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1372" r:id="rId2"/>
    <p:sldId id="389" r:id="rId3"/>
    <p:sldId id="414" r:id="rId4"/>
    <p:sldId id="390" r:id="rId5"/>
    <p:sldId id="392" r:id="rId6"/>
    <p:sldId id="393" r:id="rId7"/>
    <p:sldId id="380" r:id="rId8"/>
    <p:sldId id="381" r:id="rId9"/>
    <p:sldId id="563" r:id="rId10"/>
    <p:sldId id="564" r:id="rId11"/>
    <p:sldId id="504" r:id="rId12"/>
    <p:sldId id="412" r:id="rId13"/>
    <p:sldId id="562" r:id="rId14"/>
    <p:sldId id="413" r:id="rId15"/>
    <p:sldId id="565" r:id="rId16"/>
    <p:sldId id="1374" r:id="rId17"/>
    <p:sldId id="395" r:id="rId18"/>
    <p:sldId id="418" r:id="rId19"/>
    <p:sldId id="422" r:id="rId20"/>
    <p:sldId id="423" r:id="rId21"/>
    <p:sldId id="424" r:id="rId22"/>
    <p:sldId id="566" r:id="rId23"/>
    <p:sldId id="397" r:id="rId24"/>
    <p:sldId id="426" r:id="rId25"/>
    <p:sldId id="425" r:id="rId26"/>
    <p:sldId id="399" r:id="rId27"/>
    <p:sldId id="401" r:id="rId28"/>
    <p:sldId id="402" r:id="rId29"/>
    <p:sldId id="403" r:id="rId30"/>
    <p:sldId id="404" r:id="rId31"/>
    <p:sldId id="405" r:id="rId32"/>
    <p:sldId id="406" r:id="rId33"/>
    <p:sldId id="429" r:id="rId34"/>
    <p:sldId id="430" r:id="rId35"/>
    <p:sldId id="407" r:id="rId36"/>
    <p:sldId id="502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 15803,'0'0'41,"0"-1"-1,0 1 1,0 0-1,0 0 1,0 0-1,0-1 1,0 1-1,0 0 1,0 0-1,0 0 1,0-1-1,0 1 1,0 0-1,0 0 1,0 0-1,0 0 1,0-1-1,0 1 1,0 0-1,-1 0 1,1 0-1,0 0 1,0 0-1,0-1 1,0 1-1,0 0 1,-1 0-1,1 0 1,0 0-1,0 0 0,0 0 1,0 0-1,-1 0 1,1 0-1,0-1 1,0 1-1,0 0 1,0 0-1,-1 0 1,1 0-1,0 0 1,0 0-1,0 0 1,-1 0-1,1 0 1,0 0-1,0 1 1,0-1-1,0 0 1,-1 0-1,-1 13 1015,4 25-499,3-14-477,2 0 1,0-1 0,1 0-1,1 0 1,16 27 0,3-2-267,41 55 1,-24-49-2013,-48-58 1730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88 12908,'0'0'6604,"-7"6"-5638,3-3-908,1 0-1,0 0 1,0 0-1,0 0 1,0 0-1,1 1 1,-1 0 0,1-1-1,0 1 1,0 0-1,0 0 1,0 0-1,1 0 1,0 0-1,0 1 1,0-1 0,0 0-1,1 0 1,-1 1-1,1-1 1,0 1-1,1 5 1,3 54 18,2 1 0,17 68 0,-5-24-74,-6-21 35,-8-79 411,1-14 780,1-16 299,-6-3-1222,0-1 0,-2 1 0,-1-1 0,0 1 0,-2 0 0,-15-43 0,20 67-311,0 0 0,0-1 0,0 1 0,0 0-1,0 0 1,1-1 0,-1 1 0,0 0 0,0 0-1,0-1 1,0 1 0,0 0 0,0 0 0,0-1-1,0 1 1,1 0 0,-1 0 0,0-1 0,0 1-1,0 0 1,1 0 0,-1 0 0,0-1 0,0 1 0,0 0-1,1 0 1,-1 0 0,0 0 0,0 0 0,1 0-1,-1-1 1,0 1 0,0 0 0,1 0 0,-1 0-1,0 0 1,1 0 0,-1 0 0,0 0 0,0 0 0,1 0-1,-1 0 1,0 0 0,0 0 0,1 0 0,-1 1-1,0-1 1,1 0 0,-1 0 0,0 0 0,0 0-1,0 0 1,1 1 0,-1-1 0,0 0 0,0 0-1,1 0 1,-1 0 0,0 1 0,29 10-1,-14-5 1,-5-2-15,1-1 1,0 0-1,0-1 0,0-1 0,1 1 1,-1-2-1,0 0 0,0 0 1,1-1-1,-1 0 0,0-1 0,0 0 1,0-1-1,0 0 0,15-7 1,-20 6 38,1 1 0,-1-1-1,0 0 1,-1-1 0,1 1 0,-1-1 0,1 0 0,-1 0 0,-1-1 0,1 0 0,-1 0 0,0 0 0,-1 0 0,1 0 0,-1-1 0,0 0 0,-1 0 0,0 1 0,0-1 0,0-1 0,-1 1-1,0 0 1,0 0 0,-1-13 0,-21 38 100,17-11-104,0 0 0,0 0-1,1 1 1,0-1 0,1 1 0,-1 0 0,1-1 0,1 1 0,0 0 0,0 0 0,0 15 0,1-21-9,1 1 0,-1 0 1,1 0-1,0 0 0,-1-1 0,1 1 1,1 0-1,-1-1 0,0 1 1,0-1-1,1 1 0,0-1 1,-1 0-1,1 0 0,0 0 0,0 1 1,0-2-1,0 1 0,1 0 1,-1 0-1,0-1 0,1 1 1,-1-1-1,1 0 0,0 0 0,-1 0 1,1 0-1,0 0 0,-1 0 1,1-1-1,0 0 0,0 1 1,0-1-1,0 0 0,4-1 0,1 1 25,-1 0 0,1-1 0,-1 0 0,0-1 0,1 1-1,-1-1 1,0-1 0,0 1 0,0-1 0,0-1-1,0 1 1,8-7 0,-5 2 67,1-1-1,-1 0 0,0 0 1,-1-1-1,0 0 1,10-17-1,-5 4 138,-1 0 0,-1 0 0,-1-1 1,-1-1-1,-1 0 0,9-42 0,-15 53-138,-1 0 0,-1 0 0,0-1 0,-1 1 0,-1-21 0,1 34-98,-1 0-1,1 0 1,0 1-1,0-1 1,0 0-1,-1 0 1,1 0-1,0 1 1,-1-1-1,1 0 1,-1 0-1,1 1 1,-1-1-1,1 0 1,-1 1-1,1-1 1,-1 0-1,0 1 1,1-1-1,-1 1 1,0-1-1,1 1 1,-1-1-1,0 1 0,0 0 1,0-1-1,1 1 1,-1 0-1,0 0 1,0 0-1,0-1 1,0 1-1,0 0 1,1 0-1,-1 0 1,0 0-1,0 0 1,0 1-1,0-1 1,0 0-1,1 0 1,-1 1-1,0-1 1,0 0-1,-1 1 1,-2 1-18,1-1 0,-1 1 0,1 0 1,-1 0-1,1 0 0,0 0 0,0 1 0,-5 5 1,-1 3 25,1 2 0,0-1 0,1 1 0,0 0 0,1 1 0,1-1 0,0 1 0,1 0 0,0 1 0,1-1 0,1 1 0,0-1 0,1 1 0,1 16 0,0-25-94,0 1 1,1-1-1,-1 0 1,1 1-1,1-1 1,-1 0-1,1 0 1,0 0-1,1 0 0,-1 0 1,1 0-1,0 0 1,0-1-1,1 0 1,0 1-1,0-2 1,0 1-1,1 0 1,-1-1-1,1 1 1,0-2-1,0 1 1,1 0-1,-1-1 0,1 0 1,0 0-1,-1 0 1,1-1-1,0 0 1,1 0-1,-1-1 1,0 0-1,1 0 1,6 0-1,-6 0-606,31 0-3532,-16-6-3079,-9-5-3131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6446 8360,'0'0'32,"-1"0"0,0-1 0,1 1 0,-1 0 0,1-1 0,-1 1 0,1 0 0,-1-1 0,1 1 0,-1-1 0,1 1 0,-1-1 0,1 1 0,-1-1 0,1 1 0,0-1 0,-1 0 0,1 1 0,0-1 0,-1 1 0,1-1 0,0 0 0,0 1 0,0-1 0,0 0 0,0 1 0,-1-1 0,1 0 0,0 1 0,1-2 0,-2-28-68,2 23 100,2-30-69,1 1 1,3 0-1,0 0 0,3 0 1,1 1-1,15-35 1,21-69-114,157-882 556,-141 317-392,-11 78 570,1 259-664,16 2 0,16 3 0,149-397 0,-183 625 817,119-222 1,-124 277-231,3 3-1,3 3 1,121-132 0,-79 114-311,152-114 0,122-55-217,-146 107 24,-187 127-1034,35-33 1,-22 14-2050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11211,'0'0'6448,"-1"13"-4200,-7 41 686,-25 96 1,-8 35-1229,31-94-1599,8-87 105,-1-11 8,-1-12-28,0-42-377,7-95-1,-2 136 28,1 0 0,2 1 0,0 0 0,0-1 0,2 2 0,1-1 0,0 1 0,19-34 0,-23 48 147,1 0 0,-1 1 1,1-1-1,0 0 0,0 1 1,1 0-1,-1 0 0,1 0 1,0 1-1,-1 0 1,1 0-1,0 0 0,1 0 1,-1 1-1,0-1 0,0 1 1,0 1-1,1-1 0,-1 1 1,0 0-1,1 0 0,-1 0 1,0 1-1,1 0 0,-1 0 1,0 0-1,6 3 1,-6-3-4,0 1 1,1-1 0,-1 1-1,0 0 1,0 0 0,0 1 0,-1 0-1,1 0 1,-1 0 0,1 0-1,-1 0 1,0 1 0,0 0 0,0 0-1,-1 0 1,0 0 0,1 1 0,-1 0-1,-1-1 1,1 1 0,-1 0-1,0 0 1,0 0 0,0 0 0,-1 1-1,2 6 1,-3-9 30,-1 0 1,1 0-1,0 0 1,-1 0-1,0 0 0,0 0 1,0-1-1,0 1 0,0 0 1,0-1-1,-1 1 1,1 0-1,-1-1 0,0 0 1,1 1-1,-1-1 0,0 0 1,-4 3-1,2-2 131,-1 1-1,0-1 1,0 1-1,0-2 1,0 1-1,-1 0 1,1-1 0,-1 0-1,-7 1 1,8-1-92,1-2 1,-1 1-1,1 0 1,-1-1-1,1 0 1,-1 0-1,0-1 1,1 1-1,-1-1 1,1 0-1,0 0 0,-5-2 1,6 2-139,1 0-1,0 0 1,0 0 0,0-1-1,0 1 1,0-1 0,0 1-1,0-1 1,0 0-1,1 0 1,-1 0 0,1 0-1,-1 0 1,1 0 0,0 0-1,0 0 1,0 0 0,0-1-1,0 1 1,0 0 0,1-1-1,-1-3 1,1 4-160,-1 0 0,1 1 0,0-1 0,0 1 0,0-1 0,0 1 0,0-1 0,1 1-1,-1-1 1,0 0 0,1 1 0,-1 0 0,1-1 0,0 1 0,-1-1 0,1 1 0,0 0 0,0-1 0,0 1 0,0 0 0,0 0 0,0 0 0,0-1 0,3 0-1,0-1-690,0 1 0,0 0 0,1 0 0,-1 0 0,0 1 0,1 0-1,4-1 1,23-4-4784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121 281 5157,'0'0'19773,"-11"0"-19095,5 1-618,-1-1 0,0 1 0,0 1-1,0-1 1,1 1 0,-1 0 0,1 1-1,-10 4 1,13-6-48,1 1 0,-1 0 0,0 0 0,1 0 0,-1 0 0,1 1 1,-1-1-1,1 1 0,0-1 0,0 1 0,0 0 0,1-1 0,-1 1 0,1 0 0,-1 0 0,1 1 0,0-1 0,0 0 0,0 0 0,1 0 0,-1 1 1,1-1-1,-1 5 0,2-7-10,-1 0 0,0 0 1,0 0-1,1 0 0,-1 0 1,1 0-1,-1 0 0,1 0 1,-1 0-1,1 0 1,-1 0-1,1 0 0,0-1 1,0 1-1,-1 0 0,1-1 1,0 1-1,0 0 0,0-1 1,0 1-1,-1-1 0,1 1 1,0-1-1,0 0 0,0 1 1,0-1-1,0 0 1,0 0-1,0 1 0,1-1 1,-1 0-1,0 0 0,0 0 1,0 0-1,0-1 0,0 1 1,0 0-1,0 0 0,0 0 1,0-1-1,1 0 0,5 0 7,-1-1-1,0 1 1,0-1-1,0 0 1,10-6-1,-6 1-141,0-1 0,-1 0 0,1-1 0,-1 0 0,-1-1 0,0 0 0,0 0 0,-1-1 0,-1 1 0,1-2 0,5-14 0,-14 32 53,0 2 71,0 0 1,1 0-1,0 0 1,0 0-1,1 0 1,1 15-1,-1-21-75,1 0-1,-1 0 1,1-1-1,0 1 1,0 0-1,0 0 1,0-1 0,0 1-1,0 0 1,0-1-1,0 1 1,1-1-1,-1 0 1,1 1-1,-1-1 1,1 0-1,-1 0 1,1 0-1,0 0 1,0 0-1,-1 0 1,1-1-1,0 1 1,0 0-1,0-1 1,0 0-1,0 1 1,0-1 0,0 0-1,0 0 1,0 0-1,0 0 1,0 0-1,1-1 1,2 1-168,1-1 1,-1 1-1,0-1 0,0 0 1,-1-1-1,1 1 1,0-1-1,0 0 1,8-5-1,-5 2-756,-1-1 0,1 0-1,-1 0 1,-1 0 0,1-1 0,-1 0-1,0 0 1,7-13 0,-4 5-661,-1 0 0,0 0 0,10-33 0,-5-10 3418,-9-40 4722,-4 82 372,-8 50-6019,-1 6 640,2 0 0,-5 80-1,12-100-1225,3 48 39,-3-64-269,1 0-1,0-1 1,0 1-1,0-1 1,0 1-1,0-1 1,1 0-1,0 0 1,-1 1-1,1-1 1,0 0-1,1 0 1,-1-1 0,1 1-1,3 4 1,-5-7 0,-1 0 1,0 0-1,0 1 1,0-1-1,1 0 1,-1 0-1,0 0 1,0 1-1,1-1 1,-1 0-1,0 0 1,0 0-1,1 0 1,-1 1-1,0-1 1,0 0-1,1 0 1,-1 0-1,0 0 1,1 0-1,-1 0 1,0 0-1,1 0 1,-1 0-1,0 0 1,1 0-1,-1 0 1,0 0-1,0 0 1,1 0-1,-1 0 1,0 0-1,1-1 1,-1 1-1,0 0 1,0 0-1,1 0 1,-1 0-1,0-1 1,0 1-1,1 0 1,-1 0-1,0-1 1,0 1-1,0 0 1,1 0-1,-1-1 1,1-20 177,-10-23-81,-31-21-41,73 68-288,-13 2 127,1 0 0,-1-2 1,1-1-1,-1 0 0,1-2 1,0 0-1,-1-1 0,29-5 1,-47 5 111,1 0 1,-1-1 0,1 1 0,-1 0 0,0-1 0,1 1 0,-1-1 0,0 0-1,0 1 1,0-1 0,0 0 0,0 0 0,-1-1 0,1 1 0,-1 0 0,1-1 0,-1 1-1,0 0 1,0-1 0,2-4 0,-3 5 31,0 1 1,1 0-1,-1 0 0,0-1 0,0 1 0,0 0 1,0-1-1,0 1 0,0 0 0,0-1 1,0 1-1,0 0 0,-1 0 0,1-1 1,0 1-1,-1 0 0,1 0 0,-1-1 1,0 1-1,1 0 0,-1 0 0,0 0 1,0 0-1,1 0 0,-1 0 0,0 0 1,0 0-1,0 0 0,0 1 0,0-1 1,-1 0-1,1 1 0,0-1 0,0 1 1,0-1-1,-1 1 0,1-1 0,0 1 1,0 0-1,-1-1 0,1 1 0,-2 0 0,-2 0 21,0 0-1,1 0 0,-1 1 0,0-1 0,0 1 1,1 0-1,-1 0 0,0 1 0,1-1 0,-1 1 0,1 0 1,0 1-1,-1-1 0,1 1 0,0-1 0,1 1 1,-1 0-1,-6 8 0,8-9-36,-1 0 1,1 1-1,0-1 0,1 1 1,-1 0-1,0-1 0,1 1 0,0 0 1,0 0-1,0 0 0,0 0 1,0 0-1,0 0 0,1 0 1,-1 0-1,1 1 0,0-1 1,0 0-1,0 0 0,0 0 1,1 0-1,-1 1 0,1-1 1,0 0-1,0 0 0,0 0 1,0 0-1,1-1 0,-1 1 1,3 3-1,-2-3-113,1 0 1,0 0-1,0 0 1,0 0-1,0 0 1,1-1-1,-1 1 1,1-1-1,0 0 1,-1 0-1,1 0 1,0-1-1,0 1 1,6 0-1,26 4-2822,-2-5-3304,-6-3-4111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14029,'0'0'5606,"-1"11"-3594,-21 218 4936,21-178-6383,5 57-1,-4-105-558,0 0 0,1 0-1,-1-1 1,1 1 0,0 0 0,0 0-1,0-1 1,0 1 0,0-1 0,0 1-1,1-1 1,2 5 0,-4-7-4,1 0-1,-1 0 1,0 0 0,0 0-1,0 1 1,1-1 0,-1 0-1,0 0 1,0 0-1,0 0 1,1 0 0,-1 0-1,0 0 1,0 1 0,1-1-1,-1 0 1,0 0 0,0 0-1,1 0 1,-1 0 0,0 0-1,0 0 1,1 0 0,-1 0-1,0-1 1,0 1 0,1 0-1,-1 0 1,0 0-1,0 0 1,1 0 0,-1 0-1,0 0 1,0 0 0,0-1-1,1 1 1,-1 0 0,0 0-1,0 0 1,1-1 0,5-22-38,-3-9-527,-2 0-1,0 0 1,-6-40 0,5 77 499,-1-1 0,1 0 0,0 0 0,0 0 0,0 0 0,1 0 0,0 0 0,0 0 0,0 0-1,0 0 1,0 0 0,1 0 0,2 4 0,-1-4-2,0-1-1,0 0 1,0 1-1,1-1 1,0-1-1,-1 1 1,1 0 0,0-1-1,0 0 1,1 0-1,-1 0 1,0-1-1,0 1 1,1-1-1,-1 0 1,1 0-1,-1-1 1,1 1-1,9-1 1,-13-1-61,-1 1 1,1 0-1,0-1 0,-1 1 1,1-1-1,-1 1 0,1-1 1,-1 0-1,1 1 0,-1-1 1,1 1-1,-1-1 0,1 0 1,-1 1-1,0-1 0,1 0 1,-1 0-1,0 1 0,0-1 1,0 0-1,1 0 0,-1 1 1,0-1-1,0 0 0,0 0 1,0 1-1,0-1 0,-1-1 1,0-24-5170,-5 8-1350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16624,'0'0'8840,"55"-12"-8744,-29 10-64,2 2-416,-3 0-2595,4 0-3619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 2530,'0'0'22064,"-8"-2"-21701,-1 2-349,-1 0-1,1 1 1,0 0 0,-1 0-1,1 1 1,0 0-1,0 1 1,0 0 0,1 0-1,-1 1 1,1 0 0,-1 0-1,1 1 1,1 0 0,-1 1-1,1-1 1,-9 10 0,16-15-15,0 0 0,-1 0 0,1 1 0,0-1 0,0 0 0,0 0 0,0 0 0,0 1 0,0-1 0,-1 0 1,1 0-1,0 1 0,0-1 0,0 0 0,0 0 0,0 1 0,0-1 0,0 0 0,0 0 0,0 0 1,0 1-1,0-1 0,0 0 0,0 0 0,0 1 0,0-1 0,0 0 0,0 0 0,1 1 0,-1-1 0,0 0 1,0 0-1,0 0 0,0 1 0,0-1 0,1 0 0,-1 0 0,0 0 0,0 1 0,0-1 0,0 0 1,1 0-1,-1 0 0,0 0 0,0 0 0,1 0 0,-1 0 0,0 1 0,0-1 0,0 0 0,1 0 0,-1 0 1,0 0-1,0 0 0,1 0 0,-1 0 0,1 0 0,27 4-70,35-5-205,-63 1 275,49-2-356,-10-1 37,67 4-1,-105-1 327,0 0 1,0 0-1,0 0 0,0 0 0,0 0 1,0 0-1,0 0 0,0 0 1,0 0-1,0 0 0,0 0 1,0 1-1,0-1 0,0 0 1,0 1-1,0-1 0,0 1 1,0-1-1,-1 1 0,1 0 1,0-1-1,0 1 0,-1 0 1,1-1-1,0 1 0,-1 0 1,1 0-1,0 0 0,-1 0 1,1-1-1,-1 1 0,0 0 1,1 0-1,-1 0 0,0 0 1,1 0-1,-1 0 0,0 0 1,0 0-1,0 0 0,0 0 1,0 0-1,0 0 0,0 0 1,0 0-1,-1 0 0,1 0 1,0 0-1,0 0 0,-1 0 1,1 0-1,-1 0 0,1 0 1,-1 0-1,1 0 0,-2 0 1,-2 6 208,0-1 0,-1 0 1,0-1-1,0 1 1,0-1-1,-7 6 0,-10 5 638,-41 23 0,55-34-730,0-1 0,-1 0 0,0-1 0,1 0 0,-1 0 0,0-1 0,-1 0 0,-14 1 1,24-4-303,0 0 0,0 0 1,0-1-1,1 1 0,-1 0 0,0 0 1,1 0-1,-1-1 0,1 1 1,-1 0-1,1 0 0,0 0 1,-1 0-1,1 0 0,0 0 0,0 0 1,0 0-1,1 0 0,40-32-6947,-9 13 405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34 199 11883,'0'0'6791,"-14"46"-4677,5-24-641,2 0-224,3 1-224,4-4-608,0-4-321,4-4-64,7-5-1057,-4-6-833,5 0-736,-7-11-1474,4-8-1570</inkml:trace>
  <inkml:trace contextRef="#ctx0" brushRef="#br0" timeOffset="1">57 0 6694,'0'0'15823,"-12"22"-16015,20-17-1409,0-3-1891,-3-2-4163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203 313 14157,'0'0'3903,"1"-10"-311,1-30-864,-2 38-2648,0 0-1,0 0 0,-1 1 0,1-1 0,-1 0 0,1 0 0,-1 0 0,1 0 0,-1 1 0,0-1 1,0 0-1,0 1 0,0-1 0,0 1 0,0-1 0,0 1 0,-1-1 0,1 1 0,0 0 0,-1-1 1,1 1-1,-1 0 0,1 0 0,-1 0 0,0 0 0,0 1 0,1-1 0,-1 0 0,0 1 0,0-1 1,0 1-1,1 0 0,-1-1 0,0 1 0,0 0 0,-2 0 0,-1 0-93,0 0-1,-1 0 1,1 1 0,0-1-1,0 1 1,0 0 0,0 0-1,0 1 1,0 0 0,0 0-1,-7 4 1,5-1 13,0 0-1,0 1 1,1-1-1,0 2 1,0-1 0,0 1-1,0 0 1,1 0-1,1 0 1,-1 1 0,1 0-1,0 0 1,1 0 0,0 0-1,0 1 1,1-1-1,0 1 1,0-1 0,1 1-1,0 0 1,1 0-1,1 14 1,-1-21 5,1 0 1,-1 0-1,1 0 0,0 0 1,0 0-1,0 0 0,0 0 1,0 0-1,0 0 0,0-1 1,0 1-1,1-1 0,-1 1 0,1-1 1,-1 1-1,1-1 0,0 0 1,0 0-1,2 2 0,1-1 8,0 0-1,0 0 1,0-1-1,0 0 1,0 0-1,0 0 1,0-1-1,5 1 1,3-1 17,0-1 0,0 0-1,0-1 1,0-1 0,21-6 0,-18 3-29,-1-1 0,0 0 1,0-1-1,-1-1 0,0 0 0,0-1 0,-1-1 0,0 0 1,-1 0-1,-1-1 0,0-1 0,0 0 0,-1 0 1,-1-1-1,0-1 0,-1 1 0,-1-1 0,0-1 0,-1 1 1,-1-1-1,0 0 0,-1-1 0,-1 1 0,0-1 1,-1 1-1,-1-1 0,-1 0 0,-2-19 0,2 34-5,0-1-1,0 1 1,0 0 0,-1 0-1,1 0 1,-1-1-1,1 1 1,-1 0 0,0 0-1,0 0 1,0 0-1,0 0 1,0 0-1,0 0 1,-1 1 0,1-1-1,0 0 1,-1 1-1,0-1 1,1 1-1,-1-1 1,0 1 0,0 0-1,0 0 1,0 0-1,0 0 1,0 0 0,0 0-1,0 0 1,0 1-1,0-1 1,0 1-1,-1-1 1,1 1 0,0 0-1,0 0 1,-1 0-1,-2 1 1,-1 0-12,0 0 0,0 1 0,0 0 0,0 0 0,1 1 0,-1-1 0,1 1 0,-1 0 0,1 1 0,0-1 0,0 1 0,-6 7 0,3-2 8,-1 0-1,2 1 1,-12 18-1,16-24 6,1 0 0,0 0 0,0 1 0,1-1 0,-1 0-1,1 1 1,0-1 0,0 1 0,1-1 0,-1 1-1,1-1 1,0 1 0,1 6 0,-1-10-26,1 1-1,-1-1 1,1 1 0,0-1 0,0 1 0,0-1-1,-1 0 1,1 1 0,1-1 0,-1 0 0,0 0-1,0 0 1,0 0 0,1 0 0,-1 0-1,0 0 1,1 0 0,-1 0 0,1-1 0,-1 1-1,4 0 1,39 10-1012,-30-8 576,-2-1-82,-1 1 0,1 0 0,-1 1 0,0 0 0,0 1-1,17 10 1,-24-12 529,-1-1-1,0 1 1,0 0-1,0 0 1,0 1-1,0-1 1,0 0-1,-1 1 1,0 0-1,0-1 1,0 1 0,0 0-1,0 0 1,-1 0-1,0 0 1,0 0-1,0 1 1,0-1-1,-1 0 1,1 1-1,-1 5 1,0-3-82,0 40 634,0-17-5108,0-22-2658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17200,'0'0'5317,"16"75"-3523,-11-34-64,-3 9-641,-2 5-449,0 3-127,0 3-97,-7 0-96,-7 1-159,-6-4-129,-3-3-32,-2-4-64,-8-8-1090,3-3-1696,-2-12-2595,-2-8-7880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1 223 416,'8'-3'9471,"85"-30"-5178,125-37-2287,-111 46-1827,1 5 1,1 4-1,0 6 0,136 4 1,-181 11-412,-1 2 0,1 3 0,94 30 0,5 1 135,347 44 1512,-410-77-2019,1-4-1,0-4 0,112-14 0,118-54 3184,-242 44-996,2 4 1,145-13 0,-74 31-409,84-5-259,-220 3-1212,0-1 0,-1-1-1,1-1 1,-1-2 0,0 0 0,0-2 0,27-15 0,-51 25 131,0 0 14,-1-1 1,1 1-1,0 0 0,-1 0 1,1-1-1,0 1 0,-1 0 0,1-1 1,-1 1-1,1-1 0,0 1 1,-1-1-1,1 1 0,-1-1 1,1 1-1,-1-1 0,0 1 1,1-1-1,-1 0 0,1 1 1,-1-1-1,0 0 0,0 1 1,1-1-1,-1 0 0,0 0 0,0 1 1,0-1-1,0 0 0,0-1 1,-4-4-4820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10154,'0'0'14637,"-9"56"-14060,4-27-289,-1 3-160,3 0-96,-1 1 0,2-3-416,2-2-1153,-5-7-641,2-8-1314,-3-9-2754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0 673,'0'0'17328,"-20"59"-16751,20-25 191,4 5-479,12 3-193,-2 1-32,7-2-64,-3-2 32,5-3-128,-2-4-609,-9-4-448,3-7-705,-8-7-288,-7-7-705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12332,'0'0'4068,"4"-9"-2542,-3 6-1393,1-1-1,0 0 0,0 1 1,0 0-1,1-1 0,-1 1 1,1 0-1,0 0 0,0 0 1,0 1-1,5-4 1,-1 1 173,0 2 0,0-1 0,1 1 0,-1 0 0,1 1 1,13-3-1,24-4 484,1 2 0,0 3 0,0 1 0,80 5 0,-124-2-764,1 1 0,-1-1 0,1 0 0,-1 0 0,1 1 0,-1 0 0,0-1 0,1 1 0,-1 0 0,0 0 0,0 0 0,0 1 0,0-1 0,0 0 0,0 1-1,0-1 1,2 3 0,-3-2 17,0-1-1,0 1 0,-1-1 0,1 1 1,-1-1-1,1 1 0,-1 0 0,1-1 0,-1 1 1,0 0-1,0-1 0,0 1 0,0 0 1,0-1-1,0 1 0,0 0 0,-1-1 0,0 4 1,-2 3 87,-1 1 0,0-1 0,0 0 1,-1-1-1,0 1 0,0-1 1,-8 9-1,12-16-128,-2 3 8,0 1 0,0-1 1,0 1-1,1 0 0,-1 0 1,1 0-1,-2 4 0,4-7-19,0 0 0,0 0 0,0 0-1,0 0 1,0 0 0,0 0-1,0 0 1,0 0 0,1 0 0,-1 0-1,0 0 1,0 0 0,1-1-1,-1 1 1,1 0 0,-1 0 0,1 0-1,-1-1 1,1 1 0,0 0-1,-1 0 1,1-1 0,0 1 0,0-1-1,-1 1 1,1-1 0,0 1-1,0-1 1,0 1 0,-1-1-1,1 0 1,0 1 0,0-1 0,0 0-1,0 0 1,0 1 0,0-1-1,1 0 1,36 10-254,37 11-159,-71-19 391,1-1 0,0 1 0,-1 1 0,0-1 0,1 1 0,-1-1 0,0 1 0,0 0 0,-1 1 0,1-1 0,5 8 0,-8-9 51,0 0 0,0 0 0,0 0 0,0 0 0,-1 1 0,1-1 0,-1 0 0,1 0 0,-1 1 0,0-1 0,0 0 0,0 1 0,0-1 0,0 0 0,-1 1 0,1-1 0,-1 0 0,1 1 0,-1-1 0,0 0 0,0 0 0,0 0 0,0 0 0,0 0 0,0 0 0,-1 0 0,1 0 0,-1 0 0,1-1 0,-1 1 0,0-1 0,0 1 0,0-1 0,-3 3 0,-8 5 284,0-1 1,0 0-1,-26 11 0,7-6 59,-1-2 1,-1-1 0,0-2-1,0-1 1,0-2 0,-1-1-1,-46-1 1,74-3-339,0 0 0,1-1 0,-1 0 0,0 0 1,-11-4-1,17 4-65,0 1 1,0 0-1,0-1 1,0 1-1,0 0 1,0-1-1,0 1 1,0-1-1,0 0 1,0 1-1,0-1 1,0 0-1,1 1 1,-1-1-1,0 0 1,0 0-1,1 0 1,-1 0-1,1 0 1,-1 0-1,1 1 1,-1-1 0,1-1-1,-1 1 1,1 0-1,0 0 1,0 0-1,0 0 1,-1 0-1,1 0 1,0 0-1,0 0 1,0 0-1,1 0 1,-1 0-1,0 0 1,0 0-1,1 0 1,-1 0-1,0 0 1,1 0-1,-1 0 1,1 0-1,-1 0 1,2-1-1,3-4-756,0 0 0,0 1-1,0 0 1,1 0-1,0 1 1,0 0 0,11-7-1,-11 8-118,42-27-7579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1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5477,'0'0'272,"-9"0"567,0-1-264,-39 4 5339,47-3-5684,-1 0 0,1 1 0,-1-1 1,1 1-1,-1-1 0,1 1 0,0 0 0,-1-1 0,1 1 0,0 0 0,0 0 0,-1 0 1,1 0-1,0 0 0,0 0 0,0 0 0,0 0 0,0 1 0,1-1 0,-1 0 0,0 1 1,0-1-1,1 0 0,-1 1 0,1-1 0,-1 1 0,1-1 0,0 1 0,0-1 0,-1 1 1,1 1-1,1-1-135,0-1 0,-1 1 0,1-1 0,0 0 0,0 0 0,0 1 0,0-1 0,0 0 0,0 0 0,0 0 0,0 0 0,0 0 1,0 0-1,1 0 0,-1-1 0,0 1 0,1 0 0,-1-1 0,0 1 0,1-1 0,-1 1 0,1-1 0,-1 1 0,1-1 0,2 0 0,43 7 1256,39-4-1208,-1-4 0,0-4-1,142-26 1,-319 53-13676,46-13 9567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1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8712,'0'0'1991,"-7"3"535,-23 10-12,30-13-2448,0 0 0,1 0 0,-1 0-1,0 0 1,0 0 0,1 0 0,-1 0 0,0 0 0,0 0 0,0 0 0,1 0 0,-1 0 0,0 0 0,0 1-1,0-1 1,1 0 0,-1 0 0,0 0 0,0 0 0,0 0 0,0 1 0,0-1 0,1 0 0,-1 0-1,0 0 1,0 0 0,0 1 0,0-1 0,0 0 0,0 0 0,0 0 0,0 1 0,0-1 0,0 0-1,0 0 1,0 1 0,0-1 0,0 0 0,0 0 0,0 0 0,0 1 0,0-1 0,0 0 0,0 0-1,0 0 1,0 1 0,0-1 0,0 0 0,0 0 0,0 0 0,0 1 0,-1-1 0,1 0 0,0 0-1,0 0 1,0 0 0,0 1 0,-1-1 0,1 0 0,0 0 0,18 3 1065,80 0 1988,144-14-1,-122 2-5037,1 6-4048,-114 3-914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10698,'0'0'11894,"11"1"-10495,256-2 2973,-98 1-4164,-163-1-4754,-17 1 1103,-20-1-1919,-1 3-1018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10090,'0'0'13164,"78"40"-11338,-36-37-609,8-1-512,-1 0-385,3-2-256,-4 0-32,-6 0-609,1-6-1376,-13-9-2307,0-8-5446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11082,'0'0'13624,"-1"9"-13117,-13 70 364,-2 5-217,4 1 1,-1 89 0,-16-199-6437,13 8-640,-1-2-5674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12011,'0'0'5963,"9"-9"-4447,-4 4-1295,0-1-13,0 0 1,0 1-1,1 0 1,-1 0-1,1 1 1,0-1-1,1 1 1,-1 1-1,1-1 1,0 1 0,10-4-1,33-5 253,1 2-1,0 3 1,0 1 0,0 3-1,0 2 1,98 11-1,-136-9-397,-1 1-1,1 1 0,-1-1 1,0 2-1,0 0 0,0 0 0,-1 1 1,0 1-1,0 0 0,0 0 0,0 1 1,-1 0-1,0 1 0,14 15 1,-23-22-29,0 1 1,0-1 0,0 1 0,0-1 0,-1 1 0,1 0-1,0-1 1,-1 1 0,1 0 0,-1-1 0,0 1-1,1 0 1,-1 0 0,0-1 0,0 1 0,0 0 0,-1 0-1,1-1 1,0 1 0,-1 0 0,1-1 0,-1 1-1,1 0 1,-1-1 0,0 1 0,1-1 0,-1 1 0,0-1-1,0 1 1,0-1 0,-1 1 0,1-1 0,0 0-1,0 0 1,-1 0 0,1 0 0,0 0 0,-1 0 0,1 0-1,-4 1 1,-7 5 164,0 0-1,-1-1 1,-24 9-1,28-12-167,-12 5-26,-1 0-1,0-1 1,0-1-1,-1-1 1,-34 3-1,63-16-3266,16-8-2140,3-7-4335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58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153 183 2434,'0'0'1607,"7"-8"-1351,49-47 1363,51-54 9895,-103 99-5094,-17 15-5049,-20 18-1480,2 3 379,2 2-1,1 2 1,2 0 0,0 2 0,2 0-1,-23 44 1,36-57-213,1 0-1,1 0 1,1 1-1,1 1 1,1-1-1,0 1 1,2 0-1,0 0 1,2 0-1,0 1 1,1-1 0,1 1-1,4 30 1,-2-46-45,-1 0 0,1-1 0,0 1 0,0-1 0,1 0 0,0 1 0,0-1 0,0 0 0,0-1 0,1 1 0,-1 0 0,1-1 0,1 0 0,-1 0 1,0 0-1,1-1 0,0 1 0,0-1 0,0 0 0,0-1 0,1 1 0,8 2 0,-7-2-267,1-1 0,0 0 0,-1-1 0,1 0 1,0 0-1,0 0 0,10-2 0,-11 1-570,-1-1 0,1 0 0,0 0 0,0-1 0,-1 0-1,1 0 1,-1-1 0,10-5 0,17-13-9163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2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10090,'0'0'14082,"5"11"-13393,-3-5-604,1-2-33,-1 0 0,0 1 0,0-1 0,-1 1 1,1 0-1,-1-1 0,0 1 0,-1 0 0,1 0 0,-1 0 0,0 0 0,0 0 0,0-1 0,-1 1 0,-1 6 0,-53 190 711,55-201-845,0-1 0,0 1 0,0 0 0,0 0 0,0-1 0,-1 1 0,1 0 0,0 0-1,0 0 1,0-1 0,-1 1 0,1 0 0,0 0 0,0 0 0,-1 0 0,1-1-1,0 1 1,0 0 0,-1 0 0,1 0 0,0 0 0,0 0 0,-1 0 0,1 0 0,0 0-1,-1 0 1,1 0 0,0 0 0,0 0 0,-1 0 0,1 0 0,0 0 0,-1 0 0,1 0-1,0 0 1,0 0 0,-1 0 0,1 0 0,0 0 0,0 1 0,-1-1 0,1 0 0,0 0-1,0 0 1,-1 1 0,1-1 0,0 0 0,0 0 0,0 0 0,-1 1 0,1-1-1,0 0 1,0 0 0,0 1 0,0-1 0,0 0 0,0 0 0,0 1 0,0-1 0,-1 0-1,1 1 1,-12-29-5946,11 25 5029,-10-27-6154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2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11883,'0'0'4928,"11"-7"-2916,0 1-1590,0-1 1,1 2-1,0 0 0,0 0 1,0 1-1,0 1 0,0 0 1,19-2-1,-16 4 0,-7 0-277,1 1 1,-1-1-1,0 2 0,1-1 0,-1 1 1,14 3-1,-20-3-125,0 0-1,0 0 1,0 0 0,-1 0-1,1 0 1,0 0 0,-1 1-1,1-1 1,-1 0-1,0 1 1,1 0 0,-1-1-1,0 1 1,0-1 0,0 1-1,0 0 1,0 0 0,0 0-1,-1 0 1,1 0 0,0 0-1,-1-1 1,0 1 0,1 0-1,-1 1 1,0-1 0,0 0-1,0 0 1,0 0-1,-1 0 1,1 0 0,-1 3-1,-1 1 91,0-1 0,0 0 1,0 0-1,0 0 0,-1 0 0,1 0 0,-1 0 0,-7 7 0,7-9-56,0 1 1,1 0-1,-1 0 1,1 0-1,-1 0 1,1 0-1,0 0 1,1 0-1,-1 1 1,1-1-1,-1 7 1,4-7-97,0 0-1,1-1 1,0 1 0,0-1 0,0 0 0,0 0 0,1 0 0,-1 0 0,1-1 0,-1 0-1,1 1 1,8 2 0,4 5-249,-5-1 203,0 0 0,-1 1 1,0 0-1,11 16 0,-19-24 83,0 1 1,0 0-1,0-1 1,0 1 0,0 0-1,-1 0 1,1 1 0,-1-1-1,0 0 1,0 0 0,0 1-1,0-1 1,-1 0 0,0 1-1,1-1 1,-1 1-1,0-1 1,0 0 0,-1 1-1,1-1 1,-1 1 0,0-1-1,-2 6 1,1-6 161,0 0 1,-1 0-1,0-1 0,1 1 1,-1 0-1,0-1 1,0 0-1,-1 0 0,1 0 1,0 0-1,-1 0 1,1-1-1,-1 1 0,1-1 1,-8 1-1,-59 10 1953,66-11-2024,-5 0 129,-71 3 990,76-4-1174,0 0 0,-1 0 0,1-1 0,0 1 0,0-1 0,-1 0 0,1 0 0,0-1 0,0 1 0,0-1 0,1 0 0,-1 0 0,0 0 0,1-1 0,-5-2 0,7 4-107,1 0-1,-1 0 1,0 1-1,1-1 1,-1 0-1,0 0 1,1 0-1,-1 0 1,1 0-1,0 0 1,-1 0 0,1 0-1,0 0 1,-1 0-1,1 0 1,0 0-1,0 0 1,0 0-1,0 0 1,0 0-1,0 0 1,0 0-1,0 0 1,0 0-1,1 0 1,-1 0-1,0 0 1,1 0-1,-1 0 1,1 0-1,-1 0 1,1 0 0,-1 0-1,1 1 1,-1-1-1,1 0 1,0 0-1,0 1 1,-1-1-1,1 0 1,1 0-1,43-24-7813,-36 21 5604,21-9-6576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1 256 9737,'0'0'5963,"8"11"-5477,0-1-427,0 0 1,1-1-1,0 0 0,0 0 1,1-1-1,0 0 0,0-1 1,1 0-1,0 0 0,0-1 1,1-1-1,0 0 1,0-1-1,0 0 0,0-1 1,19 3-1,-25-5 28,0 0 0,0-1 1,0 0-1,0 0 0,0-1 1,0 1-1,0-1 0,0-1 0,0 1 1,0-1-1,-1 0 0,1 0 1,8-5-1,-11 4 70,0 0 1,1 0-1,-1 0 1,-1-1-1,1 1 1,0-1-1,-1 0 1,0 0-1,0 1 1,0-2-1,0 1 1,-1 0-1,1 0 1,-1 0 0,0-1-1,-1 1 1,1-1-1,-1 1 1,1-6-1,-1-9 217,1-1-1,-2 1 1,-1-1 0,0 1-1,-10-33 1,10 41-279,-2 1 0,1 0-1,-2 0 1,1 0 0,-1 0 0,-1 1-1,0 0 1,0 0 0,0 1 0,-1-1 0,-15-12-1,2 12 87,19 9-184,1 0 0,0 0 0,-1 0 0,1 0-1,-1 0 1,1 0 0,-1 1 0,1-1 0,0 0 0,-1 0-1,1 1 1,0-1 0,-1 0 0,1 0 0,0 1 0,-1-1 0,1 0-1,0 1 1,-1-1 0,1 1 0,0-1 0,0 0 0,0 1-1,-1-1 1,1 1 0,0-1 0,0 0 0,0 2 0,0-1-94,0 1 0,-1 0 1,2 0-1,-1 0 1,0 0-1,0 0 1,0 0-1,1 0 0,-1-1 1,1 1-1,0 0 1,-1 0-1,1-1 1,0 1-1,0 0 0,0-1 1,0 1-1,3 2 1,1 0-782,0 0 0,0 0 1,0-1-1,1 0 0,0 0 1,-1 0-1,1 0 1,0-1-1,12 3 0,7 0-5090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16143,'0'0'8659,"-11"12"-8317,-18 19 285,1 1 0,2 2 1,1 1-1,2 0 0,-32 68 0,51-94-513,1 0-1,0 1 1,1-1 0,0 0-1,0 1 1,1-1-1,0 1 1,1-1-1,0 1 1,2 17 0,-1-24-167,0 1 0,0-1 0,1 0 0,-1 1 0,0-1 0,1 0 0,0 0 0,0 0 0,0 0 0,0-1 0,0 1 0,1 0 0,2 2 1,-1-2-290,0-1 0,0 1 0,0-1 1,0 0-1,1 0 0,-1-1 0,1 1 1,-1-1-1,1 0 0,-1 0 0,10 1 1,19-2-4298,0 0-2776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8808,'0'0'18952,"-5"4"-18563,-63 58 328,2 2 1,-90 114-1,205-240-13097,-26 22 5574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14125,'0'0'12812,"6"23"-12107,8-30 860,-10 4-5953,-9 5-4581,0-1 2152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28 9769,'0'0'16656,"0"12"-15759,-5 26-291,-1 0 1,-2 0-1,-2-1 1,-17 42-1,-13 54-168,-30 160-246,74-413 667,51-156-1472,1-6-989,-56 281 1599,0 1 0,1-1 0,-1 1-1,0-1 1,0 1 0,0-1 0,1 1 0,-1-1 0,0 1 0,0-1 0,0 1-1,0-1 1,0 1 0,0-1 0,0 1 0,0-1 0,0 0 0,0 1-1,0-1 1,0 1 0,0-1 0,-1 1 0,1-1 0,0 1 0,0-1 0,-1 1-1,1-1 1,0 1 0,0 0 0,-1-1 0,1 1 0,-1-1 0,-10 18-179,-10 35-13,-1 22 415,2 0 1,5 1 0,2 1-1,4 0 1,0 90-1,11-189-23,1 1-1,0 0 0,2 0 0,13-36 0,2-15-221,19-201-2735,-43 311 2699,-1-1-1,-2 0 1,-11 35-1,-7 31 228,16-44-27,1 0 0,1 85-1,7-142-189,3 25-1149,10-15-4382,-4-10 68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6951,'0'0'20942,"3"11"-20082,2 2-591,17 54 351,4-2 0,43 81 1,-67-143-691,-1-1-8,0 1-1,1 0 0,-1-1 0,1 1 0,0-1 0,-1 0 0,1 0 0,0 1 0,1-1 0,-1 0 0,0-1 0,0 1 0,5 2 0,-7-6-526,1 0 0,-1 0-1,0 0 1,0 0 0,0-1 0,0 1-1,0 0 1,0 0 0,0 0 0,-1 0-1,1 0 1,-1 0 0,0 0 0,1 0 0,-3-3-1,-9-12-4727,-8 0-1190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5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10474,'0'0'15631,"47"-24"-14734,-13 20-225,0 1-287,-1 2-289,-3 1-64,-7 0-513,-8 0-1345,-1 0-2017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1 239 9897,'0'0'15989,"8"-9"-15002,11-13-594,13-12-230,-1-2 1,-2-2-1,37-62 1,-76 164-218,-2-26 162,5-21-89,1 0 0,0 1-1,2 0 1,0 0-1,1 0 1,1 0-1,0 33 1,3-50-179,-1-1 1,1 1 0,-1-1 0,0 0 0,1 1 0,-1-1 0,1 0 0,-1 1 0,1-1-1,-1 0 1,1 0 0,-1 0 0,1 1 0,-1-1 0,1 0 0,-1 0 0,1 0 0,0 0-1,-1 0 1,1 0 0,-1 0 0,1 0 0,-1 0 0,1 0 0,-1 0 0,1-1-1,0 1 1,-1 0 0,1 0 0,-1 0 0,1-1 0,0 1 0,6-5-5331,3-10-5326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06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12172,'0'0'10004,"10"5"-8349,-3-1-1426,0 0 0,0 1 0,0-1 0,0 1 0,-1 1 0,0-1 1,0 1-1,0 0 0,-1 1 0,0-1 0,0 1 0,7 14 0,-4-5-140,-2 0 0,0 1 0,0-1 0,-2 1 0,0 0 0,-1 0 0,0 1 0,-2-1 0,0 0-1,-1 1 1,0-1 0,-5 28 0,-1-20 18,-1 1-1,-1-1 0,-1-1 1,-1 1-1,-1-1 1,-1-1-1,-25 36 1,34-55-117,-37 54-1924,30-43 96,-2-1 1,0 0-1,-24 20 0,15-19-7659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4837,'0'0'9470,"-4"-5"-9064,-11-12 178,24 17 492,43 30 1108,-14-8-1955,2-3-134,0-1 0,1-1 0,1-3 0,46 10 0,-65-20-57,0-1 1,0 0-1,0-2 1,0-1-1,0-1 0,1 0 1,-1-2-1,0-1 1,34-10-1,17-10 568,97-26 257,-151 46-832,1 1 1,-1 0-1,1 1 0,0 2 0,0 0 0,28 4 0,-44-3-11,0 0 0,0 1 1,0-1-1,-1 1 0,1 0 0,0 1 0,-1-1 0,0 1 0,1 0 0,-1 0 0,0 0 1,0 1-1,-1 0 0,1-1 0,-1 1 0,0 0 0,0 0 0,3 6 0,-4-6-271,0 0 0,0 0 0,-1 0 0,1 0 0,-1 0 1,0 0-1,0 0 0,-1 0 0,1 9 0,-1-9-458,-1-1 1,1 0 0,-1 1 0,1-1-1,-1 0 1,0 1 0,0-1-1,-1 0 1,1 0 0,-1 0 0,1 0-1,-1 0 1,-3 3 0,-3 2-2559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1 213 8616,'0'0'9727,"8"-6"-8879,11-5-561,0 0 0,1 1 0,0 2 0,0 0 0,1 1 0,0 0 0,35-4-1,-41 8-274,1 1 0,0 1-1,0 1 1,0 0 0,0 1-1,-1 1 1,1 0-1,0 1 1,-1 1 0,0 1-1,29 11 1,115 49 432,-111-48 297,-30-11-417,0-2 1,1 0-1,-1-1 1,1 0-1,0-2 1,0 0-1,0-1 1,-1-1-1,32-6 0,0-3-69,0-2 0,62-24 0,-90 29-165,83-35 718,-96 38-986,0 0 0,-1-1 0,1-1 0,-1 0 0,0 0-1,0 0 1,-1-1 0,12-13 0,-16 16-608,-1 0-1,0 0 0,0 0 0,0-1 0,0 1 0,-1 0 0,0-1 0,0 1 0,1-9 1,2-21-9389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113 238 15182,'0'0'1207,"1"-9"-102,-1 3-929,2-7 409,-2 0 1,1-1 0,-2 1 0,-2-19-1,2 30-484,1 0-1,0 0 0,-1 0 0,0 0 1,1 0-1,-1 0 0,0 1 0,0-1 1,0 0-1,0 0 0,0 1 1,-1-1-1,1 0 0,0 1 0,-1-1 1,-2-1-1,2 2-51,0 1 0,0-1 0,0 1 0,1-1 0,-1 1 0,0 0 0,0 0 0,0 0 0,0 0 0,0 0 0,0 0 0,1 1 0,-1-1 0,0 1 0,0-1 0,0 1 0,1 0 0,-1-1 0,0 1 0,1 0 0,-1 0 0,-2 2 0,0 1-42,0-1 0,1 0 0,-1 1 0,1-1 0,0 1 0,0 0-1,0 0 1,1 1 0,-1-1 0,1 0 0,0 1 0,0-1 0,1 1 0,0 0 0,-2 7-1,1-2-5,0 1 1,1-1-1,0 1 0,1-1 0,0 1 0,2 13 0,-2-22 1,0-1 1,0 1 0,1-1-1,-1 1 1,1-1 0,-1 0-1,1 1 1,-1-1 0,1 1-1,-1-1 1,1 0 0,0 0-1,0 1 1,0-1 0,0 0-1,0 0 1,0 0 0,0 0-1,0 0 1,0 0 0,1 0-1,-1 0 1,0-1 0,1 1 0,-1 0-1,0-1 1,1 1 0,-1-1-1,1 1 1,-1-1 0,1 0-1,-1 0 1,1 0 0,-1 1-1,1-2 1,-1 1 0,1 0-1,-1 0 1,1 0 0,-1-1-1,1 1 1,-1 0 0,0-1-1,1 0 1,-1 1 0,0-1-1,1 0 1,1-1 0,6-2 37,-1-1 0,0 0 0,0 0 0,0-1 0,0 0 0,6-8 0,1-2 89,-1-1 1,-1 0 0,-1-2-1,0 1 1,-2-1 0,13-29-1,-23 48-122,0-1 0,0 1 0,0-1 0,0 1-1,1 0 1,-1-1 0,0 1 0,0 0 0,0-1 0,1 1-1,-1 0 1,0 0 0,0-1 0,1 1 0,-1 0 0,0 0 0,1-1-1,-1 1 1,0 0 0,1 0 0,-1 0 0,0 0 0,1-1-1,-1 1 1,1 0 0,-1 0 0,0 0 0,1 0 0,-1 0-1,0 0 1,1 0 0,-1 0 0,1 0 0,-1 0 0,0 0 0,1 0-1,-1 0 1,0 1 0,1-1 0,-1 0 0,1 0 0,-1 0-1,0 0 1,1 1 0,-1-1 0,0 0 0,0 0 0,1 1 0,-1-1-1,0 0 1,0 1 0,1-1 0,-1 1 0,17 20-132,-13-16 184,-2-2-56,0 0-1,0 0 1,0 0-1,1-1 0,-1 1 1,1-1-1,0 0 0,0 0 1,0 0-1,0 0 0,0 0 1,0-1-1,0 1 0,0-1 1,1 0-1,-1 0 1,1 0-1,-1 0 0,1-1 1,-1 1-1,1-1 0,-1 0 1,1 0-1,5-1 0,-1-1 18,-1-1 0,1 1 0,-1-2-1,0 1 1,1-1 0,-1 0 0,-1 0-1,1-1 1,10-10 0,-7 7-12,35-28 40,-43 35-52,0-1 0,1 1 0,-1 0 0,0 0 0,1 0 0,-1 0 0,0 0-1,1 1 1,-1-1 0,1 1 0,0-1 0,-1 1 0,1 0 0,-1 0 0,1 0 0,-1 0 0,1 1-1,4 0 1,-5 2 7,1-1 0,0 1 0,-1 0 0,1 0 0,-1 0 0,0 0 0,0 0 0,0 0 0,-1 1 0,3 5 0,-1-3 6,0 1 1,0-1 0,1 0-1,0 0 1,8 8-1,-12-13-6,1 0-1,0 0 1,0-1 0,0 1-1,0-1 1,0 1-1,0-1 1,-1 1-1,1-1 1,0 0-1,0 1 1,1-1 0,-1 0-1,0 0 1,0 0-1,0 0 1,0 0-1,0 0 1,0 0 0,0 0-1,0 0 1,0 0-1,0 0 1,0-1-1,0 1 1,0 0-1,0-1 1,0 1 0,0-1-1,0 1 1,0-1-1,-1 0 1,1 1-1,0-1 1,0 0 0,0 0-1,-1 1 1,1-1-1,0 0 1,-1 0-1,1-1 1,32-50-24,-4 3-1426,-26 45 890,0 1 0,-1-1 0,1 1 0,1 0 0,-1-1 0,0 2 0,1-1 0,7-5 0,16 4-8531,-23 4 7852,6 0-3174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33 166 5958,'0'0'17883,"-8"4"-16954,-2 2-727,-5 1 659,33-27 222,153-137-517,-171 156-568,0 1-1,0 0 1,0 0 0,1-1-1,-1 1 1,0 0 0,0 0-1,0-1 1,0 1-1,0 0 1,1 0 0,-1 0-1,0 0 1,0-1 0,0 1-1,1 0 1,-1 0 0,0 0-1,0 0 1,0-1 0,1 1-1,-1 0 1,0 0 0,0 0-1,1 0 1,-1 0-1,0 0 1,0 0 0,1 0-1,-1 0 1,0 0 0,0 0-1,1 0 1,-1 0 0,0 0-1,1 0 1,-1 0 0,0 0-1,0 0 1,1 0 0,-1 1-1,0-1 1,0 0-1,0 0 1,1 0 0,-1 0-1,0 0 1,0 1 0,0-1-1,1 0 1,-1 0 0,0 0-1,0 1 1,0-1 0,-2 22-17,-17 33 87,18-51-68,-12 30 31,7-21-41,0 1-1,1 0 0,1 0 1,0 1-1,1-1 1,-2 30-1,5-44-183,0 1 0,0 0 0,0-1 0,1 1 0,-1-1 0,0 1 0,0 0 0,1-1 1,-1 1-1,0-1 0,1 1 0,-1-1 0,1 1 0,-1-1 0,0 1 0,1-1 0,-1 1 0,1-1 0,-1 0 0,1 1 0,0-1 0,-1 0 0,1 0 0,-1 1 0,1-1 0,0 0 0,-1 0 0,1 0 0,-1 0 0,1 1 0,0-1 0,-1 0 0,1 0 0,0 0 0,-1-1 0,1 1 0,-1 0 0,1 0 0,0 0 0,-1 0 1,2-1-1,2 1-1392,6-1-4670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0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11018,'0'0'15535,"55"0"-15439,-31 0-64,3 0-128,0 1-769,-4 0-1249,-6 0-800,-1-1-1987,-3 0-2210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50 9705,'0'0'13191,"0"-7"-12678,0 7-502,0-1-1,0 0 1,0 0 0,0 1-1,1-1 1,-1 0 0,0 0 0,0 0-1,0 1 1,-1-1 0,1 0-1,0 0 1,0 1 0,0-1 0,0 0-1,-1 0 1,1 1 0,0-1-1,-1 0 1,1 1 0,-1-1-1,1 0 1,-1 1 0,1-1 0,-1 0-1,1 1 1,-1-1 0,0 1-1,1-1 1,-1 1 0,1 0 0,-1-1-1,0 1 1,0 0 0,1-1-1,-1 1 1,0 0 0,0 0 0,1-1-1,-1 1 1,0 0 0,0 0-1,0 0 1,-1 0 0,0 1 31,0 1-1,0-1 1,-1 0 0,1 1 0,0-1-1,0 1 1,0 0 0,1-1-1,-1 1 1,0 0 0,1 0 0,-1 0-1,1 0 1,-1 1 0,1-1 0,0 0-1,-1 5 1,0-4 33,1-1 0,0 1 1,0 0-1,0 0 0,0 0 0,0 0 1,0 0-1,1 0 0,0 1 0,0-1 0,-1 0 1,2 0-1,-1 0 0,1 4 0,0-6-54,0 1 0,0-1 0,0 0-1,0 0 1,0 1 0,0-1-1,0 0 1,0 0 0,1 0-1,-1 0 1,0 0 0,1-1 0,-1 1-1,1 0 1,-1-1 0,1 1-1,-1-1 1,1 1 0,0-1 0,-1 0-1,1 0 1,-1 1 0,1-1-1,0 0 1,-1-1 0,1 1 0,2 0-1,1-1 16,1 0 0,-1 0 1,0 0-1,0-1 0,0 0 0,0 0 0,0 0 0,0 0 0,0-1 0,-1 0 0,1 0 0,-1 0 0,0 0 0,0-1 0,0 0 1,0 0-1,-1 0 0,1 0 0,-1 0 0,0-1 0,0 1 0,-1-1 0,1 0 0,-1 0 0,0 0 0,-1 0 0,1 0 1,1-9-1,-4 13-30,1 0 1,0 0 0,0 1 0,-1-1 0,1 0-1,0 0 1,-1 0 0,1 1 0,-1-1 0,1 0-1,-1 1 1,1-1 0,-1 0 0,0 1 0,1-1-1,-1 1 1,0-1 0,1 1 0,-1-1 0,0 1-1,0 0 1,1-1 0,-1 1 0,0 0 0,0-1-1,0 1 1,1 0 0,-1 0 0,0 0 0,0 0-1,0 0 1,0 0 0,0 0 0,1 0 0,-1 0-1,0 0 1,0 0 0,0 1 0,0-1 0,-1 1-1,1-1-147,-1 0-1,1 1 1,-1-1-1,1 1 1,0-1-1,-1 1 1,1-1-1,-1 1 1,1 0-1,0-1 1,0 1-1,-1 0 1,1 0-1,0 0 1,0 0-1,0 0 1,0 1-1,0-1 1,0 0-1,1 0 1,-1 1-1,0-1 1,0 0-1,1 1 1,-2 2-1,2 14-7284,0-10 1234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12684,'0'0'11115,"-18"62"-9482,13-40-736,0-1-641,0-1-224,5-2-224,0 0-737,0-3-416,0-5-321,0-6-127,5-4-674,0 0-768,0-3-480,4-9-4133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2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25 7079,'0'0'16170,"-8"-4"-15135,1 1-931,0 0-1,1 1 1,-1 0 0,0 0-1,0 1 1,0 0-1,0 0 1,-10 1-1,15-1-73,-1 1-1,0 1 0,0-1 0,1 0 0,-1 1 0,0-1 1,1 1-1,-1 0 0,1 0 0,-1 0 0,1 0 0,-1 0 1,1 1-1,0-1 0,-1 1 0,1-1 0,0 1 0,0 0 1,0 0-1,0 0 0,0 0 0,1 0 0,-1 0 1,1 1-1,-1-1 0,1 0 0,0 1 0,0-1 0,0 1 1,0 2-1,1-4-29,0-1 1,0 1-1,0-1 1,0 1 0,0-1-1,1 1 1,-1-1-1,0 1 1,0-1 0,1 1-1,-1-1 1,0 0-1,1 1 1,-1-1 0,1 1-1,-1-1 1,0 0-1,1 1 1,-1-1 0,1 0-1,-1 0 1,1 1-1,-1-1 1,1 0 0,-1 0-1,1 0 1,-1 0-1,1 0 1,-1 0 0,1 1-1,-1-1 1,1 0-1,-1-1 1,1 1-1,-1 0 1,1 0 0,0 0-1,27 0 78,-24-1-61,4 0-24,0 0-1,-1-1 1,1 0-1,-1 0 1,1-1 0,-1 0-1,0 0 1,0-1-1,0 1 1,8-8 0,36-16-296,-50 30 279,-1 0 0,1 0 0,-1 0 0,0 0 0,0 1 0,0-1 0,-1 0 0,1 0 0,-1 0 0,-1 5 0,0 8 160,2-13-120,-1 0 1,1 0 0,0 1-1,0-1 1,0 0-1,0 0 1,1 0 0,0 0-1,-1 1 1,1-1 0,0 0-1,0 0 1,1 0-1,-1-1 1,1 1 0,-1 0-1,1 0 1,0-1 0,0 1-1,0-1 1,0 1 0,1-1-1,-1 0 1,0 0-1,4 2 1,-4-3 17,0 0-1,0 0 0,-1 1 1,1-1-1,0 1 1,-1-1-1,1 1 1,-1 0-1,0 0 1,1 0-1,-1-1 0,0 1 1,0 0-1,0 0 1,-1 1-1,1-1 1,0 0-1,-1 0 1,1 4-1,-1-4 42,0 0 0,-1-1 1,1 1-1,-1 0 0,0-1 0,1 1 0,-1 0 1,0-1-1,0 1 0,0-1 0,0 1 0,0-1 0,-1 0 1,1 1-1,0-1 0,0 0 0,-1 0 0,1 0 1,-3 1-1,-3 2 202,-1 0 0,0 0 0,-1-1 0,1 0 0,0 0 0,-1-1 0,0 0 0,-13 1 0,14-3-73,-3 1-86,0 0 1,0-1-1,0 0 0,0-1 0,-18-3 0,29 4-173,-1 0 0,1 0 1,0 0-1,-1 0 1,1 0-1,-1 0 0,1-1 1,0 1-1,-1 0 1,1 0-1,0 0 0,-1 0 1,1-1-1,-1 1 0,1 0 1,0 0-1,0-1 1,-1 1-1,1 0 0,0-1 1,0 1-1,-1 0 1,1-1-1,0 1 0,0 0 1,0-1-1,-1 1 1,1-1-1,0 1 0,0 0 1,0-1-1,0 1 0,0-1 1,0 1-1,0 0 1,0-1-1,0 1 0,0-1 1,0 1-1,0 0 1,0-1-1,0 1 0,0-1 1,0 1-1,1 0 0,-1-1 1,0 1-1,0 0 1,0-1-1,1 1 0,-1 0 1,0-1-1,0 1 1,1 0-1,-1-1 0,0 1 1,1 0-1,-1 0 0,0-1 1,1 1-1,-1 0 1,0 0-1,1 0 0,-1 0 1,1 0-1,-1-1 1,0 1-1,1 0 0,0 0 1,29-13-7857,-30 13 7441,25-10-9806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71 6566,'0'0'7549,"2"-8"-5243,4-24-416,-6 31-1788,0 0 1,0 0-1,0 0 1,0 0-1,0 0 1,0 0-1,0 0 1,-1 0-1,1 0 1,0 0-1,-1 0 1,1 0-1,-1 0 1,1 0-1,-1 1 1,0-1-1,1 0 1,-1 0-1,0 0 1,1 1-1,-1-1 1,0 0-1,0 1 0,0-1 1,1 1-1,-1-1 1,0 1-1,0-1 1,0 1-1,0 0 1,0 0-1,-1-1 1,-34-4 1039,33 5-905,-11-1-32,0 2 0,0 0 0,0 0-1,1 1 1,-1 1 0,0 0-1,1 1 1,0 1 0,-16 7-1,23-9-162,1-1-1,-1 1 0,1 0 1,0 0-1,0 0 0,0 1 1,1-1-1,-1 1 0,1 1 1,0-1-1,0 0 0,1 1 1,-1 0-1,1 0 0,0 0 1,0 0-1,1 1 0,-1-1 1,1 1-1,0-1 0,1 1 1,-1 0-1,1 0 0,0 6 1,1-10-28,1 0 1,-1-1-1,1 1 1,0 0 0,0-1-1,0 1 1,0-1-1,0 1 1,0-1 0,0 1-1,0-1 1,1 0-1,-1 1 1,0-1-1,1 0 1,-1 0 0,1 0-1,-1 0 1,1 0-1,0 0 1,-1-1-1,1 1 1,0-1 0,0 1-1,-1-1 1,1 1-1,0-1 1,0 0 0,0 0-1,0 0 1,2 0-1,68-1 178,-66 1-167,4-1-12,-1 0-1,1-1 1,0 0-1,-1 0 1,1-1-1,-1-1 1,0 1-1,0-1 1,11-8-1,-16 10 20,-1 0 0,1-1 1,-1 1-1,0-1 0,0 0 0,0 0 0,0 0 0,-1 0 0,1 0 1,-1-1-1,0 0 0,0 1 0,0-1 0,0 0 0,0 0 1,-1 0-1,0 0 0,0 0 0,0 0 0,0 0 0,-1 0 0,0 0 1,1 0-1,-2-6 0,1 8-16,-1 0-1,1 0 1,-1 0 0,0 0 0,1 0-1,-1 1 1,0-1 0,0 0-1,0 0 1,-1 1 0,1-1 0,0 1-1,0-1 1,-1 1 0,1 0 0,-1-1-1,0 1 1,1 0 0,-1 0-1,0 0 1,1 0 0,-1 0 0,0 1-1,0-1 1,0 0 0,0 1 0,0-1-1,0 1 1,0 0 0,0 0 0,-3 0-1,3 0-98,0-1 0,0 1 0,0 0-1,0 1 1,0-1 0,0 0 0,0 1-1,0-1 1,0 1 0,0-1 0,0 1 0,0 0-1,0 0 1,0 0 0,1 0 0,-1 0-1,0 1 1,1-1 0,-1 0 0,1 1 0,-1-1-1,1 1 1,0-1 0,0 1 0,-1 0-1,1 0 1,0-1 0,0 1 0,1 0 0,-2 3-1,0 29-5451,7-13-1032,9-6-869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17681,'0'0'6886,"-14"50"-5028,5-27-417,2 0-608,2 1-673,1 2-96,2-2-32,2-2-32,0-5-512,2-4-449,3-5-416,10-5-577,-8-3-833,0-6-2306,3-13-7783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17360,'0'0'12604,"12"-8"-12097,16-13-476,-2-1-1,0-1 0,-2-2 1,-1 0-1,23-32 0,1-15-254,-48 111-182,-18 48 356,13-66-41,1 1 1,1-1-1,0 1 1,2 0 0,1 0-1,1 34 1,0-56-45,0 0-1,1 1 1,-1-1 0,0 1 0,0-1-1,0 1 1,0-1 0,1 1 0,-1-1 0,0 1-1,0-1 1,1 1 0,-1-1 0,0 0 0,1 1-1,-1-1 1,0 0 0,1 1 0,-1-1-1,1 0 1,-1 1 0,0-1 0,1 0 0,-1 0-1,2 1 1,7-4-7736,-1-10-5694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9673,'0'0'6065,"4"7"-4368,-3-3-1483,1-1-1,0 1 1,-1-1-1,2 1 1,-1-1-1,0 0 1,1 0-1,-1 0 1,1-1 0,0 1-1,0 0 1,0-1-1,0 0 1,1 0-1,-1 0 1,1 0-1,-1 0 1,1-1-1,-1 0 1,1 1-1,0-1 1,7 0-1,18 4 303,0-2 0,-1-1 0,1-1 0,0-1 0,57-9 0,137-44-475,-136 30 63,-72 18-112,0 2 0,1 0 0,-1 0-1,1 2 1,16-1 0,-29 2 3,1 1-1,-1-1 1,0 0-1,1 1 1,-1 0-1,0 0 1,0 0-1,0 0 1,1 0-1,-1 1 1,-1-1-1,1 1 1,0 0-1,0 0 1,0 0-1,-1 0 1,0 0-1,1 1 1,-1-1-1,0 1 1,0-1-1,0 1 1,0 0-1,-1 0 1,1 0-1,-1 0 1,1 0-1,-1 0 1,1 5-1,3 15 88,-4-18-163,0 1 0,0 0 0,1-1-1,0 1 1,0-1 0,4 8 0,-5-11 0,1-1 0,-1 1 1,1-1-1,-1 1 0,1-1 0,-1 1 1,1-1-1,0 0 0,0 0 0,-1 0 1,1 0-1,0 0 0,0 0 0,0-1 1,0 1-1,0-1 0,0 1 0,0-1 1,1 0-1,-1 0 0,0 0 1,2 0-1,5-1-955,-1 0 0,1 0 0,-1-1 0,0 0 0,1 0 0,-1-1 0,0 0-1,13-8 1,20-7-6492,-40 21 11064,-1-2-3075,0 1-1,0-1 1,0 0 0,0 1-1,0-1 1,0 1-1,1-1 1,-1 0 0,1 1-1,-1-1 1,1 0-1,-1 0 1,1 1 0,0-1-1,-1 0 1,1 0 0,0 0-1,0 0 1,0 0-1,0 0 1,0 0 0,2 1-1,8-1-196,0 0 0,1-1 0,-1 0 0,0 0-1,0-2 1,1 1 0,-1-2 0,11-3 0,7-4 684,44-23 0,-37 16 910,-34 17-1778,1-1 1,-1 0-1,1 1 1,-1-1-1,1 1 1,0 0-1,-1 0 1,1 0-1,-1 0 1,1 1 0,0-1-1,-1 1 1,1-1-1,-1 1 1,1 0-1,-1 0 1,0 0-1,4 2 1,-2-1-58,0 0 1,0-1 0,0 1-1,1-1 1,-1 0-1,0 0 1,7 0 0,-3-1 74,1 0 0,0-1 1,-1 0-1,1 0 1,0-1-1,-1-1 0,0 1 1,1-1-1,-1 0 0,0-1 1,10-6-1,-14 7-232,0 0-1,-1 0 0,0 0 0,0 0 1,0 0-1,0 0 0,0-1 1,0 0-1,-1 1 0,3-7 0,-3 6-688,-1-1 0,1 1-1,-1-1 1,0 0 0,0 1-1,-1-1 1,1 0 0,-1 0-1,0 0 1,-1-9-1,-2-1-7338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5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3459,'0'0'18370,"9"4"-17639,27 13-160,-35-17-542,-1 0 1,1 1-1,-1-1 0,1 0 0,-1 0 0,1 0 1,0 0-1,-1 0 0,1 0 0,-1 0 0,1 0 1,-1 0-1,1 0 0,0-1 0,-1 1 0,1 0 1,-1 0-1,1 0 0,-1-1 0,1 1 0,-1 0 1,1-1-1,-1 1 0,1 0 0,-1-1 0,0 1 1,1-1-1,-1 1 0,1-1 0,-1 1 0,0 0 1,0-1-1,1 1 0,-1-1 0,0 0 1,0 1-1,1-1 0,-1 1 0,0-1 0,0 1 1,0-1-1,0 1 0,0-1 0,0 0 0,0 0 1,0 0 4,0 0 0,1 1 0,-1-1 1,0 0-1,0 0 0,0 1 1,0-1-1,0 0 0,0 0 1,0 0-1,0 1 0,0-1 1,0 0-1,-1 0 0,1 1 0,0-1 1,0 0-1,-1 1 0,1-1 1,0 0-1,-1 0 0,1 1 1,-1-1-1,1 1 0,-1-1 1,1 0-1,-1 1 0,0-1 0,-1 1-30,1 0 0,-1 1 0,1-1-1,0 0 1,-1 1 0,1-1-1,0 1 1,-1 0 0,1-1 0,0 1-1,0 0 1,0 0 0,-1 0-1,1 0 1,0 0 0,0 0 0,1 0-1,-1 0 1,0 0 0,0 1 0,0-1-1,1 0 1,-1 0 0,1 1-1,-2 2 1,1-1-7,0 0-1,0 1 1,0-1-1,1 1 1,-1-1-1,1 0 1,0 1 0,0-1-1,0 1 1,1 4-1,-1-8 6,1 1 1,-1 0-1,1 0 0,-1-1 0,1 1 1,0 0-1,-1-1 0,1 1 0,0-1 1,0 1-1,-1-1 0,1 1 0,0-1 1,0 1-1,0-1 0,0 0 0,-1 0 1,1 1-1,0-1 0,0 0 0,0 0 1,0 0-1,0 0 0,0 0 0,0 0 1,-1 0-1,1 0 0,0 0 0,0 0 1,0-1-1,0 1 0,1-1 0,28-11 132,-7-21-56,-22 31-78,0 0 0,0 1-1,0-1 1,0 0 0,-1 0 0,1 0 0,-1 0 0,1 0-1,-1 0 1,0 0 0,0 0 0,0 0 0,0 0 0,0 0 0,0 0-1,0 0 1,-2-4 0,2 5-15,0 1 0,-1 0 0,1-1 1,0 1-1,0-1 0,-1 1 0,1 0 0,0-1 0,-1 1 0,1-1 0,0 1 0,-1 0 1,1 0-1,0-1 0,-1 1 0,1 0 0,-1 0 0,1-1 0,-1 1 0,1 0 0,-1 0 0,1 0 1,-1 0-1,1 0 0,0 0 0,-1 0 0,1 0 0,-1 0 0,1 0 0,-1 0 0,1 0 1,-1 0-1,1 0 0,-1 0 0,1 0 0,-1 0 0,1 1 0,-1-1 0,1 0 0,0 0 1,-1 1-1,1-1 0,-1 0 0,1 1 0,0-1 0,-1 0 0,1 1 0,0-1 0,-1 0 0,1 1 1,0-1-1,0 1 0,-1-1 0,1 1 0,0-1 0,0 0 0,0 2 0,-12 27-2489,12-26 1730,0 6-1052,1-5-2530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8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1 460 4933,'0'0'3309,"5"-9"-735,0 1-1683,17-27 1245,-15 5 3373,-7 29-4458,0 5-939,0-1-1,0 0 1,0 1-1,0-1 0,0 0 1,-1 1-1,0-1 1,1 0-1,-1 0 1,-3 6-1,-1 11 105,8 10 55,-3-29-257,0-1 1,0 1 0,0-1 0,1 1-1,-1-1 1,0 1 0,1-1 0,-1 1-1,0-1 1,1 0 0,-1 1 0,1-1-1,-1 1 1,1-1 0,-1 0 0,1 0-1,-1 1 1,1-1 0,-1 0 0,1 0-1,-1 1 1,1-1 0,-1 0 0,1 0-1,-1 0 1,1 0 0,1 0 0,1-1 48,-1 0 1,1 0 0,0 0-1,0-1 1,-1 1 0,1-1-1,0 0 1,-1 0 0,0 0-1,1 0 1,-1 0 0,0 0 0,0 0-1,0-1 1,1-3 0,7-9 93,-1-2 1,0 1-1,-1-1 1,-2 0-1,9-29 1,-12 141 493,-3-91-640,0 0 1,0 0 0,1 1-1,-1-1 1,1 0 0,0 0-1,0 0 1,0 0-1,0 0 1,1-1 0,0 1-1,0 0 1,0-1 0,0 1-1,0-1 1,4 5 0,-4-7 1,0 1 0,0-1 0,1 0 0,-1 0 0,0 0 0,1 0 1,-1 0-1,1 0 0,-1 0 0,1-1 0,-1 1 0,1-1 0,-1 0 1,1 0-1,-1 0 0,1 0 0,0 0 0,-1 0 0,1-1 0,-1 1 1,1-1-1,-1 0 0,1 0 0,-1 0 0,0 0 0,1 0 1,3-3-1,4-3 52,0 0 0,-1 0 0,0 0 1,0-2-1,-1 1 0,0-1 0,0 0 1,-1 0-1,0-1 0,-1 0 0,9-18 1,-5 7-29,-1 0-1,-1 0 1,-1-1 0,-1 0 0,4-26-1,-6 18 40,-1 1 0,-1-1 0,-2 1-1,-3-36 1,3 64-73,0-1 0,0 1-1,0 0 1,0 0 0,-1 0-1,1 0 1,0 0-1,0 0 1,-1-1 0,1 1-1,-1 0 1,1 0 0,-1 0-1,1 0 1,-1 0 0,0 0-1,1 0 1,-1 1 0,0-1-1,0 0 1,1 0-1,-1 0 1,0 1 0,-2-2-1,2 2 4,0 0 0,0 0-1,0 1 1,0-1 0,0 0-1,0 1 1,0-1-1,0 1 1,0-1 0,0 1-1,0-1 1,0 1-1,0-1 1,0 1 0,0 0-1,1 0 1,-1-1 0,0 1-1,-1 2 1,-30 47 114,26-37-100,1 0 0,0 0 0,0 0 0,2 1 0,-1 0 0,2 0 0,0 0 0,0 0 0,2 0 0,-1 0 0,4 22 0,-1-31 4,0 0 0,0 0-1,0 0 1,1-1-1,0 1 1,0-1 0,0 0-1,0 0 1,1 0-1,-1 0 1,1 0-1,0-1 1,0 0 0,1 0-1,-1 0 1,0 0-1,1-1 1,0 1-1,0-1 1,6 2 0,50 10-873,-5-15-4083,-33-7-1783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97 6726,'0'0'7736,"8"-9"-6183,23-25-261,-30 33-1138,0 0-1,0 0 1,0 0 0,-1 0-1,1-1 1,0 1-1,-1 0 1,1 0 0,0 0-1,-1-1 1,0 1-1,1 0 1,-1-1 0,0 1-1,1-2 1,-1 3-104,-1-1 0,1 1 0,0-1 0,0 1-1,0-1 1,0 1 0,-1-1 0,1 1 0,0-1 0,-1 1 0,1-1 0,0 1 0,-1 0 0,1-1 0,0 1-1,-1 0 1,1-1 0,-1 1 0,1 0 0,-1 0 0,1-1 0,-1 1 0,1 0 0,-1 0 0,0-1-1,-36 0 826,31 1-674,-1 0-83,0 1 0,1 0 0,-1 1 0,1-1 0,-1 1-1,1 1 1,0-1 0,-1 1 0,1 0 0,1 0 0,-1 1 0,0 0-1,1 0 1,0 0 0,0 1 0,0 0 0,0-1 0,1 2 0,0-1-1,0 0 1,-6 12 0,5-9 2,1 1 0,-1 0 0,1 0 0,1 1 0,0-1 0,0 1 0,1-1 0,0 1 1,1 0-1,0 0 0,0 0 0,1 0 0,0 0 0,3 13 0,-2-20-107,0 0-1,0-1 1,0 1 0,0 0-1,1-1 1,-1 1 0,1-1 0,0 1-1,0-1 1,-1 0 0,2 0 0,-1 0-1,0 0 1,0 0 0,1 0 0,-1-1-1,1 1 1,-1-1 0,1 1-1,-1-1 1,1 0 0,0 0 0,0 0-1,0-1 1,0 1 0,-1-1 0,1 0-1,0 1 1,0-1 0,3-1 0,4 2 28,-1-2 0,1 1 1,-1-2-1,1 1 1,-1-1-1,0 0 0,17-7 1,-14 3-9,0 0-1,-1 0 1,0-1 0,0-1 0,-1 0 0,0 0-1,0-1 1,-1 0 0,0 0 0,12-18 0,-16 19 44,1 0 0,-2-1 1,1 0-1,-2 0 0,1 0 1,-1 0-1,0 0 1,-1-1-1,0 0 0,0 1 1,-1-1-1,-1 0 0,0 0 1,-1-14-1,1 22-73,0 0 1,0 1-1,-1-1 0,1 0 0,-1 1 1,1-1-1,-1 0 0,1 1 0,-1-1 1,0 1-1,0-1 0,0 1 0,0-1 1,0 1-1,0 0 0,0 0 0,0-1 1,0 1-1,-1 0 0,1 0 0,0 0 1,-1 0-1,1 0 0,-1 1 0,1-1 1,-1 0-1,0 1 0,1-1 0,-1 1 1,0-1-1,1 1 0,-1 0 0,0 0 1,1-1-1,-1 1 0,0 1 0,0-1 1,-2 0-1,0 1-39,-1 0 0,1 0 0,-1 0 0,1 1-1,-1-1 1,1 1 0,0 0 0,0 0 0,-1 1 0,2-1 0,-1 1 0,0 0 0,-3 3 0,2 0-567,0 0 0,0 0 0,0 1 0,1-1 0,0 1 0,-5 14 0,0 23-7618,8-25 208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17424,'0'0'6887,"15"50"-5285,-15-16-545,0 6-545,-6 2-416,-3-1-64,4-5-32,3-5 32,-1-8-160,3-5-513,0-6-544,0-8-1025,5-4-640,0-4-1122,10-17-3427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14862,'0'0'14035,"9"6"-13501,4 0-470,0-1 0,1 0 0,-1-1 0,1-1 0,0 0 0,0-1 0,0 0 0,0-1 0,28-2 0,-20 0-212,1-1 1,-1-1-1,40-12 0,-42 10 50,-20 5 94,0 0 0,1 0 0,-1 0 0,0 0 0,1 0 0,-1 0 0,0 0 0,1 0 0,-1 0 0,0 0-1,1 0 1,-1 0 0,0 0 0,1 1 0,-1-1 0,0 0 0,1 0 0,-1 0 0,0 0 0,0 1-1,1-1 1,-1 0 0,0 0 0,0 0 0,1 1 0,-1-1 0,0 0 0,0 1 0,0-1 0,1 0 0,-1 0-1,0 1 1,0-1 0,0 0 0,0 1 0,0-1 0,0 0 0,1 1 0,-1-1 0,0 0 0,0 1-1,0-1 1,0 0 0,0 1 0,-1-1 0,1 0 0,0 1 0,0-1 0,0 0 0,0 1 0,0-1-1,-1 1 1,-5 20-115,-51 86 310,38-76-13,1 2 0,1 0 0,2 0 1,2 2-1,-14 54 0,27-75 321,3-7-3938,-2-8 3052,-1 1 1,0 0 0,1 0 0,-1 0 0,1-1 0,-1 1 0,1 0 0,-1 0-1,0-1 1,1 1 0,-1 0 0,0-1 0,1 1 0,-1 0 0,0-1 0,0 1-1,1-1 1,-1 1 0,0-1 0,0 1 0,0 0 0,1-1 0,-1 1 0,0-1-1,0 1 1,0-1 0,0 1 0,0-1 0,0 1 0,0-1 0,0 1 0,0-1-1,0 1 1,0-1 0,0 1 0,-1 0 0,1-1 0,0 1 0,0-1 0,0-12-9869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1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11435,'0'0'14862,"83"-15"-13581,-36 15-512,5 0-417,-3 0-160,-8 0-128,-6 0-32,1 0-128,-17 0-1313,3 0-1698,-10 0-2594,2-2-8425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2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5381,'0'0'18636,"4"0"-17824,-2 1-765,-1 0-1,1-1 1,-1 1 0,0 0-1,1 0 1,-1 0 0,0 0-1,1 1 1,-1-1 0,0 0 0,0 0-1,0 1 1,0-1 0,0 1-1,-1-1 1,1 0 0,0 1-1,-1 0 1,1-1 0,-1 1 0,1-1-1,-1 1 1,0 0 0,0-1-1,0 1 1,0 0 0,0 1-1,3 70 323,-2-40-289,5 14 272,0-11-1142,-5-13-3176,-3-23-217,-10-1 1100,-7-6-2799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20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13997,'0'0'7752,"48"-1"-6151,-7-2 545,13 1-480,5-1-641,6-3-641,3 2-352,-8 1-32,-7-1-833,0 2-1281,-14 0-1665,-9-6-3236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4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4292,'0'0'7757,"4"0"-7549,442-1 3356,647 4-3343,310-1 43,-733-3-181,-536-10-3,-133 11-85,-19-3-7405,7-4-235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49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13485,'0'0'1436,"14"0"-1394,457-35-359,2-1 405,176 52 723,228-8 593,-605-37 238,-42 2-951,-210 27-1194,0 0 1,37 5-1,-34-2-1528,14-1-2822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8808,'8'-4'860,"9"-4"-305,1 0 0,1 1 0,0 1 1,-1 0-1,2 2 0,30-4 0,133-2 803,-110 7-778,1381-28 509,-1755 54-779,167-9-262,-281 19-52,-299 30 45,697-60-109,41-2-99,475-16 467,-99 0-306,-126 14-239,185-6-775,-423 1 971,-36 6 48,1 0 1,-1 0-1,0 0 1,0 0-1,0 0 1,0 0-1,0 0 1,1-1-1,-1 1 1,0 0-1,0 0 1,0 0-1,0 0 1,0 0-1,0-1 1,1 1-1,-1 0 1,0 0-1,0 0 1,0 0-1,0 0 1,0-1-1,0 1 1,0 0-1,0 0 1,0 0-1,0-1 1,0 1-1,0 0 1,0 0-1,0 0 1,0 0-1,0-1 1,0 1-1,0 0 1,0 0-1,0 0 1,0 0-1,0-1 1,0 1-1,0 0 1,-1 0-1,1 0 1,0 0-1,0 0 1,0-1-1,0 1 1,0 0-1,0 0 1,-1 0-1,1 0 1,0 0-1,0 0 1,0 0-1,0-1 1,-1 1-1,1 0 1,0 0-1,0 0 1,0 0-1,0 0 1,-1 0-1,1 0 1,0 0-1,0 0 1,0 0-1,-1 0 1,-9-3-23,0 0 0,0 0 0,0 1 0,-13-1 0,-452-26 242,-3 32-149,476-3-71,-284 19 418,118 11-1586,58 3-2595,84-24-2519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1745 283 11435,'-6'-13'779,"-7"-20"-239,0 1 155,-1 1 0,-19-31 0,29 54-648,-1 1 1,0-1-1,0 1 0,-1 0 0,0 1 0,0 0 0,0 0 0,-1 0 0,0 1 0,0 0 0,0 0 0,-1 0 0,0 1 0,-8-3 0,-6 1-372,1 2 0,-1 0 0,0 1 0,0 2 0,0 0 0,0 1 0,-39 6 0,-156 39-942,150-28 1371,-65 14-91,-325 90 1442,426-110-1359,0 1 0,1 1 0,0 2 0,2 1 1,-1 1-1,2 1 0,0 2 0,2 1 0,0 1 0,1 0 0,-26 35 1,36-39-63,0 1 1,2 0 0,0 1 0,1 0 0,2 1-1,0 0 1,1 1 0,1-1 0,1 2 0,0-1 0,2 1-1,1-1 1,1 1 0,1 0 0,1 0 0,5 45 0,0-44-26,1-1 0,1-1 1,1 1-1,1-1 1,0 0-1,2-1 0,1 0 1,0-1-1,2 0 1,23 26-1,-9-15-1,1 0-1,2-2 1,2-1 0,0-2-1,39 24 1,-15-17 7,2-2-1,2-3 1,0-2 0,2-3-1,0-3 1,2-3-1,0-2 1,0-4 0,1-2-1,0-3 1,91-4 0,-89-5 73,1-2 1,-1-4 0,0-3 0,0-3 0,-2-3 0,0-2 0,-1-3 0,-2-4-1,0-2 1,111-70 0,-144 78 38,0-2-1,-2-1 1,0-1-1,-2-1 1,-1-2-1,-1 0 1,-1-2-1,-2 0 1,-1-2 0,-2 0-1,15-35 1,-24 46-52,-1 0 1,-1 0 0,-1 0-1,-1-1 1,-1 0 0,0 0-1,-2 0 1,-1 0 0,-1-1-1,0 1 1,-2 0 0,0 0 0,-2 0-1,-1 0 1,0 0 0,-1 1-1,-2 0 1,0 0 0,-18-30-1,12 27-59,-1 1-1,-2 1 1,0 0 0,-1 1-1,-1 1 1,-1 1-1,-1 1 1,-46-31 0,38 31 31,-2 1 0,0 2 0,-1 1 0,0 2 0,-1 1 0,-59-12 0,51 16-237,-1 1 0,1 3 0,-1 1 0,0 3-1,0 1 1,0 2 0,1 1 0,0 3 0,0 1 0,1 2 0,0 2 0,-59 27-1,-10 21-3113,16 1-2104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10922,'0'0'9028,"3"10"-8212,5 17-93,25 75 770,-30-95-1453,0 0-1,1 0 1,0 0-1,0 0 1,0-1 0,1 0-1,-1 0 1,2 0-1,-1 0 1,1-1-1,9 8 1,-13-12 2,0 1-1,1-1 1,-1 1 0,1-1 0,-1 0 0,1 0 0,0 0-1,0-1 1,-1 1 0,1-1 0,0 1 0,0-1-1,-1 0 1,1 0 0,0 0 0,0-1 0,0 1-1,-1 0 1,1-1 0,0 0 0,3-1 0,-2 0 58,0-1 1,0 0-1,0 1 1,-1-1-1,1 0 1,-1-1-1,1 1 1,-1-1-1,0 0 1,0 1 0,3-8-1,1-2 78,0-1 1,-2 0-1,1 0 0,-2 0 0,0-1 0,4-29 1,-6-18 61,-2 58-228,0 0 0,-1 0-1,0 0 1,0 0 0,0 0 0,0 0 0,0 0 0,-1 0 0,0 0 0,0 1 0,0-1 0,-3-4 0,5 9-14,0-1 1,0 1-1,0-1 0,0 0 1,1 1-1,-1-1 1,0 0-1,0 1 0,0-1 1,-1 1-1,1-1 1,0 0-1,0 1 0,0-1 1,0 1-1,0-1 1,0 0-1,0 1 1,-1-1-1,1 0 0,0 1 1,0-1-1,-1 0 1,1 1-1,0-1 0,0 0 1,-1 0-1,1 1 1,0-1-1,-1 0 0,1 0 1,0 0-1,-1 1 1,1-1-1,0 0 1,-1 0-1,1 0 0,0 0 1,-1 0-1,1 0 1,-1 0-1,1 0 0,0 1 1,-1-2-1,1 1 1,-1 0-1,1 0 0,0 0 1,-1 0-1,1 0 1,-1 0-1,1 0 0,0 0 1,-1-1-1,1 1 1,0 0-1,-1 0 1,1 0-1,0-1 0,-1 1 1,1 0-1,0 0 1,0-1-1,-1 1 0,1 0 1,0-1-1,0 1 1,0 0-1,-1-1 1,0 35-159,1-30 153,0-1 11,0 0-1,0 0 1,0 0-1,1 0 1,0 0-1,-1 0 1,1 0-1,0-1 1,0 1-1,1 0 1,-1 0-1,1-1 1,-1 1-1,1-1 1,0 1-1,0-1 1,0 0-1,3 3 1,-4-4-2,0-1 0,0 1 0,1-1 0,-1 1 0,0-1 0,1 1 0,-1-1 0,1 0 0,-1 1 0,0-1 0,1 0 0,-1 0 0,1 0 0,-1 0 0,0 0 0,1-1 0,-1 1 0,1 0 0,-1-1 0,0 1 0,1-1 0,-1 1 0,0-1 0,1 0 0,-1 1 0,0-1 0,0 0 0,0 0 0,0 0 0,0 0 1,0 0-1,0 0 0,0 0 0,0 0 0,0-1 0,-1 1 0,1 0 0,0 0 0,-1-1 0,1-1 0,2-3 2,0 0 1,0-1 0,-1 1 0,0-1-1,0 0 1,-1 1 0,1-10-1,-1 14-5,-1 1 0,0 0 0,1-1 0,-1 1 0,0-1 0,0 1 0,0 0 0,0-1 0,0 1 0,0 0 0,0-1 0,0 1 0,-1-1 0,1 1 0,-1 0 0,1-1 0,-1 1 0,1 0 0,-1 0 0,0-1 0,1 1 0,-1 0 0,0 0 0,0 0 0,0 0 0,0 0 0,0 0 0,0 0 0,0 0 0,0 1 0,0-1 0,-1 0 0,1 1 0,0-1 0,0 0-1,-1 1 1,1 0 0,0-1 0,-1 1 0,1 0 0,-2-1 0,1 2-5,1-1-1,-1 1 0,1 0 1,-1-1-1,1 1 1,0 0-1,-1 0 0,1 0 1,0 0-1,0 0 1,0 0-1,0 0 0,0 0 1,0 1-1,0-1 1,0 0-1,0 1 0,1-1 1,-1 0-1,0 1 1,1-1-1,-1 1 0,1-1 1,0 1-1,-1-1 1,1 1-1,0 0 0,0 1 1,-2 47-80,3-49 86,-1 1 0,1-1 0,0 0 0,0 1 1,0-1-1,0 0 0,0 0 0,1 0 0,-1 0 1,0 0-1,0 0 0,1 0 0,-1 0 0,1 0 1,-1-1-1,0 1 0,1 0 0,0-1 0,-1 1 0,1-1 1,-1 0-1,1 0 0,-1 1 0,1-1 0,0 0 1,-1 0-1,1 0 0,-1-1 0,1 1 0,0 0 1,2-1-1,55-10 52,-41 5-59,0 1 0,0 1-1,1 0 1,0 2 0,0 0-1,0 1 1,32 2 0,-48 0 12,-1 0 0,1 0 0,0 1 1,-1-1-1,1 0 0,-1 1 0,0 0 0,1-1 1,-1 1-1,0 0 0,0 0 0,0 0 1,-1 0-1,1 1 0,0-1 0,1 3 0,3 1 519,-8-32 236,-1 7-560,-1-1 1,-1 1-1,-1 1 1,-9-22 0,6 17-359,-11-46 1,60 67-8806,-24 1 4196,-3-4-1313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69 10602,'0'0'5328,"-1"-8"-2638,1 5-2531,0 1 1,-1-1-1,1 1 0,-1-1 0,1 1 0,-1 0 0,0-1 0,0 1 1,0 0-1,0 0 0,0 0 0,-1-1 0,1 1 0,-1 0 0,1 1 1,-1-1-1,0 0 0,1 0 0,-1 1 0,0-1 0,0 1 0,0 0 1,0-1-1,-1 1 0,1 0 0,0 0 0,-1 0 0,1 1 0,0-1 1,-1 0-1,1 1 0,-1 0 0,1-1 0,0 1 0,-1 0 0,-2 1 1,-3-1-102,0 1 1,-1 0 0,1 1-1,0 0 1,0 0 0,0 0 0,1 1-1,-1 1 1,1-1 0,-1 1-1,1 0 1,0 1 0,0 0 0,1 0-1,0 0 1,0 1 0,0 0 0,0 0-1,1 0 1,-5 9 0,3-5 30,0 0 0,1 0 0,0 1 1,1-1-1,0 1 0,1 0 0,0 1 1,1-1-1,0 1 0,1-1 0,0 1 0,1 0 1,0 19-1,1-28-60,1 0 0,-1 0 0,1-1 0,-1 1 0,1 0 0,0-1 1,0 1-1,1-1 0,-1 1 0,0-1 0,1 0 0,-1 1 0,1-1 0,0 0 0,0 0 0,0 0 0,0 0 1,0 0-1,0-1 0,0 1 0,1-1 0,-1 1 0,1-1 0,-1 0 0,1 0 0,-1 0 0,1 0 1,0 0-1,-1-1 0,1 1 0,0-1 0,0 0 0,4 0 0,1 0 78,1 0-1,-1 0 1,0-1 0,0 0-1,0-1 1,-1 0-1,1 0 1,0-1 0,-1 0-1,14-6 1,-11 2-43,1 1 0,-1-2-1,0 1 1,-1-1 0,0-1 0,0 0 0,-1 0 0,0-1-1,-1 0 1,1 0 0,-2 0 0,0-1 0,0 0 0,-1-1-1,0 1 1,-1-1 0,-1 0 0,0 0 0,0 0-1,-1 0 1,0 0 0,-1-19 0,-1 29-58,0 0 1,0-1-1,0 1 1,-1 0-1,1 0 1,-1 0-1,1 0 1,-1 0-1,0 0 1,0 0-1,0 0 0,0 0 1,0 0-1,0 0 1,-1 0-1,1 1 1,0-1-1,-1 1 1,1-1-1,-1 1 0,0-1 1,0 1-1,1 0 1,-1 0-1,0 0 1,0 0-1,0 0 1,0 0-1,0 0 1,0 1-1,0-1 0,-1 1 1,1 0-1,0-1 1,0 1-1,0 0 1,0 0-1,-4 1 1,3-1-98,-1 1 0,1-1 0,0 1 0,-1 0 1,1 0-1,0 0 0,0 0 0,0 0 1,0 1-1,0-1 0,0 1 0,0 0 0,0 0 1,0 0-1,1 1 0,-1-1 0,1 0 1,0 1-1,0 0 0,0-1 0,0 1 0,0 0 1,0 0-1,-1 6 0,1-5-473,2-1 0,-1 1-1,0 0 1,1 0 0,-1 0 0,1 0 0,0 0 0,1 0-1,1 8 1,-2-10-97,1 0 1,-1 0-1,1 0 0,0-1 0,0 1 0,0 0 1,0 0-1,0 0 0,0-1 0,1 1 0,-1 0 1,2 1-1,11 8-7560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13773,'0'0'6294,"4"7"-3694,0 3-2175,0-1 0,-1 1 0,-1-1 0,1 1 1,-2 0-1,1 0 0,-1 0 0,-1 0 0,0 0 0,0 0 1,-1 0-1,0 0 0,-5 18 0,0-9-630,0 0 0,2 0 0,0 1 0,-1 27 0,7-47-115,0 0 0,-1 0-1,1-1 1,0 1 0,-1 0-1,1-1 1,-1 1 0,1-1-1,0 0 1,-1 1 0,1-1-1,-1 0 1,3-2 0,29-43-8184,-15 13 1073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14125,'0'0'14483,"4"8"-13468,-2-4-929,-1 0 0,1 0-1,-1 0 1,0 0 0,0 0 0,0 1 0,-1-1 0,1 0 0,-1 1 0,0-1 0,-1 0 0,1 1 0,-1-1 0,1 0 0,-1 0-1,0 0 1,-1 1 0,1-1 0,-1 0 0,-3 5 0,-12 23 307,-20 43 95,34-68-452,1 0 1,0 0 0,0 0 0,1 0 0,-1 0 0,2 0 0,-1 0-1,1 0 1,1 9 0,-1-15-33,0 1-1,0-1 1,1 0-1,-1 0 1,1 0-1,-1 0 0,1 0 1,-1 0-1,1 0 1,0 0-1,-1 0 1,1 0-1,0-1 1,0 1-1,0 0 1,0 0-1,0-1 1,-1 1-1,1 0 1,0-1-1,1 1 0,-1-1 1,1 1-1,36 6 16,-24-7-31,0-1 0,-1 0 0,19-5 0,-20 3-227,0 0 1,0-1-1,-1 0 0,1-1 1,11-8-1,-19 11-331,0-1 0,0 0 0,0 0 1,-1 0-1,1 0 0,5-8 0,-7 8-234,-1 1 1,1-1-1,-1 1 1,0-1-1,0 1 1,0-1 0,0 0-1,0 0 1,-1 0-1,1 1 1,-1-1-1,1-4 1,-1-10-5715</inkml:trace>
  <inkml:trace contextRef="#ctx0" brushRef="#br0" timeOffset="1">235 156 13229,'0'0'6982,"-34"54"-4035,23-29-385,1 2-352,1-1-416,0 2-737,4-2-705,3-3-255,2-2-129,0-4-161,0-5-960,5-6-737,2-6-1120,0 0-2083,4-17-5349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2:5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3 15567,'0'0'12145,"-9"6"-10475,-28 23-538,23-9-631,14-19-495,0-1 0,0 1 0,0-1 0,0 0-1,0 1 1,0-1 0,0 0 0,0 1 0,0-1 0,0 0 0,0 1-1,0-1 1,1 1 0,-1-1 0,0 0 0,0 0 0,1 1-1,-1-1 1,0 0 0,0 1 0,1-1 0,-1 0 0,0 0-1,0 1 1,1-1 0,-1 0 0,0 0 0,1 0 0,-1 0-1,0 1 1,1-1 0,0 0 0,0 0 0,1 1 1,-1-1-1,1 0 0,-1 0 1,1 0-1,0 0 1,-1 0-1,1 0 0,-1-1 1,1 1-1,-1 0 0,1-1 1,-1 1-1,1-1 0,-1 1 1,0-1-1,1 0 1,-1 0-1,0 0 0,3-1 1,14-25-25,-17 26 18,0 0 0,0 0-1,-1 0 1,1 0-1,-1-1 1,1 1 0,-1 0-1,1 0 1,-1 0 0,0 0-1,1-1 1,-1 1-1,0 0 1,0 0 0,0 0-1,0-1 1,0 1 0,0 0-1,0 0 1,0-1-1,-1 1 1,1 0 0,0 0-1,-1-2 1,0 3 3,0 0 0,0-1 0,0 1 0,0 0 0,0 0 0,0 0-1,0-1 1,0 1 0,0 0 0,0 1 0,0-1 0,0 0 0,0 0 0,0 0 0,0 0 0,0 1 0,0-1 0,0 0 0,1 1 0,-1-1-1,0 1 1,0-1 0,0 1 0,1 0 0,-1-1 0,0 1 0,0 0 0,1-1 0,-1 1 0,-1 1 0,-20 24 152,21-25-142,0 0 0,1 0 1,-1 0-1,0 1 1,0-1-1,0 0 1,1 1-1,-1-1 1,1 0-1,-1 1 1,1-1-1,0 1 1,-1-1-1,1 1 0,0-1 1,0 1-1,0 1 1,0-3-8,0 1 0,1-1 0,-1 1 0,0-1 0,1 1-1,-1-1 1,0 0 0,1 1 0,-1-1 0,1 0 0,-1 1 0,0-1 0,1 0 0,-1 0 0,1 1 0,-1-1 0,1 0 0,-1 0 0,1 0 0,-1 0 0,1 0 0,-1 1 0,1-1 0,-1 0-1,1 0 1,-1 0 0,1 0 0,-1-1 0,1 1 0,-1 0 0,1 0 0,2-1-51,-1 1-1,0-1 1,1 0-1,-1 1 1,0-1-1,0 0 1,0-1-1,0 1 0,0 0 1,0-1-1,0 1 1,0-1-1,0 1 1,-1-1-1,1 0 1,-1 0-1,1 0 1,-1 0-1,0 0 1,2-3-1,-1-11-1498,-2 16 1171,0-1 0,0 1 0,0-1 0,-1 0-1,1 1 1,0-1 0,0 1 0,-1-1 0,1 1-1,0 0 1,-1-1 0,1 1 0,0-1 0,-1 1 0,1-1-1,-1 1 1,1 0 0,-1-1 0,1 1 0,-1 0 0,1 0-1,-1-1 1,1 1 0,-1 0 0,1 0 0,-1 0-1,1 0 1,-1-1 0,0 1 0,1 0 0,-1 0 0,1 0-1,-2 0 1,-8 0-9898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3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79 11627,'0'0'10031,"5"5"-9455,-4-4-531,0 0-1,0 0 1,0-1 0,0 1-1,0 0 1,0 0-1,0-1 1,0 1-1,0 0 1,0-1-1,0 1 1,1-1-1,-1 0 1,0 1 0,0-1-1,1 0 1,-1 0-1,0 0 1,0 0-1,1 0 1,-1 0-1,0 0 1,1 0-1,-1 0 1,0-1 0,0 1-1,1 0 1,1-2-1,-2 1 45,1-1-1,0 0 1,-1 1-1,1-1 1,-1 0-1,0 0 0,0 0 1,0 0-1,0 0 1,0 0-1,0 0 1,0 0-1,-1 0 1,1-1-1,-1 1 1,1 0-1,-1 0 1,0-1-1,0 1 1,0-5-1,0 6-58,0-1 1,0 0-1,0 1 0,0-1 1,0 1-1,0-1 0,0 0 1,-1 1-1,1-1 0,-1 1 1,1-1-1,-1 1 0,1-1 1,-1 1-1,0-1 0,0 1 1,0 0-1,0-1 0,0 1 1,0 0-1,0 0 0,0-1 1,0 1-1,0 0 0,-1 0 1,1 1-1,-1-1 0,1 0 1,0 0-1,-1 1 0,1-1 0,-1 1 1,1-1-1,-1 1 0,0-1 1,1 1-1,-1 0 0,1 0 1,-1 0-1,0 0 0,1 0 1,-1 0-1,0 1 0,1-1 1,-1 0-1,-2 2 0,3-2-37,0 1 0,0-1 0,-1 1 0,1 0-1,0-1 1,0 1 0,0 0 0,0 0 0,0 0 0,0 0-1,0 0 1,1 0 0,-1 0 0,0 0 0,0 0-1,1 0 1,-1 1 0,1-1 0,-1 0 0,1 0 0,0 1-1,-1-1 1,1 0 0,0 0 0,0 1 0,0-1-1,0 0 1,0 1 0,0-1 0,0 0 0,0 1 0,1 0-1,-1 1-225,0-1 0,1 1 0,-1-1 0,1 0-1,-1 1 1,1-1 0,0 0 0,0 0 0,0 1-1,0-1 1,0 0 0,0 0 0,1 0 0,-1 0-1,1 0 1,2 1 0,13 4-3765,1-5-2152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12524,'0'11'4137,"0"133"1891,0 74-5783,0-218-350,0 1 0,0-1 0,0 0 0,-1 0 0,1 1 1,0-1-1,0 0 0,0 0 0,-1 0 0,1 0 0,0 0 1,0 1-1,0-1 0,-1 0 0,1 0 0,0 0 0,-1 0 1,1 0-1,0 0 0,0 0 0,-1 0 0,1 0 0,0 0 0,0 0 1,-1 0-1,1 0 0,0 0 0,0 0 0,-1 0 0,1 0 1,0 0-1,0 0 0,-1 0 0,1 0 0,0 0 0,0-1 0,-1 1 1,1 0-1,0 0 0,0 0 0,-1 0 0,1-1 0,0 1 1,-13-8-3350,-3-9-2124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23 166 9129,'0'0'1921,"-4"-10"823,-12-37 192,15 45-2779,1-1 0,-1 1 0,1 0 0,0-1 0,0 1 0,0 0 0,0-1-1,0 1 1,1 0 0,-1-1 0,1 1 0,-1 0 0,1 0 0,0-1 0,0 1-1,0 0 1,0 0 0,0 0 0,1 0 0,-1 0 0,0 1 0,1-1 0,0 0-1,-1 0 1,1 1 0,0-1 0,0 1 0,0 0 0,0 0 0,0-1 0,0 1-1,3-1 1,6-3 149,1 0 0,0 1 0,0 0 0,16-2 0,-24 5-174,52-8 320,1 3 1,0 2-1,58 4 1,-107 1-453,-1-1 0,1 1 0,0 0 0,-1 1 0,1-1 0,-1 2 0,0-1 0,0 1 0,0 0 0,11 7 0,-16-9 8,0 0-1,-1 0 1,1 1-1,-1-1 1,1 1-1,-1-1 1,0 1-1,1-1 1,-1 1-1,0 0 1,0 0-1,0-1 1,0 1 0,-1 0-1,1 0 1,0 0-1,0 3 1,-1-2 29,0-1 1,-1 1 0,1 0 0,-1-1 0,1 1 0,-1-1-1,0 1 1,0-1 0,0 0 0,0 1 0,0-1 0,0 0-1,-1 0 1,1 1 0,-1-1 0,0 0 0,-2 2-1,-5 4 92,0 0 0,0 0 1,-1-1-1,0-1 0,0 0 0,-1 0 0,1-1 0,-1 0 0,-14 4 0,-4-1 63,0 0 1,-43 4 0,60-10-2468,18-2-531,25-1-3002,-25 0 4280,19-1-4350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12844,'0'0'12017,"-4"10"-11937,-11 18 185,-2 0 1,-27 35 0,17-27 701,-26 48 1,47-73-883,1 0-1,0 0 0,0 1 1,1-1-1,1 1 1,0 0-1,0 0 1,2 0-1,-2 15 1,3-24-79,0 0 1,1 0 0,-1-1-1,0 1 1,1 0 0,0 0-1,0-1 1,0 1 0,0-1-1,0 1 1,0 0 0,0-1-1,1 0 1,0 1 0,-1-1-1,1 0 1,0 0 0,4 4-1,-2-3-95,0-1 0,1 1-1,-1-1 1,0 1 0,1-1-1,0-1 1,-1 1 0,1-1-1,0 1 1,6-1 0,-3 0-530,0 0 0,0 0-1,0-1 1,0-1 0,0 1 0,-1-1 0,1-1 0,0 1 0,0-1-1,-1 0 1,1-1 0,-1 0 0,0 0 0,7-5 0,15-16-4415,-5-3-460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11 3043,'0'0'19287,"-1"12"-17845,1-10-1395,-1 5 84,0 1 0,0-1 0,0 0 0,-1 0 0,0 0 1,0 0-1,0 0 0,-1 0 0,0 0 0,-1-1 0,0 0 0,-5 8 0,-54 59 1181,-35 44-601,149-209-16352,-31 51 7067</inkml:trace>
  <inkml:trace contextRef="#ctx0" brushRef="#br0" timeOffset="1">174 1 7111,'0'0'13751,"0"9"-12630,-3 39 279,0-27-1011,1-1 0,2 1 0,0 0 0,1 0 0,1 0 0,1 0 0,9 33-1,-11-52-434,12 38-128,-9-13-3860,-11-25-3451,-7-3 1218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9801,'0'0'14382,"54"-21"-13421,-15 17-481,0 1-352,-2 2-128,-3 0-736,-9 1-2724,-4 0-2850,-5 0-6213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3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77 9001,'-5'-8'2781,"0"-2"-1797,1 1 347,0 0 0,-1 1 0,0 0 0,-12-15 0,16 22 201,2 21-304,6 5-1100,0 0-1,2 0 1,1-1-1,14 26 1,58 91-48,-72-126-72,3 8 24,-9-15 5,0 0 1,0-1-1,1 0 0,0 0 1,0 0-1,1 0 1,0-1-1,11 10 0,-17-16 14,0 0-1,1 0 0,-1 0 0,0 1 1,1-1-1,-1 0 0,0 0 0,0 0 1,1 0-1,-1 0 0,0 0 0,1 0 1,-1 0-1,0 0 0,1 0 0,-1 0 1,0 0-1,1 0 0,-1 0 0,0 0 1,1 0-1,-1 0 0,0 0 0,0 0 1,1-1-1,-1 1 0,0 0 0,1 0 1,-1 0-1,0 0 0,0-1 0,1 1 1,-1 0-1,0 0 0,0-1 0,0 1 1,1 0-1,-1 0 0,0-1 0,0 1 1,0 0-1,0-1 0,0 1 0,4-23 894,-7-25-308,-2 30-553,-2 0 0,0 0 1,-1 1-1,-1 0 1,0 0-1,-1 1 0,-15-19 1,15 25-113,8 14-117,3-2 133,-1 0 0,1 0 0,0 0 0,0 0 0,0-1 0,0 1 0,0 0 0,1 0 0,-1-1 0,0 1 0,3 1 0,2 2 3,1 0 0,0-1 0,0 0 0,0 0 0,0 0 0,1-1 0,-1 0 0,1-1 0,0 0 0,-1 0 0,1-1 0,0 0 0,0 0 0,0 0 0,0-1 0,12-2 0,-16 2 11,0-1 1,0 0 0,0 1 0,0-2-1,0 1 1,0 0 0,-1-1-1,1 0 1,0 0 0,-1 0-1,1 0 1,-1 0 0,0-1 0,0 1-1,0-1 1,0 0 0,0 0-1,-1 0 1,1-1 0,-1 1 0,0 0-1,0-1 1,0 0 0,0 1-1,-1-1 1,0 0 0,1 0 0,-1 0-1,-1 0 1,1 0 0,0 0-1,-1 0 1,0-7 0,0 5 20,-1 0 1,1 1 0,-1-1 0,0 0-1,-4-10 1,5 15-23,0 0-1,0 0 1,-1 0-1,1-1 1,-1 1 0,1 0-1,-1 0 1,1 1 0,-1-1-1,0 0 1,0 0 0,1 0-1,-1 0 1,0 0-1,0 1 1,0-1 0,0 0-1,0 1 1,0-1 0,0 1-1,0-1 1,0 1 0,0-1-1,0 1 1,0 0 0,0 0-1,0-1 1,0 1-1,0 0 1,-1 0 0,1 0-1,0 0 1,0 0 0,0 1-1,0-1 1,-2 1 0,2-1-3,-1 1 0,1 0 0,0 0 1,0 1-1,0-1 0,1 0 0,-1 0 1,0 0-1,0 1 0,1-1 0,-1 0 0,0 1 1,1-1-1,-1 0 0,1 1 0,0-1 1,-1 1-1,1-1 0,0 1 0,0-1 1,0 3-1,0 38 49,0-34-53,0-2 15,1-1 0,-1 1 0,1-1-1,1 1 1,-1-1 0,1 1 0,0-1-1,0 0 1,0 0 0,1 0 0,4 6-1,-7-10 0,1 0 0,0 1 0,0-1-1,0 0 1,0 0 0,0 0-1,0 0 1,1 0 0,-1 0-1,0 0 1,0-1 0,1 1-1,-1 0 1,1-1 0,-1 1-1,0-1 1,1 1 0,-1-1-1,1 0 1,-1 1 0,1-1-1,-1 0 1,1 0 0,-1 0-1,1 0 1,-1-1 0,1 1-1,-1 0 1,1-1 0,-1 1-1,1-1 1,-1 1 0,1-1 0,-1 1-1,0-1 1,1 0 0,-1 0-1,0 0 1,0 0 0,0 0-1,0 0 1,0 0 0,0 0-1,0 0 1,2-3 0,2-3 51,0 0 0,0 0 0,-1 0 1,0-1-1,0 0 0,-1 1 0,0-1 0,0-1 1,-1 1-1,2-12 0,4-63-63,-9 96 10,2 1 1,0 0-1,0-1 1,1 1 0,1-1-1,5 15 1,-7-25-3,0 0 0,0 0 0,1 1 0,-1-1 0,1 0 0,0-1 0,0 1 0,0 0 0,0-1 0,0 1 0,1-1 0,-1 1 0,1-1 0,0 0 0,-1 0 1,1 0-1,0-1 0,0 1 0,0-1 0,0 1 0,1-1 0,-1 0 0,0 0 0,1 0 0,-1-1 0,0 1 0,1-1 0,-1 0 0,1 0 0,4-1 0,-6 1-141,0 0 0,0-1-1,0 1 1,0-1 0,0 0-1,0 0 1,0 0 0,0 0-1,-1 0 1,1 0-1,0 0 1,0-1 0,-1 1-1,1-1 1,-1 1 0,1-1-1,-1 1 1,0-1 0,0 0-1,1 0 1,-1 0 0,0 0-1,-1 0 1,1 0 0,0 0-1,-1 0 1,1 0-1,-1 0 1,1-4 0,0-3-1000,0 0 1,-1 0-1,1 0 1,-2 0-1,-2-17 1,-7-9-5045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13869,'0'0'11376,"9"1"-10842,-5-1-518,-1 1-1,1-1 1,0 0-1,0 0 1,-1-1 0,1 1-1,0-1 1,-1 0 0,1 0-1,0 0 1,-1 0-1,1-1 1,-1 1 0,0-1-1,1 0 1,-1 0-1,0 0 1,0-1 0,0 1-1,-1-1 1,1 1-1,-1-1 1,1 0 0,-1 0-1,3-5 1,8-11 116,9-9-527,-22 28 391,0 0 1,0-1-1,0 1 0,0 0 0,0 0 0,1 0 0,-1 0 1,0 0-1,0 0 0,0 0 0,0 0 0,0 0 0,1 0 1,-1 0-1,0 0 0,0 0 0,0 0 0,0 0 0,0 0 1,0 0-1,1 0 0,-1 0 0,0 0 0,0 0 0,0 1 1,0-1-1,0 0 0,0 0 0,1 0 0,-1 0 1,0 0-1,0 0 0,0 0 0,0 0 0,0 0 0,0 1 1,0-1-1,0 0 0,0 0 0,0 0 0,0 0 0,1 0 1,-1 0-1,0 1 0,0-1 0,0 0 0,0 0 0,0 0 1,0 0-1,0 0 0,0 1 0,0-1 0,0 0 0,0 0 1,0 0-1,-1 0 0,-1 25-38,-15 46 500,12-53-308,0 0 0,2 1-1,0-1 1,-1 24-1,4-41-263,0 0 0,0-1 1,0 1-1,0 0 0,0-1 0,1 1 0,-1 0 0,0-1 1,1 1-1,-1 0 0,0-1 0,1 1 0,-1-1 0,1 1 1,-1-1-1,1 1 0,-1-1 0,1 1 0,-1-1 0,1 1 0,-1-1 1,1 0-1,0 1 0,-1-1 0,1 0 0,0 1 0,12-4-7996,-7-9-1520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 12876,'0'0'7549,"10"-7"-5932,33-17-245,-41 23-1311,0 1 0,0-1 0,0 1 0,-1-1 1,1 1-1,0 0 0,0 0 0,0 0 0,0 0 0,0 0 0,0 0 0,-1 0 0,1 1 0,0-1 0,0 1 0,0-1 0,-1 1 1,1 0-1,0 0 0,-1 0 0,1 0 0,0 0 0,-1 0 0,0 0 0,1 0 0,-1 1 0,0-1 0,2 2 0,30 44 519,-29-40-400,4 8-33,-1 0 1,0 1 0,-2-1 0,0 1-1,0 0 1,-2 1 0,0-1 0,-1 1-1,0-1 1,-1 1 0,-1 0 0,-1-1-1,0 1 1,-7 29 0,3-25-127,0 0 0,-1-1 1,-1 0-1,-1 0 0,-1-1 1,-1 0-1,0-1 0,-2 0 0,0 0 1,-1-1-1,-17 18 0,26-31-507,0 0 0,0-1-1,0 1 1,-1-1 0,1 0-1,-1 0 1,0 0 0,0-1-1,-6 3 1,-13-1-5162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3523,'0'0'17233,"12"56"-15408,-6-28 193,-1 5-576,0-1-385,1 1-417,2-1-448,-4-3-95,5-4-33,-2-3-513,-2-8-768,-1-6-737,-18-22-11755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3555,'0'0'18001,"73"-10"-16719,-31 10-418,8 0-415,6 4-385,3-3-32,-8-1-2082,-5 0-4580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10282,'0'0'9609,"9"46"-8104,-7-12-288,-2 3-448,0 6-385,0-1-287,0 1-33,0-5-64,0-2-961,0-7-1410,-2-11-1216,-7-8-2114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0 175 12908,'2'-9'2691,"1"1"-2310,-1 1 1,1 0 0,0 0 0,0 0-1,1 0 1,0 1 0,0-1-1,1 1 1,0 0 0,0 0-1,0 1 1,1-1 0,-1 1-1,1 1 1,1-1 0,-1 1 0,1 0-1,-1 0 1,9-3 0,8-2-21,0 1 0,0 1 1,1 1-1,-1 1 0,26-2 1,121 1-37,-165 6-328,0 1 0,1-1 0,-1 1 0,0 0 0,1 0 0,-1 0 0,0 1 0,0-1 1,0 1-1,0 1 0,0-1 0,-1 1 0,1 0 0,-1 0 0,5 4 0,-7-5 5,0 1-1,0-1 1,0 1-1,0-1 1,-1 1-1,1 0 1,-1 0-1,0 0 1,0 0-1,0 0 1,0 0-1,0 0 1,-1 0 0,1 0-1,-1 1 1,0-1-1,0 0 1,0 0-1,0 0 1,-1 0-1,1 1 1,-1-1-1,0 0 1,0 0-1,0 0 1,-3 5-1,0 0 135,-1 1-1,0-2 1,-1 1 0,1 0-1,-1-1 1,-1 0-1,1-1 1,-1 1-1,0-1 1,-1 0-1,0-1 1,0 0 0,-13 7-1,8-6-72,1-1 0,-1 1 1,-1-2-1,1 0 0,-1 0 0,0-2 0,1 0 0,-22 1 1,35-3-137,0 0 0,1 0 0,-1 0 0,0-1 0,0 1 0,0 0 0,1 0 0,-1 0 0,0-1 0,0 1 0,0 0 0,1 0 0,-1-1 0,0 1 1,0 0-1,0-1 0,0 1 0,0 0 0,0 0 0,0-1 0,0 1 0,0 0 0,1-1 0,-1 1 0,-1 0 0,1-1 0,0 1 0,0 0 0,0-1 0,0 1 0,0 0 0,0 0 1,0-1-1,0 1 0,0 0 0,0-1 0,-1 1 0,1 0 0,0 0 0,0-1 0,0 1 0,-1 0 0,1 0 0,0 0 0,0-1 0,-1 1 0,1 0 0,0 0 0,0 0 1,-1 0-1,1 0 0,0-1 0,0 1 0,-1 0 0,1 0 0,0 0 0,-1 0 0,1 0 0,0 0 0,-1 0 0,1 0 0,0 0 0,-1 0 0,1 0 0,-1 0 0,22-16-6222,3 3-468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8968,'0'0'14500,"-10"4"-14105,-3 3-226,0 0 1,1 1 0,-1 0 0,1 1 0,1 0 0,0 1 0,0 1-1,1-1 1,0 2 0,-14 20 0,12-13 141,0 0 1,1 1-1,1 0 1,-10 28-1,17-37-258,0 0-1,0-1 1,1 1-1,0 0 1,1 0-1,0 1 1,0-1 0,2 0-1,-1 0 1,4 18-1,-3-25-95,1-1-1,-1 1 0,0-1 0,1 1 0,0-1 0,0 0 1,0 1-1,0-1 0,1 0 0,-1-1 0,1 1 1,0 0-1,0-1 0,-1 1 0,2-1 0,-1 0 1,0 0-1,0 0 0,1 0 0,-1-1 0,6 2 0,1 0-1064,0 0 0,1 0-1,0-2 1,-1 1-1,1-1 1,13-1-1,11-1-6215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17328,'0'0'4292,"-18"52"-2306,9-24-128,9 5-449,-2 0-608,2 1-513,0-2-223,0-3-33,0-7-32,2-1-545,-2-8-736,0-5-961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14029,'0'0'3534,"8"-5"-512,4-1-2537,0 1 0,0 0 0,1 1-1,-1 1 1,1 0 0,0 0 0,0 1 0,0 1 0,0 0 0,0 1 0,17 2 0,-20-1-384,1 1 1,0-1 0,0 2 0,-1 0 0,0 0-1,1 1 1,-1 0 0,0 1 0,11 7 0,-18-11-102,-1 1 0,0 0 0,0-1 0,0 1 0,0 0 0,0 0 0,0 0 0,0 0 0,-1 1 0,1-1 0,-1 0 0,0 1 0,1-1 0,-1 1 0,0-1 0,0 1 0,0 3 0,-1-4 6,0 1-1,0 0 1,-1 0 0,1 0-1,-1-1 1,0 1 0,0 0-1,0-1 1,0 1-1,0-1 1,0 1 0,-1-1-1,1 1 1,-1-1 0,0 0-1,1 0 1,-1 1 0,0-2-1,0 1 1,-4 3 0,-79 55 351,85-60-364,0 0-1,0 0 0,-1 0 0,1 1 0,0-1 0,0 0 0,-1 0 1,1 0-1,0 0 0,0 0 0,-1 1 0,1-1 0,0 0 1,0 0-1,0 1 0,0-1 0,-1 0 0,1 0 0,0 0 0,0 1 1,0-1-1,0 0 0,0 1 0,0-1 0,0 0 0,0 0 1,0 1-1,0-1 0,0 0 0,0 0 0,0 1 0,0-1 0,0 0 1,0 1-1,0-1 0,0 0 0,0 1 0,12 6-342,27 1-554,-28-6 412,0 1-81,0 0 0,0 1-1,0 0 1,-1 1 0,19 10 0,-26-13 585,-1-1-1,0 1 1,0-1-1,0 1 1,0 0-1,0-1 1,0 1-1,0 0 1,-1 0-1,1 0 1,-1 1 0,1-1-1,-1 0 1,0 1-1,0-1 1,0 0-1,0 1 1,0-1-1,-1 1 1,1 0-1,-1-1 1,0 1-1,0-1 1,0 1-1,0 0 1,0-1 0,0 1-1,0-1 1,-1 1-1,0 0 1,-1 3-1,0-2 197,0-1 0,-1 1-1,0 0 1,0-1 0,0 0-1,0 0 1,0 0 0,-1 0-1,1 0 1,-1 0 0,0-1 0,1 0-1,-8 3 1,-57 20 1924,-3-12-849,64-12-1240,0-1-1,0 1 1,1-1-1,-1-1 1,0 1-1,0-1 0,0 0 1,-9-3-1,15 3-152,0 1 0,0-1 0,0 1 0,1-1 0,-1 1 0,0-1 0,1 1 0,-1-1 0,0 0 0,1 1 0,-1-1 0,1 0 0,-1 0 0,1 1 0,-1-1 0,1 0 0,-1 0 0,1 0 0,0 0 0,-1 0 0,1 1 0,0-1 0,0 0 0,0 0 0,0 0 0,0 0 0,0 0 0,0 0 0,0 0 0,0-1 0,1 0-515,-1-1 1,1 1 0,0 0 0,0 0 0,0 0-1,0 0 1,0 0 0,0 0 0,0 0 0,1 0-1,1-2 1,17-14-7650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16592,'0'0'5498,"-1"8"-3501,-1 271 6150,7-155-7647,1 7-5190,-4-1-7739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11787,'0'0'9930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10954,'0'0'11019,"1"10"-9631,-2 3-1001,-1 0 0,-1 1 1,0-1-1,0 0 0,-1-1 0,-1 1 1,0-1-1,-1 0 0,0 0 1,-16 21-1,-18 28-8,-68 79 0,138-192-14483,-12 15 3865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13869,'0'0'2728,"-2"8"-475,2-5-2066,-13 95 5600,12-89-5511,0 1-1,2-1 1,-1 1-1,1-1 0,0 0 1,1 1-1,0-1 0,1 0 1,3 10-1,4 2-476,30 55 699,-36-70-1067,0 0 0,1-1 0,0 1 0,-1-1 0,9 7-1,-10-11-272,1 1-612</inkml:trace>
  <inkml:trace contextRef="#ctx0" brushRef="#br0" timeOffset="1">1 236 13901,'0'0'11723,"76"-17"-10890,-41 12-513,8 2-256,-8-2-64,-1 5-576,0 0-1538,-11 0-2178,-4 0-3395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9001,'0'0'15363,"12"-3"-14065,3-2-986,0 1 1,0 0 0,1 1-1,-1 1 1,1 1 0,24 0-1,-39 1-311,0 0-1,0 0 1,0 1-1,0-1 1,0 0 0,0 0-1,0 1 1,0-1-1,0 0 1,0 1-1,0-1 1,0 1-1,0-1 1,-1 1-1,1 0 1,0-1-1,0 1 1,-1 0-1,1-1 1,0 1 0,-1 0-1,1 0 1,0 0-1,-1 0 1,0 0-1,1-1 1,0 3-1,-1-1 9,0 0 0,0 0 0,0 1 0,0-1 0,0 0 0,0 1-1,0-1 1,-1 0 0,1 0 0,-1 1 0,-1 2 0,-2 5 202,-1-1-1,0 1 1,-1-1-1,-6 9 1,-6 1 321,-14 17 51,31-35-565,-1 1 0,1-1 0,0 1 0,0-1 0,0 1 0,0 0 0,1 0 0,-1-1 0,0 1 0,1 0 0,-1 0 0,1 0 0,0 0 0,0 0 0,-1 0 0,1-1 0,0 1 0,1 2 0,0-3-11,-1 0-1,1 0 0,0-1 1,0 1-1,0 0 0,0-1 1,0 1-1,0 0 0,0-1 1,0 0-1,0 1 1,0-1-1,0 0 0,1 1 1,-1-1-1,0 0 0,0 0 1,0 0-1,0 0 1,2 0-1,33 0-97,-27 0-139,-1 0-28,44-2-3003,-18-6-2258,0-7-4111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1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11627,'0'0'7693,"10"6"-6092,7 8-895,0 0-1,-1 1 1,-1 1-1,0 0 1,17 26-1,-7-6-109,-2 1 1,20 41-1,-36-65-560,-1 0 0,0 1 0,0 1 0,-2-1 1,0 0-1,0 1 0,-2 0 0,1 0 0,-2 0 0,0 0 1,-1 0-1,-1 0 0,0 0 0,-1 0 0,0 0 0,-1 0 0,-1-1 1,-1 1-1,0-1 0,0 0 0,-15 25 0,-69 92-29,78-117-896,-2-1 0,1 1-1,-24 17 1,12-17-3008,2-9-2589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36 13901,'-13'7'10244,"29"-5"-8130,-11-2-2170,0-1 1,1 1 0,-1-1 0,0 0-1,0 0 1,0-1 0,5-1-1,-8 2 89,0 0 0,-1-1 0,1 1 0,0 0 0,-1 0-1,1-1 1,-1 1 0,1-1 0,-1 0 0,0 1 0,0-1-1,0 0 1,0 0 0,0 1 0,0-1 0,0 0 0,-1 0-1,1 0 1,0-4 0,-2 7-32,-1-1 1,1 1-1,0-1 1,-1 1-1,1-1 1,0 1-1,-1 0 0,1 0 1,0 0-1,0 0 1,0-1-1,0 2 1,0-1-1,-2 2 0,-11 29-95,16-17-1921,-2-14 1758,1-1 1,-1 1-1,0-1 1,1 1 0,-1-1-1,1 0 1,-1 1-1,1-1 1,0 1-1,-1-1 1,1 0 0,-1 0-1,1 1 1,0-1-1,-1 0 1,1 0-1,0 0 1,-1 0 0,1 1-1,0-1 1,-1 0-1,2-1 1,9 1-6059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2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14189,'0'0'9150,"2"10"-8045,8 118 1156,-7-77-1918,9 61 0,-5-78-370,6 32-394,-10-23-3028,-3-42 3350,0-1-1,0 0 1,0 0-1,0 0 0,0 0 1,0 0-1,0 1 1,0-1-1,0 0 0,0 0 1,0 0-1,0 0 1,0 1-1,0-1 1,0 0-1,0 0 0,0 0 1,0 0-1,0 0 1,0 1-1,0-1 1,0 0-1,0 0 0,-1 0 1,1 0-1,0 0 1,0 0-1,0 0 1,0 1-1,0-1 0,0 0 1,-1 0-1,1 0 1,0 0-1,0 0 1,0 0-1,0 0 0,0 0 1,-1 0-1,1 0 1,0 0-1,0 0 1,0 0-1,0 0 0,0 0 1,-1 0-1,1 0 1,0 0-1,0 0 1,0 0-1,0 0 0,-1 0 1,1 0-1,0 0 1,0 0-1,0 0 1,0 0-1,0 0 0,0 0 1,-1 0-1,1-1 1,0 1-1,0 0 1,0 0-1,0 0 0,0 0 1,0 0-1,-1-1 1,-10-7-7012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95 13261,'0'0'2396,"-1"-9"12,1 8-2331,-1-1 35,0 0 0,1 0 0,-1 0 0,1 0 0,-1 0 0,1 0 0,0 0-1,0 0 1,0 0 0,0 0 0,0 0 0,1 0 0,-1 0 0,0 0 0,1 0 0,0 0 0,-1 0-1,1 0 1,0 0 0,0 1 0,0-1 0,0 0 0,0 0 0,1 1 0,-1-1 0,0 1 0,1-1-1,-1 1 1,1 0 0,0 0 0,-1-1 0,1 1 0,0 0 0,0 1 0,0-1 0,-1 0 0,4 0 0,27-6 77,0 1 1,0 2 0,0 1 0,1 2 0,-1 1 0,57 7 0,-74-5-198,0 0 0,-1 0 0,26 9 0,-38-10 9,1 0 0,-1-1 0,1 1 0,-1 0 0,1 0 0,-1 1 0,0-1 1,1 0-1,-1 1 0,0 0 0,0-1 0,0 1 0,0 0 0,-1 0 0,1 0 0,0 0 1,-1 0-1,1 1 0,-1-1 0,0 0 0,0 1 0,0-1 0,0 1 0,0-1 0,0 1 0,-1-1 1,1 1-1,-1 3 0,0-3 42,-1 0 0,0 0 0,0-1 0,0 1 0,-1-1 1,1 1-1,-1-1 0,1 1 0,-1-1 0,0 0 0,0 0 0,0 1 1,0-2-1,0 1 0,0 0 0,-1 0 0,1-1 0,-1 1 0,1-1 1,-4 2-1,-60 24 385,58-25-374,-34 11 40,-6 1-255,19-1-2692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3 3331,'0'0'17836,"-9"-1"-16614,4 1-1127,0-1 1,0 1-1,0 0 0,0 0 1,0 1-1,0-1 0,0 1 1,0 0-1,0 1 0,0-1 0,1 1 1,-1 0-1,0 0 0,1 0 1,0 1-1,-1 0 0,1-1 0,0 2 1,-6 5-1,-8 7 197,1 0 0,0 2 0,1 0-1,1 1 1,-15 26 0,24-37-230,2 0 0,-1 1 0,1 0 0,0 0-1,1 0 1,0 0 0,0 0 0,1 1 0,1-1 0,-1 1-1,1-1 1,1 1 0,0 0 0,0-1 0,1 1 0,2 11 0,0-15-76,-1 0 0,1-1 1,1 1-1,-1 0 0,1-1 1,0 0-1,0 0 1,0 0-1,1 0 0,-1-1 1,1 1-1,0-1 0,1-1 1,-1 1-1,1-1 1,-1 0-1,1 0 0,12 4 1,0 0-884,0-1 1,1-1-1,-1-1 1,1-1 0,23 2-1,6-4-3502,-3-3-2188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14606,'0'0'8781,"-4"12"-7873,-53 99 318,38-80-996,2 2 0,1 0 0,2 1 0,-17 56 0,30-83-1438,6-24-8726,-4 14 9635,7-23-8813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10730,'0'0'12876,"53"44"-12075,-37-20-352,2 3-257,3 0-128,-3-3-32,-8-1-128,5-4-865,-12-3-481,2-1-511,-1-4-642,-4-3-1249,0-4-1184</inkml:trace>
  <inkml:trace contextRef="#ctx0" brushRef="#br0" timeOffset="1">1 191 14926,'0'0'7591,"58"-15"-6374,-21 8-63,7 4-258,4-1-575,-4 1-257,1 2-96,-12-1-1474,-10 0-2177,-3-3-4101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14510,'0'0'4954,"2"10"-3961,16 49-318,2-1 0,3-1-1,41 72 1,-57-116-662,-4-7-11,-1-1 1,1 0 0,1 0 0,-1 0 0,1 0-1,-1 0 1,2-1 0,-1 0 0,9 8 0,-11-11-2,0 0 1,-1-1-1,1 1 1,0 0-1,0-1 1,0 1-1,0-1 1,-1 0-1,1 1 0,0-1 1,0 0-1,0 0 1,0 0-1,0 0 1,0-1-1,-1 1 1,1 0-1,0-1 1,0 0-1,0 1 1,-1-1-1,1 0 1,0 0-1,-1 0 1,1 0-1,-1 0 1,1 0-1,-1 0 1,1 0-1,-1-1 1,0 1-1,1-1 1,-1 1-1,1-3 1,27-36 37,-23 30-25,1 0-1,0 1 0,0 0 1,1 0-1,0 1 1,13-11-1,-18 18-16,0-1 1,1 1-1,-1 0 0,0 0 0,1 0 1,-1 0-1,1 1 0,-1-1 0,1 1 0,0 0 1,-1 0-1,1 0 0,3 1 0,50 10 49,-41-7-26,-7-2-10,0-1 1,-1 1 0,1-1 0,0-1-1,0 1 1,0-1 0,0-1-1,0 0 1,0 0 0,-1-1-1,1 0 1,0 0 0,-1-1-1,0-1 1,1 1 0,-1-1-1,-1 0 1,1-1 0,0 0-1,6-6 1,-11 8-13,0 1 0,1 0 0,-1 0 0,0 0 0,1 0 0,0 0 0,-1 1 0,5-2 0,-7 3-3,-1 0 1,1 0 0,0 0 0,0 0 0,0 0-1,0 1 1,0-1 0,-1 0 0,1 0-1,0 1 1,0-1 0,0 0 0,-1 1 0,1-1-1,0 1 1,0-1 0,-1 1 0,1-1 0,-1 1-1,1-1 1,0 1 0,-1 0 0,1-1 0,-1 1-1,1 0 1,-1 0 0,0-1 0,1 1-1,-1 0 1,0 0 0,1 0 0,-1 0 0,0-1-1,0 1 1,0 0 0,0 0 0,0 0 0,0 0-1,0 1 1,5 24 62,0-1-1,2 1 1,1-2-1,1 1 1,0-1-1,2 0 1,1-1-1,19 27 1,-14-24-28,21 46 0,-33-61-7,-1-1-1,-1 1 1,0 1-1,0-1 1,-1 0-1,0 1 1,-1 17-1,-1-28 13,0 0 0,0 0-1,0-1 1,0 1 0,0 0-1,0 0 1,-1 0 0,1 0-1,0-1 1,-1 1 0,1 0-1,0 0 1,-1 0 0,1-1 0,-1 1-1,1 0 1,-1-1 0,0 1-1,1 0 1,-1-1 0,0 1-1,1-1 1,-1 1 0,0-1-1,1 1 1,-1-1 0,0 0-1,0 1 1,0-1 0,0 0 0,1 0-1,-1 0 1,0 1 0,0-1-1,0 0 1,0 0 0,0 0-1,1 0 1,-1 0 0,0-1-1,0 1 1,0 0 0,-1-1-1,-2 1 18,0-1 0,0-1-1,0 1 1,0 0 0,0-1-1,0 0 1,1 0 0,-7-4-1,-2-5-27,1 0-1,0-1 0,0 0 0,1-1 0,1-1 1,0 1-1,1-1 0,-9-20 0,11 21 0,1 0 0,0 0 0,1 0-1,0 0 1,1-1 0,1 1 0,0-1-1,1 0 1,0 1 0,2-17 0,0 25 4,0 0 0,0 0 0,0 0 0,1 1 0,0-1 0,0 0 1,0 1-1,0-1 0,1 1 0,0 0 0,0 0 0,0 0 0,0 0 1,1 1-1,-1-1 0,1 1 0,0 0 0,0 0 0,7-4 0,6-2-239,0 1 0,1 1 0,35-10-1,3-1-3276,-26 4-1849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38 993,'0'0'21279,"10"-6"-19747,0 1-1194,1 0 0,0 1 0,0 0 0,0 0 0,1 2 0,-1-1 1,1 1-1,17 0 0,-27 2-302,0-1 1,0 1 0,0 0 0,-1 0 0,1 0-1,0 1 1,0-1 0,0 0 0,-1 1-1,1-1 1,0 1 0,-1 0 0,1-1-1,0 1 1,-1 0 0,1 0 0,-1 0-1,1 0 1,-1 0 0,3 3 0,-4-2-33,1 0-1,0 0 1,0 1 0,-1-1 0,0 0 0,1 0 0,-1 1 0,0-1 0,0 0 0,0 1 0,0-1-1,0 0 1,-1 0 0,1 1 0,-1-1 0,-1 4 0,-3 4 21,1-1 1,-2 0-1,1-1 0,-1 0 1,0 0-1,-1 0 1,0 0-1,0-1 0,-1 0 1,0-1-1,-14 10 1,-29 28 101,51-44-124,-1 0-1,0 0 0,1 1 1,-1-1-1,1 1 0,-1-1 1,1 1-1,-1-1 1,1 0-1,-1 1 0,1 0 1,0-1-1,-1 1 0,1-1 1,0 1-1,-1-1 1,1 1-1,0 0 0,0-1 1,0 1-1,-1 0 0,1-1 1,0 1-1,0 0 0,0-1 1,0 1-1,0 0 1,0-1-1,0 1 0,0 0 1,1-1-1,-1 1 0,0-1 1,0 1-1,0 0 0,1-1 1,-1 1-1,0-1 1,1 1-1,-1 0 0,0-1 1,1 1-1,-1-1 0,1 1 1,-1-1-1,1 0 1,-1 1-1,1-1 0,-1 1 1,1-1-1,0 0 0,-1 1 1,1-1-1,-1 0 0,2 0 1,39 7 114,-37-6-110,100 3-2041,-35-8-3908,-26-5-1420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2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12748,'0'0'1885,"4"8"-316,50 90 2763,-28-56-3193,-3 1 0,-1 1 0,21 63 1,-39-93-1079,0-1 0,-1 0 0,-1 1 0,0-1 1,-1 1-1,0 0 0,-1 0 0,0-1 1,-2 1-1,1 0 0,-2-1 0,1 1 0,-2-1 1,0 0-1,-1 0 0,-11 23 0,1-12-116,-1 0 0,-1-1 0,-1 0 0,-1-2 0,-40 36 0,-59 33-5812,67-56-1735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37 125 5029,'0'0'12956,"-8"-2"-11611,-2 1-1348,-8-2 2353,34-3-266,34-6-1719,0-2 0,-1-2 1,-1-2-1,63-34 0,-133 107 345,14-42-640,0-2 27,1 1 1,0 1-1,1-1 1,0 1-1,1 0 1,0 0-1,1 0 1,1 1-1,0 0 1,-1 21-1,2-45-12391,-11 1 6790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8776,'0'0'14062,"78"-8"-13262,-39-1-479,3 0-193,-3-5-96,-5 2 0,0 0-577,-10 2-384,-4 1-992,-6 1-866,-10 1-2146,-4 3-1953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1 298 10570,'0'0'6828,"8"-2"-5018,24-7-1158,-1-2 1,-1-1 0,0-2 0,0 0 0,37-27 0,7-1-401,18-10-115,-39 20-571,73-31-1,-106 58-1196,-7 4-5092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12043,'0'0'7981,"7"-4"-5973,38-25-1085,-2-2 1,-1-2-1,52-52 1,-143 152-737,43-58-414,1-1 0,1 1 0,-1-1 0,1 1 0,1 0 0,0 1 0,0-1 1,1 1-1,-2 10 0,4-20 130,0 1 1,0-1 0,0 1 0,0-1 0,0 1-1,0-1 1,1 1 0,-1-1 0,0 1-1,0-1 1,0 1 0,1-1 0,-1 0-1,0 1 1,1-1 0,-1 1 0,0-1-1,1 0 1,-1 1 0,0-1 0,1 0 0,-1 1-1,0-1 1,1 0 0,-1 0 0,1 1-1,-1-1 1,1 0 0,-1 0 0,1 0-1,-1 0 1,1 0 0,-1 0 0,1 0 0,-1 0-1,1 0 1,-1 0 0,1 0 0,-1 0-1,1 0 1,-1 0 0,1 0 0,-1 0-1,1 0 1,-1 0 0,0-1 0,1 1-1,-1 0 1,1 0 0,0-1 0,25-14-3917,0-5-460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1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5733,'0'0'13298,"-9"9"-12395,8-8-860,-13 14 381,1 0 0,-16 25 0,26-36-390,0-1-1,1 1 0,-1 0 0,1 0 0,0 0 1,0 0-1,1 1 0,-1-1 0,1 0 0,0 1 0,0-1 1,0 1-1,1-1 0,0 1 0,0 0 0,0-1 0,0 1 1,0-1-1,1 1 0,2 5 0,-2-9-20,0 1 0,1 0 0,-1-1 0,1 0 0,-1 1 0,1-1 0,0 0 0,0 1 0,0-1 0,0 0 0,-1-1 0,1 1 0,1 0 0,-1 0 0,0-1 0,0 1 0,0-1 0,0 0 0,0 0 0,4 0 0,48-1 311,-48 1-259,4-2-17,1 0-1,-1-1 1,0 0-1,0 0 1,0-1-1,0 0 1,-1-1-1,0 0 1,10-8 0,-15 11 46,0-1 1,0 0-1,-1-1 1,0 1-1,1 0 1,-1-1-1,-1 0 1,1 0 0,0 0-1,2-6 1,-4 8 42,0 0 0,-1-1 1,1 1-1,-1-1 0,1 1 0,-1 0 1,0-1-1,0 1 0,0-1 1,0 1-1,0-1 0,-1 1 1,1-1-1,-1 1 0,0 0 0,1-1 1,-1 1-1,0 0 0,0 0 1,-3-4-1,1 2-69,0 1 1,0 0-1,-1 1 0,1-1 1,-1 0-1,1 1 1,-1 0-1,0 0 0,0 0 1,0 1-1,0-1 1,0 1-1,-1 0 0,-7-1 1,9 1-229,0 1 0,0-1 0,0 1 0,0 0 0,0 1-1,0-1 1,0 0 0,0 1 0,0-1 0,-3 2 0,5-1-181,0-1 0,0 1 1,-1 0-1,1-1 0,0 1 0,0 0 0,0 0 0,0 0 0,0 0 1,0 0-1,1 0 0,-1 0 0,0 0 0,0 0 0,1 0 1,-1 0-1,0 0 0,1 1 0,0-1 0,-1 0 0,1 0 0,0 1 1,-1 0-1,1 3-6989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10154,'15'-37'10281,"-15"37"-10193,0 0-1,0 0 0,0 0 0,0-1 1,0 1-1,0 0 0,0 0 0,0 0 1,0 0-1,1 0 0,-1 0 0,0 0 0,0 0 1,0-1-1,0 1 0,0 0 0,0 0 1,0 0-1,0 0 0,1 0 0,-1 0 1,0 0-1,0 0 0,0 0 0,0 0 1,0 0-1,0 0 0,0 0 0,1 0 1,-1 0-1,0 0 0,0 0 0,0 0 1,0 0-1,0 0 0,0 0 0,1 0 1,-1 0-1,0 0 0,0 0 0,0 0 1,0 0-1,0 0 0,0 0 0,0 0 1,1 0-1,-1 0 0,0 1 0,0-1 1,0 0-1,0 0 0,0 0 0,0 0 1,0 0-1,0 0 0,0 0 0,0 0 1,0 1-1,0-1 0,0 0 0,1 0 1,1 22 732,-11 43-318,7-56-439,-1 0-1,2 0 1,0 0-1,0 0 1,0 0 0,1 1-1,0-1 1,1 0-1,0 0 1,4 13 0,-4-20-39,0 1 0,1-1 1,0 0-1,-1 0 1,1 0-1,0-1 0,0 1 1,0 0-1,0-1 0,0 1 1,1-1-1,-1 0 0,0 0 1,1 0-1,-1 0 1,1 0-1,-1 0 0,1 0 1,-1-1-1,1 0 0,-1 1 1,1-1-1,0 0 0,-1 0 1,1 0-1,3-1 1,-1 1-268,-1-1 0,1 1 1,0-1-1,0 0 1,-1 0-1,1-1 0,-1 0 1,1 1-1,-1-1 1,0-1-1,1 1 0,-1-1 1,5-4-1,-1-1-3043,-1-1 1,0 0-1,10-17 0,-8 9-2987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8584,'0'0'13068,"-18"46"-11722,13-26-225,-4 1-513,4 1-287,3-2-161,2-2-96,0 0-96,2-6-1089,14-4-929,1-7-545,8-1-1088,0-8-1698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59 8520,'0'0'12882,"-6"6"-12642,2-1-162,-1 0 1,1 1-1,0 0 0,0 0 1,0 0-1,1 0 1,0 1-1,0-1 1,-2 13-1,4-17-51,0 0 1,0 0-1,1 1 1,0-1-1,-1 0 0,1 1 1,0-1-1,0 0 1,0 1-1,0-1 0,0 0 1,1 1-1,-1-1 1,1 0-1,0 0 1,-1 1-1,1-1 0,0 0 1,0 0-1,0 0 1,1 0-1,-1 0 0,0 0 1,1 0-1,0-1 1,-1 1-1,1 0 0,0-1 1,0 1-1,-1-1 1,1 0-1,0 0 0,1 1 1,-1-1-1,0-1 1,0 1-1,3 1 1,0-1 66,0 1 0,-1-1 0,1 0 1,0 0-1,0-1 0,0 0 0,0 0 1,0 0-1,0 0 0,0-1 1,0 1-1,0-1 0,0-1 0,0 1 1,0-1-1,-1 0 0,1 0 0,-1 0 1,1 0-1,-1-1 0,0 0 0,0 0 1,0 0-1,0 0 0,-1-1 1,1 1-1,-1-1 0,0 0 0,0 0 1,0 0-1,-1-1 0,1 1 0,-1 0 1,0-1-1,0 0 0,-1 0 1,1 1-1,-1-1 0,0 0 0,0 0 1,-1 0-1,0 0 0,0-9 0,0 12-108,0-1-1,0 1 1,0 0-1,0-1 0,0 1 1,-1 0-1,1-1 0,-1 1 1,1 0-1,-1 0 0,0-1 1,0 1-1,0 0 0,0 0 1,0 0-1,-1 0 0,1 0 1,-1 1-1,1-1 0,-1 0 1,0 1-1,1-1 0,-1 1 1,0-1-1,0 1 1,0 0-1,0 0 0,0 0 1,-1 0-1,1 0 0,0 0 1,0 1-1,-1-1 0,1 1 1,0-1-1,-1 1 0,1 0 1,0 0-1,-1 0 0,1 0 1,0 1-1,-1-1 0,1 0 1,0 1-1,-1 0 0,-2 1 1,3-1-271,0 0 1,1 0-1,-1 1 1,0-1-1,1 0 1,0 1 0,-1-1-1,1 1 1,0 0-1,0-1 1,0 1-1,0 0 1,0-1-1,0 1 1,0 0-1,0 2 1,0-3-201,1 0 1,0 0-1,-1 0 0,1 0 0,0 0 1,0 0-1,0 0 0,0 0 1,0 0-1,0 0 0,0 0 0,0 0 1,0 0-1,1-1 0,-1 1 1,0 0-1,0 0 0,1 0 0,-1 0 1,1 0-1,-1 0 0,1-1 1,0 3-1,13 3-9973</inkml:trace>
  <inkml:trace contextRef="#ctx0" brushRef="#br0" timeOffset="1">523 0 13933,'0'0'10837,"-9"11"-9716,-6 6-948,1 1 0,1 0 0,0 1-1,1 1 1,2 0 0,0 0 0,-14 43 0,21-50 664,1-2-5234,1-24-2154,1-7-394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10410,'1'-4'920,"0"-24"3311,-1 28-4125,1-1 1,-1 1-1,0-1 1,0 1-1,0-1 1,0 1-1,0 0 1,0-1-1,0 1 1,0-1-1,0 1 0,-1 0 1,1-1-1,0 1 1,0-1-1,0 1 1,0 0-1,0-1 1,-1 1-1,1 0 1,0-1-1,0 1 1,-1 0-1,1-1 0,0 1 1,-1 0-1,1 0 1,0-1-1,0 1 1,-1 0-1,1 0 1,-1 0-1,1-1 1,0 1-1,-1 0 1,1 0-1,0 0 0,-1 0 1,1 0-1,-1 0 1,1 0-1,-1 0 1,1 0-1,0 0 1,-1 0-1,1 0 1,-1 0-1,1 0 1,0 0-1,-1 0 1,-1 2-37,1 0 0,-1 1 1,1-1-1,0 0 0,0 0 1,0 1-1,0-1 0,0 1 1,1-1-1,-1 1 0,1-1 1,0 1-1,-1-1 0,1 1 1,0-1-1,0 1 1,1-1-1,0 4 0,-1 1 19,1 15 46,2 1 0,0-1 0,2 0 0,0-1 1,1 1-1,1-1 0,1 0 0,16 27 0,-4-9 230,3-2-1,0-1 1,41 47-1,-43-59-272,38 33 0,-51-49-76,1-1 1,0 0-1,1-1 1,0 0-1,0-1 1,0 1-1,20 5 0,-30-11-17,-1 0 0,1 0 0,0 0 0,0 0 0,0 0 0,0 0 0,0-1-1,-1 1 1,1 0 0,0 0 0,0 0 0,0 0 0,0 0 0,0-1 0,0 1-1,0 0 1,0 0 0,0 0 0,-1 0 0,1-1 0,0 1 0,0 0 0,0 0-1,0 0 1,0-1 0,0 1 0,0 0 0,0 0 0,0 0 0,1-1 0,-1 1-1,0 0 1,0 0 0,0 0 0,0 0 0,0-1 0,0 1 0,0 0 0,0 0-1,0 0 1,0 0 0,1 0 0,-1-1 0,0 1 0,0 0 0,0 0 0,0 0-1,1 0 1,-1 0 0,0 0 0,0 0 0,0 0 0,0-1 0,1 1 0,-1 0-1,0 0 1,-28-18-920,-1 1 0,0 2-1,-1 1 1,-1 1-1,-51-14 1,48 16 332,-26-6 18,39 12 1032,0-1-1,-35-15 1,55 21-409,1-1 1,-1 1-1,1 0 1,-1 0-1,1 0 0,-1-1 1,1 1-1,0 0 0,-1-1 1,1 1-1,-1 0 1,1-1-1,0 1 0,-1 0 1,1-1-1,0 1 1,0-1-1,-1 1 0,1-1 1,0 1-1,0-1 1,-1 1-1,1-1 0,0 1 1,0-1-1,0 1 1,0-1-1,0 1 0,0-1 1,0 1-1,0-1 1,0 1-1,0-1 0,0 0 1,14-16 580,28-10-267,-41 27-322,70-34 289,23-11-1228,-41 7-4020,-34 15-829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30 13132,'0'0'4885,"-9"3"-3337,-27 11-539,34-13-948,1-1 1,0 1-1,0-1 1,0 1-1,0 0 0,0-1 1,0 1-1,0 0 0,0 0 1,0 0-1,0 0 0,1 0 1,-1 0-1,0 0 0,1 0 1,-1 0-1,1 0 0,-1 1 1,1-1-1,-1 0 1,1 0-1,0 0 0,-1 1 1,1-1-1,0 0 0,0 0 1,0 1-1,0-1 0,0 0 1,0 0-1,1 1 0,-1-1 1,0 0-1,1 0 1,0 3-1,0-2 9,0 0 1,0 0-1,0 0 1,0 0-1,0-1 0,1 1 1,-1 0-1,0-1 1,1 1-1,0-1 0,-1 1 1,1-1-1,0 0 1,0 1-1,-1-1 1,4 1-1,1-1 37,0 0-1,0-1 1,1 0-1,-1 0 1,0 0-1,0-1 1,0 1 0,0-2-1,1 1 1,-1-1-1,-1 0 1,1 0 0,7-4-1,-11 6-89,1-1 0,-1-1 0,0 1 1,0 0-1,0 0 0,0-1 0,0 1 0,0-1 0,0 0 0,-1 1 0,1-1 1,0 0-1,-1 0 0,0 0 0,1 0 0,-1-1 0,0 1 0,0 0 1,0 0-1,0-1 0,-1 1 0,1 0 0,-1-1 0,1 1 0,-1-1 0,0 1 1,0-1-1,0 1 0,0-1 0,0 1 0,-1-1 0,1 1 0,-1 0 0,1-1 1,-3-4-1,2 6-12,-1-1 1,1 0-1,-1 0 1,1 0-1,-1 1 1,0-1-1,0 1 1,0 0-1,0-1 1,0 1-1,0 0 1,0 0-1,0 0 1,0 0-1,0 1 1,-1-1-1,1 0 1,0 1-1,0 0 1,-1-1-1,1 1 1,0 0-1,-1 0 1,1 1-1,0-1 1,-4 1-1,0-1-22,0 1 0,0 0 0,0 1 0,0-1 0,0 1 0,0 1 0,0-1-1,-10 6 1,11-4-71,1-1 0,-1 1 0,1 0 0,0 1 0,0-1 0,1 1 0,-1 0 0,1 0 0,0 0 0,0 0 0,1 0 0,-1 1 0,1-1 0,0 1 0,-1 6 0,3-8-207,-1-1 0,1 0-1,0 0 1,0 1 0,0-1 0,0 0 0,1 0 0,-1 0 0,1 1 0,0-1 0,0 0 0,2 3 0,-2-3-209,1 0 0,0 0 0,-1-1 1,1 1-1,1-1 0,-1 1 0,0-1 0,0 0 1,1 0-1,0 0 0,-1 0 0,1-1 0,0 1 1,3 1-1,23 7-5956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1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12043,'0'0'5728,"-3"10"-4190,-3 9-926,1-3 107,1 0 0,0 0 0,0 0 0,0 21 0,4-36-681,0 0 1,0 0-1,0 0 1,0 0-1,0 0 1,0 0-1,0 0 1,1 0-1,-1 0 1,0 0 0,1 0-1,-1 0 1,1 0-1,-1 0 1,1 0-1,0 0 1,-1 0-1,1-1 1,0 1-1,0 0 1,-1 0-1,1-1 1,0 1 0,0-1-1,0 1 1,0-1-1,1 2 1,1-2 52,0 1 0,0 0 0,0-1 0,0 1 0,1-1 0,-1 0 1,0 0-1,0-1 0,6 0 0,-3 0 10,1-1 0,-1 1 0,1-2 0,-1 1 0,1-1-1,-1 1 1,0-2 0,10-6 0,-13 8-31,-1-1 0,1 0 0,0 0-1,-1 0 1,0 0 0,0 0-1,0-1 1,0 1 0,0-1 0,-1 1-1,0-1 1,0 0 0,0 1 0,0-1-1,0 0 1,-1 0 0,1 0 0,-1-6-1,0 8-43,-1 0 0,1-1 0,-1 1 0,0 0-1,0 0 1,0 0 0,0-1 0,0 1 0,0 0-1,0 0 1,-1 0 0,1 1 0,-1-1-1,1 0 1,-1 0 0,0 1 0,0-1 0,0 1-1,0 0 1,0-1 0,0 1 0,0 0 0,0 0-1,0 0 1,-1 1 0,1-1 0,0 0 0,0 1-1,-1-1 1,-3 1 0,1-1-74,-1 0 0,1 1 0,-1 0 0,1 0 1,-1 0-1,-7 2 0,-5 7-1979,6 13-3512,11-12-1166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4484,'0'0'10992,"6"-7"-10068,20-21-140,-24 26-717,1 1-1,-1-1 1,1 1-1,-1 0 0,1 0 1,-1 0-1,1 0 1,0 1-1,-1-1 1,1 1-1,0 0 1,0-1-1,0 1 0,-1 0 1,6 1-1,7-1-13,9-5-443,-1 0-1,38-15 1,5-13-4749,-39 16 1060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10666,'0'0'6566,"11"-6"-5311,11-7-904,-1-1 1,0-1-1,-1-1 0,-1-1 1,28-30-1,82-114 2423,-112 138-1955,-27 78-87,5-34-707,0 0 1,1 0 0,1 1 0,1-1 0,1 33-1,1-53-3,0 0-1,1 1 0,-1-1 0,0 0 1,1 0-1,-1 0 0,1 1 0,-1-1 0,1 0 1,0 0-1,0 0 0,-1 0 0,1 0 1,0 0-1,0 0 0,0-1 0,0 1 1,0 0-1,0 0 0,0-1 0,0 1 1,0 0-1,0-1 0,1 1 0,-1-1 0,2 1 1,17 2-1620,-2-4-5743,-12 0-271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16015,'0'0'9801,"69"0"-9769,-40-2-32,-1-1-32,0 0-928,-5 3-514,-1 0-223,-10-1-930,-1 1-2081,-6-2-1378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49 153 4837,'0'0'5754,"-8"-1"-3282,-26-3-273,27-1 2580,15 0-3740,13-3-872,13-1 239,0-2 1,0-1-1,-1-1 1,-1-2-1,0-1 1,46-33-1,-72 44-352,-12 12-47,0 1 0,0-1 0,1 1 1,1 0-1,-1 0 0,1 1 0,1-1 1,-1 1-1,2 0 0,-4 12 0,2 0 48,0 1 0,2 0 0,0 27-1,7-27 360,-1-8-696,-5-10-3395,-18-14-11072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10378,'0'0'10474,"53"-8"-9129,-12-1-480,3-4-545,0-1-256,0 1-32,1 1 32,-12 1-640,-3 2-609,-7 3-865,-1 1-705,-10 3-1345,-7 2 289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7239,'0'0'15374,"12"-6"-14167,390-203 736,-338 183-6818,-42 18-1178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7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10570,'0'0'11819,"9"-7"-10890,17-13-524,14-9-6,-1-2 0,-1-2 1,36-41-1,-92 115-36,10-28-591,1 1 0,0 0-1,1 0 1,1 0 0,0 1 0,1-1-1,-4 30 1,7-43 226,1 22-4393,5-19 432,7-11-131,-3-4-1191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6054,'0'0'32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3203,'0'0'19811,"0"8"-19854,0-6 34,0 1 1,0-1-1,0 1 0,0-1 1,0 0-1,0 1 1,1-1-1,-1 1 0,1-1 1,0 0-1,0 1 0,0-1 1,0 0-1,0 0 0,0 0 1,0 0-1,3 3 0,-2-3-73,1 0 0,0-1-1,0 1 1,0 0 0,0-1-1,0 0 1,0 0 0,0 0-1,0 0 1,1 0-1,-1-1 1,0 1 0,0-1-1,1 0 1,5-1 0,0 0 2,0 0 0,0-1 0,1-1 1,-1 1-1,-1-2 0,1 1 0,0-1 1,-1 0-1,0-1 0,0 0 0,0 0 1,0-1-1,-1 0 0,0 0 0,-1-1 0,12-13 1,-18 20 111,0-1 0,1 1 1,-1 0-1,0 0 0,1-1 0,-1 1 1,0 0-1,0 0 0,1-1 0,-1 1 1,0 0-1,1 0 0,-1 0 0,0 0 1,1 0-1,-1 0 0,0-1 0,1 1 1,-1 0-1,0 0 0,1 0 0,-1 0 1,0 0-1,1 0 0,-1 0 1,1 1-1,-1-1 0,0 0 0,1 0 1,-1 0-1,0 0 0,1 0 0,-1 0 1,0 1-1,0-1 0,1 0 0,-1 0 1,0 0-1,1 1 0,-1-1 0,0 0 1,0 1-1,1-1 0,-1 0 0,0 0 1,0 1-1,0-1 0,0 0 1,1 1-1,12 28 1033,-11-25-1383,-1 1 0,1-1 0,0 1 0,0-1 0,1 0 0,-1 0 0,1 0 0,0 0 0,7 7 0,3-7-4940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1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10570,'0'0'9609,"2"12"-9369,3 19-105,2 0-1,2 0 1,0-1-1,15 30 1,-19-48-244,1 0 0,0 0 0,0 0 0,1-1 0,1 0-1,0 0 1,0-1 0,1 0 0,1-1 0,-1 0 0,1 0 0,1-1 0,14 9 0,-21-15-376,-1-1-1,1 1 1,0-1-1,0 0 0,-1 0 1,1 0-1,0-1 1,0 1-1,0-1 1,0 0-1,0 0 1,0 0-1,0-1 1,0 1-1,0-1 1,-1 0-1,1 0 0,0-1 1,0 1-1,4-3 1,13-20-6418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28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32 6278,'0'0'619,"1"-1"0,0 0 0,0 0 0,-1 0 1,1 0-1,-1 0 0,1 0 0,-1 0 0,1 0 0,-1-1 0,0 1 0,1 0 1,-1 0-1,0 0 0,0 0 0,0 0 0,0-1 0,0 1 0,0 0 0,0 0 0,-1-3 1,-6 0 2634,-7 17-2699,3 3-540,1 0-1,0 0 1,-8 23 0,16-33 4,-1 0 0,1 0 1,0 1-1,0-1 0,1 1 0,0-1 1,0 1-1,1 0 0,0-1 1,0 1-1,0 0 0,3 11 0,-2-16 1,0 0 0,1 0 0,-1-1 1,0 1-1,1 0 0,-1-1 0,1 1 0,-1-1 0,1 0 0,0 1 0,-1-1 0,1 0 0,0 0 0,0 0 0,0 0 0,0 0 0,0-1 0,0 1 0,0-1 0,0 1 0,0-1 0,0 0 0,0 0 0,0 0 0,0 0 0,1 0 0,-1 0 0,0 0 0,0-1 0,2 0 0,4 0 101,0 0-1,-1-1 1,1 0 0,-1 0-1,0-1 1,0 0-1,9-4 1,-6 0-11,-1 1-1,1-2 1,-1 0 0,-1 0-1,1 0 1,12-18 0,-18 22-26,-1 0 1,1-1 0,-1 1-1,1-1 1,-1 1-1,0-1 1,-1 0 0,0 0-1,1 0 1,-1 0 0,-1 0-1,1 0 1,-1 0-1,0 0 1,0 0 0,0-1-1,-1 1 1,-1-6-1,1 9-60,0 0-1,-1 0 0,1 0 0,-1 0 0,1 0 1,-1 0-1,1 0 0,-1 1 0,0-1 0,0 1 0,0-1 1,0 1-1,0 0 0,0-1 0,0 1 0,0 0 1,-1 1-1,1-1 0,0 0 0,-1 1 0,1-1 0,0 1 1,-1 0-1,1-1 0,-4 1 0,4 0-136,-1 0-1,1 0 1,-1 1 0,1-1-1,-1 0 1,1 1 0,0 0-1,-1-1 1,1 1 0,0 0-1,-3 2 1,3-3-172,1 1 0,0 0 0,0 0 1,0 0-1,1-1 0,-1 1 0,0 0 0,0 0 1,0 0-1,1 0 0,-1 1 0,0-1 0,1 0 1,-1 0-1,1 0 0,0 0 0,-1 1 0,1-1 0,0 0 1,0 0-1,-1 1 0,1 1 0,1 0-5811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99 8232,'48'-31'4306,"-46"30"-3910,0-1-1,1 0 1,-1 0-1,0 0 0,0 0 1,0 0-1,0-1 1,-1 1-1,1 0 1,-1-1-1,1 1 0,-1-1 1,0 0-1,0 1 1,0-1-1,0 0 1,0-3-1,-1 6-342,0-1 0,-1 0 1,1 1-1,-1-1 0,1 1 0,-1-1 0,1 1 1,-1-1-1,0 1 0,1 0 0,-1-1 0,1 1 1,-1 0-1,0-1 0,1 1 0,-1 0 0,0 0 1,0-1-1,1 1 0,-1 0 0,0 0 0,1 0 1,-1 0-1,0 0 0,0 0 0,1 0 0,-1 0 1,0 1-1,0-1 0,1 0 0,-1 0 1,0 0-1,1 1 0,-1-1 0,0 0 0,1 1 1,-1 0-1,-30 11-57,20-5 6,1 2 0,-1-1 0,1 2-1,1-1 1,0 1 0,0 1 0,1-1 0,-8 15 0,11-18 23,0 1 0,1 0 0,0 0 0,1 0 0,0 0 1,0 1-1,1-1 0,0 1 0,0-1 0,1 1 0,0 0 0,1 0 0,1 13 0,-1-21-12,0 1 0,0-1 0,1 0-1,-1 1 1,1-1 0,-1 0 0,1 0-1,-1 0 1,1 1 0,0-1 0,0 0-1,-1 0 1,1 0 0,0 0 0,0 0 0,0 0-1,0 0 1,0-1 0,1 1 0,-1 0-1,0-1 1,0 1 0,0 0 0,2 0 0,1 0 38,0 0 1,0-1-1,0 1 1,0-1-1,0 0 1,0 0-1,0 0 1,6-1-1,0-1 59,0 0 0,0 0-1,0-1 1,0-1 0,17-8 0,-17 6-63,1-1 0,-1-1 0,-1 0 0,1 0 1,-2-1-1,1 0 0,-1-1 0,0 1 0,6-13 1,-9 15 90,-1-1 1,0 0 0,-1 1-1,1-2 1,-2 1-1,1 0 1,-1-1 0,0 1-1,-1-1 1,0 1 0,0-1-1,-1 0 1,-1-15 0,1 23-124,-1-1 1,1 0 0,0 0 0,-1 1 0,0-1-1,1 0 1,-1 1 0,0-1 0,0 1 0,0-1 0,0 1-1,0 0 1,0-1 0,0 1 0,0 0 0,-1-1-1,1 1 1,0 0 0,-1 0 0,1 0 0,-1 0 0,1 1-1,-1-1 1,0 0 0,1 1 0,-1-1 0,0 1-1,1-1 1,-1 1 0,0 0 0,0 0 0,1 0 0,-1 0-1,0 0 1,0 0 0,1 0 0,-1 0 0,0 1-1,1-1 1,-4 2 0,-1-1-27,0 1-1,1 0 1,-1 0-1,1 0 1,-1 1 0,1 0-1,0 0 1,0 0-1,0 1 1,-8 7 0,8-4-143,0-1 0,1 0 0,0 1 0,1 0 1,0 0-1,0 0 0,-3 9 0,0 21-3247,13-4-4934,6-19-1050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14414,'0'0'2498,"-20"64"-160,5-29-640,6-2-801,3 1-385,5-8-384,1-5-96,0-8-480,7-5-769,7-5-193,-4-3-992,-1-7-1954,-3-11-1858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8968,'0'0'3967,"10"-10"-454,-7 7-3288,10-9 823,-1 1 0,1 0 0,20-12-1,-30 21-825,1-1 1,-1 1-1,1 0 0,0 0 1,-1 1-1,1-1 0,0 1 0,0 0 1,0 0-1,0 0 0,0 0 1,0 1-1,0 0 0,1 0 0,-1 0 1,0 0-1,0 0 0,0 1 0,0 0 1,0 0-1,0 0 0,7 3 1,-10-3-194,1 1 0,-1-1 1,0 0-1,0 1 1,1-1-1,-1 1 1,0-1-1,-1 1 1,1 0-1,0-1 1,0 1-1,-1 0 0,1 0 1,0-1-1,-1 1 1,0 0-1,0 0 1,1 0-1,-1 0 1,0 0-1,0-1 0,-1 1 1,1 0-1,0 0 1,-1 0-1,1 0 1,-1-1-1,1 1 1,-1 0-1,0 0 0,-1 1 1,-1 5 156,0 0 1,-1-1-1,-1 1 0,1-1 1,-9 10-1,-6 3 187,14-17-336,0 1 0,1 0 0,-1 0 0,1 1 0,0-1 1,1 1-1,-1 0 0,1 0 0,0 0 0,0 1 0,0-1 0,1 1 0,-3 7 0,6-12-37,-1 0 0,1 0-1,-1-1 1,1 1 0,-1 0 0,1 0 0,0-1 0,-1 1 0,1 0 0,0-1 0,0 1 0,0 0-1,-1-1 1,1 1 0,0-1 0,0 0 0,0 1 0,0-1 0,0 0 0,0 1 0,0-1 0,1 0 0,28 6-173,-25-5 97,33 4-421,37 8-110,-70-12 579,1 0-1,-1 1 1,1 0 0,-1 0-1,0 1 1,0 0-1,0-1 1,0 2-1,8 6 1,-12-9 36,1 0 0,-1 0 0,0 0 0,0 0 0,-1 1 0,1-1 0,0 0 1,0 1-1,0-1 0,-1 0 0,1 1 0,-1-1 0,1 1 0,-1-1 0,0 1 0,1-1 0,-1 1 1,0-1-1,0 1 0,0-1 0,0 1 0,0-1 0,-1 1 0,1-1 0,0 1 0,-1-1 0,1 1 0,-1-1 1,1 1-1,-1-1 0,0 0 0,0 1 0,0-1 0,1 0 0,-1 0 0,0 1 0,-1-1 0,1 0 0,0 0 1,0 0-1,0 0 0,-3 1 0,-3 3 204,0 0 0,0-1-1,-1 1 1,0-1 0,0-1 0,-9 3 0,-9 1 203,0-2-1,-1-1 1,0-1-1,0-2 1,-27-1 0,39-2-583,17-4-2351,21-6-3992,-1 1-654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5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13132,'0'0'9577,"86"26"-9224,-33-16-161,9-2-192,-1-2 32,-5 2-769,-8-3-928,-14 0-449,-20-3-705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9097,'0'0'10153,"85"27"-8711,-20-27-642,9-1-575,2-7-161,2 4-32,-9 0-1762,-12 0-3523,-9-2-5029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7847,'0'0'7928,"-4"-8"-5766,4 5-2059,-1 1 1,0 0-1,0-1 0,0 1 0,-1 0 1,1 0-1,0-1 0,-1 1 1,0 0-1,1 0 0,-1 1 0,0-1 1,0 0-1,0 1 0,0-1 1,0 1-1,0-1 0,-1 1 1,1 0-1,0 0 0,-1 0 0,1 0 1,-1 1-1,1-1 0,-1 1 1,1-1-1,-1 1 0,1 0 0,-1 0 1,1 0-1,-1 0 0,0 0 1,1 1-1,-1-1 0,1 1 0,-1 0 1,1-1-1,0 1 0,-1 0 1,1 1-1,0-1 0,-3 2 1,-2 1-54,0 0 0,1 1 0,-1-1 0,1 2 0,0-1 0,0 1 0,1-1 0,-1 2 0,1-1 0,1 0 1,-1 1-1,1 0 0,0 0 0,1 1 0,0-1 0,0 0 0,0 1 0,1 0 0,0 0 0,1 0 1,0 0-1,0 0 0,1 0 0,0 0 0,1 13 0,0-17-24,0-1 0,1 0 0,-1 0 0,1 0-1,0-1 1,0 1 0,0 0 0,0 0 0,0-1 0,0 0 0,1 1-1,-1-1 1,1 0 0,0 0 0,-1 0 0,1 0 0,0-1 0,0 1 0,0-1-1,0 0 1,1 0 0,-1 0 0,0 0 0,0-1 0,7 1 0,4 1 132,1-1 0,-1 0 0,1-1 0,23-4 0,-27 2-114,0 0 1,0-1-1,0 0 1,0-1 0,0-1-1,-1 1 1,0-1-1,0-1 1,17-13-1,-22 16-2,0-1 0,-1 0 0,1 0 0,-1-1-1,0 1 1,-1-1 0,1 1 0,-1-1 0,0 0 0,0-1-1,0 1 1,-1 0 0,0-1 0,0 0 0,0 1 0,-1-1-1,0 0 1,0 0 0,0 0 0,-1-10 0,0 14-51,0 1 0,-1-1 0,0 0 0,0 0 0,1 0 0,-1 0 0,0 1 0,0-1 0,-1 0 0,1 1 0,0-1 0,0 1 0,-1-1 0,1 1 0,-1 0 0,1-1 0,-1 1 0,0 0 0,1 0 0,-1 0 0,0 0 0,0 1 0,0-1 1,0 0-1,0 1 0,-2-1 0,2 0-110,1 1 1,0 0 0,0-1-1,-1 1 1,1 0-1,0 0 1,-1 0 0,1 0-1,0 0 1,-1 0 0,1 0-1,0 0 1,-1 1 0,1-1-1,0 0 1,-1 1 0,1-1-1,0 1 1,0 0 0,0-1-1,0 1 1,-1 0-1,1 0 1,0-1 0,0 1-1,0 0 1,1 0 0,-1 0-1,0 0 1,0 0 0,0 1-1,1-1 1,-1 0 0,1 0-1,-1 0 1,1 1-1,-1-1 1,1 2 0,-1 0-371,0 0 1,1 0-1,0-1 1,0 1-1,0 0 1,0 0 0,0 0-1,1 0 1,-1 0-1,1-1 1,0 1-1,-1 0 1,1 0-1,1-1 1,-1 1-1,0-1 1,1 1-1,-1-1 1,1 1 0,0-1-1,3 4 1,15 11-5027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9545,'0'0'6214,"1"66"-4100,-1-42-1057,0 2-288,0-4-321,0-2-288,9-6-128,4-4-384,4-9-1410,3-1-1665,-1-13-2050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6 12716,'0'0'9807,"-9"11"-9487,-28 38-176,35-46-132,0 0-1,0 0 1,1 0-1,0 0 1,-1 0-1,1 1 1,0-1-1,0 0 1,1 1-1,-1-1 1,1 1-1,-1-1 1,1 1-1,0-1 1,1 1-1,-1-1 1,1 1-1,-1-1 1,3 7-1,-2-8 44,0 0 1,0 0-1,1 0 0,-1 0 1,1 0-1,-1 0 0,1 0 0,0-1 1,0 1-1,-1-1 0,1 1 1,0-1-1,0 1 0,1-1 0,-1 0 1,0 0-1,0 0 0,1 0 1,-1-1-1,0 1 0,1-1 0,-1 1 1,0-1-1,4 0 0,-2 1 21,-1-1-1,0-1 1,1 1-1,-1 0 0,1-1 1,-1 0-1,0 1 1,0-1-1,1-1 1,-1 1-1,0 0 1,0-1-1,0 1 0,0-1 1,0 0-1,-1 0 1,1 0-1,-1-1 1,1 1-1,-1-1 0,0 1 1,1-1-1,1-4 1,-1 1 14,0 1 1,-1 0 0,0-1 0,0 1-1,-1-1 1,1 0 0,-1 1-1,0-1 1,-1 0 0,1 0-1,-1 0 1,-1 0 0,0-7 0,0 10-75,0 1 0,0-1 1,0 0-1,0 1 1,-1 0-1,1-1 0,-1 1 1,0 0-1,0 0 1,0 0-1,0 0 0,0 0 1,0 0-1,0 0 1,0 1-1,-1-1 0,1 1 1,-1 0-1,1-1 1,-1 1-1,1 1 1,-1-1-1,0 0 0,0 0 1,1 1-1,-1 0 1,0-1-1,0 1 0,0 0 1,-3 1-1,3-1-82,-1-1 1,1 1-1,0 0 0,-1 1 0,1-1 1,0 1-1,0-1 0,-1 1 0,1 0 1,0 0-1,0 1 0,0-1 0,0 0 1,0 1-1,0 0 0,0 0 0,1 0 0,-1 0 1,1 0-1,-1 0 0,1 1 0,0-1 1,0 1-1,0 0 0,-3 4 0,4-3-370,0 0 0,0 0 0,0 0 0,0 0 0,1 0 0,-1 0-1,1 1 1,0-1 0,0 0 0,1 0 0,-1 0 0,1 0-1,0 0 1,0 0 0,1 0 0,-1 0 0,1-1 0,-1 1 0,5 6-1,17 7-5595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12716,'0'0'7565,"12"4"-6375,12 2-1048,-1-1 0,1-1 0,1-2 0,-1 0 0,0-1 0,0-2 0,1 0 0,-1-2 0,0-1 0,-1 0 0,1-2 0,-1-1 0,0 0 0,35-18 0,-61 27-133,0 1 0,1-1 0,-1 1 0,1 0 0,0-1 0,0 1 0,0 0 0,-2 4 0,-3 4 59,-9 10 268,2 1-1,0 0 1,2 0-1,-13 32 0,20-41-341,0 1 0,1 0 1,0 0-1,1 0 0,1 1 0,0-1 0,1 1 0,1-1 0,1 19 0,4-27-2300,-3-16-11403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11275,'0'0'9769,"0"78"-9609,0-36-128,2-2 0,6-1 0,0-6-32,2-6 0,1-6-32,-4-3-256,3-9-705,-4-6-1345</inkml:trace>
  <inkml:trace contextRef="#ctx0" brushRef="#br0" timeOffset="1">0 103 9577,'0'0'12075,"73"0"-11818,-27 4-161,3-3-64,3-1-96,-3 0-1121,-4 0-1057,-12-4-2563,-10-2-2786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11851,'0'0'10634,"52"3"-9128,-12 1-641,5 1-481,8-4-320,-2 3 0,-7-3-416,-5-1-2371,-14-1-2850,-2-11-8424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12844,'0'0'8104,"-9"57"-6951,15-31-480,4 0-193,1 4-224,-4-2-160,5-4-64,-3-1-32,-4-5-929,-3-3-640,-2-7-801,-10-8-6054,-8-10 288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39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47 8840,'0'0'8360,"-40"-46"-5029,47 46-2049,18 0-706,3 0-95,11 2-97,3 5-224,6-2-128,2 2 0,-8-3-1537,-3-4-2339,0 0-4163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51 13549,'0'0'1729,"-8"-8"199,5 4-1775,-1 0 0,1 1 1,-1-1-1,0 1 0,0 0 1,0 0-1,-1 0 0,1 1 0,0 0 1,-1 0-1,0 0 0,0 0 1,1 1-1,-1-1 0,0 1 1,0 0-1,0 1 0,0-1 1,0 1-1,0 0 0,0 1 1,-1-1-1,1 1 0,-5 1 1,-3 2 3,1 1 1,0 0 0,0 0-1,0 1 1,1 1 0,-1 0 0,2 1-1,-1 0 1,1 0 0,0 1-1,1 0 1,-16 21 0,20-24-13,-1 1 0,1-1 1,1 1-1,-1 0 0,1 1 1,1-1-1,-1 1 0,1 0 1,1 0-1,-1 0 1,2 0-1,-1 0 0,1 0 1,0 1-1,0-1 0,1 0 1,0 1-1,1-1 0,0 0 1,0 1-1,4 12 0,-3-17-131,0-1 1,0 0-1,0 0 0,0 1 0,0-2 1,0 1-1,1 0 0,-1 0 0,1-1 1,0 1-1,0-1 0,0 0 0,0 0 1,1 0-1,-1 0 0,0-1 0,1 1 1,-1-1-1,1 0 0,-1 0 0,1 0 1,0 0-1,-1-1 0,1 1 0,0-1 1,0 0-1,-1 0 0,1-1 0,7 0 1,-1-1 26,0 0 1,0 0 0,0-1-1,0 0 1,-1-1-1,1 0 1,-1-1-1,0 0 1,16-10 0,-17 8-13,-1 1 0,0-1 0,0 0 1,0 0-1,-1-1 0,1 0 0,-2 0 0,0 0 1,0-1-1,0 1 0,-1-1 0,0-1 1,-1 1-1,0 0 0,0-1 0,-1 0 0,0 0 1,0-13-1,-2 21-55,0 0-1,-1-1 1,1 1 0,-1 0 0,0 0-1,1-1 1,-1 1 0,0 0-1,0 0 1,0 0 0,-1 0 0,1 0-1,0 1 1,-1-1 0,1 0 0,-1 1-1,0-1 1,1 1 0,-1-1 0,0 1-1,0 0 1,0-1 0,0 1 0,0 0-1,0 0 1,0 1 0,0-1-1,-4 0 1,5 0-110,-1 1 0,1-1 0,-1 1-1,1 0 1,-1 0 0,0 0 0,1 0 0,-1 0 0,1 0-1,-1 0 1,0 0 0,1 1 0,-1-1 0,1 1 0,-1-1-1,1 1 1,-1-1 0,1 1 0,0 0 0,-1 0 0,1 0-1,0 0 1,-1 0 0,1 0 0,0 0 0,0 0 0,0 0-1,0 1 1,0-1 0,0 0 0,0 1 0,1-1 0,-1 0-1,0 1 1,1-1 0,-1 1 0,1 0 0,-1-1-1,1 3 1,0 34-6654,4-21 1617</inkml:trace>
  <inkml:trace contextRef="#ctx0" brushRef="#br0" timeOffset="1">431 219 17360,'0'0'2435,"0"64"-578,-5-31-383,-2 4-129,2-1-672,3 1-577,2-3-64,0-8-993,7-5-769,4-8-992,-1-13-2051,3 0-3330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5541,'0'0'16304,"6"73"-14511,-6-38-479,0 0-578,0-1-351,0 0-257,0-2-96,0-6 0,5-2-1025,6-7-993,-2-8-897,-1-9-2530,7 0-3587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13677,'0'0'1927,"4"-9"411,-2 6-2095,0-1 0,0 0-1,1 1 1,-1-1-1,1 1 1,0 0 0,0 0-1,0 0 1,0 0-1,0 1 1,0-1 0,1 1-1,-1 0 1,1 0-1,0 0 1,0 0 0,0 1-1,0-1 1,0 1-1,0 0 1,0 0 0,0 1-1,0-1 1,0 1-1,1 0 1,4 0 0,2 1-4,0-1 1,0 1 0,0 1 0,0 0 0,0 0-1,-1 1 1,1 1 0,16 7 0,-24-10-211,-1 1 0,1-1 0,0 1 0,0 0 0,-1 0 0,1 0 0,-1 0 0,0 0 0,0 1 0,0-1 0,0 0 0,0 1 0,0 0 0,0-1 0,-1 1 0,0 0 0,1 0 0,-1 0 0,0 0 0,0 0 0,-1 0 0,1 0 0,-1 0 0,1 1 0,-1-1 0,0 0 0,0 0 0,-1 0 0,1 0 0,0 1 0,-1-1 0,0 0 0,0 0 0,0 0 1,-2 3-1,-1 3 42,-1-1 1,-1 0-1,0 0 1,0 0 0,0 0-1,-1-1 1,0 0 0,-1-1-1,1 0 1,-10 6-1,5-2 165,0 0 0,-20 21-1,32-31-226,-1 0 0,1 1 0,0-1 0,-1 0 0,1 1 0,0-1 0,-1 0 0,1 1 0,0-1 0,0 1 0,-1-1 0,1 0 0,0 1 0,0-1 0,0 1 0,0-1 0,0 1 0,0-1-1,0 1 1,0-1 0,0 1 0,0-1 0,0 1 0,0-1 0,0 1 0,0-1 0,0 0 0,0 1 0,0-1 0,0 1 0,1-1 0,-1 1 0,0 0 0,18 5 151,36-5-125,-41-2-70,20 1-1324,49-7 0,-7-11-4208,-26 1-3407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1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11883,'0'0'11467,"67"3"-9897,-10-3-674,12 0-479,7 0-321,2-3-64,-11-2 32,-10 1-512,-13 0-866,-25 3-1056,-13-1-1409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14446,'0'0'5285,"88"17"-4004,-22-17-32,10 0-416,11-6-673,-4-1-96,-7 0-544,-5 1-1154,-11-3-2017,-14 0-3973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211 105 10442,'3'-8'1991,"-2"3"-1630,13-48 3941,-13 52-4166,-1 0 0,0 0 1,0-1-1,1 1 0,-1 0 0,0 0 1,0-1-1,0 1 0,0 0 0,0 0 1,-1-1-1,1 1 0,0 0 1,-1 0-1,1-1 0,0 1 0,-1 0 1,0 0-1,1 0 0,-1 0 1,0 0-1,1 0 0,-1 0 0,0 0 1,0 0-1,0 0 0,0 0 0,0 0 1,0 0-1,0 1 0,0-1 1,0 0-1,0 1 0,0-1 0,-1 1 1,1 0-1,0-1 0,-2 1 1,-5 0-89,1 0 1,0 1 0,-1 0 0,1 1-1,0 0 1,0 0 0,0 0 0,0 1 0,0 0-1,0 0 1,1 1 0,-1 0 0,1 0-1,0 0 1,0 1 0,1 0 0,-1 0-1,-7 10 1,5-6 64,0 0-1,1 1 0,0 0 0,1 0 1,0 1-1,0-1 0,1 1 1,1 0-1,0 1 0,-5 22 1,8-31-93,1-1 0,0 1 0,-1-1 0,1 0 0,0 1 0,1-1 0,-1 1 0,0-1 0,1 1 0,-1-1 0,1 0 0,0 1 0,0-1 0,0 0 0,0 0 0,0 0 0,0 0 0,0 1 0,1-2 0,-1 1 0,1 0 0,2 2 0,0-1 5,-1-1 0,1 0 0,0 0 1,-1 0-1,1 0 0,0-1 1,0 0-1,1 0 0,-1 0 0,0 0 1,0 0-1,5-1 0,2 1 41,0-2 0,0 1 0,0-1 0,1-1-1,-1 0 1,-1 0 0,1-1 0,0-1-1,11-5 1,-11 3-7,0 0-1,-1-1 1,0 0 0,0-1-1,0 0 1,14-17-1,-20 21-24,-1 0-1,0 0 1,-1 0-1,1 0 0,-1-1 1,1 1-1,-1-1 1,-1 1-1,1-1 0,-1 0 1,1 0-1,-1 1 1,-1-1-1,1 0 1,-1 0-1,0 0 0,0 0 1,0 0-1,-2-9 1,1 12-128,1 1 1,-1-1-1,0 0 1,0 1 0,0-1-1,0 1 1,0-1-1,0 1 1,-1-1-1,1 1 1,-1 0 0,1 0-1,0-1 1,-1 1-1,0 0 1,1 0-1,-1 1 1,0-1 0,1 0-1,-1 0 1,0 1-1,0-1 1,0 1 0,1 0-1,-1 0 1,0-1-1,0 1 1,0 0-1,0 0 1,0 1 0,1-1-1,-1 0 1,0 1-1,0-1 1,0 1-1,0-1 1,1 1 0,-1 0-1,0 0 1,1 0-1,-1 0 1,1 0 0,-1 0-1,1 0 1,-1 1-1,1-1 1,0 0-1,0 1 1,-2 2 0,2-1-719,-1 1 1,2-1-1,-1 1 1,0-1-1,1 1 1,-1-1 0,1 1-1,0 0 1,1 5-1,5 10-6197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17489,'0'0'1473,"-31"47"-96,17-18-31,-2 0-354,4 1-127,3-1-416,9-2-417,0-6-1217,11-6-1570,6-10-1953,5-5-4005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2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14189,'0'0'5494,"12"3"-4694,127 33 165,-122-31-891,-1 1-1,1 1 1,-2 0 0,1 1-1,-1 1 1,0 0-1,15 12 1,-25-15-140,0 0-1,0 0 1,-1 1 0,1-1 0,-1 1-1,-1 0 1,1 0 0,-1 0 0,-1 1 0,1-1-1,-1 1 1,-1-1 0,1 1 0,-1 0-1,0 0 1,-1-1 0,0 1 0,0 0-1,-1 0 1,0 0 0,0-1 0,-1 1 0,-3 8-1,-2 8-471,-1 0-1,-1-1 1,-1 0-1,-1 0 1,-27 39-1,22-38-3646,6-9-1255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2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18065,'0'0'3716,"-23"56"-2499,12-20 512,3 4-95,2 2-673,6-5-481,0-4-352,6-3-31,6-4-97,4-5-417,-2-5-1056,6-4-1218,-8-9-1217,-1-3-3939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71 9929,'0'0'7832,"-4"-8"-4154,2 5-3582,-1-1 0,1 1 0,-1 0 0,0 0 0,0 0-1,0 0 1,0 0 0,0 1 0,-1-1 0,1 1 0,-1 0 0,1 0 0,-1 0 0,0 1 0,0-1 0,0 1-1,0 0 1,0 0 0,0 0 0,0 1 0,0-1 0,0 1 0,-1 0 0,1 0 0,0 1 0,0-1 0,0 1 0,0 0-1,-5 1 1,2 0-38,-1 1-1,0 0 0,1 0 0,-1 0 0,1 1 1,0 0-1,0 0 0,1 1 0,-7 5 0,11-9-31,-1 1 0,1 0 0,0 0 0,0 0 0,0 0 0,0 1 0,0-1 0,0 1 0,1-1-1,-1 1 1,1-1 0,0 1 0,-1 0 0,1-1 0,0 1 0,1 0 0,-1 0 0,1 0 0,-1 0-1,1 0 1,0 0 0,0 0 0,0 0 0,0 0 0,1 0 0,-1-1 0,2 6 0,0-5-7,1 0 1,-1 0 0,0-1 0,1 1 0,0-1-1,0 0 1,0 1 0,0-1 0,0-1 0,0 1-1,0 0 1,1-1 0,-1 0 0,1 1 0,-1-1-1,1-1 1,-1 1 0,1 0 0,-1-1 0,8 0-1,2 1 33,0 0-1,-1-2 0,1 1 1,24-6-1,-29 4-45,-1-1-1,1 0 1,-1 0-1,0-1 1,0 0 0,0 0-1,0 0 1,-1-1-1,0 0 1,0-1-1,0 1 1,-1-1-1,1 0 1,-1-1-1,-1 1 1,1-1 0,-1 0-1,-1 0 1,1 0-1,-1-1 1,0 1-1,-1-1 1,0 0-1,2-10 1,-4 17-9,1 1-1,-1-1 1,0 1 0,0-1 0,1 1-1,-1-1 1,0 1 0,0-1-1,0 1 1,0-1 0,0 1 0,0-1-1,0 1 1,0-1 0,0 1-1,0-1 1,0 0 0,0 1 0,0-1-1,0 1 1,-1-1 0,1 1-1,0-1 1,0 1 0,-1-1 0,1 1-1,0-1 1,0 1 0,-1 0-1,1-1 1,-1 1 0,1-1 0,0 1-1,-1 0 1,1-1 0,-1 1-1,1 0 1,-1 0 0,1-1 0,-1 1-1,1 0 1,-1 0 0,1 0-1,-1 0 1,1-1 0,-1 1 0,1 0-1,-1 0 1,1 0 0,-1 0-1,-1 0 1,0 1-12,0 0-1,0 0 0,1 0 1,-1 0-1,0 0 1,0 0-1,0 0 0,1 1 1,-1-1-1,0 0 1,1 1-1,-3 2 0,-2 5 52,1 0 0,-1 1 0,2-1 0,-1 1 0,1 0 0,1 0 0,0 1 0,0-1 0,1 0-1,0 1 1,1 0 0,0-1 0,1 12 0,0-14-16,1-1-1,-1 0 1,2 0-1,-1 0 1,1 0-1,0 0 1,0 0-1,1 0 1,0 0-1,0-1 1,0 1-1,1-1 1,0 0-1,1 0 1,-1 0 0,1-1-1,0 0 1,0 0-1,1 0 1,5 4-1,53 21 41,-51-24-57,1 0-1,-1 0 0,15 10 1,-28-16 13,0 0 1,1 0 0,-1 0-1,1 1 1,-1-1 0,1 0-1,-1 0 1,0 1 0,1-1 0,-1 0-1,0 1 1,1-1 0,-1 0-1,0 1 1,0-1 0,1 1-1,-1-1 1,0 0 0,0 1-1,1-1 1,-1 1 0,0-1 0,0 1-1,0-1 1,0 1 0,0-1-1,0 0 1,0 1 0,0-1-1,0 1 1,0-1 0,0 1-1,0-1 1,0 1 0,0-1 0,0 1-1,-1-1 1,1 0 0,0 1-1,0-1 1,0 1 0,-1-1-1,1 1 1,0-1 0,0 0-1,-1 1 1,1-1 0,0 0 0,-1 1-1,1-1 1,-1 0 0,1 0-1,0 1 1,-1-1 0,1 0-1,-1 0 1,1 0 0,-1 0-1,1 1 1,0-1 0,-1 0 0,1 0-1,-2 0 1,-33 9 570,31-8-593,-23 3 50,0 0-1,-1-2 1,1-1-1,0-1 0,-1-1 1,-33-6-1,26-5-1847,34 11 1515,0 1 0,0-1 0,0 0 0,0 0-1,0 0 1,0 0 0,1 0 0,-1 0 0,0 0 0,0 0-1,1 0 1,-1 0 0,1 0 0,-1 0 0,1 0-1,-1-1 1,1 0 0,-1-13-5578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4837,'0'0'14445,"48"-24"-12363,-2 15-801,16 0-352,12 2-384,9 2-417,-1 5-64,-10 0-609,-15 0-1248,-22 2-1218,-19 3-1730,-16 0-1408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7591,'0'0'13645,"85"15"-12492,-17-22-416,8-1-513,0 2-192,-5 2-608,-11 0-1891,-18-3-3426,-8 0-5478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4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4548,'0'0'17446,"12"-3"-16421,2-1-938,1-1 1,-1-1-1,-1 0 1,1-1-1,-1-1 0,-1 0 1,1-1-1,-1 0 0,-1-1 1,12-12-1,6-7 37,-1-2-1,-1-1 1,-2-2-1,-1 0 1,-2-2-1,29-61 1,-59 178-279,8-78 155,-7 47 9,1 0 0,4 100 0,11-117-2451,-8-32 2109,-1 1 1,1-1-1,0 1 1,0-1-1,0 1 1,0-1-1,0 0 1,0 1-1,0-1 1,1 0 0,-1 0-1,0 0 1,1 0-1,-1 0 1,1 0-1,-1 0 1,1 0-1,-1-1 1,1 1-1,0-1 1,-1 1-1,1-1 1,0 0-1,-1 1 1,1-1-1,2 0 1,7-1-9539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5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329 126 13901,'0'0'1586,"3"-9"85,-2 6-1628,1-3 354,0 0-1,-1 0 0,0 0 1,0-1-1,0 1 0,0 0 1,-1-8-1,-1 12-284,1 0 0,-1-1 0,0 1-1,1 0 1,-1-1 0,0 1 0,0 0 0,0 0 0,-1 0 0,1 0 0,-1 0-1,1 0 1,-1 0 0,1 1 0,-1-1 0,0 0 0,0 1 0,0-1 0,0 1-1,0 0 1,0 0 0,0 0 0,0 0 0,-1 0 0,-3-1 0,-2 0-97,1-1 0,-1 2 0,1-1 0,-1 1 0,0 0 0,0 1 0,0 0 0,0 0 0,1 1 0,-1 0 0,0 0 0,0 1 0,1-1 0,-1 2 0,-10 4 0,13-5-19,1 1-1,0-1 1,-1 1-1,1 0 1,0 0-1,0 0 1,1 1-1,-1-1 1,1 1-1,0 0 1,0 0-1,0 0 1,0 1-1,1-1 1,0 0-1,-1 1 1,2 0-1,-1 0 1,1-1-1,-1 1 1,1 0-1,0 0 1,1 0-1,-1 10 1,1-15 6,0 1 0,1 0 1,-1 0-1,0 0 0,0 0 1,0 0-1,1-1 0,-1 1 1,0 0-1,1 0 0,-1 0 1,0-1-1,1 1 0,-1 0 1,1-1-1,0 1 0,-1 0 1,1-1-1,-1 1 0,1-1 0,0 1 1,-1-1-1,1 1 0,0-1 1,0 1-1,1 0 0,30 3 118,-23-5-82,0 0 0,0 0 1,0-1-1,0 0 0,8-3 0,-5-2-328,0 0-1,0 0 1,-1-1 0,0-1 0,0 1-1,-1-2 1,9-10 0,-27 32 297,0 1 0,1 0 0,1 0 1,0 1-1,1-1 0,0 1 0,1 0 1,-3 22-1,6-30 20,0 1 0,0 0 0,1 0 1,0 0-1,0 0 0,1 0 0,0 0 0,0 0 0,1 0 1,-1 0-1,2-1 0,-1 1 0,1-1 0,0 0 0,0 1 1,0-1-1,1 0 0,0-1 0,9 11 0,-2-7 77,20 24-39,-31-33-35,1 1 0,-1 0 0,0 0 0,1-1 0,-1 1 0,0 0 0,1 0 1,-1-1-1,0 1 0,0 0 0,0 0 0,0 0 0,0 0 0,0-1 0,0 1 0,0 0 0,0 0 1,0 0-1,-1-1 0,1 1 0,0 0 0,-1 0 0,1-1 0,0 1 0,-1 0 0,1 0 1,-1-1-1,1 1 0,-1 0 0,1-1 0,-1 1 0,1-1 0,-1 1 0,0-1 0,1 1 1,-1-1-1,0 1 0,1-1 0,-1 0 0,0 1 0,0-1 0,0 0 0,1 0 0,-1 1 1,-1-1-1,-25 8 556,-1-1-1,0-2 1,0-1 0,-1-1 0,1-1 0,-1-1 0,-51-7 0,77 6-592,1 0 0,-1-1 1,0 1-1,1-1 0,-1 0 1,1 0-1,-1 0 0,1 0 0,-1 0 1,1-1-1,0 1 0,-3-3 1,1-8-1088,20-1-1098,47-12-5662,-20 9 294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8168,'0'0'15908,"-11"3"-15422,-3 4-325,0 1-1,1 0 1,0 1 0,0 0-1,1 1 1,0 0 0,1 1-1,0 0 1,-17 25 0,14-20-231,1 1 0,1 0 0,0 1-1,2 0 1,0 1 0,1 0 0,-12 38 0,21-66-8666,-1 0 5893,1-18-7663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6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14221,'-10'0'1586,"-1"2"-1298,0-1 1,1 1-1,0 1 0,0-1 0,-1 2 1,2 0-1,-1 0 0,0 0 0,1 2 1,0-1-1,0 1 0,0 0 0,1 1 1,0 0-1,0 0 0,1 1 1,-11 13-1,16-18-192,-1 1 1,1 0-1,0-1 1,0 1-1,0 0 0,0 0 1,1 0-1,-1 1 1,1-1-1,0 0 1,1 1-1,-1-1 1,1 0-1,0 1 0,0-1 1,1 8-1,0-10-56,0 1 0,0-1 0,0 1 0,1-1-1,-1 1 1,1-1 0,0 0 0,0 1 0,0-1-1,0 0 1,0 0 0,0-1 0,0 1 0,1 0-1,-1-1 1,1 1 0,-1-1 0,1 0 0,-1 0 0,1 0-1,0 0 1,0 0 0,-1-1 0,1 1 0,5-1-1,4 2 5,1 0 0,-1-2 0,0 1 0,0-2 0,1 1 0,-1-2 0,0 0 0,0 0 0,23-8 0,-29 8-39,-1-1 0,1 1-1,-1-1 1,1 0 0,-1-1 0,0 1-1,0-1 1,0 0 0,-1 0 0,1-1-1,-1 1 1,0-1 0,0 0 0,-1 0 0,0 0-1,1-1 1,-2 1 0,1-1 0,-1 1-1,0-1 1,3-9 0,-5 13-8,1 0 0,-1 0 0,0 0 1,0 0-1,1 1 0,-1-1 0,-1 0 0,1 0 0,0 0 0,0 0 1,-1 1-1,1-1 0,-1 0 0,1 0 0,-1 1 0,0-1 1,1 0-1,-1 1 0,0-1 0,0 1 0,0-1 0,-1 1 1,1-1-1,0 1 0,0 0 0,-1-1 0,1 1 0,-1 0 0,1 0 1,-1 0-1,0 0 0,1 1 0,-1-1 0,0 0 0,1 1 1,-1-1-1,0 1 0,0-1 0,0 1 0,0 0 0,1 0 0,-1 0 1,-2 0-1,-5 0-31,1 0 1,0 0-1,0 1 1,0 0-1,-1 0 0,1 1 1,0 0-1,-14 6 1,14-3-81,0-1 0,-1 1 0,2 0 0,-1 1 1,1 0-1,0 0 0,0 1 0,0 0 0,1 0 0,0 0 1,1 1-1,-8 13 0,9-14-456,1 0 0,0 1 0,0 0 0,1 0 0,0 0 0,0 0 0,1 0 0,0 0 0,0 10 0,1 12-4539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3:46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5 16047,'0'0'1079,"-11"7"68,-19 9-487,10-6 202,1 0 0,0 1 0,1 1 0,-31 28 0,48-40-859,1 0 0,-1 0 0,1 1 0,0-1 0,-1 0 0,1 1 0,0-1 0,-1 0 0,1 1 0,0-1 0,-1 1 0,1-1 0,0 0 1,0 1-1,-1-1 0,1 1 0,0-1 0,0 1 0,0-1 0,0 1 0,0-1 0,0 1 0,0-1 0,-1 1 0,1-1 0,1 1 0,-1-1 0,0 1 0,0-1 0,0 1 0,0-1 0,0 1 0,0-1 0,1 1 0,-1-1 0,0 0 0,0 1 0,1-1 0,-1 1 0,0-1 0,0 0 0,1 1 0,-1-1 0,1 1 0,-1-1 0,0 0 0,1 0 0,-1 1 0,1-1 0,-1 0 0,1 0 0,-1 1 0,1-1 0,-1 0 0,0 0 0,1 0 0,-1 0 0,1 0 0,0 0 0,38 3 73,-31-3-23,-6 0-42,108-4 267,-99 3-293,1-1 1,0 0-1,0-1 0,-1 0 0,0-1 0,0 0 1,13-7-1,-21 10 12,-1 0 1,0-1-1,0 1 1,0-1-1,1 1 1,-1-1-1,-1 0 1,1 0 0,0 0-1,0 0 1,-1 0-1,1 0 1,1-5-1,-2 6 31,-1 0-1,1-1 1,-1 1-1,0 0 1,0-1-1,0 1 1,0-1-1,0 1 1,0 0-1,0-1 1,0 1-1,0 0 1,-1-1-1,1 1 1,-1 0-1,1-1 1,-1 1-1,1 0 1,-2-2 0,0 0 41,-1 0 0,0 0 0,1 0 0,-1 0 1,-1 0-1,1 1 0,0-1 0,-1 1 0,1 0 0,-1 0 1,1 0-1,-1 1 0,0-1 0,0 1 0,-4-1 1,-4 0-16,0 0 1,0 1 0,0 0 0,0 1 0,0 0-1,0 1 1,-22 4 0,30-4-148,0 0-1,1 1 1,-1-1 0,0 1-1,0-1 1,1 1 0,-1 0 0,1 0-1,0 1 1,0-1 0,-6 6-1,7-6-162,1 0 0,0 0 0,0 0 0,-1 1 0,1-1 0,0 0 0,1 0 0,-1 1 0,0-1 0,1 1-1,-1-1 1,1 1 0,0-1 0,0 1 0,0-1 0,0 1 0,0-1 0,0 0 0,1 1 0,1 4 0,7 11-6540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5:2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46 2498,'0'0'1895,"-9"1"-784,1-1-602,-31 0 292,16 5 3323,22-4-4055,1-1-1,-1 0 0,1 0 1,-1 0-1,1 0 0,-1 0 1,1 1-1,-1-1 0,1 0 1,0 0-1,-1 1 0,1-1 1,-1 0-1,1 1 0,0-1 1,-1 0-1,1 1 0,0-1 0,0 1 1,-1-1-1,1 0 0,0 1 1,0-1-1,-1 1 0,1-1 1,0 1-1,0-1 0,0 1 1,0-1-1,0 1 0,0-1 1,0 1-1,0-1 0,0 1 1,0-1-1,0 1 0,0-1 1,0 1-1,0-1 0,0 0 1,1 1-1,-1-1 0,0 1 1,0-1-1,0 1 0,1-1 1,-1 0-1,1 1 0,0 0 27,0 0-1,0 0 0,0 0 1,1 0-1,-1 0 0,0 0 1,1-1-1,-1 1 1,0 0-1,1-1 0,-1 1 1,1-1-1,-1 0 1,1 0-1,1 1 0,116-3 1735,132-19-1,30-1-1620,6 20-94,186-10 600,-383 7-615,-53 5-45,0-2 0,64-13 0,-121 14-7682,7 1 2289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13229,'0'0'7110,"54"-37"-5252,-23 16-513,-1-2-256,8 1-800,-8 3-225,-2 6-128,-7 7-1057,-7 6-865,-6 0-897,-8 7-1249,0 9-705</inkml:trace>
  <inkml:trace contextRef="#ctx0" brushRef="#br0" timeOffset="1">92 206 9257,'0'0'10281,"71"-14"-8679,-32-10-513,0-2-448,2 1-353,-6 2-256,-3 4-641,-4 5-1569,-6-1-2242,-5-2-5221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5:4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6182,'37'-1'11112,"71"0"-7730,44-1-3553,-125 2 292,477 6 1317,-88 7-1235,-223-11-177,-62 0 6,226-26 0,-53 6 7,-132 12-30,254-1-1,-41 3 91,-269 3-88,-83 3 26,0-1 0,0-2 1,-1-2-1,1-1 0,0-1 1,45-14-1,-75 18-84,11-6-783,-11-3-9162,-3 3 127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17 5862,'0'0'9416,"8"1"-8844,33 0 518,1-1 1,49-8 0,-216-2 1754,36 10-2081,87 0-679,13 2-181,25 2 172,1-2 0,0-1 0,54-7 0,-297 5 1857,206 1-1896,29 0-1003,13 0-3422,-18 0-902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7623,'0'0'9492,"13"-1"-7907,134-9 1510,373-17-3750,-520 28 565,0-1 1,0 0-1,0 0 1,0 0-1,0 0 0,0 0 1,0 0-1,0 1 1,0-1-1,0 0 0,0 0 1,0 0-1,0 0 1,0 1-1,0-1 0,0 0 1,0 0-1,0 0 0,0 0 1,0 0-1,0 1 1,0-1-1,0 0 0,0 0 1,0 0-1,0 0 1,0 0-1,1 0 0,-1 0 1,0 1-1,0-1 1,0 0-1,0 0 0,0 0 1,0 0-1,1 0 1,-1 0-1,0 0 0,0 0 1,0 0-1,0 0 1,0 0-1,0 0 0,1 0 1,-1 0-1,-16 7-3860,-13-2-3064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14798,'0'0'4837,"85"6"-3332,-23-6 0,10-4-512,15-4-736,-5 4-193,1 1-32,-5 3-128,-11 0-1025,-12 0-1314,-9-4-2690,-9-7-5477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165 5189,'-13'-5'3310,"-110"-43"-1660,67 24-2273,-1 3 0,-116-29 0,122 43 896,1 2 0,-1 2 1,0 2-1,-69 7 0,91-1-248,0 2 0,0 0-1,0 2 1,1 1 0,1 2-1,0 0 1,-45 29 0,36-17-7,0 1 0,2 2 0,1 2 1,-49 53-1,62-57 73,0 0 1,1 1-1,2 1 0,1 1 1,1 0-1,1 1 1,2 1-1,1 0 1,1 0-1,1 1 0,-5 46 1,11-57-109,1 1-1,2 0 1,0 0 0,1-1-1,1 1 1,0 0 0,2-1 0,1 0-1,0 0 1,2 0 0,0 0-1,1-1 1,1 0 0,0-1 0,2 0-1,0 0 1,1-1 0,23 24-1,-8-15-9,1 0-1,2-2 0,0-2 0,2-1 0,0-1 0,1-1 1,65 25-1,-27-18 66,1-3 1,148 26 0,-147-39 96,1-2 0,0-4 1,0-3-1,0-4 0,119-18 1,-132 10 212,-2-3 0,1-2 0,-2-3 1,0-3-1,-2-2 0,0-2 0,59-39 1,-92 50-227,-1-2 0,-1 0-1,0-1 1,-1-1 0,-1-1 0,-1-1 0,0-1 0,-2 0 0,-1-1 0,0-1-1,-2 0 1,-1-1 0,-1 0 0,10-35 0,-15 42-88,-2-1 0,0 0 1,-1 0-1,-1-1 0,-1 1 0,-1-1 0,0 1 1,-2 0-1,0-1 0,-1 1 0,-1 0 0,0 0 1,-2 1-1,0-1 0,-1 1 0,-1 0 0,-1 1 1,0 0-1,-1 0 0,-25-29 0,19 28-107,-2 0 0,0 1 0,-1 1 0,0 1 0,-1 0 0,-1 2 0,-1 0 0,-23-9 0,-8-1-1850,0 4-1,-77-19 1,82 25-2337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4965,'0'0'14755,"-3"8"-13095,-4 14-899,0 0-1,2 1 0,1 0 1,0 0-1,1 26 0,2 131 1609,3-89-1762,7 208-233,-7-285 58,2-4-3325,1-8-2062,2-14-799,0-7-5307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12492,'0'0'5648,"-2"12"-4020,-15 93 1650,-8 184 0,27-259-3142,-1-22-216,0 0 1,-1 0 0,0-1 0,0 1 0,-1 0 0,0 0 0,-3 14 0,3-22-113,1 1 0,0-1 0,-1 1-1,1-1 1,-1 0 0,1 1 0,-1-1 0,0 0-1,1 1 1,-1-1 0,1 0 0,-1 0 0,0 0 0,1 1-1,-1-1 1,1 0 0,-1 0 0,0 0 0,1 0-1,-1 0 1,0 0 0,1 0 0,-1 0 0,1 0 0,-1 0-1,0-1 1,1 1 0,-1 0 0,1 0 0,-1-1-1,0 1 1,1 0 0,-1-1 0,1 1 0,-1 0 0,1-1-1,-1 1 1,1-1 0,-1 1 0,1-1 0,0 1-1,-1-1 1,1 1 0,-1-1 0,-11-18-6897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4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11435,'0'0'3619,"1"-11"-976,0 4-2397,0 1 1,0 0 0,0 0-1,1 0 1,0 0 0,0 1-1,0-1 1,1 0-1,0 1 1,0 0 0,0-1-1,1 1 1,-1 1 0,1-1-1,1 0 1,-1 1 0,0 0-1,1 0 1,7-4-1,11-6-84,1 1 0,1 2 0,-1 1 0,2 0 0,0 2 0,41-8-1,-15 8 22,0 1 0,74 2 0,-114 6-96,-1 0-1,0 1 1,0 0 0,0 1-1,0 0 1,0 1-1,0 0 1,-1 0 0,0 1-1,0 1 1,10 6 0,-17-10-45,1 1 0,-1-1 0,1 0 0,-1 1 0,0 0 0,0 0 0,0 0 1,-1 0-1,1 0 0,-1 0 0,1 1 0,-1-1 0,0 1 0,-1 0 0,1-1 1,-1 1-1,1 0 0,-1 0 0,0 0 0,0 0 0,-1 0 0,1 0 0,-1 0 0,0 1 1,0-1-1,-1 0 0,1 0 0,-1 0 0,0 0 0,0 0 0,0 0 0,0 0 1,-3 5-1,-1-1 103,0-1 0,-1 0 0,0 0 0,0-1 0,0 1 0,-1-1 0,0-1 0,0 1 0,-1-1 0,1-1 0,-1 1 0,-14 5 0,4-2-252,-1-1 0,0-1 0,0-1 0,-32 5 0,50-9 78,-22-1-2311,23 0 2144,-1-1 0,1 1 1,-1 0-1,1-1 0,-1 1 0,1 0 0,0-1 0,-1 1 0,1-1 0,0 1 0,-1-1 1,1 1-1,0-1 0,-1 1 0,1-1 0,0 1 0,0-1 0,0 1 0,0-1 0,-1 0 1,1 1-1,0-1 0,0 1 0,0-1 0,0 1 0,0-1 0,0 0 0,0 1 0,1-1 1,-1 1-1,0-2 0,5-21-9018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4837,'0'0'20414,"-7"10"-19891,-31 51 376,-51 109 0,79-148-838,1 1 0,2 1 0,0-1 0,1 1 0,1 1 0,2-1-1,0 1 1,2-1 0,1 30 0,0-49-47,1 1-1,0-1 0,1 0 1,-1 1-1,1-1 0,0 0 1,0 0-1,0 0 0,1 0 1,0 0-1,0 0 0,0-1 1,0 1-1,1-1 0,0 0 1,0 0-1,0-1 0,0 1 1,1-1-1,7 5 0,-2-3-479,-1 0 0,1-1-1,0-1 1,0 1 0,0-2 0,0 1-1,1-1 1,-1-1 0,22 1 0,12-2-5204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71 3523,'1'-6'1902,"1"0"0,0 0 0,0 0 0,0 0 0,1 0 0,-1 0 0,2 1 0,-1-1 0,0 1 0,7-8-1,-9 13-865,-1 3-305,-2 24-451,-2-1-1,-1 0 1,-2 0-1,0 0 1,-17 39-1,-1 7-231,17-47-12,-4 12 69,1-1 1,-7 53-1,18-88-87,0-1 0,0 0 0,0 1 1,0-1-1,0 0 0,-1 1 0,1-1 0,0 1 0,0-1 0,1 0 0,-1 1 1,0-1-1,0 0 0,0 1 0,0-1 0,0 1 0,0-1 0,0 0 0,1 1 1,-1-1-1,0 0 0,0 1 0,0-1 0,1 0 0,-1 0 0,0 1 0,0-1 0,1 0 1,-1 0-1,0 1 0,1-1 0,-1 0 0,0 0 0,1 0 0,-1 1 0,1-1 1,16-4 447,15-15 239,37-47-304,-3-2 0,61-81 0,-81 92-259,-19 17-911,-38 43-14173,-4 3 6577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1 495 12204,'0'0'8947,"1"-11"-7671,5-22-648,2 1 1,1-1 0,2 1-1,22-47 1,-19 51-438,-2 0 0,-1-1 0,-1 0 0,-2-1 0,0 0 0,-3-1 0,4-38 0,-10 72-203,0 9 6,0 0-1,1 0 1,0 0-1,1 0 0,0 0 1,1 0-1,5 18 1,-4-21-17,2-1 1,-1 0 0,1 1 0,0-2 0,1 1-1,0 0 1,0-1 0,0 0 0,1-1 0,0 0-1,0 0 1,1 0 0,0-1 0,10 6 0,-7-6-841,1 0 1,0-1 0,0-1 0,0 1-1,0-2 1,16 2 0,-24-4-243,6 2-1322,-5 1-4003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15407,'0'0'5637,"-25"47"-3587,25-32-513,0-1-704,0-1-577,5-1-192,9 1-256,-1-1-1281,3-2-1186,-4 0-1889,1-1-2595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10602,'0'0'3668,"11"-5"-396,-9 3-3126,7-3 417,1 1 0,-1 0 0,1 0 0,0 1 0,10-2 0,-17 4-492,-1 1-1,1-1 1,-1 1 0,1 0 0,-1 0 0,1 0 0,-1 0 0,1 0 0,-1 1 0,0-1 0,1 1 0,-1-1 0,1 1 0,-1 0 0,0 0 0,1 0 0,-1 0-1,0 1 1,0-1 0,0 1 0,0-1 0,0 1 0,0 0 0,-1-1 0,1 1 0,0 0 0,-1 0 0,1 0 0,-1 0 0,2 4 0,-1 0 148,0 0 1,0 0-1,-1 1 1,1-1-1,-1 0 1,0 11 0,2 13 1819,-3-30-2007,0 0-1,0 0 0,0 1 0,0-1 0,1 0 0,-1 0 0,0 1 0,0-1 1,0 0-1,1 0 0,-1 0 0,0 1 0,0-1 0,0 0 0,1 0 1,-1 0-1,0 0 0,0 0 0,1 1 0,-1-1 0,0 0 0,0 0 1,1 0-1,-1 0 0,0 0 0,1 0 0,-1 0 0,0 0 0,0 0 1,1 0-1,-1 0 0,0 0 0,1 0 0,-1 0 0,0 0 0,0 0 0,1 0 1,-1 0-1,0-1 0,0 1 0,1 0 0,-1 0 0,0 0 0,0 0 1,0-1-1,1 1 0,-1 0 0,0 0 0,0 0 0,0-1 0,1 1 1,-1 0-1,0 0 0,0-1 0,0 1 0,0 0 0,0 0 0,0-1 1,1 1-1,10-15 348,-7 2-309,0 1 0,-1-1 1,-1 0-1,0 0 0,-1 0 1,0 0-1,-2-23 0,0 9 67,-1 16-182,-2 14-450,4-1 390,0-1-1,-1 1 1,1-1-1,0 1 1,0-1-1,0 1 0,0-1 1,0 1-1,0-1 1,0 0-1,1 1 1,-1-1-1,1 1 1,-1-1-1,1 1 1,-1-1-1,2 2 1,1 0-512,-1 0 0,1 0 0,0 0 0,1 0 1,-1-1-1,0 1 0,1-1 0,-1 0 1,1 0-1,0 0 0,-1 0 0,1-1 1,0 0-1,5 1 0,15 3-6205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7687,'0'0'16709,"-9"5"-16575,-2 1-118,1 1 0,0 0 0,0 0-1,0 1 1,1 1 0,-10 11 0,14-14 118,0-1 0,1 1 0,0 0 0,0 0-1,0 1 1,1-1 0,0 1 0,0 0 0,0-1 0,1 1 0,0 1 0,1-1-1,-1 0 1,1 8 0,1-14-120,0 1-1,0-1 0,0 0 1,1 0-1,-1 0 1,0 1-1,1-1 0,-1 0 1,1 0-1,0 0 1,-1 0-1,1 0 0,0 0 1,-1 0-1,1 0 1,0 0-1,0 0 0,0 0 1,0-1-1,0 1 0,0 0 1,0-1-1,0 1 1,0 0-1,0-1 0,0 1 1,0-1-1,0 0 1,1 1-1,-1-1 0,0 0 1,0 0-1,1 0 1,-1 0-1,0 0 0,0 0 1,0 0-1,1 0 1,-1 0-1,0 0 0,0-1 1,2 0-1,3 0 3,0 0-1,1-1 0,-1 1 1,0-2-1,-1 1 1,1-1-1,8-4 1,0-3-66,0-1 0,-1-1 1,0 0-1,0-1 1,12-17-1,-19 23 93,-1 0 1,0 0-1,-1-1 1,0 1-1,0-1 1,0 0-1,-1 0 0,0-1 1,-1 1-1,0-1 1,0 1-1,1-15 0,-7 18 885,-5 11-736,-6 10-233,8-6 37,1 0 0,1 0 0,-1 1 0,2 0 0,-1 0 1,2 0-1,-1 0 0,1 0 0,1 1 0,-2 21 0,5-31-92,-1-1 0,0 0 1,0 0-1,0 0 0,1 0 0,-1 0 0,1 0 1,-1 0-1,1 0 0,-1 0 0,1 0 0,-1 0 0,1 0 1,0-1-1,-1 1 0,1 0 0,0 0 0,0-1 0,0 1 1,0 0-1,0-1 0,0 1 0,0-1 0,0 1 1,0-1-1,0 1 0,0-1 0,0 0 0,0 0 0,0 1 1,0-1-1,2 0 0,0 0-849,1 1 0,-1-1-1,0 0 1,1 0 0,-1-1 0,0 1-1,0-1 1,1 1 0,-1-1 0,3-1 0,13-12-9439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21 5189,'0'0'20200,"2"6"-19997,-1 3-109,1 0-1,-2 0 1,1 0 0,-1 0-1,0 0 1,-1 0-1,0 0 1,-1 0 0,0 0-1,0 0 1,-1 0-1,-5 11 1,2-2 424,6-17-431,-1 1 1,0-1-1,1 1 0,-1 0 1,1-1-1,-1 1 0,1-1 0,0 1 1,0 0-1,0-1 0,0 1 1,0 0-1,0 0 0,0-1 0,0 1 1,1 2-1,0-4-53,0 0 1,-1 0-1,1 1 0,0-1 1,-1 0-1,1 0 0,0 0 0,-1-1 1,1 1-1,0 0 0,-1 0 1,1 0-1,0 0 0,-1-1 1,1 1-1,0 0 0,-1 0 0,1-1 1,-1 1-1,1-1 0,0 1 1,-1 0-1,1-1 0,-1 1 1,0-1-1,1 0 0,46-48 455,-42 44-553,19-24-95,-8 8-102,35-33-1,-47 50 242,1 0-1,-1 0 0,0 1 0,1 0 1,0 0-1,0 0 0,0 1 0,0-1 0,0 1 1,0 0-1,1 1 0,-1-1 0,1 1 1,7-1-1,-11 3 14,-1-1-1,0 1 1,0-1 0,1 1-1,-1-1 1,0 1 0,0 0-1,0 0 1,0 0 0,0 0-1,0 0 1,0 0 0,0 0-1,0 0 1,-1 0 0,1 0-1,0 0 1,-1 0 0,1 1-1,0-1 1,-1 0 0,0 0-1,1 1 1,-1-1 0,0 0-1,0 1 1,0-1 0,1 0-1,-1 1 1,-1-1 0,1 3-1,-2 46 88,-14-1 560,13-43-533,0 0 0,1-1 0,0 1 0,0 1-1,0-1 1,1 0 0,-1 9 0,17-34-6823,-5 2-218,-1 0-6242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8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5285,'0'0'19389,"0"8"-17654,-2 17-1020,-2 0-1,0-1 1,-2 0 0,0 0-1,-15 36 1,11-35-583,1 1 1,1 0-1,2 0 0,0 1 1,-2 46-1,7-72-129,1 0 0,0 0 0,0 0 0,0 0 0,0 0 0,0 0 0,0 0 0,0 0 0,0 0 0,1 0 0,-1 0 1,0 0-1,0 0 0,1 0 0,-1-1 0,1 1 0,-1 0 0,1 0 0,-1 0 0,1 0 0,0-1 0,-1 1 0,1 0 0,0 0 0,-1-1 0,1 1 0,0-1 0,0 1 0,0 0 0,1 0 0,0-1 7,0 0 0,0 0 1,0-1-1,0 1 0,0 0 0,0 0 0,0-1 0,0 0 0,0 1 1,0-1-1,-1 0 0,1 0 0,0 0 0,1-1 0,8-5 26,0-1 0,0 0 0,14-15 0,48-58 45,65-61-1000,-138 142 342,8-8 480,-8 6-3336,-16 1-13093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5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3908,'0'0'18994,"-10"56"-16112,17-46-704,14-1-384,0 2-673,4-5-640,2 2-353,-1 0-160,-1-3-1185,-4-1-2691,1-1-4068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0 379 5958,'0'0'19148,"11"-4"-18059,10-6-878,0 0 0,-1-2 0,0 0 0,0-1 0,-2-1 0,27-25 0,-1-4-103,56-68 0,-19 0 554,-77 158-774,-2 27 767,-8 86 1,0-55-35,6-102-594,1 35 176,-1-38-199,1-1-1,-1 1 1,0 0 0,0-1-1,1 1 1,-1 0 0,0-1-1,0 1 1,1 0-1,-1-1 1,0 1 0,1 0-1,-1 0 1,0-1 0,1 1-1,-1 0 1,0 0-1,1 0 1,-1-1 0,1 1-1,-1 0 1,0 0 0,1 0-1,-1 0 1,1 0 0,-1 0-1,1 0 1,-1 0-1,0 0 1,1 0 0,-1 0-1,1 0 1,-1 0 0,0 0-1,1 1 1,-1-1-1,1 0 1,-1 0 0,0 0-1,1 1 1,-1-1 0,0 0-1,1 0 1,-1 1 0,0-1-1,1 0 1,-1 1-1,0-1 1,0 0 0,1 1-1,-1-1 1,0 0 0,0 1-1,0-1 1,0 1 0,1-1-1,-1 0 1,0 1-1,0-1 1,0 1 0,0-1-1,0 0 1,0 1 0,0-1-1,0 1 1,2-3-139,-1-1 0,1 1 0,0-1 0,-1 0 0,0 0 0,1 0 1,-1 0-1,0 1 0,-1-1 0,1-1 0,-1 1 0,1 0 0,-1 0 0,0 0 0,0-6 0,-1 6-543,1 0 0,-1 0 0,0 0 0,0 0-1,0 0 1,0 1 0,0-1 0,0 0 0,-1 0 0,0 1-1,1-1 1,-1 1 0,0 0 0,0-1 0,0 1-1,-3-2 1,-9-7-6224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8456,'0'0'19378,"53"-24"-18673,-16 24-225,-1 0-319,1 0-97,-7-2-64,4 0-1185,-8-2-2018,-5-3-2595,-1-4-5349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4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3748,'0'0'960,"-31"47"-895,31-43 1344,0-1-576,0 3-417,0-1-160,0 1-128,0 0-320,0-1-1890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11723,'0'0'11632,"-4"11"-11258,-27 86 1374,-35 190 1,53-221-344,7-49-439,4-47-172,5-7-935,1-1-1,2 0 1,2 1 0,2 0-1,0 1 1,3 0-1,21-43 1,-30 72 118,0 0-1,0 1 1,0-1 0,1 1 0,0 0 0,0 0 0,1 1 0,0 0-1,0 0 1,0 0 0,0 0 0,1 1 0,8-4 0,-11 6 10,-1 1 1,1-1-1,0 1 1,0 0-1,0 0 1,0 0-1,0 1 1,0 0-1,0-1 1,0 1-1,1 1 1,-1-1-1,0 0 0,0 1 1,0 0-1,0 0 1,0 0-1,-1 1 1,1-1-1,0 1 1,0 0-1,-1 0 1,1 0-1,-1 1 1,0-1-1,4 4 1,-4-3 22,0 0 1,0 0-1,0 0 0,0 0 1,-1 0-1,0 1 1,0-1-1,0 1 1,0-1-1,0 1 0,-1 0 1,1 0-1,-1 0 1,0 0-1,0 0 1,-1 0-1,1 0 0,-1 0 1,0 0-1,0 0 1,0 0-1,0 0 1,-1 0-1,0 0 0,0 0 1,0 0-1,0 0 1,-1 0-1,1 0 1,-1-1-1,0 1 1,0-1-1,0 1 0,-4 3 1,2-1 61,-2 0 1,1 0-1,-1 0 0,1-1 1,-1 0-1,-1 0 1,1 0-1,-1-1 1,0 0-1,0 0 0,0-1 1,0 0-1,-1 0 1,0 0-1,1-1 0,-15 2 1,16-4-78,-1 0 1,1 0-1,0-1 0,0 0 1,0 0-1,0 0 0,0-1 1,-9-3-1,14 5-103,-1-1 0,1 0-1,-1 1 1,1-1 0,0 0 0,0 0 0,-1 1 0,1-1-1,0 0 1,0 0 0,0 0 0,0-1 0,0 1-1,0 0 1,0 0 0,0-1 0,0 1 0,1 0 0,-1-1-1,1 1 1,-1 0 0,1-1 0,-1 1 0,1-1-1,0 1 1,0-1 0,-1 1 0,1-1 0,0 1-1,0-1 1,1 0 0,-1 1 0,0-1 0,0 1 0,1 0-1,-1-1 1,1 1 0,-1-1 0,1 1 0,0 0-1,0-2 1,2 0-418,-1 0 0,1 0 0,0 1 0,0-1 0,0 1 0,0-1-1,0 1 1,0 0 0,0 0 0,1 1 0,4-3 0,-3 2-341,28-14-5197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11499,'0'0'10025,"50"-23"-8551,1-13-321,13-13-609,3-2 1,-3 1-225,-2 3-256,-7 4-64,-11 6-736,-14 9-1186,-7 5-1185,-12 9-2563,-11 3-4419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27 14542,'0'0'7612,"-9"2"-5647,1 0-1859,1 0 0,-1 1 1,1-1-1,-1 1 0,1 1 1,0 0-1,0 0 0,1 0 0,-1 1 1,1 0-1,0 0 0,0 0 0,0 1 1,1 0-1,0 0 0,0 0 1,1 1-1,-1 0 0,1 0 0,1 0 1,-4 9-1,5-12-100,1 0-1,0 1 1,0-1 0,0 1-1,0-1 1,1 1 0,0-1-1,0 1 1,0-1 0,0 1-1,1-1 1,0 1 0,0-1-1,3 9 1,-3-11 3,0 0 0,1 0 0,0-1-1,-1 1 1,1 0 0,0 0 0,0-1 0,0 1 0,0-1 0,0 0-1,1 0 1,-1 0 0,0 0 0,0 0 0,1 0 0,-1 0-1,1-1 1,-1 1 0,0-1 0,1 0 0,-1 0 0,1 0 0,-1 0-1,1 0 1,-1 0 0,1-1 0,-1 1 0,4-2 0,1 0 2,0 1 1,-1-1-1,1-1 1,-1 1 0,0-1-1,0 0 1,0-1-1,0 0 1,-1 1-1,1-2 1,-1 1 0,0-1-1,0 0 1,0 0-1,-1 0 1,0 0-1,0-1 1,5-8 0,-5 5 118,1 0 0,-1-1 0,0 1 1,-1-1-1,0 0 0,-1 1 0,0-1 1,-1 0-1,0 0 0,0-1 0,-2-18 1,1 27-110,0 1 0,0 0 0,0 0 1,0 0-1,0 0 0,-1 0 0,1 0 1,0 0-1,-1 0 0,1 0 0,-1 1 1,1-1-1,-1 0 0,0 0 1,1 0-1,-1 0 0,0 1 0,0-1 1,1 0-1,-1 0 0,0 1 0,0-1 1,0 1-1,0-1 0,0 1 0,0-1 1,0 1-1,0 0 0,0-1 0,0 1 1,0 0-1,0 0 0,0 0 0,0 0 1,0 0-1,0 0 0,0 0 0,0 0 1,0 0-1,0 0 0,0 0 0,0 1 1,0-1-1,0 1 0,0-1 0,0 0 1,0 1-1,0-1 0,-1 2 0,-3 0-25,0 1-1,0 0 0,0 0 0,1 0 0,-1 0 1,1 1-1,0-1 0,-5 7 0,7-8-9,1 0 0,-1 0-1,1 1 1,-1-1-1,1 0 1,0 1 0,0 0-1,0-1 1,0 1-1,1-1 1,-1 4-1,1-5-106,0 0 0,0 0 0,0 0 0,0 0-1,0-1 1,0 1 0,0 0 0,1 0 0,-1 0-1,0 0 1,1-1 0,-1 1 0,0 0 0,1 0-1,-1-1 1,1 1 0,-1 0 0,1-1 0,0 1-1,-1 0 1,1-1 0,0 1 0,0 0 0,3 0-511,-1 0 1,0 0-1,0 0 1,0-1 0,1 1-1,-1-1 1,0 0-1,1 0 1,-1 0-1,0 0 1,0 0 0,1-1-1,-1 0 1,0 1-1,0-1 1,6-3 0,21-10-7628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6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11339,'0'0'16736,"-7"1"-16373,0 0-322,0 2 1,1-1-1,-1 1 1,0 0 0,1 1-1,-1-1 1,1 1-1,0 0 1,1 1 0,-7 5-1,8-6-21,0-1 0,0 1 0,0 0 0,1 0 0,0 0 0,0 1-1,0-1 1,0 1 0,0-1 0,1 1 0,0 0 0,0 0 0,1 0-1,-1 0 1,1 1 0,-1 6 0,3-11-28,-1-1-1,1 1 1,-1 0 0,1-1 0,-1 1-1,1 0 1,0-1 0,-1 1 0,1-1-1,0 1 1,0-1 0,-1 1 0,1-1-1,0 0 1,0 1 0,0-1 0,0 0-1,-1 1 1,1-1 0,0 0 0,0 0-1,0 0 1,0 0 0,0 0-1,0 0 1,-1 0 0,3-1 0,31 1-543,-30-1 420,60-8-1726,-51 6 1582,-1 0 0,0 1 0,1 1 0,-1 0 0,1 1 0,-1 0 0,21 3 0,-32-3 302,-1 0 0,1 1 0,-1-1 0,1 0-1,-1 0 1,1 0 0,0 1 0,-1-1 0,1 0 0,-1 0 0,0 1 0,1-1 0,-1 0-1,1 1 1,-1-1 0,1 1 0,-1-1 0,0 1 0,1-1 0,-1 1 0,0-1 0,1 1-1,-1-1 1,0 1 0,0-1 0,0 1 0,1-1 0,-1 1 0,0-1 0,0 2 0,-7 19 1226,-21 14 552,14-23-1299,0-1 0,-1 0 0,-26 14 0,36-22-502,0 0 0,0 0 0,0-1 0,-1 1 0,1-1 0,-1-1 0,1 1 0,-1-1-1,0 0 1,0 0 0,1-1 0,-1 1 0,0-2 0,0 1 0,-8-2 0,13 2-118,1 0-1,-1-1 1,0 1-1,1-1 1,-1 0-1,1 1 1,-1-1 0,1 1-1,-1-1 1,1 0-1,0 1 1,-1-1-1,1 0 1,0 0 0,-1 1-1,1-1 1,0 0-1,0 0 1,0 1 0,0-1-1,-1 0 1,1 0-1,0 0 1,0 1-1,1-1 1,-1 0 0,0 0-1,0 0 1,1-1-1,7-23-3589,13-1-1010,5-2-2306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15727,'0'0'11627,"-7"54"-10058,-2-26-544,4 0-640,0 2-321,1-6-32,4-4-64,0-5-513,0-7-1120,4-8-866,4-3-2049,3-19-5253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6758,'0'0'14937,"-3"13"-14227,-61 344 3365,54-292-2694,20-102-1082,-1 0 0,3-40 0,-11 55-346,-1 13-344,-7 27 103,-4 7 240,8-18 68,0-1 1,1 1 0,-1-1 0,1 1-1,0 0 1,1 0 0,-2 10-1,7-17 5,-1 0 0,1-1-1,-1 1 1,1-1 0,-1 0-1,0 0 1,7-2 0,2-3-25,1-1 0,-1 0 0,-1-1 0,1 0 0,-1-1 0,-1 0 0,0-1 0,0 0 0,-1 0 0,0-1 0,-1 0 0,13-22 0,-31 57-23,1-6-21,2 0 0,0 0 0,1 1 0,1 0 0,0 0 0,-2 30 0,7-49 43,0 1-1,0 0 1,1 0 0,-1-1-1,0 1 1,0 0 0,0 0 0,1-1-1,-1 1 1,0 0 0,1-1-1,-1 1 1,1 0 0,-1-1-1,1 1 1,-1-1 0,1 1 0,-1-1-1,1 1 1,-1-1 0,1 1-1,0-1 1,-1 0 0,1 1 0,0-1-1,-1 0 1,1 1 0,0-1-1,0 0 1,-1 0 0,1 0 0,0 0-1,0 0 1,-1 0 0,1 0-1,0 0 1,0 0 0,-1 0-1,1 0 1,0 0 0,0 0 0,-1-1-1,1 1 1,1-1 0,2 1 8,-1-1 0,1-1 0,0 1 0,-1 0 0,1-1 0,-1 0 0,0 0 0,4-2 0,37-42 32,-37 37-57,-1 1 1,1 0 0,1 1 0,-1-1 0,1 2 0,1-1 0,-1 1 0,1 0 0,0 1 0,18-8 0,-27 13 11,1-1 1,-1 1-1,1 0 1,0 0-1,-1 0 1,1 0-1,-1 0 1,1 0 0,-1 0-1,1 0 1,-1 0-1,1 0 1,0 0-1,-1 0 1,1 0-1,-1 0 1,1 0-1,-1 0 1,1 1-1,-1-1 1,1 0-1,-1 0 1,1 1 0,-1-1-1,1 0 1,-1 1-1,0-1 1,1 1-1,-1-1 1,1 0-1,-1 1 1,0-1-1,1 1 1,-1-1-1,0 1 1,0-1-1,1 2 1,-1 26-31,-19 34 85,18-60-57,-1 3 12,0-2-3,1 1 0,-1-1 0,1 0 0,0 1 0,0-1 0,0 1 0,0-1 0,1 1 0,-1 0 0,1-1 0,0 7 0,1-10 7,0 1 1,-1-1-1,1 0 1,0 0-1,0 0 1,0 0-1,-1 0 1,1 0-1,0 0 1,0 0-1,-1-1 0,1 1 1,0 0-1,0 0 1,-1-1-1,1 1 1,0 0-1,-1-1 1,1 1-1,0-1 1,-1 1-1,1-1 1,-1 1-1,1-1 0,-1 1 1,1-1-1,-1 1 1,1-1-1,0-1 1,18-20 56,-18 21-53,17-22 16,28-37 5,-42 55-21,-1 1 0,-1-1 0,1 0 0,-1 0 0,0 0-1,0 0 1,0 0 0,-1 0 0,0-1 0,1-7 0,-2 12-39,0 1-33,1 1 58,-1-1 1,0 0-1,0 0 0,0 1 1,1-1-1,-1 0 1,0 1-1,0-1 0,0 0 1,0 1-1,1-1 1,-1 0-1,0 1 0,0-1 1,0 0-1,0 1 0,0-1 1,0 0-1,0 1 1,0-1-1,0 0 0,0 1 1,0-1-1,0 0 0,0 1 1,-1-1-1,1 0 1,0 1-1,0-1 0,0 0 1,0 1-1,-1-1 0,1 0 1,0 1-1,0-1 1,-1 0-1,1 0 0,0 1 1,0-1-1,-1 0 0,1 0 1,-3 3 136,9-11-104,2 0-58,1 0 21,-15 13 7,1 5 42,0 0 0,1 0 1,0 1-1,1-1 1,0 1-1,0 0 0,-1 18 1,0-9 47,2-15-64,1 1 0,-1-1 0,1 0 0,1 0 0,-1 1 0,1-1 0,0 1 1,0-1-1,0 0 0,1 1 0,1 8 0,-2-13-27,0-1-1,1 0 1,-1 1-1,0-1 1,0 1-1,0-1 1,0 1-1,0-1 1,1 0-1,-1 1 1,0-1-1,0 0 1,1 1-1,-1-1 1,0 1-1,1-1 1,-1 0-1,0 0 1,1 1-1,-1-1 1,0 0-1,1 0 1,-1 1-1,1-1 1,-1 0-1,1 0 1,-1 0-1,0 0 1,1 0-1,-1 0 1,1 1-1,-1-1 1,1 0-1,-1 0 1,1 0-1,-1 0 1,0-1 0,1 1-1,-1 0 1,1 0-1,-1 0 1,1 0-1,-1 0 1,0-1-1,1 1 1,-1 0-1,1 0 1,-1-1-1,0 1 1,1 0-1,-1 0 1,0-1-1,1 1 1,-1 0-1,0-1 1,0 1-1,1-1 1,-1 1-1,0 0 1,0-1-1,0 1 1,1-1-1,-1 1 1,0-1-1,0 1 1,0 0-1,0-1 1,0 1-1,0-1 1,9-38-2640,-8 33 883,0 2 358,0 0 0,0 0-1,1 1 1,0-1 0,-1 0-1,1 1 1,5-7 0,3-3-6257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8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47 4452,'0'-1'303,"0"1"0,0-1 0,-1 1 0,1-1 0,0 1 0,0-1 0,0 0 0,0 1 0,0-1 0,1 1 0,-1-1 0,0 0 0,0 1 0,0-1 0,0 1 0,1-1-1,-1 1 1,0-1 0,0 1 0,1-1 0,-1 1 0,0-1 0,1 1 0,-1-1 0,1 1 0,-1 0 0,1-1 0,-1 1 0,2-1 0,15 5 6200,6 3-5813,-10-5-104,0-2-1,-1 1 1,22-3 0,-32 2-482,0 0 1,0 0 0,0 0 0,-1-1 0,1 1 0,0 0 0,0-1 0,0 0-1,0 1 1,0-1 0,0 0 0,-1 0 0,1 0 0,0 0 0,-1 0-1,1 0 1,-1 0 0,1-1 0,-1 1 0,0 0 0,1-1 0,-1 0 0,0 1-1,0-1 1,0 0 0,0 1 0,0-1 0,0 0 0,-1 0 0,1 0-1,-1 1 1,1-5 0,-4 6 24,-1-1 0,1 0-1,-1 1 1,1 0 0,-1 0-1,1 0 1,-1 0 0,-5 2 0,2 1-129,0 0 1,1 0-1,0 1 1,-1 0-1,1 1 1,1-1 0,-1 1-1,1 0 1,0 0-1,-6 8 1,0 1 254,1 0-1,0 0 1,-9 20-1,18-32-218,0 1 0,-1-1 0,1 1 0,0-1 0,0 1 0,0 0 0,0-1-1,1 1 1,-1 0 0,1 0 0,-1 0 0,1-1 0,0 1 0,0 0 0,1 0-1,-1 0 1,1 0 0,-1-1 0,1 1 0,2 5 0,-2-6-85,1 0 1,0-1 0,0 1-1,0 0 1,0-1 0,0 1 0,0-1-1,0 1 1,1-1 0,-1 0-1,0 0 1,1 0 0,-1 0-1,1-1 1,-1 1 0,1-1-1,0 1 1,-1-1 0,1 0-1,-1 0 1,5 0 0,1 0-587,0-1 0,0 0 0,0 0 0,0 0 0,0-1 0,12-4 0,21-16-5138,-5-3-2138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10250,'0'0'13089,"-10"3"-11546,1 0-1260,1 0-1,-1 0 0,1 1 1,0 0-1,-11 8 0,16-10-250,0 1 1,0-1-1,0 0 0,0 1 0,1-1 0,-1 1 1,1 0-1,0 0 0,-1 0 0,1 0 1,1 0-1,-1 1 0,0-1 0,1 1 0,0-1 1,0 1-1,0-1 0,0 1 0,0 7 0,4-10-72,0 0 0,0 1-1,0-1 1,0-1-1,1 1 1,-1 0 0,0-1-1,1 0 1,-1 1-1,0-1 1,1-1 0,5 0-1,3 1-47,-2 0-46,-1 0 1,1 1-1,-1 1 1,0-1-1,0 1 1,0 1-1,0 0 1,0 0-1,11 6 1,-19-8 142,0-1 0,0 1 0,-1 0 0,1-1 0,0 1 0,-1 0 0,1 0 0,-1-1 0,1 1-1,0 0 1,-1 0 0,0 0 0,1 0 0,-1 0 0,0-1 0,1 1 0,-1 0 0,0 0 0,0 0 0,0 0 0,0 0 0,0 0 0,0 0 0,0 0 0,0 0 0,0 0 0,0 0 0,-1 0 0,1 0 0,0 0 0,0 0 0,-1 0 0,1-1 0,-1 1-1,1 0 1,-1 0 0,1 0 0,-1-1 0,0 1 0,0 1 0,-30 23 590,17-17-585,-1-1 0,0 0 0,-1-2 0,1 0 0,-1 0 1,-28 3-1,35-6-804,-1-2 0,0 1 0,0-1 1,0-1-1,1 0 0,-1 0 1,-15-5-1,-12-12-7250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84 14798,'0'0'8904,"48"8"-11626,-40-5-3620</inkml:trace>
  <inkml:trace contextRef="#ctx0" brushRef="#br0" timeOffset="1">1 0 16015,'0'0'7303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4901,'0'0'17574,"-2"11"-16736,-15 67 30,4 1 0,-6 151 1,17-216-2987,-1-17-267,-6-28-2845,4 14 1777,-10-18-3289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1634,'0'0'24311,"83"-15"-23383,-39 9-543,2-1-225,-1 1-96,1 2-32,-4 3-64,-1 1-1025,-6 0-1537,-5 1-1378,-7 3-2434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9225,'0'0'9902,"14"3"-8455,-2-1-1226,1 0-1,0 0 1,0-2-1,0 1 1,0-2-1,0 1 0,0-2 1,0 0-1,16-4 1,-22 4-183,70-29 42,-74 30-57,-1 0-1,1-1 0,0 1 0,0-1 0,-1 0 1,1 0-1,-1 0 0,1 0 0,-1 0 1,0 0-1,0 0 0,0-1 0,0 0 1,0 1-1,-1-1 0,1 0 0,-1 1 1,0-1-1,0 0 0,0 0 0,0 0 1,1-4-1,-2 7 21,0-1 1,0 0-1,0 1 0,-1-1 1,1 0-1,0 1 1,0-1-1,0 1 1,0-1-1,-1 0 0,1 1 1,0-1-1,-1 1 1,1-1-1,0 1 0,-1-1 1,1 1-1,0-1 1,-1 1-1,1-1 1,-1 1-1,1-1 0,-1 1 1,0 0-1,1-1 1,-1 1-1,1 0 0,-1 0 1,1-1-1,-1 1 1,-1 0-1,-26 1 587,-22 18-284,39-11-200,1 1-1,0 0 1,0 1 0,1 0 0,-11 15 0,16-21-98,1 1 0,0-1 0,1 1 0,-1-1 0,1 1 0,0 0 0,0 0 0,0 0 0,1 0 0,-1 0 1,1 0-1,1 0 0,-1 0 0,1 1 0,0-1 0,0 9 0,1-12-55,0-1-1,0 0 1,-1 1 0,1-1 0,0 0-1,0 0 1,0 0 0,0 1 0,1-1-1,-1 0 1,0 0 0,0-1 0,1 1-1,-1 0 1,0 0 0,1-1 0,-1 1-1,1 0 1,-1-1 0,1 0 0,-1 1-1,1-1 1,-1 0 0,3 0 0,46 2-1295,-39-2 554,-4 0-285,1 0 0,0-1 0,0 0 0,0 0 0,-1 0 0,1-1 0,8-4 0,18-9-7322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0 567 7655,'0'0'11755,"7"9"-10933,15 19-147,1-1 0,1-2-1,30 25 1,96 70 543,-58-48-901,-91-71-298,-1-1 1,1 1-1,-1 0 0,1-1 1,-1 1-1,1-1 0,-1 1 1,1-1-1,0 1 0,-1-1 1,1 0-1,0 1 0,-1-1 1,1 0-1,0 1 0,0-1 1,-1 0-1,1 0 0,0 0 1,0 0-1,-1 0 0,1 0 1,0 0-1,1 0 0,-2-16 807,-19-27 75,-31-31-813,-4 2 0,-2 3 0,-118-112 0,174 181-93,-1 0-1,1-1 1,0 1 0,-1 0-1,1-1 1,-1 1 0,1 0-1,0-1 1,-1 1-1,1-1 1,0 1 0,-1-1-1,1 1 1,0-1-1,0 1 1,0-1 0,-1 1-1,1-1 1,0 1 0,0-1-1,0 1 1,0-1-1,0 1 1,0-1 0,0 1-1,0-1 1,0 1-1,0-1 1,0 1 0,0-1-1,0 1 1,1-1 0,-1 1-1,0-1 1,0 1-1,1-1 1,-1 1 0,0-1-1,0 1 1,1-1-1,-1 1 1,1 0 0,-1-1-1,0 1 1,1 0 0,-1-1-1,1 1 1,-1 0-1,1-1 1,-1 1 0,1 0-1,-1 0 1,1 0-1,-1-1 1,1 1 0,-1 0-1,1 0 1,0 0 0,45-9-133,-27 6 145,37-10-2,0-4 0,67-28 0,-96 33-2,-1-1 0,0-1 0,-1-1 0,0-1 1,-1-2-1,29-26 0,-42 30 9,0 1-1,-1-2 1,0 0 0,-1 0-1,-1 0 1,0-1 0,-1 0-1,-1-1 1,0 0 0,6-33-1,-12 49-11,0 1-1,0 0 1,0 0-1,0 0 1,0 0 0,0-1-1,0 1 1,0 0-1,0 0 1,0 0-1,0-1 1,0 1-1,0 0 1,0 0-1,0 0 1,0 0-1,0 0 1,0-1-1,0 1 1,0 0 0,0 0-1,1 0 1,-1 0-1,0 0 1,0-1-1,0 1 1,0 0-1,0 0 1,0 0-1,1 0 1,-1 0-1,0 0 1,0 0-1,0 0 1,0-1 0,0 1-1,1 0 1,-1 0-1,0 0 1,0 0-1,0 0 1,0 0-1,1 0 1,-1 0-1,0 0 1,0 0-1,0 0 1,0 0-1,1 0 1,-1 0 0,0 0-1,7 12-57,7 28-64,-10-28 102,16 38-591,41 68 1,-43-84-64,-17-30-1088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13453,'0'0'8183,"-10"1"-5999,1 0-1906,0 0 1,1 1 0,-1 0-1,-13 6 1,19-7-257,0 0 0,0 1 0,0-1 0,0 1 1,0 0-1,1 0 0,-1 0 0,1 0 0,-1 0 0,1 0 0,0 1 0,0-1 1,0 1-1,0 0 0,1 0 0,-1 0 0,0-1 0,1 1 0,0 0 0,-1 5 1,2-8-59,0 1 0,0 0 0,0-1 0,1 1 0,-1 0 0,0-1 0,1 1 0,-1 0 0,0-1 0,1 1 0,-1-1 0,1 1 0,-1-1 0,1 1 0,-1-1 0,1 1 1,-1-1-1,1 1 0,-1-1 0,1 0 0,0 1 0,-1-1 0,1 0 0,0 0 0,-1 1 0,1-1 0,0 0 0,-1 0 0,1 0 0,0 0 0,-1 0 0,1 0 0,0 0 0,0 0 1,1 0-1,35 0-170,-28 0 24,25-1-445,-15 0 82,1 1 0,0 1 0,-1 0 0,1 1 0,32 9 0,-51-11 583,0 0 0,0 0 0,0 1 1,0-1-1,0 0 0,0 1 0,0-1 0,0 1 0,0-1 1,0 1-1,-1-1 0,1 1 0,0-1 0,0 1 0,0 0 0,-1 0 1,1-1-1,0 1 0,-1 0 0,1 0 0,-1 0 0,1 0 1,-1 0-1,1 0 0,-1 0 0,0 0 0,1 0 0,-1 0 0,0 0 1,0 1-1,0 0 70,-1 0 0,0 0 0,1 0 0,-1 0 0,0 0 0,0 0 0,-1-1 0,1 1 0,0 0 0,0-1 0,-1 1 0,1 0 0,-4 1 0,-8 8 466,0-2 0,-27 16 0,36-24-630,-6 6 122,0-1 0,0-1-1,-1 0 1,0-1 0,0 0-1,0 0 1,-1-1 0,1-1-1,-17 2 1,27-4-115,0 0-1,0 0 1,0 0-1,0 0 1,0 0 0,0 0-1,0 0 1,0-1-1,0 1 1,0 0-1,0 0 1,0-1 0,0 1-1,0-1 1,0 1-1,0-1 1,0 1-1,1-1 1,-1 0-1,0 1 1,0-1 0,1 0-1,-1 0 1,0 0-1,1 0 1,-1 1-1,0-3 1,0 1-225,0-1 1,1 1-1,0-1 0,-1 1 1,1-1-1,0 1 1,0-1-1,0 0 0,1 1 1,-1-1-1,2-2 0,1-7-1487,1 1 0,0-1 0,1 1-1,6-11 1,15-20-5910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11339,'0'0'9742,"1"12"-8065,3 51-520,-3 1 0,-8 74 0,-1 36-1233,8-173-629,-1-10-1953,-3-2 1644,0 1 0,-1 1 0,0-1 0,-1 1 0,0 0 0,0 0 0,-14-14 1,3 6 1892,0 0 1,-28-21 0,31 26 2624,27 11-552,3 1-3125,84 4 1287,-33-2-2181,0-1-5002,-30-1-1741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1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12204,'0'0'14109,"9"1"-13522,-1 0-552,0-1-1,1-1 0,-1 1 1,0-1-1,0-1 1,0 1-1,0-1 1,0-1-1,9-3 0,-14 5-24,1 0 0,-1-1 0,0 1 0,0-1 1,0 0-1,0 0 0,-1 0 0,1 0 0,0 0 0,-1-1 0,1 1 0,-1-1 0,0 1 0,0-1 0,0 0 0,0 0 0,-1 0 0,1 0 0,-1 0 0,1 0 0,-1-1 0,0 1 0,-1 0 0,1-1 0,0 1 0,-1 0 0,0-1 0,0-5 0,0 9-16,-1-1-1,1 0 0,0 1 0,-1-1 0,1 0 0,0 1 1,-1-1-1,1 1 0,-1-1 0,0 1 0,1-1 0,-1 1 1,1-1-1,-1 1 0,0 0 0,1-1 0,-1 1 0,0 0 1,1-1-1,-1 1 0,0 0 0,1 0 0,-1 0 1,0-1-1,0 1 0,1 0 0,-1 0 0,0 0 0,0 0 1,1 0-1,-1 1 0,0-1 0,1 0 0,-3 1 0,-28 8-95,22-3 85,0 0-1,1 1 1,0 0 0,0 1 0,0 0 0,-7 10-1,12-14 28,0-1-1,0 1 0,0 0 0,1 0 1,-1 0-1,1 0 0,0 1 1,0-1-1,0 1 0,1-1 0,0 1 1,0-1-1,0 1 0,0 0 1,1-1-1,0 9 0,0-12-7,1 0 0,-1 0 0,1-1 1,-1 1-1,1 0 0,0 0 0,-1-1 0,1 1 0,0-1 0,0 1 1,-1 0-1,1-1 0,0 0 0,0 1 0,0-1 0,-1 1 0,1-1 1,0 0-1,0 0 0,0 1 0,0-1 0,0 0 0,2 0 0,27 1 14,-22-1-24,223-3-2320,-231 3 2458,0 0-1,1 0 0,-1 0 0,0 0 0,1 0 1,-1 0-1,0 0 0,1-1 0,-1 1 1,0 0-1,0 0 0,1 0 0,-1 0 1,0-1-1,0 1 0,1 0 0,-1 0 0,0 0 1,0-1-1,0 1 0,0 0 0,1 0 1,-1-1-1,0 1 0,0 0 0,0-1 1,0 1-1,0 0 0,0-1 0,0 1 0,0 0 1,0 0-1,0-1 0,0 1 0,0 0 1,0-1-1,0 1 0,-3-20 851,-10-16-1196,8 27 118,2 2-294,0 1 1,0-1-1,0 0 1,1 0 0,0 0-1,0 0 1,0-9-1,9 13-4573,14 2 1971,-18 1 2027,49 0-6923,-22 0-267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45 6342,'0'0'13170,"-10"-1"-11686,7 1-1401,0 0-1,-1 0 1,1 0 0,0 0 0,-1 0-1,1 1 1,0-1 0,-1 1 0,1 0-1,0 0 1,0 0 0,0 0 0,0 1-1,0-1 1,0 1 0,0 0 0,0 0-1,0 0 1,1 0 0,-1 0 0,1 1-1,0-1 1,0 1 0,0 0 0,0-1-1,0 1 1,0 0 0,1 0-1,-1 0 1,1 0 0,0 0 0,0 1-1,0-1 1,0 0 0,0 6 0,0-3-13,0-1 1,0 1-1,0-1 1,1 1-1,-1-1 1,1 1-1,1-1 1,-1 1-1,1-1 1,0 1-1,0-1 1,1 1-1,2 5 1,1 0-280,1-1 1,0 0 0,1-1 0,12 15 0,10 12-518,-26-31 685,1 1-1,-1-1 0,0 0 0,-1 1 1,1 0-1,-1 0 0,0 0 0,-1 0 1,1 0-1,-1 0 0,0 0 0,-1 0 1,0 0-1,0 0 0,0 1 1,0-1-1,-1 0 0,0 0 0,-3 10 1,2-12 112,0 1 1,0-1 0,0 0-1,0 0 1,-1 0-1,1 0 1,-1 0 0,0 0-1,0-1 1,-1 0 0,1 1-1,-1-1 1,0 0 0,1-1-1,-1 1 1,0-1 0,-1 0-1,1 0 1,0 0 0,-1 0-1,1-1 1,-1 1-1,1-1 1,-1 0 0,0-1-1,-5 1 1,7-1-41,0 0 0,0-1 0,0 1 0,0-1 0,0 1 0,0-1 0,0 0 0,1 0 0,-1 0 0,0-1 0,1 1 0,-1-1 1,0 1-1,1-1 0,0 0 0,-1 0 0,1 0 0,0 0 0,0 0 0,0 0 0,1-1 0,-1 1 0,0-1 0,1 1 0,0-1 0,-1 0 0,1 0 0,0 1 0,0-1 0,1 0 0,-1 0 0,0-5 0,0 2-231,0 1-1,0-1 0,1 1 0,0-1 1,0 1-1,0-1 0,1 1 0,0-1 1,0 1-1,0-1 0,1 1 0,-1-1 1,1 1-1,1 0 0,-1 0 0,1 0 1,3-5-1,18-15 17,1 2 0,32-24-1,-26 22 707,43-42-1,-67 59-230,1-1-1,-1 0 1,-1 0-1,0 0 1,0-1-1,-1 0 1,0 0-1,0 0 1,5-21-1,-10 30-240,1-1 0,-1 1 0,1 0 0,-1 0 0,0-1 0,0 1-1,0 0 1,1 0 0,-1-1 0,-1 1 0,1 0 0,0-1 0,0 1 0,0 0 0,-1 0 0,1-1 0,0 1 0,-1 0-1,1 0 1,-1-1 0,0 0 0,0 2-31,0-1 0,0 1 1,0 0-1,1-1 0,-1 1 0,0 0 0,0 0 0,0 0 0,0-1 0,0 1 0,1 0 0,-1 0 1,0 0-1,0 1 0,0-1 0,0 0 0,0 0 0,1 0 0,-1 1 0,0-1 0,0 0 1,-1 1-1,-3 2-14,-1 0 0,1 0 1,0 0-1,1 0 0,-1 1 1,0 0-1,-6 8 0,6-6-11,0 0 0,1 1 0,0 0 0,0 0 0,0 0 0,1 0 0,0 0 0,1 0 0,-1 1 0,1 0 0,1-1 0,0 1 0,0 0 0,0 0 0,1 13 0,1-19-32,0 0 0,-1 0 1,1-1-1,0 1 0,0 0 0,0-1 0,0 1 0,1-1 0,-1 1 1,0-1-1,1 1 0,-1-1 0,1 0 0,-1 1 0,1-1 0,0 0 1,-1 0-1,1 0 0,0-1 0,0 1 0,0 0 0,-1-1 0,1 1 1,0-1-1,0 0 0,0 1 0,0-1 0,0 0 0,4 0 0,5 0-752,1 1 0,-1-2-1,20-2 1,4-8-4922,3-8-3241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15439,'0'0'9571,"-5"9"-8717,-3 8-590,0-1 0,1 1 0,1 1-1,1-1 1,0 1 0,2 0-1,0 0 1,1 0 0,0 20 0,1-37-255,1 1 1,0-1-1,0 1 1,0-1 0,0 1-1,0-1 1,0 0-1,1 1 1,-1-1 0,0 0-1,1 1 1,-1-1-1,1 0 1,-1 1 0,1-1-1,0 0 1,-1 0 0,1 1-1,0-1 1,0 0-1,0 0 1,0 0 0,0 0-1,0 0 1,1 0-1,2 0 5,-1 0-1,1 0 0,-1 0 0,1-1 1,-1 0-1,1 0 0,0 0 1,5-1-1,-2 1-41,57-11-2010,-52 8 1456,0 0 0,0 1 0,0 1 0,24-1 0,-35 3 601,0-1 0,0 1 1,-1-1-1,1 0 1,0 1-1,0 0 1,0-1-1,-1 1 1,1-1-1,0 1 0,-1 0 1,1-1-1,-1 1 1,1 0-1,-1 0 1,1 0-1,-1-1 1,1 1-1,-1 0 0,0 0 1,1 0-1,-1 0 1,0 0-1,0 0 1,0 0-1,0 0 1,0-1-1,0 1 0,0 0 1,0 0-1,0 0 1,0 0-1,0 0 1,-1 0-1,1 0 0,0 0 1,-1-1-1,1 1 1,0 0-1,-2 1 1,-16 39 1596,13-35-1453,0 0 1,0 0-1,-1-1 1,0 0-1,0 0 1,0 0-1,0-1 1,-1 0-1,0 0 1,0 0 0,0-1-1,0 0 1,0-1-1,-1 1 1,0-1-1,1-1 1,-1 0-1,0 0 1,1 0 0,-1-1-1,-15-1 1,22 1-241,-1-1 1,0 1-1,1-1 0,-1 0 1,0 1-1,1-1 1,-1 0-1,1 0 1,-1 0-1,1 0 1,0 0-1,-1-1 1,1 1-1,0 0 1,0 0-1,0-1 1,0 1-1,0-1 0,0 1 1,0-1-1,0 1 1,1-1-1,-2-3 1,1 1-985,0-1 1,0 1-1,1-1 1,-1 1-1,1-1 1,0 1-1,0-1 1,1-5-1,4-6-6381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16 13581,'0'0'11675,"-4"10"-10522,0 0-914,-1 1-48,1 0 0,0 1 0,0-1 0,1 1 0,1 0 0,0 0 0,-1 21 0,3-32-183,0-1-1,0 1 1,0 0-1,0 0 1,1 0-1,-1 0 1,0-1 0,0 1-1,1 0 1,-1 0-1,1 0 1,-1-1-1,0 1 1,1 0-1,-1-1 1,1 1 0,0 0-1,-1-1 1,1 1-1,-1-1 1,1 1-1,0-1 1,0 1 0,-1-1-1,1 1 1,0-1-1,1 1 1,27-1 180,-22-2-174,0 0 1,0 0 0,0-1-1,-1 0 1,1 0-1,6-5 1,1-2-310,-1-1 0,0 0 0,-1-1 0,-1 0 0,0-1 0,0 0 0,14-25 0,-39 61 809,8-14-324,0 0-1,1 1 0,-1 0 1,2-1-1,0 1 0,0 1 1,0-1-1,2 1 1,-3 14-1,5-24-181,0-1 0,0 1 0,0-1 1,0 1-1,0-1 0,0 0 0,0 1 0,0-1 1,1 1-1,-1-1 0,0 0 0,0 1 1,0-1-1,1 0 0,-1 1 0,0-1 0,1 0 1,-1 1-1,0-1 0,1 0 0,-1 1 0,0-1 1,1 0-1,-1 0 0,0 0 0,1 1 0,-1-1 1,1 0-1,-1 0 0,1 0 0,-1 0 0,0 0 1,1 0-1,0 0 0,23-2 169,17-14-241,-28 5-241,-1 0 1,-1 0-1,1-1 0,-2 0 1,0-1-1,15-25 0,8-9 479,-40 87 1065,-7-6-989,9-22-229,0 0 1,0 1-1,1 0 1,1 0-1,0 0 1,-2 24-1,5-36-138,0-1 0,0 0 0,0 1 0,1-1 1,-1 0-1,0 1 0,0-1 0,0 0 0,0 1 0,1-1 0,-1 0 1,0 1-1,0-1 0,1 0 0,-1 0 0,0 1 0,1-1 0,-1 0 1,0 0-1,1 1 0,-1-1 0,0 0 0,1 0 0,-1 0 0,0 0 1,1 0-1,-1 1 0,1-1 0,-1 0 0,0 0 0,1 0 0,-1 0 0,0 0 1,1 0-1,-1 0 0,1 0 0,-1-1 0,0 1 0,1 0 0,-1 0 1,0 0-1,1-1 0,17-6-7627,-8-8-4001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10698,'0'0'12364,"60"48"-18034,-42-40-1152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11307,'0'0'11242,"-9"2"-9128,-11 3-1329,0 1-1,-24 10 0,39-14-754,1 0 0,-1 0 0,0 0 0,1 0 0,-1 1 0,1 0 0,0 0 0,0 0 0,0 0 0,0 1 1,1-1-1,-1 1 0,1 0 0,0 0 0,0 1 0,0-1 0,-2 6 0,5-9-53,0 0 0,0-1 0,0 1 0,0 0 0,0-1 0,0 1 0,0 0 0,1-1 0,-1 1 0,0 0 0,0-1 0,1 1 0,-1 0 0,0-1 0,1 1 0,-1-1 0,1 1 0,-1-1 0,0 1 0,1-1 0,-1 1 0,1-1 0,0 1 0,-1-1 0,1 0 0,-1 1 0,1-1 0,0 0 0,-1 0 0,1 1 0,-1-1 0,1 0 0,0 0 0,-1 0 0,1 0 0,0 0 0,-1 0 0,1 0 0,1 0 0,34 1-1045,-28-1 547,27-1-1345,-22 0 1311,0 0 0,-1 1 0,1 0 0,0 1 0,0 0 0,-1 1 0,1 1 0,-1 0 0,1 0 0,12 7 0,-24-10 720,0 0-1,0 1 0,0-1 0,-1 1 1,1-1-1,0 1 0,0-1 0,0 1 0,-1 0 1,1-1-1,-1 1 0,1 0 0,0-1 1,-1 1-1,1 0 0,-1 0 0,1 0 0,-1 0 1,0 0-1,1-1 0,-1 1 0,0 0 1,0 0-1,0 0 0,1 0 0,-1 0 0,0 0 1,0 0-1,-1 1 0,1 0 73,-1 0 1,0 0-1,0-1 0,0 1 0,0 0 1,-1 0-1,1-1 0,0 1 0,-1-1 1,1 0-1,-1 1 0,-3 1 0,-5 4 267,0-1 0,0-1-1,-18 7 1,20-9-594,0 0 0,0-1-1,0 0 1,-1 0 0,1-1 0,0 0 0,-1-1 0,-15-1 0,24 1-189,-1 0 0,0-1 0,0 1 0,0-1 0,0 1 0,1-1 0,-1 1 0,0-1 0,0 1 1,1-1-1,-1 0 0,0 1 0,1-1 0,-1 0 0,1 0 0,-1 1 0,1-1 0,-1 0 1,1 0-1,0 0 0,-1 0 0,1 0 0,0 1 0,0-1 0,-1 0 0,1 0 0,0 0 0,0 0 1,0 0-1,0 0 0,0 0 0,0 0 0,1 0 0,-1-1 0,0-1-1464,0-13-8143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1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181 151 6822,'0'0'17019,"6"-7"-16405,-4 3-585,0 1 36,0 0 1,0 1-1,0-1 0,0 0 1,0 1-1,1 0 1,-1-1-1,1 1 0,0 0 1,-1 0-1,1 0 0,0 1 1,0-1-1,0 1 0,0 0 1,1-1-1,-1 1 0,0 1 1,0-1-1,1 0 1,-1 1-1,5-1 2189,-27-98-3482,19 98 1410,3 17 170,3 3-181,11 27 303,-2-1 0,-3 2 1,-1 0-1,-2 0 0,2 57 0,-9-85-381,-2 0-1,-1 0 0,0 0 1,-1 0-1,-1 0 1,-1 0-1,0-1 1,-2 0-1,0 0 0,-1 0 1,-1-1-1,0 0 1,-1 0-1,-1-1 1,-16 21-1,7-15-137,-1-1 0,0-1 0,-1 0 1,-1-2-1,-29 19 0,14-16-3813,-1-4-3824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11243,'0'0'14659,"1"7"-14216,-1 12-177,0 0 1,-1 1-1,-7 32 1,-2 33-164,10-75-174,0-3-144,0 1 0,-1 0 0,0 0 0,0 0 0,-3 8 0,3-15-95,1 0 0,-1-1 1,1 1-1,-1-1 1,0 1-1,1-1 0,-1 0 1,0 1-1,0-1 0,1 0 1,-1 1-1,0-1 1,0 0-1,1 0 0,-1 0 1,0 0-1,0 0 0,1 1 1,-1-2-1,0 1 1,0 0-1,0 0 0,1 0 1,-1 0-1,0 0 0,0-1 1,1 1-1,-1 0 1,0 0-1,-1-2 0,-13-9-6411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8 176 10346,'0'0'6417,"-2"-8"-3711,1 4-2497,0 0 0,0 1 0,0-1 0,0 0 0,1 0 0,0 0 0,0 0 0,0 0 0,0 0 0,1 0 0,-1 0 0,1 0 0,0 1 0,0-1 0,1 0 0,-1 1 0,1-1 0,0 0 0,0 1 0,0 0 0,0-1 0,0 1 0,1 0 0,-1 0 0,1 0 0,5-3 0,1-3 198,1 1 0,0 0 1,1 0-1,18-9 0,-25 14-393,0 1 0,0 0 0,0 0 0,1 1 0,-1-1 0,1 1 0,-1 0 0,1 0 0,0 0 0,-1 1 0,1 0 0,0 0 0,-1 0 0,1 0 0,0 1 0,4 1 0,-7-1-9,0 1 1,0-1-1,0 1 0,0 0 1,0-1-1,0 1 0,0 0 1,-1 0-1,1 0 1,-1 1-1,0-1 0,0 0 1,1 0-1,-1 1 0,-1-1 1,1 1-1,0-1 0,-1 1 1,1-1-1,-1 1 1,1-1-1,-1 1 0,0 2 1,-3 63 89,-7-31-52,8-32-22,0 0-1,0 0 0,0 0 1,1 1-1,0-1 1,0 1-1,0-1 1,1 1-1,0-1 1,0 1-1,1 10 0,1-15-14,0-1-1,0 1 0,0-1 1,0 0-1,0 1 0,-1-1 1,1 0-1,0 0 0,0 0 1,0 0-1,0 0 0,0-1 1,0 1-1,0-1 0,0 1 1,3-2-1,2-2-298,1 0-1,-1 0 0,0-1 1,0 0-1,0 0 0,-1-1 1,12-12-1,-13 13-913,-1-1-1,0 0 1,0 0 0,0 0-1,5-13 1,-2-7-5274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2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11082,'0'0'2275,"5"-10"383,-2 5-2378,0 0-1,0 0 1,0 0-1,1 0 1,0 0 0,0 1-1,0 0 1,0-1-1,1 2 1,-1-1-1,1 0 1,0 1-1,0 0 1,1 0 0,-1 1-1,0-1 1,1 1-1,10-2 1,9-3 19,1 1 0,0 1 0,1 2 0,-1 0 0,1 2 0,-1 1-1,1 1 1,37 7 0,-61-7-273,0-1-1,1 1 0,-1 0 1,0 1-1,1-1 1,-1 0-1,0 1 0,0 0 1,0 0-1,-1 0 0,1 0 1,0 0-1,-1 0 1,1 1-1,-1-1 0,4 7 1,-5-8 37,0 1 1,-1 0 0,1 0 0,-1 0-1,0 0 1,0 0 0,0 0 0,0 0-1,0 0 1,0 0 0,0 0 0,0 0-1,-1-1 1,1 1 0,-1 0 0,0 0-1,1 0 1,-1 0 0,0-1 0,0 1-1,0 0 1,0-1 0,-1 1-1,1-1 1,0 1 0,-1-1 0,1 0-1,0 1 1,-4 1 0,-40 30 664,35-28-635,1 1 0,0 1 0,1-1 0,-1 2-1,1-1 1,0 1 0,1 0 0,-12 17 0,18-24-97,1 0 0,-1 0 0,1 0 0,0 0 0,-1 0 0,1 0 0,0 0 0,0 0 0,0 0 0,0 0 0,0 0 0,0 0 0,0 0 0,0 0 0,0 0 0,1 0 0,-1 0 0,0 0 0,1 0 0,-1 0 0,0 0 0,1 0 0,-1-1 0,1 1 0,0 0 0,-1 0 1,1 0-1,0-1 0,-1 1 0,1 0 0,0-1 0,0 1 0,-1-1 0,1 1 0,0 0 0,0-1 0,0 0 0,0 1 0,0-1 0,0 0 0,0 1 0,1-1 0,52 10-161,-42-8-33,5 0-56,-2 0 29,-1 0 0,1 1 0,0 0 0,25 11 0,-38-13 219,1 0 0,-1 0 0,0 0 0,0 0 0,0 1 1,0-1-1,0 1 0,0-1 0,0 1 0,0 0 0,-1-1 0,1 1 1,-1 0-1,1 0 0,-1 0 0,0 0 0,1 1 0,-1-1 0,-1 0 1,1 0-1,0 1 0,0-1 0,-1 1 0,1-1 0,-1 1 0,0-1 1,0 0-1,0 1 0,0-1 0,0 1 0,0-1 0,-1 1 0,1-1 1,-1 0-1,0 1 0,-1 3 0,-1 0 139,0-1-1,0 0 1,-1 0 0,1-1-1,-1 1 1,0-1-1,-1 1 1,1-1 0,-1-1-1,1 1 1,-1-1-1,0 1 1,-1-1 0,1-1-1,-9 4 1,-11 4 1092,-52 14-1,76-24-1193,-18 6 136,0-2 0,-1 0 1,1-1-1,-1-1 0,1-1 0,-1 0 1,1-2-1,-37-5 0,55 6-313,0 0 0,0 0 1,0 0-1,-1-1 0,1 1 0,0-1 0,0 1 0,0-1 0,0 1 1,0-1-1,0 1 0,0-1 0,0 0 0,0 0 0,0 1 0,1-1 1,-1 0-1,0 0 0,0 0 0,1 0 0,-1 0 0,1 0 0,-2-2 0,2 2-339,0 0 0,1 0 0,-1 0 0,0 0 0,0-1-1,1 1 1,-1 0 0,1 0 0,-1 0 0,1 0 0,-1 0-1,1 0 1,-1 0 0,1 1 0,0-1 0,0 0-1,-1 0 1,1 0 0,0 1 0,0-1 0,0 0 0,0 1-1,1-2 1,19-12-12140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4644,'0'0'16982,"10"0"-15674,36-2-196,203-14 2495,-203 11-4342,-1-3-1,0-1 1,67-23-1,-111 31 804,7-3-2918,-18 3-2706,-15 1-599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4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13805,'0'0'5413,"62"2"-3011,-14-9-608,12-5 192,5 0-641,8-2-768,-6 2-417,-5 3-128,-10 3-32,-8 3-224,-14 3-641,-9 0-929,-8 0-1088,-8 3-3236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5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7911,'0'0'18002,"5"9"-17639,-1-1-331,0-1 1,-1 1 0,0 0 0,0-1 0,-1 1 0,0 1-1,0-1 1,-1 0 0,0 0 0,-1 1 0,0-1 0,0 9 0,-6 58-48,3-30-3552,3-45 3372,0 1 1,0-1-1,0 0 1,0 1 0,0-1-1,0 1 1,0-1-1,0 0 1,0 1 0,0-1-1,0 0 1,0 1 0,-1-1-1,1 0 1,0 1-1,0-1 1,0 0 0,0 0-1,-1 1 1,1-1-1,0 0 1,0 0 0,-1 1-1,1-1 1,0 0-1,-1 0 1,1 1 0,0-1-1,0 0 1,-1 0 0,1 0-1,0 0 1,-1 0-1,1 0 1,0 0 0,-1 1-1,1-1 1,-1 0-1,1 0 1,0 0 0,-1 0-1,1 0 1,0 0 0,-1-1-1,0 1 1,-9 0-9437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13645,'0'0'1916,"6"-10"604,1 0-2059,1 0 0,0 1 0,1 0 0,0 0 0,0 1 0,0 0 0,1 1 0,1 0 0,-1 0 0,1 1 0,0 1 0,0 0 0,15-5 0,2 2-296,1 1-1,-1 1 1,1 2 0,0 1-1,37 0 1,-65 3-161,0 0-1,0 0 1,0 0 0,0 0-1,0 0 1,0 0 0,0 0-1,0 0 1,0 1 0,0-1-1,0 0 1,0 1 0,0-1 0,0 1-1,0-1 1,-1 1 0,1-1-1,0 1 1,0 0 0,0-1-1,-1 1 1,1 0 0,0 0 0,-1 0-1,1-1 1,-1 1 0,1 0-1,-1 0 1,1 0 0,-1 0-1,0 0 1,1 0 0,-1 0 0,0 0-1,0 0 1,0 0 0,1 0-1,-1 0 1,0 0 0,-1 0-1,1 0 1,0 0 0,0 0-1,0 0 1,-1 0 0,1 0 0,0 0-1,-1 0 1,1 0 0,-1 1-1,-2 4 100,1 1 0,-1-2-1,0 1 1,-1 0 0,0 0 0,-6 7-1,-19 15 640,-55 42 1,54-46-407,30-24-337,0 0-1,0 0 1,-1 0 0,1 0 0,0 0 0,0 0 0,0 0-1,0 0 1,0 0 0,0 0 0,0 0 0,0 0 0,0 1-1,0-1 1,-1 0 0,1 0 0,0 0 0,0 0 0,0 0-1,0 0 1,0 0 0,0 0 0,0 1 0,0-1 0,0 0-1,0 0 1,0 0 0,0 0 0,0 0 0,0 0 0,0 0-1,0 1 1,0-1 0,0 0 0,0 0 0,0 0 0,0 0-1,0 0 1,0 0 0,0 0 0,1 1 0,-1-1 0,0 0-1,0 0 1,0 0 0,0 0 0,0 0 0,0 0 0,0 0-1,0 0 1,0 0 0,0 0 0,1 0 0,-1 0 0,0 1-1,0-1 1,0 0 0,0 0 0,0 0 0,0 0 0,1 0-1,12 2-21,23-1-22,-32-1 20,10 0-171,0 1-1,0 0 1,0 1-1,0 1 1,-1 0-1,1 0 1,22 11-1,-32-13 165,-1 0 0,0 1 1,1 0-1,-1 0 0,0 0 0,0 0 0,0 1 1,0-1-1,0 1 0,-1-1 0,1 1 0,-1 0 1,0 0-1,0 0 0,0 0 0,0 1 1,0-1-1,-1 1 0,0-1 0,1 1 0,-1-1 1,-1 1-1,1 0 0,0-1 0,-1 1 0,0 0 1,0-1-1,0 1 0,0 0 0,0 0 0,-1-1 1,0 1-1,-1 5 0,-1-3 165,1 0 0,-1 0-1,-1-1 1,1 1 0,-1-1 0,0 0-1,0 0 1,-1 0 0,1 0 0,-1-1-1,0 0 1,0 0 0,-1 0 0,1-1-1,-7 4 1,0 0 252,-1-1 1,0 0-1,0-1 1,-1 0-1,-25 4 0,29-7-287,-1-1-1,1 0 0,0 0 1,0-1-1,-16-2 0,24 1-246,0 1-1,0 0 1,0-1-1,0 1 1,0-1-1,0 1 1,0-1-1,0 0 1,0 0-1,0 0 0,1 0 1,-1 0-1,0 0 1,0-1-1,1 1 1,-1-1-1,1 1 1,0-1-1,-1 1 1,1-1-1,0 0 0,0 0 1,0 1-1,0-1 1,0 0-1,0 0 1,1 0-1,-1 0 1,1 0-1,-1 0 1,1 0-1,0 0 1,0-3-1,0 2-498,0 0 1,1 1-1,0-1 0,0 1 1,0-1-1,0 1 0,0 0 1,0-1-1,1 1 1,-1 0-1,1 0 0,-1 0 1,1 0-1,0 0 0,0 0 1,0 1-1,0-1 0,0 0 1,0 1-1,0 0 1,4-2-1,19-13-8870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6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37 13485,'0'0'10975,"-10"4"-10868,3-1 17,0 1-1,1 0 0,-1 1 0,1-1 1,0 2-1,0-1 0,0 0 0,1 1 1,0 0-1,0 0 0,1 1 0,-1-1 1,1 1-1,1 0 0,-1 0 1,1 1-1,1-1 0,-1 0 0,1 1 1,0 0-1,-1 11 0,3-17-89,0-1 0,-1 1 0,1-1-1,0 1 1,0-1 0,0 1 0,0 0 0,0-1-1,0 1 1,1-1 0,-1 1 0,1-1 0,-1 1-1,1-1 1,-1 0 0,1 1 0,-1-1 0,1 1 0,0-1-1,0 0 1,0 0 0,0 1 0,0-1 0,0 0-1,0 0 1,0 0 0,1 0 0,-1 0 0,0-1-1,2 2 1,0-1 32,0-1-1,1 1 0,-1-1 0,0 0 1,0 0-1,0 0 0,0 0 1,0-1-1,0 1 0,0-1 0,0 0 1,0 0-1,0 0 0,0 0 0,5-3 1,2-1-27,-1-2 0,0 1 0,0-1 0,0 0 0,-1-1 0,0 0 0,0 0 0,-1-1 0,0 0 0,0 0 1,-1-1-1,-1 0 0,1 0 0,-2 0 0,1 0 0,-2-1 0,1 0 0,-1 0 0,-1 0 0,0 0 0,1-12 0,-3 23-39,0-1 0,-1 1 0,1-1 0,0 1 0,0 0 0,0-1 0,0 1 0,0 0 0,-1-1 0,1 1 0,0 0 0,0-1 0,0 1 0,-1 0 0,1-1 0,0 1 0,-1 0 0,1 0 0,0-1 0,-1 1 0,1 0 0,0 0 0,-1-1 0,1 1 0,0 0 0,-1 0 0,1 0 0,0 0 0,-1 0 0,1 0-1,-1 0 1,1 0 0,0 0 0,-1 0 0,1 0 0,-1 0 0,1 0 0,0 0 0,-1 0 0,1 0 0,-1 0 0,1 0 0,0 0 0,-1 1 0,1-1 0,0 0 0,-1 0 0,1 0 0,0 1 0,-1-1 0,1 0 0,0 1 0,-1-1 0,1 0 0,0 0 0,0 1 0,0-1 0,-1 1 0,1-1 0,-21 19-105,16-10 91,0 0 0,1 1 0,0-1 0,0 1 0,1 0 0,1 0 0,-1 0 0,2 0 1,-2 14-1,3-23-25,0 0-1,0 0 1,0 0 0,0-1 0,0 1 0,0 0 0,0 0 0,0 0-1,1-1 1,-1 1 0,0 0 0,0 0 0,1 0 0,-1-1 0,0 1-1,1 0 1,-1-1 0,1 1 0,-1 0 0,1-1 0,0 1 0,-1-1-1,1 1 1,-1 0 0,1-1 0,0 0 0,0 1 0,-1-1 0,1 1-1,1 0 1,1-1-97,-1 0 0,0 0 0,1 0 1,-1 0-1,1 0 0,-1 0 0,0-1 0,1 1 0,-1-1 0,0 0 0,3 0 0,3-3-973,0 1 1,0-1-1,0 0 0,-1-1 0,11-8 1,5-10-5779,2-4-5434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12236,'0'0'3235,"-8"9"-379,1-1-2367,-1-1 217,1 1 0,0 0 0,0 1-1,1 0 1,0 0 0,0 0 0,1 0 0,0 1 0,-5 18 0,10-28-677,-1 1 1,1 0-1,0-1 0,0 1 1,0 0-1,0 0 0,0-1 1,0 1-1,0 0 0,0-1 1,1 1-1,-1 0 0,0-1 1,0 1-1,0 0 0,1-1 0,-1 1 1,0 0-1,1-1 0,-1 1 1,1-1-1,-1 1 0,1-1 1,-1 1-1,1-1 0,-1 1 1,1-1-1,-1 1 0,2-1 0,22 4 296,-17-5-291,0 0-1,0-1 0,0 0 1,-1 0-1,10-4 0,-6 0-74,0 0-1,-1-1 1,0-1 0,0 1-1,0-2 1,-1 1 0,0-1-1,-1 0 1,0-1-1,0 0 1,7-15 0,-29 58 110,2 0 0,-14 51 1,23-63 78,1 0-1,1 0 1,1 0 0,0 0-1,2 1 1,1-1 0,0 0-1,8 32 1,-8-46-137,0 0-1,-1 0 1,0 0 0,-1 1-1,1-1 1,-1 0 0,-1 0-1,1 1 1,-1-1 0,-1 0-1,1 0 1,-4 8 0,4-12 72,-1 0 0,0 0 0,0 0 1,0 0-1,0 0 0,-1 0 0,1-1 1,-1 1-1,0-1 0,1 0 0,-1 0 1,0 0-1,0 0 0,0 0 0,-1 0 1,1-1-1,0 0 0,-1 0 0,1 0 1,-1 0-1,1 0 0,-1 0 0,1-1 1,-1 0-1,1 0 0,-6 0 0,7 0-48,-1 0 0,1-1 0,0 1 0,-1-1 0,1 1 0,0-1 0,0 0 0,-1 1 0,1-1 0,0 0 0,0-1 0,0 1 0,0 0 0,0 0 0,1-1 0,-1 1 0,0-1 0,-2-3 0,1 1-21,-1-1 0,1 0 0,1 0-1,-1 0 1,1 0 0,0 0 0,-3-10 0,2 2-109,0 0 0,1 0 0,1 0 1,0 0-1,1 0 0,1-17 0,1 23-28,-1 0-1,2-1 1,-1 1-1,0 0 1,1 0-1,1 0 1,-1 0-1,1 1 0,0-1 1,1 1-1,-1 0 1,1 0-1,0 1 1,1-1-1,0 1 0,7-6 1,48-27-3250,2 7-4024,-32 18 884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7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51 126 13933,'0'0'12962,"10"-3"-12578,0 0-347,10-3 85,1-1-1,29-15 1,-46 20-92,-1 0 1,1 1-1,-1-1 0,1 0 1,-1-1-1,1 1 0,-1-1 1,0 1-1,0-1 0,-1 0 1,1 0-1,0 0 0,-1-1 1,0 1-1,0 0 0,0-1 1,0 0-1,0 1 0,-1-1 1,0 0-1,0 0 1,1-5-1,-2 8-14,0 1-1,0 0 1,0-1 0,0 1 0,0-1-1,0 1 1,0-1 0,0 1 0,0-1-1,0 1 1,-1 0 0,1-1-1,0 1 1,0-1 0,-1 1 0,1 0-1,0-1 1,0 1 0,-1 0 0,1-1-1,0 1 1,-1 0 0,1-1 0,-1 1-1,1 0 1,0 0 0,-1-1 0,1 1-1,-1 0 1,1 0 0,-1 0 0,1 0-1,0 0 1,-1 0 0,0 0-1,-23 3 154,-19 17-39,27-8 28,0 0 1,1 1 0,1 1 0,-15 17 0,23-24-103,0 0 0,0 0-1,1 1 1,0 0 0,1 0 0,0 0 0,0 1 0,1-1 0,-1 1 0,-2 18 0,6-26-78,0 1 0,0-1 0,0 0 0,0 1 0,1-1 0,-1 0 0,0 0 0,1 1 1,-1-1-1,1 0 0,0 0 0,-1 0 0,1 0 0,0 1 0,0-1 0,0 0 0,-1 0 0,1-1 0,0 1 0,0 0 0,0 0 0,1 0 0,-1-1 0,0 1 0,0 0 1,0-1-1,0 1 0,1-1 0,-1 0 0,0 1 0,1-1 0,-1 0 0,0 0 0,0 1 0,1-1 0,-1 0 0,0-1 0,1 1 0,1 0 0,6 0-702,0-1-1,0 0 1,0 0-1,15-4 1,-10-1-1483,-1 1 0,0-2 0,0 0 0,-1 0 0,0-1 0,22-19-1,0-2-6765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6790,'0'0'16389,"-2"4"-16175,1-1-211,0 0 1,0-1-1,0 1 1,0 0 0,0 0-1,1-1 1,-1 1-1,1 0 1,0 0-1,0 0 1,0 0 0,0 0-1,0-1 1,1 1-1,-1 0 1,1 0-1,0 0 1,0-1-1,0 1 1,0 0 0,0-1-1,1 1 1,-1-1-1,1 1 1,0-1-1,-1 0 1,1 0-1,0 0 1,0 0 0,0 0-1,1 0 1,-1 0-1,0-1 1,1 1-1,-1-1 1,1 0-1,0 1 1,3 0 0,1 1 30,0 1-1,0 1 1,-1-1 0,1 1 0,-1 0 0,0 0 0,-1 1 0,10 10 0,-14-14 83,0 0 1,0 0-1,1 0 0,-1 0 1,0 1-1,-1-1 1,1 0-1,0 0 1,-1 1-1,1-1 0,-1 0 1,0 1-1,0-1 1,0 1-1,0-1 0,0 0 1,0 1-1,-1-1 1,1 1-1,-1-1 1,1 0-1,-1 0 0,0 1 1,0-1-1,0 0 1,0 0-1,-1 0 0,1 0 1,0 0-1,-1 0 1,1 0-1,-1-1 1,-2 3-1,-3 2 110,0 0 1,-1-1-1,0 1 1,0-1-1,0-1 0,-1 1 1,1-2-1,-1 1 1,0-1-1,0 0 1,-1-1-1,1 0 0,0-1 1,-1 0-1,1 0 1,-1-1-1,1 0 0,-1-1 1,-11-1-1,20 1-315,0 1 0,0-1 0,0 1 0,-1-1 0,1 1 0,0-1 0,0 0 0,0 0-1,0 1 1,0-1 0,0 0 0,0 0 0,0 0 0,1 0 0,-1 0 0,0 0 0,0 0 0,1 0-1,-1-1 1,1 1 0,-1 0 0,1 0 0,-1-1 0,1 1 0,0 0 0,0 0 0,0-3 0,0 2-680,0 0 1,0-1-1,0 1 1,1 0 0,-1 0-1,1 0 1,0 0 0,-1 0-1,1 0 1,0 0 0,0 0-1,1 0 1,-1 0-1,0 0 1,2-1 0,15-15-14368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8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5029,'0'0'20286,"-5"11"-19785,-8 17-128,2 1 0,1 0 0,2 0 0,1 1 0,1 0 0,-3 39 0,4 48-7260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12684,'0'0'8648,"-5"50"-8167,15-26-65,1-3-256,5-1-96,-4-4-64,6-5 32,-2-7-32,0-4-576,-4-2-545,4-16-801,-5-7-1666,-6-4-960,-3-5-801</inkml:trace>
  <inkml:trace contextRef="#ctx0" brushRef="#br0" timeOffset="1">141 1 7399,'0'0'10634,"-9"46"-9865,9-18-257,3-1-320,6-1-127,-2-3-33,4-4 0,-4-6-32,4-6-32,-1-7-737,-4 0-576,-1-8-769,-5-8-1634,0 0-5637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12908,'0'0'2733,"4"-7"81,-1 0-2461,0 0 1,1 1-1,0-1 0,1 1 1,0 0-1,0 0 1,0 1-1,0 0 1,1 0-1,0 0 0,7-5 1,2 1 19,0 0-1,1 1 1,0 1 0,25-8 0,-2 4-83,0 2 0,0 1 0,67-3 0,-106 11-288,32-3 61,1 2 0,-1 2 0,41 5 0,-66-5-61,1 1-1,-1-1 1,1 1 0,-1 1 0,0-1-1,0 1 1,0 0 0,0 1-1,0 0 1,-1 0 0,1 0 0,-1 1-1,0 0 1,0 0 0,-1 0 0,0 1-1,0 0 1,0 0 0,5 10 0,-8-13 83,0 0 1,0 1-1,-1-1 0,1 1 1,-1 0-1,0 0 1,0-1-1,0 1 1,-1 0-1,1 0 1,-1 0-1,0 0 1,0 0-1,0-1 1,-1 1-1,0 0 0,1 0 1,-1 0-1,0-1 1,-3 7-1,1-4 56,-1-1 1,0 0-1,0 0 0,0 0 0,0-1 0,0 1 0,-1-1 0,0 0 0,0 0 0,0-1 1,-10 6-1,-2-1-18,0-1 0,-1 0 0,0-1 0,0-1 1,0 0-1,-1-2 0,-27 3 0,27-8-850,14-4-2563,6 5 2613,1-1 0,-1 1-1,0 0 1,0-1-1,0 1 1,1 0-1,-1 0 1,1-1 0,-1 1-1,1 0 1,-1 1-1,1-1 1,3-1-1,18-8-9641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3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80 4228,'8'-7'6486,"-4"3"-5504,32-32 2814,-34 34-3281,-1 0 0,1 0 1,-1 0-1,0 0 1,1-1-1,-1 1 0,-1 0 1,1-1-1,0 1 0,0 0 1,-1-1-1,1-3 1,-2 6-378,-1 0 1,1 0 0,0 0 0,0 0 0,0 0-1,0 0 1,-1 1 0,1-1 0,0 0 0,0 1-1,0-1 1,0 0 0,0 1 0,0-1 0,0 1-1,0 0 1,0-1 0,-2 2 0,-13 12 117,1 1 0,0 0 0,1 0 0,1 2 0,-19 29 0,-49 98 1679,76-134-1872,-1 2 63,-16 29 390,-25 69 0,43-100-473,1 1-1,0 0 0,0 0 0,1 1 1,1-1-1,-1 1 0,2-1 1,0 0-1,0 1 0,1-1 1,0 1-1,4 11 0,-3-18-40,0 0-1,1-1 1,0 1-1,0 0 1,0-1-1,0 0 1,1 0 0,0 0-1,0 0 1,0 0-1,0-1 1,0 0-1,1 0 1,-1 0-1,1 0 1,0-1 0,0 1-1,0-1 1,0-1-1,0 1 1,7 0-1,9 3-1070,0-1 0,0-1 0,0-1 0,22-1-1,-8-3-3526,4-6-2883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4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7751,'0'0'14809,"1"9"-12919,-5 263 4124,2 64-4992,6-314-873,-4-22-192,0 0 0,0 0 0,0 0 0,0 0 0,0 0 1,0 1-1,0-1 0,0 0 0,0 0 0,0 0 1,0 0-1,0 0 0,0 0 0,0 0 0,0 0 0,1 0 1,-1 0-1,0 0 0,0 0 0,0 1 0,0-1 1,0 0-1,0 0 0,0 0 0,0 0 0,0 0 1,1 0-1,-1 0 0,0 0 0,0 0 0,0 0 0,0 0 1,0 0-1,0 0 0,0 0 0,0 0 0,1 0 1,-1 0-1,0 0 0,0 0 0,0-1 0,0 1 0,0 0 1,0 0-1,0 0 0,0 0 0,0 0 0,1 0 1,-1 0-1,0 0 0,0 0 0,0 0 0,0 0 1,0 0-1,0-1 0,0 1 0,0 0 0,0 0 0,0 0 1,0 0-1,0 0 0,0 0 0,0 0 0,0 0 1,0-1-1,0 1 0,0 0 0,10-34-9937,-5 14 1262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5445,'0'0'13933,"0"46"-12235,0-21-513,2 5 0,0 5-320,-2 0-609,0-4-128,0-1-96,0-4 0,0-6 0,0-4 0,0-6-448,0-6-929,-4-4-1089,-1 0-802,-4-11-3522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3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14414,'0'0'2402,"2"-9"6,-1 5-2196,0-1 1,1 1 0,0 0 0,0-1 0,0 1 0,0 0 0,1 0-1,-1 0 1,1 1 0,0-1 0,0 1 0,1-1 0,-1 1 0,1 0 0,-1 0-1,1 0 1,0 1 0,0 0 0,0-1 0,1 1 0,-1 1 0,0-1-1,5-1 1,11-3 301,-1 1-1,1 0 0,37-3 1,-46 7-482,1 0 0,0 1 1,-1 1-1,1 0 0,-1 0 0,0 1 0,1 1 1,11 4-1,-20-6-29,0 0-1,0 0 1,0 1 0,-1-1-1,1 1 1,0 0-1,-1 0 1,1 0 0,-1 0-1,0 0 1,0 0 0,0 1-1,0-1 1,0 1 0,0-1-1,-1 1 1,1 0 0,-1 0-1,0 0 1,0-1 0,0 1-1,0 0 1,0 1-1,-1-1 1,1 0 0,-1 0-1,0 0 1,0 0 0,-1 4-1,1-1 16,-1 0 0,-1 0-1,1 0 1,-1-1-1,0 1 1,0 0-1,-1-1 1,0 1 0,0-1-1,0 0 1,0 0-1,-1 0 1,-8 8 0,-4 1 174,0 0 0,-1-1 0,0-1 0,-1-1 0,-26 14 1,136-2-706,-73-18 218,0 0 0,-1 2 0,1 0 0,28 17 0,-42-21 230,-1 0 0,1 0 1,-1 1-1,0-1 0,0 1 0,-1 0 0,1 0 0,-1 0 1,1 1-1,2 4 0,-5-6 63,0 0 1,0 0-1,0 0 0,0 0 1,0 0-1,-1 0 1,1 0-1,-1 0 0,0 0 1,0 0-1,0 0 0,0 0 1,-1 0-1,1 0 1,-1 0-1,0 0 0,0 0 1,0 0-1,-1 3 0,-2 0 170,0 0-1,0 0 1,0-1 0,0 1-1,-1-1 1,0 0-1,0 0 1,-1-1-1,1 0 1,-1 0-1,0 0 1,0 0-1,0-1 1,0 0 0,-13 4-1,-2 0 287,1-1-1,-1-1 1,0-1-1,-21 2 1,32-5-390,-11 1 172,1-1 0,-26-1-1,41 0-315,1-1-1,-1 1 1,0-1-1,0 0 0,1 0 1,-1-1-1,1 1 1,-1-1-1,1 0 1,0 0-1,-1-1 1,1 1-1,0-1 0,1 0 1,-6-5-1,3-3-1580,6 11 1231,0-1 0,0 0-1,1 0 1,-1 1 0,0-1-1,1 0 1,-1 1 0,0-1 0,1 0-1,-1 1 1,1-1 0,-1 1 0,1-1-1,-1 1 1,1-1 0,0 1-1,-1-1 1,1 1 0,-1-1 0,1 1-1,0 0 1,0-1 0,-1 1-1,1 0 1,0-1 0,-1 1 0,2 0-1,12-7-9562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3 548 4516,'0'0'4036,"0"8"-1036,-1 2-2023,0-7-575,1 0 0,0 1 0,0-1 0,0 0 0,0 1 0,0-1 0,0 0 0,1 0 0,1 4 0,-2-6-249,1 0 0,-1-1 0,0 1 0,1-1 1,0 1-1,-1-1 0,1 0 0,-1 1 0,1-1 0,0 1 0,-1-1 0,1 0 0,0 1 1,-1-1-1,1 0 0,0 0 0,-1 0 0,1 0 0,0 1 0,0-1 0,-1 0 0,1 0 1,0 0-1,-1-1 0,1 1 0,0 0 0,0 0 0,-1 0 0,1 0 0,0-1 0,-1 1 1,1 0-1,0-1 0,-1 1 0,1 0 0,-1-1 0,1 1 0,0-1 0,-1 1 0,1-2 1,26-16 1389,21-27-525,-3-1 1,-1-3-1,47-68 0,90-175 188,-178 286-1179,12-20 139,-8 22-175,-5 17-164,-6 74 148,-20 114 0,11-114 31,-2 119 1,15-196 122,-1-9-2142,1-5 1182,-1 0 1,1 1-1,-1-1 1,0 1-1,0-1 1,-1 1-1,1-1 1,-3-4-1,-17-16-4817,-5-1-2594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9289,'0'0'13613,"55"-22"-12108,-21 15 289,10-2-577,2 0-673,0 1-447,-2 5-65,-1 3-545,-4 0-1345,-11 0-1313,-9 0-1313,1 0-5766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15150,'8'0'2050,"1"0"-1528,0 1-1,1 0 1,-1 0 0,0 1-1,0 0 1,0 1-1,0 0 1,0 0-1,0 1 1,-1 0 0,0 1-1,14 9 1,-14-8-421,0 1-1,-1 0 1,1 1 0,-1 0 0,-1 0 0,0 1 0,0 0-1,0 0 1,-1 0 0,0 0 0,-1 1 0,0 0 0,-1 0-1,0 0 1,-1 0 0,0 0 0,0 1 0,0 15 0,-2-2-4,-1 0 0,-1-1 1,-1 1-1,-1-1 0,-2 0 1,0 0-1,-1 0 0,-1-1 1,-1 0-1,-24 40 0,-5-2-306,-3-1 0,-63 70 0,76-98-1969,-1 0-1,-36 29 1,6-14-5808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8:59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56 6054,'0'0'15988,"1"11"-14717,2-15-1070,0 0 1,-1 0-1,0 0 0,1 0 1,-2 0-1,1-1 1,0 1-1,-1 0 0,0-1 1,1-5-1,-2 10-148,0-1-1,0 1 1,0-1 0,0 0-1,0 1 1,0-1 0,0 1-1,0-1 1,0 1 0,0-1-1,-1 0 1,1 1 0,0-1-1,0 1 1,-1-1-1,1 1 1,0-1 0,-1 1-1,1-1 1,0 1 0,-1 0-1,1-1 1,-1 1 0,1-1-1,-1 1 1,1 0 0,-1 0-1,1-1 1,-1 1-1,1 0 1,-1 0 0,0-1-1,-23 5 584,19-2-597,0 0 1,1 0-1,-1 1 1,1-1-1,0 1 1,0 0-1,0 0 1,-4 5-1,7-7-21,0 0 0,0 1 0,0 0 0,0-1 0,0 1 0,0 0 0,0-1 0,0 1 0,1 0 0,-1 0 0,1 0 0,-1 0 0,1 0 0,-1 2 1,2-4-10,-1 1 0,0-1 0,0 1 1,0-1-1,0 1 0,1-1 0,-1 1 1,0-1-1,1 1 0,-1-1 0,0 0 1,1 1-1,-1-1 0,0 0 0,1 1 1,-1-1-1,1 0 0,-1 1 1,0-1-1,1 0 0,-1 0 0,1 1 1,-1-1-1,1 0 0,-1 0 0,1 0 1,-1 0-1,1 0 0,-1 0 0,1 0 1,0 0-1,3 0 13,-1 0-1,0-1 1,0 1-1,0-1 1,1 0 0,-1 0-1,0 0 1,0-1 0,0 1-1,-1-1 1,1 1-1,0-1 1,0 0 0,-1 0-1,3-3 1,7-8 679,-6 7-4104,-5 19-6148,-1-7 6520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9833,'0'0'10410,"0"13"-9118,-3 87-228,-4 1 0,-24 110 0,31-209-1156,-1-1 0,1 1-1,0-1 1,-1 1 0,1-1-1,-1 1 1,0-1 0,1 1-1,-1-1 1,0 0-1,0 0 1,0 1 0,0-1-1,-2 2 1,2-3-259,0 1 0,0-1 0,0 1 0,0-1 1,0 0-1,0 0 0,1 1 0,-1-1 0,0 0 0,0 0 0,0 0 0,0 0 1,0 0-1,0 0 0,0 0 0,0-1 0,0 1 0,0 0 0,0-1 0,0 1 0,0 0 1,0-1-1,1 1 0,-1-1 0,0 1 0,0-1 0,0 1 0,1-1 0,-1 0 1,0 1-1,1-1 0,-1 0 0,1 0 0,-2-1 0,-13-15-6386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12492,'0'0'11595,"48"-35"-11467,-9 20-32,10-1-96,-1-3-416,-2-2-1762,-10 1-2787,-8-1-6310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1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7 185 7655,'0'0'3881,"-1"-8"-1414,0 4-2227,0 1 66,0 0-1,0 0 1,1 0 0,-1 0 0,1 0-1,-1 0 1,1 0 0,0 0-1,1 0 1,-1 0 0,0 0 0,1 0-1,-1 0 1,1 0 0,0 0-1,0 0 1,1 0 0,-1 1 0,0-1-1,1 0 1,0 1 0,-1-1 0,1 1-1,0-1 1,4-2 0,8-6-109,1 0 1,1 2 0,0 0 0,0 0-1,0 2 1,1 0 0,0 1-1,28-6 1,-19 7-211,-1 1-1,1 1 0,0 1 1,0 2-1,37 3 0,-51-1 4,0 1 0,0 0 0,-1 1 0,1 0 0,-1 1 0,1 0 0,-2 0 0,18 13 0,-23-15 16,0 1 0,-1 0 0,1 0 0,-1 0 0,0 0 0,0 1 0,-1 0 0,1 0 0,2 6 0,-4-9 17,-1 1-1,0 0 1,0 0 0,0 0-1,-1 0 1,1 0 0,-1 0-1,0 0 1,1 0 0,-1 0-1,-1 0 1,1 0 0,0 0-1,-1 0 1,1 0 0,-1 0-1,0 0 1,-2 4 0,0-2 101,0-1 0,0 0 1,0 1-1,-1-2 0,0 1 0,0 0 1,0-1-1,0 1 0,0-1 1,-1 0-1,1-1 0,-1 1 0,-6 2 1,-68 23 494,9-18-447,40-10-2570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9641,'0'0'11675,"-8"5"-11280,-7 6 82,1 0-1,0 1 0,1 1 1,0 0-1,1 1 0,0 0 1,1 1-1,1 0 0,-10 19 1,-6 16 467,-38 97 0,54-119-911,2 0 1,1 1 0,1 0-1,1 0 1,2 0-1,0 31 1,3-55-123,0 0 0,1 1 1,-1-1-1,1 0 0,1 0 1,-1 0-1,1 0 0,0 0 0,0 0 1,0 0-1,0 0 0,1-1 1,0 1-1,0-1 0,0 0 0,1 0 1,-1 0-1,7 5 0,-4-5-682,0 1 0,1-1-1,-1-1 1,1 1 0,0-1-1,-1 0 1,2 0 0,-1-1 0,0 0-1,0 0 1,1-1 0,11 1-1,14-2-5735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10922,'0'0'13752,"1"12"-13101,-1-11-628,1 6 27,-1-1 0,0 0 0,0 0-1,0 0 1,-1 1 0,1-1 0,-2 0 0,1 0 0,-1 0 0,0 0-1,0-1 1,0 1 0,-4 6 0,-17 28-50,-2 0 0,-2-2 0,-1-1 0,-52 53 0,90-130-8638,5 9 2473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11371,'0'0'7724,"1"11"-6154,2 29-6,14 138 2771,-11-133-4945,3 0-1,15 46 1,-23-79-1239,-11-21-13027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2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48 443 7944,'0'0'10249,"-48"-37"-5412,64 37-4229,7 0-63,11 0-225,3 3-224,2-1-64,5 2-352,-5-4-1762,-5 0-1249,-1 0-2819,-8-12-4580</inkml:trace>
  <inkml:trace contextRef="#ctx0" brushRef="#br0" timeOffset="1">328 1 12268,'0'0'6683,"4"8"-5919,9 15 991,30 40 1,17 27 353,-55-81-2047,0 1 1,-1 0-1,0 0 0,0 0 0,-1 0 0,0 1 0,2 19 0,-5-13-29,1 0 0,-2 1 0,0-1 0,-1 0 0,-1-1 0,-1 1 0,0 0 0,-10 24-1,1-12-12,-1-2-1,-1 0 1,-34 46-1,46-68-42,-56 71-1219,15-30-2826,17-21-2167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4548,'0'0'6054,"11"0"-5221,721-16 4170,-11-1-6141,555-20 2454,52 0 1729,-1093 38-3085,230-2 886,-4-37 953,-439 34-1214,1 0 0,-1-1-1,40-16 1,-55 15-516,-4 3-5915,-3-1-1355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6566,'0'0'11051,"-18"68"-9450,13-33-864,-1 7 224,1 3-353,3 0-415,-1-1-129,3-5-32,0-7 0,0-6 0,0-7-96,0-9-513,0-5-672,-9-9-5157,-5-16 128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56 125 9865,'0'0'1522,"-9"-5"965,-26-20 28,34 25-2434,0 0-1,1 0 1,-1-1 0,1 1 0,-1 0 0,0-1 0,1 1-1,-1 0 1,1-1 0,-1 1 0,1-1 0,-1 1 0,1-1-1,-1 1 1,1-1 0,0 0 0,-1 1 0,1-1 0,0 0-1,-1 1 1,1-1 0,0 1 0,0-1 0,0 0-1,-1 0 1,1 1 0,0-1 0,0 0 0,0 1 0,0-1-1,0 0 1,0 1 0,1-1 0,-1 0 0,0 1 0,0-1-1,0 0 1,1 1 0,-1-1 0,0 0 0,1 1 0,-1-1-1,0 1 1,1-1 0,-1 1 0,2-2 0,22-9 685,-23 10-762,54-14 228,0 2 0,1 3 0,0 2 0,0 2 0,1 3 0,100 7-1,-140-3-224,-1 1-1,1 1 1,-1 0-1,0 1 1,0 1 0,0 0-1,-1 1 1,28 15-1,-41-20-7,-1 0 0,1 0 0,-1 0-1,1 0 1,-1 0 0,0 0 0,0 0 0,0 0 0,1 1 0,-1-1-1,0 0 1,-1 1 0,1-1 0,0 1 0,0-1 0,-1 1-1,1-1 1,0 1 0,-1-1 0,0 1 0,1 0 0,-1-1 0,0 4-1,0-3 19,-1 0-1,0 0 0,0 0 1,0-1-1,0 1 0,0 0 1,0 0-1,0-1 0,-1 1 1,1 0-1,0-1 0,-1 1 1,1-1-1,-1 0 0,0 0 1,-2 2-1,-10 5 232,-1 0 0,0-2 1,-29 10-1,32-12-39,-50 17 405,-45 17-577,101-34-1518,9-3-1128,11-2-2096,-11 1 4361,25-4-7092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 6182,'0'0'5050,"7"-9"-2119,21-31 4799,-38 49-6797,-16 16-1183,-9 17 794,2 1 1,2 1-1,-28 53 1,48-75-455,0 1 0,2 0 0,0 0 1,1 1-1,2 0 0,0 0 0,2 1 1,1-1-1,-1 27 0,4-46-120,0 0-1,0-1 1,1 1-1,0 0 1,0 0-1,0-1 1,0 1-1,1-1 1,0 1-1,0-1 1,0 0-1,0 0 1,1 0-1,-1 0 1,1 0-1,0 0 1,0-1-1,1 1 1,-1-1-1,1 0 1,-1 0-1,1 0 1,0 0-1,0-1 1,5 3-1,-2-2-376,0-1 1,0 1-1,0-1 0,1 0 1,-1-1-1,13 2 0,-11-3-625,1 0 0,-1 0 0,0-1-1,1 0 1,10-3 0,21-13-6431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14510,'0'0'7879,"-25"56"-6277,16-26-225,-1 1-768,-5 5-481,7 0-64,2-3-64,3-2 0,1-7-801,-2-6-608,4-6-129,0-5-384,-1-7-576,-8-2-961,0-11-2819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4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79 7527,'0'0'12172,"-4"2"-11089,3-2-1054,1 0-1,-1 0 1,1 0-1,-1 0 1,1 0-1,-1 0 1,1 0-1,-1 0 1,1 0-1,0 0 1,-1 1-1,1-1 1,-1 0-1,1 0 1,0 1-1,-1-1 1,1 0-1,0 1 1,-1-1-1,1 0 1,0 1-1,-1-1 1,1 0-1,0 1 1,0-1-1,-1 1 1,1-1-1,0 0 1,0 1-1,0-1 1,0 1-1,-1-1 1,1 1-1,0-1 1,0 1-1,0-1 1,0 1-1,0-1 1,0 0-1,0 1 1,0-1-1,1 1 1,-1-1-1,0 1 1,0-1-1,0 1 1,0-1-1,1 0 1,-1 1-1,0-1 1,0 1-1,1-1 1,-1 0-1,1 1 1,31 25 1078,-26-22-995,0-1 0,0 0-1,0-1 1,0 1 0,1-1 0,-1-1 0,1 1 0,-1-1 0,1 0-1,0-1 1,12 1 0,9-3 514,44-8-1,13-1-213,24 11-304,-42 2 25,1-4 0,120-17 1,-79 0-101,1 5 1,176 1 0,-179 13-15,201-27-1,-268 20-5,15-3 90,113-6 0,-168 16 84,-7 8-2807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7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43 641,'0'0'12187,"9"-7"-9950,29-19-223,-9 17-753,-28 9-1224,0 0-1,-1 0 0,1 0 1,0 0-1,0 0 1,0 1-1,0-1 0,0 0 1,-1 0-1,1 1 0,0-1 1,0 1-1,-1-1 1,1 1-1,0-1 0,-1 1 1,1-1-1,0 1 1,-1 0-1,1-1 0,-1 1 1,1 0-1,-1 0 0,1-1 1,-1 1-1,0 0 1,1 0-1,-1-1 0,1 2 1,1 11 197,-1 0-1,0 0 1,0 1 0,-1-1 0,-1 0 0,0 0 0,-1 0 0,0 0 0,-1 0 0,-7 19 0,-7 42 332,13-46-383,1-20-115,1 1 1,1 0 0,0-1 0,0 1-1,0 0 1,1 0 0,1 0-1,0-1 1,1 10 0,-1-17-60,-1-1 0,1 1 0,-1 0 0,1 0 0,-1-1 0,1 1 0,-1 0 0,1-1 0,0 1 0,-1-1 0,1 1 0,0-1 0,0 1 0,-1-1 0,1 1 0,0-1 0,0 0 0,0 1 0,-1-1 0,1 0 1,0 0-1,0 0 0,0 1 0,0-1 0,0 0 0,0 0 0,0 0 0,-1-1 0,1 1 0,0 0 0,0 0 0,0 0 0,0-1 0,0 1 0,-1 0 0,1-1 0,0 1 0,0-1 0,-1 1 0,2-1 0,30-23 523,-23 15-400,40-45 54,-46 51-164,0-1-1,0 0 1,0 0-1,-1 0 1,0 0-1,0-1 1,0 1-1,0-1 1,-1 1-1,0-1 1,0 1-1,1-7 1,-3 10 31,0 0 0,0 1 0,0-1 0,-1 0 0,1 1 0,0-1 0,0 0 0,-1 1 1,1-1-1,0 1 0,-1 0 0,1-1 0,0 1 0,-1 0 0,1 0 0,0 0 0,-1 0 0,1 0 0,-1 0 0,-1 1 0,-34 1 450,31 0-486,-1-1-1,0 2 1,1-1-1,-1 1 1,1-1-1,0 2 0,0-1 1,0 1-1,0 0 1,0 0-1,1 1 1,-6 5-1,39-23-2285,2-16-1492,-11 7-1516,5-13-9323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3972,'0'0'13746,"10"-8"-11717,-4 3-1803,0 1 1,1 0 0,-1 0 0,1 0-1,0 1 1,0 0 0,0 0-1,0 1 1,0 0 0,1 0-1,-1 1 1,1 0 0,-1 0 0,14 1-1,-5 0 69,-1-1-167,-1 0 0,0 2 0,0-1 0,0 2 0,0 0 0,0 1 0,0 0 0,0 1 0,22 9 0,-35-13-123,0 1-1,0-1 1,0 1 0,0 0-1,-1-1 1,1 1-1,0 0 1,0-1 0,0 1-1,0 0 1,-1 0 0,1 0-1,0 0 1,-1 0 0,1 0-1,-1 0 1,1 0-1,-1 0 1,0 0 0,1 0-1,-1 0 1,0 0 0,0 0-1,1 0 1,-1 0-1,0 0 1,0 1 0,0-1-1,-1 0 1,1 0 0,0 0-1,0 0 1,0 0 0,-1 0-1,1 0 1,-1 0-1,1 0 1,-1 0 0,1 0-1,-1 0 1,1 0 0,-1 0-1,0 0 1,0 0-1,1-1 1,-1 1 0,0 0-1,0 0 1,-2 0 0,-6 7 140,0-1 1,0-1 0,-19 10-1,22-13-46,-3 3 60,1-3-105,1 1-1,0 1 0,0-1 1,0 1-1,-11 11 1,17-15-111,0 0 1,1 1-1,-1-1 1,0 0-1,0 0 0,1 0 1,-1 1-1,1-1 1,-1 0-1,1 1 1,0-1-1,0 0 1,-1 1-1,1-1 1,0 0-1,0 1 1,0-1-1,0 0 1,0 1-1,1-1 1,-1 0-1,0 1 1,1-1-1,-1 0 1,1 1-1,-1-1 1,1 0-1,0 0 0,-1 0 1,1 1-1,0-1 1,0 0-1,0 0 1,0 0-1,0 0 1,0-1-1,0 1 1,0 0-1,0 0 1,0 0-1,0-1 1,1 1-1,0 0 1,13 7-348,-1 1 1,1-2-1,26 9 1,-29-12 187,0 1-1,0 0 1,0 0 0,0 2-1,-1-1 1,20 17-1,-30-22 261,0 0-1,0 0 1,1 0-1,-1 0 1,-1 1-1,1-1 1,0 0-1,0 0 1,0 1-1,-1-1 1,1 1-1,-1-1 1,1 1-1,-1-1 1,0 1-1,1-1 1,-1 1-1,0-1 1,0 1-1,0-1 1,0 1-1,0-1 1,0 1-1,-1 0 1,1-1-1,0 1 1,-1-1-1,0 0 1,1 1-1,-1-1 1,0 1-1,1-1 1,-1 0-1,0 0 1,0 1-1,0-1 1,0 0-1,0 0 1,0 0-1,-1 0 1,1 0-1,0 0 1,0 0-1,-1-1 1,-1 2-1,-10 6 620,0 0 0,-1-1-1,-23 10 1,23-12-179,1 2-163,-1-2 1,0 0-1,0-1 0,0 0 1,0-1-1,-1 0 1,1-2-1,-1 1 0,-26-2 1,40-1-420,-1 1 0,1 0 1,0-1-1,-1 1 0,1-1 1,0 1-1,0-1 1,0 1-1,-1-1 0,1 0 1,0 0-1,0 1 0,0-1 1,0 0-1,0 0 0,0 0 1,1 0-1,-1-1 1,0 1-1,0 0 0,1 0 1,-1 0-1,1 0 0,-1-1 1,1 1-1,-1 0 1,1-1-1,0 0 0,-1-2-750,1 0-1,-1 1 0,1-1 1,0 0-1,0 1 1,1-1-1,-1 0 0,1 1 1,1-6-1,12-17-6913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0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4420,'0'0'12225,"2"7"-10762,45 132 3851,-29-93-4219,23 95 1,-38-127-1071,0 1 1,-2-1-1,1 1 0,-2 0 1,0-1-1,-1 1 1,-1 0-1,0-1 1,-1 1-1,0-1 0,-6 16 1,-4-2 36,0 0 1,-2-1-1,-1-1 1,-2-1-1,-31 38 0,17-27-729,-2-2-1,-70 56 1,53-58-2899,6-12-2840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12556,'0'0'2301,"11"-7"-1314,20-12-794,0 2 0,2 0 0,56-18-1,122-31 103,-185 58-293,10-2 23,255-67 43,-243 68-80,0 1-1,1 3 1,-1 2 0,57 4 0,-80 2-11,0 1-1,38 12 1,-36-8 162,48 7 0,39-9 164,172-11-1,-60-3 43,-213 9-97,1 1 0,-1 0 0,0 1 0,0 0 0,0 1-1,0 1 1,17 8 0,-17-7 88,2 0 0,-1-1 0,1-1 0,0 0 0,23 3 0,-9-6-340,0-1-1,1-1 1,-1-2 0,0-1 0,-1-2-1,1 0 1,-1-2 0,0-1-1,32-15 1,-56 22-265,-3 2 96,0 0 0,0-1 0,1 1 0,-1-1-1,0 1 1,0-1 0,0 0 0,0 1 0,0-1-1,0 0 1,0 0 0,0 0 0,0 0 0,0 0-1,0 0 1,0 0 0,-1 0 0,1 0 0,0 0-1,-1 0 1,1 0 0,-1-1 0,1-1 0,0-12-4968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228 148 7271,'0'0'1265,"10"-7"-5,2 0-858,51-38 2102,-60 42-2153,0 1 0,0-1 1,0 0-1,0-1 0,0 1 0,0 0 1,-1-1-1,0 1 0,0-1 1,0 0-1,0 0 0,0 0 0,-1 0 1,1 0-1,-1 0 0,1-7 1,-3 10-270,1 0 0,-1-1 0,1 1 0,-1 0 0,1 0 0,-1 0 0,0 0 0,0 0 0,1 0 0,-1 0 0,0 0 0,0 0 0,0 0 0,0 0 0,0 1 0,0-1 0,0 0 0,0 1 0,0-1 1,-1 1-1,1-1 0,0 1 0,0-1 0,-1 1 0,1 0 0,0 0 0,0-1 0,-1 1 0,1 0 0,0 0 0,-3 1 0,-46 1 106,36 1-188,1 0 1,0 1-1,0 1 0,0 0 1,1 0-1,0 2 1,0-1-1,-19 15 0,15-9 13,0 1 0,0 1 0,1 1-1,1 0 1,-13 18 0,22-26 27,1-1 0,0 1 1,0 0-1,1 0 0,-4 10 0,6-16-30,1 0 0,-1 0 0,1 0 0,0 0 0,-1 1 0,1-1 0,0 0 0,0 0 0,0 0 0,0 1 0,0-1 0,0 0 0,0 0 0,0 1 0,0-1 0,0 0 0,1 0 0,-1 0 0,0 1 0,1-1 0,-1 0 0,1 0 0,0 0 0,-1 0 0,1 0 0,0 0 0,0 0 0,-1 0 0,1 0 0,0 0 0,0-1 0,0 1 0,0 0 0,0 0 0,0-1 0,0 1 0,0-1 0,1 1 0,-1-1 0,2 1 0,8 1 70,0-1 0,-1 0 1,1-1-1,0 0 0,0-1 0,0 0 0,-1-1 0,1 0 0,0 0 0,-1-1 0,0-1 0,1 0 0,-1 0 0,-1-1 0,11-6 0,-1-1-15,0 0 0,-1-1 0,-1-1 0,0-1 0,-1 0-1,22-27 1,-36 40-60,1-1-1,-1 0 1,0 0-1,0 0 1,0 0-1,0 0 0,0 0 1,-1-1-1,1 1 1,-1-1-1,0 1 1,0-1-1,0 1 1,-1-1-1,1 1 0,-1-1 1,0-3-1,0 6-47,-1 0-1,1 0 1,-1 1-1,0-1 1,1 0-1,-1 1 0,0-1 1,1 1-1,-1-1 1,0 1-1,1-1 1,-1 1-1,0-1 0,0 1 1,0 0-1,0 0 1,1-1-1,-1 1 1,0 0-1,0 0 1,0 0-1,0 0 0,0 0 1,0 0-1,1 0 1,-1 0-1,0 0 1,0 0-1,0 1 0,0-1 1,-1 1-1,-27 10-2048,26-9 1656,1 0 1,0 0-1,0 0 0,0 0 0,1 0 0,-1 1 0,0-1 0,1 1 0,0-1 0,-1 1 0,-1 4 0,1 7-4182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16271,'0'0'2563,"-31"56"-866,14-30-704,-8 2 0,11-1 0,3 4-544,6-3-417,5-1-128,0-4-1186,7-3-864,4-7-1089,1-7-1954,-1-6-3587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76 9001,'0'0'4676,"2"-8"-2199,0 1-2409,-1 4 294,0-1 0,0 1 0,-1 0 0,1-1 0,-1 1 0,1-1-1,-1 1 1,0-1 0,-1-4 0,1 6-268,-1 1 1,0 0-1,0-1 1,0 1-1,1 0 1,-1 0-1,0 0 0,0 0 1,-1 0-1,1 0 1,0 0-1,0 0 1,0 0-1,-1 0 0,1 0 1,0 1-1,-1-1 1,1 1-1,0-1 1,-1 1-1,1-1 0,-1 1 1,1 0-1,-1 0 1,1 0-1,-1 0 1,1 0-1,-1 0 0,1 0 1,-3 1-1,-3-1-59,-1 1 1,1 0-1,-1 1 0,1-1 0,-1 2 0,1-1 1,0 1-1,0 0 0,0 0 0,0 1 0,1 0 1,-1 0-1,1 1 0,0-1 0,0 1 0,1 1 1,0-1-1,-1 1 0,2 0 0,-1 0 0,1 0 0,0 1 1,0 0-1,1-1 0,0 1 0,-3 9 0,6-15-32,0 0 0,-1 0 1,1 0-1,0 0 0,0 0 0,0 0 0,0 0 0,0 0 0,0 0 0,0 0 0,1 0 0,-1 0 0,0 0 0,1 0 0,-1 0 0,0 0 0,1-1 0,-1 1 0,1 0 0,-1 0 0,1 0 0,0 0 0,-1-1 0,1 1 0,1 1 0,0-1 9,0 1 0,1-1 0,-1 0 0,0 0 0,1 0 0,-1 0 0,1 0 0,-1-1 0,6 1 0,62-2 197,-63 1-195,12-3-33,-1-1-1,0-1 0,0 0 1,0-1-1,0-1 1,-1-1-1,0-1 1,-1 0-1,0-1 0,0 0 1,13-13-1,-24 22-421,-7 10 249,-4 9 121,2-11 88,0 0 0,1 1 0,0-1 1,1 1-1,0-1 0,0 1 0,0 0 1,1 0-1,0 0 0,1 0 0,0 0 1,1 10-1,-1-13-3,1 0 0,1-1 1,-1 1-1,0 0 0,1-1 1,0 1-1,0-1 0,1 1 1,-1-1-1,1 0 0,0 0 1,0 0-1,0-1 0,1 1 1,-1-1-1,1 0 0,0 0 1,0 0-1,0 0 0,0 0 0,5 1 1,-3-1 14,23 15-108,-29-18 84,1 1 0,-1-1-1,1 1 1,-1-1 0,0 1 0,1-1-1,-1 1 1,0 0 0,0-1-1,1 1 1,-1 0 0,0-1-1,0 1 1,0-1 0,0 1 0,0 0-1,0-1 1,0 1 0,0 0-1,0-1 1,0 1 0,0 0-1,0-1 1,-1 1 0,1-1 0,0 1-1,0 0 1,-1-1 0,1 1-1,0-1 1,-1 1 0,1-1-1,0 1 1,-1-1 0,1 1 0,-1-1-1,1 1 1,-1-1 0,1 1-1,-1-1 1,1 0 0,-1 1-1,0-1 1,1 0 0,-1 0 0,1 1-1,-2-1 1,-14 9 498,-1-1 0,0-1 0,0 0 0,0-1 0,-1-1 0,-31 5-1,7-4-100,-75-1 0,117-5-457,0 0 1,0 0-1,1 0 0,-1-1 0,0 1 0,0 0 1,0 0-1,0 0 0,0 0 0,0 0 1,0-1-1,0 1 0,0 0 0,1 0 0,-1 0 1,0 0-1,0 0 0,0-1 0,0 1 1,0 0-1,0 0 0,0 0 0,0-1 0,0 1 1,0 0-1,0 0 0,0 0 0,0 0 1,0-1-1,-1 1 0,1 0 0,0 0 0,0 0 1,0 0-1,0 0 0,0-1 0,0 1 1,0 0-1,0 0 0,-1 0 0,1 0 0,0 0 1,0 0-1,0-1 0,0 1 0,0 0 1,-1 0-1,1 0 0,0 0 0,0 0 0,0 0 1,0 0-1,0 0 0,-1 0 0,1 0 1,0 0-1,0 0 0,0 0 0,-1 0 0,1 0 1,14-10-3475,12-4-3043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46 11915,'-3'0'170,"0"0"0,-1 0 0,1 0 0,0 1 0,0-1 0,0 1 0,-1 0 0,1 0 0,0 0 0,0 1 0,0-1 0,1 1 0,-1-1 0,0 1 0,1 0 0,-1 0 0,1 0 0,-1 0 0,1 1 0,0-1 0,0 1 0,0-1 0,0 1 0,0 0 0,1 0 0,0 0 0,-1 0 0,1 0 0,0 0 0,0 0 0,0 0 0,1 0 0,-1 0 0,1 1 0,0-1 0,0 0 0,0 5 0,1-6-159,0 0 0,0 0 0,0 0 0,0 0 0,0 0 0,0 0 0,1-1 0,-1 1 0,1 0 0,-1-1 0,1 1 0,0-1 0,0 1 0,-1-1 0,1 0 0,0 0 0,0 0 0,0 0-1,3 1 1,47 16 110,-38-14-98,47 12 23,-39-11-29,0 1-1,0 1 0,-1 1 1,30 15-1,-49-23 3,0 1 1,-1 0-1,1 0 0,-1 0 1,1 0-1,-1 0 1,1 0-1,-1 0 0,0 0 1,1 1-1,-1-1 1,0 0-1,0 1 0,0-1 1,0 1-1,0 0 1,0-1-1,0 1 0,-1 0 1,1-1-1,-1 1 1,1 0-1,-1 2 0,0-3 36,-1 1-1,1 0 0,-1 0 1,0-1-1,1 1 0,-1 0 0,0-1 1,0 1-1,0-1 0,0 1 1,-1-1-1,1 1 0,0-1 1,-1 0-1,1 0 0,0 0 1,-1 1-1,-1 0 0,-10 5 262,0 0-1,-1-1 1,1-1-1,-17 5 1,-12 2-80,-1-1 0,-1-3 0,1-2 0,-87 2 0,125-8-147,0 0 0,-1 0 1,1-1-1,0 0 1,0 0-1,-1-1 1,-7-3-1,12 5-78,0 0-1,0-1 1,0 1-1,0-1 1,0 0-1,0 1 1,0-1-1,0 0 1,1 1 0,-1-1-1,0 0 1,0 0-1,1 0 1,-1 0-1,0 0 1,1 0-1,-1 0 1,1 0-1,0 0 1,-1 0 0,1 0-1,0 0 1,-1 0-1,1 0 1,0 0-1,0-1 1,0 1-1,0 0 1,0 0 0,0 0-1,0 0 1,0 0-1,1 0 1,-1 0-1,0 0 1,1-1-1,-1 1 1,1 0-1,-1 0 1,1 0 0,-1 1-1,2-3 1,2-2-10,0 0 1,1 0 0,-1 1 0,1-1 0,0 1 0,1 0-1,-1 0 1,0 1 0,1 0 0,0 0 0,9-4-1,74-24-46,-81 29 37,120-29-14,-85 22 197,-1-2 0,0-1 0,45-20 0,-84 31-89,0 0 1,-1-1-1,1 1 1,-1-1-1,0 1 1,1-1-1,-1 0 1,0 0-1,0 0 1,0 0-1,0 0 1,0-1-1,-1 1 1,1 0-1,-1-1 1,1 1-1,1-6 1,-3 6-44,0 1 1,0-1 0,0 0-1,0 1 1,0-1 0,0 0-1,0 0 1,0 1 0,-1-1-1,1 0 1,-1 1 0,1-1-1,-1 0 1,0 1 0,0-1-1,0 1 1,1-1-1,-1 1 1,-1 0 0,1-1-1,0 1 1,0 0 0,0 0-1,-1-1 1,1 1 0,-1 0-1,1 0 1,-1 1 0,-1-2-1,-21-10 17,1 1 0,-2 1 0,1 1 0,-1 1 0,0 2 0,-31-5 0,-31 4-2732,85 7-873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158 154 4869,'0'0'987,"7"-7"3161,3-2-3297,42-43 3544,-49 48-3937,0 0 1,0 0-1,0 0 1,0 0-1,0 0 1,-1-1-1,0 1 0,0-1 1,0 1-1,0-1 1,-1 0-1,2-8 0,-4 12-401,1 0-1,0 0 0,-1 0 0,1 0 1,-1 0-1,1 0 0,-1 0 1,0 0-1,1 0 0,-1 0 0,0 0 1,0 0-1,0 0 0,1 1 0,-1-1 1,0 0-1,0 1 0,0-1 1,0 0-1,0 1 0,-1-1 0,1 1 1,0 0-1,0-1 0,0 1 0,0 0 1,0 0-1,-1 0 0,1 0 1,0 0-1,0 0 0,0 0 0,0 0 1,-1 0-1,1 0 0,-2 1 0,-49 10-40,38-6-19,1 1-1,-1 1 1,2 0-1,-1 1 0,1 0 1,0 1-1,-18 18 0,25-23 9,1 0 0,-1 1 0,1 0 0,1 0 0,-1 0 0,0 0 0,1 1 0,0-1 0,1 1 0,-1 0 0,1 0 0,0 0 0,0 0 0,1 0 0,0 0-1,0 0 1,0 1 0,1-1 0,0 0 0,1 11 0,0-14 10,0-1 1,0 0-1,0 0 0,0 0 1,0 0-1,1 0 0,-1 0 0,1 0 1,-1 0-1,1-1 0,-1 1 1,1 0-1,0-1 0,0 0 0,0 1 1,0-1-1,0 0 0,0 0 1,1 0-1,-1 0 0,0 0 0,0-1 1,1 1-1,-1-1 0,0 1 1,4-1-1,7 1 179,-1 0 1,0-1-1,24-2 1,-24 0-85,1-1 0,-1 0 0,1 0 0,-1-1 0,0-1 0,-1 0 0,1-1 0,18-12 0,-24 14-40,-1 1 0,0-1 0,0 0 0,0-1-1,0 1 1,-1-1 0,1 0 0,-1 0-1,-1 0 1,1-1 0,-1 1 0,0-1-1,0 0 1,0 0 0,-1 0 0,0 0 0,0 0-1,-1-1 1,2-6 0,-3 11-64,0 0 1,-1 1-1,1-1 1,0 0-1,0 1 1,-1-1-1,1 1 1,-1-1-1,0 1 1,1-1-1,-1 1 1,0-1-1,0 1 1,0 0-1,0-1 1,0 1-1,0 0 1,0 0-1,0 0 1,-1 0-1,1 0 1,0 0-1,-1 0 1,1 0-1,-1 0 1,1 1-1,-1-1 1,1 0-1,-1 1 1,1-1-1,-1 1 1,0 0-1,1 0 1,-1 0-1,1-1 1,-1 1-1,0 1 1,1-1-1,-3 0 1,2 0-190,-1 0 0,0 1 0,1-1 0,-1 0 0,1 1 1,-1-1-1,1 1 0,-1 0 0,1 0 0,0 0 0,-1 0 0,1 1 0,0-1 1,0 0-1,0 1 0,0 0 0,0-1 0,0 1 0,0 0 0,0 0 0,1 0 0,-1 0 1,1 0-1,0 0 0,-2 4 0,0 30-10088,7-21 64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9673,'0'0'8712,"-9"56"-5765,-1-31-961,1 1-545,3 2-672,3-2-577,3 2-128,0-5-128,0-3-1922,5-10-2594,2-6-5766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67 3427,'0'0'9268,"4"-8"-7699,2-2-979,12-27 1975,-18 36-2477,0 1 0,0 0 0,0 0 1,1-1-1,-1 1 0,0 0 0,0 0 0,0-1 0,0 1 0,0 0 0,0-1 0,0 1 1,0 0-1,0-1 0,0 1 0,0 0 0,0 0 0,0-1 0,0 1 0,0 0 0,0-1 1,0 1-1,0 0 0,0 0 0,0-1 0,-1 1 0,1 0 0,0 0 0,0-1 0,0 1 1,-1 0-1,1 0 0,0-1 0,0 1 0,0 0 0,-1 0 0,1 0 0,0 0 0,0-1 1,-1 1-1,1 0 0,0 0 0,-1 0 0,1 0 0,0 0 0,0 0 0,-1 0 0,1 0 1,-21 5 785,-17 18-1074,28-16 275,1 1 1,0 0-1,0 0 1,1 1-1,0 0 1,1 1 0,0 0-1,0 0 1,1 0-1,0 1 1,1 0 0,1 0-1,-1 0 1,2 1-1,-1-1 1,2 1-1,0 0 1,-1 14 0,3-24-44,0 0 0,0 0 0,1 1 0,-1-1 0,1 0 0,0 0 0,-1 0 0,1 0 0,0 0 0,0 0 0,0 0 0,1 0 0,-1 0 0,0 0 0,1 0 0,-1-1 0,1 1 0,0-1 0,-1 1 0,1-1 0,0 0 0,0 1 0,0-1 0,0 0 0,0 0 0,0-1 0,0 1 0,0 0 0,1-1 0,-1 1 0,0-1 0,0 0 0,1 1 0,-1-1 0,0 0 0,0 0 0,3-1 0,5 1 85,-1-1 0,1 0 0,0 0 0,-1-1 0,0 0-1,1 0 1,15-8 0,-12 3 21,1 0 0,-1-1 0,-1-1 0,1 0 0,-1 0 0,14-16 0,-21 20-16,0-1-1,-1 1 0,1-1 0,-1 0 0,0 0 0,0-1 0,-1 1 0,0-1 0,0 0 0,-1 0 1,1 0-1,-2 0 0,1 0 0,-1 0 0,1-10 0,-2 15-123,-1 0 0,1 0 1,0 0-1,-1 0 0,1 0 0,-1 0 0,0 0 0,0 0 0,0 0 1,0 0-1,0 0 0,0 0 0,0 1 0,-1-1 0,1 0 1,-1 1-1,1-1 0,-1 1 0,1 0 0,-1-1 0,0 1 1,-3-2-1,0 1 57,0 0-1,0 0 1,0 0 0,0 0 0,0 1-1,-1-1 1,1 1 0,-1 1 0,-7-1-1,9 1-364,-1 0 0,0 0-1,1 1 1,-1-1-1,1 1 1,-1 0 0,1 1-1,0-1 1,-1 1-1,1 0 1,-5 2 0,7-3-185,1 1 0,-1-1 1,0 0-1,1 0 1,0 1-1,-1-1 0,1 1 1,0 0-1,-1-1 1,1 1-1,0 0 0,0-1 1,0 1-1,1 0 0,-1 0 1,0 0-1,1 0 1,-1 0-1,1 0 0,0 0 1,0 0-1,0 0 1,0 0-1,0 0 0,0 2 1,2 3-5571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47 268 14542,'0'0'5488,"10"-2"-4213,-5 1-1160,1-1 0,0 0-1,-1 0 1,1-1 0,-1 0-1,0 0 1,0 0 0,0 0-1,0-1 1,-1 0 0,1 0-1,-1 0 1,0 0 0,0-1-1,-1 0 1,1 0 0,-1 0-1,0 0 1,0 0-1,2-7 1,0 4-3,0-2 0,-1 1 0,0-1 1,-1 1-1,0-1 0,0 0 0,-1 0 0,0 0 0,-1-1 0,0 1 0,-1 0 0,-1-18 0,1 26-96,-1 0-1,1 0 1,-1 0-1,0 0 0,0 0 1,0 1-1,0-1 1,0 0-1,0 1 0,0-1 1,-1 1-1,1-1 0,0 1 1,-1-1-1,1 1 1,-1 0-1,0 0 0,1 0 1,-1 0-1,0 0 1,0 0-1,1 0 0,-1 1 1,0-1-1,0 1 0,0-1 1,0 1-1,0 0 1,0 0-1,0 0 0,0 0 1,0 0-1,0 0 1,0 0-1,0 1 0,0-1 1,0 1-1,0-1 0,0 1 1,-2 1-1,-2 0-19,0 1 0,0-1 0,0 1 0,1 0 0,0 0 0,-1 1 0,1 0 0,0 0 0,1 0 0,-1 0-1,-7 10 1,5 0-13,0 1-1,1 0 0,0 0 1,1 1-1,1 0 0,0 0 1,1 0-1,1 0 0,0 0 1,2 0-1,0 1 0,2 18 1,-2-32 14,0 0-1,0 0 1,1-1 0,-1 1-1,1 0 1,0 0 0,0-1 0,0 1-1,0-1 1,0 1 0,0-1 0,1 1-1,-1-1 1,1 0 0,0 0 0,-1 0-1,1 0 1,0 0 0,5 3 0,-3-2 10,0-1 0,1 0 0,-1 0 1,1 0-1,-1-1 0,1 0 1,0 0-1,0 0 0,-1 0 1,9-1-1,5 0 29,0-1-1,0-1 1,-1-1 0,1-1 0,22-7-1,-39 11-40,26-9-410,49-21 0,-68 25-409,1 1 1,-1-2 0,0 1-1,0-1 1,10-10-1,6-13-5923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3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72 4612,'6'-5'1722,"-2"2"-768,-1 1-1,0-1 0,-1 0 0,1 0 0,0 0 1,-1 0-1,0 0 0,1-1 0,-1 1 0,-1-1 1,1 1-1,0-1 0,-1 0 0,0 1 0,0-1 0,1-4 1,-39 8 284,31 2-1085,0 0-1,0 1 0,0-1 1,1 2-1,-1-1 0,1 0 1,0 1-1,0 0 0,0 0 1,0 1-1,1 0 0,0-1 1,0 1-1,-6 9 0,0 3 174,0-1-1,1 2 1,-11 26 0,19-40-292,-1-1 1,1 1 0,0 0 0,0-1-1,0 1 1,0 0 0,0 0 0,1 0-1,0 0 1,0 0 0,0-1 0,0 1-1,1 0 1,-1 0 0,2 4 0,0-6-20,-1 0 0,1 0 1,-1 0-1,1 0 0,-1-1 1,1 1-1,0 0 1,0-1-1,0 0 0,0 1 1,0-1-1,0 0 0,0 0 1,1 0-1,-1-1 0,0 1 1,0 0-1,1-1 1,-1 1-1,1-1 0,-1 0 1,0 0-1,1 0 0,-1 0 1,3-1-1,2 1 20,0-1 0,0 0 0,0-1 0,0 0 0,0 0 0,0 0-1,-1-1 1,1 0 0,-1 0 0,0 0 0,0-1 0,0 0 0,-1 0 0,1-1 0,-1 0-1,0 0 1,0 0 0,8-11 0,-8 10 39,0-1 0,-1-1-1,0 1 1,0-1 0,0 0-1,-1 1 1,0-2 0,0 1-1,-1 0 1,0 0 0,-1-1-1,0 1 1,0-1 0,-1 0-1,0-12 1,-1 18-56,0 1 1,0-1-1,-1 0 1,1 1-1,0 0 1,-1-1-1,1 1 1,-1 0 0,0 0-1,0 0 1,0 0-1,0 0 1,0 0-1,-4-2 1,-16-5-1008,21 8 758,0 1 0,0 0 0,0 0 0,0 0 0,0 0 1,0 0-1,0 0 0,0 1 0,0-1 0,0 0 0,0 0 0,0 1 0,0-1 0,0 1 0,0-1 0,0 1 1,0-1-1,-1 2 0,0 12-8284,2-6 1703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11627,'0'0'15177,"10"-2"-14419,-2 0-689,0-1 0,0 1 0,0-2 0,-1 1 0,1-1 0,-1 0 0,0 0 0,0-1 0,0 0 0,-1 0 0,0-1 0,0 0 0,6-7 0,129-164 1031,-140 178-1088,0 1-1,-1-1 1,1 0 0,0 0-1,-1 0 1,1 1 0,-1-1 0,1 0-1,-1 0 1,0 1 0,1-1-1,-1 0 1,0 1 0,0-1-1,0 0 1,0 1 0,0-1-1,0 0 1,-1 1 0,0 1 0,0 44-2,-10 202 148,11-230-156,5 8-2241,-5-26 2028,0 0 0,1-1 0,-1 1 0,0 0 0,1 0 0,-1-1 0,1 1 0,-1 0 0,1-1 0,0 1 0,-1 0 0,1-1 0,0 1 1,-1-1-1,1 1 0,0-1 0,-1 1 0,1-1 0,0 0 0,0 1 0,0-1 0,0 0 0,-1 0 0,1 1 0,0-1 0,0 0 0,1 0 0,8 0-9003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1227 119 5349,'0'0'1388,"-6"-8"384,-4-9-1543,-31-42 2073,39 56-2166,0 0-1,0 0 1,-1 1-1,1-1 1,-1 1-1,0 0 1,0 0-1,0 0 1,0 0-1,0 0 1,0 0-1,0 1 1,0 0-1,-1-1 1,1 1-1,-1 0 1,-3 0-1,-5 2-281,0 0 0,0 1 0,0 0 0,0 1 1,0 0-1,1 1 0,-16 7 0,-79 46-906,70-36 1104,-24 15 218,2 3 0,1 2 0,3 3 0,1 2-1,2 2 1,3 2 0,2 3 0,-63 93 0,45-54-251,-71 138-1,114-186-11,1 1-1,3 0 0,2 1 0,1 1 1,-12 86-1,13 39 63,13 258 1,0-425-70,3 41 27,2-1 1,2 1 0,2-1 0,2-1-1,2 1 1,2-2 0,2 0 0,1-1-1,3-1 1,1-1 0,2 0 0,1-2-1,2-1 1,2-1 0,2-2 0,1-1-1,1-1 1,1-2 0,2-1 0,1-2-1,2-2 1,0-1 0,1-2 0,62 24 0,-2-10 47,152 34 1,113 2 173,-257-52 82,160 24 96,525 16 0,-291-50-320,569-3 331,-577-48-390,-3-32 46,41-6 127,910-137-88,-923 119-27,612-88 514,-177 100-578,191-21 12,-122 6-54,4 60 0,-893 46 9,198 36 0,-151-16-16,-163-20 267,-8-3-6035,-16-3 1958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47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75 10346,'-1'-2'130,"0"0"0,1 0 0,-1 0 0,1 0 0,-1 0 0,1 0 0,0 0 0,-1 0 0,1 0 0,0 0 0,1 0 1,-1 0-1,0 0 0,0-1 0,1 1 0,-1 0 0,1 0 0,0 1 0,0-1 0,0 0 0,0 0 0,0 0 0,0 0 0,0 1 0,0-1 0,1 1 0,-1-1 1,1 1-1,-1-1 0,1 1 0,-1 0 0,1-1 0,0 1 0,0 0 0,2-1 0,6 0-90,-1-1-1,1 2 1,0-1 0,0 1-1,0 1 1,13 0 0,-20 0 114,19 1 214,-1 1-1,1 1 1,-1 1 0,0 1-1,0 1 1,22 10-1,116 57-79,-149-68-285,1 1 0,-1 0 0,0 1 0,0 0 0,-1 0 0,12 13 0,-19-18 6,-1-1 0,1 1-1,-1 0 1,0 0 0,1 0 0,-1 0 0,0 0 0,0 0 0,-1 0 0,1 0-1,0 1 1,-1-1 0,1 0 0,-1 0 0,0 1 0,1-1 0,-1 0 0,0 1-1,-1-1 1,1 0 0,0 1 0,-1-1 0,1 0 0,-1 0 0,0 1 0,1-1-1,-1 0 1,0 0 0,-1 0 0,1 0 0,0 0 0,0 0 0,-1-1 0,1 1-1,-1 0 1,0-1 0,1 1 0,-1-1 0,0 1 0,-3 1 0,-37 28 241,-69 40 1,73-49-490,1 2 0,1 1 1,-36 32-1,46-32-2377,10-10-1489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20 3908,'0'0'635,"-10"-1"401,-7-4-306,-26-5 1469,16 7 9291,181 14-8033,-27-1-3274,-85-8-188,193-3-454,-221-2-4454,-30 2 921,-33 0-2524,49 1 6466,-33 0-5219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8072,'-7'3'1895,"5"-3"-1644,-31 12 1506,32-12-1503,-1 1 1,1-1 0,-1 1 0,1 0-1,0 0 1,-1-1 0,1 1 0,0 0-1,-1 0 1,1 0 0,0 0 0,0 1-1,0-1 1,0 0 0,0 0 0,0 1 0,0-1-1,0 0 1,1 1 0,-1-1 0,0 3-1,1-4-173,0 1 0,1 0 1,-1 0-1,0-1 0,0 1 0,1 0 0,-1-1 0,1 1 0,-1 0 0,1-1 0,-1 1 0,1 0 0,-1-1 0,1 1 0,-1-1 1,1 1-1,0-1 0,-1 0 0,1 1 0,0-1 0,-1 1 0,1-1 0,0 0 0,0 0 0,-1 1 0,1-1 0,1 0 1,27 4 744,-22-3-544,76 6 678,0-5-1,87-7 0,-18-9-1281,-87 8-2367,-36 2-1427,-8-3-2247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6342,'0'0'3027,"11"0"-1954,8 0-660,63-1 1403,0 4 0,105 17 0,-80 1-1506,1-5 0,161 3-1,218-33-168,-130 2-25,-309 12-83,1-2 0,0-3 0,-1-1 0,67-19 0,-93 22 956,-14 2-6137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41 11723,'0'0'9871,"-8"-7"-8969,6 3-873,-1 2 0,0-1 0,0 0 1,-1 1-1,1-1 0,0 1 0,-1 0 0,1 0 0,-1 0 1,0 1-1,0-1 0,0 1 0,0 0 0,1 0 1,-1 0-1,-1 0 0,1 1 0,0 0 0,0 0 0,0 0 1,0 0-1,0 1 0,0-1 0,0 1 0,0 0 0,0 0 1,-4 2-1,-1 2 37,-1 0-1,1 0 1,0 1 0,0 0 0,1 1 0,-1 0 0,1 0 0,-10 13 0,14-15-24,0-1 1,1 1 0,-1 1-1,1-1 1,0 0 0,1 1-1,-1-1 1,1 1 0,0 0-1,0 0 1,1 0 0,0 0 0,0 0-1,0 0 1,1 12 0,1-15-19,-1-1 0,1 1 0,0 0 0,0-1 0,1 1 0,-1-1 0,0 1 0,1-1 0,0 0 0,-1 0 0,1 0 0,0 0 0,0 0 0,0 0 0,0 0 0,1 0 0,-1-1 0,0 1 0,1-1 0,-1 0 0,1 0 0,0 0 0,-1 0 0,1 0 0,0 0 0,-1-1 1,1 1-1,0-1 0,5 0 0,7 2 134,-1-2 0,1 0-1,0 0 1,19-4 0,-24 2-114,0 0 0,0-1 0,0 0 0,0-1-1,-1 0 1,0 0 0,1-1 0,-2 0 0,1-1-1,12-11 1,-16 13 53,0 0 0,0-1 0,-1 1 0,0-1 0,0-1 0,0 1-1,-1 0 1,1-1 0,-1 0 0,-1 0 0,1 0 0,-1 0 0,0 0 0,0 0 0,-1 0 0,0-1 0,1-10-1,-2 15-93,0 0-1,0 0 1,-1-1-1,1 1 0,-1 0 1,1 0-1,-1 0 1,0 0-1,1 0 0,-1 1 1,0-1-1,0 0 0,0 0 1,-1 1-1,1-1 1,0 0-1,-1 1 0,1-1 1,-1 1-1,1 0 0,-1-1 1,0 1-1,0 0 1,1 0-1,-1 0 0,0 0 1,0 0-1,0 1 0,0-1 1,0 1-1,0-1 1,0 1-1,0 0 0,0 0 1,-1-1-1,1 1 1,0 1-1,-2-1 0,1 0-94,-1 0 0,1 1 0,0-1 0,0 1 0,-1 0 0,1-1 0,0 1-1,0 1 1,0-1 0,0 0 0,0 1 0,0 0 0,0-1 0,1 1 0,-1 0-1,1 0 1,-1 1 0,1-1 0,0 1 0,0-1 0,0 1 0,0-1 0,0 1-1,-2 5 1,3-4-539,0 0-1,0 1 1,0-1-1,1 1 1,0-1-1,0 1 0,0-1 1,0 1-1,1-1 1,-1 1-1,1-1 1,2 6-1,10 7-5582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13132,'0'0'6406,"3"47"-3747,-3-22-993,0 5-289,-1 3-576,-1-3-513,-2 0-192,4 0-96,0-5-801,6-8-1281,1-4-929,2-7-928,-2-6-2307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76 11371,'0'0'2327,"1"-9"359,0-29-444,-1 37-2132,0 0 0,-1 0 0,1-1 0,0 1 0,0 0 0,-1 0 0,1-1 0,-1 1 0,1 0 0,-1 0 0,0 0 0,1 0 0,-1 0 0,0 0 0,0 0 0,1 0 0,-1 0 0,0 0 0,0 0 0,0 0 0,0 1 0,0-1 0,-1 0 0,1 1 0,0-1 0,0 1 0,0-1 0,-1 1 0,1 0 0,0-1 0,0 1 0,-1 0 0,1 0 0,0 0 0,0 0 0,-1 0 0,1 0 0,-2 1 0,-4-1 65,0 0 1,0 1-1,0 0 1,1 1 0,-13 3-1,10 0 36,-1 0 1,1 0-1,0 0 0,0 1 0,0 1 0,-8 7 0,13-10-109,0-1 1,1 1-1,-1 0 0,1 0 0,0 0 0,0 0 1,0 1-1,1-1 0,-1 1 0,1-1 0,0 1 1,0 0-1,1 0 0,-2 8 0,3-12-93,0 0-1,0 0 1,1 0-1,-1-1 1,0 1-1,1 0 0,-1 0 1,1 0-1,-1 0 1,1 0-1,-1-1 1,1 1-1,0 0 1,-1 0-1,1-1 1,0 1-1,-1 0 1,1-1-1,0 1 1,0-1-1,0 1 0,0-1 1,-1 0-1,1 1 1,0-1-1,0 0 1,0 1-1,0-1 1,0 0-1,0 0 1,0 0-1,0 0 1,0 0-1,1 0 1,42-1 191,-37 1-174,1-1-53,0 0 0,0 0 0,-1-1 0,1 0-1,0-1 1,-1 1 0,1-1 0,-1-1 0,0 0 0,0 0-1,0 0 1,0 0 0,-1-1 0,0 0 0,0-1 0,0 0-1,-1 1 1,0-2 0,0 1 0,0-1 0,3-7-1,-27 55-527,13-30 588,1-1-1,0 2 1,1-1 0,0 0 0,0 1-1,1 0 1,-2 17 0,4-23-16,1 0-1,-1 0 1,1-1-1,0 1 1,1 0 0,-1-1-1,1 1 1,1 0 0,-1-1-1,1 1 1,-1-1 0,2 0-1,-1 1 1,0-1 0,1 0-1,0 0 1,0-1 0,1 1-1,-1-1 1,1 1 0,0-1-1,0 0 1,1-1 0,5 5-1,-9-7-16,0 0 0,0 0-1,1 0 1,-1 0 0,0 0-1,0 0 1,0 0 0,0 0-1,-1 0 1,1 0 0,0 1-1,0-1 1,-1 0 0,1 1-1,-1-1 1,1 1 0,-1-1 0,0 0-1,1 3 1,-1-3 19,-1 0-1,1 0 1,-1 0 0,1 0 0,-1-1-1,1 1 1,-1 0 0,1 0 0,-1-1 0,0 1-1,1 0 1,-1 0 0,0-1 0,1 1-1,-1-1 1,0 1 0,0-1 0,0 1-1,0-1 1,0 0 0,1 1 0,-2-1 0,-10 3 255,1 0 1,0-1 0,-23 1-1,19-2-138,-13 2 107,0-1 0,0-1 0,-31-3 0,43-5-771,21-3-1172,26-8-2595,-5 9-398,4-1-3053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4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2 238 9321,'-2'0'10826,"4"-1"-8968,18-9-161,-1-3-287,8-6-674,1-5-479,0 1-161,-5-5-32,0 3-64,-7 2-417,0 2-1440,-5 2-994,-10 2-1121,-1 3-4900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9:58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69 3908,'0'0'11435,"-2"-8"-8371,-5-23-715,7 31-2284,0-1 0,0 1 0,0-1 0,-1 1 0,1-1 0,0 1 0,0 0 0,0-1 0,0 1 1,0-1-1,0 1 0,-1 0 0,1-1 0,0 1 0,0 0 0,-1-1 0,1 1 0,0 0 0,-1-1 0,1 1 1,0 0-1,-1 0 0,1-1 0,0 1 0,-1 0 0,1 0 0,0 0 0,-1-1 0,1 1 0,-1 0 0,1 0 1,0 0-1,-1 0 0,1 0 0,-1 0 0,1 0 0,-1 0 0,1 0 0,0 0 0,-1 0 0,1 0 0,-1 0 1,1 0-1,0 0 0,-1 1 0,1-1 0,-1 0 0,1 0 0,0 0 0,-1 1 0,1-1 0,0 0 0,-1 0 0,1 1 1,0-1-1,-1 0 0,1 1 0,0-1 0,0 0 0,0 1 0,-1 0 0,-13 17-16,12-13-4,0 0 1,0 0 0,0 0-1,0 0 1,1 0 0,0 1 0,0-1-1,0 0 1,1 1 0,0-1 0,0 1-1,0-1 1,1 1 0,-1-1 0,2 0-1,-1 1 1,0-1 0,4 7 0,2 1-91,0 0 1,2-1-1,-1 0 1,1 0 0,15 13-1,-9-8-168,-12-14 155,0 0 0,-1 0 1,1 0-1,-1 0 0,0 1 0,0-1 0,0 1 0,0-1 0,-1 1 0,1 0 1,-1 0-1,0 0 0,0 0 0,0 0 0,0 6 0,-2-8 55,1 1 0,-1 0 0,0 0 0,0 0 0,0-1 0,0 1 0,0 0 0,0-1 0,-1 1 0,1-1 0,-1 0 0,0 1 0,0-1 0,0 0 0,0 0 0,0 0-1,0 0 1,0-1 0,-1 1 0,1 0 0,-6 1 0,-2 3 64,0-1 0,0-1-1,0 0 1,-1 0-1,0-1 1,0-1 0,0 1-1,0-2 1,0 0 0,0 0-1,0-1 1,-1 0-1,-12-2 1,22 1-46,1 1-1,0 0 1,0 0-1,-1 0 1,1-1-1,0 1 1,0-1-1,0 1 1,0-1-1,0 1 1,-1-1-1,1 1 1,0-1-1,0 0 1,1 0-1,-1 0 1,0 1-1,0-1 1,0 0-1,0 0 1,1 0-1,-1 0 1,0-1-1,1 1 1,-1 0-1,1 0 1,0 0-1,-1 0 1,1 0-1,0-1 1,-1 1-1,1 0 1,0 0-1,0-1 1,0 1-1,0 0 1,0 0-1,1-1 1,-1 1 0,0 0-1,0 0 1,1 0-1,-1-1 1,1 1-1,-1 0 1,2-1-1,0-3 23,0 0-1,1 1 1,0 0-1,0 0 1,0-1-1,0 2 1,1-1-1,-1 0 1,1 1-1,5-4 1,14-6 82,1 2 1,0 0-1,37-10 0,-44 16-4,0 0 1,0-1-1,0-1 0,-1-1 0,0 0 0,0-1 0,-1 0 0,0-2 0,20-17 0,-33 25-55,1 1 0,-1 0 1,0-1-1,0 1 0,0-1 0,-1 1 0,1-1 1,-1 0-1,1 0 0,-1 0 0,0 0 0,0 0 1,0 0-1,-1 0 0,1 0 0,-1 0 1,1 0-1,-1-1 0,0 1 0,0 0 0,-1 0 1,1 0-1,-1 0 0,1 0 0,-1 0 0,0 0 1,0 0-1,-1 0 0,1 0 0,0 0 0,-1 0 1,0 1-1,1-1 0,-1 0 0,0 1 1,-3-3-1,-1 0-33,1 0 0,-1 0 0,0 1 0,0 0-1,-1 0 1,1 0 0,-1 1 0,0 0 0,0 0 0,0 1 0,0 0 0,0 0 0,-1 1 0,-10-1 0,14 1-30,-1 1 0,0 0 0,1 0 0,-1 1 0,0-1 0,1 1 0,-1 0 1,1 0-1,-1 1 0,1-1 0,0 1 0,-1 0 0,1 0 0,-4 3 0,6-3-164,0-1-1,1 1 0,-1-1 1,1 1-1,0 0 1,-1 0-1,1 0 1,0-1-1,0 1 1,0 0-1,0 0 0,1 0 1,-2 3-1,2-1-569,-1-1-1,1 1 1,0 0 0,0-1-1,0 1 1,0 0-1,0-1 1,1 1-1,2 6 1,5 8-8589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4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 9449,'1'-1'11143,"2"-1"-6885,10-4-3751,-15 7-495,0 1 0,1-1 0,-1 1 0,1 0 0,-1-1 0,1 1 0,0 0 0,-1 0-1,1 0 1,0 0 0,1 0 0,-1 0 0,0 0 0,0 0 0,1 0 0,-1 4 0,1-5-2,0 0 0,0 0 1,0 0-1,1 0 1,-1 0-1,0 0 1,1-1-1,-1 1 0,1 0 1,-1 0-1,1 0 1,-1 0-1,1 0 0,0-1 1,-1 1-1,1 0 1,0-1-1,-1 1 1,1 0-1,0-1 0,0 1 1,0-1-1,0 1 1,0-1-1,-1 0 0,1 1 1,0-1-1,0 0 1,0 1-1,0-1 1,0 0-1,0 0 0,0 0 1,0 0-1,0 0 1,0 0-1,0 0 1,2-1-1,4 1 31,1-1 1,-1 0 0,1 0-1,-1-1 1,0 0-1,0 0 1,8-4-1,-13 5-17,0 1-1,-1-1 1,1 0-1,0 0 1,-1 1-1,1-1 0,-1 0 1,0 0-1,1 0 1,-1-1-1,0 1 1,1 0-1,-1 0 0,0-1 1,0 1-1,0-1 1,0 1-1,0-1 0,0 1 1,-1-1-1,1 1 1,0-1-1,-1 0 1,0 1-1,1-1 0,-1 0 1,0 0-1,0 1 1,1-1-1,-2 0 0,1 0 1,0 1-1,0-1 1,0 0-1,-1 0 1,1 1-1,-2-3 0,1 2-2,0 1 0,0 0 0,-1 0 0,1 1 0,0-1 0,-1 0 0,1 0 0,0 1-1,-1-1 1,1 0 0,-1 1 0,1 0 0,-1-1 0,0 1 0,1 0 0,-1 0 0,1 0-1,-1 0 1,1 0 0,-1 0 0,0 0 0,1 0 0,-1 1 0,1-1 0,-3 1 0,-40 13 241,13 9 66,29-23-315,1 1 0,0 0-1,0 0 1,0 0 0,0 0 0,0 0-1,0 0 1,0 0 0,0 0-1,0 0 1,0 1 0,1-1 0,-1 0-1,0 0 1,1 1 0,-1-1 0,1 0-1,0 1 1,-1-1 0,1 1 0,0-1-1,0 1 1,0-1 0,0 2-1,1-2 0,0 0 0,0 0 0,0-1-1,1 1 1,-1 0 0,0-1 0,1 1 0,-1 0-1,0-1 1,1 0 0,-1 1 0,1-1-1,-1 0 1,0 0 0,1 0 0,-1 0-1,4 0 1,32-1 128,-30 0-118,-2 1-21,1 0-1,-1-1 1,0 0-1,0-1 1,0 1-1,8-4 1,-12 5 1,1-1 0,-1 1 0,0-1 0,1 0 0,-1 1 0,0-1 0,0 0 0,0 0 0,0 0 1,0 0-1,1 0 0,-2 0 0,1 0 0,0 0 0,0 0 0,0-1 0,0 1 0,-1 0 0,1-1 0,-1 1 0,1 0 1,-1-1-1,1 1 0,-1 0 0,0-1 0,0 1 0,0-1 0,0-1 0,0 2-11,-1 0 1,0 0-1,0 0 0,0 0 0,0 1 0,0-1 0,0 0 1,0 1-1,0-1 0,0 1 0,0-1 0,0 1 1,0-1-1,0 1 0,-1 0 0,1 0 0,0-1 0,0 1 1,0 0-1,-1 0 0,1 0 0,0 0 0,0 1 1,0-1-1,0 0 0,-1 0 0,0 1 0,-35 7-27,34-7 43,-1 1-1,1-1 0,0 1 0,0-1 1,0 1-1,0 0 0,0 0 0,1 0 1,-1 0-1,0 1 0,1-1 1,0 1-1,-1-1 0,1 1 0,0 0 1,-2 5-1,5-7-112,1 0 0,-1 0 1,1 0-1,0 0 0,-1 0 0,1-1 0,0 1 1,0 0-1,-1-1 0,1 1 0,0-1 0,0 0 1,0 0-1,0 1 0,3-2 0,16 3-8509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7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12940,'0'0'2429,"8"2"-2354,71 18 47,0-3-1,1-4 1,91 4 0,256-8 489,-386-9-487,522-19 1699,-70 2 529,-544 19-2401,-61 11-1,43-4-2187,0-3-3515,26-5-6585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1537,'0'0'1522,"8"-3"63,39-14 582,59-22 2810,-94 33-4055,1 0 0,-2 0 0,1-1 0,-1 0-1,0-1 1,10-10 0,-19 17-763,-1 0 1,1-1-1,-1 1 0,0-1 0,0 1 1,1-1-1,-1 1 0,0-1 0,0 0 1,0 0-1,-1 0 0,1 0 0,0 1 0,0-5 1,-1 5-110,0 1 0,0-1 1,0 0-1,0 1 0,-1-1 1,1 0-1,0 1 0,0-1 1,-1 0-1,1 1 1,0-1-1,-1 1 0,1-1 1,-1 0-1,1 1 0,-1-1 1,1 1-1,-1-1 0,1 1 1,-1 0-1,1-1 0,-1 1 1,0 0-1,1-1 0,-1 1 1,0 0-1,0-1 1,-3 0-20,-1 0 1,1 1 0,0-1 0,-1 1 0,1 0-1,0 0 1,-1 0 0,1 0 0,0 1 0,-1 0-1,-6 2 1,-1 1-16,1 1 1,-1 1-1,1 0 0,0 1 0,1 0 1,0 0-1,0 1 0,0 0 0,1 1 1,0 0-1,1 1 0,0 0 0,0 0 1,1 1-1,1-1 0,0 1 0,0 1 1,1-1-1,0 1 0,1 0 0,1 0 1,-4 24-1,6-33-4,2 0 0,-1 0 0,0 0 0,0 0 0,1-1 0,0 1 0,-1 0 0,1 0 0,0 0 1,0 0-1,1-1 0,-1 1 0,1-1 0,-1 1 0,1-1 0,0 1 0,0-1 0,0 0 0,0 0 0,0 0 0,0 0 0,1 0 0,-1-1 0,1 1 0,-1-1 1,1 1-1,0-1 0,-1 0 0,1 0 0,0 0 0,0 0 0,0-1 0,0 1 0,0-1 0,0 0 0,3 1 0,6-1 98,-1 1-1,1-1 0,-1-1 1,0 0-1,1-1 0,-1 0 1,0 0-1,16-7 1,-17 5 15,-1 0 0,1 0 0,-1-1 0,0 0 0,0-1 1,-1 0-1,1-1 0,-1 0 0,-1 0 0,1 0 0,-1-1 0,-1 0 1,1-1-1,-1 1 0,-1-1 0,0 0 0,0-1 0,-1 1 1,0-1-1,0 0 0,-1 0 0,0 0 0,-1-1 0,-1 1 0,1 0 1,-1-15-1,-1 22-122,0 1 0,-1 0 0,1 0 1,0 0-1,-1-1 0,0 1 0,1 0 0,-1 0 0,0 0 1,0 0-1,0 0 0,0 0 0,-1 0 0,1 0 1,0 1-1,-1-1 0,1 0 0,-1 1 0,0-1 0,0 1 1,1 0-1,-1-1 0,0 1 0,0 0 0,0 0 1,0 0-1,0 0 0,0 1 0,-1-1 0,1 1 0,0-1 1,0 1-1,0 0 0,-1-1 0,1 1 0,0 1 1,-3-1-1,1 0-112,-1 1 1,1-1 0,0 1-1,0 0 1,-1 0 0,1 0-1,0 1 1,0 0 0,0 0-1,1 0 1,-1 0-1,0 0 1,1 1 0,-1-1-1,1 1 1,0 0 0,0 0-1,-5 7 1,6-7-298,0 1 0,0 0 0,1-1 1,-1 1-1,1 0 0,0 0 0,0 0 0,0 7 1,0 18-5728,3-10-1453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13773,'0'0'5157,"-16"69"-3299,3-41-577,-1 6-673,4-1-511,6 0-386,-1-6-1729,5-4-1377,0-10-3011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50 8488,'0'0'4639,"3"-8"-1799,8-24-566,-10 32-2194,-1 0-1,0 0 0,0-1 0,0 1 1,0 0-1,0 0 0,1 0 0,-1-1 1,0 1-1,0 0 0,0 0 1,0-1-1,0 1 0,0 0 0,0 0 1,0-1-1,0 1 0,0 0 1,0 0-1,0-1 0,0 1 0,0 0 1,0 0-1,0-1 0,0 1 1,0 0-1,0 0 0,-1 0 0,1-1 1,0 1-1,0 0 0,0 0 0,0 0 1,0-1-1,-1 1 0,1 0 1,0 0-1,0 0 0,0 0 0,0-1 1,-1 1-1,1 0 0,0 0 1,-13 4 824,-11 11-818,15-6 106,0 0 0,1 0-1,0 0 1,0 1 0,1 1-1,-6 12 1,10-18-136,0 0-1,1 1 1,0 0-1,0-1 1,0 1 0,1 0-1,0 0 1,0 0-1,0 0 1,1 0 0,0 0-1,0 0 1,0-1-1,1 1 1,1 7 0,0-10-46,-1 0 0,0 0 0,1-1 0,-1 1 1,1 0-1,0-1 0,0 0 0,0 1 1,0-1-1,1 0 0,-1 0 0,0 0 0,1 0 1,0 0-1,-1-1 0,1 1 0,0-1 1,0 0-1,0 0 0,0 0 0,0 0 0,0 0 1,0-1-1,0 1 0,0-1 0,0 0 1,0 0-1,0 0 0,0 0 0,5-1 0,-2 1 12,1-1-1,-1 0 0,1 0 0,-1-1 1,1 0-1,-1 0 0,0 0 0,0-1 0,0 0 1,0 0-1,0 0 0,-1-1 0,9-6 1,-9 3 37,1 1 0,-2-1 1,1 0-1,-1-1 1,0 1-1,0-1 1,4-15-1,-6 19-20,-1-1-1,1-1 1,-1 1-1,0 0 1,-1 0-1,1 0 0,-1 0 1,0-1-1,-1 1 1,1 0-1,-1 0 1,0 0-1,-3-10 1,3 13-45,-1 0 0,1 0 0,-1 0 0,0 1 0,0-1 0,1 1 0,-1-1 0,0 1 0,0 0 0,0 0 0,0-1 0,-1 1 0,1 1 0,0-1 0,0 0 0,-1 1 0,1-1 0,0 1 0,-1-1 0,1 1 0,0 0 0,-1 0 0,1 0 0,0 1 0,-1-1 0,1 0 0,-3 2 0,-1-1-253,1 0 1,-1 0 0,1 0-1,0 1 1,0 0-1,0 0 1,0 0-1,0 1 1,0 0-1,-8 6 1,-4 16-3081,14-4-2291,3-9 63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0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72 10922,'0'0'6118,"1"-10"-3459,0-29-428,-1 38-2143,-1 0 0,1 0 0,0 0 0,0 0 1,-1 0-1,1 0 0,-1 0 0,1 0 0,-1 0 0,1 0 0,-1 0 0,0 0 0,1 0 0,-1 0 1,0 1-1,0-1 0,0 0 0,0 0 0,1 1 0,-1-1 0,0 1 0,0-1 0,0 1 0,0-1 1,0 1-1,-1-1 0,1 1 0,0 0 0,0 0 0,0 0 0,0-1 0,0 1 0,0 0 0,-2 1 0,-35 4 304,31-1-323,0-1-1,0 1 0,0 0 0,1 1 1,-1-1-1,1 1 0,0 1 0,1-1 1,-1 1-1,1 0 0,-7 11 0,9-13-38,0 0 0,0 1-1,1-1 1,-1 1 0,1 0-1,0 0 1,0 0 0,1 0-1,0 0 1,0 0 0,0 0-1,0 0 1,1 1 0,0-1-1,0 0 1,0 1 0,1-1-1,2 9 1,-1-10-19,0-1 0,0 0 0,0 0 0,1 0 0,0 0-1,-1-1 1,1 1 0,0-1 0,0 0 0,1 1 0,-1-1 0,0-1 0,1 1 0,-1 0 0,1-1 0,-1 0 0,1 0-1,0 0 1,-1 0 0,1 0 0,7-1 0,-1 2 18,0-1-1,0-1 1,0 0 0,0 0 0,-1-1-1,1 0 1,15-5 0,-19 4-6,-1-1 0,1 1 0,-1-1 0,0 0 0,0-1 0,-1 0 0,1 1 0,-1-1 0,1-1 1,-1 1-1,0-1 0,5-9 0,-6 11 11,-1-1 1,0 0-1,0 1 1,0-1-1,-1 0 1,1 0-1,-1 0 1,0 0-1,0-1 1,-1 1-1,1 0 1,-1 0-1,0 0 1,0-1-1,0 1 1,-1 0-1,1 0 1,-3-8-1,1 9-26,0 0 1,-1 0-1,1 0 0,-1 0 0,0 1 0,0-1 0,0 1 0,0 0 0,0 0 1,0 0-1,-1 0 0,1 0 0,-1 1 0,1 0 0,-1-1 0,-7 0 0,8 1-248,1 1 0,-1-1 0,0 1 0,1 0 0,-1 0 0,0 0 0,0 0 0,1 0 0,-1 1 0,-5 0 0,7 0-87,0-1 1,0 1-1,0-1 0,1 1 0,-1-1 0,0 1 1,0-1-1,0 1 0,1 0 0,-1-1 0,0 1 1,1 0-1,-1 0 0,0 0 0,1 0 0,-1-1 1,1 1-1,-1 0 0,1 0 0,0 0 0,-1 0 1,1 0-1,0 0 0,0 0 0,0 0 0,0 0 1,0 0-1,0 1 0,0 9-5817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0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11659,'0'0'12914,"10"1"-11761,1-2-1020,-1 0 0,0-1 0,1 0 0,-1 0 0,0-1 0,0 0 0,-1-1 0,1 0 0,-1-1 0,1 0 1,-1 0-1,-1-1 0,10-7 0,3-4-82,-2 0 1,0-1-1,0-1 0,-2 0 1,-1-2-1,0 0 0,15-27 1,-44 114-410,8-39 413,1 0 0,1 1 0,1 0 0,2-1 0,1 1 0,4 29 0,9 37-8309,-12-81-725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7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12 260 7175,'0'0'4094,"-2"-8"-3047,2 7-1025,-2-2 2,1-1 0,0 1 0,-1 0 0,1-1 0,1 1 0,-1-1 0,1 1 0,-1-1 0,1 1 0,0-1 0,0 1 0,0-1 0,1 1 0,-1-1 0,1 1 0,0-1 0,0 1 0,0-1 0,0 1 0,1 0 0,0 0 0,-1 0 0,1 0 0,0 0 0,0 0 0,0 0 0,1 1 0,-1-1 0,4-2 0,1 1 54,1 1 1,0 0-1,-1 1 1,1 0-1,0 0 1,0 0-1,0 1 1,0 0 0,1 1-1,-1 0 1,0 0-1,0 0 1,9 3-1,18-1-56,643-22 1601,-155 43 74,0 1-837,102-61-379,-132 3 933,-303 23-928,277-51-1,-462 61-475,-7 0 316,-17 3 421,-24 4-4856,59-14-1246,4-9-4094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9353,'-2'6'9673,"-1"8"-4607,-20 80-2781,13-45-1577,2 1 0,-3 93 1,11-143-1003,-1-1-1,0 1 1,0 0 0,1-1 0,-1 1 0,0 0 0,1-1 0,-1 1 0,0-1-1,1 1 1,-1-1 0,1 1 0,-1-1 0,1 0 0,-1 1 0,1-1 0,-1 0-1,1 1 1,0-1 0,-1-1 0,-7-16-5103,-5-5-2691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0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51 9353,'0'0'2600,"7"-8"-49,22-27 12,-17 27-677,-7 14-1085,-3 16-384,-3-20-227,0 55 55,-3 0 1,-3 0-1,-2-1 1,-24 81-1,26-124-1544,7-13 1166,-1 0 1,1 0-1,-1 0 1,1 0-1,-1 0 1,1 0-1,-1 0 1,1 0-1,-1 0 1,1 0-1,0-1 1,-1 1-1,1 0 1,-1 0-1,1-1 1,0 1-1,-1 0 1,1 0-1,-1-1 1,1 1-1,0 0 1,-1-1-1,1 1 1,0 0 0,0-1-1,-1 1 1,1-1-1,0 1 1,0-1-1,-11-15-6732</inkml:trace>
  <inkml:trace contextRef="#ctx0" brushRef="#br0" timeOffset="1">0 127 8552,'0'0'14478,"71"42"-13357,-32-38-352,2-4-545,-1 0-160,-1 0 0,-5 0-705,-2 0-1281,-11 0-704,-9-1-2018,-1-3-2659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16 147 12716,'0'0'4538,"-3"-8"-2051,-9-28-896,12 34-1517,-1 1-1,1 0 1,0 0-1,0-1 1,0 1-1,0 0 1,1-1-1,-1 1 0,0 0 1,0 0-1,1-1 1,-1 1-1,1 0 1,-1 0-1,1 0 1,-1 0-1,1 0 1,0 0-1,0 0 1,0 0-1,-1 0 1,1 0-1,0 0 1,0 0-1,2-1 1,27-14 855,-23 14-673,22-10-59,1 2-1,0 2 0,0 1 0,1 1 0,0 1 0,1 2 0,-1 1 0,0 1 0,1 2 0,43 7 0,-57-5-192,0 1 0,-1 1 0,1 0 0,32 16 0,-43-17 1,1-1-1,-1 2 1,0-1 0,0 1-1,-1 0 1,1 0 0,-1 1-1,0 0 1,0 0-1,-1 0 1,0 1 0,9 14-1,-13-18 71,1 0-1,-1 0 1,0 0-1,1 0 0,-1 0 1,-1 0-1,1 1 1,0-1-1,-1 0 1,0 0-1,0 1 1,0-1-1,0 0 0,0 1 1,-1-1-1,1 0 1,-1 1-1,0-1 1,0 0-1,0 0 1,-2 4-1,0-3 9,0 0 0,0-1 0,-1 1 0,1-1 0,-1 0 0,1 0 0,-1 0 0,0-1 0,0 1 0,0-1 0,0 0 1,-1 0-1,-5 1 0,-9 3 36,0-2 1,-1 0-1,1-2 1,-1 0 0,-38-1-1,18-8 197,23-3-2116,16 10 1539,1 0 0,0-1 0,-1 1 0,1-1 0,0 1 0,-1-1 0,1 1 0,0-1 0,0 1 0,0-1 0,-1 0 0,1 1 0,0-1 0,0 1 0,0-1 0,0 1-1,0-1 1,0 0 0,0 1 0,0-1 0,0 1 0,1-1 0,-1 1 0,0-1 0,0 1 0,0-1 0,1 0 0,-1 0 0,7-8-8793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9929,'0'0'12636,"-10"3"-12363,1 1-165,0 0 0,0 1 1,1 0-1,0 0 1,0 1-1,0 0 0,0 0 1,1 1-1,0 0 1,0 0-1,1 1 1,-9 13-1,3-5 20,-1 1 0,2 1 0,1 0 0,0 1 1,1 0-1,1 1 0,0-1 0,2 1 0,1 1 0,0-1 0,1 1 0,-1 33 1,5-49-116,1 0 0,0-1 0,0 1 0,0 0 0,1-1 0,-1 1 0,1-1 1,0 0-1,0 1 0,1-1 0,-1 0 0,1 0 0,0 0 0,0-1 0,1 1 1,-1-1-1,0 0 0,1 0 0,0 0 0,0 0 0,0 0 0,0-1 1,0 0-1,1 0 0,-1 0 0,1 0 0,9 1 0,-4 0-430,0 0-1,0-1 0,0-1 1,0 0-1,17 0 1,-20-1-637,1-1 1,0 0 0,0 0-1,-1 0 1,1-1 0,-1-1-1,9-2 1,9-9-6992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12588,'0'0'9097,"0"47"-7688,-9-14 0,-5 3-768,3 3-481,2-4-64,-1-3-96,4-8 0,3-3 32,3-9-641,0-3-640,-2-14-7847,-5-12 768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11403,'0'0'9566,"12"-8"-8199,-10 7-1322,7-6 257,1 1 1,0 1-1,1-1 0,-1 2 0,1-1 0,0 1 1,0 1-1,17-3 0,33 0 606,92 3-1,-149 3-906,-1 0-1,0 0 0,1 1 1,-1-1-1,0 1 0,0 0 1,0-1-1,0 2 1,0-1-1,0 0 0,0 1 1,0-1-1,0 1 0,0 0 1,-1 0-1,1 0 1,2 2-1,-4-2 5,0 0 0,0 0 0,0 0-1,0 0 1,0 0 0,0 0 0,0 0 0,-1 0 0,1 0 0,-1 1 0,1-1-1,-1 0 1,0 0 0,0 1 0,0-1 0,0 0 0,0 0 0,-1 1 0,1-1-1,-1 0 1,1 0 0,-1 0 0,0 0 0,0 0 0,-2 4 0,-4 4 100,-1 0 1,0 0-1,-1 0 1,1-1-1,-2-1 1,1 0-1,-1 0 1,-1-1-1,1 0 1,-15 7-1,-25 19 672,49-33-761,39-1-743,52 1-925,-85 1 1507,0-1-1,0 1 1,0 0-1,0 1 1,0-1 0,0 1-1,0 0 1,0 0 0,-1 0-1,1 1 1,-1 0-1,1-1 1,6 7 0,-10-7 162,0-1 0,0 1 0,0 0-1,0-1 1,-1 1 0,1 0 0,0 0 0,-1 0 0,1-1 0,-1 1 0,1 0 0,-1 0 0,0 0 0,0 0 0,0 0 0,0 0 0,0 0 0,-1 0 0,1 0 0,0-1 0,-1 1 0,0 0 0,1 0 0,-1 0 0,0-1 0,0 1 0,0 0 0,0-1 0,0 1 0,0-1 0,0 1 0,-1-1 0,1 1 0,-2 0 0,-6 8 491,-1-1 0,0 0 0,-17 12 0,10-9 31,0-2-1,0 0 0,-1-1 1,-22 8-1,32-14-442,1-1 0,-1 0 0,0 0 0,-1 0 0,1-1 0,0 0 0,0 0 0,-1-1 0,1 0 0,0-1 0,0 0 0,-16-3 0,22 3-203,0 0 0,0 0 1,0 0-1,0 0 0,0 0 0,1-1 1,-1 1-1,0-1 0,1 1 0,-1-1 0,1 1 1,-1-1-1,1 0 0,0 0 0,0 1 1,0-1-1,0 0 0,0 0 0,0 0 1,0 0-1,0-3 0,0 3-391,1 0 0,0-1 0,0 1-1,-1 0 1,1 0 0,0 0 0,1 0 0,-1 0 0,0-1-1,1 1 1,-1 0 0,1 0 0,0 0 0,-1 0-1,1 0 1,0 0 0,0 0 0,0 1 0,1-1 0,-1 0-1,3-2 1,12-11-6906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3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14670,'0'0'6305,"5"9"-4875,23 45 584,-14-27-1527,0-1 0,-2 2 1,16 51-1,-26-69-474,0 0 0,-1 1 1,0-1-1,0 0 0,-1 0 0,0 0 1,-1 1-1,0-1 0,-1 0 0,0 0 1,0 0-1,-1 0 0,-1-1 0,1 1 1,-10 15-1,-1-1 45,-1 0 0,-30 34 0,36-48-169,0 0 0,-1-1-1,0 0 1,0-1 0,-1 0 0,0 0 0,-19 10-1,8-12-1842,6-5-2695,6-4-3946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7 8456,'-11'-2'-31,"-13"-2"6386,14 3-266,26 5-4200,33 4-540,1-2 1,77 1 0,25-10-2098,-36 1-4481,-160 2-1470,13 0 2017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5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9737,'0'0'11499,"70"39"-9641,-17-36-417,8-1-576,4-2-352,-6 0-289,-3 0-160,-12 1-96,-6 2-1153,-15 0-1122,-7-2-1728,-9-1-4357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0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6246,'0'0'17585,"0"13"-17073,1 151 1523,-1-87-2679,-1-60-1879,0-24-2148,-2-20-993,-9-7-2536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6150,'0'0'19346,"69"-18"-18673,-25 18-417,-2 0-192,2 3-32,-8 1-769,-2 1-1921,-8-1-1154,-6-2-3234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1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91 152 10666,'0'0'10538,"-9"10"-9999,7-7-540,-48 58 891,46-55-806,0 0 0,1 0 0,0 0-1,0 1 1,1 0 0,-1-1 0,1 1 0,1 0 0,-1 0 0,1 0 0,0 7-1,1-13-77,0 0-1,0 0 0,0 1 0,0-1 0,0 0 0,0 0 0,1 0 1,-1 0-1,0 0 0,0 0 0,1 0 0,-1 0 0,1 0 1,-1 0-1,1 0 0,-1 0 0,1 0 0,0-1 0,0 1 1,-1 0-1,1 0 0,0-1 0,0 1 0,0 0 0,-1-1 0,1 1 1,2 0-1,0 0 39,-1-1 1,1 1-1,-1-1 1,1 0 0,-1 1-1,1-1 1,0-1-1,-1 1 1,1 0-1,-1-1 1,4 0-1,1-1 78,1 0-1,-2-1 0,1 0 1,0 0-1,-1-1 0,1 1 1,9-8-1,-12 7-60,0-1 0,0 1 0,0 0 0,-1-1 1,0 0-1,1 0 0,-2 0 0,1 0 0,0 0 0,-1 0 0,0-1 0,-1 1 1,1-1-1,-1 0 0,0 0 0,0 1 0,-1-1 0,1 0 0,-2-6 0,1 12-62,0-1 0,0 1 0,-1 0 0,1-1 0,0 1 0,0 0 0,-1-1 0,1 1 0,0 0-1,-1-1 1,1 1 0,-1 0 0,1 0 0,0 0 0,-1 0 0,1-1 0,-1 1 0,1 0-1,0 0 1,-1 0 0,1 0 0,-1 0 0,1 0 0,-1 0 0,1 0 0,0 0 0,-1 0 0,1 0-1,-1 0 1,1 0 0,-1 0 0,1 1 0,0-1 0,-1 0 0,1 0 0,0 0 0,-1 1 0,1-1-1,-1 0 1,1 0 0,0 1 0,0-1 0,-1 0 0,1 1 0,0-1 0,-1 0 0,1 1 0,-18 15-144,17-14 140,0 0 0,-1 0-1,1 0 1,0 0 0,0 0 0,0 0 0,1 0 0,-1 1-1,0-1 1,1 0 0,0 1 0,-1-1 0,1 0 0,0 1-1,0-1 1,0 0 0,1 1 0,0 3 0,-1-5 9,1 0 0,0 0 0,0 0 0,0 0 0,0 0 0,0 0 0,0 0 0,0 0 0,0 0 0,0-1 0,0 1 0,0 0 0,1-1 0,-1 1 0,0-1 1,0 1-1,1-1 0,-1 0 0,0 1 0,1-1 0,-1 0 0,0 0 0,3 0 0,2 0-36,0-1-1,0 1 1,-1-1 0,1-1-1,0 1 1,0-1 0,-1 0-1,1 0 1,-1-1-1,1 1 1,-1-1 0,0 0-1,8-7 1,-2-2-43,-2 1 1,1-2-1,-2 1 0,0-1 0,0 0 1,-1-1-1,-1 0 0,0 0 0,-1 0 1,0-1-1,-1 1 0,-1-1 1,-1 0-1,0 0 0,0-23 0,-18 71 198,9-9 8,0 0-1,2 0 1,1 0-1,1 1 1,1 0-1,1 0 1,1 0-1,4 33 1,-3-54-196,0-1 0,0 1 0,0 0 0,1 0 0,-1-1 0,1 1 0,0-1 1,0 1-1,0-1 0,1 0 0,-1 0 0,5 4 0,-8-10 5,0 0-1,0 0 1,0 0-1,0 0 1,-1 1-1,1-1 1,-1 0-1,-3-4 1,-24-27-165,18 22 376,1-1 1,0 1 0,1-2 0,-13-22-1,56 33 1003,48 7-1713,-40 0-2985,-1-3-5966,-19-1 482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14221,'0'0'11243,"55"-28"-11115,-37 20-64,5-1-64,0-2-865,-4 2-960,-1 1-770,-6-2-1729,-1 1-2018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67 112 10794,'0'0'8253,"-9"5"-7052,6-3-1160,0 0 125,-1 0-1,1 0 1,-1 0 0,1 0-1,0 1 1,0-1-1,0 1 1,0 0-1,0 0 1,1 0 0,0 0-1,-1 0 1,1 0-1,0 1 1,0-1-1,1 1 1,-1 0 0,1-1-1,0 1 1,0 0-1,0 0 1,-1 7-1,2-10-151,0 0-1,0 1 0,0-1 0,0 0 0,0 1 0,0-1 0,0 0 0,1 0 0,-1 1 0,0-1 0,1 0 0,-1 0 0,1 1 0,-1-1 0,1 0 0,-1 0 1,1 0-1,0 0 0,0 0 0,0 0 0,0 0 0,-1 0 0,1 0 0,0 0 0,1 0 0,-1-1 0,0 1 0,0 0 0,0-1 0,0 1 0,0-1 0,1 1 1,-1-1-1,0 0 0,0 1 0,1-1 0,-1 0 0,0 0 0,1 0 0,-1 0 0,0 0 0,1 0 0,-1 0 0,0-1 0,0 1 0,1 0 0,0-1 0,3-1-32,-1 1-1,0-1 1,0 1-1,0-1 0,0 0 1,0-1-1,0 1 0,0-1 1,-1 1-1,1-1 1,-1 0-1,0-1 0,5-4 1,16-50-91,-17 35 68,-6 20-64,-3 7-90,-2 4 265,1 0-1,0-1 1,0 2-1,1-1 1,0 0 0,1 0-1,-1 1 1,2-1-1,-1 0 1,1 1-1,0-1 1,4 17 0,-4-24-59,1 0 0,0 0 1,0 0-1,0 0 0,-1 0 1,1 0-1,0 0 1,1 0-1,-1 0 0,0-1 1,0 1-1,0 0 0,0-1 1,0 1-1,1-1 0,-1 1 1,0-1-1,0 0 1,1 0-1,-1 1 0,0-1 1,1 0-1,-1 0 0,0 0 1,1 0-1,-1-1 1,0 1-1,0 0 0,1 0 1,-1-1-1,0 1 0,2-2 1,1 1 11,1 0 0,-1-1-1,0 0 1,0 0 0,0 0 0,-1 0 0,1 0 0,5-6 0,0-3-18,0-1 0,0-1 0,-1 1 0,-1-2 1,-1 1-1,0-1 0,0 0 0,-1 0 0,-1 0 1,0-1-1,-1 1 0,-1-1 0,1-29 0,-3 44 4,0 0-1,0-1 1,0 1-1,-1 0 1,1 0-1,0 0 1,0 0-1,0-1 1,0 1-1,0 0 0,0 0 1,-1 0-1,1 0 1,0 0-1,0 0 1,0-1-1,0 1 1,-1 0-1,1 0 0,0 0 1,0 0-1,0 0 1,-1 0-1,1 0 1,0 0-1,0 0 1,0 0-1,-1 0 1,1 0-1,0 0 0,0 0 1,0 0-1,-1 0 1,1 0-1,0 0 1,0 0-1,0 0 1,-1 0-1,1 1 1,0-1-1,0 0 0,0 0 1,0 0-1,-1 0 1,1 0-1,0 0 1,0 1-1,0-1 1,0 0-1,0 0 1,0 0-1,-1 0 0,1 1 1,0-1-1,0 0 1,0 0-1,0 0 1,0 1-1,-10 9 18,3 2 13,1 0 0,1 0-1,0 0 1,0 1 0,1 0 0,1 0 0,0 0-1,1 0 1,0 0 0,1 0 0,1 21 0,1-31-37,-1 0 1,1 0 0,-1 0 0,1-1 0,0 1 0,0 0-1,0-1 1,1 1 0,-1-1 0,1 1 0,-1-1-1,1 0 1,0 1 0,0-1 0,0 0 0,0 0 0,0 0-1,0-1 1,0 1 0,1 0 0,-1-1 0,1 0 0,-1 1-1,1-1 1,0 0 0,-1 0 0,1-1 0,0 1-1,0 0 1,0-1 0,-1 0 0,6 0 0,-3 1 3,1-1 0,-1 1 0,1-2 1,0 1-1,-1 0 0,1-1 0,0 0 1,-1-1-1,1 1 0,-1-1 0,0 0 1,1 0-1,-1-1 0,0 0 1,7-4-1,-6 0 10,0 1 0,0-1-1,-1 0 1,1 0 0,6-14 0,-10 17 3,0 1 1,0-1-1,-1 0 0,1 0 0,-1 1 1,0-1-1,0 0 0,0 0 0,-1 0 1,0 0-1,1 0 0,-1 0 0,-1 0 1,0-7-1,1 11-6,-1-1 1,1 0-1,0 0 1,-1 1 0,1-1-1,-1 0 1,1 1-1,-1-1 1,1 1-1,-1-1 1,0 1 0,1-1-1,-1 1 1,0-1-1,1 1 1,-1-1-1,0 1 1,0 0-1,1-1 1,-1 1 0,0 0-1,0 0 1,1-1-1,-1 1 1,0 0-1,0 0 1,0 0 0,0 0-1,1 0 1,-1 0-1,0 1 1,0-1-1,0 0 1,1 0-1,-2 1 1,-1-1 4,1 1-1,0 0 1,0-1-1,0 1 1,0 0 0,0 0-1,0 0 1,0 0-1,1 1 1,-1-1-1,-3 3 1,3 0 61,-1-1 1,1 1-1,0 0 1,0 0-1,0 0 0,0 0 1,1 0-1,-1 0 1,1 0-1,0 1 0,1-1 1,-1 0-1,1 1 1,-1-1-1,1 1 0,1-1 1,-1 0-1,2 7 1,-1-8-65,0 0 1,0 0 0,1 0 0,-1-1 0,1 1-1,0 0 1,0-1 0,0 1 0,0-1-1,0 0 1,1 0 0,-1 0 0,0 0 0,1 0-1,0 0 1,-1 0 0,1-1 0,0 0-1,0 1 1,0-1 0,0 0 0,0 0 0,0-1-1,0 1 1,6 0 0,44 3-3023,-17-9-3556,-4-7-3371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5093,'14'-38'2141,"-5"0"4655,-4 22 2866,-11 30-9521,2 1 1,0-1-1,1 1 1,0 0-1,1-1 1,1 1-1,0 0 0,1 0 1,3 23-1,-3-37-131,0 0 0,1 1-1,-1-1 1,1 0-1,-1 0 1,1 0 0,-1 0-1,1 0 1,0 1-1,0-1 1,0 0 0,-1 0-1,1-1 1,0 1-1,0 0 1,0 0 0,0 0-1,1-1 1,-1 1-1,0 0 1,0-1-1,0 1 1,1-1 0,-1 0-1,0 1 1,0-1-1,1 0 1,-1 0 0,0 1-1,0-1 1,1 0-1,-1 0 1,0-1 0,1 1-1,-1 0 1,0 0-1,0-1 1,2 0 0,3 0 48,0 0 1,0-1 0,-1 0-1,1 0 1,-1 0 0,1-1-1,5-3 1,1-4-29,0 1 0,-1-1 0,0-1 0,0 0 0,-1 0 0,-1-1 1,0 0-1,0-1 0,-1 0 0,9-22 0,-22 53-190,0 1 0,2-1-1,0 1 1,1-1 0,1 36 0,2-52 174,-1 0 1,1 0-1,0 0 1,0 0-1,0 0 1,0 0-1,0 0 1,0 0-1,0-1 1,1 1-1,-1 0 1,1-1-1,-1 1 1,1-1-1,-1 1 1,1-1-1,0 0 1,0 0-1,0 0 1,0 0-1,0 0 1,0 0-1,0 0 1,0-1-1,0 1 1,0-1-1,0 1 1,1-1-1,-1 0 1,4 0-1,-1 0 35,0 0 1,0 0-1,0 0 0,0-1 0,-1 0 0,1 0 1,0 0-1,0-1 0,-1 1 0,1-1 1,0 0-1,7-5 0,-6 2-12,0-1 0,-1 1 0,1-1 0,-1-1 0,0 1-1,0-1 1,-1 1 0,0-1 0,0-1 0,-1 1 0,0 0 0,0-1 0,0 0 0,-1 0 0,-1 0-1,1 0 1,-1 0 0,0 0 0,-1 0 0,0 0 0,0 0 0,-3-12 0,3 19-138,0 0 0,0-1 0,-1 1 0,1 0 0,0 0 0,-1-1 0,1 1 0,-1 0 0,0 0 0,1-1 0,-1 1 0,0 0 0,0 0 0,0 0 0,1 0 0,-1 0 0,0 0 0,0 0 0,-1 1 0,1-1 0,0 0 0,0 0 0,0 1 0,0-1 0,-1 1 0,-1-1 0,2 1-193,0 0-1,0 0 1,1 0 0,-1 0 0,0 0-1,0 0 1,0 0 0,0 0 0,1 1-1,-1-1 1,0 0 0,0 1-1,1-1 1,-1 1 0,0-1 0,1 1-1,-1-1 1,0 1 0,1-1 0,-1 1-1,1-1 1,-1 1 0,1 0-1,-1-1 1,1 1 0,-1 0 0,1 0-1,0-1 1,-1 1 0,1 0 0,0 0-1,0 0 1,-1-1 0,1 1-1,0 0 1,0 0 0,0 0 0,0 0-1,0-1 1,0 1 0,1 1 0,-1 11-6817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19 15855,'0'0'8008,"-8"0"-7341,1 0-600,0 0 1,0 1-1,0-1 0,0 2 1,0-1-1,-14 5 0,18-4-62,0-1 1,0 1-1,0 0 0,0-1 0,0 1 1,1 0-1,-1 1 0,0-1 1,1 0-1,0 1 0,0 0 0,0-1 1,0 1-1,0 0 0,0 0 0,1 0 1,-1 0-1,1 0 0,-2 7 0,2-9 8,1 1 0,-1-1-1,0 1 1,1 0 0,0-1-1,-1 1 1,1 0 0,0-1-1,0 1 1,0 0-1,0-1 1,0 1 0,0 0-1,0-1 1,1 1 0,-1-1-1,1 1 1,-1 0 0,1-1-1,0 1 1,-1-1 0,1 1-1,0-1 1,0 0-1,0 1 1,0-1 0,0 0-1,0 0 1,1 1 0,1 0-1,0 0 8,1-1-1,-1 0 0,1 0 0,0-1 1,-1 1-1,1-1 0,0 0 1,0 1-1,-1-2 0,1 1 0,0 0 1,-1-1-1,7-1 0,-1-1-9,-1 0 0,0 0 0,0-1 0,-1 0 0,1 0 0,-1-1-1,0 0 1,12-11 0,-15 13-12,0 0 0,0-1-1,-1 0 1,1 0 0,-1 0 0,0 0 0,0 0-1,0-1 1,-1 1 0,1-1 0,-1 0 0,0 1-1,-1-1 1,1 0 0,1-10 0,-3 15-2,0-1 0,0 1 0,0 0 0,0-1-1,0 1 1,0 0 0,0-1 0,0 1 0,0 0 0,0 0 0,0-1 0,0 1 0,0 0 0,0-1 0,0 1 0,0 0 0,-1 0 0,1-1 0,0 1 0,0 0-1,0 0 1,0-1 0,-1 1 0,1 0 0,0 0 0,0-1 0,0 1 0,-1 0 0,1 0 0,0 0 0,0 0 0,-1-1 0,1 1 0,0 0 0,-1 0 0,1 0-1,0 0 1,-1 0 0,-11 6-145,-9 15 14,18-16 99,0 0 0,1 0 0,0 0 0,0 0 0,0 1 0,0-1 0,1 1 0,0-1 0,0 1 0,0-1 0,1 9 0,0-12-107,0-1 0,0 0 0,0 1 0,1-1 0,-1 0-1,0 1 1,1-1 0,-1 0 0,1 0 0,0 1 0,-1-1-1,1 0 1,0 0 0,0 0 0,0 0 0,0 0 0,0 0 0,0 0-1,2 1 1,-1-1-276,0 0 0,0 0 0,0-1 0,1 1 0,-1-1 0,0 1 0,0-1 0,1 0 0,-1 0 0,0 0 0,1 0 0,-1 0 0,0-1 0,0 1 0,5-2 0,15-8-4583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7143,'0'0'13170,"-10"10"-11889,8-8-1242,-7 8 427,0-1 0,1 1 0,-10 16 0,16-22-371,0 0 0,0 0 0,0 0 0,0 0 0,1 1 0,-1-1 0,1 0 0,0 1 0,1-1 0,-1 0 0,1 1 0,-1-1 0,1 1 0,1-1 0,-1 1 0,2 7 0,-1-10-115,0 0 0,0-1 1,0 1-1,0-1 0,0 0 0,0 1 1,0-1-1,1 0 0,-1 1 1,1-1-1,-1 0 0,0 0 1,1 0-1,0-1 0,-1 1 0,1 0 1,-1 0-1,1-1 0,0 1 1,0-1-1,-1 0 0,1 1 0,0-1 1,0 0-1,0 0 0,-1 0 1,1 0-1,0 0 0,0-1 0,-1 1 1,1 0-1,0-1 0,2-1 1,58-19-2510,-60 21 2455,-2-1 82,1 1 0,-1 0 0,0-1 0,1 1 0,-1 0 0,1-1 0,-1 1 0,1 0 0,-1 0 0,1 0 0,-1-1 0,1 1-1,0 0 1,-1 0 0,1 0 0,-1 0 0,1 0 0,-1 0 0,1 0 0,-1 0 0,1 0 0,0 0 0,-1 0 0,1 0 0,-1 1 0,1-1 0,-1 0-1,1 0 1,-1 0 0,1 1 0,-1-1 0,1 0 0,-1 1 0,1-1 0,-1 0 0,0 1 0,1-1 0,-1 1 0,0-1 0,1 1 0,-1-1 0,0 1-1,1-1 1,-1 1 0,0-1 0,0 1 0,1 0 0,-3 34 939,1-31-894,0-1 1,1 1-1,-1-1 1,1 1-1,0 0 1,0-1 0,0 1-1,1-1 1,0 5-1,0-8-50,-1 0 0,1 0 0,-1 1-1,1-1 1,-1 0 0,1 0-1,-1 0 1,1 0 0,-1 0-1,1 0 1,-1 0 0,1 0 0,-1 0-1,1 0 1,-1 0 0,1 0-1,-1 0 1,1-1 0,-1 1-1,0 0 1,1 0 0,-1 0 0,1-1-1,-1 1 1,1 0 0,-1-1-1,0 1 1,1 0 0,-1-1-1,0 1 1,1 0 0,-1-1 0,0 1-1,1-1 1,-1 0 0,14-14-869,15-20-4115,-16 16-993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 5765,'0'0'18397,"-6"-3"-18120,-29 0-90,34 3-184,0 0 0,0 0 0,0 0 0,0 0 0,0 0 0,0 0 0,0 1 0,0-1 0,0 0 0,0 1 0,0-1 0,0 0 0,1 1 0,-1-1 0,0 1-1,0 0 1,0-1 0,1 1 0,-1-1 0,0 1 0,1 0 0,-1 0 0,1-1 0,-1 1 0,1 0 0,-1 0 0,1 0 0,-1 0 0,1 0 0,0 0 0,-1-1 0,1 1 0,0 0 0,0 0 0,0 0 0,0 0 0,0 0 0,0 0 0,0 0 0,0 0 0,0 0 0,0 0-1,1 0 1,-1 1 0,4 0-7,-1-1-1,0 0 0,1 0 0,-1 0 0,1 0 0,-1-1 0,1 1 0,-1-1 0,1 0 1,5-1-1,-2 2-203,25 0-626,-23-1 674,0 0 1,0 1 0,-1 0 0,1 0 0,0 1 0,9 3-1,-17-5 172,-1 0-1,1 0 1,-1 0 0,0 0-1,1 1 1,-1-1-1,1 0 1,-1 0-1,1 1 1,-1-1 0,0 0-1,1 1 1,-1-1-1,0 0 1,1 1-1,-1-1 1,0 1 0,1-1-1,-1 0 1,0 1-1,0-1 1,1 1-1,-1-1 1,0 1-1,0-1 1,0 1 0,0-1-1,0 1 1,0-1-1,0 1 1,0-1-1,0 2 1,-10 14 966,-21 8 887,26-21-1541,-32 18 1336,35-20-1653,1 0-1,-1 0 0,0 0 1,1 0-1,-1-1 0,0 1 0,0-1 1,1 1-1,-1-1 0,0 0 1,0 1-1,0-1 0,0 0 1,0 0-1,1 0 0,-1-1 0,-3 0 1,5 1-175,0-1 1,-1 1-1,1-1 1,0 1-1,0-1 1,0 0 0,0 1-1,0-1 1,0 0-1,0 1 1,0-1-1,0 1 1,0-1-1,0 0 1,0 1-1,0-1 1,0 0-1,0 1 1,1-1 0,-1 1-1,0-1 1,0 1-1,1-1 1,-1 1-1,0-1 1,1 1-1,-1-1 1,1 1-1,-1-1 1,1 1 0,-1-1-1,1 1 1,-1 0-1,1-1 1,-1 1-1,2-1 1,19-16-5803,2 4-63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127 229 11915,'0'0'12209,"-11"-1"-11045,3 1-937,-1 0 0,1 1 0,-1 0 0,0 1 0,1-1 0,-15 6 0,21-6-196,0-1-1,-1 1 0,1 0 1,0 0-1,0 0 1,0 0-1,0 0 1,0 0-1,1 0 0,-1 1 1,0-1-1,1 1 1,-1-1-1,0 1 1,1 0-1,0-1 0,-1 1 1,1 0-1,0 0 1,0 0-1,0 0 1,0 0-1,0 0 0,1 0 1,-1 1-1,1-1 1,-1 0-1,1 0 1,0 0-1,0 1 0,0-1 1,0 0-1,0 0 1,0 1-1,1-1 1,-1 0-1,1 0 0,0 3 1,1-4-23,-1 1 0,0 0 0,1-1-1,-1 1 1,1-1 0,-1 0 0,1 1 0,-1-1 0,1 0 0,0 0 0,0 0-1,0 0 1,0-1 0,0 1 0,0 0 0,0-1 0,0 1 0,0-1 0,0 0-1,0 1 1,0-1 0,0 0 0,0 0 0,2-1 0,3 1-14,1 0 0,-1-1-1,0 0 1,0 0 0,14-4 0,-12 0-86,0 0 1,0 0-1,-1 0 0,1-1 1,-1-1-1,0 1 1,-1-1-1,0-1 0,0 1 1,0-1-1,-1 0 0,0-1 1,-1 1-1,0-1 0,4-10 1,-1 3 52,-2 0 1,0 0 0,-1-1 0,-1 0-1,0 0 1,-1 0 0,1-35 0,-4 51 44,0-1 0,0 1 1,-1 0-1,1 0 1,0-1-1,0 1 0,-1 0 1,1 0-1,-1-1 0,1 1 1,-1 0-1,1 0 1,-1 0-1,0 0 0,1 0 1,-1 0-1,0 0 0,0 0 1,0 0-1,0 0 1,0 0-1,0 0 0,0 1 1,0-1-1,0 0 0,0 1 1,-1-1-1,1 1 0,0-1 1,0 1-1,-1-1 1,1 1-1,0 0 0,-1 0 1,1 0-1,0 0 0,0 0 1,-1 0-1,1 0 1,0 0-1,-1 0 0,1 1 1,0-1-1,-3 1 0,-1 0 39,0 1-1,0-1 0,0 1 1,0 0-1,1 0 0,-1 0 1,0 1-1,1 0 0,0 0 0,-6 4 1,5-1 55,0-1 1,1 1-1,0 1 1,0-1 0,0 1-1,1-1 1,0 1-1,-4 11 1,6-16-102,1 0 0,-1 0 0,0 0 0,1 0 0,0 0 0,-1 0 0,1 0 0,0 0 0,0 1 0,0-1 0,0 0 0,1 0 0,-1 0 0,0 0-1,1 0 1,-1 0 0,1 0 0,0 0 0,0 0 0,0 0 0,0-1 0,0 1 0,0 0 0,0 0 0,1-1 0,-1 1 0,1-1 0,-1 1 0,1-1 0,-1 0 0,1 0 0,0 1 0,3 0 0,6 2-360,-1-1 0,1-1 0,0 1 0,15 0 0,-19-3 139,0 0 0,1 1 1,-1 0-1,-1 0 0,1 1 1,0 0-1,0 0 0,-1 1 1,1-1-1,-1 2 0,0-1 1,11 8-1,-15-8 283,0 1 0,0 0 0,-1 0 0,1 0 0,-1 0 0,0 0 0,0 0 0,0 1 0,0-1 1,-1 0-1,0 0 0,0 1 0,0-1 0,0 0 0,-1 1 0,1-1 0,-1 0 0,0 0 0,-1 0 0,1 0 0,-1 0 0,0 0 0,0 0 1,-3 4-1,6-8-152,-1 0 0,0 0 1,0 0-1,0 0 1,0 0-1,0 0 1,0 0-1,0-1 0,0 1 1,0 0-1,0 0 1,0 0-1,0 0 0,0 0 1,0 0-1,0 0 1,0 0-1,0 0 1,0-1-1,0 1 0,0 0 1,0 0-1,0 0 1,0 0-1,0 0 0,0 0 1,0 0-1,-1 0 1,1 0-1,0 0 1,0 0-1,0 0 0,0-1 1,0 1-1,0 0 1,0 0-1,0 0 0,0 0 1,0 0-1,0 0 1,0 0-1,-1 0 1,1 0-1,0 0 0,0 0 1,0 0-1,0 0 1,0 0-1,0 0 0,0 0 1,0 0-1,0 0 1,-1 0-1,1-2-900,0-13-6243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5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7495,'0'0'12487,"10"3"-10400,-4-1-1798,1 1 252,1-1 0,0 0 1,-1 0-1,1 0 1,0-1-1,15 0 0,-22-1-541,-1-1-1,0 0 0,0 1 1,1-1-1,-1 0 0,0 1 1,0-1-1,0 0 0,0 1 1,0-1-1,0 0 0,0 1 1,0-1-1,0 0 0,0 0 0,0 1 1,0-1-1,-1 1 0,1-1 1,0 0-1,-1 1 0,1-1 1,0 0-1,-1 1 0,1-1 1,0 1-1,-1-1 0,1 1 1,-1-1-1,1 1 0,-1-1 1,1 1-1,-1 0 0,0-1 0,1 1 1,-1 0-1,1-1 0,-2 1 1,1 0-4,0-1 0,0 1 1,0 0-1,0 0 0,0 0 0,0 0 1,0 0-1,0 0 0,0 0 1,0 0-1,0 1 0,0-1 0,0 0 1,0 1-1,0-1 0,0 0 0,0 1 1,0-1-1,0 1 0,0 0 1,0-1-1,1 1 0,-1 0 0,0-1 1,0 1-1,1 0 0,-1 0 1,1 0-1,-1 0 0,0 0 0,1 0 1,0-1-1,-1 1 0,1 0 0,0 0 1,-1 0-1,1 1 0,0-1 1,0 0-1,0 0 0,0 0 0,0 0 1,0 0-1,0 0 0,0 0 1,0 0-1,0 0 0,1 0 0,-1 0 1,0 0-1,1 0 0,-1 0 1,1 0-1,-1 0 0,1 0 0,-1-1 1,1 1-1,0 0 0,-1 0 0,1 0 1,0-1-1,0 1 0,0 0 1,0-1-1,1 2 0,8 1-11,0-1 0,0 0 1,-1 0-1,2-1 0,-1 0 0,0-1 0,0 0 0,0-1 0,0 1 1,11-4-1,30 0-655,-26 24 1535,-20-20-1039,0 1 0,0-1 0,1 0 0,-1-1-1,0 1 1,9-3 0,14-9-6251,-17 5 13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14157,'0'0'9780,"-8"9"-8840,1-2-628,0 1 0,1 0 0,0 1 0,0 0 1,-6 14-1,10-19-230,0 0 0,0 0 0,1 0 0,0 0 1,-1 0-1,1 0 0,1 0 0,-1 0 0,1 1 0,-1-1 0,1 0 1,1 1-1,-1-1 0,0 0 0,1 0 0,0 1 0,0-1 1,0 0-1,1 0 0,1 4 0,-2-6-72,1-1 0,-1 1-1,1-1 1,0 1 0,-1-1 0,1 0 0,0 1 0,0-1-1,0 0 1,0 0 0,0 0 0,0 0 0,0-1 0,0 1-1,0-1 1,0 1 0,0-1 0,0 0 0,1 1 0,-1-1-1,0 0 1,0 0 0,0-1 0,0 1 0,1 0 0,-1-1-1,3-1 1,1 1-77,1-1-1,-1 0 1,0 0 0,0-1-1,0 0 1,-1 0 0,1 0-1,5-5 1,14-17-524,-6 7 112,-15 24 488,-7 16 251,2-16-183,0 0 1,0 1-1,1-1 0,0 0 0,0 1 1,0-1-1,1 0 0,3 13 0,-4-18-76,1 1-1,-1-1 0,1 0 1,0 0-1,-1 1 0,1-1 1,0 0-1,0 0 0,0 0 1,0 0-1,0 0 0,0 0 1,0 0-1,0 0 0,0 0 1,1 0-1,-1-1 0,0 1 1,1 0-1,-1-1 0,0 1 1,1-1-1,-1 0 0,1 1 1,-1-1-1,0 0 0,1 0 1,-1 0-1,1 0 0,-1 0 1,1 0-1,-1 0 0,1-1 1,-1 1-1,0 0 0,1-1 1,-1 1-1,0-1 0,1 1 1,-1-1-1,0 0 0,0 0 1,1 0-1,0-1 0,2 0-310,-1 0 0,0 0 0,1-1 0,-1 1 0,0-1 0,0 0 0,0 0 0,-1 0 0,1 0 0,-1 0 0,1-1 0,-1 1 0,1-5 0,9-32-10084,-12 20 342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10634,'0'0'8904,"55"45"-8871,-33-38-1827,2 0-5413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66 120 11403,'0'0'7356,"-9"5"-5888,4-2-1170,-1 1-1,1 0 0,-1 1 1,1-1-1,1 1 1,-7 6-1,10-9-216,-1 0 0,1 1 0,-1-1 0,1 0 0,0 0 0,-1 1 0,1-1 0,1 1-1,-1-1 1,0 1 0,1-1 0,-1 1 0,1 0 0,-1-1 0,1 1 0,0-1 0,0 1 0,1 0 0,-1-1 0,0 1 0,1-1 0,0 1 0,0-1-1,1 5 1,-1-5-64,0-1-1,1 1 1,-1-1-1,0 1 0,1-1 1,-1 0-1,1 1 0,-1-1 1,1 0-1,0 0 1,-1 0-1,1 0 0,0 0 1,0-1-1,0 1 1,-1 0-1,1-1 0,0 0 1,0 1-1,0-1 1,0 0-1,0 0 0,0 0 1,0 0-1,0 0 0,0-1 1,0 1-1,0 0 1,2-2-1,0 1-9,1 0 1,0 0-1,0-1 0,-1 0 0,1 0 0,-1 0 1,1-1-1,-1 1 0,0-1 0,6-5 1,-6 3-68,1-1 1,-1 1 0,0-1 0,0 0 0,-1 0-1,0 0 1,0-1 0,0 1 0,-1-1 0,0 0-1,2-7 1,-2-3-99,0 0-1,-1 0 0,-1-24 0,0 39 154,0 0 0,0 1 1,0-1-1,0 0 0,0 1 0,0-1 0,0 0 0,-1 1 0,1-1 0,-1 0 0,1 1 0,-1-1 0,0 1 0,0-1 0,1 1 1,-1-1-1,0 1 0,0 0 0,-1-1 0,1 1 0,0 0 0,0 0 0,0 0 0,-1 0 0,1 0 0,-1 0 0,1 0 0,-1 0 1,1 1-1,-1-1 0,1 0 0,-1 1 0,0 0 0,1-1 0,-1 1 0,0 0 0,1 0 0,-1 0 0,0 0 0,1 0 0,-1 0 0,0 0 1,1 0-1,-1 1 0,0-1 0,-1 2 0,-3-1 133,0 1 0,0 0 1,1 1-1,-1-1 0,1 1 1,0 0-1,-1 1 0,1-1 0,1 1 1,-1 0-1,-8 9 0,9-8 64,0 1-1,0 0 1,1 0 0,0 0-1,0 0 1,0 1 0,1-1-1,0 1 1,0 0 0,-1 7-1,3-12-199,0 0 0,0 1 0,0-1 0,0 0 0,0 1-1,0-1 1,0 0 0,1 0 0,-1 1 0,1-1 0,0 0 0,-1 0-1,1 0 1,0 0 0,0 0 0,1 0 0,-1 0 0,0 0 0,1 0-1,-1-1 1,1 1 0,-1-1 0,1 1 0,0-1 0,0 1-1,0-1 1,-1 0 0,1 0 0,0 0 0,1 0 0,-1 0 0,0 0-1,3 0 1,6 2-651,1-1 1,0 0-1,0 0 0,1-1 0,22-2 1,-27 1-494,0-1 1,-1-1 0,1 1 0,0-1-1,-1-1 1,8-2 0,14-10-4438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1 572 4260,'0'0'16421,"8"-10"-15119,2-1-964,-1-1 0,0 0-1,-2 0 1,1-1 0,-1 0-1,-1 0 1,9-27 0,-6-16 266,-2 0 1,-2-1-1,-4-67 1,-1 104-856,-1 31 261,1 1-9,0 1 0,1 0 0,3 19 0,-4-31 1,0 0-1,0 1 1,0-1 0,0 0-1,1 1 1,-1-1 0,0 0 0,1 1-1,-1-1 1,1 0 0,0 1-1,-1-1 1,1 0 0,0 0-1,0 0 1,0 0 0,0 0 0,0 0-1,0 0 1,0 0 0,0 0-1,0 0 1,0-1 0,0 1 0,0 0-1,1-1 1,-1 1 0,0-1-1,1 1 1,-1-1 0,0 1-1,1-1 1,-1 0 0,0 0 0,1 0-1,-1 0 1,1 0 0,-1 0-1,0 0 1,1 0 0,1-1-1,0-1 12,0 0-1,0 0 0,0 0 1,0 0-1,-1 0 0,1 0 1,-1-1-1,0 1 0,1-1 1,-1 0-1,0 0 0,0 0 1,-1 0-1,1 0 0,-1 0 1,1 0-1,0-5 0,17-60 315,-19 66-304,11-112 1135,-13 133-1321,0-6 201,1 0 0,0 1 0,1-1 0,1 1-1,2 17 1,-2-28-123,0 0-1,-1 0 1,1 0 0,1 0-1,-1 0 1,0 0-1,1 0 1,0-1 0,-1 1-1,1-1 1,0 1-1,0-1 1,1 0-1,-1 1 1,0-1 0,1 0-1,-1 0 1,1-1-1,0 1 1,0-1 0,-1 1-1,1-1 1,0 0-1,0 0 1,0 0-1,0 0 1,1-1 0,2 1-1,34 1-6346,-31-2 3218,2 0-3753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6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10442,'0'0'13084,"-9"11"-12635,6-9-427,-2 4-2,0 0 0,0 1-1,0-1 1,1 1-1,0 0 1,0 0 0,1 0-1,0 1 1,0-1-1,0 1 1,1 0 0,-2 13-1,4-14 3,-1 0-1,1 0 1,0 0-1,0 0 1,1 0-1,3 12 1,-4-18-17,0 0 1,1 0-1,-1 0 1,1 0-1,-1 0 0,1-1 1,-1 1-1,1 0 1,0 0-1,-1 0 0,1-1 1,0 1-1,0 0 1,-1-1-1,1 1 1,0 0-1,0-1 0,0 1 1,0-1-1,0 0 1,1 1-1,0-1 8,0 0 1,0 0-1,1 0 0,-1 0 1,0 0-1,0-1 0,0 1 1,0-1-1,0 1 0,0-1 1,0 0-1,0 0 0,0 0 1,3-2-1,2-1-82,0-2 0,-1 1 0,0-1-1,1 0 1,-2 0 0,1-1 0,-1 0 0,0 0 0,0 0-1,-1 0 1,0-1 0,0 0 0,-1 1 0,0-2 0,-1 1 0,1 0-1,-1 0 1,-1-1 0,0 1 0,0-1 0,-1-10 0,-27 74-161,19-33-98,4-13 219,0 0-1,1 0 1,0 1-1,-3 19 1,6-28 110,0 1 0,0-1 0,0 1 0,0-1 0,0 1 0,0 0 0,0-1 0,0 1 0,1-1 0,-1 1-1,1-1 1,-1 0 0,1 1 0,0-1 0,-1 1 0,1-1 0,0 0 0,0 0 0,0 1 0,0-1 0,0 0 0,0 0 0,0 0 0,1 0 0,-1 0 0,0 0 0,0-1 0,1 1 0,-1 0 0,0-1 0,1 1 0,-1-1 0,1 1 0,-1-1 0,1 0 0,-1 1 0,4-1 0,16 0-23,4-1-2272,-12 4-3691,-13 1 3731,0-2-1861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7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5125,'0'0'12086,"8"-6"-10100,22-20-54,-9 17 1560,12 10-2410,-14 0-1529,-16-2 254,1-1 0,0 1 0,-1-1-1,1 0 1,-1 0 0,1 0 0,-1 0 0,0-1 0,0 1 0,4-4 0,-6 5 199,0 0-1,0 0 1,1 0 0,-1 0 0,0 0 0,0 0 0,0-1 0,0 1 0,0 0-1,-1-1 1,1 1 0,0 0 0,0-1 0,-1 1 0,1-1 0,-1 1 0,1-1-1,-1 1 1,0-1 0,0 0 0,0 1 0,0-1 0,0 1 0,0-1 0,0 1-1,0-1 1,0 0 0,-2-2 0,2 4 10,0 0 0,-1-1 0,1 1 0,0 0 0,-1 0 0,1 0 0,-1 0 0,1 0 0,0-1 0,-1 1 0,1 0 0,-1 0 0,1 0 0,-1 0 0,1 0 0,-1 0 0,1 0 0,0 0 0,-1 0 0,1 1 0,-1-1 0,1 0-1,0 0 1,-1 0 0,1 0 0,-1 1 0,1-1 0,0 0 0,-1 0 0,1 1 0,0-1 0,-1 0 0,1 0 0,0 1 0,0-1 0,-1 1 0,-11 12 210,-18 42 1302,29-52-1459,-1-1 0,1 1 0,0 1 0,0-1 0,1 0 0,-1 0 0,0 0 0,1 0 0,0 0 0,0 1 0,0-1 0,0 0 0,1 0 0,-1 0 0,1 1 0,0-1 0,1 3 0,-1-4-89,1-1 0,-1 1 0,1-1 0,-1 0 0,1 0-1,-1 0 1,1 0 0,0 0 0,0 0 0,-1-1 0,1 1-1,0 0 1,0-1 0,0 0 0,0 1 0,0-1 0,0 0-1,0 0 1,0 0 0,0 0 0,0 0 0,0 0 0,2-1-1,2 0-372,-1 0 0,1 0 0,0 0 0,0-1 0,-1 0 0,9-4 0,-4-1-453,0 0 0,-1-1 0,17-17 0,12-10 1743,-36 43 3334,-6 29-3530,3-7-1189,2-18-2237,-1-4-2352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0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11082,'0'0'12087,"0"9"-11644,-5 141 2333,1-79-3905,2-3-5755,2-76 648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11275,'0'0'5370,"0"-8"-3053,0 6-2223,-1 0 1,1 0-1,1-1 1,-1 1-1,0 0 0,1 0 1,-1 0-1,1 0 1,-1 0-1,1 0 0,0 0 1,0 0-1,0 0 1,0 0-1,0 0 1,0 0-1,2-1 0,1 0 57,0 0-1,0 0 0,1 1 1,-1 0-1,0-1 1,1 2-1,-1-1 0,1 0 1,5 0-1,22-6-57,-1 1-1,1 1 1,1 2 0,-1 1 0,1 2-1,-1 1 1,41 6 0,-65-5-99,0 1 0,-1 0-1,1 1 1,-1-1 0,1 1 0,-1 1-1,0-1 1,0 1 0,-1 1 0,1-1-1,6 7 1,-10-8 27,0 0 0,0 0 1,0 0-1,0 1 0,-1-1 0,1 1 0,-1-1 0,0 1 0,0 0 0,0 0 0,-1 0 1,1 0-1,-1 0 0,0 0 0,0 1 0,-1-1 0,1 0 0,-1 0 0,0 1 0,0-1 1,-1 8-1,0-10 93,0 1 0,-1-1 0,1 0 0,0 0 0,0 0 0,-1 0 1,1 0-1,-1 0 0,0 0 0,0-1 0,1 1 0,-1 0 0,0-1 0,0 0 1,-1 1-1,1-1 0,0 0 0,0 0 0,-1 0 0,1 0 0,0-1 0,-4 2 0,-58 9 1349,59-10-1370,-65 1 456,63-3-8300,25-4 1281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10218,'0'0'15582,"-10"2"-15528,2 1-37,1-1 1,-1 1-1,0 1 1,1 0-1,0 0 0,0 0 1,0 1-1,0-1 1,1 2-1,0-1 1,0 1-1,0 0 1,1 0-1,-6 9 0,-6 7 174,0 1-1,-13 27 0,26-43-124,0 1 0,1 0 0,0 0 0,0 0-1,1 0 1,0 0 0,1 0 0,-1 0 0,2 1 0,-1-1 0,2 14 0,-1-20-59,0 0-1,1 0 1,-1-1 0,1 1 0,0 0 0,-1 0 0,1 0 0,0 0-1,0-1 1,0 1 0,1 0 0,-1-1 0,0 1 0,0-1 0,1 1-1,-1-1 1,1 0 0,0 1 0,1 0 0,2 1-68,0-1 1,0 0 0,-1 0-1,1 0 1,1-1-1,-1 1 1,6 0 0,42 1-2463,-10-6-3459,-8-5-3323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9897,'0'0'13005,"-9"45"-11596,-2-15-320,1 2-673,3-2-319,0-1-65,-2-7 0,7-4-32,-2-5 0,3-4-673,-3-7-544,1-6-3332,-3-13-2177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12075,'0'0'6284,"8"0"-4507,10-1-1154,0 2-1,0 0 1,0 1-1,0 1 1,0 0-1,-1 2 1,1 0-1,-1 0 0,26 14 1,-42-18-622,0-1 0,0 0 0,0 1-1,0-1 1,0 1 0,-1-1 0,1 1 0,0-1 0,0 1 0,0-1 0,-1 1-1,1 0 1,0 0 0,-1-1 0,1 1 0,-1 0 0,1 0 0,-1 0 0,1 0-1,-1 0 1,1 0 0,-1-1 0,0 1 0,0 0 0,1 0 0,-1 0 0,0 0-1,0 0 1,0 0 0,0 0 0,0 0 0,-1 2 0,-21 20 56,-2 1-17,24-23-40,-1 0-1,1 0 0,0 0 1,0 0-1,0 0 1,0 0-1,0 0 0,0 0 1,0 0-1,0 0 1,0 0-1,0 0 0,1 0 1,-1 0-1,0 0 1,1-1-1,-1 1 1,1 0-1,-1 0 0,1 0 1,-1 0-1,1 0 1,-1-1-1,1 1 0,0 0 1,0 0-1,-1-1 1,1 1-1,0-1 0,0 1 1,0-1-1,1 2 1,18 12-218,-11-9 100,-1 0 1,-1 1 0,1 0 0,-1 0 0,0 1 0,10 11 0,-16-16 106,-1-1 1,1 1-1,0-1 0,0 1 1,-1 0-1,1-1 0,0 1 1,-1 0-1,0-1 0,1 1 1,-1 0-1,0 0 0,0-1 1,0 1-1,0 0 0,0 0 1,-1 1-1,0 0 24,0 0 0,0-1-1,-1 1 1,1-1 0,-1 1-1,1-1 1,-1 1 0,0-1 0,0 0-1,0 0 1,0 0 0,0 0-1,-5 2 1,-1 1 282,-1 0-1,1 0 1,-1-1-1,0-1 1,0 0 0,-1 0-1,1 0 1,-1-1 0,1-1-1,-1 0 1,1 0-1,-1 0 1,0-2 0,0 1-1,-14-3 1,23 2-336,0 1 0,0 0 0,-1-1-1,1 1 1,0-1 0,0 1 0,0-1 0,0 1 0,0-1 0,0 0 0,0 0 0,0 1 0,0-1-1,0 0 1,1 0 0,-1 0 0,0 0 0,0 0 0,1 0 0,-1 0 0,1 0 0,-1-1 0,1 1-1,-1 0 1,1 0 0,0 0 0,-1-1 0,1 1 0,0 0 0,0 0 0,0 0 0,0-2 0,0 1-423,1 0 0,-1 0 1,0 0-1,1 0 1,-1 0-1,1 0 0,0 0 1,0 0-1,-1 0 1,1 1-1,0-1 1,1 0-1,-1 1 0,0-1 1,0 0-1,1 1 1,-1-1-1,3-1 1,16-9-6403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7847,'0'0'16539,"2"11"-14580,4 173 1858,-5-61-3951,-1-120-35,0-1-1,1 1 1,-1 0-1,1-1 1,-1 1-1,1 0 1,0-1-1,0 1 1,2 4-1,-2-6-195,-1-1 1,1 1-1,-1 0 0,1-1 0,0 1 0,-1-1 0,1 1 1,0 0-1,-1-1 0,1 1 0,0-1 0,0 0 1,0 1-1,-1-1 0,1 0 0,0 1 0,0-1 0,0 0 1,0 0-1,0 0 0,1 0 0,13 0-7899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41 6758,'0'0'8446,"9"-7"-4870,31-20-821,-40 27-2582,1-1 0,0 0 0,-1 1 0,1-1 0,0 1 0,0-1 0,0 1 0,0-1 0,0 1 0,0 0 0,-1-1 0,1 1 0,0 0 0,0 0 0,0 0 0,0 0 1,0 0-1,0 0 0,0 0 0,0 0 0,0 0 0,0 0 0,0 0 0,0 1 0,1 0 0,-1-1-111,0 1-1,-1 0 1,1 0 0,-1 0 0,1 0 0,0 0-1,-1 0 1,0 0 0,1 0 0,-1 0 0,0 1-1,1-1 1,-1 0 0,0 0 0,0 0 0,0 0-1,0 2 1,-8 46 98,2-31-130,-2 0 1,0-1 0,-1 0-1,0 0 1,-2-1-1,0-1 1,0 1-1,-2-2 1,0 0 0,-26 23-1,15-24-380,24-13 264,0 0 0,0 0 1,-1 0-1,1 0 1,0 0-1,0 0 1,-1 0-1,1 0 0,0 0 1,0-1-1,0 1 1,-1 0-1,1 0 1,0 0-1,0 0 0,0-1 1,-1 1-1,1 0 1,0 0-1,0 0 1,0-1-1,0 1 1,0 0-1,0 0 0,-1-1 1,1 1-1,0 0 1,0 0-1,0-1 1,0 1-1,0 0 0,0 0 1,0-1-1,0 1 1,0 0-1,0-1 1,0 1-1,0 0 0,0 0 1,0-1-1,1 1 1,-1 0-1,0-1 1,18-42-9829,1 11 1394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13741,'0'0'7484,"-2"12"-6138,0-6-1145,-6 30 1176,-6 60 0,13-86-1314,0-1 1,1 1 0,0-1 0,1 1 0,-1-1 0,2 1 0,0-1-1,0 0 1,0 0 0,1 0 0,1 0 0,-1 0 0,6 9 0,-7-16-101,-1-1-1,0 1 1,1-1 0,-1 1 0,0-1 0,1 0 0,0 1-1,-1-1 1,1 0 0,0 0 0,0 0 0,-1 0 0,1 0-1,4 0 1,8 1-5763,-13-11-7311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0 624 12556,'0'0'7436,"11"-9"-5711,33-23-606,1 3 1,50-25 0,13-9-716,-67 38-333,203-133-202,-199 125 39,-2-1 0,-1-2 1,44-51-1,-78 78 40,-5 6-13,0 0 0,0 0 0,0 0 1,0 0-1,-1-1 0,0 1 0,1-1 0,-1 1 0,0-1 0,-1 0 0,1 0 0,-1 0 0,2-6 0,-24 15-5652,3 5-230,2 2-3534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11275,'0'0'9481,"46"0"-7688,-12 0-447,5 0-866,2 0-448,-4 0 32,-2 0-929,-7-2-1441,-3-1-2723,-7-4-3106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11691,'0'0'6347,"11"10"-4542,4 7-1184,7 5 1127,33 43 1,-49-57-1561,0 1-1,-1-1 1,0 1-1,-1 0 1,0 1 0,0-1-1,-1 1 1,0-1-1,0 1 1,1 15 0,-4-15-232,-1 1 0,0-1 0,0 0 1,-1 1-1,-1-1 0,1 0 0,-2 0 0,1 0 1,-1-1-1,-1 1 0,0-1 0,0 0 1,-1 0-1,0-1 0,0 1 0,-1-1 0,0-1 1,-1 1-1,0-1 0,0-1 0,0 0 1,-1 0-1,0 0 0,-17 7 0,4-6-3516,6-7-2211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4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68 4516,'0'0'20879,"0"0"-20840,-1 0 1,1 0 0,0 0-1,0 1 1,0-1-1,0 0 1,-1 0 0,1 0-1,0 0 1,0-1-1,0 1 1,-1 0 0,1 0-1,0 0 1,0 0 0,0 0-1,0 0 1,0 0-1,-1 0 1,1 0 0,0 0-1,0 0 1,0 0-1,0-1 1,0 1 0,-1 0-1,1 0 1,0 0 0,0 0-1,0 0 1,0-1-1,0 1 1,0 0 0,0 0-1,0 0 1,0 0-1,0 0 1,0-1 0,0 1-1,-1 0 1,1 0 0,0 0-1,0-1 1,0 1-1,0 0 1,1 0 0,-1 0-1,0 0 1,0-1-1,0 1 1,0 0 0,0 0-1,0 0 1,0 0 0,0 0-1,0-1 1,16-28 306,-16 23-313,-13 18-87,10-10 61,0 1-1,0 0 0,1 0 0,-1 0 0,1 1 0,-1-1 0,1 0 0,0 1 0,1 0 0,-1-1 0,0 1 0,1 0 0,0 0 0,-1 5 0,2-9 7,1 0-1,-1 1 1,0-1 0,0 0-1,1 0 1,-1 1-1,0-1 1,1 0 0,-1 0-1,0 1 1,1-1-1,-1 0 1,1 0 0,-1 0-1,0 0 1,1 0-1,-1 0 1,1 1-1,-1-1 1,0 0 0,1 0-1,-1 0 1,1 0-1,-1-1 1,0 1 0,1 0-1,-1 0 1,1 0-1,-1 0 1,0 0 0,1 0-1,-1-1 1,0 1-1,1 0 1,-1 0 0,0 0-1,1-1 1,-1 1-1,0 0 1,1-1-1,-1 1 1,17-10 216,29-30-339,-23 8-6447,-18 20 156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10250,'0'0'17008,"-7"12"-16464,-140 199 377,67-102-1249,125-180-15132,-22 34 9379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3651,'0'0'18039,"-3"11"-17036,0 3-637,1 1 0,0 0 0,1 0 0,1 0 0,0 0 0,1 0 0,1-1 0,0 1-1,1 0 1,0-1 0,1 1 0,12 26 0,69 90 136,-81-118-3019,-13-13-3457,-7-8-672,7 2 5421,-13-10-3030</inkml:trace>
  <inkml:trace contextRef="#ctx0" brushRef="#br0" timeOffset="1">1 236 4132,'0'0'19410,"48"-27"-18353,-9 26-256,3 0-481,-1 1-288,-4 0-416,-7 0-2339,-7-3-2786,0-2-8904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6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0,'0'0'3619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4548,'0'0'22464,"6"13"-21764,-3-3-581,1-3-45,-1 1 1,0 0-1,0 0 1,-1 0 0,0 1-1,-1-1 1,0 0-1,0 1 1,-1 11-1,-1 1 49,-1 58 41,2-76-161,0 0 1,0 0 0,0 0-1,1-1 1,-1 1-1,1 0 1,0 0 0,0 0-1,0 0 1,0-1 0,0 1-1,0 0 1,1-1 0,0 1-1,-1-1 1,1 0 0,0 0-1,0 1 1,0-1 0,4 3-1,-5-5-67,0 0 0,0 1 0,-1-1 0,1 0 0,0 1 0,0-1 0,0 0 0,0 0 0,0 0 0,-1 0 0,1 0 0,0 0 0,0 0 0,0 0-1,0 0 1,0 0 0,0-1 0,-1 1 0,1 0 0,0-1 0,0 1 0,0 0 0,-1-1 0,1 1 0,0-1 0,0 1 0,-1-1 0,1 1 0,0-1 0,-1 0 0,1 1-1,-1-1 1,1 0 0,-1 0 0,1 1 0,-1-1 0,1 0 0,-1 0 0,0 0 0,0 0 0,1 1 0,-1-1 0,0 0 0,0-1 0,5-22-4048,-4 5-3510,-1 8 1082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12716,'0'0'11499,"57"0"-9866,-25 0-544,3 0-224,4 0-480,4 0-289,-8 0-64,-3 0-256,-7-3-673,-6-1-929,-12-2-2370,-7-3-5765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7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9545,'0'0'13127,"3"13"-12358,6 56-244,-4 1 0,-3 79 0,-3-133-1015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13389,'0'0'3256,"5"-8"-325,0 2-2647,0 0-1,0 0 1,0 0 0,1 0 0,-1 1 0,1 0-1,1 0 1,-1 0 0,1 1 0,0 0-1,0 0 1,0 1 0,0 0 0,1 0 0,-1 1-1,1-1 1,-1 2 0,10-2 0,-12 2-285,0 1 1,1-1-1,-1 1 0,1 0 1,-1 0-1,1 1 1,-1 0-1,1 0 1,-1 0-1,0 1 0,9 3 1,-12-4-3,1 1 0,-1 0 0,0 0 1,0 0-1,0 1 0,0-1 0,-1 0 0,1 1 0,-1-1 1,1 1-1,-1-1 0,0 1 0,0 0 0,0 0 0,0 0 1,0-1-1,-1 1 0,1 0 0,-1 0 0,0 0 0,0 0 1,0 0-1,-1 3 0,1-1 57,0-1 1,0 1-1,-1 0 1,0-1-1,0 1 1,0-1-1,-1 1 0,1-1 1,-1 1-1,0-1 1,-1 0-1,1 0 1,0 0-1,-1 0 1,0-1-1,0 1 1,0-1-1,-1 1 0,1-1 1,-1 0-1,0 0 1,0-1-1,0 1 1,0-1-1,0 0 1,0 0-1,0 0 1,-1-1-1,1 1 0,-1-1 1,0 0-1,1 0 1,-1-1-1,-7 1 1,11-1-128,0 0 1,0 0-1,0 0 1,0 0 0,1 0-1,-1-1 1,0 1 0,0 0-1,0 0 1,0 0-1,0-1 1,0 1 0,1-1-1,-1 1 1,0 0-1,0-1 1,1 1 0,-1-1-1,0 0 1,0 1-1,1-1 1,-1 0 0,1 1-1,-1-1 1,1 0-1,-1 0 1,0-1 0,-2-25-10609,3 27 10523,0-11-8266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2 158 4036,'0'0'5979,"0"-9"-2322,-1 4-3284,1 0 0,0 0 0,0-1 0,1 1 0,-1 0 0,1 0 0,0 0 0,0-1 0,1 1 0,0 1 0,0-1 0,0 0 1,0 0-1,1 1 0,0-1 0,0 1 0,0 0 0,0 0 0,1 0 0,0 0 0,-1 1 0,1-1 0,1 1 0,-1 0 0,8-4 0,-3 2-143,0 1-1,0 0 0,1 1 0,-1 0 1,1 0-1,0 1 0,0 1 0,10-1 1,-18 1-227,1 1 0,-1 0-1,1-1 1,-1 1 0,1 1 0,-1-1 0,1 0 0,-1 0 0,1 1 0,-1-1 0,1 1 0,-1 0 0,0 0 0,1 0 0,-1 0 0,0 0 0,0 1 0,0-1 0,0 1 0,0-1 0,0 1 0,0 0 0,0-1 0,0 1 0,-1 0 0,1 0 0,-1 1 0,0-1 0,1 0 0,-1 0 0,0 1 0,0-1 0,-1 0 0,2 6 0,-1 1 11,-1 0 1,-1 1 0,0-1-1,0 0 1,0 0 0,-1 0-1,-1 0 1,0 0 0,0 0-1,0 0 1,-1-1 0,-1 0-1,-7 13 1,4-8-8,1 0 0,1 1 0,0 0 0,-4 16 0,9-29-3,1 1-1,-1 0 1,1 0-1,-1 0 1,1-1 0,0 1-1,0 0 1,0 0-1,0 0 1,0 0-1,0-1 1,0 1 0,0 0-1,1 0 1,-1 0-1,1-1 1,0 1-1,-1 0 1,3 2 0,-2-3 2,0 0 1,0-1-1,0 1 1,0 0-1,0-1 1,0 1 0,0-1-1,0 0 1,0 1-1,0-1 1,1 0-1,-1 0 1,0 1-1,0-1 1,0 0 0,1 0-1,-1 0 1,0-1-1,0 1 1,0 0-1,0 0 1,2-1-1,3-1 18,0 0-1,0-1 0,0 1 0,0-1 0,-1 0 0,1-1 0,-1 0 1,0 0-1,7-7 0,22-31-65,-33 40 119,1 1 1,-1-1-1,0 0 1,0 0-1,0 0 1,0 0-1,0 0 1,0 0-1,0 0 1,-1 0-1,1 0 1,-1 0-1,1 0 1,-1 0-1,0 0 1,0-1-1,0 1 1,0 0-1,0 0 1,-1 0-1,1 0 1,-2-3-1,-1 3-5,-1 0 0,1 1 1,-1-1-1,0 1 0,0 0 0,0 1 0,1-1 1,-1 1-1,0-1 0,0 1 0,0 0 0,0 0 0,-7 2 1,-1-2-6,-9 0-149,16-1 21,0 0 0,0 1 0,0-1 0,0 2 0,0-1 0,0 0 0,0 1 0,0 0 0,0 0 0,0 0 0,0 1 0,-7 3 0,55 0-5021,-14-5 1163,3-1-2956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8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12588,'0'0'11819,"-7"10"-11733,-14 17 146,-8 10 640,-46 81 0,68-105-831,1-1 0,0 2 0,1-1-1,1 0 1,0 1 0,0 0 0,2 0 0,0 0-1,0 0 1,1 0 0,2 23 0,0-34-155,-1 0-1,1-1 1,0 1 0,0 0 0,0 0 0,1-1 0,-1 1-1,1-1 1,-1 1 0,1-1 0,0 0 0,0 0 0,0 1-1,0-1 1,0-1 0,1 1 0,-1 0 0,1 0 0,-1-1-1,1 0 1,-1 1 0,1-1 0,0 0 0,0 0 0,0 0-1,-1-1 1,1 1 0,0-1 0,4 1 0,10 1-2527,0-1 1,0-1 0,27-2-1,-9-2-5014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1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10730,'0'0'9433,"5"11"-8125,13 25-131,3 3-372,-2 1 0,-1 1-1,16 59 1,-30-86-769,-1 0-1,-1 0 0,0 1 0,-1-1 0,-1 1 1,0-1-1,-1 0 0,0 1 0,-1-1 0,-1 0 0,0 0 1,-1 0-1,-1 0 0,0-1 0,-8 16 0,0-7-403,0-1 1,-32 39-1,-13-2-3349,24-31-917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2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7527,'0'0'14227,"1"9"-13416,0 177 1877,-3-85-4468,1-113-7504,-6-5 3167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11018,'0'0'8718,"3"-8"-7052,-3 6-1577,1-1 0,0 1 1,0 0-1,0-1 1,0 1-1,0 0 0,0 0 1,1 0-1,-1-1 1,1 2-1,-1-1 0,1 0 1,0 0-1,0 0 1,3-2-1,1 2 99,0-1 0,0 1 1,0 0-1,0 0 0,0 0 0,0 1 0,9-1 1,25-3 23,0 1 1,0 1 0,1 3-1,-1 1 1,48 8 0,-78-6-203,0 0 0,-1 0 1,1 1-1,-1 0 0,0 1 1,0 0-1,13 10 0,-20-14-6,-1 0 0,1-1-1,-1 1 1,0 0 0,1 0-1,-1 1 1,0-1 0,0 0-1,0 0 1,0 1 0,0-1-1,0 0 1,0 1 0,0-1-1,-1 1 1,1-1 0,0 1-1,-1 0 1,1-1 0,-1 1 0,0 0-1,0-1 1,1 1 0,-1 0-1,0-1 1,0 1 0,-1 0-1,1-1 1,0 1 0,0 0-1,-1-1 1,1 1 0,-1-1-1,0 1 1,1-1 0,-1 1-1,0-1 1,0 1 0,0-1-1,0 0 1,0 1 0,0-1-1,0 0 1,0 0 0,-1 0-1,1 0 1,0 0 0,-1 0-1,1 0 1,-1 0 0,1 0-1,-4 0 1,-10 8-41,-2-1-1,1-1 1,-1-1 0,0 0-1,0-1 1,0-1 0,-1 0-1,0-2 1,-31 2-1,58-6-6001,2-5 2968,-3 1-27,18-7-5663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0 7527,'0'0'16154,"-11"8"-15460,-5 3-384,0 1-1,1 0 1,1 2 0,0-1-1,-16 21 1,13-10 211,2 0 1,-22 44 0,34-61-483,-1 1 0,1 0 0,1 0 0,-1-1 0,1 1 0,1 1 0,-1-1 0,2 0 1,-1 0-1,1 0 0,0 1 0,1-1 0,-1 0 0,4 10 0,-2-15-129,0 0 0,0 0-1,0 1 1,0-1 0,1-1 0,0 1-1,0 0 1,-1-1 0,1 1 0,1-1-1,-1 0 1,0 0 0,0 0 0,1-1-1,-1 1 1,1-1 0,0 0 0,-1 0-1,1 0 1,0 0 0,0-1 0,-1 1-1,7-1 1,4 1-1696,0 0 0,0-1 0,0-1 0,0 0 1,16-3-1,5-9-5581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10570,'0'0'15876,"0"10"-14605,-14 156 667,4-94-6519,6-63 604,-2-11-2834,1-8 1493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64 8776,'0'0'3807,"0"-8"-273,0 7-3495,0-1 127,-1 0 1,1 0-1,0 0 1,0 1-1,0-1 1,0 0-1,0 0 1,0 0-1,1 0 1,-1 0-1,1 1 1,-1-1-1,1 0 1,0 0-1,-1 1 1,1-1-1,0 0 1,0 1-1,0-1 1,0 1 0,1-1-1,-1 1 1,0-1-1,1 1 1,-1 0-1,0 0 1,1 0-1,0 0 1,-1 0-1,1 0 1,0 0-1,-1 0 1,1 1-1,0-1 1,0 1-1,-1-1 1,1 1-1,0 0 1,4-1-1,5 1 362,0 0 0,0 0 0,1 1 1,-1 0-1,0 1 0,0 0 0,13 5 0,-19-6-441,-1 1 0,1 0 0,-1 0 0,1 0 0,-1 0 0,0 1 0,0-1 0,0 1 0,0 0 0,0 1 0,0-1 0,-1 1 0,0-1 0,0 1 0,0 0 0,0 0 0,-1 0 0,5 9 0,-7-12-66,1 1 1,0 0 0,-1-1-1,1 1 1,-1 0-1,1 0 1,-1-1 0,0 1-1,0 0 1,0 0-1,0-1 1,0 1 0,0 0-1,0 0 1,-1 0-1,1-1 1,0 1 0,-1 0-1,0-1 1,1 1 0,-1 0-1,-1 1 1,0-1 37,-1 0 1,1 0 0,-1 0 0,0 0 0,0 0-1,1-1 1,-1 1 0,0-1 0,-4 1-1,-19 11 21,26-12-133,0-1 0,-1 1 0,1 0 1,0-1-1,0 1 0,0 0 0,0-1 0,0 1 0,0 0 0,0-1 0,0 1 0,0 0 0,0 0 0,1-1 0,-1 1 0,0-1 1,0 1-1,1 0 0,-1-1 0,0 1 0,1-1 0,-1 1 0,0 0 0,1-1 0,-1 1 0,1-1 0,-1 1 0,1-1 0,-1 0 1,1 1-1,0-1 0,-1 0 0,1 1 0,-1-1 0,1 0 0,0 1 0,1-1 0,28 20-388,-30-20 400,10 5-141,-2-1-7,0 1 0,-1-1 1,0 1-1,0 0 1,0 1-1,8 8 0,-14-12 198,0 0-1,1-1 1,-1 1-1,0 0 1,0 0-1,-1 0 1,1 1 0,0-1-1,-1 0 1,1 0-1,-1 0 1,1 0-1,-1 1 1,0-1-1,0 0 1,0 0-1,0 1 1,-1-1-1,1 0 1,-1 0-1,1 0 1,-1 0-1,0 0 1,1 1 0,-1-1-1,0 0 1,-1-1-1,1 1 1,0 0-1,-2 2 1,-5 5 384,1 0 0,-1-1 1,-1 0-1,1-1 0,-1 1 1,-1-2-1,1 1 0,-1-2 0,-11 6 1,17-9-252,-1 0 1,0 0 0,0 0 0,0-1 0,0 0-1,0 0 1,0 0 0,0-1 0,0 0-1,-6 0 1,8 0-153,0-1 0,1 1 0,-1-1 0,1 0-1,0 0 1,-1 0 0,1 0 0,0 0 0,-1 0 0,1-1 0,0 1-1,0-1 1,0 1 0,0-1 0,0 0 0,1 0 0,-1 0 0,0 0-1,1 0 1,-3-5 0,3 5-379,0-1 1,0 0-1,0 0 0,1 0 1,-1 0-1,1 0 0,0 0 1,0 0-1,0 0 0,0 0 1,1-6-1,8-16-6910,5 8-954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4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13196,'0'0'11259,"-2"8"-9737,-24 149 3331,15 11-3882,10-153-1323,1 35 1074,0-49-897,0 0 0,0 0 0,0 1 0,0-1 0,0 0 0,0 0 0,0 0 0,1 0 0,-1 1 0,0-1 0,1 0 0,-1 0 0,1 0 0,-1 0 0,1 0 0,0 0-1,-1 0 1,1 0 0,0 0 0,0 0 0,0-1 0,0 1 0,-1 0 0,1 0 0,0-1 0,0 1 0,0-1 0,0 1 0,1-1 0,0 1 0,6-3-4474,2-8-2329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29 8936,'0'0'19897,"5"5"-19449,-3-5-426,-1 1 1,0 0-1,0 0 0,0 0 1,0 0-1,0 0 0,0 0 1,0 0-1,0 0 1,0 0-1,0 0 0,-1 0 1,1 1-1,0-1 0,-1 0 1,1 1-1,-1-1 0,1 0 1,-1 1-1,0-1 0,0 0 1,0 1-1,1-1 0,-1 1 1,0-1-1,-1 0 1,1 3-1,-3 2 82,1 0 0,-2-1 0,1 1 1,-1 0-1,1-1 0,-6 5 0,6-6-66,-149 185 400,178-227-9995,40-81 0,-28 44 5395,-2 1 8498,-36 86 6926,0 17-7129,2 61-2520,-2-80-1633,-1 6 378,1 0-1,0 0 1,4 21-1,-3-33-577,0-1 1,-1 1-1,1-1 0,0 1 1,1-1-1,-1 0 0,1 1 0,-1-1 1,1 0-1,0 0 0,0 0 1,0 0-1,1-1 0,-1 1 1,1 0-1,-1-1 0,1 0 1,0 0-1,0 0 0,6 3 1,-9-4-181,4 0-1544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5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9929,'0'0'13709,"48"-8"-12299,-17 5-545,5-1-417,-3-2-192,1 2-160,-7 1-224,-10 0-1762,-1-3-1633,-9 0-2851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11755,'0'0'10565,"9"1"-9834,-4-1-679,0 0 0,-1 1 0,1 0 1,-1 0-1,1 0 0,-1 1 0,1-1 0,-1 1 0,0 0 0,0 0 0,1 1 0,-2-1 0,1 1 1,0 0-1,-1 0 0,1 0 0,-1 1 0,0-1 0,0 1 0,0 0 0,0-1 0,-1 1 0,0 0 1,3 6-1,8 16 72,-1 0 1,-1 1-1,-2 1 1,-1 0 0,0 0-1,-3 1 1,0-1-1,-2 1 1,-1 0 0,-1 0-1,-3 35 1,-1-30-273,-2-1 0,-1 0 1,-18 59-1,14-67-638,0 1 0,-1-1-1,-2-1 1,-28 42 0,2-20-3154,-4-10-2268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5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12011,'0'0'12780,"57"1"-11594,-13-1-482,9 0-415,-5 1-161,7 0-64,-11 0-32,-3 2-481,-13-1-1408,-8-2-2179,-6 0-3523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8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56 3748,'0'0'10319,"2"-8"-8243,5-26-303,-7 34-1691,-1-1 1,1 1 0,0-1 0,1 1-1,-1-1 1,0 1 0,0-1 0,0 1-1,0-1 1,0 1 0,0-1 0,1 1-1,-1-1 1,0 1 0,0-1 0,1 1-1,-1-1 1,0 1 0,1 0-1,-1-1 1,0 1 0,1-1 0,-1 1-1,1 0 1,-1 0 0,1-1 0,-1 1-1,1 0 1,-1 0 0,1-1 0,-1 1-1,1 0 1,-1 0 0,1 0 0,-1 0-1,1 0 1,-1 0 0,1 0 0,-1 0-1,1 0 1,-1 0 0,1 0 0,-1 0-1,1 0 1,-1 0 0,1 0 0,-1 1-1,1-1 1,-1 0 0,1 0 0,-1 0-1,1 1 1,-1-1 0,1 0 0,-1 1-1,0-1 1,1 1 0,16 20 766,-10-5-432,0 0 1,-1 0 0,-1 1 0,-1 0 0,0 0 0,-1 0-1,1 23 1,-5 125 350,0-151-733,-1 0 1,0 0-1,-1 0 0,0 0 1,-2 0-1,1-1 0,-2 1 0,0-1 1,-9 15-1,11-22-97,1 0 0,-1-1-1,0 1 1,0-1 0,-1 0 0,0-1 0,1 1 0,-2-1 0,1 0 0,0 0-1,-1-1 1,0 1 0,0-1 0,0 0 0,0-1 0,0 0 0,0 0-1,-1 0 1,1 0 0,-1-1 0,-11 0 0,17-1-52,1 0-1,-1 0 1,0 0 0,1 0 0,-1 0 0,0 0-1,1 0 1,-1 0 0,1 0 0,-1-1-1,0 1 1,1 0 0,-1-1 0,1 1-1,-1 0 1,1-1 0,-1 1 0,1-1-1,-1 1 1,1 0 0,-1-1 0,1 1 0,0-1-1,-1 1 1,1-1 0,0 0 0,0 1-1,-1-1 1,1 1 0,0-1 0,0 0-1,0 1 1,-1-2 0,3-22-4693,5 1-2912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8776,'0'0'18199,"-2"4"-17884,0 0-431,-4 4 1177,4-22 519,2 13-1579,-1 1-1,1 0 1,0 0 0,0 0-1,-1-1 1,1 1 0,0 0 0,0 0-1,-1 0 1,1 0 0,0 0-1,-1 0 1,1-1 0,0 1 0,0 0-1,-1 0 1,1 0 0,0 0-1,-1 0 1,1 0 0,0 0 0,-1 0-1,1 0 1,0 1 0,-1-1-1,1 0 1,0 0 0,0 0 0,-1 0-1,1 0 1,0 0 0,0 1-1,-1-1 1,1 0 0,0 0 0,0 0-1,-1 1 1,1-1 0,0 0-1,0 0 1,0 1 0,0-1 0,-1 0-1,1 0 1,0 1 0,0-1-1,0 1 1,-13 10-89,13-11 40,-1 1-1,1-1 1,-1 0-1,1 1 1,0-1-1,-1 0 0,1 1 1,0-1-1,-1 1 1,1-1-1,0 0 1,-1 1-1,1-1 0,0 1 1,0-1-1,0 1 1,0-1-1,-1 1 1,1-1-1,0 1 0,0-1 1,0 1-1,0-1 1,0 1-1,0-1 1,0 1-1,0-1 0,0 1 1,1-1-1,-1 1 1,0-1-1,0 1 1,0-1-1,0 1 0,1-1 1,-1 0-1,0 1 1,1-1-1,-1 1 1,0-1-1,1 0 0,-1 1 1,0-1-1,2 1 1,22-1-5550,-9-8-493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14478,'0'0'8941,"0"8"-7659,-2 54-437,-3 0 0,-23 104 0,19-145-2524,2-16-2288,-2-12-4699,2-8 418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2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14 106 10442,'0'0'7116,"-3"-8"-4244,-7-27-897,10 33-1869,0 0-1,0 1 0,1-1 1,-1 1-1,1-1 1,-1 1-1,1-1 0,-1 1 1,1-1-1,0 1 1,0 0-1,0-1 0,0 1 1,0 0-1,0-1 0,0 1 1,0 0-1,0 0 1,1 0-1,-1 0 0,0 0 1,1 1-1,-1-1 1,1 0-1,-1 0 0,1 1 1,-1-1-1,3 0 1,46-12 583,-48 13-629,34-6 188,0 1-1,1 2 1,-1 2-1,1 1 0,54 8 1,-87-7-214,0 0 1,-1 0 0,1 0 0,-1 0 0,0 1 0,1-1-1,-1 1 1,0 0 0,0 0 0,0 0 0,0 0 0,0 1 0,0-1-1,-1 1 1,1 0 0,-1 0 0,0 0 0,2 3 0,-3-4 24,0 0 1,0 0 0,0 0 0,0 0 0,-1 0-1,1 1 1,-1-1 0,0 0 0,1 0-1,-1 1 1,0-1 0,0 0 0,0 0 0,-1 0-1,1 1 1,0-1 0,-1 0 0,0 0 0,1 0-1,-1 0 1,0 0 0,0 0 0,0 0-1,0 0 1,-1 0 0,1 0 0,0-1 0,-1 1-1,-3 3 1,-2 1 0,0 0 1,0 0-1,-1-1 0,0 0 0,0 0 0,-1-1 0,1 0 1,-1 0-1,-13 3 0,-23-1-2391,45-13-4503,6-1-276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6 7751,'0'0'18882,"-10"-2"-18551,6 1-301,-1 0 0,0 0 0,0 1-1,1 0 1,-1 0 0,0 0 0,0 0 0,1 1-1,-1 0 1,0 0 0,1 0 0,-1 1 0,1-1-1,-1 1 1,1 0 0,0 0 0,0 1 0,0-1-1,0 1 1,0 0 0,0 0 0,1 0 0,-4 4 0,-3 3 108,-1 0 1,2 0 0,0 1 0,0 0 0,1 1-1,0 0 1,1 0 0,0 0 0,1 1 0,1 0-1,0 0 1,0 1 0,2-1 0,-1 1-1,2 0 1,-2 28 0,4-39-148,0 0-1,1 0 0,-1 0 1,1 0-1,-1 0 1,1 0-1,0 0 1,0 0-1,1 0 0,-1 0 1,1-1-1,-1 1 1,1 0-1,0-1 1,0 0-1,0 1 0,0-1 1,0 0-1,1 0 1,-1 0-1,0 0 1,1 0-1,0-1 1,-1 1-1,1-1 0,0 0 1,0 0-1,0 0 1,0 0-1,4 1 1,46 6-2802,-3-7-4545,-20-2-721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10634,'0'0'16015,"-2"9"-14339,-3 3-1385,1 0-1,-1 0 0,-1-1 1,0 0-1,-1 0 0,0 0 1,-16 18-1,-75 73-284,68-72 89,14-18-967,19-23-2364,22-32-4265,-23 39 6650,19-30-6388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12684,'0'0'12017,"0"11"-10539,-1 14-921,0 5 38,1 1 1,2-1-1,0 0 1,15 60-1,-5-62-396,-7-18-2623,-9-16-6914,-6-6 2650,-9-4-1667</inkml:trace>
  <inkml:trace contextRef="#ctx0" brushRef="#br0" timeOffset="1">0 198 11531,'0'0'13677,"62"-17"-13101,-23 11-319,-2-1-161,-1-1-64,3 4-417,-11-2-1889,-5 1-1986,-2-2-4388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8520,'0'0'17553,"80"25"-16560,-38-22-673,-1 0-224,3 0-64,-8-1-897,-3 0-1889,-5-2-2307,-8 0-4837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7:3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15278,'0'0'5237,"2"9"-3091,25 72 2217,-19-63-3907,0 1 0,-2 0 0,-1 0 0,0 1 0,-1-1-1,2 31 1,-7-32-414,-1 0-1,0 0 1,-1-1 0,-1 1-1,0-1 1,-2 1-1,0-2 1,-12 25 0,6-17-399,-2-2 0,0 1 0,-1-2 0,-2 0 0,-21 21 0,6-14-3043,2-12-2718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8616,'0'0'10559,"1"10"-10254,28 221 931,-23-196-898,3 1 0,0-1-1,3-1 1,25 55 0,-33-79-333,2-1 0,-1 0 0,1-1 0,1 1 0,-1-1 0,1 0 0,1-1 0,0 0 0,0 0-1,0 0 1,0-1 0,1 0 0,0-1 0,1 0 0,-1-1 0,1 0 0,0 0 0,0-1 0,15 3 0,-9-4-382,0 0-1,0-1 1,1-1 0,-1-1 0,0 0 0,0-1 0,1-1-1,-2-1 1,1 0 0,0-1 0,-1 0 0,15-8 0,41-24-3035,4-6-1744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84 6662,'0'0'5744,"10"-6"-4767,-2 1-799,0 1 0,0 0-1,1 1 1,-1 0-1,1 0 1,0 0 0,0 1-1,0 1 1,0 0 0,13 0-1,276 8 781,121-2-635,-415-6-285,-1 2-17,-1-1 1,0 0 0,1 0 0,-1 0 0,0 0 0,1 0 0,-1-1 0,0 1 0,1-1 0,-1 0 0,0 1 0,0-1 0,0 0 0,1 0 0,-1 0 0,0-1 0,3-1 0,-6 2 0,1 0-1,-1 1 1,1-1 0,-1 0-1,1 1 1,-1-1 0,1 1 0,-1-1-1,0 1 1,1-1 0,-1 1 0,0 0-1,1-1 1,-1 1 0,0 0 0,0-1-1,1 1 1,-1 0 0,0 0-1,0 0 1,0 0 0,1 0 0,-1 0-1,-1 0 1,-25-4 42,26 3-52,-68-4 67,0 2 0,-104 10 0,-138 31-20,218-25-56,305-22-217,42-10 212,160-15 111,-402 33-82,-7 1 5,-1-1 0,1 1 0,0-1 0,-1 1 0,1-1 0,-1-1 0,0 1 0,1-1 0,-1 1 0,4-4 0,-32-1 999,-86 5-861,-173 20 0,-108 40-1000,257-37-629,58-13-2998,6-6-3540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56 3491,'-2'-16'17,"0"-14"6352,1 21-1004,1 29-3796,-2 43-396,0-26-778,5 47 0,-2-73-357,0 0 1,1 0 0,1 0 0,0 0-1,0-1 1,1 1 0,1-1-1,8 16 1,-4-20-226,-8-6-100,-1 0 0,0 0 0,1-1 0,-1 1 0,1-1 0,-1 1-1,1 0 1,-1-1 0,0 1 0,1-1 0,-1 1 0,0-1 0,0 1 0,1-1-1,-1 1 1,0-1 0,0 1 0,0-1 0,0 1 0,0-1 0,1 1-1,-1-1 1,0 0 0,0 1 0,0-1 0,-1 1 0,1-2 0,-1-11-5516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9769,'0'0'11179,"67"-15"-10859,-21 19-32,7 5-159,0 0-65,4-2 0,-2 1-64,-4-5-1442,-8-3-1697,-10-9-3747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19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57 143 3683,'74'-43'7136,"-67"39"-6252,-1-1 0,1 0 0,-1 0 0,0 0 0,-1-1 0,1 0 0,-1 0 0,7-10 0,-12 15-842,1 0 0,0 0-1,-1-1 1,1 1 0,0 0 0,-1 0 0,1-1-1,-1 1 1,0 0 0,1-1 0,-1 1-1,0 0 1,0-1 0,0 1 0,0 0 0,0-1-1,0 1 1,0 0 0,-1-1 0,1 1-1,0 0 1,-1-1 0,0-1 0,0 2 33,0 0 0,0 1 0,0-1 0,0 0 0,-1 0 0,1 1 0,0-1 0,0 1 0,-1-1 0,1 1 0,0-1 0,-1 1 0,1 0 0,0 0 0,-1-1 0,1 1 0,0 0 0,-3 1 0,-3-1 128,1 1 0,0 0 0,-1 0 0,1 1 0,0 0 0,0 0 0,0 0 0,-11 6 0,7-1-111,1 1 0,0 0 0,0 0-1,1 1 1,0 0 0,0 0 0,-9 17 0,14-22-49,0 1 0,1-1 0,-1 1 0,1-1 0,0 1 0,1 0 0,-1-1 0,1 1 0,0 0 0,0 0 0,0 0 0,1 0 0,0 0 0,0 0 1,0 0-1,0 0 0,1 0 0,0 0 0,0 0 0,3 9 0,-2-11 1,1 1 1,-1-1-1,1-1 1,0 1-1,-1 0 1,1-1-1,0 1 1,0-1-1,1 0 1,-1 0-1,0 0 1,1-1-1,-1 1 1,1-1-1,0 0 1,-1 0-1,1 0 1,0 0-1,5 0 1,11 1 116,-1-1 0,28-1 0,-45 0-146,6-1 15,-1 0 1,0 0-1,1-1 1,-1 0 0,0 0-1,0-1 1,0 0 0,0 0-1,-1 0 1,1-1-1,-1 0 1,0-1 0,0 1-1,0-1 1,8-9-1,-12 11-19,0 1 0,0-1-1,0 1 1,0-1-1,-1 0 1,1 0-1,-1 0 1,1 0 0,-1 0-1,0 0 1,0 0-1,0 0 1,-1 0-1,1 0 1,-1-1 0,0 1-1,0 0 1,0 0-1,0-1 1,0 1-1,-1 0 1,0 0 0,1-1-1,-1 1 1,0 0-1,-1 0 1,1 0-1,0 0 1,-1 0 0,0 1-1,1-1 1,-1 0-1,0 1 1,-1-1-1,1 1 1,0 0 0,-6-4-1,2 1-205,0 1-1,0 0 1,0 1 0,-1-1-1,1 1 1,-1 0-1,0 1 1,0 0-1,0 0 1,0 0 0,-12 0-1,17 1 105,0 1 1,-1 0-1,1-1 0,0 1 0,0 0 0,0 0 0,0 1 1,0-1-1,0 0 0,0 1 0,0-1 0,0 1 0,0 0 0,0 0 1,0-1-1,0 1 0,0 0 0,0 1 0,1-1 0,-1 0 1,0 1-1,1-1 0,-1 0 0,1 1 0,-1 0 0,1-1 0,0 1 1,0 0-1,0 0 0,0 0 0,0-1 0,0 1 0,0 0 1,1 0-1,-1 0 0,1 1 0,0-1 0,-1 0 0,1 0 0,0 0 1,0 0-1,0 4 0,0-5-337,1 1 0,-1 0 1,0 0-1,0-1 0,1 1 0,-1 0 0,1 0 1,-1-1-1,1 1 0,0 0 0,-1-1 0,1 1 1,0-1-1,0 1 0,0-1 0,0 0 0,1 1 1,-1-1-1,0 0 0,1 0 0,1 2 0,19 10-7238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12139,'0'0'4357,"-4"50"-2788,-6-28-224,-1 4 385,-1 1-449,-3 6-768,5-3-385,3 0-96,5-5-993,2-6-1153,0-9-1313,3-10-1794,8 0-5509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77 2370,'0'0'9220,"7"-8"-6994,22-28 117,-28 35-2108,0-1 0,0 1 0,0 0 0,0 0-1,-1-1 1,1 1 0,0-1 0,-1 1 0,1 0 0,0-1-1,-1 1 1,0-1 0,1 0 0,-1 1 0,0-1-1,0-1 1,0 2-176,0 1-1,-1-1 1,1 1-1,0 0 0,-1-1 1,1 1-1,0-1 1,-1 1-1,1 0 1,0-1-1,-1 1 0,1 0 1,-1 0-1,1-1 1,-1 1-1,1 0 1,-1 0-1,1 0 1,-1-1-1,1 1 0,-1 0 1,1 0-1,-1 0 1,1 0-1,-1 0 1,1 0-1,-1 0 0,1 0 1,-1 0-1,-3 1-16,0-1-1,0 1 1,1 0-1,-1 0 1,0 0 0,1 0-1,-1 1 1,1-1-1,-4 4 1,-2 1 59,2 1 0,-1 0 0,1 0 0,0 1 1,0 0-1,1 0 0,0 0 0,1 1 0,0 0 0,0 0 0,1 1 1,0-1-1,0 1 0,1 0 0,0 0 0,1 0 0,1 0 0,-2 12 1,3-21-74,1 1 0,-1-1 0,0 1 1,0-1-1,1 1 0,-1-1 0,0 1 1,1-1-1,0 0 0,-1 1 1,1-1-1,0 0 0,0 1 0,0-1 1,0 0-1,0 0 0,0 0 0,0 0 1,0 0-1,0 0 0,0 0 1,2 1-1,1 0 27,0 0 0,0 0 1,1 0-1,-1-1 1,1 1-1,-1-1 0,7 1 1,3-1 40,0 0 0,1-1 1,-1 0-1,14-3 0,-23 2-60,-1 0-1,0 0 1,1 0 0,-1-1-1,0 1 1,0-1-1,0 0 1,0 0-1,0-1 1,0 1-1,-1-1 1,1 0-1,-1 0 1,0 0-1,0 0 1,0-1-1,0 1 1,0-1-1,-1 0 1,0 0-1,0 0 1,0 0-1,0 0 1,0 0-1,-1 0 1,0 0 0,0-1-1,0 1 1,0-1-1,-1 1 1,0-1-1,0-4 1,0 4-32,0-1 0,0 1 0,-1-1 1,0 1-1,0 0 0,0-1 0,0 1 1,-1 0-1,0 0 0,0 0 0,-1 0 0,1 0 1,-1 1-1,0-1 0,-1 1 0,1 0 1,0-1-1,-1 2 0,0-1 0,0 0 1,-1 1-1,1 0 0,0 0 0,-1 0 0,0 0 1,-6-2-1,10 5-179,0-1 0,0 1 0,0 0 0,0 0 0,0-1-1,-1 1 1,1 0 0,0 0 0,0 0 0,0 0 0,0 0 0,0 1 0,0-1 0,0 0 0,0 0 0,-1 1-1,1-1 1,0 1 0,0-1 0,0 1 0,-1 0 0,2 0-159,-1-1 1,1 1-1,-1 0 1,1-1-1,-1 1 1,1 0-1,0-1 1,-1 1-1,1 0 0,0 0 1,-1-1-1,1 1 1,0 0-1,0 0 1,0 0-1,0-1 1,0 1-1,0 0 0,0 0 1,0-1-1,0 1 1,0 0-1,0 0 1,1 0-1,-1-1 1,0 1-1,0 0 0,1 0 1,-1-1-1,1 1 1,0 1-1,8 6-6510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9865,'0'0'8729,"-2"-8"-6936,1 7-1712,1 0 0,0 0 0,-1 0 0,1-1 1,0 1-1,-1 0 0,1 0 0,0-1 0,0 1 0,0 0 0,0 0 0,0-1 0,1 1 0,-1 0 0,0 0 0,1-1 0,-1 1 0,0 0 0,1 0 0,-1 0 0,1 0 0,0 0 0,-1-1 0,1 1 0,0 0 1,0 1-1,0-1 0,0 0 0,1-1 0,2 0 28,-1 1 0,1 1 1,0-1-1,-1 1 0,1-1 0,0 1 1,0 0-1,-1 0 0,1 1 0,0-1 1,-1 1-1,1 0 0,4 1 0,3 1 1,-1 0 0,0 1-1,0 0 1,0 0 0,9 7 0,-16-10-71,0 1 0,0 0 0,-1-1 0,1 1 0,0 0 0,-1 0 0,0 1 0,0-1 0,1 0 0,-1 1 0,-1 0 0,1-1 1,0 1-1,-1 0 0,1 0 0,-1 0 0,0 0 0,0 0 0,0 0 0,1 6 0,-3-8 4,1 1 0,-1-1-1,0 1 1,0-1 0,0 1 0,0-1-1,0 0 1,0 0 0,0 1 0,0-1 0,0 0-1,-1 0 1,1 0 0,0 0 0,-1 0-1,1-1 1,-3 2 0,-20 18-37,24-19-9,-1-1 0,1 1 0,0 0-1,-1 0 1,1 0 0,0 0 0,0 0 0,0 0 0,0-1 0,0 1 0,0 0-1,0 0 1,0 0 0,0 0 0,0 0 0,0 0 0,0 0 0,1 0 0,-1-1-1,0 1 1,1 0 0,-1 0 0,1 0 0,-1-1 0,1 1 0,-1 0-1,1 0 1,-1-1 0,1 1 0,0-1 0,0 1 0,0 0 0,17 15-231,1-1 0,26 17 0,23 18-527,-67-50 750,0 1 1,0 0-1,0-1 0,0 1 0,-1 0 0,1 0 1,0 0-1,0 0 0,0 0 0,-1 0 1,1 0-1,0 0 0,-1 0 0,1 0 1,-1 0-1,1 0 0,-1 0 0,0 1 1,1-1-1,-1 0 0,0 0 0,0 0 1,0 1-1,0-1 0,0 0 0,0 0 0,-1 3 1,0-3 45,0 1 0,0 0 0,0 0 0,-1-1 0,1 1 0,-1-1 0,1 1 0,-1-1 0,0 0 0,1 0 0,-1 0 0,0 1 0,0-2 0,-3 2 1,-8 4 342,-1-2 1,0 0 0,-21 3 0,-1-2 832,-46 2 0,69-7-989,0 0 0,1-1-1,-1 0 1,0-1 0,1 0 0,-1-1 0,-13-5-1,16 1-670,16 4-2597,21 1-6231,-23 2 7171,17 0-9729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2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24 117 1634,'0'0'2674,"-5"-6"-2498,-13-19-53,17 24-37,1-1-1,0 1 1,0 0 0,0 0 0,0-1-1,0 1 1,0 0 0,1 0 0,-1-1-1,0 1 1,1 0 0,-1 0-1,1 0 1,-1-1 0,1 1 0,-1 0-1,1 0 1,1-2 0,6-4 3833,-5 13 3900,-3-4-7775,0-1 0,0 0 0,0 0 0,1 0 0,-1 0 0,0 0-1,0 0 1,1 0 0,-1 0 0,0 0 0,1 0 0,-1-1 0,1 1-1,-1 0 1,1 0 0,0 0 0,-1 0 0,1-1 0,0 1 0,0 0 0,-1 0-1,1-1 1,0 1 0,0-1 0,0 1 0,0-1 0,0 1 0,0-1-1,0 0 1,0 1 0,0-1 0,0 0 0,0 0 0,0 0 0,0 1 0,0-1-1,0 0 1,0 0 0,0-1 0,0 1 0,0 0 0,0 0 0,0 0-1,0-1 1,0 1 0,0-1 0,0 1 0,0-1 0,0 1 0,1-1-1,3-1 94,-1 0-1,1 0 0,-1 0 0,1-1 0,-1 0 0,0 1 0,0-2 0,0 1 0,6-6 0,-2-11 783,-8 20-897,0-1 1,0 1-1,0 0 1,0-1 0,0 1-1,0 0 1,0 0-1,0-1 1,0 1-1,0 0 1,0-1 0,-1 1-1,1 0 1,0 0-1,0-1 1,0 1 0,0 0-1,-1 0 1,1 0-1,0-1 1,0 1-1,-1 0 1,1 0 0,0 0-1,0-1 1,-1 1-1,1 0 1,0 0-1,0 0 1,-1 0 0,1 0-1,0 0 1,-1 0-1,1 0 1,-1 0-17,0 0 0,0 1 0,0-1 0,0 0 1,0 1-1,0 0 0,0-1 0,1 1 0,-1-1 0,0 1 0,0 0 0,0 0 0,1-1 1,-1 1-1,1 0 0,-1 0 0,0 0 0,1 0 0,-1 0 0,1 0 0,0 0 1,-1-1-1,1 1 0,0 1 0,0-1 0,-1 0 0,1 0 0,0 0 0,0 0 0,0 0 1,0 0-1,0 0 0,1 1 0,0-1 2,-1-1 0,1 1 0,0 0 0,0-1 0,-1 1 1,1-1-1,0 1 0,0-1 0,0 1 0,0-1 0,0 0 0,0 1 0,0-1 0,0 0 0,0 0 1,0 1-1,0-1 0,0 0 0,0 0 0,0 0 0,0-1 0,0 1 0,0 0 0,0 0 0,1-1 1,29-4 159,-29 3-150,0 1 1,0-1-1,0 0 1,0 0-1,0 0 1,-1 0-1,1 0 1,0 0-1,-1 0 1,0-1-1,2-4 1,-2 7-11,-1-1 1,0 1 0,1-1 0,-1 1-1,0-1 1,0 1 0,1-1-1,-1 1 1,0-1 0,0 0 0,0 1-1,0-1 1,0 1 0,0-1-1,0 0 1,0 1 0,0-1-1,0 1 1,0-1 0,0 0 0,0 1-1,0-1 1,-1 1 0,1-1-1,0 1 1,0-1 0,-1 1 0,1-1-1,0 1 1,-1-1 0,1 1-1,-1-1 1,1 1 0,-1-1-1,1 1 1,0 0 0,-1-1 0,1 1-1,-1 0 1,0 0 0,1-1-1,-1 1 1,1 0 0,-1 0 0,1 0-1,-1-1 1,0 1 0,1 0-1,-1 0 1,1 0 0,-1 0 0,-1 0-1,1 0-6,0 0 0,-1 0 0,1 0 0,0 0 0,-1 0 0,1 1 0,0-1 0,-1 0 0,1 1 0,0-1 0,0 0 0,-1 1 0,1 0 0,0-1 0,0 1 0,0 0 0,0-1 0,0 1 0,0 0 0,0 0 0,0 0 0,0 0 0,0 0 0,0 0 0,1 0 0,-1 0 0,0 1 0,1-1 0,-1 0 0,1 0 0,-1 0 0,1 1 0,0-1 0,-1 0 0,1 1 0,0-1 0,0 0 0,0 1 0,0-1 0,0 0 0,0 1 0,0-1 0,1 0 0,-1 1 0,0-1 0,1 0 0,0 2 0,0 0-197,0 0 1,0 0-1,1 0 1,-1 0-1,1-1 1,-1 1-1,1 0 1,0-1-1,3 4 1,-4-5-262,1 0 0,-1 1 0,1-1 0,-1 0 0,1 0 0,0 0 0,-1 0 0,1 0 0,0 0 0,0-1 0,0 1 0,0 0 0,0-1 0,0 1 1,2-1-1,4 0-7456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47 10666,'0'0'8088,"-8"-7"-7683,6 4-370,-1 0 0,0 0 0,-1 1-1,1-1 1,0 1 0,-1 0-1,0 0 1,1 0 0,-1 0-1,0 1 1,0-1 0,0 1 0,0 0-1,0 0 1,0 1 0,0-1-1,0 1 1,0 0 0,-1 0-1,1 0 1,0 0 0,0 1 0,0 0-1,0 0 1,0 0 0,0 0-1,0 1 1,0-1 0,-4 3-1,3 0 59,-1 0-1,0 0 0,1 0 0,0 1 0,0 0 0,0 0 0,1 0 1,0 0-1,-1 1 0,2 0 0,-1 0 0,1 0 0,0 0 0,0 0 1,1 1-1,0-1 0,0 1 0,0 0 0,1-1 0,0 1 1,0 0-1,1 11 0,0-17-70,0 0 1,0 1-1,0-1 1,1 0-1,-1 0 1,0 0 0,1 1-1,-1-1 1,1 0-1,-1 0 1,1 0-1,0 0 1,-1 0-1,1 0 1,0 0-1,0 0 1,0 0 0,0 0-1,0 0 1,0-1-1,0 1 1,0 0-1,0-1 1,2 2-1,0-1 75,0 0-1,1 0 1,0 0-1,-1 0 0,1-1 1,0 1-1,-1-1 1,7 0-1,-2-1 55,1 1-1,-1-2 1,0 1 0,1-1 0,-1 0-1,0-1 1,9-4 0,-11 3-81,1-1 0,0 0 1,-1 0-1,0 0 0,0-1 0,0 0 1,-1 0-1,0 0 0,5-9 1,-8 12-19,0 0 0,0 0 1,0 0-1,-1 0 0,0-1 1,1 1-1,-1 0 0,0-1 1,0 1-1,-1-1 0,1 1 1,-1-1-1,0 0 1,0 1-1,0-1 0,0 1 1,-1-1-1,1 1 0,-1-1 1,0 1-1,0-1 0,0 1 1,-3-5-1,2 5-42,-1 1-1,1 0 0,0-1 1,-1 1-1,0 1 1,1-1-1,-1 0 1,0 1-1,0-1 1,0 1-1,0 0 1,0 0-1,0 0 0,0 0 1,0 0-1,-1 1 1,1 0-1,-5-1 1,6 1-71,1 0 1,-1 0-1,0-1 1,0 1-1,1 0 1,-1 1 0,0-1-1,1 0 1,-1 0-1,0 1 1,1-1-1,-1 1 1,0 0-1,1-1 1,-1 1 0,1 0-1,-1 0 1,1 0-1,-1 0 1,1 0-1,0 0 1,-1 0-1,1 0 1,0 1 0,0-1-1,0 1 1,0-1-1,0 0 1,0 1-1,1 0 1,-1-1-1,0 1 1,1-1-1,-1 1 1,0 3 0,1-2-414,0 0-1,0 1 1,0-1 0,1 1 0,-1-1 0,1 0 0,0 1 0,-1-1 0,1 0 0,1 0 0,2 6 0,17 15-7344,-2-11-1449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10890,'0'0'5381,"0"49"-3363,-3-29-32,3 2-256,-2 1-737,2 1-673,0-1-256,0 2 0,0-5-480,2-3-609,-2-4-705,3-6-64,-3-15-7622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29 11371,'0'0'11627,"-9"-7"-11163,6 5-447,0 0 0,0-1 0,0 1-1,-1 0 1,1 1 0,0-1 0,-1 1 0,1-1-1,-1 1 1,0 0 0,1 0 0,-1 1 0,0-1-1,0 1 1,1-1 0,-1 1 0,0 1 0,0-1 0,0 0-1,1 1 1,-1 0 0,0 0 0,1 0 0,-1 0-1,1 1 1,-7 3 0,7-4-8,-15 7 104,1 1 0,0 0 0,-23 17 0,37-24-100,0 0 0,0 1-1,1-1 1,-1 1 0,0-1-1,1 1 1,-1 0 0,1 0-1,0 0 1,0 0-1,0 1 1,1-1 0,-1 0-1,1 1 1,-1-1 0,1 1-1,0-1 1,1 1 0,-1 0-1,1-1 1,-1 1-1,1 0 1,0 0 0,0-1-1,1 6 1,0-8-17,0 1 0,0 0-1,1 0 1,-1 0 0,0-1 0,1 1 0,-1 0-1,1-1 1,-1 0 0,1 1 0,0-1 0,-1 0-1,1 0 1,0 0 0,0 0 0,0 0 0,0 0-1,0 0 1,0-1 0,0 1 0,0-1 0,0 1-1,0-1 1,4 0 0,61 2-243,-52-2 156,-12 0 38,-1 0 37,0 0-1,0 0 0,0 0 1,0 0-1,0 0 0,0 0 1,-1 0-1,1-1 0,0 1 1,0-1-1,0 1 0,0-1 1,-1 0-1,1 0 1,0 0-1,-1 0 0,3-2 1,-52 7 507,33 1-375,1 2 0,1 0-1,-1 0 1,1 1 0,0 1 0,1 0 0,0 1 0,-12 12 0,18-16 6,-1 1 1,2-1 0,-1 1-1,1 0 1,0 0 0,0 1-1,1 0 1,0 0 0,0 0-1,1 0 1,0 0 0,0 1-1,1-1 1,0 1 0,-1 12-1,3-19-116,0 0 0,1 0 0,-1 1 0,0-1 0,1 0 0,-1 0 0,1 0 0,0 1 0,0-1 0,0 0 0,0 0-1,0 0 1,0 0 0,1-1 0,-1 1 0,0 0 0,1 0 0,0-1 0,-1 1 0,4 1 0,-1 0-94,1 0 0,-1-1 1,1 0-1,0 0 0,0 0 0,0 0 0,1-1 1,7 2-1,0-1-1147,1-1 0,-1-1 0,0 0 0,1 0 0,-1-2 0,20-3 0,4-9-6644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0 137 13196,'0'-8'2435,"0"3"-2101,1 0 1,-1-1 0,1 1-1,-1 0 1,2-1 0,-1 1 0,0 0-1,1 0 1,0 0 0,0 0-1,1 1 1,-1-1 0,1 0-1,0 1 1,0 0 0,1-1-1,-1 1 1,1 1 0,0-1-1,0 1 1,0-1 0,0 1-1,1 0 1,0 0 0,5-2-1,-5 3-204,0 0 0,0 0-1,-1 0 1,1 1 0,0 0-1,0 0 1,0 0 0,1 1-1,-1-1 1,6 2 0,-9-1-116,0 0 0,0 1 0,-1-1 0,1 1 0,0-1 0,-1 1 0,1-1 0,0 1 0,-1 0 0,1 0 0,-1 0 0,1 0 0,-1 0 0,0 0 0,1 1 0,-1-1 0,0 0 1,0 1-1,0-1 0,0 1 0,0-1 0,0 1 0,0-1 0,-1 1 0,1 0 0,0-1 0,-1 1 0,0 0 0,1 0 0,-1-1 0,0 1 0,0 3 0,0 10 40,-1-1 0,-1 1-1,0 0 1,-1 0 0,0-1 0,-1 0 0,-1 0-1,0 0 1,-1 0 0,-9 15 0,6-13-30,2 0 1,0 0-1,1 1 1,0 0-1,2 0 1,-5 29 0,9-44-20,0-1 0,0 1 1,0-1-1,1 0 0,-1 1 1,0-1-1,1 1 1,-1-1-1,1 0 0,-1 1 1,1-1-1,0 0 1,-1 0-1,1 0 0,0 1 1,0-1-1,0 0 0,0 0 1,0 0-1,0 0 1,0 0-1,0-1 0,1 1 1,-1 0-1,0 0 0,0-1 1,1 1-1,-1-1 1,0 1-1,1-1 0,-1 0 1,1 1-1,-1-1 1,0 0-1,1 0 0,-1 0 1,1 0-1,-1 0 0,1 0 1,-1-1-1,3 0 1,4 1 22,1-1 1,-1-1 0,0 0-1,0 0 1,0 0 0,9-5 0,63-40-457,-34 7-4040,-27 16-1265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4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73 8936,'0'0'5371,"1"-9"-2862,-1 5-2308,-2-31 1697,2 34-1797,0-1 1,-1 1-1,0 0 1,1-1 0,-1 1-1,0 0 1,1 0-1,-1 0 1,0 0-1,0-1 1,0 1 0,0 0-1,0 1 1,0-1-1,0 0 1,0 0 0,-1 0-1,1 1 1,0-1-1,0 0 1,-1 1-1,1-1 1,0 1 0,-1 0-1,1-1 1,-1 1-1,1 0 1,0 0 0,-3 0-1,0 0-60,-1 1 0,0 0 0,1 0 0,-1 0-1,1 0 1,0 1 0,-1 0 0,1-1 0,0 2 0,0-1-1,0 0 1,0 1 0,1 0 0,-1 0 0,-4 5 0,5-6-26,1 0-1,0 0 1,0 1 0,0-1 0,1 0 0,-1 1 0,0 0 0,1-1 0,0 1 0,-1 0 0,1-1-1,0 1 1,1 0 0,-1 0 0,0 0 0,1 0 0,0 0 0,-1 0 0,1 0 0,1 0 0,-1 0-1,0 0 1,1 0 0,-1 0 0,2 5 0,0-7 3,-1 0 1,0 0-1,0 0 0,1 0 0,-1 0 1,0 0-1,1 0 0,-1 0 1,1 0-1,-1-1 0,1 1 0,0-1 1,-1 1-1,1-1 0,0 0 1,-1 1-1,1-1 0,0 0 0,-1 0 1,1 0-1,0 0 0,-1-1 1,1 1-1,0 0 0,-1-1 0,3 0 1,2 0 34,0-1 1,0 1 0,0-1 0,0-1 0,10-4 0,-1-4-11,-1-1-1,0 0 1,-1-1 0,16-21-1,-33 44-75,0 0 0,0 0-1,1 1 1,0-1 0,1 1-1,0 0 1,-1 13-1,2-18 40,0 0-1,1 1 0,0-1 1,0 0-1,0 0 1,1 0-1,-1 0 0,1 0 1,1 0-1,-1 0 0,1 0 1,0 0-1,1 0 0,-1-1 1,1 1-1,0-1 0,1 0 1,-1 0-1,1 0 0,0 0 1,6 5-1,-9-9 8,0 0-1,0 0 1,0-1 0,0 1 0,0 1 0,0-1-1,0 0 1,0 0 0,0 0 0,-1 0-1,1 0 1,0 1 0,-1-1 0,1 0 0,-1 1-1,0-1 1,1 0 0,-1 1 0,0-1-1,0 1 1,0-1 0,0 0 0,0 1-1,0-1 1,0 1 0,0-1 0,-1 3 0,-1-2 40,1 0 0,-1 0 0,1 0 0,-1 0 1,0-1-1,0 1 0,0-1 0,0 1 0,0-1 1,0 1-1,0-1 0,-1 0 0,1 0 0,-3 1 1,-9 2 263,-1 1 0,1-2 0,-30 4 0,29-6-261,0 0 0,1-1 0,-23-2 0,37 2-115,-1 0 0,1 0 0,0 0 0,-1-1 0,1 1 0,-1 0 0,1 0 0,0 0 0,-1 0 0,1 0 0,0 0 0,-1-1 1,1 1-1,0 0 0,-1 0 0,1-1 0,0 1 0,0 0 0,-1 0 0,1-1 0,0 1 0,0 0 0,-1-1 0,1 1 0,0 0 0,0-1 0,0 1 0,0 0 0,-1-1 1,1 1-1,0 0 0,0-1 0,0 1 0,0 0 0,0-1 0,0 1 0,0-1 0,0 1 0,0 0 0,0-1 0,0 1 0,0 0 0,1-1 0,-1 1 0,0-1 0,0 1 1,0 0-1,0-1 0,1 1 0,-1 0 0,0 0 0,0-1 0,0 1 0,1 0 0,-1-1 0,0 1 0,1 0 0,-1 0 0,0 0 0,1-1 0,-1 1 0,0 0 0,1 0 1,-1 0-1,0 0 0,1-1 0,-1 1 0,24-15-5254,-3 7 156,2-3-1067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97 5573,'0'0'2136,"1"-9"-279,0 7-1661,5-36 2320,-6 35-1941,1 0 1,-1 0 0,0 0 0,0-1-1,0 1 1,0 0 0,-1 0-1,1 0 1,-1 0 0,0 0-1,-2-4 1,3 6-487,-1 1-1,0-1 0,1 1 1,-1-1-1,0 1 1,0-1-1,0 1 0,1-1 1,-1 1-1,0 0 0,0-1 1,0 1-1,0 0 1,0 0-1,0 0 0,0 0 1,0 0-1,1 0 1,-1 0-1,0 0 0,0 0 1,0 0-1,0 0 1,0 1-1,0-1 0,0 0 1,0 0-1,1 1 1,-1-1-1,0 1 0,0-1 1,1 1-1,-2 0 0,-27 22 17,28-22-1,-7 6-38,-30 30 761,36-34-761,0-1-1,0 1 1,0-1 0,1 1 0,-1 0 0,1-1 0,-1 1 0,1 0 0,0 0-1,0 0 1,0 0 0,0 0 0,0 5 0,2-7-56,0-1 0,0 1 0,0 0 1,0 0-1,-1-1 0,1 1 0,0 0 0,0-1 1,0 1-1,0-1 0,1 0 0,-1 1 0,0-1 0,0 0 1,0 1-1,0-1 0,0 0 0,0 0 0,1 0 0,-1 0 1,0 0-1,0 0 0,0 0 0,0-1 0,2 1 1,34-5 162,-25 1-180,0 0 0,-1 0 0,0-2 0,17-9 0,-23 12 0,0-1 0,0 1 0,0-1 0,0 0 0,-1 0 1,1-1-1,-1 1 0,0-1 0,-1 0 0,1 0 0,2-6 0,-5 11 5,-1 0 0,0 0 0,0-1 0,0 1 0,0 0 0,1-1 0,-1 1 0,0 0 0,0-1 0,0 1 0,0-1 0,0 1 0,0 0 0,0-1 0,0 1 0,0 0 1,0-1-1,0 1 0,0 0 0,0-1 0,0 1 0,0-1 0,-1 1 0,1 0 0,0-1 0,0 1 0,0 0 0,0 0 0,-1-1 0,1 1 0,0 0 0,0-1 0,-1 1 0,1 0 0,0 0 0,0-1 0,-1 1 0,1 0 0,0 0 0,-1 0 0,1 0 0,0-1 0,-1 1 0,1 0 0,0 0 0,-1 0 0,1 0 0,-1 0 0,1 0 0,0 0 0,-1 0 0,1 0 0,0 0 0,-1 0 0,1 0 0,0 0 0,-1 0 0,1 0 0,0 1 0,-1-1 0,1 0 0,0 0 0,-1 0 0,1 0 0,0 1 0,-1-1 0,1 0 0,0 0 0,-1 1 0,-25 12-168,-16 24 194,40-35-11,0 1 0,0-1 0,0 0 0,1 1 0,-1-1 0,1 1 0,0 0 0,-1-1 0,1 1 0,0 0 0,1 0 0,-1 0 0,0 0 0,1-1 0,0 1 0,-1 6 0,3-8-3,-1 0-1,1 0 1,-1 0-1,1 0 1,0 0 0,-1 0-1,1 0 1,0-1-1,0 1 1,0 0-1,-1-1 1,1 0 0,0 1-1,0-1 1,0 0-1,0 0 1,0 0-1,-1 0 1,1 0 0,3-1-1,-1 0 9,25 0 82,-20 0-182,-1 0 1,0 1-1,0 0 0,0 1 1,0-1-1,0 1 0,0 1 0,9 2 1,-15-2 78,0 0-1,0 0 1,-1 0 0,1 0 0,-1 0 0,0 0-1,0 0 1,1 0 0,-1 1 0,-1-1 0,1 0-1,0 1 1,0-1 0,-1 1 0,0-1 0,1 1-1,-1-1 1,0 1 0,0-1 0,0 1 0,-1 4-1,-9 55 379,8-57-224,-1 0-1,1 0 1,-1 0-1,0-1 1,0 1-1,0-1 1,0 0-1,-1 0 1,0 0-1,0-1 1,0 1-1,0-1 1,0 0-1,-1 0 1,1 0-1,-1-1 1,0 0-1,0 0 1,0 0-1,-5 1 1,-5 2 62,-1-2-1,1 0 1,-1-1-1,1 0 1,-26-2-1,40 0-224,0 0-1,0 0 1,0 0 0,0 0-1,0 0 1,0-1-1,0 1 1,0 0-1,0-1 1,0 1-1,0 0 1,0-1 0,0 1-1,0-1 1,0 0-1,1 1 1,-1-1-1,0 0 1,0 1 0,1-1-1,-1 0 1,0 0-1,1 0 1,-1 0-1,1 0 1,-1 1 0,1-1-1,-1-1 1,1 0-193,-1 0 0,1 1 0,0-1 0,0 1 0,0-1 1,0 1-1,0-1 0,0 0 0,0 1 0,0-1 0,1 1 0,-1-1 1,1 1-1,-1-1 0,1 1 0,0-1 0,-1 1 0,1-1 0,0 1 1,0 0-1,0 0 0,0-1 0,0 1 0,0 0 0,0 0 1,1 0-1,0-1 0,65-31-12031,-44 21 3919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3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91 110 6374,'0'0'2771,"5"-8"-855,0 0-1534,19-38 2225,-16 9 1974,-8 36-4485,-1 0 1,0 0-1,0 0 1,0 0-1,0 1 1,0-1-1,0 0 0,0 1 1,-1-1-1,1 1 1,0-1-1,0 1 1,0 0-1,0-1 0,-1 1 1,1 0-1,0 0 1,0 0-1,-1 0 1,1 0-1,0 0 0,0 0 1,-1 0-1,0 1 1,-36 3 236,-3 15 377,39-18-646,0 0 1,1 0-1,-1 1 0,0-1 1,1 1-1,-1-1 0,1 1 1,0-1-1,-1 1 0,1 0 1,0-1-1,0 1 0,0 0 1,0 0-1,0 0 0,1 0 1,-1 0-1,0 0 0,1 3 0,0-4-55,0-1-1,0 1 0,1 0 0,-1-1 1,1 1-1,-1-1 0,0 1 0,1-1 1,-1 1-1,1-1 0,-1 1 0,1-1 1,0 1-1,-1-1 0,1 1 0,-1-1 1,1 0-1,0 1 0,-1-1 0,1 0 1,0 0-1,-1 1 0,1-1 0,0 0 1,-1 0-1,1 0 0,0 0 0,0 0 1,-1 0-1,2 0 0,31 0 183,-23-1-146,1 1-27,0 0 1,0-1-1,0 0 1,0-1-1,-1-1 1,1 0-1,-1 0 1,1-1-1,-1 0 1,0 0-1,0-2 1,-1 1-1,1-1 1,10-9-1,-17 8-255,-13 9 113,-15 13 42,22-12 81,1 0 0,-1 0 0,1 0-1,0 0 1,0 1 0,0 0 0,0-1 0,0 1-1,1 0 1,0-1 0,0 1 0,0 0 0,0 0-1,1 0 1,-1 0 0,1 0 0,0 0 0,0 0 0,0 0-1,1 0 1,0 0 0,-1 0 0,1 0 0,1 0-1,-1-1 1,0 1 0,1 0 0,0-1 0,0 1-1,0-1 1,0 1 0,1-1 0,-1 0 0,1 0 0,0 0-1,0-1 1,0 1 0,0 0 0,0-1 0,1 0-1,-1 0 1,1 0 0,-1 0 0,7 1 0,-1 1-1,0 0 1,0 1 0,-1 0 0,0 0-1,14 12 1,-21-16 10,0 0 0,1 0 0,-1 1 0,0-1 0,0 1 1,0-1-1,0 1 0,0-1 0,0 1 0,0 0 0,-1 0 0,1-1 0,-1 1 0,1 0 0,-1 0 0,1-1 1,-1 1-1,0 0 0,0 0 0,0 0 0,0 0 0,0 0 0,-1-1 0,1 1 0,0 0 0,-1 0 1,0-1-1,1 1 0,-1 0 0,0 0 0,0-1 0,0 1 0,0-1 0,0 1 0,0-1 0,0 1 0,0-1 1,-3 2-1,-4 5 149,0-1-1,-1 0 1,0-1 0,0 0 0,-1 0 0,0-1 0,0 0 0,0-1-1,0 0 1,-12 3 0,-7 0-78,0 0-1,-44 3 1,67-9-280,3-1-2907,9-2-2453,13-5-3820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41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3988 144 5701,'0'0'790,"-8"-3"43,3 1-657,0-1 0,-1 0-1,1 0 1,1 0 0,-1 0-1,0-1 1,1 0 0,0 0-1,-1 0 1,-4-7 0,7 9-147,-1-1 1,0 1-1,1 0 0,-1 0 1,0 0-1,0 0 1,0 1-1,0-1 0,0 1 1,-1-1-1,1 1 1,0 0-1,-1 1 0,1-1 1,-1 1-1,-3-1 1,-64 1 330,48 1-105,-116 3 920,-175-19-1,-434-27-374,370 29-425,264 7-382,-1 5 0,1 6 1,-189 30-1,107 1 39,-233 11 0,416-46-33,-394 39 7,360-32-15,1 2 0,0 2 0,1 2 0,0 2 0,1 2 0,-66 38-1,99-49 1,0 0-1,0 1 1,1 1-1,0-1 0,1 1 1,-1 1-1,2 0 1,-13 18-1,18-24-30,1 0 0,0 0 0,0 0 0,0 1-1,0-1 1,1 1 0,0-1 0,-1 1 0,2-1 0,-1 1 0,0 0 0,1-1 0,0 1 0,0 0-1,1-1 1,-1 1 0,1 0 0,0-1 0,0 1 0,1-1 0,-1 1 0,1-1 0,0 1 0,0-1 0,0 0-1,6 7 1,6 6-50,0-2-1,1 1 1,1-2-1,0 0 1,1-1-1,0-1 1,30 15-1,142 61 326,-153-74-274,50 20 59,2-5 1,1-3-1,1-4 0,1-5 0,145 11 1,-102-23-2,0-6 0,0-5-1,160-29 1,-186 18 38,729-110 36,-518 78-77,371-107 0,50-13 21,-732 167-31,25-3 7,0-2-1,-1-1 1,0-1 0,35-16 0,-66 24-16,0 1 0,0 0 0,1-1 0,-1 1 0,0-1 0,0 0 0,0 1 0,0-1 0,0 0 0,0 0 0,0 1 0,0-1 0,0 0 0,-1 0 0,1 0 0,0 0 0,0 0 0,-1 0 0,1 0 0,-1 0 0,1-1 0,-1 1 0,1 0 0,-1 0 0,0 0 0,1-1 0,-1 1 0,0 0 0,0 0 0,0-1 0,0 1 0,0 0 0,0 0 0,0-1 0,-1 1 0,1 0 0,0 0 0,-1 0 0,1-1 0,-1 1 0,1 0 0,-1 0 0,0 0 0,1 0 0,-1 0 0,0 0 0,0 0 0,0 0 0,1 0 0,-1 1 0,0-1 0,0 0 0,-2-1 0,-6-5-8,1 1 1,-1 0 0,0 0-1,-19-8 1,-22-7 140,0 3-1,-98-21 1,-112-4 629,22 17-1125,-288 6 1,449 19-1632,9-4-1889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5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3832 121 6438,'0'0'507,"-10"-7"112,-18-14 73,-41-22 0,56 36-650,-1 0 1,-1 0 0,1 1-1,-1 1 1,0 1-1,-26-5 1,-34 5-273,0 3 0,-100 13 0,-43 0 552,-804 28 1053,901-33-1352,-716 33 949,760-37-884,1 4 0,-1 4-1,2 3 1,0 3 0,1 3 0,0 4-1,2 2 1,-104 56 0,163-75-104,-23 11-114,0 3 0,1 0 0,-44 38 0,70-51 107,0 0 0,1 1 0,0 0 1,0 0-1,1 1 0,0 0 0,1 0 1,0 1-1,1-1 0,0 1 0,1 1 0,0-1 1,0 0-1,1 1 0,1 0 0,-1 15 1,2-11 3,1-1 1,0 1 0,1-1-1,1 1 1,1-1-1,0 0 1,1 0 0,0 0-1,2 0 1,-1-1 0,2 0-1,0 0 1,0 0 0,2-1-1,-1-1 1,2 1 0,0-1-1,0-1 1,1 0 0,0 0-1,1-1 1,17 11 0,0-1-4,1-2 0,1-1 1,1-1-1,0-2 1,58 18-1,180 31 122,-141-37-38,107 25 93,2-11-1,293 12 1,-16-41-65,-1-40-62,-361 12-2,242-34-125,-310 36-64,-1-4 1,128-48-1,-161 47 158,85-47 0,-120 58 54,-1-1-1,1 0 1,-2-2-1,1 1 1,-2-2-1,0 0 1,0-1-1,-1 0 1,11-17-1,-18 21 91,0 0 0,-1 0 0,0-1-1,-1 1 1,0-1 0,0 0 0,1-21 0,-1-82 532,-3 79-718,0 27 62,-1 0 0,1 0 0,-1 1 0,-1-1 0,1 0 0,-1 0 0,-1 1 0,1-1 0,-2 1 0,1 0 0,-1 0 0,1 0 0,-2 0-1,1 1 1,-1 0 0,0 0 0,-8-8 0,1 4-22,-1 0 0,0 1 0,0 1 1,-1 0-1,0 0 0,-1 2 0,-28-10 0,-333-90 439,304 92-527,-1 2 1,-1 4-1,-95 2 0,133 9-1193,0 2 0,0 1 0,-58 18 0,83-21 696,-65 17-4933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5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1653 527 4708,'-13'-6'-603,"-19"-9"726,-113-57 1796,125 61-1596,2-2 1,-1 0-1,2 0 1,0-2-1,-26-28 1,28 26-283,-1 0 0,0 0 0,-1 2 0,-1 0 0,0 1 0,-22-12 0,25 17-18,0 2 0,0 0 0,-1 1 0,0 1 0,0 0 0,-1 1 0,1 1 0,-1 1 0,-18-1 0,-43 0 24,-1 5 0,0 2 0,1 4 0,-116 27 0,181-32-48,1 0 0,0 1-1,-1 0 1,2 1-1,-1 0 1,1 0 0,0 2-1,0-1 1,0 2-1,1-1 1,0 1 0,1 1-1,-1 0 1,2 0-1,-1 0 1,1 1 0,1 1-1,0-1 1,0 1 0,1 1-1,1-1 1,-7 18-1,-10 45-49,3 1-1,-17 145 1,33-199 53,2 0 0,0-1 0,1 1 1,1 0-1,1 0 0,1-1 1,1 1-1,0-1 0,2 0 0,0 0 1,1-1-1,1 1 0,18 29 1,-12-26-7,1-1 1,1-1-1,1-1 1,1 0 0,0-1-1,2-1 1,0-1 0,1-1-1,0-1 1,1 0-1,1-2 1,1 0 0,0-2-1,0-1 1,1 0 0,0-2-1,0-1 1,38 5-1,8-2-152,1-4-1,0-3 0,1-3 0,105-13 0,287-69-1147,-112 15 1343,-346 65-36,66-8 200,100-29-1,-150 32-150,0-2 0,0 0 0,-1-1 0,-1-1 0,1-2 0,-2 0-1,0-1 1,22-19 0,-28 20-14,0 0-1,-1-1 1,-1-1-1,0 0 1,-1 0-1,17-33 1,-25 42-20,0 0 0,0-1 0,-1 1 0,0-1 0,0 1 0,-1-1 0,0 0 0,0 0 0,0 0 0,-1 0 0,0 0 0,-1 0 0,1 0 0,-1 0 1,-1 1-1,1-1 0,-1 0 0,0 1 0,-1-1 0,1 1 0,-1 0 0,-5-8 0,-10-12 73,-2 2 1,0 0-1,-2 1 1,0 1-1,-43-33 0,-139-82 630,199 134-703,-83-49 124,-135-58 0,-104-19 139,162 66-233,113 43-32,-2 2 1,0 3-1,0 1 0,-104-10 0,123 22-8,-1 1 1,1 2 0,-1 2 0,1 1 0,0 1 0,0 2 0,0 2 0,-58 22 0,55-15-20,0 1 1,1 1 0,1 3-1,1 1 1,0 1 0,2 2-1,1 1 1,2 2 0,0 1-1,2 1 1,1 2 0,1 0-1,2 2 1,1 1-1,-30 63 1,35-58-9,2 0 1,1 1-1,2 1 0,2 0 0,2 1 1,-4 45-1,12-70 18,0 0 0,1 0 0,1 1 0,0-1 0,2 0 0,0 0-1,1-1 1,1 1 0,0-1 0,1 0 0,1 0 0,1 0 0,0-1 0,2 0 0,-1-1 0,24 28 0,-9-19-18,1-1 1,0-1 0,2-2 0,1 0-1,0-2 1,1-1 0,1-1-1,0-2 1,1-1 0,1-1-1,0-2 1,46 9 0,9-4-52,1-4 0,0-3 0,133-7 0,-100-9 33,0-5 1,-1-5-1,-1-6 0,-1-4 1,-2-6-1,114-49 1,-163 55 36,0-2 0,77-50 0,-117 62 0,0 0 0,-2-2 0,0 0 0,-1-2 0,-1-1 0,-1-1 0,29-42 0,-45 55 5,0 0 0,-1 0 0,0 0 1,-1-1-1,-1 1 0,1-1 1,-2 0-1,0-1 0,0 1 0,-1 0 1,-1 0-1,0-1 0,0 1 0,-2 0 1,1 0-1,-1 0 0,-1 0 1,0 0-1,-1 0 0,-7-16 0,-3-2 12,0 1 0,-2 0 0,-1 1 0,-2 1 0,0 0 0,-34-35 0,14 24 54,-2 1 0,-1 2-1,-2 2 1,-1 2 0,-1 2 0,-1 2 0,-2 3-1,-1 1 1,-98-30 0,78 33-49,0 4 1,-1 3-1,-1 2 1,0 4-1,0 3 1,-143 11-1,178-2-54,1 0 1,0 3-1,1 1 0,0 1 1,0 2-1,1 2 0,-33 17 1,43-17-140,1 0 1,1 1-1,0 1 0,1 1 1,1 1-1,1 0 0,0 2 1,1 0-1,1 1 1,-17 29-1,-16 44-1030,3 10-566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253 333 4164,'-11'0'219,"-14"1"-157,-13 0 1630,0-2-1,1-1 0,-65-12 1,100 14-1276,6 0-389,140-8 731,208-36 0,-218 24-699,472-87 1057,-345 57-604,-433 89-288,-28 20-394,-148 41-550,234-73 495,-125 14 0,583-110 85,-98 15 77,139-7 168,-131 24-60,-214 27 19,-41 7 30,-9 2 20,-73 0 212,-373 66-1138,266-31 524,82-18 225,-202 42 67,286-50-379,24-8 354,0 0 0,0 0-1,0 0 1,0 0-1,1 0 1,-1 0-1,0 0 1,0 0 0,0 0-1,0 0 1,0 0-1,0 0 1,0 0-1,1 0 1,-1 0 0,0 0-1,0 0 1,0 0-1,0 0 1,0 1 0,0-1-1,0 0 1,0 0-1,0 0 1,0 0-1,1 0 1,-1 0 0,0 0-1,0 0 1,0 0-1,0 0 1,0 1-1,0-1 1,0 0 0,0 0-1,0 0 1,0 0-1,0 0 1,0 0 0,0 0-1,0 1 1,0-1-1,0 0 1,0 0-1,0 0 1,0 0 0,0 0-1,0 0 1,0 0-1,0 1 1,0-1-1,0 0 1,0 0 0,0 0-1,0 0 1,-1 0-1,1 0 1,0 0 0,0 0-1,0 0 1,0 1-1,0-1 1,0 0-1,0 0 1,0 0 0,0 0-1,-1 0 1,1 0-1,0 0 1,41 2-2151,20-6 1615,0-2 0,59-15 0,123-39 1234,-125 30-143,517-121 3342,-612 146-3776,-16 4-27,1-1-1,0 0 1,-1 0 0,1 0-1,-1-1 1,11-6 0,-18 9-53,0 0 1,0-1 0,0 1-1,0 0 1,0-1 0,-1 1 0,1 0-1,0 0 1,0-1 0,0 1-1,0 0 1,0 0 0,0-1-1,-1 1 1,1 0 0,0 0-1,0-1 1,0 1 0,-1 0-1,1 0 1,0 0 0,0-1 0,-1 1-1,1 0 1,0 0 0,0 0-1,-1 0 1,1 0 0,0 0-1,-1-1 1,1 1 0,0 0-1,-1 0 1,1 0 0,0 0-1,0 0 1,-1 0 0,1 0-1,0 0 1,-1 0 0,1 1 0,0-1-1,0 0 1,-1 0 0,1 0-1,-1 0 1,-24-2 384,-92 2-290,1 6 0,-1 5-1,1 5 1,-125 34 0,-53 38-3673,229-66 675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4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62 280 2755,'0'0'784,"-8"-2"-191,2 1-466,5 1-23,-1 1 0,0-1 0,0 0 0,0-1 0,0 1 0,0 0 0,0 0-1,0-1 1,1 1 0,-1-1 0,0 0 0,0 0 0,1 1 0,-1-1 0,0 0-1,1 0 1,-1-1 0,1 1 0,-1 0 0,1 0 0,0-1 0,-1 1 0,1-1-1,0 1 1,0-1 0,0 1 0,0-1 0,0 0 0,1 0 0,-1 1 0,0-1-1,0-3 1,1 4-33,1 0-1,-1 0 1,0 1-1,1-1 1,-1 0-1,1 0 1,-1 0 0,1 1-1,-1-1 1,1 0-1,-1 0 1,1 1-1,0-1 1,-1 1-1,1-1 1,0 1-1,0-1 1,-1 1-1,1-1 1,0 1 0,0-1-1,0 1 1,0 0-1,0 0 1,0-1-1,-1 1 1,1 0-1,0 0 1,0 0-1,0 0 1,1 0-1,44-1 663,-17 1-258,433-66 1783,234-36-994,-615 88-1225,-192 23 452,-162 43-430,-199 32-1468,405-74 1339,-199 22-120,263-32 145,45-2-46,-1-2 0,70-16 0,-26 4 26,600-76 291,-506 70-190,-171 19-61,-29 2 60,-39 2 8,-360 56-29,166-18-171,134-21 50,-94 10 82,660-88-1304,-7-35 1779,-374 80-230,79-22 538,-144 37-737,0 0 0,0 0 1,0 0-1,0 0 0,0 0 0,0 0 1,0 0-1,0 0 0,0 0 0,-1 0 1,1 0-1,0 0 0,0-1 0,0 1 1,0 0-1,0 0 0,0 0 0,0 0 0,0 0 1,0 0-1,0 0 0,0 0 0,0 0 1,0-1-1,0 1 0,0 0 0,0 0 1,0 0-1,0 0 0,0 0 0,0 0 0,0 0 1,0 0-1,0 0 0,0-1 0,0 1 1,0 0-1,0 0 0,0 0 0,1 0 1,-1 0-1,0 0 0,0 0 0,0 0 1,0 0-1,0 0 0,-21-2 307,-33 4-257,-110 31-39,-160 53 1,122-17-6580,172-61-202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6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10858,'0'0'11953,"11"1"-10127,16-1-1158,0-1 0,0-2 0,0 0-1,44-13 1,18-2-351,-5 8-1099,130 1 0,-200 11-1893,-17 4-1285,-21 4-2318,-4-4 85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10922,'0'0'13197,"14"6"-12028,-10-4-1089,6 3 25,0 0 0,0-1-1,1-1 1,-1 1-1,1-2 1,0 1 0,-1-2-1,1 1 1,14-1-1,74-8 280,-53 2-924,1 3-1,52 3 0,-69 8-1855,-11-2-3152,-13-7-730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1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822 261 3555,'0'0'-277,"1"-8"287,1 1 10,1 0 0,0 0 0,-1 1 0,2 0 0,-1-1 0,1 1 0,0 0 0,0 1 0,1-1 0,0 1 0,0 0 0,0 0 0,0 0-1,9-4 1,-1-3 319,30-26 497,-41 36-772,0-1 0,0 1 0,0 0 0,0-1 0,-1 1 0,1-1 0,0 0 0,-1 1 1,0-1-1,0 0 0,0 0 0,0 0 0,0 0 0,0-3 0,-1 5-43,0 0 0,-1 0 0,1 0 1,-1 0-1,1 0 0,-1-1 0,1 1 0,-1 0 1,1 0-1,-1 1 0,0-1 0,0 0 1,1 0-1,-1 0 0,0 0 0,0 1 0,0-1 1,0 0-1,0 1 0,0-1 0,0 1 1,0-1-1,-2 0 0,-31-11 1858,24 10-1854,-26-8 102,-1 3 0,-1 0 1,1 3-1,-1 1 0,0 2 1,-61 5-1,78 0-13,-1 1 0,2 0 0,-1 1 1,0 2-1,1 0 0,1 1 0,-1 0 0,2 2 0,-1 1 0,1 0 0,1 1 0,1 1 0,-1 0 0,-22 27 0,11-8-38,1 2 0,1 0 0,2 1 0,2 2 0,1 0-1,-20 53 1,22-36-48,2 1 0,3 0 0,2 1 1,-8 102-1,16 232 88,81 355-856,-74-727 727,0 6-47,52 277-464,-47-270 514,2-2 0,1 1 1,1-1-1,1-1 0,2 0 0,1-1 1,28 38-1,-35-55 109,1 0 1,0-1-1,1 0 1,0 0 0,0-1-1,1-1 1,0 0-1,0-1 1,1 0-1,0 0 1,1-2-1,-1 0 1,1 0-1,0-1 1,0-1-1,0 0 1,1-1-1,-1 0 1,1-2-1,-1 1 1,1-2-1,-1 0 1,1-1-1,-1 0 1,0-1-1,0 0 1,27-12 0,-8-2 94,0-1 0,-2-2 0,0-1 0,-1-1 0,-1-2 0,-1-1 1,-2-1-1,0-1 0,38-56 0,-31 36-180,-3-1-1,-2-1 1,-2-2 0,-3-1-1,30-94 1,-42 105 1,-3 0 0,-1 0 0,-1-1 1,-3 0-1,-1 0 0,-3 1 0,-1-1 0,-2 0 1,-1 0-1,-3 1 0,-1 0 0,-24-63 0,-47-109 157,-34-100 118,93 243-757,3-1 0,-15-108 0,29 121-2360,4-69 0,3 64-1406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7111,'0'0'7874,"9"-10"-5787,0 1-1540,0 0-1,1 1 1,0 1 0,0-1-1,1 1 1,0 1 0,0 0-1,1 1 1,21-8 0,-14 9-250,0 0 1,0 0-1,1 2 0,-1 1 1,1 0-1,25 3 1,-43-2-296,-1 0 1,1 1-1,0-1 1,0 0 0,0 1-1,0-1 1,0 1-1,0 0 1,-1 0 0,1-1-1,0 1 1,0 0-1,-1 1 1,1-1 0,-1 0-1,1 0 1,-1 1-1,0-1 1,1 1 0,-1-1-1,0 1 1,0-1-1,0 1 1,0 0 0,0 0-1,0-1 1,-1 1-1,1 0 1,-1 0 0,1 0-1,-1 0 1,0 0-1,1 0 1,-1 0 0,0 2-1,-1 1 19,1 0 0,-1 0-1,0 0 1,0-1 0,0 1 0,-1 0-1,1 0 1,-1-1 0,-1 1-1,1-1 1,0 0 0,-6 8 0,-18 16 124,-1-2 1,-1 0 0,-41 28 0,34-26 55,35-28-200,0 0-1,0 0 0,-1 0 1,1 0-1,0 0 1,0 1-1,-1-1 0,1 0 1,0 0-1,0 0 0,0 1 1,-1-1-1,1 0 0,0 0 1,0 0-1,0 1 0,0-1 1,-1 0-1,1 0 0,0 1 1,0-1-1,0 0 1,0 1-1,0-1 0,0 0 1,0 0-1,0 1 0,0-1 1,0 0-1,0 0 0,0 1 1,0-1-1,0 0 0,0 1 1,0-1-1,0 0 1,0 0-1,0 1 0,1-1 1,-1 0-1,0 0 0,0 1 1,0-1-1,0 0 0,1 1 1,18 6-21,41 1-201,-37-6-35,-13 0 196,1 0-1,-1 1 1,0 0-1,0 1 1,0 0 0,-1 0-1,1 1 1,-1 0 0,0 1-1,12 9 1,-19-13 66,1 1 0,0-1 0,-1 1 0,0 0 0,0 0 0,0 0 0,0 0 0,0 0 0,-1 0 0,1 1 0,-1-1 0,0 0 0,0 1 0,0-1 0,0 1 0,-1-1 0,1 1 0,-1-1 0,0 1 0,0 0 0,0-1 0,-1 1 0,1-1 0,-1 1 0,0-1 0,0 1 0,0-1 0,-1 0 0,1 1 0,-1-1 0,1 0 0,-1 0 0,0 0 0,-3 3 0,-4 7 455,-1-1-1,0 0 0,-1 0 1,0-1-1,-18 13 1,23-19-328,0 0 1,-1-1 0,0 0-1,0 0 1,0 0 0,0-1-1,-1 0 1,1 0 0,-1-1-1,0 0 1,0 0 0,-9 0-1,17-2-284,-1-1 0,1 1-1,0 0 1,-1-1-1,1 1 1,0 0 0,0-1-1,-1 1 1,1 0-1,0-1 1,0 1 0,0-1-1,0 1 1,-1-1-1,1 1 1,0 0-1,0-1 1,0 1 0,0-1-1,0 1 1,0-1-1,0 1 1,0-1 0,0 1-1,1 0 1,-1-1-1,0 1 1,0-1 0,0 1-1,0-1 1,1 1-1,-1 0 1,0-1-1,0 1 1,1 0 0,-1-1-1,0 1 1,0 0-1,1-1 1,-1 1 0,1 0-1,-1 0 1,1-1-1,11-17-5485,6-2-4544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9225,'0'0'9673,"-16"56"-7143,3-31-608,3 2-673,-1 3-768,11-1-417,0-1-64,0-3-417,9-7-1184,5-4-673,2-10-577,4-4-1473,-8-3-2242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12107,'0'0'10896,"0"9"-9898,-6 181 2304,-2 21-3801,9-194-224,-1-1-1296,0-6-7298,1-22 3989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15983,'0'0'7073,"9"-3"-5861,12-3-969,2 2-1,-1 0 0,0 1 0,39 1 0,-29 1-55,0-1 1,44-10-1,-66 10-191,16-2-39,-25 4 41,0 0 0,-1 0 1,1 1-1,-1-1 1,1 0-1,0 1 0,-1-1 1,1 0-1,-1 1 0,1-1 1,-1 1-1,0-1 1,1 1-1,-1-1 0,1 1 1,-1-1-1,0 1 1,1-1-1,-1 1 0,0-1 1,0 1-1,1 0 0,-1-1 1,0 1-1,0-1 1,0 1-1,0 0 0,0-1 1,0 1-1,0 0 1,0-1-1,0 1 0,0 0 1,0-1-1,0 1 0,-1 0 1,-2 21 24,-2 0 1,-1 0-1,0 0 0,-2-1 1,-13 28-1,-13 37 280,18-41-77,8-24-215,1 1 0,0 0 1,2 0-1,1 0 0,-3 35 1,4-44-1956,2-12 1620,1-1 0,0 1 0,-1-1 0,1 0 1,-1 1-1,1-1 0,-1 0 0,1 1 0,-1-1 0,1 0 1,-1 0-1,1 1 0,-1-1 0,1 0 0,-1 0 0,0 0 0,1 0 1,-1 0-1,1 0 0,-1 0 0,1 0 0,-1 0 0,0 0 1,1 0-1,-1 0 0,1 0 0,-1 0 0,1-1 0,-2 1 1,-8-5-6874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2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14286,'0'0'6726,"65"0"-4996,-21 0 31,8 0-608,4 0-768,1 0-289,-2 0-96,-4-4-1217,-1 0-1410,-10-2-1088,-6-5-3076</inkml:trace>
  <inkml:trace contextRef="#ctx0" brushRef="#br0" timeOffset="1">1085 0 14414,'0'0'3555,"-10"51"-1889,-6-21-353,-7 4-192,-2 6-224,-5 0-417,2 0-192,3-4-159,-2-2-1,10-5-96,4-4 0,-1-7-160,4-6-929,6-7-769,-1-5-1890,1-5-2850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54 12332,'-10'0'998,"0"-1"-939,0 1 690,-1 0-1,0 0 1,0 1 0,0 0-1,-20 5 1,28-5-636,1 0-1,-1 0 1,1 0-1,-1 0 1,1 1-1,0-1 1,0 0-1,0 1 1,0 0-1,0-1 1,0 1-1,0 0 0,0 0 1,0 0-1,1 0 1,-1 0-1,1 1 1,0-1-1,0 0 1,0 1-1,0-1 1,0 1-1,0-1 1,0 1-1,1-1 1,0 1-1,-1-1 1,1 1-1,0 0 1,0-1-1,0 1 1,1 0-1,0 4 1,0-5-73,0 0-1,0 1 1,0-1 0,0 0 0,0 0-1,0 0 1,1 0 0,-1 0 0,1 0 0,0 0-1,-1 0 1,1-1 0,0 1 0,0 0-1,0-1 1,0 0 0,0 0 0,1 1 0,-1-1-1,0 0 1,1-1 0,-1 1 0,0 0-1,1-1 1,-1 1 0,5-1 0,8 2 90,0 0 1,0-1-1,16-2 1,-23 1-104,1-1 0,-1 0 0,0-1 0,1 0 0,-1 0 0,0-1 0,0 0 0,0 0 1,9-6-1,-13 7-12,-1 0 1,0-1-1,1 1 1,-1 0 0,0-1-1,-1 0 1,1 0 0,0 0-1,-1 0 1,0 0-1,0 0 1,0-1 0,0 1-1,0-1 1,0 1 0,-1-1-1,0 0 1,0 1-1,0-1 1,0 0 0,-1 0-1,1-5 1,-1 7-7,0 0 0,0 0 0,-1 0 0,1 0 0,-1 0 0,1 0 0,-1 0 0,0 0-1,0 0 1,0 0 0,0 0 0,0 0 0,0 1 0,0-1 0,-1 0 0,1 1 0,0-1 0,-4-2 0,1 1-6,-1 0 0,0 0 0,0 0 0,0 1 0,0 0 1,0 0-1,-6-2 0,-5 0-12,0 1 0,0 0 0,-1 1-1,-16 0 1,29 2-5,0 0 0,0 0 0,-1 0-1,1 1 1,0-1 0,0 1-1,0 0 1,0 0 0,0 1 0,0-1-1,0 1 1,0 0 0,1 0 0,-1 0-1,1 0 1,-1 1 0,1-1-1,0 1 1,0 0 0,-4 4 0,4-1-272,0-1 1,0 1 0,0 0-1,1 0 1,-1 0 0,2 0-1,-1 0 1,1 0 0,-1 1-1,2-1 1,-1 0 0,1 12-1,3 15-3509,10-3-2040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0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17 14125,'0'0'1388,"-10"9"262,5-5-1475,-7 8 618,0 0 0,-19 25 0,28-33-617,0-1 1,1 1-1,-1 0 0,1 0 1,0 0-1,0 0 0,1 0 1,-1 1-1,1-1 0,0 0 1,0 1-1,0-1 0,1 1 1,0-1-1,0 1 0,0-1 0,0 1 1,1 5-1,0-8-92,1 0 1,-1-1-1,0 1 0,1 0 1,-1-1-1,1 1 0,0-1 0,-1 1 1,1-1-1,0 0 0,0 0 0,0 0 1,0 0-1,0 0 0,0 0 0,0 0 1,0-1-1,0 1 0,0-1 1,0 0-1,1 1 0,-1-1 0,0 0 1,0 0-1,4-1 0,5 1 303,0-1-1,-1 0 1,22-4-1,-22 2-280,-1-1 0,1 0 0,-1-1 0,0 1 1,0-2-1,0 1 0,14-14 0,-20 17-61,-1 0 0,1 0-1,-1 0 1,0 0 0,0 0 0,0-1 0,0 1 0,0-1-1,0 0 1,0 0 0,-1 1 0,0-1 0,1 0 0,-1 0-1,0 0 1,0 0 0,-1-1 0,1 1 0,-1 0 0,0 0 0,1 0-1,-1-1 1,-1 1 0,1 0 0,0 0 0,-1 0 0,1 0-1,-1 0 1,-2-5 0,0 4-31,0 0 1,0 1-1,-1 0 1,1-1-1,-1 1 0,0 0 1,0 1-1,0-1 1,0 1-1,0-1 0,0 1 1,-1 0-1,1 1 0,-1-1 1,1 1-1,-9-1 1,-5-2-158,0 1 1,0 1-1,-18 1 0,10 7-1829,25-6 1721,1 1 1,-1-1-1,1 0 1,-1 1-1,1-1 1,-1 0-1,1 1 0,-1-1 1,1 1-1,-1-1 1,1 1-1,0-1 1,-1 1-1,1-1 1,0 1-1,0-1 0,-1 1 1,1 0-1,0-1 1,0 1-1,0-1 1,0 1-1,0 0 0,0-1 1,-1 1-1,1 0 1,1-1-1,-1 1 1,0-1-1,0 1 1,0 0-1,0-1 0,0 1 1,1-1-1,-1 1 1,0-1-1,0 1 1,1 0-1,8 8-10431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2:3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9321,'0'0'4890,"17"4"-3769,23 3-497,0-3 1,1 0 0,-1-3-1,1-2 1,60-7-1,648-99 1512,-135 17-2083,-474 72-20,832-114 601,-1731 227-1109,-610 117 2162,1355-210-1712,11-2-1,0 1 0,1-1 0,-1 0 0,0 1 0,1 0 0,-1 0 0,0 0 0,1 0 0,-1 0 0,1 0 0,0 0 0,-3 3 0,37 1-1180,341-28 912,-1-32 167,-149 20 110,97-9 25,367-61 16,-678 104-24,117-27 5,-125 27 0,1 1-1,0-1 1,0 1-1,-1-1 0,1 1 1,0-1-1,-1 0 0,1 0 1,-1 0-1,1 0 1,-1 0-1,1 0 0,-1 0 1,0 0-1,2-2 0,-4 2 2,1 0-1,-1 0 0,1 0 0,-1 1 0,1-1 0,-1 0 0,0 1 1,1-1-1,-1 0 0,0 1 0,0-1 0,1 1 0,-1-1 0,0 1 1,0-1-1,0 1 0,0 0 0,0 0 0,0-1 0,1 1 0,-1 0 0,0 0 1,0 0-1,0 0 0,0 0 0,0 0 0,0 0 0,0 0 0,-2 1 1,-85-8 61,-149 8 0,-94 28-95,283-25 34,-989 133 165,884-117-2797,53-11-2452,-4-4-5988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18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3349 377 3523,'-7'-12'-53,"-3"-5"97,-1 1-1,0 1 1,-1 0 0,-1 0 0,-1 2 0,1-1-1,-2 2 1,0 0 0,-23-14 0,-10 3 165,-1 2 0,-1 2 0,-78-19 0,-161-19 245,284 56-452,-162-23-249,-2 7 0,-1 8 0,-195 14 0,126 14-1213,-387 83 0,338-22 3526,232-60-1627,2 3 1,0 3-1,-58 36 1,84-44-248,1 1 0,1 1 1,1 1-1,1 2 0,1 0 1,-39 51-1,48-54-117,1 2 1,1-1-1,1 2 1,1 0-1,1 0 1,1 0-1,0 1 1,2 0-1,1 1 1,-2 28-1,5-31-43,1-1 0,1 0 0,1 1 0,1-1-1,1 0 1,0 0 0,2 0 0,0 0 0,2-1 0,0 1-1,1-2 1,1 1 0,1-1 0,0-1 0,2 0 0,0 0-1,1-1 1,1-1 0,0 0 0,1-1 0,1 0 0,0-1-1,1-1 1,1-1 0,0 0 0,37 17 0,-16-13 87,1-2 1,0-2 0,1-1 0,1-2-1,-1-2 1,45 1 0,257-4 1321,-323-4-1377,199-12 1615,290-52 0,207-95 910,-652 142-2483,179-54 132,-216 61-270,0-1-1,0-2 1,-1 0 0,-1-2-1,0-1 1,31-25 0,-42 26-26,0 0 1,-1-1 0,0 0 0,-1-1-1,-1 0 1,-1-1 0,-1 0 0,0 0-1,-1-1 1,8-31 0,-1-8-29,-2 0 1,5-78-1,-16 119 14,1-3-88,-1 0 0,-1 0-1,-3-37 1,1 53 93,1-1 0,-1 1-1,0-1 1,0 1 0,-1-1 0,1 1 0,-1 0 0,0 0 0,0-1-1,0 1 1,-1 1 0,1-1 0,-1 0 0,0 1 0,0-1-1,-1 1 1,1 0 0,-1 0 0,1 0 0,-1 0 0,0 1 0,-5-3-1,-6 0-625,0 0 1,0 1-1,-1 1 0,1 0 0,-18 0 0,27 2 452,-73-7-3203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62 6182,'0'0'9193,"-11"-8"-7560,3 2-1321,-1 0 0,0 1 0,-1-1-1,1 2 1,-16-6 0,21 8-216,0 1 0,-1 0 0,1 0 0,-1 0 0,1 1 0,-1-1 0,1 1 0,-1 0 0,1 1 0,-1-1 0,1 1 0,-1 0 0,1 0 0,-1 0 0,1 1 0,0-1-1,0 1 1,0 0 0,-6 4 0,3 0 3,-1 0 1,1 1-1,0 0 0,0 0 0,1 1 0,0-1 0,0 2 0,1-1 0,0 0 1,1 1-1,-5 13 0,8-19-75,0 0-1,0 0 1,0 0 0,0 0 0,1 0 0,0 0 0,0 0-1,-1 0 1,2 0 0,-1 0 0,0 0 0,1 0 0,-1 0-1,1 0 1,0 0 0,2 4 0,-2-4-12,1-1 0,0 0 1,0 1-1,1-1 0,-1 0 1,0 0-1,0 0 0,1-1 0,0 1 1,-1-1-1,1 1 0,0-1 1,-1 0-1,1 0 0,0 0 0,0 0 1,0-1-1,0 1 0,0-1 0,4 1 1,8-1 31,0 1 1,-1-2 0,1 0-1,0 0 1,-1-2-1,1 0 1,-1 0-1,0-1 1,21-9 0,-28 10 6,0 0 1,-1 0 0,1-1 0,-1 0-1,0 0 1,1 0 0,-2-1-1,1 0 1,-1 0 0,1 0 0,-1-1-1,-1 1 1,1-1 0,-1-1 0,0 1-1,0 0 1,-1-1 0,0 0-1,0 0 1,3-13 0,-6 18-13,1-1-1,-1 1 1,0 0 0,1-1 0,-1 1 0,0 0 0,-1 0-1,1-1 1,0 1 0,-1 0 0,1-1 0,-1 1-1,0 0 1,1 0 0,-1 0 0,0 0 0,0 0-1,-1 0 1,1 0 0,0 0 0,-1 0 0,1 0-1,-1 1 1,1-1 0,-1 0 0,0 1 0,0 0 0,0-1-1,0 1 1,0 0 0,0 0 0,0 0 0,0 0-1,0 0 1,-1 1 0,1-1 0,0 1 0,0-1-1,-1 1 1,1 0 0,-3 0 0,0 0-40,0 0-1,1 0 1,-1 0-1,1 1 1,-1 0 0,0 0-1,1 0 1,0 0 0,-1 1-1,1-1 1,0 1 0,0 0-1,0 1 1,0-1 0,0 1-1,0 0 1,1-1-1,-1 2 1,1-1 0,-5 6-1,6-5-13,-1-1 0,1 0 0,0 0 0,1 1 0,-1-1 0,1 1 0,0 0 0,-1-1 0,2 1 0,-1 0-1,0 0 1,1 0 0,-1-1 0,1 1 0,0 0 0,1 0 0,-1 0 0,1 0 0,-1 0 0,1-1 0,0 1 0,1 0-1,-1-1 1,3 5 0,-1-4-374,0 0 0,0 0 0,0-1-1,1 1 1,-1-1 0,1 0 0,0 0-1,0 0 1,0-1 0,0 1 0,1-1-1,-1 0 1,1 0 0,-1 0 0,1-1-1,0 0 1,0 0 0,7 1 0,22 0-5366,-2-2-2082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83 4676,'0'0'3203,"-7"0"-2268,-24-2 1000,28 1 548,26 0-1536,309-3-286,126-6-543,-388 4-91,466-46 85,-595 47 331,-53 4-459,-338 24-77,-143 2 5,837-24-8,535-12-161,-735 7 267,-41 3-2,-9 0 0,-71 0-39,-362 45-1718,137-7-1718,229-33-569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9993,'0'0'4453,"0"63"-1955,-5-34-640,-2 3 192,1 2-609,4-1-544,-3 1-577,5-6-288,0-6 32,0-5-64,5-9-929,1-8-1345,3 0-1441,-1-22-3620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11 11659,'0'0'10527,"-12"-3"-10313,9 2-194,-1 0 29,1 0 0,0 0 1,0 0-1,-1 0 1,1 0-1,-1 1 0,1 0 1,0 0-1,-1-1 1,1 2-1,-1-1 0,1 0 1,0 1-1,-1 0 0,1 0 1,0 0-1,-1 0 1,1 0-1,0 0 0,0 1 1,0 0-1,0 0 1,0 0-1,0 0 0,1 0 1,-1 0-1,1 1 1,-4 3-1,4-4 32,-1 1 0,1 0 0,-1 0 0,1 0-1,0 0 1,0 0 0,0 0 0,1 0 0,-1 1 0,1-1 0,-1 0 0,1 1 0,1 0 0,-1-1 0,0 1 0,1-1 0,-1 1-1,2 6 1,-1-9-72,1 0 0,0 0 0,0 0 0,0 0 1,0 0-1,0 0 0,1 0 0,-1-1 0,0 1 0,0 0 0,1-1 0,-1 1 0,0-1 0,1 1 0,-1-1 0,0 0 0,1 0 0,-1 1 0,0-1 0,1 0 0,-1 0 0,1 0 0,-1 0 0,3-1 0,37-5 150,-33 3-176,1-1 0,-1 0 0,0 0 0,0-1 0,13-9 0,-18 12-21,0 0-1,0-1 1,-1 1-1,1-1 0,0 1 1,-1-1-1,0 0 1,1 0-1,-1 0 1,0 0-1,-1-1 1,1 1-1,0 0 0,-1-1 1,0 1-1,0-1 1,1-3-1,-25 33-345,18-17 403,1 0 0,-1 0-1,2 1 1,-1-1 0,1 1 0,1 0 0,-3 18-1,5-25 1,-1 0-1,1 1 0,0-1 0,0 1 0,0-1 0,0 1 0,1-1 0,-1 1 0,1-1 0,0 1 0,0-1 0,0 0 0,0 1 0,1-1 0,0 0 0,-1 0 0,1 0 0,0 0 0,0-1 0,1 1 0,-1 0 0,0-1 0,1 1 0,0-1 0,3 2 0,38 12 117,-38-15-134,0 1 0,0 0 1,0 0-1,0 1 0,0-1 0,-1 1 0,6 4 0,-10-7 3,-1 0 0,0 1 0,0-1 0,0 0 0,1 0 0,-1 0-1,0 0 1,0 0 0,0 1 0,1-1 0,-1 0 0,0 0 0,0 1-1,0-1 1,0 0 0,0 0 0,0 0 0,0 1 0,1-1 0,-1 0 0,0 0-1,0 1 1,0-1 0,0 0 0,0 0 0,0 1 0,0-1 0,0 0 0,0 0-1,0 1 1,0-1 0,-1 0 0,1 0 0,0 1 0,0-1 0,0 0-1,0 0 1,0 0 0,0 1 0,0-1 0,-1 0 0,1 0 0,0 0 0,0 1-1,0-1 1,-1 0 0,1 0 0,0 0 0,-1 1 0,-18 7 442,-24 1 468,-112 0 244,155-9-1203,-1 0-1,1 0 1,0 0-1,0 0 0,-1 0 1,1 0-1,0 1 1,0-1-1,0 0 1,-1 0-1,1 0 1,0 0-1,0 0 1,-1 0-1,1-1 0,0 1 1,0 0-1,0 0 1,-1 0-1,1 0 1,0 0-1,0 0 1,0 0-1,-1 0 0,1 0 1,0-1-1,0 1 1,0 0-1,-1 0 1,1 0-1,0 0 1,0-1-1,0 1 0,0 0 1,0 0-1,0 0 1,-1-1-1,1 1 1,0 0-1,0 0 1,0 0-1,0-1 1,0 1-1,0 0 0,0 0 1,0 0-1,0-1 1,9-11-2386,17-8-2395,2 2-1628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23 11723,'0'0'7132,"-8"-3"-4767,2 0-2119,-1 1 0,1 0 0,-1 1 0,1 0 0,-1 0 0,0 0 0,0 1 0,-11 0 0,15 0-201,0 1 0,0-1 0,0 0 0,1 1 0,-1 0 0,0 0 0,0 0 1,1 0-1,-1 0 0,0 0 0,1 1 0,0-1 0,-1 1 0,1 0 0,0-1 0,-1 1 0,1 0 0,0 0 0,1 1 0,-1-1 0,0 0 0,1 1 0,-1-1 0,1 1 0,0-1 0,-1 1 0,0 5 0,2-6-45,0-1-1,0 1 0,0 0 1,0-1-1,0 1 0,1-1 1,-1 1-1,0-1 0,1 1 0,-1-1 1,1 1-1,0-1 0,0 1 1,-1-1-1,1 0 0,0 1 1,0-1-1,0 0 0,0 0 1,0 0-1,1 0 0,-1 0 0,0 0 1,1 0-1,-1 0 0,0 0 1,1-1-1,-1 1 0,1 0 1,-1-1-1,1 1 0,2-1 1,64 17-160,-48-13 22,-10-1-73,5 0-14,0 1 1,0 1 0,0 0 0,17 9-1,-30-13 228,0 0-1,0 0 1,0 0-1,-1 0 0,1 0 1,0 0-1,0 1 0,-1-1 1,1 1-1,-1-1 0,1 1 1,-1-1-1,1 1 0,-1 0 1,0 0-1,0 0 0,0 0 1,0 0-1,0 0 0,-1 0 1,1 0-1,0 0 1,-1 0-1,0 0 0,1 0 1,-1 0-1,0 1 0,0-1 1,0 0-1,0 0 0,-1 0 1,1 0-1,-1 0 0,1 0 1,-1 1-1,0-1 0,0 0 1,1 0-1,-3 2 1,-8 12 185,-1-1 1,0 0 0,-1 0 0,-1-1-1,0-1 1,-1 0 0,0-1 0,-1-1 0,0-1-1,-27 14 1,13-17 416,30-7-586,-1 0 0,1 0 1,-1 0-1,0-1 1,1 1-1,-1 0 0,1 0 1,-1 0-1,1-1 1,-1 1-1,1 0 1,0 0-1,-1-1 0,1 1 1,-1 0-1,1-1 1,-1 1-1,1-1 0,0 1 1,-1 0-1,1-1 1,0 1-1,0-1 1,-1 1-1,1-1 0,0 1 1,0-1-1,-1 0 1,1-2 0,1 0 0,-1 0 0,0 0 0,1 0 0,0 0 0,-1 1 1,1-1-1,0 0 0,1 0 0,-1 1 0,0-1 0,1 1 0,-1-1 0,1 1 0,3-4 1,20-23-341,32-27 1,-33 33-105,-1 0 0,24-31-1,-43 48 436,0 1-1,-1-1 1,0 0-1,0 1 1,0-2-1,-1 1 0,0 0 1,0 0-1,0-1 1,-1 1-1,1-10 0,-2 13 27,0 1 0,0-1 0,-1 1 0,1-1 0,0 1 0,-1 0 0,0-1 0,0 1 0,1 0 0,-1-1 0,0 1 0,-1 0 0,1 0 0,0 0 0,-1 0 0,1 0 0,-1 0 0,0 0 0,1 0 0,-1 0 0,0 1 0,0-1 0,0 1 0,0 0 0,-1-1 0,1 1 0,0 0-1,0 0 1,-1 1 0,1-1 0,-5-1 0,-5 0 96,-1 0-1,1 0 1,-25 1-1,32 1-108,1 0-1,-1 0 1,0 1-1,1-1 1,-1 1-1,1 0 1,-1 1 0,1-1-1,0 1 1,0 0-1,-1 0 1,1 0-1,-6 5 1,9-7-75,0 1-1,1-1 1,-1 0 0,1 1 0,-1-1 0,1 1-1,-1 0 1,1-1 0,0 1 0,-1-1 0,1 1-1,0 0 1,-1-1 0,1 1 0,0 0 0,0-1-1,0 1 1,-1 0 0,1-1 0,0 1 0,0 0-1,0 0 1,0-1 0,0 1 0,0 0-1,1-1 1,-1 1 0,0 0 0,0-1 0,0 1-1,1 0 1,-1-1 0,0 1 0,1 0 0,-1-1-1,0 1 1,1-1 0,-1 1 0,1 0 0,-1-1-1,1 0 1,-1 1 0,1-1 0,-1 1 0,1-1-1,0 1 1,-1-1 0,2 1 0,32 12-4893,-6-7-821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13036,'0'0'15087,"55"42"-21878,-44-55-4580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52 10282,'0'0'13148,"-6"4"-12603,2-1-507,0 0 1,0 0-1,1 0 1,0 1-1,0-1 0,0 1 1,0 0-1,0 0 1,1 0-1,0 0 1,-1 0-1,-1 7 1,4-9-34,-1 0 0,0-1 0,1 1 0,-1 0 0,1 0 0,0 0 0,0 0-1,0 0 1,0 0 0,0 0 0,0 0 0,0 0 0,1 0 0,-1 0 0,1 0 0,-1 0 0,1-1 0,0 1 0,0 0 0,0 0 0,0 0 0,0-1 0,0 1 0,0-1 0,1 1 0,-1-1 0,0 1 0,1-1 0,-1 0 0,1 0 0,0 0 0,-1 0 0,1 0 0,0 0 0,0 0 0,-1 0 0,1-1 0,2 2 0,7 0 21,0 1 1,1-1 0,-1-1-1,0 0 1,1 0 0,-1-1 0,0-1-1,1 0 1,-1 0 0,0-1-1,0-1 1,0 0 0,0 0-1,0-1 1,0 0 0,-1-1-1,0 0 1,0-1 0,-1 0 0,1-1-1,-1 0 1,0 0 0,10-11-1,-18 16 43,1 0 0,0 1-1,-1-1 1,0 0-1,1 0 1,-1 1 0,0-1-1,0 0 1,0-1 0,0 1-1,0 0 1,0 0 0,-1 0-1,1 0 1,-1-1-1,1 1 1,-1 0 0,0 0-1,0-1 1,0 1 0,0 0-1,0-1 1,-1 1 0,1 0-1,-2-4 1,0 3-38,0 0 0,0 1 0,0 0 0,0-1 0,-1 1 0,1 0 0,-1 0 0,1 0 1,-1 0-1,0 1 0,0-1 0,0 1 0,0 0 0,0-1 0,0 1 0,-3 0 0,-1-1-43,0 0-1,-1 0 1,1 1-1,0 0 1,-1 1 0,1-1-1,-1 1 1,1 1-1,-1 0 1,1 0-1,0 0 1,-1 1 0,1 0-1,0 0 1,-9 5-1,14-6-96,1 0-1,-1 1 0,1-1 1,-1 0-1,1 1 1,0-1-1,0 1 0,0 0 1,-1-1-1,2 1 1,-1 0-1,0 0 0,0 0 1,0 0-1,1-1 1,-1 1-1,1 0 0,0 0 1,-1 0-1,1 0 1,0 0-1,0 0 0,0 0 1,0 0-1,1 0 0,-1 0 1,1 3-1,1-2-370,-1 0 0,0 0 0,1 0 0,-1 0-1,1 0 1,0 0 0,0 0 0,0-1 0,0 1 0,1-1 0,-1 0-1,1 1 1,-1-1 0,1 0 0,4 2 0,22 9-6391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17136,'0'0'4420,"-25"48"-2274,11-24-224,0 2-609,5-1-672,3 0-481,3-3-128,3-3 32,0-1-416,12-6-1346,-1-7-1953,3-5-1858,-5-1-6407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31 14189,'0'0'8163,"-9"-5"-6983,5 3-1092,3 0-63,0 1 0,-1 0-1,1 0 1,-1-1 0,1 1 0,-1 1 0,1-1-1,-1 0 1,0 0 0,1 0 0,-1 1 0,0-1 0,0 1-1,0 0 1,1-1 0,-1 1 0,0 0 0,0 0-1,0 0 1,0 0 0,0 0 0,1 1 0,-1-1-1,0 0 1,0 1 0,0 0 0,1-1 0,-1 1-1,0 0 1,1 0 0,-1 0 0,1 0 0,-1 0-1,1 0 1,-1 0 0,1 1 0,0-1 0,0 0-1,-1 1 1,1-1 0,0 1 0,0-1 0,-1 4-1,-1 0 70,0 0 0,0 0-1,1 0 1,0 0-1,0 0 1,0 0-1,1 1 1,-1-1 0,1 1-1,0-1 1,1 1-1,0 0 1,-1-1 0,2 7-1,0-9-76,-1 0-1,1 0 0,0-1 1,-1 1-1,1 0 1,1 0-1,-1-1 0,0 1 1,1-1-1,-1 1 0,1-1 1,0 0-1,0 1 1,0-1-1,0 0 0,0 0 1,0-1-1,1 1 1,-1 0-1,0-1 0,1 1 1,-1-1-1,1 0 1,0 0-1,0 0 0,-1 0 1,1 0-1,3 0 0,2 0 8,0 0-1,-1 0 1,1 0-1,0-1 0,0-1 1,-1 1-1,1-1 1,0-1-1,0 1 0,-1-1 1,1 0-1,-1-1 0,14-7 1,-17 8-16,-1 0 0,1-1 0,0 1 0,-1-1 0,0 0 0,0 0 0,0 0 0,0-1 0,0 1 0,-1-1 0,1 1 0,-1-1 0,0 0 0,0 0 0,0 0 1,-1 0-1,1 0 0,-1 0 0,0-1 0,0 1 0,-1 0 0,1-1 0,-1 1 0,0 0 0,0-1 0,-1-5 0,0 7-6,0 0-1,1 1 1,-1-1-1,0 0 1,0 1-1,-1-1 1,1 1-1,-1 0 1,1-1-1,-1 1 1,0 0 0,1 0-1,-1 0 1,0 0-1,0 0 1,-1 0-1,1 1 1,0-1-1,-1 1 1,1 0-1,-1-1 1,1 1-1,-1 0 1,1 0 0,-1 1-1,-4-2 1,-2 0-40,0 1 0,-1 0 0,1 0 0,0 0 0,-1 1 0,-15 2 0,23-1-117,0 0 1,-1-1-1,1 1 1,0 0-1,0 0 1,0 0-1,0 1 0,0-1 1,0 0-1,0 1 1,0-1-1,0 1 1,1 0-1,-1 0 1,0-1-1,-1 4 1,2-3-182,0-1 0,1 0 0,-1 1 0,0-1 0,1 0 0,-1 1 0,0-1 0,1 0 0,0 1 1,-1-1-1,1 1 0,0-1 0,0 1 0,0-1 0,0 1 0,0-1 0,0 1 0,0-1 0,1 1 0,-1-1 0,0 1 1,1-1-1,-1 1 0,1-1 0,0 0 0,-1 1 0,3 1 0,12 8-5830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4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 15150,'0'0'4698,"-11"-3"-2936,2 0-1269,-1 0 0,1 1 0,-1 0 0,0 1-1,1 0 1,-20 1 0,24 0-356,0 1-1,0 0 0,0 0 1,-1 0-1,2 1 0,-1-1 1,0 1-1,0 0 0,1 1 0,-1-1 1,1 1-1,-1 0 0,1 0 1,0 0-1,0 1 0,1-1 1,-6 8-1,6-8-113,1 0-1,0 0 1,0 0-1,0 1 1,1-1-1,-1 1 1,1-1-1,-1 1 1,1-1-1,0 1 1,1 0-1,-1 0 1,1 0-1,-1-1 1,1 1-1,0 0 1,1 5-1,0-7-15,-1 1 0,1-1 0,0 1 0,0-1-1,0 1 1,0-1 0,1 0 0,-1 0 0,0 1-1,1-1 1,0 0 0,-1 0 0,1-1-1,0 1 1,0 0 0,0-1 0,0 1 0,0-1-1,1 1 1,-1-1 0,0 0 0,1 0 0,-1 0-1,1 0 1,2 0 0,6 2 19,0-2 1,1 1-1,-1-1 0,1-1 1,-1 0-1,1 0 0,-1-1 1,21-5-1,-25 5-13,0-1 0,-1 0 0,1 0-1,-1-1 1,0 0 0,1 0 0,-1-1 0,-1 1 0,1-1 0,0-1 0,-1 1-1,0-1 1,0 0 0,0 0 0,7-10 0,-11 13-4,0 1-1,1-1 1,-1 0-1,0 0 1,0 0-1,0 0 1,0 0-1,0 0 1,0 0-1,0-1 1,-1 1-1,1 0 1,-1 0-1,0 0 1,0-1-1,0 1 1,0 0-1,0 0 1,0-1-1,0 1 1,-1 0-1,1 0 1,-1-1-1,0 1 1,1 0-1,-1 0 1,0 0-1,0 0 1,-1 0-1,1 0 1,0 0-1,-1 1 1,1-1-1,-1 0 1,1 1-1,-1-1 1,0 1 0,1-1-1,-4 0 1,-1-2-162,-1 1 1,0 1-1,1-1 1,-1 1-1,0 0 1,0 1-1,0-1 1,-1 2-1,1-1 1,0 1-1,-9 0 1,1 7-3465,10 11-4543,4-6-707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8584,'0'0'14302,"11"-5"-12920,14-9-740,0-2-1,-1 0 1,-1-1-1,-1-2 1,29-29-1,-40 35-468,42-50 126,-48 57-207,0 0 1,-1-1-1,0 0 1,-1 0-1,1 0 1,-1 0 0,3-14-1,-9 34-34,-1-1-1,0 0 0,-12 23 1,-10 27-16,21-42 54,0 1 0,2-1 1,0 1-1,1 22 0,2-35-220,1 0 0,0 0 0,0 0 1,0 0-1,6 14 0,-6-18-201,1 0 0,-1-1 1,1 0-1,0 1 0,0-1 0,1 0 0,-1 0 0,0 0 1,1 0-1,0-1 0,0 1 0,0-1 0,4 3 0,11 2-7287,3-6-8158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10282,'0'0'4420,"9"-3"-3678,42-5 299,-1 2-1,1 2 1,94 4 0,-59 1-656,248 0 158,1039-24-34,1098-95 5551,-1678 83-5383,-560 22-255,-233 13-764,-43 0-5055,25-1 1911,0-6-2167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12011 209 10922,'0'0'3049,"-9"-2"-2975,7 2-63,0-1 1,0 1-1,0-1 0,0 1 0,-1 0 0,1 0 1,0 0-1,0 0 0,0 0 0,0 1 0,-1-1 1,1 1-1,0-1 0,0 1 0,0 0 0,0 0 1,0 0-1,0 0 0,0 0 0,0 0 0,-1 2 1,-1 1 40,0 0 1,1 1 0,0-1 0,0 1 0,0 0-1,1 0 1,-1 0 0,1 0 0,-2 10-1,-1 1 16,1 0-1,1 0 1,1 0 0,0 0-1,2 1 1,0 19-1,16 99 100,-5-54-129,31 220 342,-30-246-136,2 0 0,2 0 0,32 69 0,-45-117-229,3 6 7,0 0-1,-1 1 1,0 0-1,3 17 1,-8-28-15,1 0-1,-1 0 1,1 0-1,-1 1 1,0-1-1,0 0 1,-1 0 0,1 0-1,-1 0 1,1 0-1,-1 0 1,0 0-1,0 0 1,-1 0 0,1 0-1,0-1 1,-1 1-1,0 0 1,0-1-1,1 1 1,-1-1 0,-1 0-1,1 1 1,0-1-1,-4 2 1,-16 10 28,0-2 1,0 0-1,-2-2 0,1 0 0,-1-2 1,-32 7-1,-154 22 22,194-35-51,-1375 111 58,-1407-25-299,1325-115 208,-525-62-571,645 24 298,535 21 333,237-17 18,456 37 243,1-6 1,-188-72-1,260 82-167,-8-2-59,-65-36 0,104 46-3,2 0 0,0-1-1,1 0 1,0-2-1,1 0 1,-30-34 0,14 8-48,2-1-1,2-2 1,2 0 0,2-2 0,1-1-1,3-1 1,2 0 0,2-2 0,2 0 0,2-1-1,3 0 1,2-1 0,-3-92 0,12 127-10,1-1 1,1 0 0,1 1-1,0-1 1,1 1 0,1 0-1,0 1 1,2-1 0,9-15-1,13-33 55,-20 45-247,0 30-1621,-2 2 637,3 3-1612,2-2-1079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35 9993,'0'-1'282,"0"0"0,1 0-1,-1 0 1,0 0-1,0 0 1,0-1 0,0 1-1,0 0 1,0 0-1,0 0 1,0 0 0,0 0-1,-1 0 1,1 0-1,0 0 1,-1 0 0,1 0-1,-1 0 1,1 0-1,-1 0 1,1 0 0,-1 0-1,0 0 1,0 0-1,1 0 1,-1 1 0,0-1-1,0 0 1,-2-1-1,1 1-60,-1 1 0,1-1-1,-1 1 1,1-1-1,-1 1 1,1 0 0,-1 0-1,0 0 1,1 0 0,-1 1-1,1-1 1,-5 2-1,-1 0-106,-1 0 0,1 1-1,0 1 1,0-1 0,0 1-1,1 1 1,-13 8-1,8-1 72,1 1 1,-1 0-1,2 1 0,0 0 0,-16 31 0,22-37-112,0 1 0,0 1 0,0-1 0,1 0 0,1 1 0,0 0 0,0 0-1,1-1 1,0 1 0,1 0 0,1 18 0,-1-25-63,1 0-1,0-1 0,0 1 1,0-1-1,0 1 0,0 0 1,0-1-1,1 0 0,0 1 1,-1-1-1,1 0 0,0 0 1,0 0-1,0 0 0,0 0 1,0 0-1,0-1 1,1 1-1,-1-1 0,1 1 1,-1-1-1,1 0 0,-1 0 1,1 0-1,0 0 0,-1-1 1,1 1-1,0-1 0,0 1 1,-1-1-1,1 0 0,0 0 1,0 0-1,0-1 0,5 0 1,1 0 14,0-1 1,1 0-1,-1 0 1,0-1-1,0 0 1,0-1 0,-1 0-1,1 0 1,11-8-1,-13 7 5,0-1 0,0 0 1,0 0-1,-1 0 0,0-1 0,0 1 0,0-1 0,-1-1 0,0 1 1,-1-1-1,0 0 0,0 0 0,-1-1 0,1 1 0,-2-1 0,1 1 0,-1-1 1,-1 0-1,0 0 0,0 0 0,0 0 0,-1 0 0,-2-10 0,1 15-2,0 0 0,0 0 0,-1 0 0,1 1 0,-1-1 0,0 0-1,0 1 1,0 0 0,0-1 0,-1 1 0,0 0 0,1 0 0,-1 0-1,0 1 1,0-1 0,0 1 0,-1 0 0,1-1 0,-1 1 0,1 1-1,-1-1 1,-7-2 0,4 1-36,-1 1 1,1 0-1,-1 0 0,1 1 0,-1 0 1,0 0-1,1 1 0,-1 0 0,0 0 0,1 1 1,-10 1-1,15-1-53,1-1 0,0 1 0,-1-1 0,1 1 0,0-1 0,0 1 0,0 0 0,-1 0 0,1-1 0,0 1 0,0 0 0,0 0 0,0 0 0,0 0 0,1 0 0,-1 1 0,0-1 0,0 0 0,1 0 0,-1 0 0,1 1 0,-2 1 0,2-1-196,0 0-1,-1-1 1,1 1-1,0 0 1,0-1-1,0 1 1,0 0-1,0 0 1,0-1-1,1 1 1,-1 0-1,0-1 0,1 1 1,0-1-1,-1 1 1,1 0-1,0-1 1,0 1-1,0-1 1,0 0-1,0 1 1,0-1-1,0 0 1,0 1-1,0-1 1,1 0-1,1 1 1,21 9-3949,1-5-528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13453,'0'0'7911,"0"49"-5925,-2-24-256,2 0-737,0 0-705,0-1-192,0-3-64,6-2 0,-1-5-256,6-5-1250,-8-4-864,2-5-801,1-5-2178,-3-17-3972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23 8456,'0'0'14846,"-4"2"-14771,-26 24 140,29-25-189,0 0 0,0 0 0,0 0 0,0 0 0,0 1-1,0-1 1,0 0 0,1 1 0,-1-1 0,0 0 0,1 1 0,-1-1-1,1 1 1,-1-1 0,1 1 0,0-1 0,0 1 0,-1-1 0,1 1-1,0-1 1,1 1 0,-1-1 0,0 1 0,0-1 0,0 1 0,1-1-1,1 3 1,-1-3-4,0 0-1,0-1 1,0 1-1,0-1 1,1 1-1,-1-1 1,0 0-1,1 0 1,-1 1-1,0-1 1,1 0-1,-1 0 0,0 0 1,1 0-1,-1 0 1,0-1-1,0 1 1,1 0-1,-1-1 1,0 1-1,0-1 1,1 1-1,0-2 1,28-12 124,-25 11-144,-1 0 1,1 0-1,-1 0 0,0-1 0,0 0 0,0 1 1,0-2-1,-1 1 0,1 0 0,-1-1 0,0 1 1,-1-1-1,1 0 0,-1 0 0,0 0 0,2-7 1,-5 12-20,0 0 0,0 0 0,-1 0 1,1 1-1,0-1 0,0 0 0,0 1 0,0-1 1,0 0-1,0 1 0,0-1 0,1 1 1,-1 0-1,0-1 0,0 1 0,0 0 0,0-1 1,1 1-1,-1 0 0,-1 1 0,-3 5 6,1 1 0,-1 0 0,1 0 0,0 0 0,1 0-1,0 0 1,0 1 0,1-1 0,-3 19 0,5-24 15,-1 1 1,1-1 0,0 1 0,0-1 0,0 0-1,0 1 1,1-1 0,-1 1 0,1-1-1,0 1 1,0-1 0,0 0 0,0 0-1,1 1 1,-1-1 0,1 0 0,0 0 0,0-1-1,0 1 1,0 0 0,0-1 0,1 1-1,-1-1 1,1 1 0,0-1 0,0 0-1,0 0 1,4 1 0,31 10 43,-28-11-55,-1 1 1,0 0-1,1 0 0,14 9 0,-22-11 14,0 0 0,0 0 0,-1 1 0,1-1 0,0 1 0,-1 0 0,1-1 0,-1 1-1,1 0 1,-1 0 0,0 0 0,0 0 0,0 0 0,0 0 0,0 0 0,0 0 0,-1 0 0,1 1-1,-1-1 1,1 0 0,-1 0 0,0 1 0,0-1 0,0 5 0,-1-5 46,0 0 0,0 0 0,-1 1-1,1-1 1,0 0 0,-1 0 0,1 0 0,-1-1 0,0 1 0,0 0 0,0-1 0,0 1 0,0-1-1,0 1 1,0-1 0,0 0 0,0 0 0,-1 0 0,1 0 0,-1 0 0,1-1 0,0 1-1,-6 0 1,-58 8 1390,55-8-1304,-1-1 91,1 1 0,0-2 0,-1 1 0,-13-4 1,23 4-300,0 0 1,0-1-1,1 1 1,-1-1-1,0 0 1,0 1-1,0-1 1,1 0-1,-1 0 1,0 0-1,1 0 1,-1 0-1,1-1 1,0 1-1,-1 0 1,1-1-1,0 1 1,-1-1-1,1 1 1,0-1-1,0 0 1,1 1-1,-1-1 1,0 0-1,0 0 1,1 1-1,-1-1 1,1 0-1,0 0 1,-1 0-1,1-3 1,2 1-607,1 1 0,-1 0 1,1-1-1,-1 1 1,1 0-1,0 0 1,0 1-1,1-1 1,-1 1-1,0-1 1,1 1-1,0 0 1,-1 0-1,5-1 0,10-7-4074,11-10-5180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8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3491,'0'0'14974,"-8"-2"-12801,2 0-1959,0 1 0,0 0-1,0 0 1,1 1 0,-1-1 0,0 1-1,0 1 1,0-1 0,-12 3 0,16-2-199,0-1 1,-1 1-1,1 0 1,0 0 0,0 1-1,0-1 1,0 0 0,0 1-1,0-1 1,0 1 0,1-1-1,-1 1 1,0 0-1,1 0 1,-1 0 0,1 0-1,0 0 1,0 0 0,0 0-1,0 0 1,0 1-1,0-1 1,0 0 0,1 1-1,-1-1 1,1 0 0,0 1-1,0-1 1,0 1-1,0-1 1,0 1 0,1 3-1,-1-4-9,1 0-1,0 0 1,-1 0-1,1 0 1,0 0-1,0 0 0,0 0 1,1-1-1,-1 1 1,0 0-1,1-1 1,-1 1-1,1-1 0,-1 1 1,1-1-1,0 0 1,-1 1-1,1-1 1,0 0-1,0 0 0,0 0 1,4 1-1,54 16 65,-42-14-46,-5-1-28,0 1 0,-1 1 0,0-1 0,0 2 0,0 0-1,13 9 1,-23-13 2,0-1 1,0 1-1,0-1 0,0 1 0,0 0 1,0 0-1,-1-1 0,1 1 0,-1 0 1,1 1-1,-1-1 0,0 0 0,0 0 1,0 0-1,0 1 0,0-1 0,-1 1 0,1-1 1,-1 0-1,1 1 0,-1-1 0,0 1 1,0-1-1,0 1 0,0-1 0,-1 1 1,1-1-1,-1 1 0,1-1 0,-1 1 0,0-1 1,0 0-1,0 0 0,0 1 0,0-1 1,-1 0-1,1 0 0,-1 0 0,1 0 1,-4 3-1,-4 4 117,0 0-1,0 0 1,-1-1 0,0 0 0,0-1-1,-1 0 1,-19 10 0,23-14 61,0 0 1,1 0-1,-1 0 1,0-1-1,0 0 1,0-1 0,0 1-1,-1-1 1,1 0-1,0-1 1,-1 0-1,1 0 1,0-1-1,-14-2 1,20 2-170,0 1 0,-1-1 0,1 0 0,0 1-1,0-1 1,0 0 0,1 0 0,-1 0 0,0 1 0,0-1 0,0 0 0,1 0 0,-1 0 0,0-1 0,1 1 0,-1 0 0,1 0-1,-1 0 1,1 0 0,0 0 0,-1-1 0,1 1 0,0 0 0,0 0 0,0-1 0,0 1 0,0 0 0,0 0 0,0-1 0,1-1-1,-1 0-14,1 0 0,-1-1-1,1 1 1,0-1 0,1 1-1,-1 0 1,0 0 0,1 0-1,0 0 1,2-4 0,14-11-96,-1 1 0,2 1 1,0 1-1,32-19 1,-33 23 95,-1 0 1,0-1 0,-1-1-1,0-1 1,-1 0 0,-1-1-1,17-22 1,-30 36 17,1-1-1,-1 0 1,0 1-1,0-1 1,0 0-1,0 0 1,0 0 0,-1 0-1,1 0 1,0 0-1,-1 0 1,0 0-1,1 0 1,-1 0-1,0 0 1,0 0-1,0 0 1,0-1 0,0 1-1,-1 0 1,1 0-1,-1 0 1,-1-3-1,1 3 4,-1 0-1,0-1 0,0 1 0,0 0 0,0 1 0,0-1 1,-1 0-1,1 0 0,0 1 0,-1 0 0,1-1 0,-1 1 1,0 0-1,1 0 0,-4 0 0,-10-3-1,-1 1 1,0 1-1,0 0 0,-22 1 1,32 2 23,0 0 1,0 0-1,1 0 1,-1 1-1,0 0 1,-9 4-1,14-5-159,0 0 0,0 0 0,0 0 0,0 0 0,0 1 0,1-1 0,-1 0 0,1 1 0,-1 0 0,1-1 0,-3 4 0,4-5-110,-1 1 0,1 0 0,0 0-1,-1 0 1,1 0 0,0 0 0,0 0-1,0 0 1,0 1 0,0-1 0,0 0-1,0 0 1,0 0 0,0 0 0,0 0-1,0 0 1,1 0 0,-1 0 0,0 0-1,1 0 1,-1 0 0,1 0 0,-1 0-1,1-1 1,0 2 0,8 4-5633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13549,'0'0'11883,"53"6"-20339,-39-13-2466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25 15631,'-9'-1'1180,"0"-2"-972,-1 2 0,0 0 0,0 0 0,1 1 1,-1 0-1,0 0 0,0 1 0,1 1 0,-1-1 1,0 2-1,1-1 0,0 1 0,-17 8 0,15-3-43,0 0-1,1 0 0,0 1 0,0 1 1,0-1-1,-11 18 0,18-24-90,0 1 0,0 1 0,0-1 1,1 0-1,-1 1 0,1-1 0,0 1 0,1-1 0,-1 1 0,1 0 1,0 0-1,0 0 0,0 0 0,1 0 0,-1 0 0,1 0 0,1 0 0,-1 0 1,1 0-1,2 9 0,-1-11-62,0 0-1,0 0 1,0 0 0,1 0-1,0 0 1,-1 0 0,1-1-1,0 0 1,0 1 0,0-1-1,1 0 1,-1 0-1,0-1 1,1 1 0,-1-1-1,1 0 1,-1 0 0,1 0-1,0 0 1,0 0 0,7-1-1,-1 1 14,1 0 0,0-1-1,-1 0 1,1-1 0,-1 0-1,1-1 1,10-3 0,-12 2 46,0 0 1,-1-1 0,1-1 0,-1 1 0,0-1-1,0 0 1,0-1 0,-1 0 0,0 0-1,0-1 1,0 0 0,-1 0 0,0-1-1,0 1 1,-1-1 0,0 0 0,-1-1 0,1 1-1,-2-1 1,1 0 0,-1 0 0,0 0-1,-1 0 1,0-1 0,-1 1 0,1-13-1,-2 20-52,0-1 0,0 1-1,-1 0 1,1 0-1,-1-1 1,1 1-1,-1 0 1,0 0-1,0-1 1,1 1-1,-2 0 1,1 0-1,0 0 1,0 0-1,-1 1 1,1-1-1,-1 0 1,1 0-1,-1 1 1,0-1 0,0 1-1,-2-2 1,0 1 6,0 0 0,-1 0 0,1 0 0,0 1 0,0 0 1,-1 0-1,1 0 0,0 0 0,-1 1 0,1 0 0,-8 0 1,8 0-114,0 0 0,-1 1 1,1-1-1,0 1 1,0-1-1,0 1 0,0 1 1,0-1-1,0 0 1,1 1-1,-1 0 1,0 0-1,1 0 0,-1 0 1,1 1-1,0-1 1,0 1-1,0 0 0,0 0 1,0 0-1,1 0 1,-1 1-1,1-1 1,0 0-1,0 1 0,0 0 1,-3 7-1,5-8-360,-1 1 1,1-1-1,0 0 0,0 0 0,0 1 0,0-1 1,0 0-1,1 0 0,1 6 0,-2-8-57,1 1-1,0-1 0,0 1 1,-1-1-1,1 0 0,0 0 0,0 1 1,0-1-1,0 0 0,1 0 1,-1 0-1,0 0 0,3 1 1,18 8-10973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14414,'0'0'3010,"-35"55"-287,19-25-737,5 0-320,6 0-321,5-1-609,0 0-479,3-5-161,8-3-64,5-3-352,-4-8-1602,-1-5-1281,-1-5-2050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4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32 13549,'0'0'8894,"-9"1"-8750,6 0-79,-1 0 0,0 0-1,0 0 1,1 0 0,-1 0 0,1 1 0,-1 0 0,1-1 0,-1 1 0,1 1 0,0-1 0,0 0 0,0 1 0,0 0 0,1-1-1,-1 1 1,1 0 0,-1 0 0,1 1 0,0-1 0,0 0 0,0 1 0,1-1 0,0 1 0,-1 0 0,1-1 0,0 1 0,1 0-1,-1 0 1,0 4 0,0-4 11,0 0-1,0 1 1,1-1-1,-1 0 1,1 0 0,0 1-1,0-1 1,0 0-1,1 0 1,0 1-1,-1-1 1,2 0-1,-1 0 1,0 0-1,1 0 1,2 4 0,-2-6-56,0 1 1,1-1 0,0 0-1,-1 0 1,1 0 0,0 0-1,0 0 1,0-1 0,0 1 0,0-1-1,1 0 1,-1 0 0,0 0-1,1 0 1,-1-1 0,0 1-1,1-1 1,-1 0 0,1 0 0,4-1-1,0 1-4,1-1-1,-1 0 1,1-1-1,-1 1 1,0-2-1,0 1 1,0-1 0,0-1-1,0 1 1,0-1-1,-1-1 1,0 1-1,8-7 1,-10 7 4,0 0-1,0-1 1,-1 1 0,0-1-1,0 0 1,0 0 0,0 0 0,-1 0-1,0-1 1,0 1 0,0-1 0,-1 0-1,0 0 1,0 0 0,0 0 0,-1 0-1,0-1 1,0-8 0,-1 12 18,0 0 1,-1 1 0,0-1 0,0 0-1,0 1 1,0-1 0,0 1-1,0-1 1,-1 1 0,1 0 0,-1 0-1,1-1 1,-1 1 0,0 0-1,0 0 1,0 1 0,0-1-1,0 0 1,-1 1 0,1-1 0,0 1-1,-1 0 1,1-1 0,-1 1-1,1 0 1,-1 1 0,0-1 0,1 0-1,-5 1 1,-4-3-53,1 1 0,-1 1 0,0 0-1,0 1 1,0 0 0,-16 2 0,24-1-107,1 0-1,0 0 1,-1-1 0,1 2-1,0-1 1,-1 0 0,1 0-1,0 1 1,0-1 0,0 1-1,0 0 1,0 0 0,0-1-1,1 1 1,-1 0-1,1 1 1,-1-1 0,1 0-1,0 0 1,0 0 0,0 1-1,-1 2 1,1-3-236,1 0 0,-1 0 0,1-1 0,0 1 0,0 0 0,0 0 0,0 0 0,0 0 0,0 0 0,0 0 0,0 0 0,1 0 0,0 2 0,0-2-124,0-1 0,-1 1 0,1-1 0,0 1 0,0-1 0,0 0 0,0 0 0,1 1 0,-1-1 0,0 0 0,0 0 0,1 0 0,-1 0 0,1 0 0,-1-1 0,1 1 0,1 1 0,20 4-8419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60 7751,'0'0'11820,"0"-7"-10828,1-2-704,-1 7-174,1-1 0,-1 0 0,0 1 0,0-1 1,0 0-1,0 0 0,0 1 0,0-1 0,-1 0 0,-1-4 0,1 6 111,0 0 0,0 0 0,-1 1 0,1-1 0,0 0 0,-1 0 1,1 1-1,0-1 0,-1 0 0,1 1 0,-1-1 0,1 1 0,-1 0 0,1 0 0,-1-1 0,1 1 0,-1 0 0,1 0 0,-4 1 0,-31 1 308,30 0-520,-1 0 0,1 1-1,1 0 1,-1 0-1,0 0 1,1 0 0,-1 1-1,1 0 1,0 0-1,0 0 1,1 1 0,-1-1-1,1 1 1,-7 10-1,7-10 49,1 0-1,0 1 1,0-1 0,0 1-1,0-1 1,1 1-1,0 0 1,0 0 0,1 0-1,-1 0 1,1 0-1,1 0 1,-1 0 0,1 0-1,1 12 1,0-15-49,0 0 1,1 0 0,-1 0-1,1-1 1,0 1-1,0 0 1,0-1 0,0 1-1,0-1 1,1 0-1,-1 1 1,1-1 0,-1-1-1,1 1 1,0 0-1,0 0 1,0-1 0,0 0-1,0 0 1,0 1-1,0-2 1,0 1 0,0 0-1,0-1 1,1 1 0,2-1-1,14 2 29,0-1 0,37-2 0,-54 0-34,1 1 5,1 0 0,0-1 1,0 0-1,0 0 0,-1 0 1,1-1-1,0 1 0,-1-1 1,1 0-1,-1 0 1,0-1-1,0 1 0,0-1 1,0 0-1,0 0 0,-1-1 1,1 1-1,-1-1 0,0 1 1,0-1-1,0 0 1,0 0-1,-1-1 0,0 1 1,0 0-1,0-1 0,0 0 1,-1 1-1,1-1 0,-1 0 1,0 1-1,-1-1 1,1 0-1,-1 0 0,0 0 1,0 0-1,-2-6 0,1 8-7,0 1 0,-1 0-1,1 0 1,-1-1 0,1 1-1,-1 0 1,0 0 0,0 1-1,0-1 1,0 0 0,0 1-1,0-1 1,-1 1 0,1-1-1,0 1 1,-1 0 0,1 0-1,-1 0 1,1 1 0,-1-1-1,-2 0 1,-31-5-1474,10 10-3523,21 9-5823,5-7 1248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0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12075,'0'0'13923,"10"-2"-12444,6-3-1253,0 0 1,0-1-1,-1 0 1,0-2 0,0 0-1,-1 0 1,0-1-1,20-18 1,-14 12-187,-1-2 1,-1 0-1,0-1 1,-1-1-1,-1 0 0,14-23 1,-40 60 28,1 0 0,0 1-1,1 0 1,1 0 0,1 1 0,1 0 0,1 0 0,0 0 0,0 28 0,4-42-562,1 34 1269,4-23-3010,-5-17 2007,1 1 0,-1-1 0,0 0 1,0 1-1,1-1 0,-1 0 0,0 0 0,0 1 1,1-1-1,-1 0 0,0 0 0,1 1 0,-1-1 1,0 0-1,1 0 0,-1 0 0,0 0 0,1 0 0,-1 1 1,0-1-1,1 0 0,-1 0 0,1 0 0,-1 0 1,0 0-1,1 0 0,-1 0 0,0 0 0,1 0 0,-1 0 1,1-1-1,5-2-9265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39 412 5926,'-37'-9'3987,"35"9"-2871,22-4 870,7-5-1377,0 0 0,-1-2 0,0-1 0,36-23-1,94-70-310,-141 94-234,232-183 117,-222 182-169,-25 12-11,1-1 0,-1 2 1,1-1-1,-1 0 0,1 0 1,-1 0-1,1 0 0,-1 0 1,1 0-1,-1 0 1,1 1-1,-1-1 0,0 0 1,1 0-1,-1 1 0,1-1 1,-1 0-1,1 0 0,-1 1 1,0-1-1,1 1 1,-1-1-1,0 0 0,1 1 1,-1-1-1,0 1 0,1 0 1,0 4 21,0 0 0,0-1 0,0 1 0,-1 0 0,0 0 0,0 0 0,0 6 0,-1 3 58,1 19 120,2 1 1,0-1-1,3 0 0,14 58 0,-16-81-392,0 0 1,1 0-1,0 0 1,0 0-1,1 0 0,1-1 1,0 0-1,0 0 1,0-1-1,1 1 0,1-1 1,-1-1-1,1 1 1,1-2-1,-1 1 0,1-1 1,0 0-1,17 8 1,13-5-3942,-3-8-3187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11371,'0'0'12235,"2"10"-11605,43 221 0,-55-236-11303,-6-13 5801,0-3-477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6278,'0'0'14862,"16"-21"-14638,19 25-128,8-1-64,3-2-288,2-1-2146,-6 0-2179,2-2-2882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2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19 14221,'0'0'2381,"-11"-4"-635,5 1-1625,-1 1 1,0-1-1,-1 1 1,1 1-1,0-1 1,-1 1-1,1 1 1,0-1-1,-1 1 1,1 1-1,-1-1 0,1 1 1,0 0-1,0 1 1,-1 0-1,1 0 1,0 0-1,0 1 1,1 0-1,-1 1 0,1-1 1,-1 1-1,-6 6 1,6-3-54,1-1 0,0 1 1,1 0-1,0 1 0,0-1 0,0 1 1,1 0-1,0 1 0,1-1 0,0 0 0,0 1 1,1 0-1,-3 14 0,5-20-48,-1 1-1,1-1 0,0 0 0,0 1 1,0-1-1,1 1 0,-1-1 1,1 0-1,0 1 0,0-1 1,0 0-1,0 0 0,0 0 0,1 0 1,-1 0-1,1 0 0,0 0 1,0 0-1,0 0 0,0-1 1,0 1-1,1-1 0,-1 0 1,1 0-1,0 1 0,0-2 0,-1 1 1,1 0-1,0-1 0,1 1 1,-1-1-1,0 0 0,0 0 1,0 0-1,1 0 0,-1-1 0,0 1 1,5-1-1,1 1 24,0-1 1,1 0-1,-1 0 0,0-1 1,1 0-1,-1-1 1,0 0-1,0 0 0,0-1 1,0 0-1,0-1 0,-1 0 1,1 0-1,-1-1 0,0 0 1,-1 0-1,1-1 0,-1 0 1,0 0-1,0-1 1,-1 0-1,0 0 0,0-1 1,-1 1-1,0-1 0,0 0 1,-1-1-1,0 1 0,0-1 1,-1 0-1,0 0 0,3-17 1,-6 25-43,0-1 0,0 1 0,0-1 0,0 1 0,0-1 0,0 1 0,0-1 0,-1 1 0,1-1 0,0 1 0,-1-1 0,1 1 0,-1-1 0,0 1 0,1 0 0,-1-1 0,0 1 0,0 0 0,0 0 0,0-1 0,0 1 0,0 0 0,0 0 0,0 0 0,-1 0 0,1 0 0,0 1 0,-1-1 0,1 0 0,0 0 0,-1 1 0,1-1-1,-1 1 1,1 0 0,-1-1 0,1 1 0,-1 0 0,1 0 0,-1 0 0,1 0 0,-1 0 0,0 0 0,1 0 0,-2 1 0,0-1-220,0 0-1,-1 1 0,1-1 1,0 1-1,0 0 0,0 0 1,0 0-1,0 1 0,0-1 0,0 0 1,0 1-1,1 0 0,-1 0 1,1 0-1,-1 0 0,1 0 1,0 0-1,0 1 0,0-1 1,0 1-1,-2 3 0,-1 11-3639,4 0-1805</inkml:trace>
  <inkml:trace contextRef="#ctx0" brushRef="#br0" timeOffset="1">398 181 16207,'0'0'2819,"-6"51"-1602,1-27 289,0 4-129,3 0-384,2 0-673,0-3-192,0 1-96,0-5-256,7-6-1409,-2-7-1442,2-8-2915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16207,'0'0'5958,"-9"8"-5542,5-5-358,0 0-24,1 0 0,-1 0 0,1 0-1,0 1 1,0-1 0,0 1 0,0-1-1,1 1 1,-1 0 0,1 0 0,0 0-1,1 0 1,-1 1 0,0-1 0,1 0-1,0 1 1,0-1 0,0 7 0,1-9 16,0 1 0,0-1 1,0 0-1,0 1 0,0-1 1,0 0-1,1 1 0,-1-1 0,1 0 1,0 0-1,0 1 0,0-1 1,0 0-1,0 0 0,0 0 1,0 0-1,1 0 0,-1 0 0,1 0 1,-1-1-1,4 3 0,-2-2-3,1 0 0,0-1-1,1 1 1,-1-1-1,0 0 1,0 0-1,0 0 1,1-1 0,-1 0-1,0 1 1,6-2-1,-5 1 3,1-1 1,0 1-1,-1-1 0,1 0 0,-1-1 1,0 0-1,1 1 0,-1-2 0,0 1 0,0 0 1,0-1-1,0 0 0,-1-1 0,8-5 0,-9 6 12,0 1-1,-1-1 0,1 0 0,-1 0 0,0 0 0,0 0 0,0-1 0,0 1 0,0 0 0,-1-1 0,0 1 0,1-1 0,-1 0 0,-1 1 0,1-1 0,0 0 0,-1 0 0,0 1 0,0-1 0,0 0 0,0 0 1,-2-7-1,1 9-42,-1-1 1,1 0 0,-1 1-1,1-1 1,-1 1 0,0 0-1,0-1 1,0 1-1,0 0 1,-1 0 0,1 0-1,0 1 1,-1-1 0,1 0-1,-1 1 1,0 0 0,1 0-1,-1 0 1,0 0 0,0 0-1,0 0 1,0 1 0,0-1-1,-5 1 1,-6-2-64,1 1-1,-1 1 1,1 0 0,-17 3 0,26-3-120,1 1 0,-1 0 0,1 0 0,0 1 0,-1-1 0,1 1 0,0-1 0,0 1 0,0 0 0,0 0 0,0 1 0,0-1 0,1 0 0,-1 1 0,1 0 0,0-1 0,-3 5 0,4-6-118,1 1 0,-1-1 0,0 0 0,1 1 1,-1-1-1,1 1 0,0-1 0,-1 1 0,1-1 0,0 1 0,0-1 0,0 1 0,0 0 0,0-1 1,0 1-1,1-1 0,-1 1 0,0-1 0,1 1 0,-1-1 0,1 0 0,-1 1 0,1-1 0,0 1 1,0-1-1,0 0 0,-1 0 0,1 1 0,1-1 0,-1 0 0,0 0 0,0 0 0,0 0 1,0 0-1,1 0 0,-1-1 0,0 1 0,1 0 0,-1-1 0,1 1 0,-1-1 0,3 1 1,22 9-6381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34 13549,'0'-1'208,"-1"0"0,1 0-1,0 0 1,0-1 0,0 1 0,-1 0 0,1 0 0,0 0 0,0 0-1,1 0 1,-1 0 0,0 0 0,0 0 0,0 0 0,1-1 0,-1 1-1,1 0 1,-1 0 0,0 0 0,1 0 0,0 1 0,-1-1 0,1 0-1,0 0 1,-1 0 0,1 0 0,0 1 0,0-1 0,0 0 0,1 0 0,33-2 1512,-23 4-1610,-3-1-13,0 1-1,-1 0 1,1 1-1,0 0 0,0 0 1,-1 1-1,1 0 1,-1 1-1,0 0 1,0 0-1,0 0 0,-1 1 1,1 1-1,-1-1 1,7 7-1,-13-11-42,0 0 0,0 0 1,-1-1-1,1 1 0,0 0 0,0 0 0,0 0 1,-1 0-1,1 0 0,0 0 0,-1 0 0,1 0 0,-1 0 1,0 0-1,1 1 0,-1-1 0,0 0 0,1 0 0,-1 0 1,0 0-1,0 1 0,0-1 0,0 0 0,0 0 0,0 0 1,-1 1-1,1-1 0,0 0 0,-1 0 0,1 0 1,0 0-1,-1 0 0,1 0 0,-1 0 0,0 0 0,1 0 1,-1 0-1,-1 2 0,-2-1 207,-1 1-1,0-1 1,1 0 0,-1 0 0,0 0 0,0-1-1,-7 2 1,-15 5 8,35-4-736,0-1-1,0 1 0,0 1 1,9 6-1,-10-6 375,-1 0-1,0 1 1,0-1-1,0 1 1,0 1-1,-1-1 1,8 13-1,-12-17 119,0-1 0,-1 1 1,1-1-1,0 1 0,0 0 0,-1-1 0,1 1 1,-1 0-1,0 0 0,1-1 0,-1 1 0,0 0 0,0 0 1,0 0-1,0-1 0,0 1 0,-1 0 0,1 0 1,-1-1-1,1 1 0,-1 0 0,1-1 0,-1 1 0,0 0 1,0-1-1,0 1 0,0-1 0,0 1 0,0-1 1,0 0-1,0 1 0,-1-1 0,1 0 0,0 0 0,-1 0 1,1 0-1,-1 0 0,1 0 0,-1 0 0,0-1 1,-1 2-1,-15 5 296,0-1-1,0-1 1,0 0 0,-1-1 0,1-1 0,-1-1 0,0 0-1,0-2 1,-23-1 0,41 1-414,1 0 0,-1 0-1,1 0 1,-1 0 0,1-1 0,-1 1 0,1 0-1,-1 0 1,1 0 0,-1 0 0,1-1-1,-1 1 1,1 0 0,0 0 0,-1-1 0,1 1-1,-1 0 1,1-1 0,0 1 0,-1 0-1,1-1 1,0 1 0,-1-1 0,1 1 0,0-1-1,0 1 1,-1-1 0,1 1 0,0-1 0,0 1-1,0-1 1,0 1 0,-1-1 0,7-18-7746,8 3-1679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4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14670,'0'2'12364,"3"-1"-11916,2-1-352,-1 1-160,7-1 64,-1 1-352,4 1-1442,-5-2-1569,2 0-1506,-2 0-3811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65 11179,'0'0'4916,"-5"-9"-2626,4 7-2214,-1-2 72,1 1 0,-1 0 0,0-1 0,0 1 0,-1 0 0,1 0 1,-1 0-1,1 0 0,-1 1 0,0-1 0,0 1 0,0 0 0,0 0 0,-1 0 0,1 0 1,0 0-1,-1 0 0,0 1 0,1 0 0,-1 0 0,0 0 0,1 0 0,-6 0 0,0 1-87,0 1 0,-1 0-1,1 0 1,0 0-1,0 2 1,0-1-1,0 1 1,0 0-1,0 1 1,1 0 0,0 0-1,0 1 1,0 0-1,0 0 1,1 1-1,0 0 1,0 0-1,0 1 1,1 0 0,0 0-1,0 1 1,1-1-1,0 1 1,0 0-1,1 1 1,0-1-1,0 1 1,1 0 0,0-1-1,1 2 1,0-1-1,1 0 1,-1 0-1,1 15 1,1-21-40,0 0-1,0 0 1,0 0 0,1 0 0,-1 0-1,1 0 1,-1 0 0,1 0 0,0 0-1,0 0 1,1 0 0,-1 0 0,1-1-1,-1 1 1,1 0 0,0-1 0,0 0-1,0 1 1,0-1 0,5 4 0,-3-3 1,1 0 0,0-1 1,0 0-1,0 1 1,0-2-1,0 1 0,1-1 1,-1 1-1,0-1 1,1-1-1,6 1 0,-1-1 1,0 0 0,0 0-1,0-2 1,-1 1 0,1-1 0,0-1-1,-1 0 1,0 0 0,1-1-1,-1 0 1,18-12 0,-21 11 18,0-1 0,-1 0 1,0 0-1,0-1 0,0 0 0,-1 0 1,0 0-1,0 0 0,-1-1 0,0 0 1,0 0-1,-1 0 0,0 0 0,0-1 1,-1 1-1,0-1 0,-1 0 0,0 0 1,0 1-1,-1-1 0,-1-15 0,1 22-51,0 1 0,0-1-1,0 0 1,0 1 0,-1-1-1,1 0 1,-1 1 0,1-1-1,-1 1 1,1-1 0,-1 1-1,0-1 1,0 1 0,0-1-1,0 1 1,0 0 0,0-1-1,0 1 1,-1 0 0,1 0-1,0 0 1,-1 0 0,1 0-1,0 0 1,-1 0 0,1 1-1,-1-1 1,0 0 0,1 1-1,-1-1 1,0 1 0,1 0-1,-1 0 1,0-1 0,1 1-1,-1 0 1,0 0 0,1 0-1,-1 1 1,0-1 0,-1 1-1,1-1-182,0 1 0,0 0 0,1 0 0,-1 0 0,0 0-1,1 0 1,-1 0 0,1 0 0,-1 0 0,1 0 0,0 1 0,0-1-1,-1 1 1,1-1 0,0 1 0,0-1 0,0 1 0,0 0-1,1-1 1,-1 1 0,0 0 0,1 0 0,-1-1 0,1 1 0,-1 2-1,1 15-3409,0-1-1602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13613,'0'0'2754,"0"56"-1536,0-32 63,-10 4 0,2 0-704,-2 1-513,3-1 32,3-3-256,-1-6-1442,5-11-2049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6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83 7719,'0'0'6828,"0"-7"-4132,0 5-2561,0-1 0,0 1 1,0 0-1,0 0 0,-1-1 0,1 1 1,-1 0-1,1 0 0,-1 0 0,0-1 1,0 1-1,0 0 0,0 0 0,0 0 1,0 0-1,0 1 0,-1-1 0,1 0 1,-1 0-1,1 1 0,-1-1 0,0 1 0,0-1 1,0 1-1,1 0 0,-1 0 0,0 0 1,-1 0-1,1 0 0,0 0 0,0 0 1,0 1-1,0-1 0,-1 1 0,1 0 1,0 0-1,0-1 0,-1 2 0,1-1 1,0 0-1,-1 0 0,1 1 0,0-1 0,0 1 1,0-1-1,0 1 0,-1 0 0,1 0 1,0 0-1,-3 3 0,-2 0-67,0 0 0,1 1 0,-1 0 0,1 0 0,0 1 0,1-1 0,-1 1 0,1 0 0,0 1 0,1 0 0,-1-1 0,1 1 0,1 1 0,-1-1 0,1 0 0,1 1 0,-1 0 0,1-1-1,1 1 1,-1 0 0,1 0 0,1 0 0,-1 0 0,1 0 0,2 12 0,-1-18-54,0 0 1,0 1-1,0-1 0,1 0 0,-1 0 1,1 0-1,-1 0 0,1 0 0,0 0 1,0-1-1,-1 1 0,1-1 0,0 1 1,0-1-1,1 0 0,-1 1 0,0-1 1,0 0-1,1 0 0,-1-1 0,0 1 1,1 0-1,-1-1 0,1 0 0,-1 1 1,1-1-1,-1 0 0,1 0 0,-1-1 1,3 1-1,3 0 9,0-1-1,0 0 1,-1 0 0,1 0-1,0-1 1,-1 0 0,1-1-1,9-4 1,-8 2-6,-1-1 0,0 0 0,0-1 0,-1 0 1,0 0-1,0 0 0,0-1 0,-1 0 0,7-11 0,-10 14-9,0 0 0,0-1 0,-1 1 1,1-1-1,-1 0 0,-1 0 0,1 0 0,-1 0 0,0 0 1,0 0-1,0-1 0,-1 1 0,0 0 0,-1 0 0,1 0 1,-2-8-1,1 12-134,-1-1 1,1 0 0,0 1-1,-1-1 1,1 1-1,-1 0 1,0-1 0,0 1-1,0 0 1,0 0-1,0 0 1,0 0 0,-1 1-1,1-1 1,0 0-1,-1 1 1,0 0 0,1 0-1,-1-1 1,0 2-1,1-1 1,-1 0-1,0 0 1,0 1 0,0 0-1,-4-1 1,4 1-91,0 0 0,0 0 0,-1 0 1,1 0-1,0 0 0,0 1 0,0-1 0,0 1 0,0 0 1,0 0-1,0 0 0,0 0 0,1 0 0,-1 1 0,0 0 1,1-1-1,-1 1 0,1 0 0,-1 0 0,1 0 0,0 0 1,0 1-1,0-1 0,-3 5 0,-4 14-4775,4 0-1757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7271,'6'37'12977,"9"10"-8677,29 61-5943,-27-68 2734,-14-36-1001,-1 0 0,-1 0 0,1 1 0,-1-1 0,0 1 0,0-1 0,0 1 0,0-1 0,-1 1 0,1 0 0,-1-1 0,-1 1 0,1-1 0,-1 1 0,1 0 0,-1-1 0,-1 1 1,1-1-1,-1 0 0,1 1 0,-1-1 0,0 0 0,-1 0 0,1 0 0,-6 6 0,2-5 78,0 1-1,-1-2 1,1 1 0,-1-1 0,0 0 0,0 0-1,-1-1 1,1 0 0,-1 0 0,0 0 0,1-1 0,-1-1-1,0 1 1,-9-1 0,3 1 17,0-1 0,-1 0 0,1-2 0,0 1 0,-18-4 0,27 3-172,1 0 0,0 0 0,0 0 0,0-1 1,0 1-1,0-1 0,0 0 0,1 0 0,-1 0 0,0-1 0,1 1 0,0-1 1,-1 0-1,1 0 0,0 0 0,1 0 0,-1 0 0,0-1 0,1 1 0,0-1 1,-4-7-1,7 10-107,0 0 0,-1 0 0,1 1 0,0-1 0,-1 0 0,1 1 0,0-1 0,0 0 0,0 1 0,0-1 0,0 1 0,0-1 0,0 1 0,0 0 0,-1-1 0,1 1 0,0 0 0,1 0 0,-1 0 0,0 0 0,0 0 0,0 0 0,0 0 0,0 0 0,0 0 0,0 0 0,0 0 0,1 1 0,39 1-2946,15 4-3996,-26-6 603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6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61 877 2402,'0'0'3000,"-6"-7"-2263,-4-3-584,4 3 248,0 1 0,0-1 0,0 0 0,-7-13 0,12 18-339,0 0-1,0 1 1,0-1-1,0 0 1,1 1-1,-1-1 0,1 0 1,-1 0-1,1 0 1,0 0-1,0 1 1,0-1-1,0 0 0,0 0 1,0 0-1,0 0 1,0 0-1,1 1 1,-1-1-1,1 0 0,0 0 1,-1 1-1,1-1 1,0 0-1,0 1 1,0-1-1,0 1 0,0-1 1,0 1-1,3-3 1,21-17 78,1 1 0,1 1 0,1 2 0,51-25 0,127-42 35,243-45-257,10 35 21,-425 87 81,1198-159 901,11 82 148,-1042 73-1009,1419-45 48,0 49 457,-235 61-504,-955-31-53,314 32 111,-574-33 151,-1 7 0,223 69 0,155 46-56,-515-138-233,70 18 184,-95-22-140,0 0 0,1 1 0,-1 0 0,-1 0 0,1 1 0,0 0 0,-1 0 0,0 1 0,0 0 0,9 9 0,-13-10 3,1 0 0,-1 0 0,0 0 0,-1 0-1,1 0 1,-1 0 0,0 1 0,0-1-1,0 1 1,0 5 0,-1-7-230,0 0 1,1-1-1,-1 1 0,0 0 0,-1 0 1,1 0-1,0-1 0,-1 1 0,1 0 1,-1-1-1,0 1 0,0 0 0,0-1 1,0 1-1,-1-1 0,1 1 0,-3 2 1,-3-2-2880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226 119 7271,'0'0'3304,"2"-9"-661,0 4-2505,0-2 652,0 0 1,-1 0-1,0 0 1,0 0 0,0 0-1,-1-9 1,0 14-641,0 0-1,0 0 1,-1 0 0,1 0 0,-1 0-1,0 1 1,1-1 0,-1 0 0,0 0-1,0 0 1,0 1 0,0-1-1,0 0 1,-1 1 0,1-1 0,0 1-1,-1-1 1,1 1 0,-1 0 0,1 0-1,-1 0 1,0 0 0,0 0-1,1 0 1,-1 0 0,0 0 0,0 1-1,0-1 1,0 1 0,-3-1 0,-6-1 11,1 1 1,-1 1 0,0-1-1,0 2 1,0 0 0,0 0-1,1 1 1,-1 0-1,-15 5 1,22-6-105,0 0-1,1 1 1,-1-1 0,0 1-1,0 0 1,1 0 0,-1 0-1,1 0 1,-1 1 0,1-1-1,0 1 1,0 0 0,0 0-1,0 0 1,1 1 0,-1-1-1,1 0 1,0 1 0,0 0-1,0-1 1,1 1 0,-1 0-1,1 0 1,0 0 0,0 0-1,0 0 1,0 6 0,1-9-48,0 0 1,1 0 0,-1 1-1,0-1 1,1 0 0,-1 0 0,1 0-1,-1 0 1,1 0 0,0 0-1,-1 0 1,1 0 0,0 0 0,0-1-1,0 1 1,0 0 0,-1 0-1,1-1 1,0 1 0,0 0-1,0-1 1,1 1 0,-1-1 0,0 1-1,0-1 1,0 0 0,0 1-1,0-1 1,0 0 0,1 0 0,0 0-1,46 3 138,-40-3-124,3 0-25,0 0-1,0-1 0,0 0 1,0 0-1,0-1 1,0 0-1,-1-1 1,1-1-1,-1 0 1,0 0-1,0 0 1,0-2-1,-1 1 1,0-1-1,0 0 1,0-1-1,-1 0 1,9-9-1,-11 4-46,-13 12-103,-15 13 1,15-5 168,1 0 0,0 1-1,1-1 1,0 1 0,0 0 0,1 0 0,0 1 0,0-1 0,1 1 0,1 0 0,-1 0 0,2 0-1,-1 0 1,1 0 0,1 0 0,0 0 0,2 19 0,0-25-4,0 0-1,0 1 1,1-1-1,-1 0 1,1-1-1,0 1 1,0 0 0,0-1-1,1 0 1,-1 1-1,1-1 1,-1-1-1,1 1 1,0 0-1,0-1 1,0 0 0,1 0-1,-1 0 1,7 1-1,-5 0-11,0-1 0,0 1 0,-1 0 0,1 0 0,-1 1 0,0 0 0,0 0 1,0 0-1,6 6 0,-11-9 8,1 0 0,0 0-1,0 0 1,-1 0 0,1 0 0,-1 0 0,1 0 0,-1 0 0,1 0 0,-1 0 0,0 0 0,1 0 0,-1 0 0,0 0 0,0 1 0,0-1 0,0 0 0,0 0 0,0 0 0,0 0 0,0 0 0,-1 1 0,1-1 0,0 0 0,-1 0 0,1 0 0,-1 0 0,1 0 0,-1 0 0,1 0 0,-1 0 0,0 0-1,1 0 1,-1 0 0,0-1 0,0 1 0,0 0 0,0 0 0,0-1 0,0 1 0,0-1 0,0 1 0,0-1 0,0 1 0,0-1 0,0 1 0,0-1 0,0 0 0,0 0 0,-2 1 0,-8 2 255,-1 0 0,1-1 1,-21 2-1,26-3-166,-3-1-43,-78 6 821,81-6-972,0 0 1,0-1 0,0 1-1,0-1 1,0 0 0,0-1-1,0 1 1,0-1-1,0-1 1,1 1 0,-8-5-1,13 7-25,0 0 0,-1 0 0,1 0 0,0-1-1,0 1 1,0 0 0,0 0 0,0 0 0,0-1-1,0 1 1,0 0 0,0 0 0,0-1 0,0 1 0,0 0-1,0 0 1,0 0 0,0-1 0,0 1 0,0 0 0,0 0-1,0-1 1,0 1 0,0 0 0,0 0 0,0 0-1,0-1 1,0 1 0,0 0 0,1 0 0,-1 0 0,0-1-1,0 1 1,0 0 0,0 0 0,1 0 0,-1 0 0,0-1-1,0 1 1,0 0 0,0 0 0,1 0 0,-1 0-1,0 0 1,0 0 0,1 0 0,-1 0 0,0 0 0,0 0-1,0 0 1,1 0 0,-1 0 0,0 0 0,0 0 0,1 0-1,-1 0 1,0 0 0,0 0 0,1 0 0,-1 0-1,24-5-4549,-16 4 2187,15-4-3292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0:5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46 8136,'0'0'12454,"-10"-8"-11183,9 8-1268,-4-4 130,0 0 1,-1 0-1,0 0 1,0 1 0,0 0-1,-1 0 1,1 1-1,0-1 1,-1 1 0,0 1-1,0-1 1,1 1-1,-1 1 1,0-1-1,0 1 1,0 0 0,0 1-1,-9 1 1,6 1 82,1 0 1,-1 1 0,1 0-1,0 0 1,-10 8 0,15-10-152,1 0 0,0 1-1,0-1 1,0 1 0,1 0 0,-1 0 0,1 0 0,-3 3 0,4-5-54,1 0 0,-1 1 0,1-1-1,-1 0 1,1 0 0,0 0 0,-1 1 0,1-1 0,0 0 0,0 0 0,0 1 0,-1-1 0,2 0 0,-1 0 0,0 1-1,0-1 1,0 0 0,0 0 0,1 1 0,-1-1 0,1 0 0,-1 0 0,2 2 0,0-1 1,-1 0 0,1 0 0,0-1 1,0 1-1,0-1 0,0 0 0,0 1 1,0-1-1,1 0 0,-1 0 0,0 0 0,0-1 1,1 1-1,-1 0 0,1-1 0,-1 0 1,4 1-1,52 0 116,-42-1-119,-15 0 0,25 0-324,50-6 0,-69 5 261,-1 0-1,0-1 1,1 1-1,-1-1 1,0 0 0,0-1-1,0 0 1,-1 0 0,1 0-1,0 0 1,-1-1 0,0 0-1,9-8 1,-14 12 57,1-1 0,-1 1 0,1-1 0,-1 1 0,1-1 0,-1 0 0,0 1 0,1-1 0,-1 1 0,0-1 0,1 0 0,-1 1 0,0-1 0,0 0 0,1 1 0,-1-1 0,0 0 0,0 1 0,0-1 0,0 0 0,0 1 0,0-2 0,-11-2 167,8 4-156,0 0 0,0 1-1,1-1 1,-1 1 0,1 0-1,-1 0 1,1 0 0,-1 0-1,1 0 1,-5 3 0,3 0 4,0 1 1,0-1-1,1 1 1,-1 0-1,1 0 1,0 0-1,1 1 1,-1-1-1,1 1 1,0-1 0,1 1-1,-1 0 1,1 0-1,0 0 1,0 0-1,1 0 1,0 9-1,0-7 0,1-1-1,0 1 0,0-1 1,1 0-1,0 0 0,0 1 1,0-1-1,1 0 0,0-1 1,0 1-1,1-1 0,0 1 1,8 9-1,2-2-2,0-1-1,32 21 1,14 14 5,-58-47 0,-1 0 1,0 0-1,1 0 0,-1 0 1,0 0-1,0 1 0,0-1 1,0 0-1,0 1 0,0-1 1,0 0-1,0 1 0,-1-1 1,1 1-1,-1 0 0,1-1 1,-1 1-1,1-1 0,-1 1 1,0 0-1,0-1 0,0 1 1,0 0-1,0-1 0,0 1 1,-1 2-1,0-2 57,-1 0-1,1 0 1,-1 0 0,0 0 0,1 0-1,-1 0 1,0-1 0,0 1-1,0-1 1,0 1 0,0-1 0,-1 0-1,1 0 1,0 0 0,-4 1-1,-10 3 419,0-1-1,-1 0 0,-30 2 0,-8-3-382,-87-4 0,141 1-396,-15-4-1053,11-4-6977,6 1-1647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2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1526 239 2402,'0'0'972,"-1"-9"224,1 4-1092,0 1 1,0 0-1,-1-1 0,1 1 1,-1 0-1,0-1 1,0 1-1,-1 0 1,1 0-1,-1 0 1,0 0-1,0 0 0,0 1 1,-1-1-1,1 0 1,-1 1-1,0 0 1,0-1-1,0 1 1,0 1-1,-1-1 0,-3-2 1,-42-30 233,37 24-153,-1 2 0,0 0-1,0 0 1,-1 1 0,0 1-1,0 0 1,-1 1 0,1 0 0,-1 2-1,-28-6 1,-3 7-179,0 2-1,0 2 1,-73 10-1,-136 39 5,191-36-10,15-3 2,0 3 0,1 1 0,0 3 0,1 2 0,1 2 0,2 1 0,0 3 0,1 2 0,2 1 0,-51 47 0,80-65 6,1-1 0,1 2 0,0-1 0,0 2 0,1-1 0,1 1 1,0 0-1,1 1 0,0 0 0,1 0 0,1 0 0,0 1 0,1 0 1,1-1-1,0 2 0,1-1 0,0 0 0,2 26 0,1-35-3,0 1 0,1-1 0,-1 0 0,2 0 0,-1-1 1,0 1-1,1 0 0,0-1 0,1 1 0,-1-1 0,1 0 0,0 0 0,0-1 0,1 1 0,-1-1 0,1 0 0,0 0 0,0 0 0,0-1 0,1 0 0,-1 0 0,9 4 0,16 5 60,0 0 1,0-3-1,38 9 1,-41-12-65,98 20 52,2-5-1,0-6 0,1-5 1,162-9-1,-243-4 247,1-2 0,-1-3 0,-1-2 0,1-1 0,-2-3 0,0-1 0,0-3 0,-2-1 0,43-27-1,-79 43-254,0-1-1,-1 0 0,0 0 1,0 0-1,0-1 0,0 0 1,-1 0-1,0 0 0,0-1 1,0 0-1,0 0 0,-1 0 1,0-1-1,-1 1 0,1-1 1,-1 0-1,-1 0 0,1 0 1,-1 0-1,0 0 0,-1-1 1,0 1-1,0 0 0,0-1 1,-2-10-1,3-80 390,-5-117 426,2 204-949,-1-1-1,0 1 1,0-1 0,-2 1 0,1 0-1,-1 0 1,-1 0 0,0 1 0,0-1-1,-1 1 1,-1 0 0,0 1 0,0 0-1,-1 0 1,0 0 0,0 1 0,-1 0-1,0 1 1,0 0 0,-1 0 0,0 1-1,0 0 1,0 1 0,-1 0 0,-12-4 0,-4 0-310,1 2 0,-1 0 1,-1 2-1,1 1 1,-1 1-1,0 1 0,0 1 1,1 2-1,-46 7 1,35-3-3541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28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2133 267 7687,'0'0'1447,"0"-8"-988,-1 1-359,-1-1 0,1 1 0,-1 0 0,0 0 0,0 1 0,-1-1 0,0 0 0,0 1 0,-1 0 0,0-1-1,0 1 1,0 1 0,-1-1 0,0 1 0,0 0 0,0 0 0,-9-7 0,1 3-102,0 1 0,-1 1 0,1-1 0,-2 2 0,1 0 0,-1 1 0,0 0 0,-23-3 0,-18-1-63,-58 0-1,46 4 44,-60-8 187,-190-11 1019,253 23-929,-1 2 0,-120 19 0,147-12-293,-507 108-20,530-112 91,-1 1-1,2 0 1,-1 1-1,1 1 1,0 0-1,0 1 1,1 1-1,0 0 0,0 1 1,1 0-1,0 1 1,1 0-1,1 1 1,-1 1-1,2 0 1,0 0-1,1 1 1,0 0-1,1 1 1,0 0-1,1 0 1,1 1-1,-5 18 1,0 12-76,1 0 0,3 1 0,1 1 1,3-1-1,2 57 0,3-89 63,0 1-1,0-1 0,2 1 1,0-1-1,1 0 0,0-1 0,1 1 1,1-1-1,0 0 0,1 0 1,10 13-1,3 1 59,1-1 0,1-1 1,51 45-1,-34-40-59,2-2-1,1-2 1,2-1 0,0-3-1,1-1 1,2-3 0,0-1-1,0-3 1,88 16 0,-1-11 32,1-5 1,195-4 0,-246-13 49,1-4 0,-1-4 0,166-41 0,-143 19 36,-1-5 1,158-78-1,-230 98-122,-1-2-1,-1-2 0,-1-1 1,-1-1-1,-1-2 0,-1-1 0,-1-1 1,30-38-1,-45 47-6,0 0 1,-1 0-1,-1-2 0,0 1 1,-2-1-1,0-1 0,-2 1 0,0-1 1,-1-1-1,-1 1 0,-1-1 1,-1 0-1,-1 0 0,-1 0 1,-3-43-1,0 52 2,-1-1 1,0 1-1,-1-1 0,0 1 1,-1 0-1,0 0 0,-1 1 0,-1 0 1,-9-14-1,2 7 38,0 2-1,-1-1 1,-1 2 0,0 0-1,-21-14 1,-1 2 89,-2 2 0,-1 2-1,-1 2 1,-79-30 0,36 24 34,-1 3 0,-1 4 0,-174-18 0,101 28-126,-213 13 0,281 4-76,1 3 1,-97 24-1,131-19-743,1 3 0,1 1 1,1 3-1,-74 40 0,43-12-2280,6-2-2220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3:4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93 5029,'0'0'2082,"9"-5"-1992,20-10-67,-11 4-16,1 1 0,1 0 0,-1 2 0,2 0 0,-1 1 0,1 1 0,0 1 0,26-3 0,-3 9 168,0 2 1,-1 2-1,0 2 0,80 23 1,-90-21-82,9 0-8,1-1-1,-1-3 1,53 1-1,130-11 132,-46-1-92,-10 6 246,202 28 0,-189-6-174,221 0 1,401 2-150,-717-19 47,-1-4 0,0-3 0,0-4 0,144-30 0,37-8-43,-136 24 19,-127 20-59,52-13 1,-54 13-1,-1 0 1,1-1 0,-1 1-1,1 0 1,0-1-1,-1 0 1,1 1-1,-1-1 1,1 0 0,-1 0-1,0 0 1,1 0-1,-1 0 1,0 0-1,0 0 1,1 0 0,-1 0-1,0-1 1,0 1-1,0 0 1,-1-1-1,1 1 1,0-1 0,0 1-1,-1-1 1,1 1-1,-1-1 1,1-2 0,-2 3 3,0 0 1,1 0-1,-1 0 1,0 0-1,0 0 0,0 0 1,0 0-1,0 1 1,0-1-1,-1 0 1,1 1-1,0-1 1,0 1-1,0-1 1,-1 1-1,1 0 1,0-1-1,0 1 1,-1 0-1,1 0 1,0 0-1,-2 0 1,-37-2 103,36 2-107,-525 24 677,342-11-424,-2113 104-165,2027-104-101,-450 82 0,675-86 1,19-4-5,1 1 0,-48 17 0,76-23-4,-1 0 0,1 0 0,-1 0 0,1 0 0,-1 0 0,1 0 0,-1 0 0,1 0 0,-1 0 0,1 0 0,0 1 0,-1-1 0,1 0 0,-1 0 0,1 1 0,0-1 0,-1 0 0,1 0 0,0 1 0,-1-1 0,1 0 0,0 1 0,-1-1 0,1 0 0,0 1 0,0-1 0,-1 1 0,1-1 0,0 1 0,0-1 0,0 0 0,0 1 0,-1-1 0,1 1 0,0-1 0,0 1 0,0-1 0,0 1 0,0-1 0,0 1 0,1 0 0,19 10-92,35 1 61,43-5-51,133-8 1,-89-2 81,-36 3 12,861-6 18,-3-42-138,465-97 46,-920 101-229,-170 44-3945,-234 7 1004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4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4218 237 384,'-20'-4'5169,"0"-10"-3083,18 11-2044,0 1 0,0 0 0,-1 1 0,1-1-1,-1 0 1,1 1 0,-1-1 0,0 1 0,1 0-1,-1 0 1,-3-1 0,-20-3 220,-1 2 0,0 1 0,-51 2 1,-12 0-132,-1715-75 1241,1119 75-539,167 49-824,405-30 139,1 4 0,-165 58 0,265-76-85,-1 1 0,1 0 0,0 1 0,1 0 0,0 1 0,0 0 0,1 1 0,-19 18 0,26-24-66,1 1 0,0-1 0,1 1 0,-1 0 0,1 0 0,-1 0 0,1 0 0,0 0 0,1 0 0,-1 0 0,1 1 0,0-1 0,0 1 0,0-1 0,1 1 0,-1-1 0,1 1 0,0 0 0,0-1-1,1 1 1,-1-1 0,1 1 0,0-1 0,1 1 0,-1-1 0,1 0 0,-1 1 0,1-1 0,1 0 0,-1 0 0,4 4 0,11 14 84,0 0 0,2-2 1,1 0-1,1-1 0,0-1 0,1 0 0,40 22 1,7-1 207,107 44 0,-95-52-245,1-4-1,2-3 1,0-4 0,2-4 0,91 6-1,440-4 57,-485-19-78,389-26-39,-1-34 69,-31 3 4,-441 54-49,409-53-56,-370 42-194,-1-5 0,0-3 0,94-40 0,-142 48 180,45-27 0,-75 37 82,1 0 0,-1-1 1,0 0-1,0 0 1,-1 0-1,0-1 0,0 0 1,-1-1-1,1 0 1,-2 0-1,7-11 1,-10 14 66,0 0 0,-1 0 0,0 0 1,0 0-1,0 0 0,0 0 0,-1-1 1,0 1-1,0 0 0,-1 0 1,1 0-1,-1-1 0,0 1 0,-1 0 1,1 0-1,-1 0 0,0 1 0,0-1 1,-1 0-1,1 1 0,-1-1 0,0 1 1,0 0-1,-5-5 0,-10-11-49,0 1-1,-1 1 0,-33-24 0,39 32-26,-27-19-238,-2 2-1,0 2 1,-2 2 0,-1 2-1,-1 2 1,0 1-1,-1 3 1,-1 2 0,-74-10-1,-44 2 96,-241 2 0,393 19 174,-1065 25 432,887-17-460,-129 2-330,-302 19-761,479-14 890,1 6 0,-186 52 0,242-47 213,-112 49 0,162-58-233,1 1 1,1 2-1,0 2 0,2 0 1,-44 41-1,65-53-299,2 1 0,-1 1-1,2 0 1,-1 0 0,-11 23 0,3 4-1863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49 7431,'-2'0'-48,"-27"6"5749,26-3-2059,18 0-2837,358-5 2565,-173-5-3232,-18 8-125,-64 2 59,0-5 0,126-20 0,-470 20 1012,-176 24-1061,-1-3 765,670-20-879,303-40 1,-563 40 69,31-5-31,-37 6 52,0 0 1,0 0 0,0-1-1,0 1 1,0 0 0,1 0-1,-1-1 1,0 1-1,0-1 1,0 1 0,0-1-1,0 1 1,0-1 0,0 1-1,0-1 1,0 0 0,-1 0-1,1 0 1,0 1 0,0-1-1,1-2 1,-4 2 12,0 0 0,0 0-1,0 0 1,0 0 0,0 0 0,1 1 0,-1-1 0,0 1-1,-1-1 1,1 1 0,0 0 0,0 0 0,0 0-1,0 0 1,-4 0 0,2 0 12,-85-1 209,0 4 1,-1 4 0,-140 30 0,20 14-2552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4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13004,'0'0'4858,"13"0"-4100,473-18 1575,-460 10-3551,-26 8 1125,1-1-1,-1 1 0,0 0 1,0 0-1,0-1 0,0 1 0,0 0 1,0-1-1,0 1 0,0 0 0,0-1 1,0 1-1,0 0 0,0-1 0,0 1 1,0 0-1,0-1 0,0 1 0,0 0 1,0-1-1,0 1 0,0 0 1,-1 0-1,1-1 0,0 1 0,0 0 1,0-1-1,0 1 0,-1 0 0,1 0 1,0-1-1,0 1 0,-1 0 0,1 0 1,0 0-1,0 0 0,-1-1 0,0 1 1,-42-20-6405,7 9 1560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4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19 8360,'0'0'5370,"12"-3"-4120,5-2-572,0 2 1,0-1 0,0 2 0,1 1 0,33 1 0,-48 4-263,-12 4-140,-11 5 211,-135 50 739,102-43-766,0 2 0,-57 33 0,105-52-410,0 1 0,0-1-1,1 1 1,-1-1 0,1 2 0,-7 8 0,10-13-47,1 1 0,-1 0 0,1-1-1,-1 1 1,1 0 0,-1 0 0,1 0-1,0 0 1,-1 0 0,1-1 0,0 1 0,0 0-1,0 0 1,0 0 0,0 0 0,0 0-1,0 0 1,0 0 0,0 0 0,0 0 0,0 0-1,0-1 1,1 1 0,-1 0 0,0 0-1,1 0 1,-1 0 0,0 0 0,1-1-1,0 1 1,-1 0 0,1 0 0,-1-1 0,1 1-1,0 0 1,-1-1 0,1 1 0,0-1-1,0 1 1,-1-1 0,1 1 0,0-1 0,0 1-1,0-1 1,0 0 0,0 0 0,-1 1-1,1-1 1,0 0 0,2 0 0,30 7-71,0-1 1,1-1-1,-1-2 1,55-3 0,-38 1-322,137 0-4907,-96-1-672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5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90 115 7111,'7'-9'1970,"2"-3"-1145,29-40 2602,-36 48-2769,1 0 1,-1 0 0,0-1 0,-1 1 0,1-1 0,-1 0 0,1-6 0,-6 11 2028,-6 11-2133,-9 14-634,6 2 328,1 1 0,2-1 0,1 2 0,0-1 0,3 1 0,-7 51 0,3 182 949,10-243-1194,1 0 249,1-31 531,0-34-121,-11-27-648,-24-92-1,28 147-51,4 22-79,2-2 81,-1 1-1,1 0 1,0-1-1,1 1 0,-1-1 1,0 0-1,1 1 1,-1-1-1,1 0 1,0 0-1,0 0 1,3 4-1,3-1-465,1 0 0,0 0 0,-1-1 0,2 0 0,-1-1 0,0 0 0,0 0 1,1-1-1,0 0 0,11 0 0,0 0-2485,-1-1 1,0-2-1,41-4 1,-23-6-4669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2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0 7431,'0'0'5568,"12"9"-4943,249 147 69,-218-136-667,-19-9-10,0 1 0,0 1 0,41 31 1,-63-42-13,-1-1 0,1 0 0,-1 1 1,1-1-1,-1 1 0,0-1 1,1 1-1,-1-1 0,0 1 1,0 0-1,0 0 0,0 0 0,-1 0 1,1 0-1,0 0 0,-1 0 1,1 0-1,-1 0 0,0 0 0,0 0 1,0 0-1,0 0 0,0 0 1,0 0-1,0 0 0,-1 0 0,1 0 1,-1 0-1,1 0 0,-1 0 1,0 0-1,0-1 0,0 1 0,0 0 1,0 0-1,0-1 0,0 1 1,-1 0-1,1-1 0,-1 0 0,-1 3 1,-8 6 45,-1-1 0,1 0 1,-2-1-1,-19 11 1,26-16-51,-102 53 435,-3-6-1,-2-5 1,-2-4 0,-148 32-1,259-72-908,2-1-584,8-4-2703,20-13-2385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5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121 314 6758,'0'0'12396,"-8"-3"-11109,6 2-1208,-1 0 1,0 1 0,0-1 0,0 0-1,1 1 1,-1 0 0,0 0 0,0 0 0,0 0-1,0 0 1,0 1 0,0-1 0,0 1-1,1-1 1,-1 1 0,0 0 0,-3 2-1,2 0 79,-1 0-1,1 0 0,-1 0 0,1 1 1,0-1-1,1 1 0,-1 0 1,1 0-1,-1 1 0,-4 7 0,7-10-109,0 0 0,0-1 1,0 1-1,0 0 0,0 0 0,0 0 0,0 0 0,1 0 0,-1 0 0,1 0 0,-1 0 0,1 0 0,0 0 0,0 0 0,0 0 0,0 0 1,0 0-1,0 0 0,0 0 0,1 0 0,0 2 0,0-2-33,0-1 1,0 1-1,1-1 1,-1 0 0,0 0-1,1 0 1,-1 0-1,1 0 1,-1 0-1,1 0 1,0 0-1,-1-1 1,1 1-1,0 0 1,0-1-1,-1 1 1,1-1-1,0 0 1,0 0-1,-1 0 1,1 0-1,4 0 1,2 0 7,1-1 0,-1 0 0,1 0 0,-1-1 0,0 0 0,0 0 0,1-1 1,-1 0-1,-1-1 0,1 1 0,-1-2 0,1 1 0,-1-1 0,8-7 0,1-2 12,-1-1 1,-1-1-1,-1 0 1,20-29-1,-36 53-96,1 0 1,1 0-1,-1 0 0,0 14 0,2-16 29,0-5 32,-1 1 1,1 0-1,0-1 1,0 1-1,0-1 0,0 1 1,0-1-1,0 1 1,1-1-1,-1 1 0,0 0 1,1-1-1,-1 0 1,1 1-1,0-1 0,-1 1 1,1-1-1,0 0 1,0 1-1,0-1 1,0 0-1,0 0 0,0 0 1,0 0-1,0 0 1,1 0-1,-1 0 0,0 0 1,1 0-1,-1 0 1,0-1-1,3 2 1,0-1 8,1-1 0,-1 1 1,0-1-1,1 0 1,-1 0-1,1 0 1,-1 0-1,0-1 0,1 0 1,7-2-1,-5 0-42,0 0 0,-1 0-1,0-1 1,0 1 0,0-2-1,0 1 1,-1 0 0,1-1 0,-1 0-1,0 0 1,-1-1 0,1 0-1,-1 1 1,0-1 0,-1-1-1,1 1 1,-1 0 0,0-1 0,2-8-1,5-16-219,-1-1-1,9-58 0,-15 74 240,6-76 1199,-36 170-1073,16-51-36,2-1 1,1 1-1,0 1 0,3 0 0,0 0 1,-1 34-1,6-54-14,0-1-1,1 0 1,0 1-1,0-1 1,1 0-1,0 1 1,0-1-1,5 10 1,-6-15-135,0 0 0,0 0 0,1 0 0,-1 0 0,1 0 0,-1 0 0,1-1 0,0 1 0,0 0 0,-1-1 0,1 0 0,0 1 0,3 0 0,-3-1-299,1 0 0,-1 0 0,0-1 1,1 0-1,-1 1 0,1-1 0,-1 0 0,0 0 1,1 0-1,-1 0 0,1 0 0,-1-1 1,0 1-1,1-1 0,3-1 0,7-7-5431,0-4-3048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15503,'0'0'5680,"-11"0"-4298,-69 9 411,73-8-1647,0 1 0,-1 0-1,1 0 1,0 0 0,1 1-1,-1 0 1,0 1 0,1-1-1,0 1 1,-11 8 0,17-12-147,0 1 1,-1-1 0,1 0-1,0 0 1,0 0 0,-1 1-1,1-1 1,0 0 0,0 0-1,0 1 1,-1-1 0,1 0-1,0 1 1,0-1 0,0 0-1,0 1 1,0-1 0,0 0-1,-1 0 1,1 1 0,0-1-1,0 0 1,0 1 0,0-1 0,0 0-1,0 1 1,0-1 0,1 0-1,-1 1 1,0-1 0,0 0-1,0 1 1,0-1 0,0 0-1,1 1 1,12 4 27,31-2 1,-33-3-71,23 1-452,-18-2 232,0 1 0,-1 1 1,1 0-1,0 1 0,-1 1 0,1 0 0,-1 1 0,0 1 0,16 7 1,-30-12 268,0 1 1,0-1-1,0 1 1,0 0-1,0-1 1,0 1-1,0 0 1,0-1-1,0 1 1,0 0-1,0 0 1,0 0 0,-1 0-1,1 0 1,0 0-1,-1 0 1,1 0-1,-1 0 1,1 1-1,-1-1 1,0 0-1,1 0 1,-1 0-1,0 0 1,0 1 0,0-1-1,0 0 1,0 0-1,0 2 1,-1-1 70,0 1 1,0-1-1,0 0 1,-1 0-1,1 0 1,-1 0 0,0 0-1,1 0 1,-1 0-1,0-1 1,0 1-1,0-1 1,-3 3 0,-7 3 340,0-1 0,0 0 1,-1 0-1,-13 3 0,21-7-366,-1 0 0,0-1 0,0 0 0,1 0 0,-1-1 0,-8 1-1,14-2-113,-1 1 0,1 0-1,0 0 1,0 0-1,0-1 1,-1 1-1,1 0 1,0 0 0,0-1-1,0 1 1,0 0-1,0-1 1,0 1-1,-1 0 1,1 0-1,0-1 1,0 1 0,0 0-1,0-1 1,0 1-1,0 0 1,0-1-1,0 1 1,0 0-1,0 0 1,0-1 0,1 1-1,-1 0 1,0-1-1,0 1 1,0 0-1,0 0 1,0-1 0,1 1-1,-1 0 1,0 0-1,0-1 1,0 1-1,1 0 1,-1 0-1,0 0 1,0-1 0,1 1-1,8-12-2341,9-2-1723,9 1-1990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147 219 8200,'0'0'9780,"-8"0"-8729,1 0-880,-1 0 0,1 1 0,0 0 0,-1 0 0,1 1 0,0 0 0,0 0 0,0 1 0,-7 3 0,10-4-38,1-1 0,-1 1 0,0 1 0,1-1 0,-1 0 0,1 1-1,0 0 1,-1 0 0,1 0 0,1 0 0,-1 0 0,0 0 0,1 1 0,0-1-1,-1 1 1,1 0 0,1 0 0,-1 0 0,1 0 0,-2 4 0,3-7-112,0 1 1,0-1 0,0 0 0,0 1 0,0-1 0,0 0 0,1 1 0,-1-1-1,0 0 1,1 1 0,-1-1 0,1 0 0,-1 0 0,1 1 0,-1-1 0,1 0-1,0 0 1,0 0 0,0 0 0,0 0 0,-1 0 0,1 0 0,0 0 0,1-1-1,-1 1 1,0 0 0,0 0 0,0-1 0,0 1 0,1-1 0,-1 1 0,0-1-1,0 0 1,1 1 0,-1-1 0,0 0 0,2 0 0,8 2 15,0-1 1,0 0 0,19-2 0,-14 0 63,-5 1-82,1-1 0,-1-1 0,1 0 0,-1 0-1,0-1 1,0-1 0,0 0 0,0 0 0,-1-1 0,1-1-1,-1 0 1,-1 0 0,1-1 0,-1 0 0,0 0 0,-1-1-1,1 0 1,-2-1 0,1 0 0,-1 0 0,-1-1 0,1 1-1,-2-1 1,1-1 0,-1 1 0,-1-1 0,0 0 0,-1 0-1,0 0 1,0-1 0,-1 1 0,-1 0 0,0-1 0,0 0-1,-2-15 1,0 25-15,1-1-1,0 1 1,-1-1-1,0 1 1,1 0-1,-1-1 1,0 1-1,0 0 1,0 0 0,-1-1-1,1 1 1,0 0-1,-1 0 1,1 0-1,-1 0 1,0 1-1,0-1 1,0 0-1,0 1 1,0-1-1,0 1 1,0 0-1,0 0 1,-1 0-1,1 0 1,0 0-1,-1 0 1,1 0-1,0 1 1,-1-1 0,1 1-1,-1 0 1,1 0-1,-1 0 1,1 0-1,-1 0 1,-3 1-1,-3 0 25,0 0 0,0 1-1,1-1 1,-1 2 0,0-1-1,1 2 1,-1-1 0,1 1 0,-11 7-1,11-6 90,1 1 0,0-1 0,0 2 0,0-1 0,0 1 0,1 0 0,-6 10 0,11-16-107,0 0 1,1 1-1,-1-1 0,0 0 0,0 1 0,1-1 0,-1 1 0,1 0 0,-1-1 0,1 1 0,0-1 0,-1 1 0,1 0 1,0-1-1,0 1 0,0 0 0,0-1 0,1 1 0,-1-1 0,0 1 0,1 0 0,-1-1 0,1 1 0,-1-1 0,1 1 1,0-1-1,0 1 0,0-1 0,-1 0 0,1 1 0,1-1 0,-1 0 0,0 0 0,0 0 0,0 1 0,1-1 0,-1-1 1,0 1-1,1 0 0,-1 0 0,1 0 0,-1-1 0,1 1 0,-1-1 0,1 1 0,0-1 0,1 1 0,20 5-298,-1-1 0,1-1 0,34 2-1,-37-5-357,0 1 0,0 1 0,0 1 0,-1 1 1,20 7-1,-38-12 653,1 1 1,0 0-1,-1 0 1,1 0-1,-1 0 1,0 0-1,1 0 1,-1 0-1,0 0 1,1 0 0,-1 1-1,0-1 1,0 0-1,0 1 1,0-1-1,0 1 1,-1 0-1,1-1 1,0 1-1,-1-1 1,1 1-1,-1 0 1,1 0 0,-1-1-1,0 1 1,0 0-1,0 3 1,-1 3 182,0 0 0,-1 0 1,0 0-1,-6 15 0,-2 16-1726,9-29-3402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11563,'0'0'7314,"-1"12"-6418,-38 386 3679,33-350-4238,5-40 34,5-30-102,38-169-128,-34 163-170,1 2 1,1-1 0,2 1 0,27-45 0,-35 66 19,-1 0-1,1 1 0,1 0 1,-1 0-1,0 0 0,1 0 1,0 1-1,0-1 0,0 1 0,0 1 1,1-1-1,-1 1 0,1 0 1,0 0-1,-1 0 0,1 1 1,0 0-1,0 0 0,0 0 1,0 1-1,6 0 0,-8 0 5,0 1-1,-1-1 1,1 1-1,0-1 1,0 1-1,-1 0 1,1 1-1,-1-1 1,1 0-1,-1 1 1,1 0-1,-1 0 1,0 0-1,0 0 1,0 1-1,0-1 1,-1 1-1,1 0 1,0 0-1,-1 0 1,0 0-1,0 0 1,0 0-1,0 0 1,0 1-1,-1-1 0,1 1 1,-1-1-1,0 1 1,0 0-1,-1-1 1,1 1-1,0 5 1,-2-5 12,1 0-1,0 0 1,-1 0 0,0-1 0,0 1 0,0 0-1,-1-1 1,1 1 0,-1 0 0,0-1-1,0 0 1,0 1 0,0-1 0,0 0-1,-1 0 1,0 0 0,1-1 0,-1 1-1,0 0 1,0-1 0,-1 0 0,1 0 0,0 0-1,-1 0 1,1-1 0,-1 1 0,-5 1-1,0 0 4,0 1 0,-1-2 0,1 1 0,-1-1 0,0-1 0,1 1 0,-1-2 0,0 1 0,0-2 0,-10 0 0,19 1-135,0 0 1,0-1-1,-1 1 1,1 0 0,0 0-1,0-1 1,0 1-1,0-1 1,-1 1-1,1-1 1,0 1-1,0-1 1,0 0-1,0 0 1,0 1 0,0-1-1,1 0 1,-1 0-1,0 0 1,0 0-1,1 0 1,-1 0-1,0 0 1,1 0-1,-1 0 1,1 0 0,-1-1-1,1 1 1,0 0-1,-1 0 1,1 0-1,0-1 1,0 1-1,0 0 1,0 0-1,0 0 1,0-1-1,0 1 1,1 0 0,-1-2-1,1 1-478,0-1 0,0 0 0,0 1 0,0-1 0,1 1 0,-1-1 0,1 1 0,-1 0 0,1-1 0,0 1 0,0 0 1,0 0-1,0 0 0,0 1 0,0-1 0,5-2 0,25-8-5649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29 8200,'0'0'13778,"-10"7"-13399,3-2-352,-49 37 744,54-40-728,-1 0-1,1 0 0,0 0 0,0 1 0,0-1 0,0 1 0,0-1 0,0 1 0,1 0 0,-1 0 0,1-1 1,0 1-1,0 0 0,0 0 0,0 0 0,0 0 0,1 1 0,0-1 0,-1 0 0,1 0 0,0 4 0,1-6-29,0 0-1,0 0 0,0 0 0,0 0 1,0 0-1,0 0 0,1 0 0,-1-1 0,0 1 1,0 0-1,0-1 0,1 1 0,-1-1 1,0 1-1,1-1 0,-1 0 0,1 1 1,-1-1-1,0 0 0,1 0 0,-1 0 0,1 0 1,2 0-1,35-4 202,-34 3-198,0-1 0,0 0 0,0 0 0,-1 0 1,1-1-1,0 0 0,-1 1 0,0-2 0,0 1 1,0 0-1,0-1 0,-1 0 0,1 0 0,-1 0 1,0 0-1,5-9 0,-4 5 35,0 0-1,-1 0 0,1 0 1,-2 0-1,1 0 0,-1 0 1,-1-1-1,0 1 1,1-14-1,-3 22-43,0 0 1,0 0-1,0 0 0,0 0 0,0 0 1,1 0-1,-1 0 0,0 0 1,0 1-1,0-1 0,0 0 0,0 1 1,1-1-1,-1 1 0,0-1 0,0 1 1,1-1-1,-1 1 0,0 0 1,1-1-1,-2 2 0,1-1 7,-1 1-1,1 0 0,0-1 1,0 1-1,-1 0 0,1 0 1,0 0-1,0 0 1,1 0-1,-1 0 0,0 0 1,1 0-1,-1 0 1,1 1-1,0-1 0,0 0 1,0 0-1,0 0 1,0 1-1,0-1 0,0 0 1,1 0-1,-1 0 1,1 0-1,1 3 0,-2-4-82,1 0 1,0 0-1,0 0 0,0 0 0,0 0 0,0 0 0,0 0 0,1 0 0,-1 0 0,0-1 0,0 1 1,1-1-1,-1 1 0,0-1 0,3 1 0,30-1-5012,-17-6-1896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12556,'0'0'9262,"-9"1"-7997,-6 0-747,-6 1-30,0 0 0,-36 9 0,51-9-451,1 0 1,0 0-1,-1 0 0,1 1 0,0-1 1,0 1-1,-4 4 0,7-6-41,1 0-1,-1 1 1,1-1-1,-1 1 1,1 0-1,0-1 1,0 1-1,0 0 1,0 0-1,0 0 0,0-1 1,0 1-1,0 0 1,1 0-1,-1 0 1,1 1-1,-1-1 1,1 4-1,0-5 7,1 0-1,-1 0 0,1 0 0,-1 0 1,1 0-1,0 0 0,-1 0 0,1 0 1,0 0-1,0-1 0,-1 1 0,1 0 1,0 0-1,0-1 0,0 1 0,0-1 1,0 1-1,0 0 0,0-1 0,0 0 1,0 1-1,0-1 0,1 0 1,-1 0-1,0 1 0,0-1 0,1 0 1,39 5 51,-35-5-51,23 1-415,-17-1 26,0 0-1,-1 1 1,1 0 0,0 1 0,-1 1 0,22 6 0,-32-8 394,0-1 0,0 1 0,0-1 1,0 1-1,0-1 0,-1 1 0,1 0 0,0-1 0,-1 1 0,1 0 0,0 0 1,-1-1-1,1 1 0,-1 0 0,1 0 0,-1 0 0,1 0 0,-1 0 0,0 0 1,1 0-1,-1 0 0,0 0 0,0 0 0,0 0 0,0 0 0,0 0 0,0 0 1,0 0-1,0-1 0,0 1 0,0 0 0,0 0 0,-1 0 0,1 0 0,0 0 1,-1 0-1,1 0 0,-1 0 0,1 0 0,-1 0 0,1-1 0,-1 1 0,0 0 1,1 0-1,-1-1 0,0 1 0,0 0 0,-1 0 0,-39 32 1721,32-28-1483,0 0 0,0-1 0,-1 0 0,1 0 0,-1-1 0,0 0 0,0-1 0,0 0 0,-12 1 0,22-3-265,-1 0 0,1 0 0,-1 0 0,1-1 0,-1 1-1,1 0 1,-1 0 0,1 0 0,0 0 0,-1-1 0,1 1 0,-1 0 0,1 0 0,0-1 0,-1 1-1,1 0 1,0-1 0,-1 1 0,1-1 0,0 1 0,-1 0 0,1-1 0,0 1 0,0-1 0,0 1-1,-1-1 1,1 1 0,0 0 0,0-1 0,0 1 0,0-1 0,0 1 0,0-1 0,0 1 0,0-1-1,0 1 1,0-1 0,0 1 0,0-1 0,0 1 0,0-1 0,1 1 0,-1-1 0,0 1 0,0 0-1,1-1 1,11-24-3258,32-18-6838,-17 19 2423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10218,'0'0'9288,"2"55"-7334,-7-31-320,-2-1-513,1-1-673,1-2-384,3-4-160,2-4-1377,0-6-961,7-6-6503,0-9-2818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12364,'0'0'11984,"1"7"-11813,3 23-131,-2-1 0,-1 1 1,-2-1-1,-1 1 0,-9 48 0,5-28 64,-2 53 0,22-116 622,-10 1-687,-1 0 0,0 0 0,0-1 0,-1 0 0,-1 1 0,0-1 0,-1-14 0,0 11-39,1-1 1,0 1 0,5-22 0,-5 37-9,-1 1 1,0-1 0,0 1-1,1-1 1,-1 1-1,0-1 1,1 1 0,-1 0-1,0-1 1,1 1 0,-1 0-1,1-1 1,-1 1 0,0 0-1,1-1 1,-1 1 0,1 0-1,-1 0 1,1 0-1,-1-1 1,1 1 0,-1 0-1,1 0 1,-1 0 0,1 0-1,-1 0 1,1 0 0,0 0-1,-1 0 1,1 0 0,-1 0-1,1 0 1,-1 0-1,1 1 1,-1-1 0,1 0-1,-1 0 1,1 0 0,-1 1-1,0-1 1,1 0 0,-1 1-1,1-1 1,-1 0 0,0 1-1,1-1 1,-1 1-1,0-1 1,1 0 0,-1 2-1,29 24-34,-23-20 49,1-1-115,1 0 0,-1-1 1,1-1-1,0 1 1,0-1-1,13 3 1,-14-4-163,0 0 1,0 0 0,0 1 0,0 0 0,0 0 0,-1 1-1,13 8 1,-18-10 322,1 0-1,-1 0 1,0 0 0,1 0-1,-1 0 1,0 0-1,0 0 1,-1 1-1,1-1 1,0 0 0,-1 1-1,1-1 1,-1 0-1,0 1 1,0-1-1,0 1 1,0-1 0,0 1-1,0-1 1,-1 0-1,1 1 1,-1-1-1,0 0 1,0 1-1,0-1 1,0 0 0,0 0-1,0 0 1,-3 4-1,14-8 633,6-7-681,1-5-137,-1-1 0,16-18 0,-2 2-173,-30 31 298,0 0 0,0 0-1,0 0 1,0 0 0,0 0 0,1 0-1,-1 0 1,0 0 0,0 0-1,0 0 1,0 0 0,1 0-1,-1 0 1,0 0 0,0 0 0,0 0-1,0 0 1,1 0 0,-1 0-1,0 0 1,0 0 0,0 0 0,0 0-1,0 0 1,1 0 0,-1 1-1,0-1 1,0 0 0,0 0 0,0 0-1,0 0 1,0 0 0,1 0-1,-1 1 1,0-1 0,0 0 0,0 0-1,0 0 1,0 0 0,0 1-1,0-1 1,0 0 0,0 0-1,0 0 1,0 0 0,0 1 0,0-1-1,0 0 1,0 0 0,0 0-1,0 0 1,0 1 0,0-1 0,4 20-12,-4-15 82,1-1 0,-1 0 0,1 1 0,0-1 0,1 0 0,-1 0 0,1 0 0,4 8 0,-2-9-7,0 0-1,1-1 1,-1 1 0,1-1-1,0 0 1,-1 0 0,1 0-1,0 0 1,0-1-1,1 0 1,-1 0 0,0-1-1,0 1 1,0-1 0,1 0-1,-1-1 1,0 1 0,0-1-1,0 0 1,0 0-1,0-1 1,6-1 0,-7 2-40,0-1 0,0 1 0,0-1 0,0 0-1,0 0 1,0 0 0,-1-1 0,1 1 0,-1-1 0,0 0 0,1 0 0,-1 0 0,0 0 0,-1-1 0,1 1 0,-1-1 0,1 1 0,-1-1 0,0 0 0,0 0 0,-1 0 0,1 0 0,-1-1-1,0 1 1,0 0 0,0-7 0,0 10-17,-1-1 0,0 0 0,0 0-1,0 1 1,0-1 0,0 0 0,0 0 0,-1 1-1,1-1 1,-1 0 0,1 1 0,-1-1-1,1 0 1,-1 1 0,0-1 0,0 1 0,0-1-1,0 1 1,0 0 0,0-1 0,0 1 0,0 0-1,-1 0 1,1 0 0,-1 0 0,1 0-1,0 0 1,-1 0 0,1 0 0,-1 0 0,0 1-1,1-1 1,-1 1 0,0-1 0,1 1-1,-1-1 1,0 1 0,0 0 0,1 0 0,-1 0-1,0 0 1,1 0 0,-1 1 0,0-1 0,0 0-1,1 1 1,-1-1 0,0 1 0,1 0-1,-1-1 1,1 1 0,-3 2 0,2-3 8,1 1 0,-1 0-1,1 0 1,-1 0 0,1 0 0,-1 0 0,1 0 0,0 0 0,-1 0-1,1 1 1,0-1 0,0 0 0,0 1 0,0-1 0,0 1 0,0-1-1,1 1 1,-1 0 0,0-1 0,1 1 0,-1 0 0,1-1-1,0 1 1,-1 0 0,1 0 0,0-1 0,0 1 0,0 0 0,0 0-1,1-1 1,-1 1 0,0 0 0,1-1 0,-1 1 0,1 0 0,0-1-1,-1 1 1,1-1 0,0 1 0,0-1 0,0 1 0,0-1 0,0 1-1,0-1 1,1 0 0,-1 0 0,0 0 0,1 1 0,-1-1 0,0 0-1,1-1 1,0 1 0,-1 0 0,1 0 0,-1-1 0,1 1 0,0-1-1,0 1 1,-1-1 0,1 0 0,3 0 0,76 5-454,25 4 1109,-75-4-573,57 1 1,-87-6-238,-1 0 0,0 0 0,1-1 1,-1 1-1,0 0 0,0 0 1,1-1-1,-1 1 0,0 0 1,0-1-1,1 1 0,-1 0 0,0-1 1,0 1-1,0-1 0,0 1 1,0 0-1,0-1 0,1 1 1,-1-1-1,0 1 0,0 0 1,0-1-1,0 1 0,0 0 0,-1-1 1,1 1-1,0-1 0,0 1 1,0 0-1,0-1 0,0 1 1,0-1-1,-1 1 0,1 0 0,0-1 1,0 1-1,-1 0 0,1 0 1,0-1-1,0 1 0,-1 0 1,1-1-1,0 1 0,-1 0 0,1 0 1,-1-1-1,-14-17-6123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1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10794,'0'0'3652,"47"-21"-3620,-13 21-64,3 4-1954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10570,'0'0'9577,"25"78"-8232,-25-33-544,-9 4-513,1 1-224,-3-6-32,6-5 0,3-9 1,-2-6-226,1-11-639,-3-10-642,-4-3-1953,-8-5-2210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65 4708,'0'0'465,"0"-8"186,-1-28 38,1 35-638,0 0-1,0 1 1,-1-1 0,1 0 0,0 0-1,0 0 1,0 0 0,-1 0 0,1 1-1,0-1 1,-1 0 0,1 0 0,-1 0-1,1 1 1,-1-1 0,1 0-1,-1 1 1,0-1 0,1 0 0,-1 1-1,0-1 1,1 1 0,-1-1 0,0 1-1,0-1 1,0 1 0,1 0 0,-1-1-1,0 1 1,0 0 0,0 0 0,0 0-1,0 0 1,1-1 0,-1 1 0,0 0-1,0 0 1,0 1 0,0-1 0,0 0-1,-1 0 1,-31 14 743,18-2-749,1 0-1,0 1 0,2 0 0,-1 1 0,1 1 1,1 0-1,-15 27 0,5-3-9,2 0 0,-16 49 0,24-54-11,1 1 0,-11 67-1,19-82-6,0 0-1,1 0 1,1 1-1,1-1 1,1 0 0,7 33-1,-8-48-2,0 0 0,1 0 0,0 0 0,0 0 0,0 0 0,0 0-1,1-1 1,0 1 0,0-1 0,0 0 0,0 0 0,1 0 0,0 0 0,0 0 0,0-1-1,0 1 1,0-1 0,1-1 0,-1 1 0,1 0 0,0-1 0,0 0 0,0 0 0,0 0-1,0-1 1,0 0 0,0 0 0,0 0 0,1-1 0,-1 1 0,10-2 0,-1 0 79,0-1 0,0-1 0,0 0 0,0-1 0,0 0 0,-1-1 0,0 0 0,0-2 0,0 1 0,20-15 0,-11 4-20,-1 0 0,0-1 0,-2-1-1,0-1 1,-1-1 0,-1 0 0,-1-1 0,-1-1-1,-1-1 1,-1 0 0,-1 0 0,-1-1 0,-2-1-1,0 0 1,-1 0 0,-2-1 0,-1 1 0,-1-1-1,-1-1 1,-2 1 0,-2-41 0,1 64-76,0-1 0,-1 0 0,0 0 0,0 1 0,0-1 0,0 0 0,-1 1-1,1-1 1,-1 1 0,-1 0 0,1-1 0,0 1 0,-1 0 0,0 0 0,0 1 0,0-1 0,-1 1 0,1-1 0,-1 1 0,1 0 0,-1 0 0,0 1 0,-1-1 0,1 1 0,0 0 0,-1 0 0,1 0 0,-1 1 0,1-1 0,-8 0 0,2 1-97,0 0 1,0 1 0,0 0-1,0 0 1,-1 1 0,1 1 0,0 0-1,1 0 1,-1 1 0,0 0 0,1 0-1,-1 1 1,-13 8 0,-58 38-3142,54-35-1120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11339,'0'0'9865,"82"-18"-8776,-24 14-256,4 4-353,7-3-287,2 3-129,-2 0-32,-3 0-1185,-13 0-1954,-9 3-3940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0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12396,'0'0'3507,"11"1"-1489,17 1-1661,0-2 0,0-1 0,0-1 1,0-1-1,-1-1 0,1-2 0,-1-1 0,0-1 0,46-20 0,-71 26-291,1 1-1,-1 0 1,1-1-1,-1 1 1,0-1-1,0 0 0,0 1 1,0-1-1,0 0 1,0 0-1,-1 0 1,1-1-1,-1 1 1,1 0-1,-1-1 1,0 1-1,0-1 0,1-2 1,-2 3-32,0 1-1,0-1 1,0 1 0,0-1 0,-1 1-1,1 0 1,-1-1 0,1 1 0,-1 0 0,1-1-1,-1 1 1,0 0 0,0-1 0,1 1-1,-1 0 1,0 0 0,0 0 0,0 0-1,0 0 1,-1 0 0,1 0 0,0 0-1,0 1 1,0-1 0,-1 0 0,1 1 0,0-1-1,-1 1 1,1-1 0,-1 1 0,1 0-1,0-1 1,-3 1 0,-7-2-35,1 0-1,-1 1 1,0 1 0,0-1-1,0 2 1,0 0 0,1 0 0,-1 0-1,0 2 1,1-1 0,-1 1-1,1 1 1,-16 7 0,20-8 14,1-1 1,-1 1 0,1 0-1,0 1 1,0-1 0,0 1-1,0 0 1,1 0 0,-1 1-1,1-1 1,0 1-1,0 0 1,1 0 0,0 1-1,0-1 1,0 1 0,0-1-1,1 1 1,0 0-1,0 0 1,1 0 0,-1 0-1,1 0 1,1 0 0,-1 7-1,1-10-22,1-1-1,0 1 1,-1 0-1,1 0 1,0-1-1,0 1 1,1-1-1,-1 1 1,1-1 0,-1 0-1,1 1 1,0-1-1,-1 0 1,1 0-1,0 0 1,1 0-1,-1 0 1,0-1-1,0 1 1,1-1-1,-1 1 1,1-1-1,-1 0 1,1 0 0,0 0-1,-1 0 1,1-1-1,0 1 1,4 0-1,12 2-1011,-1-1 0,1 0 1,23-2-1,-32 0-153,48 0-6455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14350,'-12'0'1724,"0"0"-1405,0 0 1,0 1 0,1 0-1,-1 1 1,0 0-1,1 1 1,-1 0 0,1 1-1,0 0 1,0 1-1,0 0 1,1 1 0,-1 0-1,-13 11 1,23-17-330,1 1 1,-1-1-1,0 1 1,1-1-1,-1 1 1,0-1-1,1 1 1,-1 0-1,1 0 1,-1-1-1,0 1 1,1 0-1,0 0 1,-1-1-1,1 1 1,0 0-1,-1 0 1,1 0-1,0 0 1,0-1-1,0 1 1,-1 0-1,1 0 1,0 0-1,0 0 1,0 0-1,1 0 1,-1 0-1,0-1 1,0 1-1,0 0 1,1 0-1,-1 0 1,0 0-1,1-1 1,-1 1-1,1 0 1,-1 0-1,1-1 1,-1 1-1,1 0 1,-1-1-1,1 1 1,0 0-1,-1-1 1,1 1-1,0-1 1,0 1-1,-1-1 1,1 0-1,0 1 1,0-1-1,1 1 1,6 2-237,1 0 0,0 0 0,0-1 0,11 2 0,-9-2-18,45 7-980,-41-8 1021,0 1-1,-1 1 0,1 0 1,-1 1-1,0 0 0,0 1 0,0 1 1,14 8-1,-26-14 258,-1 1 0,0 0 0,0-1-1,0 1 1,0 0 0,0 0 0,0 0 0,0 0-1,0 0 1,-1 0 0,1 0 0,0 0 0,0 0-1,-1 0 1,1 0 0,-1 0 0,1 1 0,-1-1 0,1 0-1,-1 0 1,0 0 0,0 1 0,1-1 0,-1 0-1,0 1 1,0-1 0,0 0 0,-1 0 0,1 2-1,-1 0 114,-1 0-1,1 0 0,-1-1 1,1 1-1,-1 0 0,0-1 1,0 0-1,0 1 0,-1-1 1,1 0-1,-5 3 0,-7 4 619,0 0 0,0-1 0,-23 9 0,24-11-352,0-1 0,-1-1 1,0 0-1,1-1 0,-2 0 1,-27 1-1,41-4-445,0 0 0,0 0 1,1 0-1,-1 0 0,0 0 0,0 0 0,1 0 1,-1-1-1,0 1 0,0 0 0,1 0 0,-1-1 0,0 1 1,0 0-1,1-1 0,-1 1 0,0-1 0,1 1 1,-1-1-1,1 1 0,-1-1 0,1 0 0,-1 1 1,1-1-1,-1 0 0,1 1 0,-1-1 0,1 0 0,0 1 1,-1-1-1,1-1 0,2-30-2625,25-32-5402,-2 18 174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14029,'0'0'1212,"-2"12"187,-5 27-97,2-1 0,2 1 0,2 69 0,3-82-1172,2 1 0,0-1 0,17 51 0,-12-53-378,-6-16-179,1 1-1,-1-1 0,-1 1 1,1 0-1,1 14 1,-34-51-2771,-36-34-681,-17-17 3419,65 60 2557,0-1 1,-17-26 0,35 46-2024,-1-1 1,1 1 0,-1-1 0,1 1 0,-1 0 0,1-1-1,-1 0 1,1 1 0,-1-1 0,1 1 0,0-1 0,-1 1-1,1-1 1,0 0 0,0 1 0,-1-1 0,1 0-1,0 1 1,0-1 0,0 0 0,0 0 0,0 1 0,0-1-1,0 0 1,0 1 0,0-1 0,0 0 0,0 1-1,1-1 1,-1 0 0,0 1 0,0-1 0,1 0 0,-1 1-1,0-1 1,1 1 0,-1-1 0,1 1 0,-1-1 0,0 1-1,1-1 1,-1 1 0,1-1 0,0 1 0,-1-1-1,1 1 1,-1 0 0,1-1 0,0 1 0,-1 0 0,1 0-1,0-1 1,43-1 650,-30 3-600,161 8 694,-87-3-2546,2-3-5415,-37-3-3706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6:2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16944,'0'0'5605,"47"56"-4868,-27-24-417,-1 5-224,1 3-224,-6-1-1890,2-2-2338,-9 0-5605</inkml:trace>
  <inkml:trace contextRef="#ctx0" brushRef="#br0" timeOffset="1">98 684 7527,'0'0'18610,"23"8"-24280,-14-16-2882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44:3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1376 348 4869,'0'0'3475,"-6"-9"-3379,-36-65 69,38 70-106,0-1-1,0 1 0,-1 1 0,1-1 1,-1 0-1,0 1 0,0 0 0,0 0 1,0 1-1,-1-1 0,1 1 0,-8-2 1,-76-16 78,56 14 41,-115-20 355,0 5-1,-285 0 0,414 21-488,1 1 1,-1 1-1,1 1 0,0 0 1,0 1-1,0 1 1,0 1-1,1 0 1,0 1-1,0 1 0,1 1 1,0 1-1,0 0 1,-16 14-1,20-14-47,1 1-1,0 1 1,0 0 0,2 0-1,-1 1 1,2 0-1,-1 1 1,2 0 0,0 0-1,1 1 1,0 0-1,1 0 1,1 0-1,0 1 1,1-1 0,-2 29-1,4-25 1,0-1-1,1 1 1,1 0-1,1-1 0,1 1 1,0-1-1,1 1 1,1-1-1,1 0 1,0-1-1,2 1 1,0-2-1,1 1 0,0-1 1,1 0-1,1-1 1,19 21-1,-12-16 22,2 0-1,0-2 0,2 0 1,0-1-1,0-2 1,2 0-1,-1-1 0,52 20 1,-39-21 7,1-1 0,0-3 0,1 0 1,1-3-1,68 3 0,-29-10-17,-1-3 1,1-4-1,-1-3 0,0-4 1,132-42-1,-128 30-35,-1-4 0,137-74 0,-180 83 26,0-1 1,-1-2-1,-2-2 1,-1-1-1,-1-1 1,-1-2-1,36-47 0,-58 65 27,0 0-1,-1 0 0,0-1 0,-2 0 1,1 0-1,-2-1 0,0 1 0,0-1 1,2-18-1,-6 24 56,0 0-1,0-1 1,-1 1-1,-1 0 1,1 0 0,-1 0-1,-1 0 1,0 0-1,0 0 1,-1 0 0,0 0-1,0 1 1,-1-1-1,0 1 1,0 0 0,-10-12-1,2 5 24,0 0 0,-1 2-1,-1-1 1,-1 2 0,0 0-1,0 0 1,-1 2 0,-20-11-1,10 8-40,-1 2 0,0 0 1,-1 2-1,-49-9 0,-7 6 13,-1 5 0,-139 4 0,217 3-63,-77 2 52,-111 17 0,161-13-232,0 1 1,1 1-1,0 2 1,1 1-1,0 2 1,-33 18-1,45-20-620,1 2 0,1 1 0,0 0 1,-17 19-1,-6 12-3361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4:41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2 240 12595,'-2'-5'3498,"5"6"-1645,12 10-1116,2 2-433,-12-12-248,0 1 0,0-2 1,1 1-1,-1-1 0,0 1 0,0-1 1,1-1-1,-1 1 0,0-1 0,0 0 1,0 0-1,8-3 0,25-4 217,126 9-25,-122 2-241,0-2 0,-1-2-1,71-11 1,-93 8-16,171-31-27,-141 29 28,94-1 1,4 16 14,32 0-5,200-18 12,-145 1-7,828-50 24,-821 39-40,523-36-117,71 44-10,-454 11 128,237 28-36,-233-5 24,36 0 18,288 6-5,568-5 7,-1197-21-47,104-10-1,-73 3 75,-42 2-47,-45-1-1,0 0 1,-1-2 0,28-9-1,33-7 55,33-2-21,-66 11-14,1 2 0,103-5-1,-87 14-3,-18 0 19,69 6 1,-112-3 62,-3-2-432,-4-9 44,0 8 307,0-22-96,2-6-31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4:56.5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19 11739,'-1'1'203,"0"-1"1,0 1-1,0 0 1,0 0 0,0 0-1,0-1 1,0 1-1,0 0 1,1 0 0,-1 0-1,0 0 1,1 0-1,-1 0 1,1 0 0,-1 1-1,1-1 1,-1 0-1,1 0 1,0 0 0,-1 2-1,2-2-160,-1 0 0,1 0 0,0 0 1,-1 0-1,1-1 0,0 1 0,-1 0 0,1-1 0,0 1 0,0 0 0,0-1 0,0 1 0,-1-1 0,1 1 0,0-1 0,0 0 0,0 1 0,0-1 1,0 0-1,0 0 0,0 1 0,0-1 0,0 0 0,0 0 0,0 0 0,2-1 0,1 1-39,0 0 0,0 0 0,0-1 0,1 0-1,-1 1 1,0-2 0,0 1 0,0 0 0,-1-1 0,1 0 0,4-2 0,-5 2 2,-1 0-1,1 1 1,0-1 0,0 1 0,1 0 0,-1 0-1,0 0 1,0 0 0,0 1 0,1-1 0,-1 1-1,0-1 1,1 1 0,-1 1 0,0-1 0,1 0-1,-1 1 1,0-1 0,6 3 0,5 3 6,0 2 1,14 9-1,-15-9-9,1 0-1,20 9 1,-15-11-14,0 0 1,0-1-1,1-1 0,38 2 0,84-5-30,-50-2 35,174 21 43,-30-2-2,123-21-55,-111-2 24,-120 6 7,371-13-24,-330-3-15,456-19 94,99 67-109,-429 1 54,-154-14-13,163 0 0,127-2 55,-419-17-46,2 2 45,0-1 1,1-1-1,0 0 1,-1-1-1,1-1 1,-1 0 0,1-1-1,-1-1 1,15-4-1,12-5 2,0 2 0,1 2 0,0 2 0,45-1 0,33-5-55,0-6 0,-1-4 0,121-40 0,-94 23-11,-144 38 19,1 0 1,-1 1 0,1 0-1,-1-1 1,1 1 0,0 0-1,-1 0 1,1 0 0,-1 1-1,1-1 1,-1 0 0,1 1-1,-1 0 1,1 0 0,-1 0-1,0 0 1,1 0 0,-1 0-1,0 0 1,0 1 0,3 2-1,26 12-7,-25-15-1,0 0 0,0 0 1,1-1-1,-1 0 0,1 0 1,-1-1-1,0 1 0,1-1 0,-1 0 1,9-4-1,-5 3 2,-1 0-1,1 0 1,12 0-1,-17 2-3,0 0 0,0 0 0,0 1 0,0-1 0,0 1 0,0 0 0,-1 1 0,1-1 0,0 1 0,0 0 0,6 3 0,-10-4-63,-11-19 849,5 11-718,-5-12 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5:24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11771,'1'2'96,"0"1"0,0-2 0,1 1 0,-1 0 0,1 0 0,0 0 1,-1-1-1,1 1 0,0-1 0,0 1 0,0-1 0,0 0 0,0 0 1,0 1-1,0-2 0,1 1 0,-1 0 0,0 0 0,1-1 0,1 1 1,8 0 167,-1 0 1,0 0-1,15-2 1,16 0 312,339 26 626,-200-17-1231,221 38 1,-331-32 46,244 41 2,5-26 2,525-37 70,-367-1-89,-28 13 87,211-6-73,240-18 30,-622 17-84,279 6 79,-543-2-54,380 13-17,-395-14 42,1-1 1,-1 1-1,1 0 0,-1 0 0,1 0 1,-1 0-1,1 0 0,-1 0 0,1 0 0,-1 0 1,1 1-1,-1-1 0,1 0 0,-1 0 0,1 0 1,-1 0-1,1 1 0,-1-1 0,1 0 0,-1 0 1,0 1-1,1-1 0,-1 0 0,1 1 0,-1-1 1,0 1-1,1-1 0,-1 0 0,1 1 0,-1 0 15,-1 0-1,1 0 0,0 0 0,0-1 1,0 1-1,0 0 0,-1 0 0,1-1 1,0 1-1,-1 0 0,1-1 0,-1 1 1,1 0-1,-1-1 0,1 1 0,-2 0 0,-1 3 43,0-1 0,-1 1-1,0-1 1,0 0-1,-7 4 1,-14 4 25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5:37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1 189 11586,'0'1'95,"0"0"-1,1 1 1,-1-1-1,1 0 1,0 0-1,0 1 1,-1-1-1,1 0 1,0 0-1,0 0 1,0 0-1,0 0 1,0 0-1,0 0 1,0 0-1,0-1 1,1 1-1,1 1 1,0-1 29,1-1 0,0 1-1,-1-1 1,1 0 0,0 0 0,5-1 0,-9 1-123,232 3 1137,-162 1-1101,-1-3 0,0-3 0,73-12 1,265-64 62,-33 27 42,-135 22 64,210-15-52,548 48-83,-661 4-64,-89-6-5,333 37 14,-324 3-9,-58-7-6,186 33 39,-302-55-46,131 5 0,-125-14 26,105 19-1,-183-21-9,85 17 227,115 7 0,-198-24 58,0-1 0,0 2-1,22 6 1,-33-9-64,0 1-158,0-1 0,0 1 0,1-1 0,-1 1 0,0-1 0,1 1 0,-1-1 0,1 0 0,-1 0 0,0 1 0,1-1 0,-1 0 0,1-1 0,1 1 0,-3 0-101,0 0-1,1-1 1,0 1 0,-1 0-1,1 0 1,-1 0 0,1 0 0,-1 0-1,1 0 1,-1 0 0,1 0-1,-1 0 1,1 0 0,-1 0 0,1 0-1,-1 0 1,1 0 0,-1 1-1,1-1 1,-1 0 0,1 0 0,-1 0-1,1 1 1,-1-1 0,1 0-1,-1 1 1,1-1 0,-1 0 0,0 1-1,1 0 1,-1 0 9,0-1 1,0 1-1,0 0 0,0-1 1,0 1-1,0 0 0,-1-1 0,1 1 1,0-1-1,0 1 0,-1 0 1,1-1-1,0 1 0,-1-1 1,1 1-1,-1-1 0,1 1 1,-1-1-1,1 1 0,-1-1 0,1 0 1,-1 1-1,1-1 0,-1 0 1,0 1-1,1-1 0,-1 0 1,0 1-1,-23 8-217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36 5285,'-8'-5'342,"-1"0"-197,0 1 0,-1 0 0,0 0 0,0 1 0,0 0 0,0 0 0,0 2 0,0-1 0,-1 1 0,1 0 1,0 1-1,-1 1 0,1 0 0,-1 0 0,1 0 0,-19 7 0,16-3 59,0 1 1,1 0-1,0 1 0,0 0 0,1 1 1,0 1-1,0-1 0,1 2 0,0-1 1,1 1-1,0 1 0,0 0 0,1 0 1,-11 22-1,11-17-135,0 0 0,1 1 0,1 0 0,0 0 0,1 1 0,1 0 0,1 0-1,1 0 1,0 0 0,2 32 0,1-39-51,1 1 1,0-1-1,1 0 0,1 1 0,0-2 0,0 1 1,1 0-1,0-1 0,1 0 0,0 0 0,1 0 0,0-1 1,1 0-1,-1-1 0,2 0 0,16 14 0,-19-17 88,0 0-1,0-1 1,0 0-1,1-1 1,-1 1-1,1-1 1,0 0-1,0-1 0,0 0 1,0 0-1,0 0 1,1-1-1,-1 0 1,0-1-1,1 1 1,-1-1-1,0-1 0,1 0 1,-1 0-1,0 0 1,0-1-1,1 1 1,-1-2-1,-1 1 1,1-1-1,0 0 1,8-6-1,1-2 86,-1-1 1,0-1-1,-1 0 1,-1-1-1,0-1 1,-1 0-1,0 0 0,-1-1 1,-1-1-1,12-25 1,-12 20-186,-2 0 0,0 0 1,-1 0-1,-2-1 0,0 0 0,-1 0 1,-2 0-1,1-32 0,-3 50-79,-1 1 0,1-1 0,-1 0 0,1 1 0,-1-1-1,-1 1 1,1-1 0,-1 1 0,1 0 0,-1-1 0,0 1 0,-1 0 0,1 0 0,-1 1 0,0-1 0,0 0-1,0 1 1,0 0 0,-6-5 0,3 4-388,-1 0-1,0 0 0,0 0 1,0 1-1,-1 0 1,1 1-1,-1 0 0,1 0 1,-1 0-1,-15 0 1,-24 0-3613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5:45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1161 70 12483,'-31'-9'531,"-32"-4"1,12 2 4,29 7-350,0 1 0,-1 1 1,1 1-1,-1 1 0,0 1 1,1 1-1,-1 1 0,1 1 1,-32 10-1,-18 10-85,-100 47 1,132-53-79,-10 4 15,1 3 0,1 1-1,-67 48 1,98-60-38,0 0 0,0 1 0,1 1 0,1 1 1,1 0-1,1 1 0,0 0 0,1 1 0,1 0 0,1 1 0,-11 29 0,11-17-3,2 1-1,1-1 1,1 1-1,2 0 1,2 1-1,2 45 1,4-7-13,27 133 0,-24-173 7,1 0 0,2 0 0,1-1 0,1-1 0,23 40 0,-22-48-1,1-1-1,1 0 1,1-1 0,0-1 0,2 0 0,0-1 0,31 22-1,-5-8-2,1-2-1,2-2 1,60 26-1,-73-39 6,0-3 0,1 0-1,1-3 1,0 0 0,61 5-1,-2-10 61,150-11-1,94-30 90,-251 26-129,43-5 17,423-68 7,-498 70-30,0-2 1,57-26 0,102-57 22,-132 59-16,-51 25-3,-1-1 1,0-1-1,41-32 0,-61 41 2,-1-2 0,0 1-1,-1-1 1,0 0 0,0-1 0,-1 0-1,-1 0 1,0-1 0,-1 0-1,0 0 1,0-1 0,3-13 0,-3 4 9,-1 0 1,-1-1-1,-1 1 1,-1-1-1,-1 0 1,0 1-1,-2-1 1,-1 1-1,-1-1 1,-1 1-1,-1 0 1,-1 0 0,0 0-1,-2 1 1,-1 0-1,0 0 1,-1 1-1,-2 0 1,-17-23-1,11 18-19,-2 1-1,-1 0 0,0 2 1,-36-29-1,17 21-8,-2 1 0,-45-23 0,-87-46 13,-230-119-4,373 202 3,-1 2 1,-1 1-1,-62-14 1,70 22 1,1 0-1,-1 2 1,1 1 0,-1 1 0,0 1-1,-30 6 1,-9 6-61,-86 31 0,85-23-185,-79 15-1,129-33 207,-1-1 0,-18-1 1,-31-8-105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25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35 6449,'0'0'72,"0"0"0,0 0-1,0 1 1,-1-1 0,1 0-1,0 0 1,0 0 0,0 0-1,-1 0 1,1 0 0,0 0-1,0 0 1,0 0 0,-1 0-1,1 0 1,0 0 0,0 0-1,0 0 1,0 0 0,-1 0-1,1-1 1,0 1 0,0 0-1,0 0 1,-1 0 0,1 0-1,0 0 1,0 0 0,0 0-1,0-1 1,0 1 0,-1 0-1,1 0 1,0 0 0,0 0-1,0-1 1,0 1 0,0 0-1,0 0 1,0 0 0,0 0-1,0-1 1,0 1 0,0 0-1,-1 0 1,1 0 0,0-1-1,0 1 1,10-9 1889,-8 8-1857,-1 0 1,1 0-1,0 0 0,0 0 1,0 0-1,0 1 0,0-1 1,0 1-1,0-1 0,0 1 1,0 0-1,0-1 0,0 1 1,4 1-1,3 2 84,-1 1 0,1 0 1,8 6-1,-12-6-86,0-1 1,1 0-1,0 0 1,-1-1-1,1 1 1,0-1-1,0 0 1,1-1-1,6 2 1,9 0 313,43 11 1,-47-9-320,1-1-1,0-1 1,33 2 0,326-37 179,-242 15-231,261-7 129,-175 14-114,535 0 176,-683 11-186,174 11 488,-229-9-365,0-2 0,0 0 0,29-2 0,-21-5 894,-21 4-1013,1 0 0,-1 1 0,0 0 0,11-1 1,-43 3-231,16-6 78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28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9873 0 12275,'0'0'33,"1"1"1,-1-1-1,0 0 1,1 0 0,-1 1-1,0-1 1,1 0 0,-1 1-1,0-1 1,0 0-1,0 0 1,1 1 0,-1-1-1,0 1 1,0-1-1,0 0 1,0 1 0,1-1-1,-1 0 1,0 1-1,0-1 1,0 1 0,0-1-1,0 0 1,0 1 0,0-1-1,0 1 1,0-1-1,0 0 1,-1 1 0,1 0-1,-5 20 115,1-3-64,4 10 18,1-1 0,8 44 1,-4-43 18,-2 0 0,0 45 0,-13 22 157,-37 163 0,8-60-243,-4 79-14,-102 528 382,122-701-331,-43 157 65,54-225-124,-2-1 0,-1-1 0,-1 0 0,-2-1 0,-26 36 0,-20 10 16,-144 138-1,122-133-5,12-14-24,-89 65 0,-92 45 19,183-130-13,-114 105-1,148-121-3,-1-3 0,-63 39 0,-91 39 4,123-71-5,-90 55-21,76-41-7,-126 55-1,-145 36 19,-75-11 9,279-92-14,-399 100-4,-20 6 16,-409 62-7,-118-74 18,902-118-6,-671 34 58,743-49-63,-303 5-20,0 26 10,-89 32 6,429-51 31,1 3 0,0 4 0,1 3-1,-119 51 1,179-63 70,-41 27 0,57-33-58,0 1 0,0 0 1,1 0-1,0 1 0,0 0 0,1 0 0,0 1 0,-7 10 0,12-16-32,0 0-1,0 0 0,0 0 0,1 0 0,-1 0 0,0 0 0,1 0 0,0 0 0,-1 0 0,1 0 0,0 0 0,0 1 0,0-1 0,0 0 0,0 0 1,1 0-1,-1 0 0,1 0 0,0 2 0,2 2-74,0 0 1,0-1 0,0 1-1,8 8 1,-7-9-104,-4-3 2,-3-7 40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29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9 11602,'-1'-9'1214,"-2"10"-100,-1 15-276,-9 135-33,4-56-687,4-51-82,2-22-13,1 0 0,2 41-1,0-63-21,0 1 0,0 0-1,0-1 1,0 1-1,0-1 1,0 1-1,0-1 1,0 1 0,1-1-1,-1 1 1,0 0-1,0-1 1,0 1-1,1-1 1,-1 1 0,0-1-1,1 0 1,-1 1-1,0-1 1,1 1-1,-1-1 1,0 1 0,1-1-1,-1 0 1,1 1-1,-1-1 1,1 0 0,-1 0-1,1 1 1,0-1 1,1 0 1,-1 0 0,0-1 0,0 1-1,0 0 1,0 0 0,0-1 0,0 1-1,0 0 1,0-1 0,0 1 0,-1-1-1,1 1 1,1-2 0,31-29 87,-28 26-79,38-45 110,-23 26-66,43-40 0,-57 59-56,0 0 1,1 0-1,-1 1 0,1 0 1,0 0-1,0 0 0,1 1 0,-1 0 1,1 0-1,-1 1 0,1 0 1,10-1-1,1 0-411,-17 6 322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37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10962,'44'-2'1336,"78"-15"0,-56 6-799,-61 10-537,230-28 462,-182 26-295,1 1 0,75 9 0,445 30 426,1-31 109,-516-6-501,-39-1-106,7 1 175,32 4 0,-52-4-136,-1 1 0,0 0 0,1 1 0,-1-1-1,0 1 1,0 1 0,0-1 0,0 1 0,0 0 0,8 6-1,-13-8-107,-1 0-1,1-1 1,0 1-1,0 0 1,-1 0-1,1 0 1,0 0-1,-1 0 0,1 0 1,-1 0-1,0 0 1,1 0-1,-1 0 1,0 0-1,1 1 1,-1-1-1,0 0 1,0 0-1,0 0 1,0 0-1,0 0 0,0 1 1,0-1-1,-1 0 1,1 0-1,0 0 1,-1 0-1,1 0 1,-1 0-1,1 0 1,-1 0-1,1 0 1,-1 0-1,0 0 1,1 0-1,-1 0 0,0 0 1,0-1-1,-1 2 1,-3 3-120,0 0 0,0-1 0,0 1 0,-1-1 0,-9 5 0,-46 16-214,27-13 52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38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5042 1 11370,'2'6'329,"0"1"0,0-1 0,0 1 0,0 8 0,3 11-231,0-10-81,48 188 136,-49-175-127,0-1 1,-2 0 0,-1 1-1,-1-1 1,-6 42 0,-7 3 86,-3-1-1,-3 0 1,-4-1 0,-57 123 0,26-87 56,-5-3 1,-89 119-1,51-91-25,-98 138 39,140-196-170,-3-3 0,-107 102 0,-156 104 21,217-192-12,-442 328 36,179-171-63,-123 79 76,165-124 90,-111 70 50,-109 35 399,345-198-45,155-79-475,0 3 0,2 2 1,2 2-1,-61 59 1,-154 145 102,238-219-158,1 2 0,1-1 1,1 2-1,0 0 0,1 1 0,2 0 0,0 1 1,-14 35-1,-1 19 131,-22 101 0,23-76-59,21-83-73,2-9 14,1 0 0,-1 0 0,2 1 1,-2 14-1,-1-46-956,1 16 744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6:39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47 11602,'-1'-1'66,"-1"0"-1,1 0 0,0-1 0,0 1 0,1 0 1,-1-1-1,0 1 0,0 0 0,1-1 0,-1 1 0,1-1 1,-1 1-1,1-1 0,-1 1 0,1-1 0,0 1 0,0-1 1,0 1-1,0-1 0,0 0 0,0 1 0,0-1 1,1 1-1,-1-1 0,0 1 0,1-1 0,-1 1 0,1-1 1,0 1-1,1-3 0,-2 4-46,1 0 0,-1 0 0,1 0 0,-1 1 0,0-1 0,1 0 0,-1 0 0,0 0 0,1 0 0,-1 0 0,1 1 0,-1-1 0,0 0 0,1 0 0,-1 0 0,0 1 0,1-1 0,-1 0 0,0 1 0,0-1 0,1 0 0,-1 1 0,0-1 0,0 0 0,0 1 0,1-1 0,-1 0 0,0 1-1,0-1 1,0 1 0,0-1 0,0 0 0,0 1 0,6 15 257,0 8 37,-1 0 0,-1 0 0,1 44-1,-8 76 460,0-34-39,2-109-731,1 0 1,0 0 0,0 0 0,0 0 0,0 0-1,1 0 1,-1 0 0,0 0 0,0 0-1,1 0 1,-1 0 0,0 0 0,1 0-1,-1 0 1,1 0 0,-1 0 0,1 0-1,0-1 1,-1 1 0,1 0 0,0 0 0,-1-1-1,1 1 1,0 0 0,0-1 0,0 1-1,0-1 1,0 1 0,-1-1 0,1 1-1,0-1 1,0 0 0,0 0 0,0 1-1,0-1 1,0 0 0,0 0 0,0 0 0,0 0-1,0 0 1,0 0 0,1 0 0,-1 0-1,1-1 1,8-1 13,-1 0 0,0-1 1,0 0-1,9-6 0,-1 3 9,-4 1-3,52-18-236,67-35 0,-111 48 141,-1-2-1,0-1 0,-1 0 0,0-2 1,-1 0-1,-1-1 0,17-20 0,12-24-97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45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8766 924 10410,'-5'-32'5513,"-8"-10"-4219,2 16-1060,-16-31 0,15 36-141,0 0-1,-2 0 1,-1 1-1,0 1 1,-1 0-1,-1 1 1,-1 1-1,0 1 1,-2 0-1,1 1 1,-2 2 0,-26-15-1,-440-177 535,269 126-520,-256-56 0,318 102-179,-1 7 1,-248-10 0,-292 28-89,455 7 137,-320 20-50,1 27-71,-41 2 44,17-7 14,-99 6 128,-2-22-2,267-21-82,-813 14 285,976-8-1558,213-9 1030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46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3 414 11186,'-1'31'1666,"0"26"489,1-53-2005,0 0 1,1-1-1,-1 1 1,1 0-1,0 0 1,0-1-1,1 1 1,-1 0-1,1-1 1,0 1-1,2 3 1,-3-6-125,-1-1 0,0 1 0,0-1 1,1 1-1,-1-1 0,0 1 0,1-1 0,-1 1 1,1-1-1,-1 0 0,1 1 0,-1-1 0,1 0 0,-1 1 1,1-1-1,-1 0 0,1 1 0,-1-1 0,1 0 0,-1 0 1,1 0-1,-1 0 0,1 0 0,0 1 0,-1-1 1,1 0-1,-1 0 0,1 0 0,0 0 0,-1-1 0,1 1 1,-1 0-1,1 0 0,0 0 0,0-1 0,1 0 22,-1-1 0,0 1 0,0 0 0,1-1 0,-1 0 0,0 1 0,0-1 0,-1 0 0,1 1 0,0-1 0,0-3 0,3-6 153,-1-2 0,2-17 1,-1-38 266,-4 0 0,-14-129 1,6 121-177,8 72-264,-1 1-1,1-1 1,0 1-1,0-1 1,0 1-1,0 0 1,1-1-1,-1 1 0,2-5 1,-1 7-21,0 0 0,0 0 0,0 0 0,0-1 0,0 1 0,0 0 0,0 1-1,0-1 1,1 0 0,-1 0 0,0 0 0,0 1 0,1-1 0,-1 0 0,0 1 0,1 0 0,-1-1 0,1 1 0,-1 0 0,1-1 0,-1 1 0,1 0 0,-1 0 0,3 1 0,58-5 228,0 4 1,117 13-1,-170-11-50,-6-1-168,-1 0 0,0 0 0,1-1 0,-1 1 0,0-1 1,1 0-1,-1 0 0,0 0 0,1 0 0,-1 0 1,1 0-1,-1-1 0,0 1 0,1-1 0,-1 0 0,0 1 1,3-2-1,-3-1 14,1 0 0,-1 0 0,1 0 1,-1-1-1,0 1 0,2-6 0,-4 9-29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49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12 656 17956,'-10'19'1252,"8"-12"-988,8-14 64,19-35 213,-1-2 0,23-57-1,-25 51-289,90-228 1138,-56 134-346,-56 143-1022,1 0-1,-1 0 1,0 0 0,0 0-1,1 1 1,-1-1-1,0 0 1,1 0 0,-1 1-1,1-1 1,-1 0-1,1 0 1,0 1 0,-1-1-1,1 1 1,0-1-1,-1 0 1,1 1 0,1-1-1,-2 1-2,1 1 0,0 0 0,-1-1 0,1 1 0,0 0 0,-1-1 0,1 1 0,-1 0 0,1 0 0,-1 0 0,0-1 0,1 1 0,-1 0 0,0 0 0,1 0 0,-1 0 0,0 0 0,0-1 0,0 1 0,0 0 0,0 1 0,23 177 441,-11-63-326,-6-69-93,-2-6-26,1 0 0,3-1 0,25 77 0,-32-113-131,0-1-1,1 1 1,-1-1-1,1 0 1,0 1-1,0-1 1,0 0-1,0 0 1,1 0-1,-1-1 0,1 1 1,0-1-1,5 5 1,-8-7 81,0 0 0,0 0 0,0 0 0,0 0 1,1 0-1,-1 0 0,0 0 0,0 1 0,0-1 0,0 0 0,0 0 1,1 0-1,-1 0 0,0 0 0,0 0 0,0 0 0,0 0 1,1 0-1,-1 0 0,0 0 0,0 0 0,0 0 0,0 0 0,1 0 1,-1 0-1,0 0 0,0 0 0,0 0 0,1 0 0,-1 0 0,0 0 1,0 0-1,0-1 0,0 1 0,0 0 0,1 0 0,-1 0 1,0 0-1,0 0 0,0 0 0,0-1 0,0 1 0,0 0 0,0 0 1,1 0-1,-1 0 0,0 0 0,0-1 0,0 1 0,0 0 1,0 0-1,0 0 0,0 0 0,0-1 0,-5-11-1004,-9-3 291,-6-1-210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1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5894,'0'0'5381,"11"-5"-4869,5-2-264,-1 1-1,1 0 1,0 2-1,1 0 1,-1 0 0,1 2-1,26-1 1,36 6-87,-1 3 0,0 4 1,115 31-1,45 6-337,22-19 214,0-12-1,460-29 1,-251-26-96,-319 19 1405,163-43 1,-203 36-886,2 4-1,1 6 1,221-6 0,-333 23-355,9 1-704,-9-1 453,-1 0 1,0 0-1,0 1 0,1-1 0,-1 0 0,0 0 0,1 0 0,-1 1 0,0-1 0,0 0 0,0 0 0,1 1 0,-1-1 0,0 0 1,0 1-1,0-1 0,0 0 0,0 0 0,0 1 0,1-1 0,-1 0 0,0 1 0,0-1 0,0 0 0,0 1 0,0-1 0,0 0 1,0 1-1,0-1 0,0 0 0,-1 1 0,1-1 0,0 0 0,0 1 0,0-1 0,0 0 0,0 1 0,0-1 0,-1 0 0,1 0 1,0 1-1,-5 5-3252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49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4 189 17396,'-4'-3'1856,"5"3"-1168,4-2-208,5-6 1337,4-4-793,8-5-352,3-2-96,6-2-352,1-2-344,4 0-712,0 0-376,-6 6 952,0 5-256,-12 4-184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0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17844,'8'36'1891,"3"62"0,3 16-704,-11-98-1090,-2-10-80,0 1 0,0-1 0,1 1 0,0-1 0,0 0 0,0 0 0,1 0 0,0 0 0,0-1 0,5 8 0,-8-13-17,1 1-1,-1-1 1,0 1 0,1-1-1,-1 1 1,1-1 0,0 1-1,-1-1 1,1 0 0,-1 1-1,1-1 1,-1 0 0,1 1-1,0-1 1,-1 0 0,1 0-1,0 0 1,-1 0 0,1 1-1,0-1 1,-1 0 0,1 0-1,0 0 1,-1 0 0,1-1-1,0 1 1,1 0 0,-1-1 1,0 0 1,1 0-1,-1 0 1,0 0-1,1 0 1,-1 0 0,0 0-1,0 0 1,0 0-1,0-1 1,1-1 0,3-6 9,0 1 1,-1-1 0,4-10-1,-7 16-10,24-71 67,-16 43 50,2 1 0,15-32 0,-26 61-107,1 0 1,-1 0-1,1-1 1,0 1-1,-1 0 0,1 0 1,0 0-1,0 0 1,-1 0-1,1 0 1,0 0-1,0 0 1,0 1-1,0-1 1,0 0-1,0 0 1,1 1-1,0-1 0,-1 1-1,0 0 0,-1 0 0,1 0 0,0 0 0,-1 0 0,1 1-1,-1-1 1,1 0 0,-1 1 0,1-1 0,-1 0 0,1 1-1,-1-1 1,1 1 0,-1-1 0,1 1 0,-1-1 0,1 1 0,-1-1-1,0 1 1,1-1 0,-1 1 0,0-1 0,0 1 0,1 0-1,2 8 86,0 0 0,-1 0-1,2 15 1,-3-19-78,23 141 375,-23-141-215,-2-7-198,1-14 25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0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13483,'0'-4'270,"1"1"1,0 0-1,0-1 1,0 1-1,1 0 0,-1 0 1,1 0-1,0 0 1,-1 0-1,1 0 1,1 1-1,-1-1 0,4-3 1,-4 5-166,-1 0 1,1 0-1,0 0 0,-1 1 1,1-1-1,0 0 1,0 1-1,0-1 1,-1 1-1,1 0 0,0 0 1,0 0-1,0 0 1,0 0-1,0 0 0,0 0 1,-1 0-1,1 1 1,0-1-1,0 1 0,0-1 1,-1 1-1,1 0 1,0 0-1,-1 0 1,4 1-1,2 3-9,-1-1 1,1 1-1,-1 0 0,0 0 1,-1 1-1,1 0 0,-1 0 1,0 0-1,0 0 1,4 10-1,-3-5 76,-1 0 1,0 1-1,-1-1 0,0 1 1,3 24-1,-3 2 419,-1 1 0,-3 0 0,-4 45 0,3-64-289,-2 4 36,2-16-191,1 0 1,-1 1-1,2 13 1,-1-22-145,0 1 1,0-1-1,0 1 0,1-1 1,-1 1-1,0-1 0,0 1 1,0-1-1,1 1 1,-1-1-1,0 1 0,1-1 1,-1 0-1,0 1 0,1-1 1,-1 0-1,1 1 0,-1-1 1,0 0-1,1 1 1,-1-1-1,1 0 0,-1 0 1,1 1-1,-1-1 0,1 0 1,-1 0-1,1 0 1,-1 0-1,1 0 0,-1 0 1,1 0-1,-1 0 0,1 0 1,0 0-1,-1 0 0,1 0 1,-1 0-1,1 0 1,-1 0-1,1 0 0,-1-1 1,1 1-1,-1 0 0,1 0 1,-1-1-1,0 1 1,1 0-1,-1-1 0,1 0 1,25-17-288,-21 13 100,0 0 0,0 0 0,-1-1 0,0 0 0,0 0 0,0 0 0,-1 0 0,1 0 1,-2-1-1,4-10 0,-2 0-231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1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19452,'0'-4'1560,"9"-3"-1167,4-3-193,13-5 536,4-2-192,9-4-536,3-2-416,4 3 464,-1 1-112,-9 7-104,-1 2-64</inkml:trace>
  <inkml:trace contextRef="#ctx0" brushRef="#br0" timeOffset="1">436 1 18676,'-1'5'458,"0"0"0,0 1 0,0-1 0,1 0 0,0 8 1,1 2-323,0 1 0,0-1 0,2 0 0,0 0 0,1 0 0,9 23 0,-13-37-137,1 0 0,-1 0 1,1 0-1,-1 0 0,1 0 0,-1 0 1,1 0-1,0 0 0,0 0 1,-1 0-1,1 0 0,0-1 0,0 1 1,0 0-1,0-1 0,0 1 1,0 0-1,0-1 0,0 1 0,1-1 1,-1 0-1,0 0 1,0 0-1,0 0 1,0 0-1,0 0 1,0-1-1,0 1 1,0 0 0,-1 0-1,1-1 1,0 1-1,0-1 1,0 1-1,-1-1 1,1 1-1,0-1 1,-1 0 0,1 1-1,0-2 1,3-2 12,0-1 1,-1 0-1,1-1 1,-2 1-1,5-10 0,7-21 191,-7 17 142,15-32 0,-22 51-330,0-1 0,1 1 1,-1-1-1,0 1 1,0-1-1,0 1 1,1 0-1,-1-1 0,0 1 1,1-1-1,-1 1 1,0 0-1,1-1 0,-1 1 1,0 0-1,1-1 1,-1 1-1,1 0 1,-1 0-1,1-1 0,-1 1 1,1 0-1,-1 0 1,1 0-1,-1 0 0,0 0 1,1-1-1,-1 1 1,1 0-1,0 0 1,-1 0-1,1 0 0,0 1 1,0-1 9,0 1 1,0 0 0,0 0-1,0 0 1,0 0 0,0 0-1,0 0 1,0 0 0,0 0-1,0 1 1,-1-1 0,2 2-1,16 50 289,-15-44-268,9 31 56,-9-23-66,2-1-1,0 1 1,1-1-1,1-1 1,0 1-1,18 27 1,-24-42-42,-1 0 0,1 0 0,0 0-1,0 0 1,-1-1 0,1 1 0,0 0 0,0 0 0,0 0 0,0-1 0,0 1-1,0-1 1,0 1 0,1 0 0,-1-1 0,0 0 0,0 1 0,0-1 0,1 0-1,-1 0 1,2 1 0,-2-2-30,0 1 0,0-1 0,0 1 0,0-1 1,1 1-1,-1-1 0,0 1 0,0-1 0,0 0 0,0 0 0,-1 1 0,1-1 0,0 0 0,0 0 0,0 0 0,-1 0 0,2-2 0,2-5-300,1-1 0,-2 1 0,1-1 0,2-12 0,-6 20 323,7-25-445,4-37 1,-6 12-117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1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17132,'3'12'941,"-1"0"0,0 0 0,-1 0 0,0 19 0,1 7-105,6 48-362,4 0 1,4-1-1,29 92 1,-34-157-655,-6-18-389,-2-12-188,1-46 158,-2 26 226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1.9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17 17436,'0'-6'1472,"0"5"-1224,-3-2-520,-1 1 656,3 1-400,-7-2-328</inkml:trace>
  <inkml:trace contextRef="#ctx0" brushRef="#br0" timeOffset="1">0 517 15851,'2'-3'398,"1"-1"-1,-1 1 1,0-1-1,-1 1 1,1-1-1,-1 0 1,1 0-1,-1 1 1,0-1-1,-1 0 0,1-6 1,6-17 1210,-4 18-1182,0 1 1,0 0 0,1 0-1,10-14 1,-13 21-404,-1 0 1,1 0 0,0 0 0,0 0 0,0 0-1,-1 0 1,1 0 0,0 0 0,0 1-1,0-1 1,0 0 0,1 1 0,-1-1-1,0 1 1,0-1 0,0 1 0,0-1 0,1 1-1,-1 0 1,0 0 0,0-1 0,1 1-1,-1 0 1,0 0 0,0 0 0,1 0-1,-1 1 1,0-1 0,0 0 0,1 1-1,-1-1 1,0 0 0,0 1 0,0-1 0,0 1-1,0 0 1,0-1 0,0 1 0,0 0-1,0 0 1,0 0 0,0-1 0,0 1-1,0 0 1,0 0 0,0 2 0,6 5 45,0 1 1,-1 0 0,0 1-1,-1 0 1,0 0 0,-1 0-1,7 21 1,14 81 225,-17-67-414,-4-32-453,-1-15-183,-1-24 138,-5-9 194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2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49 13275,'-1'-9'392,"-2"-26"2866,4 31-1425,5 20-557,20 83 997,41 131 144,-52-187-2445,2-1 1,2 0-1,28 46 0,-32-68-696,-8-13 396,-7-7 321,0 0-1,1 0 1,-1 0-1,0 0 1,0 0-1,0 0 1,0 0-1,1 0 0,-1 0 1,0 0-1,0 0 1,0-1-1,0 1 1,0 0-1,1 0 1,-1 0-1,0 0 1,0 0-1,0 0 0,0 0 1,0 0-1,0 0 1,1-1-1,-1 1 1,0 0-1,0 0 1,0 0-1,0 0 1,0 0-1,0 0 0,0-1 1,0 1-1,0 0 1,0 0-1,0 0 1,0 0-1,0 0 1,0-1-1,0 1 1,0 0-1,0 0 0,0 0 1,0 0-1,0-1 1,0 1-1,1-17-401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19076,'3'2'173,"-1"0"0,0 0 0,0 0 0,0 1 0,-1-1 0,1 1 0,-1-1 0,1 1 0,-1 0 0,0-1 0,0 1 0,0 0 0,1 4 1,4 8 382,2 3-261,14 32 153,38 63 0,-59-111-424,1 1-1,0-1 1,-1 0-1,1 0 0,0 1 1,0-1-1,0 0 1,0-1-1,0 1 0,0 0 1,1-1-1,-1 1 1,1-1-1,4 2 0,-6-3-5,1 1 0,-1-1-1,0-1 1,1 1 0,-1 0 0,1 0-1,-1 0 1,1-1 0,-1 1-1,0-1 1,1 1 0,-1-1-1,1 1 1,-1-1 0,0 0-1,0 0 1,0 0 0,1 0 0,-1 0-1,0 0 1,0 0 0,0 0-1,0 0 1,-1 0 0,1 0-1,0-1 1,0 1 0,0-3-1,10-17 248,-1-1 0,-1-1 0,11-44 0,-2 6 331,-6 36-300,-5 21-120,0 15 22,1 23-55,-1 1 0,2 40 0,-5-36-636,12 48 0,-10-71-773,-3-21 322,-2-24 61,-1-2 142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4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39 132 14907,'2'-19'3670,"3"42"-758,-2-6-2659,76 409 1863,-93-482-4010,-25-62 0,10 32-217,15 44 1028,6 23 1226,2 0 1,0 0-1,2-1 1,-4-27-1,8 44 127,1 1 1,-1-1-1,0 0 1,1 1-1,0 0 0,0-1 1,-1 1-1,1-1 1,1 1-1,-1 0 0,0 0 1,1-1-1,-1 1 1,1 0-1,-1 0 0,1 1 1,4-4-1,37-28 1875,-34 28-1974,22-15-321,60-30 0,-90 50 80,-1 0 0,0 0 0,0 0 0,0 0 0,0 0 0,0 0-1,0 0 1,0 1 0,1-1 0,-1 0 0,0 0 0,0 0 0,0 0 0,0 1 0,0-1 0,0 0 0,0 0 0,0 0 0,0 0 0,0 1 0,0-1 0,0 0-1,0 0 1,0 0 0,0 0 0,0 1 0,0-1 0,0 0 0,0 0 0,0 0 0,0 0 0,0 0 0,0 1 0,0-1 0,-1 0 0,1 0 0,0 0 0,0 0-1,0 0 1,0 1 0,0-1 0,0 0 0,0 0 0,-1 0 0,1 0 0,0 0 0,-5 10-319,-4 8-425,1 6-250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4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19948,'0'3'1905,"7"-4"-1081,2-7-352,5-7 960,2-4-424,3 0-279,1-2-169,0 2-312,0 2-256,-6 7-672,1 1-297,-7 11 817,-4 5-72,-5 9-224,-5 2-120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7719,'0'0'14345,"-10"2"-13945,5-1-383,0 1 1,0-1-1,0 1 1,0 1-1,0-1 0,1 0 1,-1 1-1,1 0 1,-1 0-1,1 0 0,0 1 1,1 0-1,-1-1 1,0 1-1,1 0 0,0 1 1,0-1-1,0 1 1,1-1-1,0 1 0,-1 0 1,1 0-1,1 0 1,-1 0-1,1 0 0,-1 7 1,1-10-15,1-1 0,-1 1 0,1-1 0,-1 1 0,1 0 0,0-1 0,0 1-1,-1 0 1,1 0 0,0-1 0,1 1 0,-1 0 0,0-1 0,0 1 0,1 0 0,-1-1 0,1 1 0,-1-1 0,1 1 0,0-1 0,0 1 0,-1-1 0,1 1 0,0-1 0,0 0 0,1 1 0,-1-1 0,0 0 0,0 0 0,1 0 0,0 1 0,4 0 13,-1-1-1,0 0 1,1 0 0,-1 0-1,0-1 1,1 0 0,-1 0-1,7-1 1,12 0-7,7 1-311,38 1-341,-69-1 650,1 0-1,0 1 0,0-1 1,0 0-1,-1 1 1,1-1-1,0 1 0,-1-1 1,1 1-1,0-1 0,-1 1 1,1-1-1,0 1 0,-1 0 1,1-1-1,-1 1 1,1 0-1,-1-1 0,0 1 1,1 0-1,-1 0 0,0-1 1,1 1-1,-1 0 0,0 0 1,0 0-1,0 0 1,0-1-1,1 1 0,-1 0 1,-1 0-1,1 0 0,0 0 1,0-1-1,0 1 0,0 0 1,0 0-1,-1 0 1,1-1-1,0 1 0,-1 0 1,1 0-1,-1-1 0,1 1 1,-1 0-1,0 1 0,-25 35 1046,18-28-744,-1-1 0,-1 0 1,1-1-1,-1 0 0,-1 0 0,1-1 0,-1 0 1,0-1-1,-1 0 0,1-1 0,-1 0 0,0-1 1,0 0-1,-13 1 0,24-4-384,0 0-1,1 0 1,-1 0 0,0 0 0,0-1-1,1 1 1,-1 0 0,0 0-1,1-1 1,-1 1 0,0 0 0,1-1-1,-1 1 1,1 0 0,-1-1-1,1 1 1,-1-1 0,1 1 0,-1-1-1,1 1 1,-1-1 0,1 1-1,-1-1 1,1 0 0,0 1 0,-1-1-1,1 0 1,0 1 0,0-1-1,-1 0 1,1 1 0,0-1-1,0 0 1,0 1 0,0-1 0,0 0-1,0 0 1,0 1 0,0-1-1,0 0 1,0 1 0,1-1 0,-1 0-1,0 1 1,0-1 0,1 0-1,-1 1 1,0-1 0,1 0 0,1-4-1034,0 1 1,0-1 0,0 1-1,0 0 1,1 0-1,-1 0 1,5-4 0,15-13-7459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7335,'0'0'1559,"11"3"-1404,39 6 95,0-1 0,70 1 0,118-9-93,-13 0-77,849-3 924,326 7-881,-524 7-86,121-30 977,-423 5-272,-296-7 1015,-272 22-1697,5-2-2448,-14 4-708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5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1 732 19108,'1'-1'294,"1"-1"0,0 0 0,-1 0 0,1 0 0,-1 0 0,0-1 1,0 1-1,2-5 0,0 3 17,0-2-33,49-85 2093,-45 80-2284,1 0 1,1 0-1,0 0 0,0 1 0,17-13 1,-25 21-92,1 0 0,0 1 0,0-1 0,0 1 0,0 0 1,0-1-1,0 1 0,1 0 0,-1 0 0,0 1 0,1-1 1,-1 0-1,0 1 0,1-1 0,-1 1 0,1 0 0,-1 0 0,0 0 1,1 0-1,-1 0 0,1 1 0,-1-1 0,0 1 0,1-1 0,-1 1 1,0 0-1,1 0 0,2 1 0,-1 2-9,0-1 0,-1 1 0,1-1 1,-1 1-1,0 0 0,0 0 0,0 1 0,0-1 0,-1 0 1,0 1-1,0 0 0,3 8 0,1 8-1,-1 1 1,4 37-1,-2-8 122,-3-56 88,1-7-138,-2-16 137,-1 0-1,-1 0 0,-2 0 0,0 1 1,-7-35-1,7 60-173,1-2 17,0 0-1,-1 1 1,1-1 0,-1 1-1,0-1 1,0 1-1,-1-1 1,1 1-1,-1 0 1,1-1-1,-1 1 1,0 0-1,-4-5 1,5 8-34,1 0 0,-1 0 0,1-1 0,0 1 0,-1 0 0,1 0 0,0 0 1,-1 0-1,1 0 0,-1 0 0,1 0 0,-1-1 0,1 1 0,0 0 0,-1 0 0,1 1 0,-1-1 1,1 0-1,0 0 0,-1 0 0,1 0 0,-1 0 0,1 0 0,0 0 0,-1 1 0,1-1 0,-1 0 1,1 0-1,0 1 0,-1-1 0,1 0 0,0 0 0,0 1 0,-1-1 0,1 0 0,0 1 0,0-1 1,-1 0-1,1 1 0,0-1 0,0 1 0,0-1 0,0 0 0,-1 1 0,1-1 0,0 1 0,0 0 1,-5 20-22,5-18 3,0 0 0,0-1 0,0 1-1,0 0 1,1 0 0,-1 0 0,1 0 0,0 0 0,0 0 0,0 0 0,0 0 0,0-1 0,1 1 0,1 2 0,-2-4 8,0 0 0,0 0 0,0 0 0,0 0 0,0 0 1,0-1-1,1 1 0,-1 0 0,0-1 0,0 1 0,0-1 1,1 1-1,-1-1 0,0 0 0,1 0 0,-1 1 1,0-1-1,0 0 0,1 0 0,-1 0 0,0 0 0,1-1 1,-1 1-1,0 0 0,1 0 0,-1-1 0,0 1 0,0-1 1,1 1-1,-1-1 0,0 0 0,0 1 0,1-2 0,13-9-1,0-1-1,-1 0 0,0-1 0,-1-1 1,-1 0-1,16-22 0,-18 24 9,1-4 7,0 0 0,-1-1 0,-1 0 0,-1 0 1,0-1-1,-1 0 0,-1-1 0,4-20 0,-5 14 42,-1 0 0,-1-1 0,-1 0-1,-2 1 1,-3-41 0,2 62-32,1 1-1,-1-1 1,0 0-1,0 1 1,0-1-1,0 1 1,-1 0-1,0-1 1,1 1 0,-4-4-1,5 7-14,0 0 0,-1-1 0,1 1 0,0 0-1,0-1 1,-1 1 0,1 0 0,0 0 0,-1-1 0,1 1 0,0 0 0,-1 0-1,1 0 1,0 0 0,-1-1 0,1 1 0,-1 0 0,1 0 0,0 0-1,-1 0 1,1 0 0,-1 0 0,1 0 0,0 0 0,-1 0 0,1 0 0,-1 0-1,1 0 1,0 0 0,-1 0 0,1 1 0,0-1 0,-1 0 0,-1 2-1,1-1 0,0 0 1,0 1-1,0-1 1,0 1-1,0-1 0,0 1 1,0 0-1,1-1 0,-1 1 1,0 0-1,0 3 1,-4 18 3,1 0 0,1 0 0,0 0 0,2 1-1,1-1 1,5 43 0,4 0-14,22 73 0,0-35-514,70 160 1,-100-263-221,-19-29-3899,10 12 3816,1-6-78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6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94 524 16588,'0'-5'532,"0"0"-1,0 0 1,0 0 0,0 0 0,-1 0 0,0 0 0,-2-7 0,3 11-459,-1 0-1,1 0 0,0 0 0,-1 0 1,1 0-1,-1 0 0,1 0 0,-1 0 1,1 0-1,-1 0 0,0 1 1,1-1-1,-1 0 0,0 0 0,0 1 1,0-1-1,0 0 0,1 1 0,-1-1 1,0 1-1,0-1 0,0 1 0,0 0 1,0-1-1,0 1 0,0 0 0,0 0 1,0-1-1,0 1 0,-1 0 1,1 0-1,0 0 0,0 0 0,0 0 1,0 1-1,0-1 0,0 0 0,0 0 1,0 1-1,0-1 0,-2 2 0,0 0-37,0 0 1,0 0-1,0 0 0,0 1 0,0 0 0,0-1 0,1 1 0,-1 0 0,1 0 0,0 1 0,0-1 0,0 0 0,0 1 0,1-1 0,-1 1 0,1-1 0,0 1 0,-1 6 0,-1 5-39,1-1-1,0 1 0,1 21 0,1-33 4,3 48-28,-3-48 27,0 0 0,1-1 0,-1 1 0,1-1 1,0 1-1,0-1 0,0 1 0,0-1 0,0 0 1,0 0-1,1 1 0,-1-1 0,1 0 0,-1 0 0,1 0 1,3 2-1,-4-3 2,-1-1-1,1 0 1,-1 1 0,1-1-1,0 0 1,-1 0 0,1 1-1,-1-1 1,1 0 0,0 0-1,-1 0 1,1 0 0,0 0-1,-1 0 1,1 0 0,0 0-1,-1 0 1,1 0 0,0 0-1,-1-1 1,1 1 0,-1 0 0,1 0-1,0-1 1,-1 1 0,2-1-1,12-16-1,3-25 56,-10 13 118,-2 0 1,-1 0 0,0 0 0,-3 0 0,0-1-1,-5-35 1,4 64-132,0-1 0,0 0 0,0 1-1,-1-1 1,1 1 0,-1-1 0,1 1-1,-1-1 1,1 1 0,-1-1 0,-1-1 0,-2 4 213,3 11-200,1 0 9,-1 0-58,1-1 0,0 0 1,1 1-1,1-1 0,0 0 1,0 0-1,5 15 0,-6-25-6,-1 0 1,0 0-1,0 0 0,1-1 1,-1 1-1,0 0 0,1 0 0,-1-1 1,1 1-1,-1 0 0,1-1 1,0 1-1,-1 0 0,1-1 1,-1 1-1,1-1 0,0 1 1,0-1-1,-1 1 0,1-1 1,0 0-1,0 1 0,0-1 0,-1 0 1,1 0-1,0 0 0,0 1 1,0-1-1,0 0 0,-1 0 1,1 0-1,0 0 0,0 0 1,0-1-1,0 1 0,-1 0 0,1 0 1,0 0-1,0-1 0,0 1 1,-1 0-1,1-1 0,0 1 1,0-1-1,-1 1 0,1-1 1,0 1-1,-1-1 0,1 0 0,-1 1 1,1-1-1,0-1 0,5-4 0,-1 0-1,0 0 1,0-1 0,4-8-1,7-16 17,-1 0 0,-1-1-1,9-36 1,18-103 285,-40 168-292,4-18 105,-2 0-1,0-1 1,-1-40 0,-2 61-108,0 0 1,0 1 0,0-1 0,0 0 0,0 0-1,0 1 1,0-1 0,-1 0 0,1 1 0,0-1-1,0 0 1,-1 1 0,1-1 0,0 0 0,-1 1-1,1-1 1,-1 1 0,0-2 0,1 2-2,-1 0-1,1 0 1,0 0 0,-1 0 0,1 0-1,-1 0 1,1 0 0,0 0 0,-1 0-1,1 0 1,0 0 0,-1 0 0,1 0-1,0 0 1,-1 0 0,1 0 0,-1 0 0,1 1-1,0-1 1,-1 0 0,1 0 0,0 0-1,0 1 1,-1-1 0,-16 19 96,8-3-101,1-1 0,1 2 0,0-1 0,-8 27 0,-10 71-80,21-92 79,1-1-1,1 1 0,1 0 1,1 0-1,1 0 0,1 0 0,8 34 1,-8-48-9,1 1 1,0-1-1,0 0 1,1 0 0,0 0-1,0 0 1,1-1-1,0 1 1,9 8-1,-10-11-15,1-1 0,0 1-1,0-1 1,1-1 0,-1 1-1,1-1 1,0 0-1,0 0 1,0 0 0,0-1-1,1 0 1,-1-1 0,1 1-1,6 0 1,-6-1-93,0-1 1,0 0 0,0 0-1,1 0 1,-1-1 0,0 0-1,0 0 1,0-1 0,0 0-1,0 0 1,-1-1 0,1 1-1,-1-2 1,1 1 0,-1-1-1,0 0 1,0 0 0,-1 0-1,1-1 1,-1 0 0,0 0-1,0 0 1,-1-1 0,1 0-1,5-10 1,3-15-394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6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17508,'-5'7'287,"0"0"1,0 1 0,1 0-1,-1 0 1,2 0-1,-1 0 1,1 0-1,0 1 1,1-1 0,0 1-1,1 0 1,-1 0-1,2 0 1,-1 0 0,1 0-1,0-1 1,1 1-1,0 0 1,4 14 0,-4-21-289,-1-1 0,0 0 1,1 0-1,-1 0 1,1 0-1,-1 1 1,1-1-1,0 0 0,0 0 1,-1 0-1,1 0 1,0-1-1,0 1 0,0 0 1,0 0-1,0 0 1,0-1-1,0 1 1,0 0-1,0-1 0,1 1 1,-1-1-1,0 1 1,0-1-1,0 0 0,1 0 1,-1 1-1,0-1 1,0 0-1,1 0 0,-1 0 1,0 0-1,0 0 1,1-1-1,-1 1 1,0 0-1,0-1 0,2 1 1,5-4-55,1 1 1,-1-1 0,0-1-1,12-7 1,4-3-97,-22 14 138,1 0 1,-1 0-1,1 0 0,-1 1 0,0-1 0,1 1 1,0-1-1,-1 1 0,1 0 0,-1 0 0,1 0 0,-1 0 1,1 0-1,-1 1 0,1-1 0,-1 1 0,1 0 1,2 1-1,-1 0 6,-1 0 0,1 0-1,-1 1 1,0-1 0,0 1 0,0 0 0,0 0 0,0 0 0,-1 0 0,4 5-1,2 6 9,0 0 0,-2 1 0,1 0 0,6 25 0,-5-10 65,-1 0 1,4 47 0,-9-59 36,-1-1 0,-1 1 1,-1-1-1,-1 1 1,-7 31-1,9-45-68,-2-1 0,1 1 0,0-1-1,-1 0 1,1 0 0,-1 1 0,0-1 0,0-1 0,-1 1 0,-2 4 0,4-7-27,1 1 0,-1-1 0,0 1 0,0-1 1,1 1-1,-1-1 0,0 0 0,0 1 0,1-1 1,-1 0-1,0 0 0,0 1 0,0-1 1,0 0-1,1 0 0,-1 0 0,0 0 0,0 0 1,-1 0-1,1-1-7,-1 1 1,1-1 0,0 1 0,0-1-1,-1 0 1,1 0 0,0 1 0,0-1-1,0 0 1,0 0 0,0 0 0,0 0-1,0 0 1,1-1 0,-1 1 0,-1-1-1,-4-10-14,1 1 0,0-1 0,0 0 0,1 0-1,1 0 1,0-1 0,1 0 0,0 1-1,0-24 1,2 9 28,1-1 0,1 1 0,10-43 0,4 12 111,37-91 0,-34 100-52,-30 76-39,2 0 1,0 0-1,2 1 0,1 0 1,-3 37-1,9-63-36,-1 0 0,2 0 0,-1 0 0,0 0 0,0 0 0,1 0 0,-1 0 0,1 0 0,-1 0 0,1 0 0,0 0 0,0 0 0,1 2 0,-1-3 0,-1 0 0,1-1-1,0 1 1,0-1 0,-1 1 0,1-1 0,0 1-1,0-1 1,0 1 0,0-1 0,0 0 0,-1 1 0,1-1-1,0 0 1,0 0 0,0 0 0,0 0 0,0 0-1,0 0 1,0 0 0,0 0 0,0 0 0,0 0-1,0 0 1,0-1 0,0 1 0,0 0 0,-1-1 0,1 1-1,2-2 1,13-6-8,-1-1 1,18-13-1,-19 11 0,0 2 1,1-1 0,1 2-1,16-7 1,-28 13 11,0 1 0,0 0 0,0 0 1,0 0-1,0 0 0,0 1 0,0 0 1,0 0-1,0 0 0,0 0 0,0 0 1,1 1-1,-1 0 0,0 0 0,0 0 0,-1 0 1,1 1-1,0-1 0,0 1 0,-1 0 1,7 4-1,-6-2 17,-1-1 1,1 1 0,-1 0-1,0 0 1,0 0-1,0 0 1,0 1-1,-1-1 1,3 6-1,8 15 102,-13-25-118,1 1-1,-1-1 1,0 1 0,0-1 0,1 0 0,-1 1 0,0-1 0,1 1 0,-1-1 0,0 0 0,1 1-1,-1-1 1,1 0 0,-1 0 0,0 1 0,1-1 0,-1 0 0,1 0 0,-1 0 0,1 0 0,-1 1-1,1-1 1,-1 0 0,1 0 0,-1 0 0,1 0 0,-1 0 0,1 0 0,-1 0 0,1-1 0,-1 1-1,1 0 1,-1 0 0,1 0 0,-1 0 0,1 0 0,-1-1 0,0 1 0,1 0 0,-1 0 0,1-1-1,-1 1 1,0 0 0,1-1 0,-1 1 0,0-1 0,1 1 0,-1 0 0,0-1 0,1 0 0,14-24-11,-15 23 5,17-40-171,-14 31 17,1 1-1,0 0 1,0 0 0,1 0-1,0 1 1,1-1-1,8-9 1,-14 19 136,1-1 1,-1 1-1,1-1 1,-1 1-1,1-1 0,-1 1 1,1-1-1,-1 1 1,1 0-1,0-1 0,-1 1 1,1 0-1,0-1 1,-1 1-1,1 0 0,0 0 1,-1 0-1,1 0 1,0-1-1,-1 1 0,1 0 1,0 0-1,-1 0 1,1 1-1,0-1 0,0 0 1,-1 0-1,1 0 1,0 0-1,-1 1 0,1-1 1,0 0-1,-1 1 0,1-1 1,-1 0-1,1 1 1,-1-1-1,1 1 0,-1-1 1,1 1-1,-1-1 1,1 1-1,-1-1 0,1 1 1,-1-1-1,0 1 1,1 0-1,-1-1 0,0 1 1,0 0-1,1 0 1,2 7-44,0-1 0,0 1 1,2 12-1,-4-13 66,7 36 272,-6-31-321,0 1-1,1-1 0,6 19 0,-9-31 14,0 0 1,0 0-1,0 0 1,1 1-1,-1-1 0,0 0 1,0 0-1,0 0 0,0 0 1,0 0-1,0 0 1,0 0-1,1 0 0,-1 0 1,0 0-1,0 0 0,0 0 1,0 1-1,0-1 1,1 0-1,-1 0 0,0 0 1,0 0-1,0 0 0,0 0 1,0 0-1,1-1 1,-1 1-1,0 0 0,0 0 1,0 0-1,0 0 0,0 0 1,1 0-1,-1 0 1,0 0-1,0 0 0,0 0 1,0 0-1,0 0 0,0-1 1,0 1-1,0 0 1,1 0-1,-1 0 0,0 0 1,0 0-1,0 0 0,0 0 1,0-1-1,0 1 1,0 0-1,0 0 0,0 0 1,0 0-1,0 0 1,0-1-1,5-9-215,1-7-378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9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 16596,'-1'0'33,"1"0"0,0 0 1,0 0-1,0-1 1,0 1-1,0 0 1,0 0-1,-1 0 1,1-1-1,0 1 1,0 0-1,0 0 1,0 0-1,0 0 1,0-1-1,0 1 0,0 0 1,0 0-1,0-1 1,0 1-1,0 0 1,0 0-1,0 0 1,0-1-1,0 1 1,0 0-1,0 0 1,0 0-1,1 0 0,-1-1 1,0 1-1,0 0 1,0 0-1,0 0 1,0 0-1,0-1 1,1 1-1,-1 0 1,0 0-1,0 0 1,0 0-1,0 0 0,1 0 1,-1-1-1,0 1 1,0 0-1,0 0 1,0 0-1,1 0 1,-1 0-1,1 0 6,0 1 0,0-1-1,-1 1 1,1-1 0,0 1 0,-1-1 0,1 1-1,0-1 1,-1 1 0,1-1 0,-1 1-1,1 0 1,-1 0 0,1-1 0,-1 1 0,0 0-1,1 1 1,19 47 843,-2 0-1,20 94 1,-27-98-657,82 415 563,-86-427-588,-4-26 30,0-7-15,1-13 180,14-287 2244,-14 171-1841,-2 67-538,7-87 187,-4 132-558,-5 17 63,0-1 0,0 1 0,0 0 0,0 0 1,0 0-1,1 0 0,-1 0 0,0-1 0,0 1 0,0 0 0,0 0 0,0 0 1,0 0-1,0 0 0,1 0 0,-1 0 0,0 0 0,0-1 0,0 1 0,0 0 0,1 0 1,-1 0-1,0 0 0,0 0 0,0 0 0,0 0 0,0 0 0,1 0 0,-1 0 0,0 0 1,0 0-1,0 0 0,0 0 0,1 0 0,-1 0 0,0 0 0,0 1 0,0-1 0,0 0 1,1 0-1,-1 0 0,1 1-249,-1 0-1,1 0 1,0 1 0,-1-1 0,1 0 0,-1 0 0,1 1 0,-1-1-1,0 0 1,0 0 0,1 1 0,-1-1 0,0 0 0,0 1-1,0-1 1,0 0 0,-1 3 0,-1 8-873,0 4-179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7:59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18932,'12'3'1005,"1"-1"-1,-1 2 1,0-1-1,0 2 1,0 0-1,11 6 1,62 43 663,-63-38-1693,1-1 0,47 22 0,-67-35-113,1-1 0,-1 0 1,1 0-1,0 0 0,-1 0 0,1 0 1,0-1-1,-1 0 0,1 0 1,0 0-1,5 0 0,-7-1 63,-1 1 0,1-1 0,0 0 0,0 1 0,-1-1 0,1 0 0,-1 0-1,1 0 1,-1 0 0,1 0 0,-1 0 0,1-1 0,-1 1 0,0 0 0,0-1 0,0 1-1,0-1 1,0 1 0,0-1 0,0 1 0,0-1 0,0 0 0,-1 0 0,1-2-1,4-21-649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1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69 14667,'-14'-69'3824,"14"80"-89,4 65-2156,6 57-760,21 197 113,-30-318-898,-1-8-25,0-1 0,1 0 0,-1 0 0,1 0 1,-1 0-1,1 0 0,0 0 0,0 0 1,0 0-1,0 0 0,1 0 0,1 3 0,-3-6-8,0 0 0,0 0 0,1 0 0,-1 0 0,0 1 0,0-1 0,0 0 0,0 0-1,0 0 1,1 0 0,-1 0 0,0 0 0,0 0 0,0 0 0,0 0 0,0 1-1,1-1 1,-1 0 0,0 0 0,0 0 0,0 0 0,0 0 0,1 0 0,-1 0 0,0 0-1,0 0 1,0 0 0,0-1 0,1 1 0,-1 0 0,0 0 0,0 0 0,0 0-1,0 0 1,1 0 0,-1 0 0,0 0 0,0 0 0,0 0 0,0-1 0,0 1-1,0 0 1,1 0 0,-1 0 0,0 0 0,0 0 0,0 0 0,0-1 0,0 1 0,0 0-1,0 0 1,0-1 0,5-9 13,-1 0-1,-1 0 0,1-1 1,-2 1-1,2-12 0,3-10 6,-2 12-10,-1 2 2,0 1 0,1-1 0,1 1 0,0 0 0,2 1 0,16-29 1,-23 44-13,-1 0 1,1 0 0,0 0 0,0 0 0,0 0 0,0 0 0,0 0-1,0 0 1,0 0 0,0 0 0,0 0 0,0 1 0,0-1 0,0 1 0,1-1-1,-1 1 1,0-1 0,1 1 0,-1-1 0,0 1 0,1 0 0,-1 0-1,2 0 1,-1 0 0,-1 1 0,1-1-1,-1 1 1,1 0-1,-1 0 1,1 0-1,-1 0 1,1 0 0,-1 0-1,0 0 1,1 0-1,-1 0 1,0 0 0,0 1-1,2 2 1,3 6-2,0 0 1,-1 1 0,0 0 0,3 12-1,-7-22 3,10 32 25,11 52 0,-19-70 38,-1 0 0,0 0 0,-1 0 0,-1 0 0,0 0 0,-4 18 0,4-30-37,-1 0 1,1 0-1,-1-1 1,0 1-1,0 0 1,0-1-1,0 1 1,0-1-1,-1 1 1,1-1 0,-1 1-1,0-1 1,1 0-1,-1 0 1,0 0-1,0 0 1,-1 0-1,1 0 1,0-1-1,0 1 1,-1-1-1,1 1 1,-1-1 0,0 0-1,1 0 1,-1 0-1,0-1 1,1 1-1,-1 0 1,0-1-1,0 0 1,0 0-1,-4 0 1,-7-1-42,-1 0 0,0-2 0,1 0 0,0 0 0,-15-6 0,16 5-326,12 4 297,1 0 1,0 0 0,0 0 0,0 0-1,0 0 1,0 0 0,-1 0-1,1 0 1,0 0 0,0 0-1,0 0 1,0 0 0,-1 0-1,1 0 1,0 0 0,0 0 0,0-1-1,0 1 1,0 0 0,-1 0-1,1 0 1,0 0 0,0 0-1,0 0 1,0 0 0,0 0 0,0-1-1,0 1 1,0 0 0,-1 0-1,1 0 1,0 0 0,0 0-1,0 0 1,0-1 0,0 1-1,0 0 1,0 0 0,0 0 0,0 0-1,0-1 1,0 1 0,0 0-1,0 0 1,0 0 0,0 0-1,0 0 1,0-1 0,0 1-1,8-5-606,1-1 73,0-5-168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1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99 141 14563,'4'-2'533,"-1"0"-1,1-1 0,0 1 1,0-1-1,-1 0 1,0 0-1,1 0 1,-1 0-1,0-1 1,-1 1-1,6-9 0,-7 10-355,0-1-1,0 0 0,-1 1 0,1-1 0,0 0 0,-1 0 0,0 0 0,0 1 0,0-1 0,0 0 1,0 0-1,0 0 0,-1 1 0,1-1 0,-1 0 0,0 0 0,0 1 0,0-1 0,0 0 0,-3-3 1,3 4-121,0-1 1,0 1 0,-1 0 0,1-1 0,-1 1-1,0 0 1,1 0 0,-1 0 0,0 1 0,0-1-1,0 0 1,0 1 0,-1-1 0,1 1 0,0 0-1,-1-1 1,1 1 0,-1 0 0,1 1 0,-1-1-1,1 0 1,-4 0 0,3 2-34,0-1 0,0 0 1,0 1-1,1 0 0,-1-1 0,0 1 1,1 0-1,-1 0 0,1 1 0,-1-1 1,1 0-1,0 1 0,-1 0 0,1-1 1,0 1-1,0 0 0,0 0 0,0 0 1,1 1-1,-1-1 0,-2 4 0,-1 4-16,0-1-1,0 1 0,1 0 1,1 1-1,-1-1 0,2 1 1,-1 0-1,2-1 0,-1 1 1,1 11-1,1-8-11,0-1 0,0 0 0,2 0 0,0 1 1,0-1-1,1-1 0,9 26 0,-10-34 2,0 0 0,0 0 1,0 0-1,1 0 0,-1 0 0,1-1 1,0 1-1,0-1 0,0 0 0,0 0 0,1 0 1,-1 0-1,1 0 0,0-1 0,0 1 1,5 1-1,-6-3 2,0 0-1,1 0 1,-1-1 0,0 1 0,0-1-1,1 0 1,-1 0 0,0 0 0,0 0-1,1-1 1,-1 1 0,0-1-1,0 0 1,0 0 0,0 0 0,0 0-1,0 0 1,0-1 0,0 0 0,0 1-1,-1-1 1,1 0 0,2-3 0,5-3 0,-1-2 1,0 1-1,-1-1 1,0-1 0,-1 1-1,0-1 1,0 0-1,-2-1 1,10-23-1,-4 2 38,-2-1-1,8-50 0,-19 102-14,2 0 1,0 0 0,3 24-1,-1-14-8,-1-11 4,0 8 18,1 0 0,1 0 0,12 45 0,-15-68-32,1-1 0,-1 1 0,1 0 0,-1-1-1,1 1 1,0-1 0,0 1 0,0-1-1,0 0 1,0 1 0,0-1 0,0 0 0,0 0-1,0 1 1,0-1 0,1 0 0,-1 0-1,0 0 1,1-1 0,-1 1 0,1 0 0,1 0-1,-1-1 6,0 1 0,0-2 0,-1 1 0,1 0-1,0 0 1,0 0 0,0-1 0,0 1-1,-1-1 1,1 1 0,0-1 0,0 0 0,-1 0-1,1 0 1,-1 0 0,3-1 0,6-6-127,-1-1 0,0 0 0,0 0 1,9-14-1,-17 22 86,3-3-36,-1 0-1,0 0 1,0 0-1,0 0 1,0 0-1,-1-1 1,1 1-1,-1-1 1,0 0-1,-1 0 1,1 1-1,-1-1 1,0 0 0,0 0-1,-1-1 1,1-6-1,-5-5-330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2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20940,'-6'7'2081,"2"0"-1497,1-3-584,0 3 1144,3-4-832,3-1-144,4-5-224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2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19892,'6'-14'1971,"-1"21"-916,3 32-199,-6-29-530,16 88 434,22 107-633,-38-197-142,0 0 0,0 0 1,6 11-1,-8-18 12,0-1 1,1 1-1,-1-1 1,0 1-1,0-1 0,1 1 1,-1-1-1,1 1 0,-1-1 1,0 0-1,1 1 0,-1-1 1,1 1-1,-1-1 1,1 0-1,-1 1 0,1-1 1,-1 0-1,1 0 0,-1 1 1,1-1-1,-1 0 1,1 0-1,0 0 0,0 0 0,0-1-1,0 1 0,0-1 0,0 1 0,-1-1 1,1 0-1,0 1 0,0-1 0,-1 0 0,1 0 1,0 0-1,-1 1 0,1-1 0,-1 0 1,1 0-1,-1 0 0,1 0 0,-1 0 0,1-2 1,38-115 57,-32 90 66,2 0 0,0 1 0,2 1-1,1-1 1,15-24 0,-26 49-100,0 1 0,0-1-1,0 1 1,0-1 0,1 1 0,-1 0-1,0-1 1,0 1 0,1 0 0,-1 0-1,1 0 1,-1 0 0,1 0 0,0 0-1,-1 1 1,1-1 0,0 1 0,0-1 0,1 0-1,-1 1-5,-1 1 0,0-1 0,0 0 0,0 0 0,1 1 0,-1-1-1,0 1 1,0-1 0,0 1 0,0 0 0,0-1 0,0 1 0,0 0 0,0 0-1,0-1 1,0 1 0,-1 0 0,1 0 0,0 0 0,-1 0 0,1 0 0,0 0-1,-1 0 1,1 1 0,-1-1 0,0 0 0,1 0 0,-1 2 0,9 32 39,-1 1 1,-2-1-1,1 46 1,-5-55-198,-2-24 146,1 0 0,-1 1 0,0-1 0,-1 0 0,1 0 0,0 0 0,-1 0-1,1 0 1,-1 0 0,1 0 0,-2 3 0,-5 5-103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18 225 17380,'-3'-25'1736,"-1"21"-903,-1 17-30,2 8-554,1 1-1,1-1 1,1 0-1,1 1 1,7 40-1,-4-38-237,0 0-1,2 0 0,0-1 0,2 0 0,1 0 0,19 37 0,-25-55-6,0 0 1,0-1-1,1 1 0,-1-1 0,1 0 1,8 7-1,-10-10 8,0 0 1,0 0-1,0 0 1,-1 0 0,1 0-1,0 0 1,0 0-1,0-1 1,1 1-1,-1-1 1,0 0-1,0 1 1,0-1-1,0 0 1,0 0-1,0 0 1,0 0-1,1-1 1,-1 1-1,0-1 1,2 0-1,1-1 41,1-1-1,-1 0 1,0-1-1,0 1 0,0-1 1,-1 0-1,1 0 0,-1 0 1,0-1-1,0 0 0,-1 1 1,1-1-1,4-9 0,3-9 336,18-43 0,-13 18 213,-2-1 0,-1 0 0,6-62 0,-16 96-386,-3 15-211,0 0-1,0 0 1,0 1-1,0-1 1,0 0-1,0 0 0,0 0 1,0 0-1,0 0 1,0 0-1,0 0 1,0 0-1,0 0 1,0 0-1,0 0 1,0 0-1,0 0 1,1 0-1,-1 0 1,0 0-1,0 0 1,0 0-1,0 0 0,0 0 1,0 0-1,0 0 1,0 0-1,0 0 1,0 0-1,0 0 1,0 0-1,0 0 1,0 0-1,0 0 1,1 0-1,-1 0 1,0 0-1,0 0 0,0 0 1,0 0-1,0 0 1,0 0-1,0 0 1,0 0-1,0 0 1,0 0-1,0 0 1,0-1-1,0 1 1,0 0-1,0 0 1,0 0-1,0 0 1,0 0-1,0 0 0,0 0 1,0 0-1,0 0 1,0 0-1,0 0 1,0 0-1,0 0 1,5 27 224,24 168-36,-20-153-237,2 0 0,24 61 0,-32-94 27,1-1 0,0 0 1,1 0-1,8 12 0,-12-19 16,0 1-1,0-1 1,0 0 0,0 0-1,0 0 1,0 0 0,1 0 0,-1 0-1,0 0 1,0 0 0,1 0-1,-1-1 1,1 1 0,-1 0-1,0-1 1,1 1 0,-1-1-1,1 0 1,-1 1 0,1-1 0,0 0-1,-1 0 1,1 0 0,-1 0-1,1 0 1,-1-1 0,1 1-1,-1 0 1,1-1 0,-1 1-1,1-1 1,2-1 0,0-1 12,0 0 0,0 0 1,0 0-1,0-1 0,-1 0 0,1 0 1,-1 0-1,0 0 0,0 0 1,0-1-1,-1 0 0,4-8 0,2-8 99,8-37-1,-15 55-95,9-44 237,-2 0 0,-2 0 1,-2 0-1,-3-1 0,-1 0 1,-2 1-1,-16-85 1,17 124-216,0 0 0,-1 1 0,-1-1 0,1 1 0,-1-1 0,-6-10 0,9 17-37,0 1 0,0 0 0,0 0 0,-1-1 0,1 1 0,0 0 0,0 0 0,0 0 0,0-1 0,-1 1 0,1 0 0,0 0 0,0 0 0,-1 0 0,1-1 0,0 1 0,0 0 0,-1 0 0,1 0 1,0 0-1,0 0 0,-1 0 0,1 0 0,0 0 0,0 0 0,-1 0 0,1 0 0,0 0 0,-1 0 0,1 0 0,0 0 0,0 0 0,-1 0 0,1 0 0,-1 0 0,-4 10-130,2 13-226,2-9-371,0 0 0,1 0 0,1 0 0,0 0 0,1 0 1,1-1-1,6 22 0,-9-35 676,0 1-1,0-1 1,0 0-1,0 1 1,0-1-1,1 1 1,-1-1 0,0 0-1,0 1 1,0-1-1,1 1 1,-1-1 0,0 0-1,0 1 1,1-1-1,-1 0 1,0 0-1,1 1 1,-1-1 0,0 0-1,1 0 1,-1 1-1,0-1 1,1 0-1,-1 0 1,0 0 0,1 0-1,-1 1 1,1-1-1,-1 0 1,1 0 0,-1 0-1,0 0 1,1 0-1,5-7-1025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4036,'0'0'8349,"-4"0"-8023,-7 2 276,20 0 177,31 11 28,17 21-588,-42-24-196,0 0 0,1 0 0,0-2 0,0 0-1,1 0 1,0-2 0,1 0 0,-1-1 0,1-1-1,29 3 1,-24-7 0,0 0 0,0-2 1,0-1-1,0-1 0,25-7 0,106-44 681,-147 52-634,-3 1-248,-4 2 162,1 0 0,-1-1 1,0 1-1,0 0 0,0 0 1,1-1-1,-1 1 1,0 0-1,0 0 0,1 0 1,-1-1-1,0 1 1,1 0-1,-1 0 0,0 0 1,0 0-1,1 0 1,-1 0-1,0-1 0,1 1 1,-1 0-1,0 0 1,1 0-1,-1 0 0,0 0 1,1 0-1,-1 0 1,0 0-1,1 0 0,-1 1 1,0-1-1,1 0 1,-1 0-1,0 0 0,1 0 1,-1 0-1,0 1 0,1-1 1,-1 0-1,0 0 1,0 0-1,1 1 0,-1-1 1,0 0-1,0 0 1,0 1-1,1-1 0,-1 0 1,0 0-1,0 1 1,0-1-1,0 0 0,0 1 1,1-1-1,-1 0 1,0 1-1,0 0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5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21 314 19844,'0'-7'773,"0"4"-596,0 0 0,0 0 0,0 0 0,0 0 0,-1 0 0,1 0 0,-1 0-1,1 0 1,-1 0 0,0 0 0,0 0 0,-1 1 0,1-1 0,0 0 0,-4-3 0,5 6-144,0-1 1,0 1 0,0 0 0,0 0 0,-1 0 0,1 0-1,0 0 1,0 0 0,0 0 0,0 0 0,0 0-1,0 0 1,0 0 0,0 0 0,-1 0 0,1 0-1,0 0 1,0 0 0,0 0 0,0 0 0,0 0-1,0 0 1,0 0 0,-1 0 0,1 0 0,0 0-1,0 0 1,0 0 0,0 0 0,0 0 0,0 0-1,0 0 1,0 0 0,-1 0 0,1 0 0,0 0-1,0 0 1,0 1 0,0-1 0,0 0 0,0 0-1,0 0 1,0 0 0,0 0 0,0 0 0,0 0-1,0 0 1,0 0 0,-1 1 0,0 8 655,2 13-212,3 10-418,2 0 0,1 0 0,1 0 0,2-1 0,1 0 0,23 44-1,-32-71-65,0 0-1,1 0 0,-1 0 0,1 0 0,5 5 0,-8-8 7,1-1 1,-1 0-1,1 1 0,-1-1 0,0 1 0,1-1 0,-1 0 0,1 1 0,-1-1 0,1 0 1,-1 0-1,1 1 0,-1-1 0,1 0 0,-1 0 0,1 0 0,-1 0 0,1 0 0,-1 0 1,1 1-1,0-1 0,-1 0 0,1-1 0,-1 1 0,1 0 0,-1 0 0,1 0 0,-1 0 1,1 0-1,-1 0 0,1-1 0,-1 1 0,1 0 0,-1 0 0,1-1 0,-1 1 0,1 0 1,-1-1-1,0 1 0,1-1 0,-1 1 0,1 0 0,-1-1 0,0 1 0,0-1 0,1 1 1,-1-1-1,0 1 0,0-1 0,1 1 0,-1-1 0,0 1 0,0-1 0,0 0 0,0 1 1,0-1-1,0 0 0,3-14 1,0-1 0,-1 1 0,-1-1 1,0 0-1,-3-21 0,2 6 32,0-12-57,0 43 24,0 0 0,0 0 0,0 0 0,0-1 0,0 1 0,0 0 1,0 0-1,0 0 0,0 0 0,0 0 0,0 0 0,0 0 0,0-1 0,0 1 1,0 0-1,0 0 0,0 0 0,1 0 0,-1 0 0,0 0 0,0 0 0,0 0 1,0 0-1,0 0 0,0-1 0,0 1 0,0 0 0,0 0 0,1 0 0,-1 0 1,0 0-1,0 0 0,0 0 0,0 0 0,0 0 0,0 0 0,1 0 0,-1 0 0,0 0 1,0 0-1,0 0 0,0 0 0,0 0 0,0 0 0,0 0 0,1 0 0,-1 0 1,0 0-1,0 0 0,0 1 0,0-1 0,0 0 0,0 0 0,0 0 0,0 0 1,1 0-1,-1 0 0,0 0 0,0 0 0,0 0 0,0 0 0,0 1 0,0-1 1,0 0-1,0 0 0,0 0 0,0 0 0,0 0 0,0 1 0,19 42-123,-3-4-73,-8-26 116,0 0 1,1 0-1,1 0 1,0-1-1,0-1 1,1 0-1,1 0 1,-1-1-1,2-1 1,23 15-1,-36-24 82,0 0-1,1 0 0,-1 1 1,1-1-1,-1 0 0,0 0 0,1 0 1,-1 1-1,1-1 0,-1 0 1,1 0-1,-1 0 0,1 0 1,-1 0-1,1 0 0,-1 0 0,1 0 1,-1 0-1,1 0 0,-1 0 1,1 0-1,-1 0 0,0-1 0,1 1 1,-1 0-1,1 0 0,-1 0 1,1-1-1,0 1 0,5-15 44,-5-25 135,-1 36-148,-16-112 855,4 42 41,12 73-923,0 1 1,0 0-1,0 0 1,0 0-1,0 0 1,0-1-1,0 1 1,0 0-1,1 0 1,-1 0-1,0 0 1,0 0-1,0-1 1,0 1-1,0 0 1,1 0-1,-1 0 1,0 0-1,0 0 1,0 0-1,0 0 1,1 0-1,-1 0 1,0 0-1,0 0 1,0 0-1,0 0 1,1 0-1,-1 0 1,0 0-1,0 0 1,0 0-1,1 0 1,-1 0-1,0 0 1,0 0-1,0 0 1,1 0-1,-1 0 1,0 0 0,0 0-1,0 1 1,16 3-25,2 0-58,-15-4 64,-1-1 1,1 1 0,0-1 0,-1 0-1,1 0 1,-1 0 0,1 0 0,-1 0-1,0 0 1,1-1 0,-1 1 0,0-1-1,0 0 1,0 0 0,0 1 0,0-1-1,-1-1 1,1 1 0,0 0 0,-1 0 0,2-4-1,3-4-54,-1-1 0,0 0 0,5-17-1,-3 4-19,-1-1 0,-2 0 0,0 0 0,-1 0 0,-2 0-1,-1-1 1,-5-48 0,0 56 51,5 18 37,0 0 0,0-1-1,0 1 1,0 0 0,0 0 0,0 0 0,0 0-1,0 0 1,0 0 0,-1-1 0,1 1 0,0 0-1,0 0 1,0 0 0,0 0 0,0 0 0,0 0 0,0 0-1,0 0 1,0 0 0,-1-1 0,1 1 0,0 0-1,0 0 1,0 0 0,0 0 0,0 0 0,0 0-1,-1 0 1,1 0 0,0 0 0,0 0 0,0 0 0,0 0-1,0 0 1,-1 0 0,1 0 0,0 0 0,0 0-1,0 0 1,0 0 0,0 0 0,0 0 0,-1 1-1,1-1 1,0 0 0,0 0 0,0 0 0,-1 2 1,0 0-1,0 0 1,0 0 0,0 1 0,1-1 0,-1 0-1,1 0 1,0 1 0,-1-1 0,1 4 0,-1 57 24,2 0 1,2 0 0,17 83 0,-11-101-6,2-1 0,1 0 0,3-1 0,2 0 1,30 55-1,-5-35 53,-39-58-52,2-1 65,-3-6-42,-4-10 6,-24-56 102,15 43-252,1-1 1,1-1 0,1 1 0,-5-38 0,13 62 48,0-1 1,0 0-1,0 1 0,0-1 0,0 1 0,1-1 0,-1 1 0,1-1 0,0 1 0,0-1 0,0 1 0,0-1 1,0 1-1,2-3 0,24-25-519,3-2 416,-26 25 186,-1 0 0,1 0 0,-1 0 0,0 0-1,-1-1 1,0 1 0,0-1 0,0 1 0,-1-1 0,0 0-1,-1 0 1,0 1 0,0-1 0,-2-14 0,2 21-17,0 0 0,0 0 0,0 0 0,-1 1 0,1-1 0,0 0 0,0 0 0,-1 0 0,1 1 0,0-1 0,-1 0 0,1 0 0,-1 1 0,1-1 0,-1 0 0,1 1 0,-1-1 0,1 1 1,-1-1-1,0 0 0,1 1 0,-1-1 0,0 1 0,0 0 0,0-1 0,0 1-1,0 0 1,0 1 0,0-1-1,1 0 1,-1 0-1,0 1 1,0-1 0,0 1-1,1-1 1,-1 1-1,0-1 1,1 1-1,-1 0 1,0-1 0,1 1-1,-1 0 1,1-1-1,-1 1 1,0 1 0,-3 4 21,1 1 0,-1 0 0,1 0 1,-3 8-1,7-15-35,-1 0 1,0 0-1,0 0 0,0 0 1,0 1-1,0-1 0,0 0 1,0 0-1,0 0 0,0 0 1,0 0-1,0 0 0,0 1 1,0-1-1,0 0 0,0 0 1,0 0-1,0 0 0,0 0 1,0 0-1,-1 1 0,1-1 1,0 0-1,0 0 0,0 0 1,0 0-1,0 0 0,0 0 1,0 0-1,0 0 0,0 1 1,0-1-1,-1 0 0,1 0 1,0 0-1,0 0 1,0 0-1,0 0 0,0 0 1,0 0-1,0 0 0,-1 0 1,1 0-1,0 0 0,0 0 1,0 0-1,0 0 0,0 0 1,0 0-1,-1 0 0,1 0 1,0 0-1,0 0 0,0 0 1,0 0-1,0 0 0,-1 0 1,-1-8 141,2 4-17,6 17-101,5 26-23,-8-26-4,1 0 0,0-1 0,0 0 0,1 1 1,8 12-1,-13-25 4,1 1 0,-1-1 1,1 1-1,-1 0 0,1-1 1,0 1-1,-1-1 1,1 1-1,0-1 0,-1 0 1,1 1-1,0-1 0,-1 0 1,1 1-1,0-1 0,0 0 1,-1 0-1,1 0 1,0 0-1,0 1 0,-1-1 1,1 0-1,0 0 0,0 0 1,0-1-1,-1 1 0,1 0 1,0 0-1,0 0 1,-1-1-1,1 1 0,0 0 1,-1-1-1,1 1 0,0 0 1,-1-1-1,1 1 0,0-1 1,-1 1-1,1-1 1,-1 1-1,1-1 0,0 0 1,6-6 13,-1 0 0,0 0 0,6-8 0,-4 3 0,-1 5-8,0-1 1,0 1-1,1 0 1,-1 0-1,1 1 1,10-6-1,-15 10-7,-1 1 0,1 0-1,0-1 1,-1 1-1,1 1 1,0-1 0,-1 0-1,1 1 1,0-1-1,0 1 1,0 0 0,0 0-1,-1 0 1,1 0-1,0 0 1,0 1 0,0-1-1,-1 1 1,1 0-1,0 0 1,-1 0 0,1 0-1,0 0 1,-1 1 0,0-1-1,5 4 1,-1 0 6,0 1 0,-1 0 1,9 11-1,6 7 56,-20-24-60,0 1 1,1-1-1,-1 1 0,1-1 1,-1 0-1,1 1 0,-1-1 1,1 0-1,-1 1 1,1-1-1,-1 0 0,1 0 1,-1 1-1,1-1 1,0 0-1,-1 0 0,1 0 1,-1 0-1,1 0 0,-1 0 1,1 0-1,0 0 1,-1 0-1,1 0 0,-1 0 1,1 0-1,0-1 1,0 1-1,0-1 3,1 0 0,-1 0 0,0 0 0,1 0 0,-1 0 0,0-1 0,0 1 0,1 0 0,0-3 0,20-39 60,-20 37-53,6-12 16,-5 8-20,1-1-1,1 1 0,0 1 1,0-1-1,1 1 0,1-1 1,9-10-1,-16 19-10,1 1 0,-1-1 0,1 1-1,-1-1 1,1 1 0,0-1 0,-1 1-1,1 0 1,0-1 0,-1 1 0,1 0 0,0-1-1,-1 1 1,1 0 0,0 0 0,0-1-1,-1 1 1,1 0 0,0 0 0,0 0 0,-1 0-1,1 0 1,0 0 0,0 0 0,-1 1-1,1-1 1,0 0 0,1 1 0,-1 0 1,1 0 0,-1 0 0,0 0 0,1 0-1,-1 1 1,0-1 0,0 0 0,0 1 0,0-1 0,0 1 0,1 3 0,2 5-7,0 1 1,-1-1-1,2 12 0,-5-21 4,8 48-21,-7-33-57,2 0 0,0 0 1,6 18-1,-15-70-2228,0 8 1810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06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17900,'-1'0'2208,"5"-1"-1456,4-4-375,3 1 2703,8-2-3192,1 2-584,4-2 600,5 1-160,-2-3-136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6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15715,'0'0'31,"0"0"1,0 0-1,0 0 0,0 1 0,0-1 0,0 0 0,-1 0 0,1 0 0,0 0 1,0 0-1,0 0 0,0 0 0,0 0 0,0 0 0,0 0 0,0 0 0,0 0 1,0 1-1,0-1 0,0 0 0,0 0 0,0 0 0,0 0 0,0 0 0,1 0 1,-1 0-1,0 0 0,0 0 0,0 0 0,0 0 0,0 0 0,0 0 0,0 1 1,0-1-1,0 0 0,0 0 0,0 0 0,0 0 0,0 0 0,0 0 0,0 0 1,0 0-1,0 0 0,1 0 0,-1 0 0,0 0 0,0 0 0,0 0 0,0 0 1,0 0-1,0 0 0,0 0 0,0 0 0,0 0 0,0 0 0,0 0 0,0 0 1,1 0-1,-1 0 0,0 0 0,0 0 0,0 0 0,0 0 0,0 0 0,0 13 690,-2 15 165,-4 6-82,-5 24 199,-3 86 0,13-138-950,1 0 0,1 0-1,-1 0 1,1 1-1,2 5 1,-3-11-39,0 0 1,0 0 0,1 0 0,-1-1 0,0 1-1,0 0 1,1 0 0,-1 0 0,1-1-1,-1 1 1,1 0 0,-1-1 0,1 1 0,-1 0-1,1-1 1,0 1 0,-1-1 0,1 1-1,0-1 1,0 1 0,-1-1 0,1 1 0,0-1-1,0 0 1,0 0 0,-1 1 0,1-1-1,0 0 1,0 0 0,0 0 0,0 0 0,0 0-1,-1 0 1,1 0 0,0 0 0,0 0-1,0 0 1,0 0 0,0-1 0,-1 1-1,1 0 1,0-1 0,0 1 0,1-1 0,5-3 74,-1 0 0,1-1 1,0 1-1,-1-1 0,0 0 1,7-9-1,33-41 340,-28 32-239,19-24 176,-17 20-47,43-44 1,-45 59-215,-18 11-100,0 1 0,1 0 0,-1 0 0,1 0 0,-1 0 0,0 0 0,1 0 0,-1 0 0,1 0 0,-1 0 1,1 0-1,-1 0 0,0 0 0,1 0 0,-1 0 0,1 0 0,-1 0 0,0 0 0,1 0 0,-1 0 0,1 1 0,-1-1 0,0 0 0,1 0 0,0 1 0,0 1 6,0 0 0,-1 0 0,1 0 0,0 0 0,0 0 0,-1 0 0,1 1 0,-1-1 0,0 0 0,0 0 0,0 1 0,0-1 0,0 4 0,-14 119 83,1-28-108,13-91-117,0 0-1,0 0 1,1 0-1,1 12 1,-2-17 112,1 0 0,-1 0-1,0 0 1,0 0 0,0 0 0,1 0 0,-1 0-1,1 0 1,-1 0 0,0 0 0,1 0 0,0-1-1,-1 1 1,1 0 0,-1 0 0,1 0-1,0-1 1,0 1 0,0 0 0,-1-1 0,1 1-1,0-1 1,0 1 0,0-1 0,0 1-1,0-1 1,0 1 0,0-1 0,0 0 0,0 0-1,0 1 1,0-1 0,0 0 0,0 0 0,0 0-1,0 0 1,1-1 0,3-1-222,-3-4-21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7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43 19868,'2'-9'811,"-1"7"-650,-1-1 1,1 0-1,0 0 1,0 1-1,0-1 1,0 0-1,0 1 1,1-1-1,-1 1 1,1-1-1,2-2 1,-3 6-99,-1-1 0,1 0 0,0 1 0,-1-1 1,1 1-1,-1-1 0,1 1 0,-1-1 0,1 1 0,-1-1 0,0 1 1,1 0-1,-1-1 0,0 1 0,1-1 0,-1 1 0,0 0 0,0-1 1,0 1-1,1 0 0,-1-1 0,0 1 0,0 0 0,0 0 0,0 0 1,3 23 190,0 0 0,-2 0 1,-2 33-1,-12 74-315,6-72 155,0-7-69,-3 51 97,10-102-114,-1-1 1,1 1-1,0 0 0,0-1 0,0 1 0,0 0 1,0 0-1,0-1 0,0 1 0,1 0 0,-1 0 1,0-1-1,0 1 0,0 0 0,1-1 0,-1 1 0,0 0 1,1-1-1,0 2 0,-1-2 2,1 0-1,-1 0 1,1 0-1,-1 0 1,1 0 0,-1 0-1,0 0 1,1-1-1,-1 1 1,1 0 0,-1 0-1,0 0 1,1-1-1,-1 1 1,0 0-1,1 0 1,-1-1 0,0 1-1,1 0 1,-1-1-1,0 1 1,0 0 0,1-1-1,18-29 357,-17 28-352,20-38 203,16-27-22,82-110-1,-116 169-1763,-11 10 1087,-12 8 34,-1 4-228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7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20332,'9'6'1761,"1"3"-1193,1 3-240,5 6 624,4 5-224,4 7-224,-1 3-112,3 1-664,-2-1-416,-2-6-544,-5-5 1000,2-21-216,-2-5-176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8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956 1 18532,'-2'36'1196,"1"0"0,8 64 0,21 73-250,-6-39-727,-13-73-173,-4 1 0,-5 122 0,-2-158-108,-1 0 0,-1 0 0,-1-1 1,-1 1-1,-2-1 0,0 0 0,-2-1 0,-1 0 1,-22 38-1,27-55 53,1 1 0,-1 0 0,-1-1 0,1 0 0,-1-1 0,0 0 0,-1 0 0,-10 7 0,-26 6-174</inkml:trace>
  <inkml:trace contextRef="#ctx0" brushRef="#br0" timeOffset="1">125 107 14859,'0'0'46,"0"0"-1,0 0 0,0 0 1,0 0-1,0 0 1,0 1-1,0-1 0,0 0 1,-1 0-1,1 0 1,0 0-1,0 0 0,0 0 1,0 0-1,0 1 1,0-1-1,0 0 0,0 0 1,1 0-1,-1 0 1,0 0-1,0 0 1,0 0-1,0 0 0,0 1 1,0-1-1,0 0 1,0 0-1,0 0 0,0 0 1,0 0-1,0 0 1,0 0-1,0 0 0,0 0 1,1 0-1,-1 0 1,0 1-1,0-1 0,0 0 1,0 0-1,0 0 1,0 0-1,0 0 0,0 0 1,1 0-1,-1 0 1,0 0-1,0 0 0,0 0 1,0 0-1,0 0 1,0 0-1,0 0 1,1 0-1,-1 0 0,0 0 1,-5 20 1591,-10 27 116,-11 35-1068,3 1 1,-24 170-1,40-188-649,3 1 1,4 0 0,2 0 0,16 100-1,-12-135-287,1 1 0,15 39-1,-17-57 185,1 0-1,1 0 0,0-1 0,1 0 0,0 0 1,1-1-1,10 12 0,21 12-193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8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78 20036,'-4'8'2105,"4"-6"-1537,10-8-232,6-1 1216,11-5-864,4 0-199,9-1-441,3-2-209,3 2-591,-1 5-272,-14 6-424,-6 2 1080,-15 8-352,-9 0-249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9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37 15803,'-3'11'1465,"6"1"-929,6-4-200,6-2 1128,7-3-728,8-3-288,3-2-63,6-3-570,1-1-271,-6-7 464,-2-7-88,-11-10-192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19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13403,'1'0'234,"0"0"0,1 0-1,-1 1 1,0-1 0,0 1 0,0-1 0,1 1 0,-1-1-1,0 1 1,0 0 0,0-1 0,0 1 0,0 0 0,0 0 0,0 0-1,-1 0 1,1-1 0,0 1 0,0 1 0,-1-1 0,1 0-1,0 0 1,-1 0 0,1 0 0,-1 0 0,0 1 0,1-1 0,-1 0-1,0 0 1,0 0 0,0 1 0,0 1 0,2 8 191,-2 0 1,-1 20-1,1-18 220,-3 30 126,2-26-390,0 0 1,3 34-1,-2-49-363,0-1 0,0 0 0,0 0-1,0 0 1,0 0 0,1 0 0,-1 0 0,0 0 0,1 0-1,-1 0 1,1 0 0,-1 0 0,1 0 0,-1 0 0,1 0-1,0 0 1,-1 0 0,1 0 0,0-1 0,0 1 0,0 0-1,-1 0 1,1-1 0,2 2 0,-2-2-4,0 0-1,1 0 1,-1 0 0,0 0 0,1-1-1,-1 1 1,0 0 0,1 0 0,-1-1 0,0 1-1,0-1 1,1 1 0,-1-1 0,0 1-1,0-1 1,0 0 0,1-1 0,7-5 45,0 0 1,-1-1-1,11-14 1,-17 19-37,41-51 201,-25 30-86,2 0-1,34-33 0,-53 56-135,0 0-1,-1 1 1,1-1 0,0 0 0,0 1-1,0-1 1,0 1 0,-1-1-1,1 1 1,0-1 0,0 1 0,0-1-1,0 1 1,0 0 0,0 0-1,0-1 1,0 1 0,0 0 0,1 0-1,-1 0 1,0 0 0,1 0-1,-1 1 1,0-1 0,-1 1-1,1 0 1,0-1-1,0 1 1,-1 0 0,1-1-1,0 1 1,-1 0-1,1 0 1,-1 0 0,1 0-1,-1-1 1,1 1 0,-1 0-1,0 0 1,1 0-1,-1 0 1,0 1 0,2 8 7,-1-1 1,0 1 0,-1 17-1,-1-18-6,-1 48-28,0-33-829,2 36 0,10-98 416,-4 3-30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0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1 19764,'1'8'1681,"-8"18"-1089,-2 6-224,-2 12 808,1 3-312,0 8-384,4 1-88,6 0-120,6-3-47,5-6-169,5-4-184,4-7-457,2-3-295,-2-9 704,-2-5-112,-5-12-144</inkml:trace>
  <inkml:trace contextRef="#ctx0" brushRef="#br0" timeOffset="1">122 772 19116,'-3'17'2025,"2"-6"-1497,-4-6-232,1 0 976,4 0-1016,0-1-112,-1-3-176,-5-12-152,-7-6-48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27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93 9065,'0'0'886,"-8"-2"-315,-5-2-536,-64-17 1198,71 20-1107,0 0 0,1 0 0,-1 1 0,0 0 0,1 0 0,-1 0 0,0 1 0,1 0 0,-1 0 0,1 0 0,-1 1 0,1 0 0,-7 3 0,-9 9-77,1 0 0,1 2 0,0 0 0,0 1 1,2 1-1,0 1 0,-23 34 0,12-10-63,1 2 1,-35 80-1,46-81 14,1 0 0,2 1-1,3 1 1,1 0 0,2 0-1,3 0 1,1 1 0,3 0-1,1-1 1,3 1 0,1-1-1,3 0 1,1 0 0,3-1-1,34 86 1,-34-104 3,2 0 1,1-1-1,1 0 0,1-2 0,2 0 0,0-1 1,1-1-1,1 0 0,35 26 0,-37-35-1,-1 0 1,1-1-1,1-1 0,0-1 1,1-1-1,0-1 0,0 0 0,1-2 1,0-1-1,0 0 0,0-1 1,1-2-1,25 0 0,-36-3 9,-1 0-1,1-1 0,-1 0 1,0-1-1,0-1 0,0 0 1,0 0-1,0-1 0,-1 0 1,0-1-1,0 0 0,0 0 1,-1-1-1,0-1 0,-1 1 1,1-2-1,-1 1 0,-1-1 1,9-12-1,8-14 93,-2 0 0,-1-2-1,-2 0 1,14-41 0,15-45 969,55-228 1,-83 256-643,-4-2 0,-4 1 0,-1-107 0,-11 183-366,-1 0 1,0 0 0,-2 0-1,0 1 1,-1-1 0,-1 1-1,-1 0 1,-12-29-1,13 38-64,0 1 0,-1 1 0,0-1 0,0 1 0,0 0 0,-1 1 1,-1-1-1,1 1 0,-1 1 0,0-1 0,-1 1 0,1 1 0,-1 0 0,-1 0 0,1 0 0,0 2 0,-1-1 0,-13-3 0,1 3-188,0 0-1,-1 1 1,1 1 0,0 1 0,-1 1 0,1 1-1,-1 2 1,1 0 0,0 1 0,0 1 0,0 0-1,-31 14 1,33-10-969,0 1 0,1 0 0,0 2 0,-23 16 0,27-15-3402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0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1 274 12747,'146'-39'3667,"14"-3"-1508,179-6-352,2 27-1256,-196 12-298,0-6 0,245-57 0,-360 64-100,-18 3-39,1 1 0,0 1 0,0 0 0,1 1 0,-1 1 0,0 0 0,20 1 1,-33 0-121,0 0 1,1 0 0,-1 0 0,0 0 0,0 0 0,0 0 0,1 0 0,-1 0 0,0 0 0,0 0 0,1 0 0,-1 0 0,0 0-1,0 0 1,0 0 0,1 0 0,-1 0 0,0 0 0,0 1 0,0-1 0,1 0 0,-1 0 0,0 0 0,0 0 0,0 0 0,0 1-1,0-1 1,1 0 0,-1 0 0,0 0 0,0 0 0,0 1 0,0-1 0,0 0 0,0 0 0,0 1 0,0-1 0,0 0 0,0 0-1,1 0 1,-1 1 0,0-1 0,0 0 0,0 0 0,-1 0 0,1 1 0,0-1 0,0 0 0,0 0 0,0 1 0,0-1 0,-11 7-598,-7-4 449,-8 0-32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2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 17660,'0'10'223,"0"-1"1,0 1 0,-1 0-1,0-1 1,-1 1-1,0 0 1,0-1 0,-5 11-1,-2 11 239,-4 36 162,2 0 1,-4 128-1,15-189-513,0 1 1,0-1-1,1 0 0,0 1 0,2 6 0,-3-12-76,0 0 0,0 0 0,1 0 0,-1-1 0,0 1 0,1 0 0,-1 0 0,1-1-1,-1 1 1,1 0 0,-1-1 0,1 1 0,-1-1 0,1 1 0,0-1 0,-1 1 0,1-1 0,0 1 0,0 0 0,0-1 1,0 0 1,0 0-1,0 0 1,0 0-1,0 0 0,0-1 1,0 1-1,0 0 1,0 0-1,0-1 1,0 1-1,0 0 1,0-1-1,0 1 1,0-1-1,0 1 1,0-1-1,-1 0 1,1 1-1,1-2 0,6-6 208,0 0-1,0-1 0,-1 0 0,0-1 0,-1 1 0,10-19 0,2-4 192,47-74 131,66-146 0,-131 251-641,6-16-788,-6 17 847,0 0 1,0 0-1,0-1 1,0 1 0,0 0-1,0 0 1,0-1-1,0 1 1,0 0-1,0 0 1,0-1-1,0 1 1,0 0-1,0 0 1,0-1-1,0 1 1,0 0-1,0 0 1,0-1-1,0 1 1,-1 0 0,1 0-1,0 0 1,0-1-1,0 1 1,0 0-1,-1 0 1,1 0-1,0-1 1,0 1-1,0 0 1,-1 0-1,1 0 1,0 0-1,0 0 1,-1-1-1,1 1 1,0 0 0,0 0-1,-1 0 1,1 0-1,0 0 1,0 0-1,-1 0 1,1 0-1,0 0 1,0 0-1,-1 0 1,1 0-1,0 0 1,0 0-1,-1 0 1,1 1-1,-7 1-548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2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17700,'7'29'1984,"2"-2"-1368,-2 1-256,2 4 897,2 2-537,1 1-136,-1-2-664,-2-5-432,2-3-536,1-5 1696,-2-10-856,3-3-72,-2-7-168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2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19500,'1'-7'1561,"1"9"-1129,-2 2-160,1 12 696,1 2-232,1 7-328,1 3-152,3 7-48,0-1 8,0 6-376,2 2-368,-2-3 1512,-1-2-984,-3-7 8,-3-4 32</inkml:trace>
  <inkml:trace contextRef="#ctx0" brushRef="#br0" timeOffset="1">74 569 18276,'-1'23'1544,"-4"-6"-1048,1-1-216,0-3 601,2 0-233,2-5-360,0 1-288,2-9-600,1-1-8,-3-14 415,0-5-143,0-7-136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4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30 16532,'1'-3'383,"-1"0"0,1 0 0,-1 0 0,0 1 0,0-1 1,0 0-1,-1-5 0,1 8-353,0 0 0,0 0 0,0 0 0,0 0 1,0 0-1,0 0 0,0-1 0,-1 1 0,1 0 0,0 0 0,0 0 1,0 0-1,0 0 0,0 0 0,0 0 0,0 0 0,0 0 0,0 0 1,0 0-1,0-1 0,0 1 0,0 0 0,-1 0 0,1 0 0,0 0 0,0 0 1,0 0-1,0 0 0,0 0 0,0 0 0,0 0 0,0 0 0,-1 0 1,1 0-1,0 0 0,0 0 0,0 0 0,0 0 0,0 0 0,0 0 1,0 0-1,0 0 0,0 0 0,-1 0 0,1 0 0,0 0 0,0 0 1,0 0-1,0 0 0,0 1 0,0-1 0,0 0 0,0 0 0,0 0 1,0 0-1,-1 0 0,1 0 0,-7 15 816,-24 72-624,4 1 0,4 2 0,-16 119-1,38-198-217,-2 12-7,0 34-1,3-52-1,0 0-1,0 0 1,1 0-1,0-1 1,0 1-1,0 0 1,0 0-1,1 0 1,0-1-1,0 1 1,0-1-1,5 8 1,-5-10-42,-1-1 0,0 1 0,1-1 0,0 1 0,-1-1 0,1 0 0,0 0 0,0 0 0,0 0 0,-1 0 0,1 0 0,0-1 0,0 1 0,0-1 0,1 1 0,-1-1 0,0 0 0,0 0 0,0 0 0,0 0 0,0 0 0,0 0 0,0 0 0,0-1 0,0 1 0,0-1 0,0 1 0,0-1 0,0 0 0,0 0 0,0 0 0,0 0 0,1-1 0,3-2-113,0 0 0,0-1 0,-1 1-1,1-1 1,-1 0 0,0-1 0,-1 1 0,6-8-1,5-17-367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4.6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15419,'1'4'487,"0"1"0,0 0-1,0-1 1,-1 1-1,1 0 1,-1 0 0,-1 0-1,1-1 1,0 1-1,-1 0 1,0-1 0,-2 6-1,0 10 286,1-7-418,0 5-29,0 0 1,1 0 0,1 1 0,3 24 0,-3-42-323,0-1 0,0 1 0,0-1 0,0 1 0,0-1 0,0 1 0,0-1 0,1 1 0,-1-1 0,0 1 0,0-1 0,0 0 0,1 1 0,-1-1 0,0 1 1,1-1-1,-1 1 0,0-1 0,1 0 0,-1 1 0,0-1 0,1 0 0,-1 1 0,1-1 0,-1 0 0,1 0 0,-1 0 0,1 1 0,-1-1 0,1 0 0,-1 0 0,1 0 0,-1 0 0,1 0 0,-1 0 0,1 0 0,-1 0 0,1 0 0,-1 0 0,1 0 0,-1 0 1,1 0-1,-1 0 0,1 0 0,-1-1 0,1 1 0,-1 0 0,1 0 0,-1-1 0,1 1 0,-1 0 0,0-1 0,1 1 0,25-22 95,-25 21-88,46-50 297,-32 32-68,1 2 1,1 0-1,30-24 0,-45 40-211,-1 0 0,1 0 0,-1 0 0,1 0 0,0 0 0,-1 0 0,1 1 0,0-1 0,0 1 0,-1-1 0,1 1 0,0 0 0,3-1 0,-4 2-18,0-1 0,0 0 0,0 1 0,0-1 0,-1 0 0,1 1 0,0-1 0,-1 1 0,1-1 0,0 1 0,-1 0 1,1-1-1,0 1 0,-1 0 0,1-1 0,-1 1 0,1 0 0,-1 0 0,0-1 0,1 1 0,-1 0 0,0 0 0,1 0 0,-1 0 0,0-1 0,0 1 0,0 0 0,0 0 0,0 0 0,0 1 0,1 19 29,-1 0-1,-1 0 1,-1 0 0,-1-1 0,-8 33-1,-4 26-1645,16-73 1228,1-15 22,-1-7-90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5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70 19020,'-3'5'1728,"3"0"-1039,3-4-225,4-1 800,4-1-280,8-5-264,0-1-112,5-3-207,0 0-153,1-2-472,-1 1-305,-7 4-511,-2-2 848,-14 8-184,5-5-128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5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1 20148,'0'7'283,"0"1"-1,-1 0 1,-1 0-1,1-1 0,-1 1 1,-5 13-1,-4 15 217,2 6-215,3 0 1,1 0-1,2 0 1,5 81-1,-2-121-239,0 0 0,0 0 0,0 1 0,1-1 0,-1 0-1,1 0 1,-1 0 0,1 1 0,0-1 0,0 0 0,0 0-1,0 0 1,3 3 0,-4-5-21,1 1 0,-1-1 0,0 0-1,1 0 1,-1 1 0,1-1 0,-1 0 0,1 0-1,-1 0 1,1 0 0,-1 0 0,1 0 0,-1 0-1,1 0 1,-1 0 0,1 0 0,-1 0 0,0 0 0,1 0-1,-1 0 1,1 0 0,-1 0 0,2-1 0,15-13 429,5-12 240,24-39 0,-8 11-192,-13 20-358,-2 3-528,1 0 0,44-43 0,-63 72 529,-8 7-398,-2 6-44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6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19228,'-3'17'1760,"3"2"-1119,2-1-265,5 4 800,1 2-320,7 4-288,-1-1-168,3-1-560,0-1-376,1-6-640,-3-5 992,0-14-224,-2-7-144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6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15 238 19948,'4'1'271,"1"-1"-1,-1 2 1,1-1-1,-1 0 1,0 1 0,1 0-1,-1 0 1,0 0-1,0 0 1,0 1-1,-1 0 1,1-1-1,-1 1 1,1 1-1,-1-1 1,0 0 0,3 6-1,7 7 88,-1 0 0,14 28 0,-18-28-315,-1 0-1,-1 0 1,-1 0 0,0 1-1,-1 0 1,0 0 0,-2 0-1,0 0 1,-1 1 0,0-1-1,-2 0 1,0 1-1,-1-1 1,-7 32 0,0-16-428,-2 0 0,0-1 0,-3 0 0,0-1 0,-2-1 0,-30 44 0,39-64 151,0-1 0,0 0 0,-13 13 0,11-18-446</inkml:trace>
  <inkml:trace contextRef="#ctx0" brushRef="#br0" timeOffset="1">433 0 21421,'0'4'1784,"0"6"-1248,-1 2-200,-1 5 760,2 5-311,0 6-241,2 4-160,-1 5-232,2 3-120,-2-1-592,-1 1-417,0-3 809,0-2-160,2-1-168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3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742 8072,'0'0'752,"1"-8"-191,2-9 398,1 0 0,1 1 0,12-28 0,14-45 2064,-29 82-2987,0-1-1,-1 0 1,0 0 0,-1 0 0,1 0 0,-1 0 0,-1 0 0,0 0 0,-2-10-1,0 11-1,0 0-1,0 0 0,-1 0 1,0 0-1,0 0 1,-1 1-1,0 0 0,0 0 1,0 0-1,-10-7 0,-66-51 261,77 62-293,-56-38-12,-2 2 0,-1 3-1,-2 4 1,-1 1 0,-137-39-1,112 47-3,0 4 0,-2 3 0,0 5-1,-109 2 1,120 8-81,0 4-1,1 4 0,-115 25 0,153-23 70,1 3 0,0 1 0,1 3 0,0 1 0,2 2 0,0 1 0,1 2 0,-36 30 0,38-24 65,1 3 1,1 0-1,2 3 0,1 0 0,2 2 0,-34 57 0,48-69-252,2 1 0,0 0 0,2 0 0,1 1 0,1 1 0,2 0 0,0 0 0,2 0 0,1 1 0,2-1 0,1 49 0,0-77 84,1 0 0,0 1 0,0-1-1,0 0 1,0 1 0,0-1-1,0 0 1,0 1 0,0-1 0,0 0-1,0 1 1,0-1 0,0 0-1,0 1 1,0-1 0,1 0 0,-1 0-1,0 1 1,0-1 0,0 0-1,0 1 1,1-1 0,-1 0 0,0 0-1,0 1 1,0-1 0,1 0 0,-1 0-1,0 1 1,0-1 0,1 0-1,-1 0 1,0 0 0,1 0 0,-1 1-1,0-1 1,1 0 0,-1 0-1,0 0 1,0 0 0,1 0 0,5 0-4648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7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19916,'-6'23'1977,"2"-4"-1505,-1-9-240,2-1 840,3-5-1256,0-3-552,5-6 688,-2-5-208,5-5-240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7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 20268,'-4'6'1441,"1"9"-1169,0 7-88,2 14 384,-1 5-160,2 14-136,-1 4-48,-1-1-272,1 1-208,-1-9-344,0-4-176,-6-14-361,0-11-7,-8-15 640,-3-9-368,-6-17 72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8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1 207 16644,'11'-19'526,"2"2"1,0-1-1,1 2 1,0 0 0,1 0-1,1 2 1,20-15-1,-25 21-339,-1 1 0,1 0 0,0 1 0,0 1 0,1-1 0,0 2 0,0 0 0,0 0 0,0 1 0,1 1 0,-1 0 0,1 0 0,18 1 0,-28 1-159,-1 0-1,1 0 1,-1 0-1,1 0 0,-1 1 1,1-1-1,-1 1 1,1 0-1,-1 0 0,0-1 1,0 1-1,1 1 1,-1-1-1,0 0 0,0 0 1,0 1-1,0 0 1,0-1-1,0 1 1,-1 0-1,1 0 0,-1 0 1,1 0-1,-1 0 1,1 0-1,-1 0 0,0 0 1,0 0-1,0 1 1,-1-1-1,1 1 0,0-1 1,-1 0-1,1 1 1,-1-1-1,0 1 0,0 3 1,-1 6 56,0 0 0,-1 0 1,0 0-1,0 0 0,-2 0 1,1 0-1,-2-1 0,-5 12 0,-53 91 515,45-84-446,7-12-75,1-4-66,2 1-1,0 0 1,-12 31 0,20-45-17,0-1 1,0 0-1,0 1 0,-1-1 1,1 1-1,0-1 0,0 1 1,0-1-1,0 0 1,0 1-1,0-1 0,0 1 1,-1-1-1,1 1 0,1-1 1,-1 1-1,0-1 1,0 0-1,0 1 0,0-1 1,0 1-1,0-1 0,0 1 1,1-1-1,-1 0 0,0 1 1,0-1-1,1 1 1,-1-1-1,0 0 0,0 1 1,1-1-1,-1 0 0,0 0 1,1 1-1,-1-1 0,1 0 1,-1 0-1,0 1 1,1-1-1,-1 0 0,1 0 1,-1 0-1,0 0 0,1 0 1,-1 1-1,1-1 0,-1 0 1,1 0-1,0 0 1,28-7-194,-16 4 96,3 0-33,0 2 0,0 0 1,0 0-1,1 2 0,-1 0 1,0 1-1,0 0 0,0 2 1,-1 0-1,1 0 0,-1 2 0,0 0 1,0 0-1,0 1 0,-1 1 1,-1 1-1,1 0 0,-1 1 1,-1 0-1,1 1 0,-2 0 0,15 18 1,-22-25 124,-1 0 0,-1 1 1,1-1-1,-1 0 0,1 1 0,-1-1 0,0 1 1,-1 0-1,1-1 0,-1 1 0,0 0 1,0 0-1,-1 0 0,1 0 0,-1 0 1,-1 8-1,0-8 74,0 0 0,-1 0-1,1 0 1,-1 0 0,0 0 0,-1-1 0,1 1 0,-1 0 0,0-1 0,0 0 0,0 0-1,-1 0 1,0 0 0,1 0 0,-6 3 0,-6 4 179,-1-1 0,0-1 0,0 0 1,-1-1-1,0-1 0,0 0 0,-1-2 0,1 0 0,-1-1 0,0 0 0,-1-2 1,1 0-1,-1-1 0,1-1 0,-27-3 0,40 2-353,-1 0-1,1-1 0,0 1 1,0-1-1,0-1 1,0 1-1,0-1 1,-7-5-1,11 8 76,0-1 0,0 1 1,0-1-1,0 0 0,0 0 0,0 1 0,1-1 0,-1 0 0,0 0 1,0 0-1,0 0 0,1 0 0,-1 0 0,1 0 0,-1 0 0,0 0 1,1 0-1,0 0 0,-1-1 0,1 1 0,0 0 0,0 0 0,-1 0 1,1-1-1,0 1 0,0 0 0,0 0 0,1 0 0,-1-1 1,0 1-1,0 0 0,1 0 0,-1 0 0,1 0 0,-1-1 0,1 1 1,-1 0-1,1 0 0,-1 0 0,1 0 0,0 0 0,0 0 0,0 0 1,12-8-488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8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219 26 19540,'0'-1'112,"0"-1"0,0 1-1,-1 0 1,1 0 0,-1 0-1,1-1 1,-1 1 0,1 0 0,-1 0-1,0 0 1,1 0 0,-1 0-1,0 0 1,0 0 0,0 0-1,0 0 1,0 1 0,0-1 0,0 0-1,0 0 1,0 1 0,0-1-1,0 1 1,0-1 0,0 1 0,-1-1-1,1 1 1,0 0 0,0 0-1,0 0 1,-1-1 0,1 1 0,0 0-1,0 0 1,-1 1 0,1-1-1,0 0 1,-2 1 0,-1 0 87,-1 1 1,1 0-1,0 0 1,-1 0-1,1 1 1,0 0 0,1 0-1,-1 0 1,-4 4-1,-6 7-136,0 0 0,0 1 0,2 1-1,0 0 1,1 1 0,0 0 0,2 0 0,0 1-1,1 1 1,-12 37 0,20-54-131,-1 1 0,1 0 0,-1-1-1,1 1 1,0 0 0,0 0 0,0-1 0,0 1 0,0 0-1,1 0 1,-1-1 0,2 5 0,-1-6 24,0 0 1,0 0-1,-1 0 1,1 0-1,0 0 1,0-1-1,0 1 1,0 0 0,0 0-1,0-1 1,0 1-1,1 0 1,-1-1-1,0 1 1,0-1-1,0 0 1,1 1-1,-1-1 1,0 0-1,0 0 1,1 0-1,-1 0 1,0 0-1,0 0 1,1 0-1,-1 0 1,0 0-1,2-1 1,85-16-1440,0 0 907,-77 16 528,0 0 0,1 0 1,-1 2-1,0-1 0,21 5 0,-28-5 51,-1 1 0,1 0 0,-1 0-1,1 1 1,-1-1 0,0 1 0,1-1 0,-1 1 0,0 0 0,0 0-1,0 0 1,0 1 0,-1-1 0,1 1 0,-1 0 0,1-1 0,-1 1-1,0 0 1,0 0 0,0 1 0,2 4 0,-3-5 36,-1 0-1,1 1 1,-1-1 0,1 0-1,-1 1 1,0-1 0,0 0 0,0 1-1,-1-1 1,1 1 0,-1-1 0,0 0-1,0 0 1,0 1 0,0-1-1,-1 0 1,1 0 0,-1 0 0,0 0-1,0 0 1,0-1 0,0 1 0,-3 2-1,-7 7 118,0-1 0,-1 0 0,0-1 0,-1-1-1,0 0 1,0 0 0,-1-2 0,0 0 0,-1 0-1,1-2 1,-19 5 0,9-8-881,25-2 714,-1 0 1,0-1 0,1 1-1,-1 0 1,1 0 0,-1 0-1,1 0 1,0-1 0,-1 1-1,1 0 1,-1-1 0,1 1-1,-1 0 1,1-1 0,0 1-1,-1 0 1,1-1 0,0 1-1,-1-1 1,1 1 0,0-1-1,-1 1 1,1-1 0,0 1-1,0-1 1,0 1 0,0-1-1,0 1 1,-1-1-1,1 1 1,0-1 0,0 1-1,0-1 1,0 1 0,0-1-1,0 1 1,1-1 0,-1 1-1,0-2 1,5-18-342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9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15 19540,'-47'140'2883,"-1"9"-1216,40-106-1576,2 0-1,1 0 0,3 0 0,1 1 0,2-1 0,2 0 0,2 0 0,14 55 0,7 16 557,-27-120-472,1-1 0,0 0 0,0 1-1,1-1 1,2-11 0,0-3 27,53-313 764,-36 250-1321,60-158 0,-79 240 344,7-18-149,20-34 1,-26 50 115,0 0 1,1 0 0,0 0-1,0 0 1,0 0 0,1 1-1,-1 0 1,1-1-1,0 1 1,0 1 0,0-1-1,0 0 1,9-3 0,-11 6 21,0-1 0,0 1 1,1-1-1,-1 1 1,0 0-1,1 0 0,-1 0 1,0 0-1,1 1 1,-1-1-1,0 0 0,1 1 1,-1 0-1,0 0 1,0-1-1,0 1 0,1 0 1,-1 1-1,0-1 1,0 0-1,-1 1 0,1-1 1,0 1-1,0-1 1,-1 1-1,1 0 0,-1 0 1,1 0-1,-1 0 1,0 0-1,0 0 0,2 3 1,0 2-11,0 1 0,0-1 1,0 1-1,-1 0 0,0 0 0,0 0 0,-1 0 1,0 10-1,-1-4 81,-1 0 0,-1 0-1,0 0 1,-1 0 0,-1 0 0,0 0 0,-1-1 0,0 0 0,-1 0 0,-12 20 0,13-24-43,-1 0-1,0-1 1,-1 1 0,0-1 0,0 0-1,-1-1 1,0 0 0,0 0-1,0 0 1,-1-1 0,0-1 0,-1 1-1,1-1 1,-17 5 0,24-9-57,1 0 0,-1-1-1,1 0 1,-1 1 0,1-1 0,-1 0 0,0 0 0,1 0 0,-1 0 0,1 0-1,-1 0 1,1 0 0,-1-1 0,1 1 0,-1 0 0,1-1 0,-1 1 0,-2-2-1,4 1 33,-1 0-1,0 0 1,0 0-1,0 0 1,0 0-1,1 0 1,-1 0-1,0 0 0,1-1 1,-1 1-1,1 0 1,0 0-1,-1-1 1,1 1-1,0 0 1,0 0-1,0-1 0,-1 1 1,1 0-1,1-1 1,-1-1-1,3-26-396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29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 25309,'-13'20'1913,"4"-13"-1569,2-2-112,4-2 480,3-2-696,2-5-664,6-4 648,2-4-224,3-6-120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1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74 15827,'3'-16'1420,"-3"9"-935,1 0 1,1-1 0,-1 1 0,1 0-1,1 0 1,2-8 0,-5 15-455,0 1 1,0-1-1,0 0 0,0 0 0,0 0 1,0 0-1,0 0 0,0 0 0,0 1 0,0-1 1,0 0-1,0 0 0,0 0 0,0 0 1,0 0-1,0 1 0,0-1 0,0 0 1,0 0-1,0 0 0,0 0 0,0 0 1,0 1-1,0-1 0,0 0 0,0 0 1,1 0-1,-1 0 0,0 0 0,0 0 1,0 1-1,0-1 0,0 0 0,0 0 1,0 0-1,0 0 0,1 0 0,-1 0 0,0 0 1,0 0-1,0 0 0,0 0 0,0 0 1,1 0-1,-1 0 0,0 0 0,0 0 1,0 0-1,0 0 0,0 0 0,1 0 1,-1 0-1,0 0 0,0 0 0,0 0 1,0 0-1,0 0 0,1 0 0,-1 0 1,0 0-1,0 0 0,0 0 0,0 0 1,0 0-1,0 0 0,1 0 0,-1-1 0,0 1 1,0 0-1,1 12 495,-2 85 511,-1-61-1196,5 64 1,-3-99 139,0 0 1,1 0-1,-1 0 1,0 0-1,1 0 0,-1 0 1,0 0-1,1 0 1,0 0-1,-1-1 1,1 1-1,-1 0 0,1 0 1,0-1-1,0 1 1,-1 0-1,1-1 0,0 1 1,0-1-1,0 1 1,0-1-1,-1 1 1,1-1-1,0 0 0,0 1 1,0-1-1,0 0 1,0 0-1,0 0 1,0 1-1,0-1 0,0 0 1,0 0-1,1-1 1,7 1-66,1-1 1,-1 0-1,10-4 0,10 1 18,-26 3 62,0 1 0,0 0-1,0 1 1,0-1 0,0 0 0,0 1 0,0 0 0,0-1 0,0 1-1,0 1 1,0-1 0,0 0 0,-1 1 0,1-1 0,0 1 0,-1 0-1,0 0 1,1 0 0,-1 0 0,0 0 0,0 0 0,0 1-1,0-1 1,0 1 0,-1-1 0,1 1 0,-1 0 0,0 0 0,0-1-1,0 1 1,0 0 0,0 0 0,0 0 0,-1 0 0,1 5-1,-1-1 57,0 1-1,0-1 0,-1 0 0,0 1 1,0-1-1,-1 0 0,1 0 0,-2 0 0,1 0 1,-1 0-1,0-1 0,0 1 0,-1-1 0,-5 7 1,3-5 9,0-1 0,0 0 0,-1 0 0,0-1 1,0 0-1,-1 0 0,0-1 0,0 0 0,0 0 1,-1-1-1,-9 4 0,15-7-120,0 0 1,0 0-1,-1-1 0,1 1 1,0-1-1,-1 1 1,1-1-1,-1 0 0,1-1 1,0 1-1,-1 0 0,1-1 1,0 0-1,-1 0 1,1 0-1,0 0 0,0 0 1,0-1-1,0 1 1,0-1-1,0 0 0,0 0 1,1 0-1,-1 0 0,0 0 1,1-1-1,0 1 1,0-1-1,0 0 0,0 1 1,0-1-1,0 0 0,-1-5 1,-10-21-478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2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60 20284,'-3'-3'1745,"9"-1"-1297,3-2-200,8 3 920,4-1-496,8-2-752,4-1-520,3-1-1904,0 0 2192,-6 3-313,-4-1-247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2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30 18260,'-12'1'3328,"20"-4"-434,8-4-2247,-8 4-569,-1-1 0,1 1 0,0 1 0,0-1 0,0 1 0,15-1 0,-21 2-80,-1 1 0,1 0 0,0 0 0,-1 0 0,1 1 0,0-1-1,-1 0 1,1 1 0,-1-1 0,1 1 0,0-1 0,-1 1 0,1 0 0,-1 0 0,0-1 0,1 1 0,-1 0 0,0 0 0,1 0 0,-1 1-1,0-1 1,0 0 0,0 0 0,0 1 0,0-1 0,0 1 0,0-1 0,-1 0 0,1 1 0,0 0 0,-1-1 0,1 1 0,-1-1 0,0 1-1,1 0 1,-1-1 0,0 1 0,0 0 0,0 2 0,-1 9 13,1 0 0,-2 0 0,0 0-1,0 0 1,-5 13 0,-24 62 476,19-58-113,14-31-388,-1 0 1,1 0-1,-1 0 1,1 0-1,-1 1 1,1-1 0,0 0-1,-1 1 1,1 0-1,0-1 1,-1 1-1,4 0 1,28-3-599,-30 2 565,0 1 0,0 1 0,0-1 0,0 0 0,0 1 0,0 0 0,0 0 0,0 0 0,0 0 0,0 0 0,-1 0 0,1 1 0,0-1 0,-1 1 0,1 0 0,-1 0 0,0 0 0,1 0 0,-1 0 0,0 0 0,3 6 0,-4-6 68,1 0 1,-1 1 0,-1-1 0,1 1 0,0-1-1,-1 1 1,1-1 0,-1 1 0,0 0-1,1-1 1,-1 1 0,-1-1 0,1 1-1,0 0 1,-1-1 0,1 1 0,-1-1 0,0 1-1,1-1 1,-1 1 0,-1-1 0,1 0-1,0 1 1,-1-1 0,-2 4 0,-7 6 288,0 1 0,-1-1 0,-1-1 0,0 0 0,0-1 0,-1-1 0,0 0 0,-1 0 0,-19 7 0,33-15-345,0-1 0,0 1 0,0-1 0,0 1 0,0-1-1,0 0 1,1 1 0,-1-1 0,0 0 0,0 0 0,0 0-1,0 0 1,0 0 0,0 0 0,0 0 0,0 0 0,0 0-1,0 0 1,0 0 0,0-1 0,0 1 0,0 0 0,0-1-1,0 1 1,0 0 0,0-1 0,0 0 0,1 1-1,-1-1 1,0 1 0,0-1 0,1 0 0,-1 1 0,0-1-1,1 0 1,-1 0 0,1 0 0,-1 0 0,1 1 0,-1-1-1,1 0 1,0 0 0,-1 0 0,1 0 0,0 0 0,0 0-1,0 0 1,0 0 0,-1 0 0,1 0 0,1-2 0,-2-6-145,2 1 1,-1-1 0,1 0 0,3-12 0,6-22-391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3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 14723,'1'19'917,"1"0"1,0 0-1,1-1 0,10 32 0,32 71 937,-19-54-1330,-8-19-259,-2 2 0,-3-1 1,-1 2-1,-3-1 0,-2 1 0,-2 1 0,-2-1 0,-5 61 0,-2-68-372,-1 0 0,-3 0 1,-1-1-1,-2 0 0,-2 0 0,-2-1 0,-25 51 0,33-81-26,1-1 0,-1 0-1,-1 0 1,0-1-1,-1 0 1,1 0 0,-2-1-1,0 0 1,0-1 0,0 0-1,-23 13 1,-16 2-408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3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8104,'0'0'950,"-4"8"-251,-8 34-8,2 0 0,-9 74 0,10-58-479,-11 57 255,4-34 2,4 1 0,-1 90 0,12-167-427,1 0 0,0 0 0,1-1 0,-1 1 0,1 0 0,0 0 0,0 0 0,1 0 0,-1-1 0,4 7 0,-4-9 16,1-1 1,-1 1-1,0-1 1,1 0-1,-1 0 1,1 1-1,0-1 0,-1 0 1,1 0-1,0 0 1,0-1-1,0 1 1,-1 0-1,1-1 1,0 1-1,0-1 0,0 0 1,0 1-1,0-1 1,0 0-1,0 0 1,0 0-1,0-1 1,0 1-1,0 0 0,0-1 1,0 1-1,-1-1 1,3-1-1,17-6 188,-1-2 0,-1 0-1,0-1 1,0-1 0,-1-1 0,-1 0-1,19-19 1,-3 4-183,158-134-351,-75 45-2793,-45 35-1456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1 18596,'-2'0'124,"0"1"0,0 0 0,0 0 0,0 0 1,0 0-1,0 0 0,0 0 0,0 1 0,0-1 0,0 1 0,1-1 0,-1 1 0,0-1 0,1 1 1,0 0-1,-1 0 0,-1 3 0,-18 40 292,17-36-83,-17 47 39,2 1 0,3 1 0,-10 60 0,-8 181-85,30-210-132,8 100-1,1-136-101,2-1-1,2 1 1,18 59-1,-19-87-145,1-1-1,1 0 1,1-1-1,26 40 1,-30-53 36,0 0-1,0-1 1,1 1-1,1-2 1,-1 1-1,1-1 1,1-1 0,0 1-1,0-2 1,0 1-1,1-2 1,15 7-1,-16-9-24,1 0 0,19 2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4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71 19052,'-12'4'2169,"9"-1"-1321,2 0-360,5-3 1744,6-2-1111,9-2-529,4-3-104,11-2-384,3-2-312,8-1-464,-1-1-289,-4 3-399,-2 2 1000,-17 3-256,-6 5-320</inkml:trace>
  <inkml:trace contextRef="#ctx0" brushRef="#br0" timeOffset="1">14 346 16780,'1'7'1696,"12"-9"-928,6-6-288,8-9 985,6-3-393,4 0-496,3-2-384,-1 3-776,0 1 680,-12 1-232,-6 2-128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1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60 11522,'-1'-2'338,"0"-1"0,1 1 0,-1-1 0,0 0 0,1 1 0,0-1 0,0 1 0,-1-1-1,2 0 1,-1 1 0,0-1 0,0 0 0,1 1 0,0-1 0,-1 1 0,1-1 0,0 1-1,0-1 1,0 1 0,1 0 0,2-5 0,-1 8 1874,-1 8-1292,-1 10-312,-1-19-536,0 25 693,-6 37 1,3-43-576,1 1 0,1-1 1,3 34-1,-2-52-179,0 1 0,0-1-1,0 1 1,0-1 0,0 1-1,1-1 1,-1 0 0,1 1 0,-1-1-1,1 1 1,0-1 0,-1 0 0,1 0-1,0 1 1,0-1 0,0 0 0,0 0-1,0 0 1,0 0 0,0 0 0,0 0-1,0 0 1,0-1 0,1 1 0,-1 0-1,0 0 1,2 0 0,0-1 0,-1 0 1,0 0 0,1 0-1,-1 0 1,0-1-1,0 1 1,1-1 0,-1 1-1,0-1 1,0 0-1,0 0 1,0 0-1,0 0 1,0 0 0,0 0-1,0 0 1,2-3-1,19-16 196,-1-1 0,-2-2 0,0 0 0,24-37 0,-18 24 232,-14 24-199,-11 12-233,-1 0 0,0 0 1,0 0-1,0 0 1,0-1-1,1 1 0,-1 0 1,0 0-1,0 0 1,0 0-1,0 0 1,1 0-1,-1 0 0,0 0 1,0 0-1,0 0 1,0 0-1,1 0 1,-1 1-1,0-1 0,0 0 1,0 0-1,0 0 1,1 0-1,-1 0 1,0 0-1,0 0 0,0 0 1,0 0-1,0 1 1,1-1-1,-1 0 0,0 0 1,0 0-1,0 0 1,0 0-1,0 1 1,0-1-1,0 0 0,0 0 1,0 0-1,2 29 313,-2-26-341,-3 51-271,1-30-906,1 1-1,2 29 0,3-43 527,-4-11 649,1 0 0,-1 0 0,0 0-1,1 0 1,-1 0 0,0 0 0,0 0 0,1 0 0,-1 0 0,0 0 0,1 0-1,-1 0 1,0 0 0,1 0 0,-1 0 0,0 0 0,0 0 0,1 0-1,-1-1 1,0 1 0,0 0 0,1 0 0,-1 0 0,0 0 0,0-1 0,1 1-1,-1 0 1,0 0 0,0 0 0,0-1 0,1 1 0,-1 0 0,0 0 0,0-1-1,12-17-990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2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12 21789,'0'-11'1856,"-2"11"-1360,-4 1-232,2 9 752,-1 3-303,1 4-305,1 3-304,0 5-760,0-1-329,-2-1 809,2 3-152,1-3-184</inkml:trace>
  <inkml:trace contextRef="#ctx0" brushRef="#br0" timeOffset="1">85 458 18124,'0'11'2304,"-2"-2"-1511,-3-6-345,-1 0 1912,2 1-2032,1 3-480,0-3 296,0 2-200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2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29 15907,'-10'0'2017,"3"3"-969,1 0-416,5 0 1337,2 1-465,11-1-368,2-2-232,6-1-360,0-1-135,8-5-257,-1 0-168,0-2-609,-1-1-367,-7 0 768,-7 2-128,-4 7-216</inkml:trace>
  <inkml:trace contextRef="#ctx0" brushRef="#br0" timeOffset="1">1 238 17300,'12'2'1672,"6"-11"-1080,2-4-224,4-3 648,6-1-511,-1 0-1354,-2-2 1089,-3 4-328,-2 0-192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3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18 423 15195,'-18'42'3340,"22"-47"567,18-22-2001,170-337 2684,-159 296-4379,-33 68-214,1 0 0,-1 0 0,0 0 0,0 0 1,0 1-1,0-1 0,0 0 0,0 0 0,0 0 0,0 0 1,0 0-1,0 0 0,0 0 0,0 0 0,1 0 0,-1 0 0,0 0 1,0 0-1,0 0 0,0 0 0,0 0 0,0 0 0,0 0 1,0 0-1,0 0 0,1 0 0,-1 0 0,0 0 0,0 0 0,0 0 1,0 0-1,0 0 0,0 0 0,0 0 0,0 0 0,0 0 1,1 0-1,-1 0 0,0 0 0,0 0 0,0-1 0,0 1 0,0 0 1,0 0-1,0 0 0,0 0 0,0 18-113,-6 30-94,6-46 192,-9 57-968,3 0 0,2 68-1,7-120-629,3-12 834,1-5 9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4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19028,'0'0'4177,"0"2"-3673,0 1-152,0-1-616,0 1-392,-5-6 376,2-2-16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4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34 19268,'2'-3'384,"0"0"1,1 1-1,-1-1 0,0 1 1,1-1-1,-1 1 0,1 0 1,0 0-1,0 0 0,-1 1 1,1-1-1,1 1 0,5-3 0,-8 4-340,0-1 0,0 1 0,0 0-1,1 0 1,-1 0 0,0 0-1,0 0 1,1 0 0,-1 0-1,0 0 1,0 0 0,1 1 0,-1-1-1,0 0 1,0 1 0,0-1-1,0 1 1,1-1 0,-1 1 0,0 0-1,0 0 1,0-1 0,0 1-1,-1 0 1,1 0 0,0 0-1,0 0 1,0 0 0,-1 0 0,1 0-1,0 0 1,-1 0 0,1 0-1,-1 0 1,1 1 0,-1-1-1,0 0 1,1 0 0,-1 0 0,0 3-1,1 2-29,-1-1 1,0 1-1,0-1 0,0 1 0,-1 0 0,1-1 0,-1 1 0,-1-1 0,1 1 0,-4 8 1,-5 8 11,-14 24 1,14-27-5,-16 27 70,12-22-23,1 0 1,1 1-1,-9 29 0,20-53-63,1 1-1,-1-1 1,1 0-1,0 1 1,0-1-1,-1 1 0,1-1 1,0 1-1,0-1 1,0 1-1,0-1 0,1 1 1,-1-1-1,0 1 1,1-1-1,-1 1 0,1-1 1,0 2-1,0-2-35,0 0 1,-1-1-1,1 1 0,0 0 0,0-1 1,0 1-1,0 0 0,0-1 0,0 1 0,0-1 1,1 0-1,-1 1 0,0-1 0,0 0 0,0 0 1,0 1-1,0-1 0,0 0 0,1 0 0,-1 0 1,0-1-1,0 1 0,2 0 0,9-3-566,-1-1-1,0 1 0,-1-2 0,1 1 1,-1-2-1,19-11 0,-7 3 237,18-8-639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5.3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37 19692,'-9'0'2145,"8"0"-1289,-1-3-368,2-1 1616,2 0-1039,2 0-969,-1-1-480,3 1-81,-2-2 353,6 3-216,0-1-152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6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17316,'3'1'2192,"0"-1"-1472,-3-1-600,3-3 2353,7-2-3113,2 0 704,3 0-256,-7 2-184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7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3146 861 4516,'0'0'1463,"-1"-9"-678,-1-7-223,0 0 1,-1 0-1,-1 0 1,0 0-1,-1 1 1,-1-1-1,-15-27 1,-74-92 1171,82 119-1696,-1 0 1,-1 2-1,-1-1 1,0 2-1,-34-22 1,-6 4-7,-1 3 0,-63-22 0,-128-33 139,52 19 58,161 51-207,-354-113 16,321 109-32,-1 3 1,-1 2-1,-126-3 0,139 16-84,0 3-1,1 2 0,-1 2 0,1 3 0,1 3 0,0 1 0,1 4 1,1 1-1,1 3 0,0 2 0,2 3 0,-63 45 0,82-52 64,-57 40-5,2 4 0,-111 108 1,172-146 21,0 2 0,3 0 0,0 1 0,-23 44 0,34-52-3,0 0 1,2 1-1,1 0 1,1 1-1,1-1 0,1 1 1,-4 37-1,9-58-15,0 0 1,0 1-1,0-1 0,0 0 0,1 0 1,-1 0-1,1 1 0,0-1 1,0 0-1,0 0 0,0 0 0,0 0 1,1 0-1,0 0 0,-1-1 1,1 1-1,0-1 0,4 5 0,-4-5-84,0-1-1,0 0 1,-1 0-1,1 0 1,0 0-1,0 0 1,0 0-1,1-1 0,-1 1 1,0-1-1,0 1 1,0-1-1,0 0 1,0 0-1,1 0 1,-1 0-1,0 0 0,0 0 1,0-1-1,0 1 1,1-1-1,-1 1 1,0-1-1,0 0 1,0 0-1,0 0 1,0 0-1,-1 0 0,4-2 1,15-16-2799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6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14179,'0'3'1816,"2"-1"-583,3-7 751,1-2-1264,3 1-832,-2-1-224,3 2-544,1 0-304,-2 2-265,0 3 25,-7 0 104,3 5 160,-5-1 407,0 0 121,1-2 32,5-4 632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6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32 14339,'2'-19'2445,"-2"18"-2321,0 1 0,0-1 0,0 1-1,0 0 1,0-1 0,0 1 0,0-1 0,0 1-1,0-1 1,0 1 0,0-1 0,0 1 0,1-1-1,-1 1 1,0 0 0,0-1 0,1 1 0,-1-1-1,0 1 1,1 0 0,-1-1 0,0 1 0,1 0-1,-1 0 1,0-1 0,1 1 0,-1 0 0,1 0-1,-1-1 1,0 1 0,1 0 0,-1 0 0,1 0-1,-1 0 1,1 0 0,-1 0 0,1-1 0,0 3 56,0-1 1,-1 1-1,1-1 1,-1 1 0,1-1-1,-1 1 1,1 0 0,-1-1-1,0 1 1,0-1 0,0 1-1,0 0 1,0-1-1,0 1 1,0-1 0,-1 1-1,0 2 1,1-2 31,-12 59 1650,-1 7-1007,13-67-852,0 0 1,-1-1 0,1 1-1,0-1 1,0 1 0,0 0 0,0-1-1,0 1 1,0 0 0,0-1-1,0 1 1,0 0 0,0-1 0,1 1-1,-1-1 1,0 1 0,0 0-1,1-1 1,-1 1 0,0-1 0,0 1-1,1-1 1,-1 1 0,1-1-1,-1 1 1,1-1 0,-1 1-1,0-1 1,1 1 0,0-1 0,-1 0-1,1 1 1,-1-1 0,1 0-1,-1 0 1,1 1 0,0-1 0,-1 0-1,1 0 1,-1 0 0,1 0-1,0 0 1,-1 0 0,1 0 0,0 0-1,-1 0 1,1 0 0,0 0-1,-1 0 1,1 0 0,-1 0 0,1-1-1,0 1 1,-1 0 0,1 0-1,0-1 1,6-2 18,-1 0 0,0 0-1,0-1 1,6-4 0,45-36 98,-30 23-20,44-28 0,-70 48-99,-1 1 1,1-1-1,0 1 1,0-1-1,0 1 1,0 0-1,0-1 1,0 1-1,0 0 1,0-1-1,0 1 1,0 0-1,0 0 1,0 0-1,0 0 1,0 0-1,0 0 1,1 1-1,-1-1 2,-1 0 0,1 1 0,-1-1 0,1 1 0,-1-1-1,1 1 1,-1-1 0,0 0 0,1 1 0,-1 0 0,0-1 0,1 1 0,-1-1-1,0 1 1,0-1 0,0 1 0,1 0 0,-1-1 0,0 1 0,0-1 0,0 1 0,0 1-1,0 5-45,-1 1 0,0 0-1,0-1 1,-3 9-1,0 1-429,6 11-2060,0-8-857,-2-18 2212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7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13 17428,'-6'-1'2528,"3"2"-1472,5-1-391,2 0 2495,5-1-2071,2-4-273,0 3-912,0-1-664,3 1 720,-3 2-145,-2 2-239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4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0 562 16420,'5'-24'655,"1"1"0,1 1 0,1-1 0,12-21 0,-7 13-82,155-357 4275,-164 382-4348,-3 11-341,-2 13-58,-8 28-321,3 1 0,1-1 1,3 1-1,1 0 0,3 0 0,9 57 0,5-49-1724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5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47 22397,'-9'10'1904,"1"-6"-1440,-4-4-208,2 0 793,4 2-497,6-11-1376,9-5 727,4-4-175,5-3-80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5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64 18708,'2'-5'452,"0"-1"-1,0 1 1,1 0-1,-1 0 1,1 0-1,0 0 1,1 1-1,4-6 1,-7 8-378,0 1 0,0 0 0,0 0 0,0 0 0,0 1 0,0-1 0,0 0 0,0 0 0,0 0 0,1 1 0,-1-1 0,0 1 0,0-1 0,1 1 0,-1-1 0,0 1 1,1 0-1,-1-1 0,0 1 0,1 0 0,-1 0 0,0 0 0,1 0 0,-1 0 0,1 1 0,-1-1 0,0 0 0,1 1 0,-1-1 0,0 0 0,0 1 0,1 0 0,-1-1 0,0 1 0,0 0 0,0 0 0,0-1 0,0 1 0,2 2 0,-1-1-35,-1 0-1,1 1 0,0 0 0,-1-1 0,0 1 0,1 0 0,-1 0 1,0-1-1,-1 1 0,1 0 0,0 0 0,-1 0 0,1 0 0,-1 0 1,0 0-1,-1 5 0,0 7 26,-1-1-1,-4 17 1,5-27-46,-38 139 169,24-95-134,1 1 0,-11 89-1,25-136-53,-1 1-1,1-1 0,0 1 0,0-1 0,0 1 1,0-1-1,1 1 0,-1-1 0,1 1 0,-1-1 0,1 1 1,0-1-1,2 5 0,-2-6-7,0-1 1,0 1-1,0 0 0,0 0 1,1-1-1,-1 1 0,0-1 1,0 1-1,0-1 0,1 1 1,-1-1-1,0 0 0,0 0 1,1 0-1,-1 0 0,0 0 1,1 0-1,-1 0 0,0 0 1,0 0-1,1 0 0,-1-1 1,0 1-1,0 0 0,1-1 1,-1 1-1,2-2 0,12-5-321,-1-1-1,0 0 0,-1 0 0,0-2 0,23-21 1,-15 14 178,17-16-255</inkml:trace>
  <inkml:trace contextRef="#ctx0" brushRef="#br0" timeOffset="1">412 228 22805,'-3'2'1912,"-2"-2"-1424,4 0-248,1-1 393,0 0-625,6-5-2657,2 1 2465,2 0-480,0-1-320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8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88 10162,'-1'-1'252,"0"0"1,1-1-1,-1 1 0,1 0 0,-1 0 0,1 0 0,0-1 1,-1 1-1,1 0 0,0-1 0,0 1 0,0 0 1,0-1-1,0 1 0,0 0 0,0 0 0,0-1 1,1 1-1,-1 0 0,0-1 0,1 1 0,-1 0 0,1 0 1,0-2-1,19-32 5294,-16 29-4633,-4 5-761,1 0 0,-1 0 0,1 0 0,-1 0-1,1 0 1,0 1 0,-1-1 0,1 0 0,0 0 0,0 0-1,-1 1 1,1-1 0,0 0 0,0 1 0,2-2 0,-3 2-107,0 1 0,1-1 0,-1 0 0,0 0 0,1 0 0,-1 1 0,0-1 0,1 0 0,-1 0 0,0 0 0,0 1 0,1-1 0,-1 0 0,0 1 0,0-1 0,0 0 0,0 0 0,1 1 0,-1-1 0,0 0 0,0 1 0,0-1 1,0 1-1,0-1 0,0 0 0,0 1 0,0-1 0,0 0 0,0 1 0,-1 37 536,-2-22-627,0 1 0,-2-1-1,0 1 1,0-1 0,-1-1-1,-1 1 1,-1-1-1,-12 19 1,15-27-533,11-6 373,4-3 94,-6 2 102,0 0 0,0 0 1,0 0-1,0 1 0,0-1 1,0 1-1,0 0 0,0 0 1,0 0-1,0 0 0,0 1 1,-1 0-1,1 0 0,0 0 1,-1 0-1,0 0 0,1 1 1,-1-1-1,0 1 0,0 0 1,-1 0-1,1 0 0,-1 1 1,1-1-1,-1 0 0,0 1 1,0 0-1,0-1 0,-1 1 1,0 0-1,1 0 0,-1 0 1,0 0-1,-1 0 0,1 0 1,-1 5-1,0 0 94,0 0-1,0 1 1,-1-1-1,-1 0 1,0 0-1,0 0 1,-1 0-1,0 0 1,0 0-1,-1-1 1,0 0-1,-1 1 1,-6 9-1,7-14 10,1 1 0,-1 0 1,1-1-1,-1 1 0,-1-1 0,1 0 1,-1-1-1,1 1 0,-1-1 0,0 0 0,0 0 1,0 0-1,-1-1 0,1 0 0,-1 0 0,1 0 1,-1-1-1,0 0 0,0 0 0,1 0 0,-1-1 1,-6 0-1,10 0-81,0 0 0,0 0 1,0 0-1,0-1 0,1 1 1,-1-1-1,0 1 0,0-1 0,0 0 1,1 0-1,-1 0 0,-1-1 0,2 1-86,0 1 0,1-1-1,-1 0 1,0 1-1,1-1 1,-1 0-1,1 0 1,0 1 0,-1-1-1,1 0 1,-1 0-1,1 0 1,0 0-1,0 0 1,0 0 0,-1 1-1,1-1 1,0-2-1,1 0-175,0 0-1,-1 0 0,1 0 0,0 0 1,1 0-1,-1 0 0,0 0 0,1 0 1,0 0-1,-1 1 0,1-1 0,0 1 1,3-3-1,11-13-581,3-2-191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8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31 16700,'2'-6'868,"-2"4"-79,1 1 0,-1 0 0,0 0-1,1-1 1,-1 1 0,0 0 0,0-1 0,0 1 0,0 0 0,0-1 0,0 1 0,-1-2-1,-4-2-64,4 5-805,1 0 0,-1 0-1,1-1 1,-1 1-1,1 0 1,-1 0-1,1 0 1,-1 1-1,1-1 1,-1 0-1,0 0 1,1 0 0,-1 0-1,1 0 1,-1 1-1,1-1 1,0 0-1,-1 0 1,1 1-1,-1-1 1,1 0 0,-1 1-1,1-1 1,0 0-1,-1 1 1,1-1-1,0 1 1,-1-1-1,1 0 1,-1 2-1,-9 17-988,8-16 823,-5 8-589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8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22 18940,'3'-22'3304,"-3"36"-2488,-5 36-346,-2 0 0,-17 60 0,4-20 400,19-86-844,-1 4 115,0 1 0,1-1 0,0 0 0,1 1 0,0 8 0,0-16-130,0 1 1,0-1-1,0 0 0,1 0 0,-1 1 0,0-1 0,1 0 0,-1 0 1,1 0-1,-1 0 0,1 1 0,0-1 0,-1 0 0,1 0 0,0 0 1,0 0-1,0-1 0,-1 1 0,1 0 0,0 0 0,0 0 0,0-1 1,0 1-1,1 0 0,-1-1 0,0 1 0,0-1 0,0 1 0,0-1 1,1 0-1,-1 0 0,0 1 0,0-1 0,1 0 0,-1 0 0,0 0 1,0 0-1,1 0 0,-1-1 0,0 1 0,2-1 0,5 0-263,-1-1 0,0-1 0,0 1-1,0-1 1,0-1 0,0 1 0,0-1-1,-1 0 1,7-6 0,-1 0-429,-1 0 0,0-1 0,16-20 0,-11 10-349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39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 14819,'-1'7'1953,"-1"0"-1129,-1 6-256,-1 0 1192,1 4-696,0 3-127,0 2-265,2 1-136,1 1-376,0-3-328,3-3-672,1-6 1648,3-6-880,0-4-40,-1-4-64</inkml:trace>
  <inkml:trace contextRef="#ctx0" brushRef="#br0" timeOffset="1">237 6 21805,'6'-6'2328,"-10"6"-2104,2 2 840,2-1-800,0 1-904,5-1-504,-1-2 880,-1 1-248,-3 1-184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4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5669,'0'0'182,"-7"9"-33,-22 43 189,1 1 0,3 1 0,-22 71-1,24-63-209,12-38-96,2 1 0,0 0 0,2 0 0,1 1 0,1 0 0,1 1 0,0 27 0,4-52 1,0 0 0,1 0-1,-1 0 1,1 0 0,-1 0-1,1 0 1,0 0-1,0 0 1,0 0 0,0 0-1,0-1 1,0 1 0,0 0-1,1-1 1,-1 1 0,1-1-1,-1 1 1,1-1 0,-1 1-1,1-1 1,0 0 0,0 0-1,0 0 1,0 0-1,0 0 1,-1-1 0,2 1-1,-1 0 1,0-1 0,0 0-1,0 1 1,0-1 0,0 0-1,0 0 1,0 0 0,0 0-1,3-1 1,3 1 119,1-1 1,0 0 0,0-1-1,-1 0 1,1 0-1,-1 0 1,16-8-1,34-24 377,79-60 0,-21 12-476,0 2-1500,-66 37-1687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0.2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19996,'-8'11'377,"1"-1"0,-1 1 0,2 1 0,0-1 0,0 1 0,1 0 0,0 1 0,1-1 0,0 1 0,1 0 0,-2 24 0,5-36-376,0-1 0,0 0-1,0 1 1,0-1 0,0 1 0,0-1 0,0 0 0,0 1 0,0-1-1,0 1 1,0-1 0,0 0 0,0 1 0,0-1 0,0 1 0,0-1-1,0 0 1,1 1 0,-1-1 0,0 1 0,0-1 0,1 0-1,-1 1 1,0-1 0,0 0 0,1 0 0,-1 1 0,0-1 0,1 0-1,-1 0 1,0 1 0,1-1 0,-1 0 0,0 0 0,1 0 0,-1 0-1,1 1 1,1-2-1,-1 1-1,1 0 0,-1-1 0,0 1 1,1-1-1,-1 0 0,0 1 1,1-1-1,-1 0 0,0 0 0,1-1 1,31-31 1,-31 32 7,21-20 46,-23 21-53,0 0-1,0 0 1,0 0-1,0 0 1,0 0-1,1-1 1,-1 1-1,0 0 0,0 0 1,0 0-1,0 0 1,0 0-1,0 0 1,1 0-1,-1 0 1,0 0-1,0 0 0,0 0 1,0 0-1,0 0 1,1 0-1,-1 0 1,0 0-1,0 0 1,0 0-1,0 0 0,0 0 1,1 0-1,-1 0 1,0 0-1,0 0 1,0 0-1,0 1 1,0-1-1,0 0 0,1 0 1,-1 0-1,0 0 1,0 0-1,0 0 1,0 0-1,0 1 1,0-1-1,0 0 0,0 0 1,0 0-1,0 0 1,1 1-1,-6 16 35,4-15 319,1-4-86,5-13 59,-4 12-300,0 0 0,1-1 0,-1 1 0,1 0 0,-1 0 0,1 0 0,5-6 1,0 15-83,-6-4 54,0-1 0,0 0-1,0 0 1,0 0 0,0 0 0,0 0 0,0 0 0,0 0 0,0-1 0,1 1 0,-1 0 0,0-1 0,1 1 0,1 0 0,-1 0 5,-1-1 0,0 1 0,0-1 0,0 1 0,0 0 0,1-1 0,-1 1 0,0 0 0,0 0 0,-1 0 0,1 0-1,0-1 1,0 1 0,0 1 0,-1-1 0,1 0 0,0 0 0,-1 0 0,1 0 0,-1 0 0,1 1 0,-1-1 0,0 0 0,1 0 0,-1 1 0,0 1 0,6 37 71,-6-38-70,1 12 65,-1-1 0,-1 1 1,0-1-1,0 1 1,-2-1-1,0 1 0,0-1 1,-6 14-1,-8 12 558,-26 46 0,27-53-221,15-31-357,0 1 1,0 0-1,0-1 0,0 1 1,0-1-1,0 1 0,0-1 0,0 0 1,0 1-1,0-1 0,-1 0 1,-1 1-1,-3-5 419,3-11-220,3 12-247,0 1 0,0 0 0,0-1 0,0 1 0,1-1-1,-1 1 1,0-1 0,1 1 0,-1 0 0,1-1 0,-1 1 0,1 0-1,0-1 1,-1 1 0,1 0 0,0 0 0,0 0 0,1-2-1,24-17-539,-11 10 343,11-11-1463,40-21 0,-60 38 0,0 1 0,0-1 0,-1 0 0,10-9 0,-14 12 1032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0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4 168 18228,'-3'-2'3305,"7"-3"-2657,3-3 1536,5-2-896,1 0-151,7-3-433,3-2-184,1-3-192,2 1-32,-2 0-224,-1 4-120,-6 0-736,-1 5-464,-12-1 992,-4 3-152,-5 2-169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49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7 820 14275,'0'1'167,"-1"0"1,0 0-1,1-1 0,-1 1 0,1 0 1,-1 0-1,1 0 0,-1 0 1,1 0-1,0-1 0,-1 1 0,1 0 1,0 0-1,0 0 0,0 0 0,0 1 1,18-1 2195,-15-1-2323,37-5 768,0-3 1,0-1-1,67-25 1,-33 10-415,474-133 346,10 35-706,-480 110-22,242-46 41,-228 37 23,129-47-1,93-75 151,16-6 167,-284 133-280,-47 16-346,-1 1 0,0-1 0,1 0 0,-1 1 0,0-1 0,1 0 0,-1 0 0,0 0 0,1 0 0,-1-1 0,0 1 0,1 0 0,-1-1 0,1 1 0,-3-2 0,-10-2-176,-12 0-154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1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2 568 15307,'-2'-2'2074,"5"-8"-1274,6-14-382,-7 20-88,62-153 2400,70-160 332,-129 305-2937,-3 7-52,0 0 0,1 0-1,-1 1 1,1-1 0,0 0 0,6-6 0,-9 11-68,0 0 1,0 0-1,0 0 0,0 0 1,1-1-1,-1 1 0,0 0 0,0 0 1,0 0-1,0 0 0,0 0 1,1 0-1,-1 0 0,0 0 0,0-1 1,0 1-1,1 0 0,-1 0 1,0 0-1,0 0 0,0 0 0,1 0 1,-1 0-1,0 0 0,0 0 1,0 0-1,1 0 0,-1 0 1,0 0-1,0 0 0,0 1 0,1-1 1,-1 0-1,0 0 0,0 0 1,0 0-1,0 0 0,1 0 0,-1 0 1,0 0-1,0 1 0,0-1 1,0 0-1,0 0 0,0 0 0,1 1 1,4 13 107,-1 25-61,-4-35-36,8 73-388,2-1 1,41 147 0,-50-218-1,4 12-308,-5-17 661,0 1 0,0-1-1,0 0 1,0 1 0,0-1 0,0 0 0,0 1-1,0-1 1,0 0 0,0 1 0,0-1-1,0 1 1,0-1 0,0 0 0,0 1-1,0-1 1,0 0 0,-1 1 0,1-1 0,0 0-1,0 1 1,0-1 0,-1 0 0,1 0-1,0 1 1,0-1 0,-1 0 0,1 0-1,0 1 1,-1-1 0,1 0 0,0 0-1,-1 0 1,-8 1-510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1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 22589,'-6'2'2400,"4"0"-1768,-4-1-271,0 2 1135,3 0-808,-1 1-176,2-1-672,13-11-4873,-3-2 4081,1 0-336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2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18260,'3'-6'644,"0"0"-127,0-1 0,1 1 0,0-1-1,5-5 1,-8 11-406,0-1 0,0 1 0,0 0-1,0 0 1,1 0 0,-1 0 0,0 0 0,1 0 0,-1 0 0,1 1 0,-1-1-1,1 0 1,-1 1 0,1-1 0,-1 1 0,1 0 0,0-1 0,-1 1 0,1 0-1,-1 0 1,1 0 0,0 0 0,-1 0 0,3 1 0,-2 0-74,-1-1 1,1 1-1,-1 0 0,0 0 1,0 0-1,1 0 0,-1 0 1,0 0-1,0 0 0,0 0 1,0 0-1,0 1 0,0-1 1,-1 0-1,1 1 0,0-1 1,0 0-1,-1 1 0,1-1 1,-1 1-1,0-1 0,1 1 1,-1-1-1,0 2 0,3 40 99,-6-5-68,-2 0-1,-15 59 1,12-63-23,1-1 0,2 1 0,-1 54 0,5-85-39,1 0 0,1 0 0,-1 0 0,0 0 0,1-1-1,-1 1 1,1 0 0,0 0 0,0-1 0,0 1 0,3 4 0,-3-6-23,0 0 0,0 0 1,0 0-1,0-1 1,0 1-1,0 0 1,0-1-1,0 1 1,0-1-1,0 0 0,0 1 1,1-1-1,-1 0 1,0 1-1,0-1 1,0 0-1,1 0 1,-1 0-1,0 0 1,0 0-1,1 0 0,-1-1 1,0 1-1,0 0 1,0-1-1,0 1 1,1-1-1,-1 1 1,0-1-1,1 0 0,11-6-414,0-1 0,-1 0 0,0-1 0,-1 0 0,1-1 0,-2-1 0,18-21 0,-1 0-289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2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32 22197,'-9'-1'2376,"2"1"-1728,3-2-280,1 1 1353,3-2-1401,1 0-424,7-1-1216,-3-3 1192,10 1-329,0 2-143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2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69 18252,'2'-8'732,"1"0"0,1 0-1,7-12 1,-10 18-618,-1 0 0,1 1 0,0-1 0,0 1 0,0-1 0,1 1 0,-1 0 0,0 0 0,0-1 0,1 1 0,-1 0 0,1 0 0,-1 0 0,1 0 0,-1 0 0,1 1 0,0-1 0,-1 0 0,1 1 0,0-1 0,-1 1 0,1-1-1,3 1 1,-3 0-71,-1 1-1,0-1 0,0 1 1,0-1-1,0 1 1,0 0-1,0 0 0,0-1 1,0 1-1,0 0 0,0 0 1,0 0-1,0 0 0,-1 0 1,1 0-1,0 0 0,-1 0 1,1 0-1,-1 0 0,1 0 1,-1 1-1,1-1 0,-1 0 1,0 0-1,0 1 0,1-1 1,-1 0-1,0 0 0,0 1 1,0-1-1,-1 2 1,1 4 39,-1 1 1,1-1 0,-2 0 0,-1 8 0,-6 10 69,-1 1-1,-1-2 0,-2 0 1,0 0-1,-29 39 0,20-31 12,22-30-67,6-3-56,6-6-19,-2 1-21,0-1-1,1 1 0,-1 1 0,23-8 0,-30 12-4,0 0 0,0 0 0,0 0 0,0 1 0,0-1 0,0 1 0,0 0 1,0 0-1,0 0 0,0 1 0,0-1 0,0 1 0,0-1 0,0 1 0,0 0 0,0 0 0,0 1 0,0-1 0,-1 0 0,1 1 0,0 0 0,-1-1 0,0 1 0,4 3 0,-2 0-8,0 0-1,0-1 1,-1 1-1,1 1 1,-1-1-1,-1 0 1,1 1-1,-1-1 1,0 1-1,0 0 1,0 0-1,-1 0 1,0 0 0,1 7-1,-2-4 80,0 0 1,-1 0-1,0 0 1,0 0-1,-1 0 1,0-1-1,-1 1 1,-6 16-1,3-13 41,0-1-1,0 1 0,-1-1 1,-1-1-1,0 1 1,0-1-1,-1-1 1,0 1-1,0-2 0,-1 1 1,-1-1-1,1-1 1,-17 9-1,26-15-162,1-1 1,-1 1-1,0-1 0,1 0 1,-1 1-1,0-1 0,1 0 1,-1 1-1,0-1 0,0 0 0,0 0 1,1 0-1,-1 0 0,0 1 1,0-1-1,0 0 0,1-1 1,-1 1-1,0 0 0,0 0 0,0 0 1,1 0-1,-1-1 0,0 1 1,-1-1-1,2 1-39,0-1 0,-1 0 0,1 0 0,0 0 0,0 0 0,-1 1 0,1-1 1,0 0-1,0 0 0,0 0 0,0 0 0,0 0 0,0 1 0,0-1 0,0 0 0,1 0 0,-1 0 0,1-1 0,19-43-1903,-19 42 2068,14-25-1091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3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42 24453,'-7'-3'2121,"4"2"-1449,-2-3-312,2 1 920,3 0-464,3-3-384,2 0-336,1 1-728,-3-1-536,1 2 920,5 4-176,-3 1-208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6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22 483 14291,'-8'27'1883,"5"-19"-1163,0 0 0,1 1 0,0-1 1,-1 15-1,6-25-396,-1 0 0,1 0 1,-1-1-1,1 1 0,-1-1 0,0 0 1,3-4-1,64-97 1172,-5-3 0,59-133 1,-88 149-472,-41 172-383,0-16-1033,6 119 0,0-182 127,0 0 0,0 0 0,1 1 1,-1-1-1,0 0 0,1 0 0,0 0 0,0 0 0,1 5 0,-1-7 105,0 1-1,-1-1 1,1 1 0,0 0 0,0-1-1,-1 1 1,1-1 0,0 0-1,0 1 1,0-1 0,-1 0-1,1 1 1,0-1 0,0 0 0,0 0-1,0 0 1,0 0 0,0 0-1,0 0 1,-1 0 0,1 0 0,0 0-1,0 0 1,0 0 0,0-1-1,1 1 1,11-4-992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51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101 119 6662,'6'-8'2584,"1"0"-1961,31-40 2469,-36 46-2697,0-1 0,0 0 0,0 1 0,0-1 0,-1 0 0,0 0 0,1 0 0,-1 0 1,0 0-1,-1-1 0,1 1 0,0 0 0,-1 0 0,0-1 0,0-5 0,-2 9-338,1-1 0,-1 1 0,0 0 0,0 0 0,1 0 0,-1 0 0,0 0 0,0 1 0,1-1 0,-1 0 0,0 1 0,1 0 0,-1-1-1,0 1 1,1 0 0,-1 0 0,-1 1 0,-6 5-39,0 0 0,1 1-1,0 0 1,0 0 0,1 1-1,0 0 1,1 0 0,0 1-1,-8 16 1,1 1 167,1 2 0,-10 37 0,20-59-149,0-1 0,0 1 0,1-1 0,0 1 1,0 0-1,1 0 0,0-1 0,2 14 1,-2-18-26,1 0 1,-1-1 0,1 1 0,0 0-1,-1-1 1,1 1 0,0-1 0,0 1-1,0-1 1,0 0 0,1 1 0,-1-1 0,0 0-1,1 0 1,-1 0 0,0 0 0,1 0-1,-1 0 1,1 0 0,0 0 0,-1-1-1,1 1 1,0-1 0,-1 1 0,1-1-1,0 1 1,0-1 0,-1 0 0,1 0-1,0 0 1,0 0 0,-1 0 0,1 0 0,0-1-1,0 1 1,-1-1 0,1 1 0,2-2-1,5-1 90,0 0 0,1 0 0,-2-1-1,1-1 1,0 0 0,-1 0 0,0 0 0,0-1-1,0 0 1,-1-1 0,0 0 0,12-15-1,-2 0-23,0-2 0,-1 0 0,14-30 0,-24 44-14,-2-1 1,1 0-1,-1 0 1,-1 0-1,0 0 1,0-1-1,-2 0 1,2-12-1,-3 24-51,-1 0 1,1 0-1,0 0 0,-1-1 1,1 1-1,0 0 0,0 0 1,-1 0-1,1 0 0,0 0 0,-1 0 1,1 0-1,0 0 0,-1 0 1,1 0-1,0 0 0,-1 0 1,1 0-1,0 0 0,-1 0 1,1 0-1,0 0 0,0 1 0,-1-1 1,1 0-1,0 0 0,0 0 1,-1 0-1,1 1 0,0-1 1,0 0-1,-1 0 0,1 1 1,0-1-1,0 0 0,-5 7-7,1 1 0,0-1 0,1 1-1,0-1 1,0 1 0,1 0 0,0 0 0,0 0 0,1 0-1,0 1 1,0-1 0,1 0 0,0 0 0,1 1 0,0-1-1,0 0 1,0 0 0,1 0 0,1 0 0,5 15 0,-5-19-158,1 0 1,-1 0-1,1-1 1,0 1 0,0-1-1,0 0 1,0 0-1,1 0 1,-1 0 0,1-1-1,0 1 1,0-1 0,0-1-1,0 1 1,0-1-1,0 0 1,0 0 0,0 0-1,0 0 1,1-1-1,8-1 1,-10 1-73,0 0 0,0 0 0,0-1 0,0 1 0,0-1 0,0 0 0,0 0 0,0-1 1,0 1-1,-1-1 0,1 0 0,-1 0 0,1 0 0,-1 0 0,1-1 0,-1 1 0,0-1 0,0 0 0,-1 0 0,1 0 0,0 0 0,-1 0 0,0-1 0,0 1 0,0-1 0,0 0 0,0 1 1,0-5-1,3-23-7249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6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44 21229,'-5'0'2112,"5"-1"-1336,-3-2-320,1 0 1185,0 1-137,2-5-1392,2 3-2337,0 1 1945,3-4-264,1-6-184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7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5 142 17892,'6'-13'851,"0"1"0,1 0-1,1 1 1,0-1 0,0 1 0,17-16 0,-20 23-704,-1-1-1,1 1 1,0 1 0,0-1-1,1 1 1,-1 0 0,1 0-1,-1 0 1,1 1 0,0 0-1,0 0 1,0 1 0,0-1 0,1 1-1,-1 1 1,0-1 0,7 1-1,-11 0-128,-1 0 1,1 0-1,0 1 0,0-1 0,0 0 0,-1 1 0,1 0 0,0-1 0,0 1 0,-1 0 1,1 0-1,-1 0 0,1 0 0,-1 0 0,1 0 0,-1 0 0,1 1 0,-1-1 1,0 0-1,0 1 0,0-1 0,0 1 0,0-1 0,0 1 0,0 0 0,0-1 0,-1 1 1,1 0-1,-1 0 0,1-1 0,-1 1 0,0 0 0,1 0 0,-1 0 0,0 0 1,0-1-1,-1 4 0,1 5 29,-2 1 1,1-1-1,-1 0 1,-1 1-1,-4 11 1,-14 28 95,-2-2 0,-2-1 1,-47 67-1,22-35-3,48-76-121,0 1 0,0-1-1,0 0 1,0 1 0,1 0-1,0-1 1,-1 1 0,0 5 0,2-8-13,0-1 1,0 1 0,0-1-1,0 1 1,0-1-1,0 1 1,1-1 0,-1 0-1,0 1 1,0-1 0,0 1-1,0-1 1,1 1 0,-1-1-1,0 0 1,0 1 0,1-1-1,-1 1 1,0-1 0,1 0-1,-1 1 1,0-1 0,1 0-1,-1 1 1,1-1 0,0 0-1,0 1 9,1-1 1,0 1-1,0-1 0,0 0 0,-1 0 0,1 0 0,0 0 0,0 0 0,-1 0 1,1 0-1,2-1 0,59-16 230,-50 12-587,0 1-1,0 1 1,0 0 0,0 1 0,1 0 0,18 0 0,-7 4-94,-1-3-158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8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1100 15067,'13'-15'1555,"0"0"1,29-24-1,6-5-708,829-778 1937,-863 810-2811,11-9-112,-1-1 1,-1-1-1,22-30 0,-44 52 100,0 0-1,-1 1 1,1-1-1,-1 0 1,1 0-1,0 1 1,-1-1-1,0 0 1,1 0-1,-1 0 1,1 0-1,-1 0 1,0 0-1,0 1 1,0-1-1,1 0 1,-1 0-1,0 0 1,0 0-1,0 0 1,0 0-1,0 0 1,-1 0-1,1 0 1,0 0-1,0 0 1,-1 0-1,0-1 1,-4-4-281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8:59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1020 14787,'15'-19'774,"1"1"-1,1 0 1,24-20 0,64-43 945,-30 25-664,514-441 1223,-394 330-2203,-71 63 0,-118 99-92,-5 3-2,0 1 0,1-1 0,-1 1 0,0 0 0,1 0 0,-1 0 0,1 0 0,-1 0 0,1 0 0,-1 0 0,1 0 0,0 1-1,-1-1 1,1 0 0,3 0 0,-4 25 1069,1-14-961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0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16684,'4'6'1472,"3"-1"-848,2 4-176,6 2 696,7 2-231,8 7-129,2 2 16,8 5-152,3 2-96,0 2-192,-2 2-64,-5-1-144,-6-1-152,-7-1-616,-3-5-320,-8-14 768,-2-9-152,-6-21-112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0.8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13411,'7'3'1664,"1"1"-1032,2 6-144,0 0 1521,5 7-1057,3 3-152,7 5-144,1 1-23,4 1-129,0-3-40,1-2-416,2-1-344,-1-5 272,-6 0-48,-6-2-88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2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0 101 15587,'4'-7'335,"0"-1"0,0 1-1,1 0 1,0 0 0,0 1 0,0-1-1,1 1 1,0 0 0,0 0 0,11-7-1,-13 11-241,1-1 0,-1 1 1,1-1-1,0 1 0,0 0 0,-1 1 0,1-1 0,0 1 0,0 0 0,1 1 0,-1-1 0,0 1 0,0 0 0,0 0 1,0 0-1,0 1 0,0 0 0,8 2 0,-11-2-73,1 0 0,-1 0 0,0 0 1,0 1-1,0-1 0,0 1 0,0 0 1,0-1-1,0 1 0,0 0 0,-1 0 0,1 0 1,-1 0-1,1 1 0,-1-1 0,0 0 1,0 1-1,0-1 0,0 0 0,0 1 0,-1-1 1,1 1-1,-1 0 0,0-1 0,1 1 1,-1-1-1,-1 4 0,2 7 44,-2 0 0,0 1 0,-5 22-1,-22 64 230,19-74-211,1 0 1,1 1 0,-4 35 0,11-60-80,0-1 0,-1 1 0,1 0 0,0 0-1,0 0 1,1-1 0,-1 1 0,0 0 0,0 0-1,1 0 1,-1-1 0,1 1 0,0 0 0,-1-1-1,1 1 1,0 0 0,0-1 0,0 1 0,0-1-1,2 2 1,-1-1-36,0-1-1,0 0 1,1 0 0,-1 0-1,0 0 1,0-1-1,0 1 1,1 0-1,-1-1 1,0 0 0,1 1-1,-1-1 1,1 0-1,-1 0 1,4-1-1,7 0-58,0-1-1,23-6 1,-2-3-57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3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4 168 18588,'-4'3'1584,"7"0"-1016,6-3-191,6-7 559,10-2-208,5-8-96,4-3-80,9-1-192,0-4-160,-3 1-648,-4 1-384,-10 9-2001,-9 2 2465,-15 11-392,-7 4-272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3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0 211 19124,'1'-2'2137,"8"-2"-1417,7-9-264,5-4 960,11-7-600,4-4-64,8-2-472,2-1-376,3 6-976,-2 4 976,-11 9-216,-5 8-120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3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8 656 16628,'-1'4'463,"-5"34"2110,9-37-1072,5-9-913,8-12-99,157-302 1443,-25-12 202,-148 334-2132,8-14 665,-12 34-374,-1 0-181,-28 241 69,26-178-1208,6 96 0,5-150-312,-4-29 1316,0 1 0,0-1 0,0 1 1,0-1-1,1 1 0,-1-1 0,0 1 0,0-1 0,1 0 1,-1 1-1,0-1 0,0 1 0,1-1 0,-1 0 0,1 1 1,-1-1-1,0 0 0,1 1 0,-1-1 0,1 0 0,-1 0 0,0 1 1,1-1-1,-1 0 0,1 0 0,-1 0 0,1 0 0,-1 1 1,1-1-1,-1 0 0,1 0 0,-1 0 0,1 0 0,-1 0 1,1 0-1,-1 0 0,1-1 0,-1 1 0,1 0 0,-1 0 0,1 0 1,-1 0-1,1-1 0,11-10-785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4:5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11211,'0'-8'1719,"-1"3"-1463,1 1 1,1 0 0,-1 0 0,0 0 0,1 0 0,0 0 0,0 0 0,0 0 0,1 1-1,-1-1 1,1 0 0,0 0 0,0 1 0,0-1 0,0 1 0,1 0 0,-1 0-1,1 0 1,0 0 0,0 0 0,0 0 0,0 1 0,0-1 0,7-2 0,14-7 114,1 2 1,1 0 0,0 2 0,0 1-1,0 1 1,1 1 0,0 1 0,0 1-1,0 2 1,34 2 0,-58-1-372,0 0 0,-1 0 0,1 0 0,0 1 0,-1-1 1,1 1-1,-1-1 0,1 1 0,-1 0 0,1 0 0,-1 0 0,1 0 0,-1 0 1,0 1-1,1-1 0,-1 1 0,0-1 0,0 1 0,0 0 0,2 3 0,-3-3 20,0 1 0,0-1 0,0 0 0,-1 1 0,1-1 0,-1 1 0,1-1 0,-1 0 0,0 1 0,0-1 0,0 1 0,-1-1 0,1 1 0,0-1 0,-1 0 0,0 1 0,-1 3 0,-3 6 104,-1 0-1,0-1 1,-1 0 0,0 0-1,-1-1 1,-16 18 0,-136 131 1931,159-158-2040,-1 1 0,1-1 1,-1 1-1,1-1 0,0 1 0,0 0 1,-1-1-1,1 1 0,0 0 0,1 0 1,-1 0-1,0 0 0,1 0 0,-1 0 0,1 0 1,-1 0-1,1 0 0,0 0 0,0 3 1,1-4-18,0 0 0,-1 1 1,1-1-1,1 0 0,-1 0 1,0 0-1,0 0 0,0 0 1,1 0-1,-1 0 0,0-1 1,1 1-1,-1 0 0,1-1 1,-1 1-1,1-1 0,-1 1 1,1-1-1,-1 0 0,1 0 1,-1 0-1,1 0 1,-1 0-1,1 0 0,1 0 1,22 0-305,0-1 1,0-1-1,-1-1 0,1-1 1,30-10-1,60-24-8890,-53 14-6664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04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20 17684,'-2'-5'1510,"-3"11"-905,-7 16-140,2 4 37,1-1 0,1 2-1,1-1 1,-4 34 0,5-10-86,1 69 0,5-102-316,0 1 1,4 17-1,-3-30-47,0 1 1,1-1-1,-1 0 0,1 0 1,0 1-1,1-1 1,-1-1-1,1 1 0,0 0 1,4 5-1,-6-9-25,0 1 0,1-1 0,-1 0 0,0 0 0,1 0 0,-1 1 0,1-1 0,-1-1 0,1 1 0,-1 0 0,1 0 0,0 0 0,-1-1 0,1 1 0,0-1 0,0 0 0,-1 1 0,1-1 0,2 0 0,-1 0 19,0-1 0,0 1 0,0-1 0,0 0 0,0 0 0,0 0 0,0 0 0,-1 0 0,1-1 0,4-2 0,4-4 113,-1-1 1,0 0-1,-1-1 1,10-11-1,-19 20-150,17-20 223,-1 0 0,-2 0-1,0-2 1,-1 0 0,16-40 0,-23 48-186,-1-1 0,0 0 0,-2 0 0,1 0 0,-2-1 0,0 1 0,-1-1 0,-1 1 0,-3-34 0,2 46-180,0 0 0,0 0 0,0-1 0,0 1 0,-1 0 0,0 1 1,1-1-1,-2 0 0,1 0 0,0 1 0,-1-1 0,1 1 0,-1 0 0,0 0 1,0 0-1,0 0 0,-1 0 0,1 1 0,-1-1 0,1 1 0,-1 0 0,0 0 0,0 1 1,0-1-1,0 1 0,0-1 0,0 1 0,0 1 0,-1-1 0,1 0 0,0 1 1,0 0-1,-1 0 0,1 0 0,0 1 0,0 0 0,0-1 0,-1 1 0,1 1 1,0-1-1,0 1 0,0-1 0,1 1 0,-1 0 0,0 0 0,-3 3 0,-14 14-1042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18.9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62 8946,'0'0'52,"0"0"0,0 0 0,0 0 1,-1 0-1,1 0 0,0 0 0,0 0 0,0 0 0,-1 0 0,1 0 1,0 0-1,0 0 0,0 0 0,-1 0 0,1 0 0,0 0 1,0 0-1,0 0 0,-1 1 0,1-1 0,0 0 0,0 0 1,0 0-1,0 0 0,-1 0 0,1 1 0,0-1 0,0 0 0,0 0 1,0 0-1,0 0 0,0 1 0,0-1 0,-1 0 0,1 0 1,0 0-1,0 0 0,0 1 0,0-1 0,0 0 0,0 0 0,0 1 1,0-1-1,0 0 0,0 0 0,0 0 0,0 1 0,0-1 1,0 0-1,0 0 0,0 0 0,0 1 0,1-1 0,-1 0 1,0 0-1,0 0 0,0 0 0,0 1 0,0-1 0,0 0 0,0 0 1,1 0-1,-1 0 0,0 1 0,10 9 4969,-7-9-4573,0 0 1,1 0-1,-1 0 1,0 0-1,0-1 1,1 1-1,4-1 0,43-3 539,-39 1-615,283-13 1904,4 0-1840,-172 2-172,165 3 0,-232 9-231,102-16 1,-105 10 3,-44 5-19,-1 1 0,1 0 0,0 1 0,-1 0 0,1 2 0,-1-1 0,23 6 0,-35-6-17,1-1 0,-1 0 1,0 0-1,0 0 0,0 1 1,0-1-1,1 0 0,-1 0 0,0 1 1,0-1-1,0 0 0,0 0 1,0 1-1,0-1 0,0 0 0,0 0 1,0 1-1,1-1 0,-1 0 1,0 1-1,-1-1 0,1 0 0,0 0 1,0 1-1,0-1 0,0 0 1,0 1-1,0-1 0,0 0 0,0 0 1,0 1-1,0-1 0,-1 0 1,1 0-1,0 0 0,0 1 0,0-1 1,-1 0-1,1 0 0,0 0 1,0 1-1,0-1 0,-1 0 0,1 0 1,0 0-1,0 0 0,-1 0 1,1 0-1,0 1 0,-1-1 1,-17 11 103,-2-7-220,-4-3-63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26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 13611,'-3'-4'3271,"2"2"-1716,9 3-911,16 3-276,-1 1-1,1 1 0,-1 1 0,0 1 1,23 12-1,-15-7 194,56 16 0,-69-26-399,0-1 0,0-1-1,0 0 1,1-2-1,22-2 1,35-1 94,14 7-44,128 0 76,-186-3-268,0 1 0,0 2-1,41 9 1,-45-9-7,-1-1-1,1-1 1,0-2 0,0 0 0,40-8-1,36-2 41,-31 11-1,-45 1-43,0-2-1,45-5 1,-51 0 14,-19 5-18,-1 0-1,1 0 1,0 0 0,0 1-1,-1-1 1,1 1 0,0-1-1,0 1 1,0 0 0,0 0-1,0 1 1,-1-1 0,1 0-1,0 1 1,0 0 0,3 1-1,0-1 72,1 0-1,-1 0 0,0-1 1,1 0-1,-1 0 0,1 0 1,-1-1-1,1 0 0,10-3 1,-8 3-58,0-1 91,-1 0 0,0 0 0,0-1 0,14-6 0,-20 8-99,0 0 0,0 1 0,0-1 0,0 1 0,0 0 0,0-1 0,0 1 0,0 0 0,0 0 0,0 0 1,4 1-1,-4 0-3,-1-1 0,1 0 1,0 0-1,0 0 0,0 0 1,0 0-1,0 0 0,0 0 1,0-1-1,-1 1 0,1-1 1,0 1-1,3-2 1,2-2 425,12-7-2299,-19 11 1748,0-1 0,1 1 0,-1 0 0,0 0 0,0 0 0,1-1 1,-1 1-1,0 0 0,0 0 0,0-1 0,1 1 0,-1 0 0,0-1 0,0 1 0,0 0 0,0-1 0,0 1 0,0 0 0,1-1 0,-1 1 0,0 0 0,0-1 0,0 1 0,0 0 0,0-1 0,0 1 0,0 0 0,-1-1 1,1 1-1,0 0 0,0-1 0,0 1 0,0 0 0,0-1 0,0 1 0,-1 0 0,1 0 0,0-1 0,0 1 0,0 0 0,-1-1 0,1 1 0,0 0 0,0 0 0,-1 0 0,1-1 0,0 1 0,-1 0 0,-3-3-855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9:40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16500,'16'-5'5402,"0"-1"-4623,7 4-373,0 1 0,1 0 0,-1 2 0,0 0 1,1 2-1,-1 1 0,0 0 0,40 14 0,-44-11-377,0-1 0,1-1 0,-1-1 0,1 0-1,0-2 1,0 0 0,32-2 0,-44 0-26,-1 0 0,0 0 0,1 1 0,8 3 0,20 0 27,-36-4-30,0 0 0,0-1 1,0 1-1,0-1 0,0 1 0,0-1 0,0 1 0,0 0 0,0-1 0,0 1 0,0-1 0,0 1 0,-1-1 0,1 1 0,0 0 0,0-1 0,0 1 1,-1 0-1,1-1 0,0 1 0,-1 0 0,1-1 0,-1 1-2,0-1-1,0 0 0,-1 0 0,1 0 0,-1 1 0,1-1 0,-1 1 0,0-1 0,1 1 0,-1 0 0,0 0 0,1-1 0,-1 1 0,0 0 0,1 0-1,-1 1 1,1-1 0,-1 0 0,0 0 0,-1 1 0,-37 11-80,30-8 55,-17 5-58,-75 20-215,89-26 185,0-1-1,-1-1 0,1 0 0,-1 0 0,-25-4 0,-5-3-338,-57 0-1,128 14 120,-8-1 229,-2-4 72,1 0-1,-1-2 1,0 0-1,30-2 0,70-13-129,-7-1-389,-110 15 550,49-7-196,-46 7 171,0-1 0,0 0 0,0 0 0,0 0 0,0-1 0,-1 1 0,1-1 0,0 1 0,-1-1 0,1 0 0,-1 0 0,0 0 0,4-5 0,-6 7 20,1 0 0,-1 0-1,0 0 1,0-1-1,0 1 1,1 0 0,-1-1-1,0 1 1,0 0-1,0 0 1,0-1-1,0 1 1,0 0 0,1-1-1,-1 1 1,0 0-1,0-1 1,0 1 0,0 0-1,0-1 1,0 1-1,0 0 1,-1-1 0,1 1-1,0 0 1,0-1-1,0 1 1,0 0-1,0 0 1,0-1 0,-1 1-1,1 0 1,0 0-1,0-1 1,0 1 0,-1 0-1,-13-6-176,-19 4-2,-94 10-67,70-4 242,0-1 0,-93-9 0,102-2 4,85 19-218,-11-11 104,1-1 0,-1-1 0,37-7 0,29-2-132,-53 11 156,1 1-1,53 10 0,24 1-318,-115-12 387,-1 0 1,1 0 0,-1 0-1,1 0 1,-1 0 0,1-1-1,-1 1 1,1 0-1,-1-1 1,1 1 0,-1-1-1,1 1 1,-1-1-1,3-1 1,-4 1 20,0 1 1,0 0-1,0 0 0,1 0 1,-1-1-1,0 1 0,0 0 0,0 0 1,0 0-1,0-1 0,0 1 1,0 0-1,0 0 0,0-1 0,0 1 1,0 0-1,0 0 0,0-1 1,0 1-1,0 0 0,0 0 1,0 0-1,0-1 0,0 1 0,0 0 1,0 0-1,0-1 0,0 1 1,0 0-1,0 0 0,-1 0 0,1-1 1,0 1-1,-14-9-167,-13 0-23,0 1 1,-1 1-1,0 1 0,0 2 1,0 1-1,-44 0 0,67 3 156,0 0-1,0 0 0,0 1 0,0 0 1,0 0-1,0 0 0,0 0 0,-5 2 1,-9 10-148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0:54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9698,'89'-1'5809,"248"11"-2883,-258-4-2877,0-4-1,97-9 1,157-34 155,-292 37-155,0 2 1,68 5 0,-9 1 415,-79-6-138,-21 2-311,1 0 0,0 0 1,-1 0-1,1 0 0,-1 0 0,1 0 1,0 0-1,-1-1 0,1 1 1,-1 0-1,1 0 0,-1-1 1,1 1-1,-1 0 0,1-1 0,-1 1 1,1-1-1,-1 1 0,1 0 1,-1-1-1,0 1 0,1-1 1,-1 1-1,0-1 0,1 0 0,-1 1 1,0-1-1,1 0 0,-22 9 766,3-1-689,-5 1-15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1:06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13 10794,'-7'5'920,"2"-1"391,7-10-178,-1 4-1066,0 1 0,0 0 0,0 0 1,0 0-1,0 0 0,0 0 0,0 0 0,0 0 1,1 1-1,-1-1 0,0 0 0,0 0 1,1 1-1,-1-1 0,0 1 0,1 0 0,-1-1 1,1 1-1,-1 0 0,0 0 0,1 0 1,-1-1-1,1 2 0,-1-1 0,1 0 0,-1 0 1,1 0-1,1 1 0,5 1 67,0 1 0,0 0-1,12 6 1,-13-6-55,28 11 168,0-2 1,1-1-1,56 10 1,114 6 387,-132-20-510,373 32 145,-23-12-177,-11-2-56,273 1-42,-1-65 40,-271-11-3,-218 24 11,-192 29 155,-7 5-141,-9 11-164,9-15 63,-2 4 185,0-1-113,1 0 0,-2 0 0,1-1 0,-9 9 0,-8 1-57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22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11242,'20'2'4732,"65"9"-3605,-58-8-885,1 0 0,0-2 0,0-1 0,29-4 0,34-1 426,-3 5-562,-1-4 0,154-27 0,-181 19-106,1 3 0,0 2 0,1 3-1,104 7 1,42 17 39,195 10-18,-203-28 0,233 4-21,0 23-14,72 16-43,-272-26 38,36 7 3,71 7 57,-1-25-37,-201-7 117,-131 0 597,-2-3-838,1-7-63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27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10 264 10034,'-1'-1'86,"0"1"0,1-1-1,-1 0 1,0 1 0,1-1-1,-1 0 1,0 0 0,1 1-1,-1-1 1,1 0 0,-1 0-1,1 0 1,0 1 0,-1-1-1,1 0 1,0 0 0,0 0-1,-1 0 1,1 0 0,0 0-1,0 0 1,0 0 0,0-2-1,1 2 4,0 0-1,-1 1 0,1-1 0,0 0 0,-1 0 0,1 0 1,0 1-1,0-1 0,0 0 0,-1 1 0,1-1 0,0 1 1,0-1-1,0 1 0,0-1 0,0 1 0,2-1 0,8-1 388,0 0-1,0 0 0,15 1 1,-14 0-205,86-8 826,284-22 96,-274 25-759,203-38 0,64-21 173,-95 10 660,-250 45-1120,-27 9-646,-19 6-704,2-1 893,-9-1-127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6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0 399 12115,'1'-4'328,"1"1"1,-1 0-1,1 0 0,-1 0 1,1 0-1,0 0 1,0 0-1,1 0 1,-1 0-1,0 1 1,1-1-1,5-3 1,36-24 2463,-28 20-2254,0-1-1,-1-1 0,0 0 0,0-2 0,19-23 0,55-81-108,-20 22-526,-68 94 24,1 1 1,-1-1 0,1 0 0,0 1-1,-1-1 1,1 1 0,0-1 0,4-1-1,-6 3 55,0 0 0,0 0 0,0 0-1,0 0 1,0 0 0,0 0 0,0 0 0,0 0-1,1 0 1,-1 0 0,0 0 0,0 0-1,0 0 1,0 0 0,0 0 0,0 0-1,0 0 1,0 0 0,1 0 0,-1 0-1,0 0 1,0 0 0,0 0 0,0 0 0,0 0-1,0 0 1,0 0 0,0 0 0,0 0-1,1 0 1,-1 0 0,0 0 0,0 0-1,0 0 1,0 1 0,0-1 0,0 0-1,0 0 1,0 0 0,0 0 0,0 0 0,0 0-1,0 0 1,0 0 0,0 0 0,0 1-1,0-1 1,0 0 0,0 0 0,0 0-1,0 0 1,0 0 0,0 0 0,-5 14-1037,1-9 776,1 0-1,-1 0 1,-1 0 0,1 0 0,-9 6 0,6-4 56,-11 11-429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6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12 15451,'-14'-12'2943,"11"25"-1432,2 1-1430,-5 33 228,-2 0 0,-23 78 1,-42 85 248,38-117-145,33-88-390,-27 88 384,27-85-376,0 0 1,1 0 0,0 1-1,1-1 1,-1 0 0,1 1-1,1-1 1,0 0 0,2 10-1,-2-15-26,0-1-1,0 1 1,0 0-1,1-1 1,-1 1-1,1-1 0,-1 0 1,1 1-1,0-1 1,0 0-1,0 0 0,0 0 1,1-1-1,-1 1 1,0 0-1,1-1 1,-1 1-1,1-1 0,-1 0 1,1 0-1,0 0 1,0 0-1,-1 0 0,1-1 1,0 1-1,0-1 1,0 0-1,5 0 1,4 0 2,1-1 0,0 0 1,0-1-1,24-7 1,-25 6-12,42-11-547,-2-2 0,81-36-1,-95 30 241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0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6983,'0'0'2733,"8"0"-1783,29-3-359,0-1 1,0-3-1,-1-1 1,60-21-1,-14 5-89,189-48-619,289-37-1,-551 108 106,34-5-426,-40 4 270,-25 1 253,-196 24 166,107-8-241,39-6 86,-377 24 945,474-35-1077,0-1 0,47-12 1,-16 3-13,557-71 315,-598 82-261,-97 8 100,-134 30 1,-79 39 25,246-63-40,15-4 34,-2 0 107,-56 23 1,160-35-688,217-61-4014,-207 41 886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16283,'11'0'1305,"-2"4"-785,1 8-184,3 9 568,2 5-184,4 10-160,1 5-119,3 5-65,0 2-40,-1 0-248,-5-3-152,0-5-440,0-1-257,-7-12 585,-3-6-88,0-3-112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7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0 262 16956,'19'0'1352,"0"-4"-920,5-3-160,8-7 360,2-2-144,8-1 0,1-5-39,0 1-257,-2-1-184,-6 3-305,-5 1-191,-10 1-296,-7-1-1280,-13-3 1616,-6 1-304,-10-6-161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7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1 231 14955,'1'-9'1625,"6"1"-1113,6-5-112,6-3 880,10-5-632,5-2-104,10-3-80,2 0-72,6 3-135,-3-1-153,-3 7-593,-6 1-223,-6 10 568,-11 3-88,-19 11-104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8.8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17620,'36'60'3254,"-25"-41"-3076,1 0 0,1-1 0,23 25 0,-35-42-147,0 0 1,0 0-1,0 0 0,0 0 0,0 0 1,0 0-1,1 0 0,-1 0 1,0-1-1,1 1 0,-1 0 1,0-1-1,1 1 0,-1-1 1,1 0-1,-1 1 0,1-1 0,-1 0 1,1 0-1,-1 0 0,1 0 1,1 0-1,-1-1 19,0 0 0,0 0 0,0 0 0,-1 0 0,1 0 0,0 0 0,0 0 0,-1 0 0,1-1 0,-1 1 0,1-1 0,-1 1 0,0-1 0,2-2 0,4-7 204,-1-1 0,0 0-1,-1 0 1,5-14 0,-8 19-135,3-8 110,0 1 40,0 1 0,1-1 0,14-24 0,-20 37-263,0 1 0,1-1 0,-1 0-1,1 0 1,-1 0 0,1 1-1,-1-1 1,1 0 0,-1 1 0,1-1-1,0 0 1,-1 1 0,1-1-1,0 1 1,0-1 0,-1 1 0,1-1-1,0 1 1,0 0 0,0-1-1,0 1 1,-1 0 0,1 0 0,0 0-1,0 0 1,0-1 0,0 1-1,0 0 1,0 0 0,0 1 0,0-1-1,-1 0 1,1 0 0,0 0-1,0 1 1,0-1 0,0 0 0,0 1-1,-1-1 1,1 1 0,0-1-1,0 1 1,-1-1 0,1 1 0,0-1-1,-1 1 1,2 1 0,2 3 3,0 1 0,0 0 0,0 0 0,-1 0 0,3 7 0,-5-11-7,84 201-734,-74-183 93,-11-20 623,0 0-1,0 0 1,0 1-1,0-1 1,0 0-1,0 0 1,0 0-1,0 0 1,1 0-1,-1 0 1,0 0-1,0 1 0,0-1 1,0 0-1,0 0 1,0 0-1,1 0 1,-1 0-1,0 0 1,0 0-1,0 0 1,0 0-1,0 0 1,1 0-1,-1 0 1,0 0-1,0 0 1,0 0-1,0 0 1,1 0-1,-1 0 0,0 0 1,0 0-1,0 0 1,0 0-1,0 0 1,1 0-1,-1 0 1,0-1-1,0 1 1,0 0-1,0 0 1,0 0-1,0 0 1,0 0-1,1 0 1,-1 0-1,0 0 1,0-1-1,0 1 1,0 0-1,4-12-158,-1-13 32,-2-7-263,0-1-19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39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16828,'12'29'2019,"-2"-7"-1655,38 120 1491,-6-11-922,79 164 1,-106-272-461,-10-18 116,-8-15-88,-14-28 376,-43-69 0,62 109-881,1 0 0,-1 0 0,1 0 0,0-1 1,-1 1-1,1-1 0,0 0 0,0 0 0,0 0 1,0 0-1,0 0 0,0 0 0,0-1 0,6 1 1,1 0-37,0-1-1,0 0 1,19-1 0,-19-2 19,0 1 1,0-1-1,0 0 0,-1-1 0,1 0 1,-1-1-1,0 0 0,-1-1 0,1 1 0,-1-1 1,15-14-1,-18 14 24,1 1 0,-1-1 0,0 0-1,-1 0 1,0-1 0,0 1 0,0-1 0,-1 0 0,1 0 0,-2 0 0,1-1 0,-1 1 0,0-1-1,-1 1 1,0-1 0,1-11 0,-2 16 12,-1-1-1,1 1 0,-1-1 1,0 1-1,0-1 1,0 1-1,0 0 0,-1 0 1,1-1-1,-1 1 1,0 0-1,-3-3 1,4 5-8,1 0 0,-1 0 0,0 0 0,0 0 0,0 0 1,0 0-1,-1 0 0,1 0 0,0 0 0,0 0 0,0 1 1,-1-1-1,1 1 0,0-1 0,-1 1 0,1-1 0,-1 1 1,1 0-1,0 0 0,-1-1 0,1 1 0,-1 0 1,1 0-1,-1 1 0,1-1 0,0 0 0,-1 0 0,1 1 1,-1-1-1,1 1 0,0-1 0,-2 1 0,-1 2 6,0 1-1,0-1 1,0 1 0,0-1-1,1 1 1,0 0 0,0 1-1,0-1 1,0 0-1,0 1 1,1 0 0,0-1-1,0 1 1,0 0-1,1 0 1,0 0 0,-1 6-1,-2 8-13,1 0-1,2 1 1,0 24 0,1-30 1,1 1 0,0 0 0,2 0 0,0-1 0,0 1 0,1-1 0,8 19 0,-10-29-19,0 0 1,1 0-1,-1 0 1,1-1-1,-1 1 1,1 0-1,0-1 1,1 0-1,-1 0 1,1 0 0,-1 0-1,5 2 1,-5-3-35,1-1 0,-1 1 0,0-1 0,1 0 0,-1-1 0,1 1 0,-1 0 0,1-1 0,-1 0 1,1 0-1,0 0 0,-1 0 0,1-1 0,-1 1 0,1-1 0,-1 0 0,6-2 0,-1 0-220,-1 0 0,1-1 0,-1 0 0,0-1 0,0 0 0,0 0 0,8-7 0,-1-2-134,-1 0-1,14-17 0,-1-6-385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0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16 16628,'-6'11'305,"1"0"0,0 1 0,1 0 0,1 0 0,0 0 1,0 0-1,1 0 0,0 1 0,2-1 0,-1 1 0,1-1 1,1 1-1,0-1 0,1 1 0,0-1 0,5 12 0,-7-22-292,0-1 0,1 1 0,0-1 0,-1 1 0,1-1-1,0 1 1,-1-1 0,1 0 0,0 0 0,0 1 0,0-1-1,0 0 1,0 0 0,1 0 0,0 1 0,-1-2-6,0 0 0,-1 1 0,1-1 0,-1 0 0,1 0-1,0 0 1,-1 0 0,1 0 0,-1 0 0,1 0 0,0 0 0,-1-1 0,1 1 0,-1 0 0,1 0 0,-1 0 0,1-1 0,-1 1 0,1 0 0,-1 0 0,1-1 0,-1 1 0,1-1-1,-1 1 1,2-1 0,1-4 21,1 1 0,-1-1 0,0 0 0,0 0 0,0 0 0,2-7 0,4-11 118,6-27-1,-9 30-5,14-35 0,-15 47-133,0 11 1,-1 14 4,-3-14-10,22 129 15,28 138 63,-19-107-26,-29-139 18,-1-1 0,-1 0-1,-2 1 1,0-1 0,-4 25-1,4-42-16,-1 0 0,0-1 0,1 1 0,-2-1 0,-4 10 0,7-14-43,-1 0 0,1 0 0,-1 0 0,0-1 0,1 1 0,-1 0 0,1-1 0,-1 1 0,0 0 0,0-1 0,1 1 0,-1-1 0,0 1 0,0-1 0,0 0 0,0 1 0,1-1 0,-3 1 0,2-1-3,0-1-1,0 1 1,0 0 0,0 0 0,0-1 0,0 1 0,0 0 0,0-1 0,1 1 0,-1-1 0,0 0 0,0 1 0,0-1 0,0 1-1,1-1 1,-1 0 0,0 0 0,1 1 0,-1-1 0,1 0 0,-2-2 0,-2-4 10,0 0 0,1 0 0,-1-1 1,1 0-1,1 0 0,-4-14 0,-4-53 39,8 61-50,-3-38-36,2 1-1,7-94 1,-1 118 17,1 1 1,1-1-1,1 0 1,1 1-1,2 1 1,0-1-1,15-26 1,-19 44 6,0 0 1,0 0-1,0 1 0,1-1 1,0 1-1,1 0 1,0 1-1,0 0 1,0 0-1,13-8 1,-17 12 2,0 1 0,1-1 0,-1 1-1,1 0 1,-1-1 0,1 1 0,-1 1 0,1-1 0,-1 1 0,1-1 0,0 1 0,-1 0-1,1 0 1,0 1 0,-1-1 0,1 1 0,0-1 0,-1 1 0,1 1 0,-1-1 0,1 0-1,-1 1 1,0-1 0,0 1 0,0 0 0,0 0 0,0 1 0,0-1 0,4 5 0,1 2 6,-1 1 1,0 0 0,0 0 0,-1 0-1,0 1 1,-1 0 0,-1 0 0,1 1-1,3 17 1,4 9 42,-4-27 76,-3-17 83,1-22 58,-4 1-82,-1 0 1,-2-1-1,-1 1 1,-1-1-1,-1 1 1,-8-28-1,-1 20-35,13 34-141,-1-1-1,1 1 0,-1 0 0,0-1 0,1 1 0,-1 0 0,0 0 0,0-1 0,0 1 1,0 0-1,0 0 0,0 0 0,-1 0 0,1 0 0,0 0 0,0 1 0,-1-1 1,1 0-1,-1 1 0,1-1 0,-3 0 0,4 1-28,-1 0 1,1 0-1,-1 1 0,1-1 0,-1 0 1,1 0-1,-1 1 0,1-1 1,0 0-1,-1 1 0,1-1 1,-1 1-1,1-1 0,0 0 0,-1 1 1,1-1-1,0 1 0,-1-1 1,1 1-1,0-1 0,0 1 0,0-1 1,-1 1-1,1-1 0,0 1 1,0-1-1,0 1 0,0 0 0,0-1 1,0 1-1,0-1 0,0 1 1,0-1-1,0 1 0,0-1 1,1 1-1,-1 0 0,0 1-156,1 0 0,-1 0 0,0 0 0,1 0 0,0 0 0,-1 0 0,1 0 0,0-1 0,0 1 0,1 2 0,0-2-46,0-1 1,0 0-1,0 1 1,0-1-1,0 0 0,0 0 1,1 0-1,-1 0 1,0 0-1,1-1 1,-1 1-1,0-1 1,1 0-1,-1 1 1,1-1-1,2 0 0,1-1-90,0 1-1,0-1 0,-1 0 0,1 0 0,9-4 1,16-8-961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52 515 17684,'-6'9'409,"0"0"0,0 0 0,0 0 0,1 1 0,1 0 1,-5 14-1,7-18-276,0 1 1,0 0 0,1 0 0,0 0 0,0 0-1,1 0 1,0 1 0,0-1 0,1 0 0,2 10-1,-3-16-126,0-1-1,0 1 1,0-1-1,0 1 1,0-1-1,0 1 1,0 0-1,0-1 1,0 1-1,1-1 1,-1 1-1,0-1 1,0 1-1,1-1 1,-1 1-1,0-1 1,1 1-1,-1-1 0,0 0 1,1 1-1,-1-1 1,1 1-1,-1-1 1,1 0-1,-1 0 1,1 1-1,-1-1 1,1 0-1,-1 0 1,1 1-1,-1-1 1,1 0-1,-1 0 1,1 0-1,-1 0 1,1 0-1,0 0 1,-1 0-1,1 0 1,-1 0-1,1 0 1,-1 0-1,1 0 0,-1 0 1,1-1-1,0 1 1,-1 0-1,1 0 1,-1 0-1,1-1 1,-1 1-1,0 0 1,1-1-1,-1 1 1,1-1-1,-1 1 1,1 0-1,-1-1 1,0 1-1,1-1 1,-1 0-1,4-3 19,0-1 1,0 1-1,0-1 0,4-8 0,6-19 135,0-1-1,-2 0 0,11-56 1,-14 57 23,-9 32-181,0 0 1,0 0-1,0 0 1,0 0-1,0 0 0,0 0 1,0 0-1,0 0 1,1 0-1,-1 1 1,0-1-1,0 0 1,0 0-1,0 0 1,0 0-1,0 0 1,0 0-1,0 0 1,0-1-1,0 1 0,1 0 1,-1 0-1,0 0 1,0 0-1,0 0 1,0 0-1,0 0 1,0 0-1,0 0 1,0 0-1,0 0 1,0 0-1,0 0 1,0 0-1,0 0 0,1 0 1,-1 0-1,0 0 1,0-1-1,0 1 1,0 0-1,0 0 1,0 0-1,0 0 1,0 0-1,0 0 1,0 0-1,0 0 1,0 0-1,0 0 0,0 0 1,0-1-1,0 1 1,0 0-1,0 0 1,0 0-1,0 0 1,1 8 28,3 67 73,6 68-87,-7-125-14,0 0 1,1 0-1,1-1 1,0 0-1,14 29 1,-17-43 4,0 1 1,0-1 0,0 1-1,1-1 1,-1 0-1,1 0 1,0 0 0,0 0-1,0-1 1,0 1 0,4 2-1,-5-4 2,0 0-1,0 0 0,1-1 1,-1 1-1,0 0 1,0-1-1,0 1 1,1-1-1,-1 0 0,0 0 1,0 0-1,1 0 1,-1 0-1,0 0 0,0-1 1,0 1-1,1-1 1,-1 1-1,0-1 1,0 0-1,0 0 0,3-2 1,2-1 23,0-2 0,0 1 0,0-1 0,-1 0 0,1-1 0,-1 0 0,-1 0 0,1 0 0,3-8 0,40-75 249,-48 87-274,16-35 107,-2 0 1,-2-1-1,-2-1 0,9-50 1,-11 26 35,3-126 0,-12 166-127,-1 1 0,-1-1 0,-8-38 0,10 59-25,-1 0 1,0 0 0,0 1-1,0-1 1,0 1 0,0-1-1,-1 1 1,1-1 0,-1 1-1,0 0 1,1 0 0,-5-4-1,6 6 1,-1 0-1,1-1 1,-1 1-1,1 0 1,-1 0-1,1 0 0,0-1 1,-1 1-1,1 0 1,-1 0-1,1 0 1,-1 0-1,1 0 1,-1 0-1,1 0 1,-1 0-1,1 0 1,-1 0-1,1 0 1,-1 0-1,1 0 1,-1 1-1,1-1 0,-1 0 1,-1 1-1,1 0-1,0 0 1,0 0-1,0 0 1,0 0 0,1 0-1,-1 0 1,0 1-1,0-1 1,1 0 0,-1 0-1,0 3 1,-7 16 0,2 1 0,1 0 1,0 0-1,2 0 0,-2 23 1,5 109 17,0-136-2,2-1 0,0 1 0,1 0 1,1-1-1,0 1 0,1-1 0,10 22 0,-12-33-69,0 1 0,0-1 0,0 0 0,1 0 0,-1 0 0,1-1 0,1 1 0,-1-1 0,0 0 0,1 0 0,0 0 0,0-1 0,0 0 0,1 0 0,-1 0 0,0 0 0,1-1 0,0 0 0,0 0 0,0-1 0,0 1 0,0-1 0,8 0 0,1 0-375,-1-1-1,0-1 1,16-2 0,-15-1-106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1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12 131 16019,'0'0'50,"0"0"-1,0 0 0,0-1 0,0 1 1,-1 0-1,1 0 0,0 0 0,0 0 0,0-1 1,0 1-1,-1 0 0,1 0 0,0 0 1,0 0-1,0 0 0,-1 0 0,1 0 1,0 0-1,0 0 0,-1 0 0,1 0 0,0 0 1,0 0-1,-1 0 0,1 0 0,0 0 1,0 0-1,0 0 0,-1 0 0,1 0 1,0 0-1,0 0 0,-1 0 0,1 0 0,0 0 1,0 1-1,0-1 0,-1 0 0,1 0 1,0 0-1,0 0 0,0 1 0,-4 12 1272,6 23 82,0-22-1293,0 0-1,1-1 1,0 1-1,1-1 0,1 0 1,0 0-1,1 0 0,0 0 1,1-1-1,9 13 0,-15-24-89,0 0 0,0 1 0,1-1 0,-1 0-1,0 1 1,0-1 0,1 0 0,-1 0 0,1 0-1,-1 0 1,1 0 0,-1-1 0,1 1-1,0 0 1,-1-1 0,1 1 0,0-1 0,0 1-1,-1-1 1,1 0 0,0 0 0,0 0 0,-1 0-1,1 0 1,0 0 0,0 0 0,-1-1 0,1 1-1,0-1 1,-1 1 0,1-1 0,0 0 0,-1 1-1,1-1 1,-1 0 0,1 0 0,-1 0-1,1 0 1,-1-1 0,2-1 0,3-3 69,0 0 1,0-1 0,-1 0-1,0 0 1,0-1 0,7-14-1,2-13 268,-2-1-1,-1 0 0,7-44 1,-11 51-136,-7 82 55,0-16-262,1 0 0,2 0 0,2-1 0,1 1-1,14 45 1,-18-77-12,0 1 1,1-1-1,-1 0 0,1 0 1,0 0-1,0 0 0,0-1 1,1 1-1,0-1 0,5 6 0,-7-9 0,0 0 0,-1 1 0,1-1 0,0 0 0,0 0 0,0-1 0,0 1 0,0 0-1,0-1 1,0 1 0,0-1 0,0 0 0,0 1 0,0-1 0,0 0 0,0 0 0,0 0 0,0-1-1,0 1 1,0 0 0,0-1 0,0 1 0,0-1 0,0 0 0,0 0 0,0 0 0,0 0-1,0 0 1,-1 0 0,4-3 0,3-3-30,0-1 0,0 1 1,-1-2-1,0 1 0,-1-1 0,0 0 0,0 0 0,-1-1 1,0 1-1,5-19 0,0 0-471,-2-1-1,9-50 1,-14 61 483,-2 1-1,1-1 1,-2 1 0,0-1 0,-2 1 0,-5-30-1,-3 11-372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2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17732,'3'6'291,"-1"1"1,0-1 0,0 1-1,0 0 1,-1 0 0,0 0-1,0 10 1,-3 53 487,0-32 102,1-23-638,2 133 1467,0-123-1420,1 0 0,2-1-1,12 45 1,-16-67-273,1 1-1,0-1 1,0 1-1,0-1 0,0 1 1,0-1-1,1 1 1,-1-1-1,1 0 0,-1 0 1,1 0-1,0 0 1,0 0-1,0 0 1,0 0-1,5 2 0,-6-3-18,1-1 0,0 0 0,0 1 0,0-1 0,0 0 0,0 0 0,0 0 0,0 0-1,0 0 1,0 0 0,-1 0 0,1-1 0,0 1 0,0-1 0,0 1 0,0-1 0,-1 0 0,1 0-1,0 0 1,0 0 0,-1 0 0,3-2 0,34-33-176,-33 31 153,0-1-1,0 1 1,1 0 0,-1 0 0,1 1-1,0-1 1,0 1 0,1 1-1,-1-1 1,9-2 0,-13 5 19,-1 1 1,1 0-1,0 0 0,0 0 0,-1 0 1,1 0-1,0 0 0,0 0 1,-1 1-1,1-1 0,0 1 1,-1-1-1,1 1 0,0 0 1,-1-1-1,1 1 0,-1 0 1,1 0-1,-1 0 0,0 0 0,1 0 1,-1 1-1,0-1 0,0 0 1,0 1-1,0-1 0,0 1 1,0-1-1,0 1 0,0-1 1,0 1-1,0 2 0,2 5 2,1 0 0,-2 0 0,1 0 0,1 16 0,-3-13 49,0-1 1,-1 1-1,0 0 0,-1-1 1,0 1-1,-1-1 0,0 1 1,-5 13-1,6-22-38,1 0 1,-2 0-1,1 0 0,0 0 0,0 0 0,-1-1 0,0 1 0,1-1 1,-1 1-1,0-1 0,0 1 0,0-1 0,-1 0 0,1 0 0,0 0 1,-1 0-1,0-1 0,1 1 0,-1-1 0,0 1 0,0-1 0,0 0 1,0 0-1,0 0 0,0-1 0,0 1 0,0-1 0,0 1 0,0-1 0,0 0 1,0 0-1,0 0 0,0-1 0,0 1 0,-5-2 0,3 0-201,0 0-1,0 0 0,0 0 0,1 0 0,-1-1 1,1 0-1,0 1 0,0-2 0,0 1 0,0 0 1,0-1-1,1 0 0,-6-7 0,7 8-17,0 0 0,0-1-1,0 1 1,0-1-1,0 0 1,1 1-1,-1-1 1,1 0 0,0 0-1,1 0 1,-1 0-1,0 0 1,1 0 0,0 0-1,0 0 1,0 0-1,1 0 1,0-4 0,9-11-1003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2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0 411 13435,'3'2'289,"1"1"231,1-1 0,-1 0 1,0 0-1,1 0 1,7 1-1,-10-3-349,-1 1-1,1-1 1,-1 0 0,1 0-1,-1 0 1,1-1 0,-1 1-1,1 0 1,-1-1 0,1 1-1,-1-1 1,1 1 0,-1-1-1,0 1 1,1-1 0,-1 0-1,0 0 1,0 0-1,1 0 1,-1 0 0,0 0-1,1-2 1,4-4 135,-1 0 1,0-1-1,-1 1 0,1-1 1,-2 0-1,1-1 0,-1 1 0,4-17 1,-3 8-100,-1-1 0,-1 0 0,0-25 0,-4 30-151,-3 14-18,-6 18-9,9-10-34,-1-1 1,2 1-1,-1-1 1,1 1-1,1 0 1,0 11-1,0-17-4,0 0 1,1-1-1,-1 1 0,1-1 0,-1 1 0,1-1 0,0 1 0,0-1 1,0 1-1,1-1 0,-1 0 0,0 0 0,1 0 0,0 0 1,-1 0-1,1 0 0,0 0 0,0 0 0,0 0 0,0-1 0,0 1 1,1-1-1,-1 0 0,0 0 0,4 2 0,18 3-79,1 0 1,-1-2-1,1 0 0,0-2 0,32-1 1,-19 1 18,-37-2 71,1 0 0,-1 0 0,0 0 0,1 0 1,-1 0-1,0 0 0,0 0 0,1 0 0,-1 0 0,0-1 0,0 1 0,1-1 0,-1 1 0,0-1 0,0 1 0,0-1 0,0 1 0,0-1 0,0 0 0,0 0 0,0 0 0,0 0 0,0 1 0,1-3 0,-1 1 13,-1 1 0,1-1-1,-1 0 1,0 0 0,0 1 0,0-1 0,0 0 0,0 0-1,0 1 1,0-1 0,0 0 0,-1 1 0,1-1-1,-1 0 1,1 1 0,-1-1 0,0 0 0,-1-1-1,-7-14 215,-1 0 0,-21-27 0,20 30-47,0-1 1,2-1-1,-13-24 1,21 38-176,1 1 1,-1 0 0,1-1-1,-1 1 1,1 0-1,0-1 1,0 1-1,0 0 1,0-1 0,0 1-1,0-1 1,0 1-1,0 0 1,1-1 0,-1 1-1,0 0 1,1-1-1,-1 1 1,1 0-1,-1 0 1,1-1 0,0 1-1,0 0 1,-1 0-1,1 0 1,0 0 0,0 0-1,0 0 1,0 0-1,0 0 1,1 0 0,0 0-1,5-4-20,1 1 1,-1 1-1,1-1 1,11-2-1,-7 1-52,31-9-307,-18 6-553,31-14 1,-50 19 763,-1 0-1,1 0 1,-1 0 0,0-1 0,0 1-1,0-1 1,0 0 0,-1-1-1,0 1 1,7-10 0,-5-5-581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16143,'0'0'2344,"-5"12"-684,-6 20 227,-11 51 1,19-71-1692,0 0 0,2 0 1,-1 0-1,2 0 1,-1 0-1,2 0 1,-1 0-1,2 0 0,3 16 1,-4-26-222,-1 0 0,1 0-1,0 0 1,0-1 0,0 1 0,0 0 0,0-1 0,1 1 0,-1-1 0,0 1 0,1-1-1,-1 0 1,1 1 0,0-1 0,-1 0 0,1 0 0,0 0 0,-1 0 0,1 0 0,0-1 0,0 1-1,0-1 1,0 1 0,0-1 0,0 1 0,0-1 0,0 0 0,2 0 0,7-1-433,-1 0 1,1-1-1,-1 0 1,15-5-1,23-3-151,-47 11 641,0-1 0,0 1-1,0-1 1,-1 1 0,1 0-1,0 0 1,0-1 0,0 1 0,-1 0-1,1 0 1,0 0 0,-1 0 0,1 0-1,-1 0 1,1 0 0,-1 0-1,1 0 1,-1 0 0,0 0 0,0 0-1,1 0 1,-1 0 0,0 0 0,0 0-1,0 1 1,0-1 0,0 0-1,0 0 1,-1 0 0,1 0 0,-1 2-1,-7 39 1826,4-32-1467,-1 0-1,0-1 1,-1 1 0,0-1-1,-1-1 1,0 1-1,0-1 1,-16 14 0,19-18-311,0-1 1,-1 0-1,1 0 1,-1 0 0,0 0-1,0-1 1,0 1-1,0-1 1,0-1 0,0 1-1,0-1 1,-1 0-1,1 0 1,-1 0-1,1-1 1,0 0 0,-1 0-1,1 0 1,-9-2-1,13 2-191,-1-1 1,1 1-1,0-1 0,0 1 0,0-1 0,0 0 1,0 0-1,0 1 0,0-1 0,0 0 0,0 0 1,0 0-1,0 0 0,0 0 0,1 0 0,-1 0 1,0 0-1,1 0 0,-1-1 0,1 1 0,-1 0 1,1 0-1,0-1 0,-1 1 0,1 0 0,0 0 1,0-1-1,0 1 0,0 0 0,0-1 0,0 1 1,0 0-1,0 0 0,1-3 0,0 0-599,0 0 0,0 0 0,0 1 0,1-1 0,-1 0 0,1 0 0,0 1 0,0-1 0,4-5 0,15-12-5493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5926,'50'0'594,"0"2"-1,0 3 1,58 11 0,39 12 517,224 13 1,157-26-144,-338-11-737,1665-69 362,-1832 63-558,163-14 598,237 8 1,-373 14-547,-47-5-137,0-1-1,0 1 0,-1-1 1,1 1-1,0 0 0,0 0 1,-1 1-1,1-1 0,0 0 1,-1 1-1,1-1 1,-1 1-1,0 0 0,3 3 1,-4-2-716,-10-6-9684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3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7 118 17516,'-7'-10'1304,"7"-3"-1016,0-2-152,9 2 352,4 0-424,8 1-392,5-4 344,1 2-144,7 2-48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3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162 456 16532,'0'-2'100,"-1"0"0,0 1 0,0-1-1,1 0 1,-1 1 0,0-1 0,-1 1 0,1-1 0,0 1 0,0 0 0,-1-1 0,1 1 0,0 0 0,-1 0 0,1 0 0,-1 0 0,0 0 0,1 0 0,-1 0 0,0 1 0,1-1 0,-1 0 0,0 1 0,0 0 0,0-1 0,0 1 0,1 0 0,-1 0 0,0 0 0,0 0 0,0 0 0,0 1 0,1-1 0,-1 0 0,0 1 0,0-1 0,0 1 0,1 0 0,-1 0 0,0 0 0,1 0 0,-1 0 0,1 0 0,-2 1 0,-4 4 121,0 0-1,0 0 1,1 0-1,0 1 1,0 0-1,0 0 1,1 1-1,0-1 1,1 1-1,-8 17 1,8-15-177,0 1 0,1 0 0,0 1 0,0-1 0,1 0 0,1 1 0,0-1 0,1 16 0,0-25-36,0 1 0,1-1 0,-1 1 0,1 0 0,-1-1 0,1 1 0,0-1 0,0 1 0,0-1 0,1 0 1,2 5-1,-4-6-2,1-1 1,0 1 0,0 0 0,0 0-1,0-1 1,0 1 0,0-1-1,0 1 1,0-1 0,0 1 0,0-1-1,0 0 1,0 1 0,0-1 0,0 0-1,0 0 1,0 0 0,0 0 0,0 0-1,1 0 1,-1 0 0,0 0-1,0 0 1,0 0 0,0-1 0,0 1-1,0 0 1,0-1 0,0 1 0,0-1-1,0 1 1,1-2 0,4-1 25,-1-1 1,0 0-1,1 0 1,-2-1 0,1 1-1,0-1 1,-1 0-1,0 0 1,6-10-1,3-8 113,11-26-1,-17 34-78,18-41 148,-3-1 0,-3-1 0,-2-1 0,-2-1 0,-3 0 0,5-80 0,-16 102-82,-1 37-130,0 0 1,0 1 0,0-1-1,0 0 1,0 1 0,0-1-1,0 0 1,0 1-1,-1-1 1,1 1 0,0-1-1,0 0 1,-1 1 0,1-1-1,0 1 1,-1-1 0,1 0-1,-1 1 1,0-1 0,1 1-2,0 0 0,-1 0-1,1 0 1,0 0 0,-1 0 0,1 0 0,0 0 0,-1 0 0,1 0 0,0 0 0,-1 1 0,1-1 0,0 0 0,-1 0 0,1 0 0,0 1 0,-1-1 0,1 0 0,0 0 0,0 1 0,-1-1 0,1 0 0,0 0 0,0 1 0,0-1 0,-1 0-1,1 1 1,0-1 0,0 0 0,0 1 0,-4 8 5,0-1 0,1 1 0,0 0 0,0 0 0,1 0 0,1 0 0,-2 9 0,-2 75-25,5-70 12,2 100-14,-1-110 14,0-1-1,1 1 1,1-1-1,0 0 0,1 0 1,0 0-1,9 18 0,-11-27 1,-1-1-1,1 1 1,-1-1-1,1 1 1,0-1-1,-1 0 1,1 0-1,1 0 0,-1 0 1,0 0-1,0 0 1,1-1-1,-1 1 1,1-1-1,-1 1 1,1-1-1,0 0 1,-1 0-1,1 0 1,5 0-1,-4-1-8,0 0-1,-1 0 1,1-1 0,0 1-1,0-1 1,0 0-1,0 0 1,-1-1 0,1 1-1,0-1 1,-1 0 0,1 0-1,3-3 1,8-6-50,-2 0 0,1-2-1,-2 0 1,1 0 0,12-20 0,33-60-220,-36 56 147,-20 38 109,-2 8 22,0 9 6,-2-1-1,-1 2 9,1 0 0,1 0 0,0 0 0,2 0 0,0 0 0,6 29-1,-7-46 0,0-1 0,1 1 0,-1 0 0,1-1-1,0 1 1,-1-1 0,1 1 0,0-1-1,0 1 1,0-1 0,0 0 0,0 1 0,0-1-1,0 0 1,0 0 0,1 0 0,-1 0-1,0 0 1,1 0 0,2 2 0,-2-3-1,-1 0 1,1 0 0,-1 0-1,1 0 1,-1 0 0,1 0-1,0 0 1,-1-1 0,1 1-1,-1 0 1,1-1 0,-1 0-1,1 1 1,-1-1 0,0 0-1,1 1 1,1-3 0,5-3 15,0-1 1,-1 0-1,0 0 0,-1-1 1,9-12-1,7-15 41,-1 0 1,-2-1-1,-1-1 1,23-73-1,-37 95-32,-4 15-28,0 0 0,0 0-1,0 0 1,0 0 0,0 0 0,0 0 0,0 0 0,0 0 0,0 0 0,0 0 0,0 0 0,0 0 0,0 0 0,0 0 0,0 0-1,0 0 1,0 0 0,-1 0 0,1 0 0,0 0 0,0 0 0,0 0 0,0 0 0,0 0 0,0 0 0,0 0 0,0 0 0,0 0-1,0 0 1,0 0 0,0 0 0,0 0 0,0 0 0,0 0 0,0 0 0,0 0 0,0 0 0,0-1 0,0 1 0,0 0 0,0 0-1,0 0 1,0 0 0,0 0 0,0 0 0,-10 23 40,4-1-38,0 0 1,1 0-1,1 0 0,1 1 1,2 0-1,0-1 0,1 1 1,1 0-1,7 38 0,-7-57-3,0-1-1,0 1 1,0 0 0,1-1-1,0 0 1,-1 1-1,1-1 1,0 0-1,0 0 1,1 0 0,-1 0-1,1 0 1,5 4-1,-6-6 1,0 1 0,0-1 0,0 0 0,0 0 0,1-1 0,-1 1 0,0 0 0,1-1 0,-1 1 0,0-1 0,1 0 0,-1 0 0,0 0 0,1 0 0,-1 0 0,0 0 0,1-1 0,-1 1 0,0-1 0,1 0 0,-1 1 0,4-3 0,1 0-50,-1-1 1,1 0 0,-1 0 0,0-1-1,0 0 1,0 0 0,-1 0 0,0-1 0,0 0-1,0 0 1,0 0 0,-1 0 0,0-1 0,4-10-1,-3 6 20,-1 0 0,0 0 0,-1 0 0,0-1 0,-1 1-1,0-1 1,-1 0 0,-1-21 0,-3-8-169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4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 19628,'-12'-3'1352,"7"3"-1528,2 0-208,5 0 1057,1 3-505,-6 3-377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4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19916,'23'18'1217,"-9"24"-1161,0 8-32,7 15 184,0 6-208,2 2-72,-3-1-208,0-9-385,-7-4-111,-4-13 608,-9-12-168,-19-15-104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5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5 654 10610,'-3'-25'491,"2"0"-1,0 0 0,2 0 1,1 0-1,1 0 0,1 0 1,1 1-1,1-1 0,14-37 1,-14 50-249,-1 0 1,1 1 0,1 0-1,0 0 1,1 0 0,0 1-1,1 0 1,17-16 0,-18 20-149,0 0 0,0 1 1,0 0-1,1 0 0,0 1 1,0 0-1,0 0 0,0 1 1,1 1-1,-1-1 0,1 2 1,18-2-1,-15 3-56,0 0 0,1 2 0,-1-1 0,0 2 0,0 0 0,0 0 0,0 1 0,-1 1-1,0 0 1,0 1 0,0 0 0,0 1 0,-1 0 0,0 1 0,11 9 0,-10-6 7,0 0 0,0 1 0,-1 1 0,0 0 1,-1 0-1,-1 1 0,0 0 0,0 0 0,-2 1 0,0 0 0,9 28 0,-13-25 186,0-1-1,0 1 1,-2-1-1,0 1 0,-1 0 1,-1 0-1,0-1 1,-2 1-1,0 0 0,-1-1 1,0 0-1,-2 0 1,0 0-1,-11 20 1,11-25-123,0 0 1,-1 0 0,0-1-1,-1 0 1,-1-1 0,0 1 0,0-1-1,-1-1 1,0 0 0,-1 0-1,1-1 1,-2-1 0,1 0 0,-1 0-1,0-1 1,-1-1 0,1 0-1,-1 0 1,-16 3 0,21-7-221,-1 0 0,1-1 1,-1 1-1,0-1 0,1-1 0,-1 0 0,1 0 1,-1-1-1,1 0 0,-14-5 0,20 6 87,0 0 1,-1 0-1,1 0 0,0 0 0,0 0 0,0-1 0,0 1 0,0-1 0,0 1 0,0-1 0,1 0 0,-1 0 0,1 0 0,-1 0 1,1 0-1,-1 0 0,1 0 0,0 0 0,0 0 0,0-1 0,1 1 0,-1 0 0,0-1 0,1 1 0,0-1 0,-1 1 1,1-1-1,0 1 0,0 0 0,0-1 0,1 1 0,-1-1 0,0 1 0,1-1 0,0 1 0,0 0 0,0-1 0,0 1 1,0 0-1,1-3 0,1 0-58,0-1 0,0 1 0,1 0 0,6-8 0,27-22-293</inkml:trace>
  <inkml:trace contextRef="#ctx0" brushRef="#br0" timeOffset="1">868 471 15835,'21'3'1553,"-6"18"-897,-4 6-192,-2 8 1056,5 2-728,-1 2-231,-1 0 47,-1-9-192,0-7-144,1-15-344,-3-8-320,-2-19 1616,-10-9-1192,-13-11 56,-5-10-16</inkml:trace>
  <inkml:trace contextRef="#ctx0" brushRef="#br0" timeOffset="2">808 1 16460,'4'4'1472,"0"6"-1184,-2 9-216,3 4 1016,7 4-1504,4 3 336,4-1-16,4-2-88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5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27 445 14947,'-12'67'2289,"6"-35"-1042,-2 36 0,7-59-1128,1 0-1,1 0 1,-1 0 0,1 0 0,1-1 0,-1 1-1,2 0 1,4 14 0,-6-22-101,-1 1 0,1-1-1,-1 1 1,1-1 0,-1 0-1,1 1 1,0-1 0,0 0-1,-1 0 1,1 0 0,0 0-1,0 0 1,0 1 0,0-2 0,1 1-1,-1 0 1,0 0 0,0 0-1,0 0 1,1-1 0,-1 1-1,0-1 1,1 1 0,-1-1 0,1 1-1,-1-1 1,0 0 0,1 0-1,-1 0 1,1 0 0,-1 0-1,1 0 1,-1 0 0,1 0 0,-1 0-1,0-1 1,1 1 0,-1-1-1,1 1 1,-1-1 0,0 1-1,1-1 1,-1 0 0,0 0 0,2-1-1,4-3 34,-1-1 0,0 1 1,0-1-1,0 0 0,-1-1 0,0 1 0,5-9 0,7-15 81,-2-1 1,-1 0-1,-1 0 0,8-35 0,-5 6 132,11-84 1,-22 110-191,-2-1 0,-1 1 1,-1-1-1,-6-47 1,4 78-66,1 0 1,-1 0-1,0 0 1,-1 0-1,1 0 0,-1 0 1,1 0-1,-1 0 1,-4-5-1,5 8-6,1 0 0,-1 1-1,0-1 1,0 0 0,0 0-1,1 1 1,-1-1-1,0 1 1,0-1 0,0 1-1,0-1 1,0 1 0,0-1-1,0 1 1,0 0-1,-1 0 1,1 0 0,0-1-1,0 1 1,0 0 0,0 0-1,0 0 1,0 1 0,0-1-1,0 0 1,0 0-1,0 1 1,-1-1 0,1 0-1,0 1 1,0-1 0,1 1-1,-1-1 1,0 1 0,0 0-1,-2 1 1,-2 2 7,-1 2 0,1-1 0,0 0 1,0 1-1,0 0 0,1 0 0,0 1 0,0-1 0,1 1 1,-5 10-1,-3 14 12,-9 33 0,16-48-18,0-3-1,-20 81 18,22-83-34,1 1 1,-1-1-1,2 1 0,-1-1 0,2 1 0,1 12 0,-2-23 9,0 0 0,0-1 0,0 1-1,1 0 1,-1 0 0,0 0-1,0-1 1,1 1 0,-1 0-1,0-1 1,1 1 0,-1 0 0,1-1-1,-1 1 1,1 0 0,-1-1-1,1 1 1,-1-1 0,1 1-1,0-1 1,-1 1 0,1-1 0,0 0-1,-1 1 1,1-1 0,0 0-1,0 1 1,1-1-8,0 0 0,0 0 0,-1 0 0,1 0 1,0 0-1,-1-1 0,1 1 0,0-1 0,-1 1 0,1-1 0,-1 1 0,3-2 0,7-5-97,0 0-1,19-16 0,-21 16 30,12-10-94,1 1-1,0 1 0,1 1 0,0 1 1,1 1-1,38-13 0,-57 23 154,-1 1 0,0 0 0,0 0-1,1 1 1,-1 0 0,1-1 0,-1 1 0,0 1-1,1-1 1,-1 1 0,1-1 0,-1 1-1,0 0 1,0 1 0,0-1 0,1 1 0,-1 0-1,-1 0 1,1 0 0,0 1 0,0-1-1,-1 1 1,0 0 0,1 0 0,-1 0-1,0 0 1,0 0 0,-1 1 0,1-1 0,-1 1-1,0 0 1,0 0 0,0 0 0,0 0-1,1 7 1,3 8 3,-1 1 0,-1 0 0,2 37 0,3 16-122,-9-73 118,0 0 0,0 1 0,0-1-1,0 1 1,0-1 0,0 0 0,0 1 0,0-1 0,0 0 0,0 1-1,0-1 1,1 0 0,-1 1 0,0-1 0,0 0 0,0 1-1,1-1 1,-1 0 0,0 0 0,0 1 0,0-1 0,1 0-1,-1 0 1,0 1 0,1-1 0,-1 0 0,0 0 0,1 1-1,5-8-289,2-16 148,-1-15-37,1-14-54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6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16756,'-3'55'1347,"-1"163"2408,5-174-3163,2-1-1,18 84 1,-19-117-512,-1-5-46,0-1 0,0 1 1,0 0-1,1-1 0,-1 1 0,1 0 0,0-1 0,0 0 0,1 0 0,-1 1 0,6 5 0,-7-9-33,-1-1 0,0 0 0,0 0-1,0 0 1,0 0 0,1 0-1,-1 0 1,0 0 0,0 0-1,0 0 1,1 0 0,-1 0 0,0 0-1,0 0 1,0 0 0,0 0-1,1 0 1,-1 0 0,0 0-1,0 0 1,0 0 0,0 0-1,1 0 1,-1 0 0,0 0 0,0-1-1,0 1 1,0 0 0,1 0-1,-1 0 1,0 0 0,0 0-1,0 0 1,0-1 0,0 1-1,0 0 1,0 0 0,1 0 0,-1 0-1,0-1 1,0 1 0,0 0-1,0 0 1,0 0 0,0 0-1,0-1 1,0 1 0,0 0-1,2-12 6,-3-9-62,0-1-1,-2 1 1,0 0-1,-2 0 0,-13-39 1,8 27-2,11 29-161,7 10 143,-5-3 71,-1-1 1,1 0-1,-1 0 1,1 0-1,0 0 1,0 0-1,0 0 1,6 1-1,-2-2 6,0 0 1,0-1-1,0 0 0,-1 0 0,1-1 1,0 0-1,0 0 0,0 0 0,0-1 1,-1 0-1,1-1 0,11-5 1,3-3 10,-1-1 1,28-21 0,-30 19 11,-1 0 0,0-1 0,0-1 0,-2-1 0,0 0 0,21-33 0,-35 49-21,0 0 0,0 0 1,-1 0-1,1 0 1,0-1-1,-1 1 0,1 0 1,-1 0-1,1 0 0,-1-1 1,0 1-1,0 0 0,1-1 1,-1 1-1,0 0 1,0 0-1,0-1 0,0 1 1,-1 0-1,1-1 0,0 1 1,-1-2-1,1 3 0,0 0 0,-1 0 0,1-1 0,0 1-1,-1 0 1,1 0 0,0 0 0,-1 0 0,1 0 0,0 0 0,-1 0-1,1 0 1,0 0 0,-1-1 0,1 2 0,0-1 0,-1 0 0,1 0-1,-1 0 1,1 0 0,0 0 0,-1 0 0,1 0 0,0 0 0,-1 0-1,1 1 1,-16 12 47,9-5-27,1 0 0,0 1 0,0 0 0,1 0 0,0 0 1,1 1-1,0 0 0,-3 10 0,2-2 16,1 0 1,0-1-1,-1 37 0,5-48-62,0-1 0,0 1 0,1-1-1,-1 1 1,1-1 0,1 1 0,-1-1 0,1 0 0,0 0-1,0 1 1,0-1 0,5 7 0,-5-10-32,0 1 0,0-1-1,0 0 1,0 0 0,0 0 0,0-1 0,1 1 0,-1 0-1,0-1 1,1 0 0,0 1 0,-1-1 0,1 0-1,0 0 1,-1 0 0,1-1 0,0 1 0,0-1 0,0 0-1,0 1 1,-1-1 0,1-1 0,0 1 0,0 0-1,0-1 1,4 0 0,32-13-236,3-7-123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7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16 131 18388,'0'0'25,"0"0"1,0 0-1,0 1 0,0-1 1,0 0-1,0 0 0,-1 0 1,1 0-1,0 1 0,0-1 1,0 0-1,0 0 0,0 0 1,0 0-1,0 1 0,0-1 1,0 0-1,-1 0 0,1 0 1,0 0-1,0 0 0,0 0 1,0 0-1,0 1 0,-1-1 1,1 0-1,0 0 0,0 0 1,0 0-1,0 0 0,-1 0 1,1 0-1,0 0 0,0 0 1,0 0-1,-1 0 0,1 0 1,0 0-1,0 0 0,0 0 1,0 0-1,-1 0 1,1 0-1,0 0 0,0 0 1,0 0-1,0-1 0,-1 1 1,1 0-1,0 0 0,0 0 1,0 0-1,0 0 0,0 0 1,0 0-1,-1-1 0,1 1 1,0 0-1,0 0 0,0 0 1,0-1-1,-5 21 158,3 12 139,2-1 1,0 1-1,3 0 1,0-1-1,2 0 1,13 46-1,1-16 78,2 0 1,37 70-1,72 92 346,-80-143-200,-80-116 298,-9-20-570,3-2-1,-50-105 0,84 158-285,0-1-1,0 1 0,0 0 0,1 0 0,-1-1 0,0-9 1,2 13 6,0 1 1,0-1 0,1 1 0,-1-1 0,0 1 0,1-1-1,-1 1 1,1-1 0,-1 1 0,1-1 0,-1 1-1,1-1 1,0 1 0,0 0 0,0-1 0,0 1 0,0 0-1,0 0 1,0 0 0,0 0 0,1 0 0,-1 0 0,0 0-1,1 0 1,-1 1 0,0-1 0,2 0 0,18-7-63,-2-1 0,1-1 1,-1-1-1,-1 0 1,0-1-1,0-1 1,-2-1-1,26-26 0,-29 24 44,0 0 0,-1-2-1,-1 1 1,-1-1-1,-1-1 1,0 0 0,-1 0-1,9-35 1,-14 43 33,-1 0 0,0 0 0,-1 0 0,0-1 0,0 1 0,-1-1 0,-1 1 0,0 0 0,0-1 0,-2 1 0,1 0 0,-1 0 0,-1 0 0,0 1 0,0-1 0,-1 1 0,-9-14 0,12 20-3,0 1 0,0 0 0,0 0-1,-1 1 1,1-1 0,-1 1 0,0-1-1,0 1 1,0 0 0,0 0 0,0 0 0,0 0-1,0 0 1,-1 1 0,1 0 0,-1-1 0,1 1-1,-1 0 1,0 1 0,1-1 0,-1 1 0,0 0-1,1 0 1,-1 0 0,0 0 0,1 0-1,-1 1 1,0 0 0,1 0 0,-1 0 0,1 0-1,-1 0 1,1 1 0,0-1 0,-1 1 0,1 0-1,0 0 1,0 0 0,0 1 0,-2 2 0,-3 4-3,0 1 1,0 0 0,1 0 0,1 1 0,0 0 0,0 0 0,1 0 0,0 1 0,1 0-1,-3 15 1,1 0-9,1 1 0,2-1-1,-1 44 1,4-57-6,1 0-1,0-1 1,1 1 0,0-1 0,1 1 0,1-1 0,7 21-1,-9-31 7,-1 0 0,0 0 0,1 0 0,0 0 1,0 0-1,0-1 0,0 1 0,0 0 0,0-1 0,1 0 0,-1 1 0,1-1 0,0 0 0,-1 0 0,1-1 0,0 1 0,0 0 0,0-1 0,0 0 0,1 0 0,-1 0 0,0 0 0,0 0 0,1-1 0,-1 1 0,0-1 0,1 0 0,-1 0 1,1 0-1,-1-1 0,0 1 0,1-1 0,-1 0 0,0 0 0,6-2 0,0 0-7,-1-2 0,1 1 0,-1-1 0,0 0 0,0 0-1,13-12 1,39-44-6,-52 51 22,-7 10-4,-1-1 0,0 0 0,1 1 0,-1-1 0,1 1 0,-1-1 1,1 0-1,-1 1 0,1-1 0,-1 1 0,1-1 0,0 1 0,-1-1 0,1 1 0,0 0 0,-1-1 0,1 1 0,0 0 0,-1 0 0,1-1 0,0 1 0,0 0 0,-1 0 0,1 0 1,0 0-1,0 0 0,-1 0 0,1 0 0,1 0 0,-1 1 0,-1 1 0,1-1 0,-1 0 0,1 0 0,-1 1 0,1-1 0,-1 0 0,0 1 0,0-1 0,0 1 0,0-1 0,0 0 0,0 1 0,0-1-1,0 1 1,-1 1 0,-11 182 15,12-184-17,0 0 1,0 0-1,0 0 0,0 0 0,0 0 0,0 0 1,0 0-1,0 0 0,1 0 0,-1 0 0,0-1 1,1 1-1,-1 0 0,0 0 0,1 0 1,-1 0-1,1-1 0,-1 1 0,1 0 0,-1 0 1,1-1-1,0 1 0,-1 0 0,1-1 0,0 1 1,0-1-1,-1 1 0,1-1 0,0 1 0,0-1 1,0 0-1,1 1 0,2 0-17,0 0 0,1-1 1,-1 0-1,1 0 0,7-1 0,3 1-4,-9 0-104,-1 0-1,1-1 0,-1 1 0,0-1 1,1 0-1,-1-1 0,0 1 1,1-1-1,-1 0 0,0 0 0,0-1 1,-1 0-1,1 1 0,0-2 0,5-4 1,-4 2-154,-1 0 1,0 0-1,0 0 1,0-1-1,-1 0 1,0 0-1,-1 0 1,1 0-1,-1-1 1,2-9-1,5-21-687,-1 0 0,-2-1 0,-1 0-1,0-64 1,-8 27 188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7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5 12523,'0'0'35,"0"0"0,0 0 1,0-1-1,0 1 1,0 0-1,0 0 0,0 0 1,0-1-1,0 1 1,0 0-1,-1 0 0,1 0 1,0 0-1,0-1 1,0 1-1,0 0 0,0 0 1,-1 0-1,1 0 0,0 0 1,0-1-1,0 1 1,-1 0-1,1 0 0,0 0 1,0 0-1,0 0 1,-1 0-1,1 0 0,0 0 1,0 0-1,0 0 1,-1 0-1,1 0 0,0 0 1,0 0-1,0 0 0,-1 0 1,1 0-1,0 0 1,0 0-1,-1 0 0,1 0 1,0 0-1,0 0 1,0 1-1,0-1 0,-1 0 1,1 0-1,0 0 1,0 0-1,0 0 0,0 0 1,-1 1-1,1-1 0,-3 19 1375,4 32 407,-1-49-1691,4 36 424,1-1 0,1 1-1,3-2 1,1 1 0,24 58-1,-4-29 121,76 121 0,-105-187-686,-1 0-1,0 1 1,0-1-1,0 0 0,1 0 1,-1 0-1,0 0 1,0 0-1,0 1 0,0-1 1,0 0-1,1 0 1,-1 0-1,0 1 0,0-1 1,0 0-1,0 0 1,0 1-1,0-1 0,0 0 1,0 0-1,0 1 1,0-1-1,0 0 1,0 0-1,0 1 0,0-1 1,0 0-1,0 0 1,0 0-1,0 1 0,0-1 1,0 0-1,0 0 1,0 1-1,0-1 0,0 0 1,-1 1-1,-9-5-378,-16-15-160,-26-27 601,1-2-1,-62-77 1,111 123 50,1 1-1,0 0 1,-1-1-1,1 0 0,0 1 1,0-1-1,0 0 1,0 1-1,0-1 1,1 0-1,-1 0 1,1 0-1,-1 0 1,1 1-1,-1-1 1,1 0-1,0 0 0,0 0 1,0-3-1,1 3-12,0 1 0,0-1 0,0 0-1,0 1 1,1-1 0,-1 1-1,0-1 1,1 1 0,-1 0-1,1 0 1,-1-1 0,1 1 0,0 0-1,-1 0 1,1 1 0,0-1-1,0 0 1,0 0 0,2 0 0,38-13-273,1 2 1,0 1-1,1 2 1,-1 2 0,56-1-1,-59 8-163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2:48.0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21685,'0'26'1880,"0"-4"-1496,-1-9-392,-5 1 656,-3-7-456,2-7-72,-1-17-168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6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58 1121,'0'0'1153,"-24"-47"-768,24 43-225,0 1-128,0 0-128,-6 2-1506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3:17.5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0 100 12179,'18'4'4753,"18"-7"-3398,-14 2-875,26 1-21,-12 1-265,48-5 0,35-18 227,8-2 238,-111 23-585,0 0 1,1 0-1,-1 2 0,0 0 0,30 6 0,-32-3 5,-1 0 0,1-1 0,0-1-1,0-1 1,0 0 0,0 0 0,0-1 0,0-1 0,24-4-1,13-10 295,42-9-155,-82 22-210,0 1 1,0 0-1,0 1 1,0 0 0,0 1-1,19 3 1,1 5 3,16 3-44,-44-12 35,1 0 0,-1 1 0,0-1 1,0-1-1,0 1 0,1 0 1,-1-1-1,0 0 0,0 1 1,0-1-1,0 0 0,5-3 1,5-5-15,-10 7-143,1-1 0,-1 1 0,1 0 1,-1 0-1,1 0 0,0 0 1,-1 1-1,1-1 0,5 0 1,-9-1-2204,0-7 1609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3:52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8378,'-4'10'1149,"4"-9"-1055,-1 0 0,1 0-1,-1 0 1,1 0 0,0 0-1,-1 0 1,1 0-1,0 1 1,0-1 0,0 0-1,0 0 1,0 0-1,0 0 1,0 0 0,0 0-1,0 0 1,1 0-1,-1 0 1,0 0 0,1 0-1,-1 0 1,1 0-1,-1 0 1,1 0 0,-1 0-1,1 0 1,0 0 0,-1 0-1,1-1 1,1 2-1,1 2-25,0 0 0,1 0-1,0-1 1,0 1-1,0-1 1,0 0 0,0 0-1,1 0 1,-1 0-1,1-1 1,0 0 0,0 0-1,0 0 1,7 1-1,8 1 12,0-1-1,30 1 0,-9-1 104,118 20 289,206 57 0,-315-69-442,1-2 0,0-2 1,0-2-1,67-3 0,-37-6 47,159-31-1,-179 24 30,0 2 0,94-1 0,-233 29 3788,77-19-3831,0 0-12,0 0-17,0 0-33,3 1-633,-8 3 375,-14 5 144,-8 4-57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4:22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1 342 17748,'141'-40'80,"495"-133"765,-553 148-806,261-72 85,-341 97-78,32-6 892,-61 34-2177,19-23 854,-3-2-103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4:08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717 91 10978,'-6'0'118,"1"-1"0,-1 0 0,0 0 0,1 0 0,0-1 0,-1 0 0,1 0 1,0 0-1,-7-5 0,6 4-67,1 0 0,-1 0-1,1 1 1,-1 0 0,0 0 0,1 0 0,-1 1 0,-9-1 0,-4 2 50,1 2-1,0 0 0,0 1 1,-34 11-1,-9 1 155,-45-1 405,77-12-371,1 1-1,0 1 1,0 2-1,-31 10 1,45-10-230,1 0 1,0 1-1,-17 11 1,24-14-50,0 0 1,0 1 0,0 0 0,1 0-1,-1 1 1,1 0 0,1-1 0,-6 10-1,8-12-15,1-1-1,0 1 1,0 0-1,0 0 1,1 0 0,-1 0-1,1 1 1,-1-1-1,1 0 1,0 0-1,0 0 1,0 0-1,1 0 1,-1 0-1,1 0 1,0 0-1,0 0 1,0 0-1,0 0 1,0 0-1,1 0 1,-1 0-1,1-1 1,0 1 0,-1-1-1,5 5 1,6 5-33,-1 0 0,2-1 0,23 17 0,-28-22 28,137 96-92,-118-86 91,1 0 0,1-2 1,47 16-1,-37-19 1,-1-1 0,1-3 0,0-1 0,72 2 0,-32-9-5,112-16 0,188-17 12,-354 34-1,-1-2 0,1-1 0,0-1 0,24-7 0,-42 9 6,-1 0 0,1 0-1,-1-1 1,1 0 0,-1 0 0,0-1 0,0 1 0,0-1 0,-1-1 0,0 1 0,0-1 0,0 0 0,0 0 0,0-1 0,-1 1 0,0-1 0,-1 0 0,1 0 0,2-8 0,-1 2 8,-2-1 1,0 0 0,0 0-1,-1 0 1,-1 0 0,0 0-1,-1 0 1,0-1 0,-1 1-1,-4-19 1,2 16 33,-1 0-1,-1 1 1,0-1-1,0 1 1,-2 0-1,0 1 1,-1-1-1,-11-15 1,14 24 5,0 0-1,-1 0 1,1 1-1,-1 0 1,0 0 0,0 1-1,0 0 1,-1 0 0,0 0-1,0 1 1,0-1-1,0 2 1,0-1 0,0 1-1,-1 0 1,-14-1-1,-7 1 89,1 1-1,-1 1 0,-35 6 1,12-2-121,-38-3-136,0-5 0,-136-22-1,72 7-334,124 15 148,-1 1 0,1 2-1,-1 1 1,-52 7 0,45 2-8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4:09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438 505 10138,'-4'12'151,"1"1"1,0-1-1,1 1 0,0-1 1,1 24-1,0-33-148,1 0 0,1-1 0,-1 1 1,0 0-1,1-1 0,-1 1 0,1-1 0,0 1 0,0 0 0,0-1 0,0 0 0,0 1 0,0-1 0,1 0 1,-1 1-1,1-1 0,0 0 0,-1 0 0,1 0 0,0 0 0,0-1 0,0 1 0,1 0 0,-1-1 0,0 0 1,1 1-1,-1-1 0,0 0 0,1 0 0,0-1 0,-1 1 0,1 0 0,-1-1 0,4 1 0,8-1 54,0-1 0,0 0 0,0-1 0,-1-1 0,1 0-1,22-8 1,15-4 150,-36 12-138,1 0 1,-1 0-1,1 2 1,0 0-1,0 1 1,-1 0-1,1 1 1,0 1-1,-1 1 1,0 0 0,1 1-1,24 10 1,-25-8-21,2 0 0,-1-1 1,0 0-1,24 2 0,-31-6-15,0 0-1,0-1 1,1-1-1,-1 1 1,0-1-1,0-1 1,0 0-1,0 0 1,15-7-1,20-11 309,73-47 0,14-8 460,-115 68-687,-4 2-8,-1-1 1,0 0-1,18-12 0,-26 15-86,0 1 0,0-1 0,0 0 0,0-1 0,-1 1 0,1 0 0,-1-1 0,0 0 0,1 1 0,-2-1 0,1 0 0,0 0 0,-1 0 0,2-8 0,-1 0 32,-1 1-1,0-1 1,0 1 0,-1-1 0,-1 0 0,0 1 0,0-1-1,-1 1 1,-1-1 0,0 1 0,0 0 0,-1 0 0,-1 0-1,1 1 1,-2-1 0,0 1 0,0 0 0,-1 1 0,0 0-1,0 0 1,-1 0 0,0 1 0,-1 0 0,0 1 0,0 0-1,0 0 1,-1 1 0,-19-10 0,-7 4 32,-1 1 0,0 1 0,0 3 0,-41-4 0,-14-3-29,3-2-42,-96-4 0,150 18-21,0 2-1,0 2 1,0 1 0,1 2 0,-66 17-1,44-1-39,1 1-1,1 4 1,1 1 0,-90 64-1,138-88 37,-10 8-139,-1 0-1,1 1 1,-24 24 0,36-32 76,0-1 1,1 1 0,-1 0-1,1 0 1,-1 0 0,1 0 0,0 0-1,1 1 1,-3 5 0,4-7 13,0-1 1,-1 1-1,1-1 0,0 1 1,0-1-1,0 1 1,1-1-1,-1 0 1,1 1-1,-1-1 1,1 1-1,0-1 1,0 0-1,0 1 1,0-1-1,0 0 1,1 0-1,1 3 1,0-1 4,0-1 1,-1 0-1,1-1 1,1 1-1,-1 0 1,6 3-1,34 13-385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29.2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3850 89 11955,'-166'-31'1827,"111"18"-1581,-91-8 1,-241 28-900,213 2 454,-196 16 258,287-15 2,0 4-1,-115 36 0,-281 147-3269,334-131 1930,-269 138 879,318-148 1251,4 3 0,-101 85 0,-69 94 96,210-183-736,2 3-1,-69 104 1,76-93-213,4 1 0,2 3 0,4 1 1,3 1-1,-23 92 0,37-104-59,4-1-1,2 2 1,3-1-1,3 1 0,2 0 1,4 0-1,9 67 1,0-65 29,3-1 1,3-1-1,3 0 0,44 96 1,-23-75 64,4-3 1,93 130 0,-48-100 81,140 133-1,-201-216-97,43 40 0,3-3 0,3-4 0,3-3 0,2-3-1,3-5 1,1-3 0,3-4 0,1-4 0,3-3 0,0-5-1,2-5 1,117 19 0,354 16 22,4-46-23,224-50-10,-593 10 7,378-96 0,-312 37 8,282-128 0,225-176-181,-635 306 203,-4-6 0,137-116-1,-230 168 140,-2-3 0,-2-1 0,-2-2 0,55-77 0,-75 91-81,-1 0 1,-1-1 0,-1-1-1,-1-1 1,-2 0 0,-1 0-1,-1-1 1,-2 0 0,5-48-1,-9 36-70,-2 1 0,-2-1 1,-2 1-1,-2 0 0,-2 0 0,-17-61 0,2 35-123,-3 1-1,-3 2 1,-39-67-1,15 42-570,-4 2 0,-116-136 0,65 104-71,-130-111 0,127 138 1103,-3 4 0,-4 6 0,-4 5 1,-3 6-1,-3 4 0,-170-63 0,-19 3-134,-293-103-370,506 199 134,-2 5 0,0 5-1,-2 4 1,-112-4 0,-234 30-243,238 1 127,87-8 25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4:58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8586,'2'0'207,"0"0"1,1 1 0,-1-1-1,1 1 1,-1 0 0,0-1-1,0 1 1,3 2-1,-3-2-118,0 0-1,-1 0 1,1-1-1,0 1 1,0 0-1,-1-1 1,1 1-1,0-1 1,0 0-1,0 1 1,0-1-1,0 0 1,0 0-1,0 0 1,0 0-1,-1-1 1,1 1-1,0-1 0,3 0 1,-3 0-169,1 0-1,0-1 1,0 1-1,-1 0 1,1-1-1,-1 0 1,1 0 0,-1 0-1,0 0 1,0 0-1,0 0 1,2-3-1,-3 3-100,0 0-1,0 0 1,0 0-1,0 0 1,-1 0-1,1 0 0,-1 0 1,0 0-1,1 0 1,-1-1-1,0 1 0,0 0 1,-1 0-1,1 0 1,0 0-1,-1 0 0,1 0 1,-2-3-1,-1-4-408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4:59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24 131 10786,'-14'9'2783,"5"-4"-399,21-9-2115,2 0-257,1 0 0,-1 2-1,1 0 1,0 0 0,-1 1 0,1 1-1,0 1 1,16 2 0,-5-1 0,32-2 1,32-7-12,-3-1 255,0 4-1,104 9 1,-98 5-92,0-4-1,141-9 1,378-10-79,-591 13-88,306 0 50,266 10-18,-108 2-22,1-24-31,-369 9 16,273-17-44,104-3 48,-145 22-69,392-8-94,-591 4 174,490 7-74,-83 22 90,326-28 9,-535-14-56,-59 1 5,288 22 42,-320-8 0,-5-1 15,-188 7-44,1-4 1,0-2-1,96-18 0,-141 17 24,121-20 41,-124 23-15,-1 0 0,1 1-1,-1 1 1,0 1 0,1 0-1,26 8 1,9 12 415,-53-20-455,0 0 1,0-1 0,0 1-1,0-1 1,0 1-1,0-1 1,0 1-1,0-1 1,0 0-1,-1 1 1,-1 0-1,1 1-94,-3 1 69,1 1-1,-1-1 1,0 0 0,0-1-1,-7 5 1,-21 9-83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33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13291,'0'-1'93,"0"1"0,0 0 0,0 0 0,0 0 0,0 0 1,0-1-1,0 1 0,0 0 0,0 0 0,0 0 0,0 0 0,0-1 0,0 1 1,0 0-1,0 0 0,0 0 0,0 0 0,0-1 0,0 1 0,0 0 0,0 0 1,0 0-1,0 0 0,0 0 0,1-1 0,-1 1 0,0 0 0,0 0 0,0 0 1,0 0-1,0 0 0,0 0 0,1 0 0,-1-1 0,0 1 0,0 0 0,0 0 1,0 0-1,1 0 0,-1 0 0,0 0 0,0 0 0,0 0 0,1 0 0,13-2 1498,26 4-1607,-28-1 502,296-1 1288,-249-1-1672,-40 1-82,0 1 1,-1 1-1,1 0 1,-1 2-1,1 0 1,-1 1-1,0 0 0,18 10 1,-31-13-14,-1 0 0,0-1 1,1 1-1,-1-1 0,1 0 1,-1 0-1,1 0 0,6 0 0,-10-2-13,-1 1 0,1 0-1,-1 0 1,0-1 0,1 1-1,-1 0 1,0-1 0,1 1-1,-1 0 1,0-1 0,0 1-1,1-1 1,-1 1 0,0-1-1,0 1 1,0 0 0,0-1-1,0 1 1,1-1 0,-1 1 0,0-1-1,0 1 1,0-1 0,0 1-1,0-1 1,0 1 0,0 0-1,-1-1 1,1 1 0,0-1-1,0 1 1,0-1 0,0 1-1,-1-1 1,1 1 0,0 0-1,0-1 1,-1 1 0,1 0-1,-1-1 1,1 0 21,0 1-1,0-1 1,0 0-1,-1 1 1,1-1-1,0 1 1,-1-1-1,1 1 1,0-1-1,-1 1 1,1 0-1,-1-1 1,1 1-1,-1-1 1,1 1-1,-1 0 1,1-1-1,-1 1 1,1 0-1,-1 0 1,1-1-1,-1 1 1,1 0-1,-1 0 1,0 0-1,1 0 1,-1 0-1,1 0 1,-1 0-1,1 0 1,-1 0-1,0 0 1,1 0-1,-1 0 1,1 0-1,-2 0 1,-3 6-2,0 4 10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37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46 10914,'-1'-33'4218,"0"21"-1606,0 16-897,-2 166-2,4 153-1346,5-207-351,-6-115-277,-1-4 37,1-8 24,0 2 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5:4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1040 122 3043,'-8'-2'395,"-120"-45"1003,97 33-1109,-1 2 0,0 1 0,0 1 0,-1 2 1,0 1-1,-49-4 0,72 12-285,-1 1 0,0 0 0,1 0 1,0 1-1,-1 0 0,1 1 0,1 0 0,-1 0 1,0 1-1,1 1 0,0 0 0,-9 7 0,-17 15 5,-48 49-1,73-66-10,-38 38 150,3 1-1,-74 110 1,95-122-13,1 2 0,3 1 1,1 0-1,1 2 0,-14 57 1,27-76-62,1 0 0,1 0 0,2 0 0,0 0 0,1 1 0,2-1-1,0 0 1,2 0 0,0 0 0,14 39 0,3-3-39,3-2 0,59 105 0,-70-139-30,2-1 1,0 0-1,2-1 0,0-1 1,1 0-1,25 21 0,-31-33 11,0 0 0,0 0-1,0-1 1,1-1-1,1 0 1,-1-1 0,1 0-1,0-1 1,0-1 0,1 0-1,-1-1 1,1 0 0,16 0-1,5-3 150,0-1 0,0-1-1,0-3 1,0 0 0,60-19-1,172-74 247,-159 55-368,-18 9 80,27-10 6,160-83-1,-241 107-106,-2-2-1,0-1 0,-1-2 0,-2-2 0,-1-1 0,-1-1 0,-1-1 1,34-47-1,-40 45 65,-1-1 1,-2-1-1,-1-1 0,-2 0 1,18-53-1,-31 77-49,-1-1 0,0 0 0,0 0 0,-1 0-1,-1-1 1,0 1 0,-1 0 0,0-1 0,-1 1 0,0 0 0,-1-1-1,0 1 1,-1 0 0,0 0 0,-1 1 0,-1-1 0,0 1 0,0 0-1,-1 0 1,0 0 0,-12-13 0,1 6-44,-1 0 1,-1 1-1,-1 1 0,0 1 1,-2 0-1,1 2 1,-1 0-1,-1 2 0,-1 0 1,1 2-1,-1 1 0,-1 0 1,-25-3-1,-19-2-461,0 3 0,-1 3 0,-104 3 0,0 17-2441,98-5 720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15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11194,'1'0'117,"-1"0"1,0 0-1,0 0 0,0 0 0,0-1 0,0 1 0,0 0 0,0 0 0,1 0 0,-1 0 0,0 0 0,0 0 0,0-1 0,0 1 0,1 0 0,-1 0 1,0 0-1,0 0 0,0 0 0,1 0 0,-1 0 0,0 0 0,0 0 0,0 0 0,0 0 0,1 0 0,-1 0 0,0 0 0,0 0 0,0 0 0,1 0 1,-1 0-1,0 0 0,0 0 0,0 0 0,0 0 0,1 1 0,-1-1 0,12 6 2577,-10-5-2363,1 1 0,-1-1 1,0 0-1,1 0 0,-1 0 0,1 0 1,-1 0-1,3 0 0,19 0-90,-1 2 0,0 1 0,0 1 0,-1 0 0,38 16 0,9 1 926,-10 2-414,-20-8-354,-17-8-267,-13-5-77,1 0 0,-1 1 0,0 0 0,0 1 0,-1 0 1,16 10-2,59 53 323,-8 8-296,-30-29-42,-10-23-23,-7-5 1,60 54-2,-57-48-18,33 29 24,-14-9-25,-33-30 25,0 0-1,26 32 1,55 65-43,-52-61 42,-10-13-25,2-1 1,2-2-1,1-2 0,52 31 0,31 20 16,116 71-22,46 25 1,-68-24 43,-154-106-44,2-2 0,75 40 0,-18-28 24,-70-36-9,-1 2 0,77 52 0,-4 24-23,-80-63 33,1-2-1,65 38 0,171 91-5,-199-117-21,-6-2 20,141 63-1,-152-82 2,109 65 0,-166-87-10,1 1-2,1-1 1,0 0-1,0-1 1,0 0-1,16 5 0,-18-11-28,6 1 121,-14 0-83,-1 0 0,0 0 0,1 0-1,-1 0 1,0 1 0,1-1-1,-1 0 1,1 0 0,-1 0-1,0 1 1,0-1 0,1 0-1,-1 0 1,0 1 0,1-1 0,-1 0-1,0 0 1,0 1 0,1-1-1,-1 0 1,0 1 0,0-1-1,0 0 1,0 1 0,1-1-1,-1 1 1,0-1 0,0 0 0,0 1-1,0-1 1,0 0 0,0 1-1,0 0 1,-3-3-197,0 0 1,-1 0-1,1 0 1,1 0-1,-1 0 1,0 0-1,1-1 1,-5-4-1,-6-11-108,-6-2-105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44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45 11939,'1'-9'1069,"2"-27"4542,-19 85-3374,6 14-2154,2-1 0,2 127 0,5-117-66,0-31-44,-1-22-62,1 0 0,1 0 0,1 0 0,1 0 1,6 29-1,-5-42-429,-3-14 198,0 7 302,0-13-244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48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 11442,'0'0'207,"0"0"-1,1 0 0,-1-1 0,0 1 0,0 0 0,0 0 0,1 0 0,-1 0 0,0 0 0,1-1 0,-1 1 0,0 0 0,0 0 0,1 0 1,-1 0-1,0 0 0,0 0 0,1 0 0,-1 0 0,0 0 0,1 0 0,-1 0 0,0 0 0,0 0 0,1 0 0,-1 0 0,0 1 0,1-1 1,-1 0-1,0 0 0,1 10 1037,-1 1-1338,-5 330 487,-4-60-323,8-271 63,1-12-163,-2-7-181,2 7 140,2 0-45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49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97 11474,'1'-7'670,"0"0"0,-1 0 0,1 0-1,-1 0 1,-1 0 0,1 0-1,-4-11 1,4 16-561,0 1 1,0-1-1,-1 1 0,1-1 1,-1 1-1,0 0 0,1-1 1,-1 1-1,0 0 0,0 0 1,1 0-1,-1-1 0,0 1 1,0 0-1,0 0 0,-1 0 0,1 0 1,0 0-1,0 1 0,0-1 1,-1 0-1,1 1 0,0-1 1,-1 0-1,1 1 0,-1 0 1,1-1-1,0 1 0,-1 0 1,1 0-1,-1-1 0,1 1 1,-1 0-1,1 1 0,-1-1 0,1 0 1,-1 0-1,1 1 0,0-1 1,-1 1-1,1-1 0,-3 2 1,0 0-61,-1 1 0,1-1 0,0 1 0,0 0 0,0 0 0,0 0 0,1 1 0,-1-1 0,1 1 0,0 0 0,0 0 0,0 0 0,1 0 0,-1 0 0,1 1 0,0-1 1,0 1-1,-2 9 0,0 3-41,0 0 1,1 1 0,1-1 0,0 19 0,2-11-11,1-1-1,1 0 1,2 0 0,0 0 0,14 44-1,55 111-3,-34-89 47,-34-79-65,-1-4-34,-1 1-1,1 1 0,-2-1 1,1 0-1,-1 1 0,0 0 0,0-1 1,0 15-1,-2-22 31,0-1 0,0 0 0,-1 0-1,1 1 1,0-1 0,0 0 0,0 0 0,0 1 0,0-1 0,0 0-1,0 0 1,0 0 0,0 1 0,0-1 0,-1 0 0,1 0-1,0 0 1,0 1 0,0-1 0,0 0 0,-1 0 0,1 0 0,0 0-1,0 0 1,0 1 0,-1-1 0,1 0 0,0 0 0,0 0-1,0 0 1,-1 0 0,1 0 0,0 0 0,0 0 0,-1 0 0,1 0-1,0 0 1,0 0 0,-1 0 0,1 0 0,0 0 0,0 0 0,0 0-1,-1 0 1,1 0 0,0 0 0,0 0 0,-1 0 0,1-1-1,0 1 1,0 0 0,0 0 0,-1 0 0,-10-10-388,10 9 384,-14-13-392,-4-6-134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49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88 13803,'-2'-3'1488,"1"0"-1080,5-1-112,5-2 689,6 1-241,6-2-96,4-1-176,4 0-128,3-1-56,2 1-16,-1 0-392,-3 1-280,-4 2 328,-5 2-32,-2 0-96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0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18108,'-5'16'286,"1"1"1,1 0-1,1 1 0,0-1 1,2 0-1,2 30 0,1-12-68,2-1 1,14 46-1,-8-42 11,31 73 0,-36-97-216,1 0-1,1-1 1,0 1 0,1-2-1,1 1 1,0-1 0,0-1 0,14 12-1,-22-21-36,0 0 0,0-1 0,0 1 0,0-1 0,1 1 0,-1-1 0,0 0 0,1 0 0,-1 0 0,1 0 0,-1-1 0,1 1 0,-1-1 0,1 1 0,3-1 0,-5 0 41,0 0 1,0 0 0,-1 0 0,1-1 0,0 1 0,0 0 0,-1-1 0,1 1-1,0 0 1,-1-1 0,1 1 0,-1-1 0,1 1 0,0-1 0,-1 0-1,1 1 1,-1-1 0,1 1 0,-1-1 0,1-1 0,0 0 15,-1 0 1,1 0-1,0 0 1,-1 0-1,1-1 1,-1 1-1,0 0 1,0 0-1,0-5 1,-1-16-6</inkml:trace>
  <inkml:trace contextRef="#ctx0" brushRef="#br0" timeOffset="1">415 41 16043,'2'3'152,"1"-1"-1,-1 1 0,0 1 0,-1-1 0,1 0 0,0 0 0,-1 1 0,0-1 1,0 1-1,0-1 0,1 6 0,3 46 470,-4-28-95,20 295 2721,-21-318-3346,0 1-1,0-1 1,-1 0-1,1 0 0,-1 0 1,-1 5-1,2-8 34,0 0-1,-1-1 0,1 1 1,0 0-1,-1 0 0,1-1 1,-1 1-1,1 0 1,-1-1-1,1 1 0,-1-1 1,0 1-1,1 0 1,-1-1-1,0 1 0,1-1 1,-1 0-1,0 1 0,0-1 1,1 0-1,-1 1 1,0-1-1,0 0 0,0 0 1,1 0-1,-1 1 1,0-1-1,0 0 0,0 0 1,1 0-1,-1-1 0,0 1 1,0 0-1,0 0 1,0 0-1,-1-1 0,-20-8-473,-6-5-205</inkml:trace>
  <inkml:trace contextRef="#ctx0" brushRef="#br0" timeOffset="1.51">229 251 15907,'14'10'1313,"2"5"-865,4 2-168,4 3 576,5 3-240,5 1-136,2 1 0,1-2-168,-1-5-48,-3-3-127,-4-4-129,-5-7-337,-2-1-311,-8-4 520,-3-8-88,-3 3-96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0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16644,'18'3'1240,"2"7"-928,3 5-128,7 9 288,4 7-104,0 14 24,1 5 32,-5 9-136,-1 5-88,-6 7-56,-5 0-8,-9-5-104,-3-4-152,-11-11-408,-5-5 480,-4-10-104,-3-9-8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90 18084,'-1'11'1464,"1"-2"-1056,7-1-112,4-6 809,8-4-505,3-4-224,3-2-32,3-5-32,-3-3-56,0 0-96,-4-2-96,-2 1-296,-5 4-256,-4 6-416,-5 4 352,-7 8 303,-2 4-199,-3 2-136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1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1 119 17012,'7'3'1552,"9"-3"-976,-2-3-152,6-7 976,2-3-663,3-1-265,4-3-40,1 0-560,2 2-376,-5 2 504,-1 3-184,-6 0-120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2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 17756,'-4'3'137,"0"0"-1,0 1 1,0 0 0,0 0 0,1 0-1,0 0 1,-1 0 0,1 1 0,1-1-1,-1 1 1,1 0 0,0 0 0,0 0 0,0 0-1,0 0 1,1 0 0,0 0 0,0 1-1,1-1 1,-1 0 0,2 9 0,-1-2-65,1 1 0,0-1 0,1 0 0,1 1 0,0-1 1,0 0-1,1 0 0,7 12 0,-9-20-49,0 0 0,0 0 1,1 0-1,-1 0 0,1 0 0,0-1 1,0 1-1,0-1 0,1 0 1,-1 0-1,1 0 0,0-1 0,-1 1 1,6 1-1,-6-3 9,-1 0 1,1 0-1,-1-1 0,1 1 1,-1-1-1,1 0 1,0 1-1,-1-1 0,1 0 1,-1-1-1,1 1 0,0 0 1,-1-1-1,1 0 1,-1 1-1,1-1 0,-1 0 1,1 0-1,-1-1 1,0 1-1,0 0 0,1-1 1,-1 1-1,0-1 0,3-3 1,1-2 88,0 0 0,0 0 0,-1 0 1,0 0-1,-1-1 0,0 1 0,0-1 1,-1 0-1,1-1 0,-2 1 0,1-1 0,-1 1 1,-1-1-1,2-12 0,-3 16-72,1 1 0,-1-1 0,0 0 0,-1 0 0,1 0 0,-1 1 0,0-1 0,0 0 0,0 1 0,-1-1 0,1 0 1,-1 1-1,0 0 0,-1-1 0,1 1 0,-1 0 0,1 0 0,-1 1 0,-1-1 0,1 0 0,0 1 0,-1 0 0,0 0 0,0 0 0,0 0 0,0 1 0,-7-4 0,7 4-85,0 1 0,0 0 0,0-1 0,-1 2 0,1-1 0,0 0 0,-1 1 0,1 0 0,0 0 0,0 0 0,-1 1 0,1-1 0,0 1 0,0 0 0,-1 0 0,1 1 0,0-1 0,-3 3 0,-5 2-307,0 1 1,0 1 0,1 0 0,-13 13 0,8-9-158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0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9161,'0'0'1639,"10"-1"-1180,92-21 962,-27 5-4,119-11-1,229 21 338,-34 3-1725,1067-14 1130,-988 22-985,234 7 762,836-26-680,-676 0 662,-807 15-848,-72 4-446,15-3-74,0 0 0,0-1 1,0 1-1,0 0 0,0-1 1,0 0-1,0 1 0,0-1 1,0 0-1,0 0 0,0 0 1,0 0-1,0 0 0,-2-1 1,-4-4-2669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2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1 106 16500,'5'13'1184,"7"-8"-808,1-3-80,13-4 384,4-6-136,8-4-40,4-6-40,1 1-24,-1-3-95,-1 3-281,-5 3-168,-9 4-425,-5 2-199,-11 8 224,-7 5 272,-8 8-200,-6 1-112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3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0 485 17940,'19'0'1448,"1"-3"-912,6-1-216,7-3 416,1-2-127,6 1-41,0-2-64,-5 0-288,-5 1-200,-6-1-472,-2 1-200,-8 4 312,-4-4 120,-3 8-161,-1-5-111</inkml:trace>
  <inkml:trace contextRef="#ctx0" brushRef="#br0" timeOffset="1">328 4 18468,'8'-2'216,"0"2"-1,-1-1 1,1 1 0,-1 0-1,1 0 1,0 1 0,-1 0-1,1 1 1,11 3 0,-8-2-163,-1 1 0,0 0 0,0 1 0,0 0 0,-1 0 0,10 8 0,-15-10-27,-1 0-1,0 0 0,-1 0 0,1 0 0,-1 1 1,1-1-1,-1 1 0,0 0 0,0 0 0,-1 0 0,1 0 1,-1 0-1,0 0 0,0 0 0,0 0 0,0 0 0,-1 1 1,0-1-1,0 0 0,0 7 0,-3 9 63,0 1-1,0-1 0,-8 22 1,1-5-18,-14 91-894,21-115 635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4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72 110 6297,'6'-8'727,"-4"6"-400,-1-1 1,1 1-1,0-1 0,-1 0 1,1 1-1,-1-1 1,0 0-1,0 0 1,1-5-1,-2 6 245,0-1 1,0 1-1,0-1 1,-1 1-1,1 0 1,-1-1-1,1 1 1,-3-5-1,3 5-261,-1 1 0,1-1 0,-1 0 0,0 1 0,1-1 0,-1 1 0,0-1 0,0 1-1,0-1 1,0 1 0,0 0 0,0 0 0,-1-1 0,1 1 0,0 0 0,0 0 0,-1 0 0,1 0 0,-1 0 0,1 1 0,-3-2 0,3 2-234,-1 1 0,1-1 0,0 0 0,-1 1 0,1-1 0,0 1 0,-1-1 0,1 1 0,0-1 1,0 1-1,-1 0 0,1 0 0,0 0 0,0-1 0,0 1 0,0 0 0,0 1 0,0-1 0,1 0 0,-1 0 0,0 0 0,0 0 1,1 1-1,-1-1 0,1 0 0,-1 2 0,-6 12-18,2-1 0,0 1 1,0 1-1,2-1 0,0 0 1,-2 22-1,4-13-80,0 0 0,2 0 0,5 36 0,-5-53 14,0 1 0,1-1 0,0 0 1,1 0-1,-1 0 0,1 0 0,6 9 1,-9-15 5,1 0 1,0 0-1,0 1 1,0-1-1,0 0 1,0 0 0,1 0-1,-1 0 1,0 0-1,0 0 1,1 0-1,-1-1 1,0 1-1,1 0 1,-1-1 0,1 1-1,-1-1 1,1 1-1,-1-1 1,1 0-1,0 0 1,-1 1 0,1-1-1,-1 0 1,1 0-1,-1-1 1,1 1-1,-1 0 1,1-1-1,-1 1 1,1 0 0,-1-1-1,1 0 1,-1 1-1,1-1 1,-1 0-1,0 0 1,1 0-1,-1 0 1,2-2 0,6-4 10,-1-1 0,0 0 0,0 0 0,-1-1 0,0 0 0,0-1 0,-1 1 0,10-21 0,-5 5 28,-1-1 0,11-41 0,-4-10 136,-16 71-146,0 0 0,-1 0-1,1-1 1,-1 1-1,-1 0 1,1 0 0,-1 0-1,0-1 1,-3-9-1,4 16-25,0 0 0,0-1 0,0 1 0,0 0 0,0 0 0,0 0 0,0-1 0,0 1 0,-1 0 0,1 0 0,0 0 0,0 0 0,0-1 0,0 1 0,0 0 0,0 0 0,0 0 0,-1 0 0,1 0 0,0-1 0,0 1 0,0 0-1,0 0 1,-1 0 0,1 0 0,0 0 0,0 0 0,0 0 0,0 0 0,-1 0 0,1 0 0,0 0 0,0 0 0,0 0 0,-1 0 0,1 0 0,0 0 0,0 0 0,0 0 0,0 0 0,-1 0 0,1 0 0,0 0 0,0 0 0,0 0 0,-1 0-1,1 0 1,0 0 0,0 0 0,0 1 0,0-1 0,0 0 0,-1 0 0,1 0 0,-5 10 58,3 0-46,0-1-1,1 1 1,1 0-1,-1-1 1,2 1 0,-1 0-1,1-1 1,1 1-1,4 17 1,-1-11-61,1 1 0,0-1 0,1 0 1,15 24-1,-20-36-31,1 1-1,0-1 1,1 0 0,-1 0 0,1 0 0,-1-1 0,1 1-1,0-1 1,1 0 0,-1 0 0,0 0 0,7 2-1,-9-4 8,1 0-1,0 0 1,-1-1-1,1 1 1,0-1-1,0 1 0,-1-1 1,1 0-1,0 0 1,0-1-1,-1 1 1,1 0-1,0-1 1,0 0-1,-1 1 0,1-1 1,0 0-1,-1-1 1,1 1-1,-1 0 1,0-1-1,1 1 0,3-4 1,17-17-385,3-2-128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4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99 17564,'11'3'1432,"3"-5"-976,4-5-160,5-1 400,5-5-192,1-2 1,0-2-81,-2 4-472,-4 0-288,-3 5-473,-6 2-559,-10 8 1040,-9 2-248,-11 4-248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5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15835,'3'4'1473,"9"-4"-721,-1-4-232,9-5 760,2-2-384,6-2-159,5 0 15,3 1-144,0 4-344,0 1-696,-3 5-240,-6 4 544,-7 3-152,-13 0-80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6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16059,'10'29'3601,"16"37"-2439,17 44-1316,-39-97 133,-1-4-10,-1 0-1,1-1 1,1 1-1,0-1 1,0 0 0,0 0-1,1-1 1,6 9-1,-3-12-491,-8-4 517,0 0 1,1 0-1,-1 0 1,0 0-1,0 0 1,0 0 0,0 0-1,0 0 1,0 0-1,0-1 1,1 1-1,-1 0 1,0 0-1,0 0 1,0 0 0,0 0-1,0 0 1,0 0-1,0 0 1,0 0-1,0 0 1,0 0-1,1 0 1,-1-1 0,0 1-1,0 0 1,0 0-1,0 0 1,0 0-1,0 0 1,0 0-1,0 0 1,0 0 0,0-1-1,0 1 1,0 0-1,0 0 1,0 0-1,0 0 1,0 0-1,0 0 1,0 0 0,0-1-1,0 1 1,0 0-1,0 0 1,0 0-1,0 0 1,0 0-1,-1 0 1,1 0 0,0 0-1,0 0 1,0-1-1,0 1 1,0 0-1,0 0 1,0 0-1,0 0 1,0 0 0,0 0-1,-1 0 1,1 0-1,-1-3-250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6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1 168 16884,'10'0'1616,"3"-3"-904,1-2-240,3-6 640,6-1-183,4-4-73,2-3-88,0 1-288,-1-3-112,-2 6-168,-2 0-72,-3 4-416,-3 2-312,-8 4-488,-4 0-24,-9 2 776,-6 3-257,-2 2-247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7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65 121 10402,'7'-3'9000,"-17"7"-6184,4 3-2686,0-1 1,0 1-1,1 0 0,0 0 0,0 1 0,0-1 1,1 1-1,0 0 0,1 0 0,-4 11 1,6-15-145,0 0 0,0 0 0,0 0 0,0 1 0,1-1 0,-1 0 0,1 0 0,0 1 0,1-1 0,-1 0 0,1 0 0,-1 1 1,1-1-1,1 0 0,-1 0 0,0 0 0,1 0 0,0 0 0,0 0 0,0-1 0,1 1 0,4 6 0,-2-7-1,0 0-1,0 0 0,0 0 1,0-1-1,1 0 1,-1 0-1,0 0 0,1 0 1,0-1-1,-1 0 0,1 0 1,9-1-1,33 9-22,-38-5 46,1 1 0,-1 0 0,0 1 0,-1 0 0,1 0 0,-1 1 0,0 0 0,-1 1-1,0 0 1,0 0 0,0 1 0,-1 0 0,-1 0 0,1 1 0,-2-1 0,1 1 0,-1 1 0,-1-1 0,0 1 0,0 0 0,-1 0 0,-1 0 0,1 0 0,-1 15 0,-1-22 16,-1 1 1,0-1 0,-1 0 0,1 0-1,-1 1 1,0-1 0,0 0-1,0 0 1,-1 0 0,1 0 0,-1 0-1,0 0 1,0-1 0,0 1-1,-1 0 1,1-1 0,-1 0 0,0 1-1,0-1 1,0-1 0,0 1-1,-1 0 1,1-1 0,-1 1 0,1-1-1,-1 0 1,0 0 0,0-1 0,-4 2-1,1-1 4,0 0 0,0 0 0,0-1 1,0 0-1,1 0 0,-1-1 0,-1 0 0,1 0 0,1-1 0,-1 0 0,0 0 0,0 0 0,0-1 0,0 0 0,1 0 0,-1-1 0,-6-4 1,7 4-29,0-1 1,0 0 0,0 0 0,1-1-1,0 0 1,0 0 0,0 0 0,0-1-1,1 1 1,0-1 0,0 0 0,1 0-1,-1 0 1,1-1 0,1 1 0,-1-1-1,1 0 1,0 0 0,1 0 0,-1 0-1,1 0 1,1 0 0,0-7 0,0 0-11,2 0 1,0 1 0,0-1 0,1 1-1,1 0 1,0 0 0,1 0-1,0 0 1,1 1 0,1 0 0,8-12-1,39-49-12,-35 48 18,0 0 1,23-43-1,-40 64 21,0 1-1,-1-1 1,1 0-1,-1 0 1,0 1 0,0-1-1,0 0 1,0 0 0,-1 0-1,0 0 1,0 0 0,0 0-1,0 0 1,-1 0 0,1 0-1,-1 0 1,0 0 0,0 0-1,0 0 1,-1 0 0,1 1-1,-1-1 1,0 1 0,-3-4-1,1 1 43,0 1 0,-1 1-1,0-1 1,0 1 0,0-1-1,-1 2 1,1-1 0,-1 0-1,0 1 1,0 0 0,0 1-1,0-1 1,-13-2-1,14 4-18,0-1 0,0 1 0,0 1 0,-1-1 0,1 1 0,0 0-1,0 0 1,-1 0 0,1 1 0,0 0 0,0 0 0,0 0-1,-8 3 1,11-2-173,-1-1-1,0 1 1,1 0-1,-1 0 1,1 0-1,0 0 0,0 0 1,-1 0-1,1 1 1,1-1-1,-1 1 1,0-1-1,1 1 1,-1 0-1,1 0 1,0-1-1,0 1 1,0 0-1,0 0 0,0 0 1,1 0-1,-1 0 1,1 4-1,0-1-401,3-5-155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8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36 15699,'7'-20'1536,"-2"5"1310,-2 30-786,-18 212-235,5-123-1670,0 34-708,6-124-41,4-14 585,0 0 1,0 1-1,0-1 1,0 0-1,-1 0 1,1 0-1,0 0 1,0 1-1,0-1 0,-1 0 1,1 0-1,0 0 1,0 0-1,-1 0 1,1 0-1,0 0 1,0 0-1,-1 0 1,1 1-1,0-1 1,0 0-1,-1 0 1,1-1-1,0 1 1,0 0-1,-1 0 0,1 0 1,0 0-1,0 0 1,-1 0-1,1 0 1,0 0-1,0 0 1,-1 0-1,1-1 1,0 1-1,0 0 1,0 0-1,-1 0 1,1 0-1,0-1 0,0 1 1,0 0-1,0 0 1,0 0-1,-1-1 1,1 1-1,0 0 1,0 0-1,0-1 1,0 1-1,0 0 1,0 0-1,0-1 1,0 1-1,0-1 0,-7-15-329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8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17020,'3'-1'1432,"5"4"-968,1 1-112,4 3 896,6 3-503,2 0-345,3 0-40,2 3-16,1-1-48,-1-2-264,-1 0-384,-4-2-312,-4 1 584,-4-2-136,-1-3-137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2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7719,'0'0'3908,"9"-5"-3363,4 1-330,0-1 0,0 2 0,0 0 1,0 0-1,1 1 0,-1 1 1,1 0-1,-1 1 0,1 0 1,-1 1-1,22 4 0,100 14 385,0-7 0,170-5-1,211-22-291,-62 1 1205,1102-17-1220,-696-38 604,-803 67-801,-56 9-1445,0 8-2088,5-9-1669,6-5-1908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59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17916,'8'-6'1320,"6"-1"-1072,4-2-80,7 2 344,4-1-224,10-1-56,0-1-56,-1 3-208,1 0-168,-6 2-304,-6 4-152,-5 0-136,-8 1-896,-20 1 463,-21 3 417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0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13331,'1'8'1584,"8"-8"-760,1-5-248,7-3 1617,5-2-1097,11-3-464,4-2-80,4 0-352,4-1-272,-4 3 160,-2 2-112,-10-2-104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0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17756,'10'4'402,"0"1"0,0 0 1,-1 1-1,0 0 1,0 1-1,0-1 0,9 11 1,-15-14-346,1 1 0,-1 0 0,-1 0 1,1 1-1,0-1 0,-1 0 1,0 1-1,0-1 0,0 1 1,-1 0-1,1 0 0,-1 0 1,-1 0-1,1 0 0,0 0 0,-1 0 1,-1 8-1,-2 15 254,-15 49 0,12-55 51,1-1-1,1 1 1,-2 38-1,6-43-158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0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252 1 17244,'6'3'1496,"-6"7"-1048,-3 3-160,-3 10 808,-1 5-399,-2 12-289,-1 3-40,-3 8-88,3 2-64,-3-2-24,0-1-56,2-7-112,-1-4-232,1-15-560,-2-6-1585,-3-17 2009,1-5-288,-4-18-256</inkml:trace>
  <inkml:trace contextRef="#ctx0" brushRef="#br0" timeOffset="1">1 81 12587,'10'17'4625,"4"5"-3953,4-1-328,2 1-80,4 2 704,9 1-624,4 0 0,3-2-24,-1-4-48,-2-3-200,-1-3-184,-4-2-416,-5-2 456,-7 2-72,-4 3-88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1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16412,'5'1'3160,"17"-1"-1886,14-6-719,-1-1 0,1-1 0,49-20-1,-57 18-618,32-11-2079,-60 21 2129,0 0 0,1 0 0,-1 0 0,0 0 0,0-1 0,0 1-1,0 0 1,0 0 0,0 0 0,1 0 0,-1 0 0,0 0 0,0 0 0,0 0 0,0 0 0,1 0 0,-1 0 0,0 0 0,0 0 0,0 0 0,0 0 0,1 0 0,-1 0 0,0 0 0,0 0 0,0 0-1,0 0 1,0 0 0,1 0 0,-1 0 0,0 1 0,0-1 0,0 0 0,0 0 0,0 0 0,1 0 0,-1 0 0,0 0 0,0 0 0,0 1 0,0-1 0,0 0 0,0 0 0,0 0 0,0 0 0,0 0 0,0 1-1,0-1 1,0 0 0,1 0 0,-1 0 0,0 0 0,0 1 0,0-1 0,0 0 0,0 0 0,0 0 0,-1 0 0,1 0 0,0 1 0,-7 9-612,-11 3-17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2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1 166 15923,'5'2'1465,"5"-3"-713,5-6-208,11-5 728,2-3-224,10-4-207,0-3-81,4 2-136,-2 3-216,-1 1-736,-5 5-392,-5 1 624,-4 1-176,-7 1-120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7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61 14707,'0'-1'135,"0"-3"106,0 1 1,0-1 0,0 0 0,0 1 0,-1-1 0,0 0-1,1 1 1,-1-1 0,0 1 0,-1-1 0,1 1-1,-3-4 1,4 7-213,0-1-1,0 1 1,0 0-1,0 0 1,0 0-1,0 0 0,-1 0 1,1 0-1,0 0 1,0 0-1,0 0 1,0 0-1,0 0 1,0 0-1,0 0 1,-1 0-1,1 0 1,0 0-1,0 0 1,0 0-1,0 0 1,0 0-1,0 0 0,-1 0 1,1 0-1,0 0 1,0 0-1,0 0 1,0 0-1,0 0 1,0 0-1,0 0 1,-1 0-1,1 0 1,0 1-1,0-1 1,0 0-1,0 0 1,0 0-1,0 0 0,0 0 1,0 0-1,0 0 1,0 0-1,0 1 1,0-1-1,-4 10 486,0 9-208,2-6-260,2 0 0,-1 0 0,2 0-1,0 0 1,0 0 0,1-1 0,1 1 0,4 14 0,-4-20-33,-1 0 0,2 1 0,-1-1 1,1 0-1,0 0 0,0-1 0,1 1 0,0-1 1,0 0-1,1-1 0,-1 1 0,1-1 0,0 0 1,10 6-1,53 21 198,-49-24-107,0 1 0,36 23 0,-51-29-85,0 0-1,-1 1 0,0-1 0,0 1 1,0 0-1,0 1 0,0-1 1,-1 0-1,0 1 0,0 0 1,0 0-1,-1 0 0,1 0 1,-1 0-1,-1 1 0,3 5 1,-4-6-3,1-1-1,-1 0 1,0 0 0,0 0 0,0 1 0,0-1 0,-1 0 0,0 0 0,0 0 0,0 1 0,0-1 0,-1 0 0,1-1-1,-4 7 1,1-4 15,0 0 0,-1 0 0,1-1-1,-1 1 1,0-1 0,0 0 0,-1-1-1,-7 6 1,5-5 29,-1 0-1,0 0 1,1-1-1,-2 0 0,1 0 1,0-1-1,-1 0 1,1-1-1,-1 0 1,0 0-1,0-1 0,-17-1 1,24 0-42,0 0 0,0-1 1,0 1-1,0-1 0,0 0 1,0 0-1,0 0 0,1 0 1,-1-1-1,0 1 0,1-1 0,-1 1 1,1-1-1,-1 0 0,1 0 1,0 0-1,-4-4 0,4 2-2,0 0-1,0 1 1,0-1-1,1 0 1,-1 0-1,1 0 1,0 0-1,0 0 1,0 0-1,1 0 1,-1-7-1,1-3-4,1 1 0,1-1 0,0 1-1,1-1 1,0 1 0,10-25 0,53-97 24,-25 56 276,-38 73-245,0 0 0,0 0-1,-1 0 1,0-1-1,0 1 1,-1-1 0,0 1-1,0-1 1,0-8-1,-1 11-2,-1 0 0,1 0-1,-1 0 1,0 0-1,0 1 1,-1-1 0,1 0-1,-1 0 1,1 1-1,-1 0 1,0-1 0,-1 1-1,1 0 1,0 0 0,-1 0-1,-6-5 1,4 3-16,0 0 1,-1 1-1,0 0 1,1 0-1,-2 0 1,1 1 0,0 0-1,-1 0 1,-9-3-1,13 6-95,0-1 0,0 1 1,1-1-1,-1 1 0,0 0 0,0 1 0,0-1 0,0 0 1,0 1-1,0-1 0,0 1 0,0 0 0,0 0 1,1 0-1,-1 0 0,0 1 0,1-1 0,-1 1 0,1 0 1,0-1-1,-1 1 0,1 0 0,0 0 0,0 1 0,-2 2 1,-17 28-172,13-14-28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08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103 108 13059,'0'-7'655,"0"0"0,0-1 0,-1 1 0,0 0 0,0 0 0,-2-7-1,2 12-495,1 0-1,0 1 0,-1-1 0,1 0 0,-1 1 0,0-1 0,0 1 0,1-1 0,-1 1 0,0-1 0,0 1 0,0-1 0,-1 1 0,1 0 0,0 0 1,0-1-1,-1 1 0,1 0 0,-1 0 0,1 0 0,-1 1 0,1-1 0,-1 0 0,0 1 0,1-1 0,-1 1 0,0-1 0,1 1 0,-1 0 0,-2-1 0,2 2-90,0-1-1,1 1 0,-1-1 0,0 1 0,1 0 0,-1-1 0,0 1 1,1 0-1,-1 0 0,1 0 0,-1 0 0,1 1 0,0-1 0,-1 0 0,1 1 1,0-1-1,0 1 0,0-1 0,0 1 0,0-1 0,0 1 0,0 0 0,0 2 1,-3 5 25,1 0 0,1 0 1,-3 11-1,1 7-2,1-1 0,-1 50-1,5-62-74,0 0-1,0-1 1,1 1-1,1-1 1,0 0-1,1 0 1,7 18-1,-11-30-8,1 0 1,-1 1-1,1-1 1,0 0-1,-1 0 1,1 0-1,0 0 1,0 0-1,0 0 0,0 0 1,0 0-1,0 0 1,0 0-1,0-1 1,0 1-1,0 0 1,0-1-1,2 1 0,-2 0 4,0-1-1,0 0 0,0 0 0,0 0 0,0 0 0,0-1 0,0 1 0,0 0 0,0 0 0,0 0 0,0-1 1,0 1-1,0-1 0,-1 1 0,1-1 0,0 1 0,0-1 0,1 0 0,2-3 36,0 0-1,0-1 1,0 1-1,-1-1 1,0 1 0,6-11-1,3-13 104,0-1-1,-2 0 0,-1-1 1,-1 0-1,-2 0 0,-1-1 1,1-43-1,-7 49-78,-2 14-29,1 9 27,1 5-62,0 0 1,0 0 0,0 0-1,1-1 1,-1 1 0,1 0-1,0 0 1,0 0 0,0 0 0,0 0-1,1 4 1,6 35 14,-5-34-20,0 1 0,1-1 0,0 1 0,1-1 0,-1 0 1,2 0-1,8 13 0,-10-17-38,0-1-1,0 1 1,1-1 0,-1 0 0,1 1 0,0-2 0,0 1 0,0 0 0,1-1-1,-1 0 1,0 0 0,1 0 0,-1 0 0,1-1 0,8 2 0,1-1 35,0-2 0,0 1 0,-1-2 0,1 0 0,0 0 0,0-1 0,23-7 0,-9-1-138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09.0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45 11859,'2'-45'5298,"-15"295"-3520,1-66-1496,11-161-263,-17 715 665,9-83-544,-5-239 742,0 0-153,10-157-709,1 78-20,15-89-22,0 32-17,3 482 36,-16-734-241,1-28 233,0 0 0,0 0 1,0 0-1,0 0 0,0 0 1,0 0-1,0 0 0,0 0 1,0 1-1,0-1 0,0 0 1,0 0-1,0 0 0,0 0 1,0 0-1,0 0 0,0 0 0,0 0 1,0 1-1,0-1 0,0 0 1,0 0-1,-1 0 0,1 0 1,0 0-1,0 0 0,0 0 1,0 0-1,0 0 0,0 0 1,0 0-1,0 0 0,0 0 0,-1 0 1,1 0-1,0 0 0,0 1 1,0-1-1,0 0 0,0 0 1,0 0-1,0 0 0,0 0 1,-1 0-1,1 0 0,0-1 1,0 1-1,0 0 0,0 0 0,0 0 1,0 0-1,0 0 0,0 0 1,-1 0-1,-6-14-445,4 3 251,0-2-77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0 253 10994,'1'0'113,"-1"1"-1,1-1 0,-1 0 0,0 1 0,1-1 0,-1 0 1,1 0-1,-1 0 0,0 1 0,1-1 0,-1 0 1,1 0-1,-1 0 0,1 0 0,-1 0 0,1 0 1,-1 0-1,1 0 0,-1 0 0,0 0 0,1 0 0,-1 0 1,1 0-1,-1 0 0,1 0 0,-1-1 0,1 1 1,-1 0-1,0 0 0,1-1 0,-1 1 0,1 0 1,-1 0-1,1-1 0,22-10 783,-20 9-794,11-4 170,0 1 1,1 1 0,-1 0-1,28-4 1,63 0 16,-67 6-143,19 0 179,-1 2-1,0 3 1,74 13 0,-84-10-280,1-2 1,-1-2 0,71-6-1,139-28 41,20-2 64,60 25-6,62-5-95,149-38 4,-35 2-3,3 21 127,-434 28-138,482-5 74,0 36-107,235 30 3,-476-56-7,399 11-17,1-29 79,-617 8-36,0 5 1,168 19-1,-181-9 0,100-4 0,-179-5-31,-1 1 0,1 0 1,0 1-1,-1 0 0,1 1 0,-1 1 1,0 0-1,17 7 0,-29-10-48,0-1 0,0 0 0,-1 0 0,1 0 0,0 0 0,0 0 0,0 0 0,0 0 0,0 0-1,0 0 1,0 0 0,0 0 0,0 0 0,0 0 0,0 0 0,0 0 0,0 1 0,0-1 0,0 0 0,0 0 0,0 0 0,0 0-1,0 0 1,0 0 0,0 0 0,0 0 0,0 0 0,0 0 0,0 0 0,1 0 0,-1 0 0,0 1 0,-9-4-249,1-2-56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4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1645 3011,'0'0'8605,"9"8"-8028,-3-2-423,-1-1-24,-1 0-1,1-1 1,-1 0 0,1 0 0,1-1 0,-1 1 0,0-1-1,1 0 1,0 0 0,-1-1 0,1 0 0,8 3 0,134 20 911,0-7 0,158 0 0,-212-14-839,179 8 184,258 14 1812,-313-12-1932,1-10-1,0-9 1,299-46 0,18-62-174,-444 87-36,-2-4-1,-1-5 1,147-79 0,-216 103-36,0-2 0,-1 0 0,-1-1 0,0-1 0,26-28 1,-36 33-4,-1 0 0,1 0 0,-1 0 0,-1-1 0,0 0 0,-1-1 0,0 1 0,0-1 0,-1 0 0,-1 0 0,4-25 0,-6 16-8,0 1-1,-2-1 1,0 0 0,-2 1-1,0-1 1,-1 1 0,-1-1-1,-1 2 1,-1-1-1,0 1 1,-2 0 0,0 0-1,-1 1 1,-1 0 0,-20-26-1,-6 0-44,-2 1 0,-2 1 0,-1 3 0,-68-49-1,52 48-35,-1 1-1,-110-51 1,-142-41-191,155 68 215,23 10-82,-205-52 1,247 83 60,-2 5 1,0 4-1,-122-1 0,150 13 52,0 3-1,0 3 1,1 3 0,0 2-1,0 4 1,1 2 0,-85 34-1,-119 70-32,-269 168-1,502-269 78,2 1 0,0 2 0,1 1 0,2 1 0,0 2 0,2 0 0,0 2 0,2 2 1,2 0-1,0 1 0,2 1 0,2 1 0,-19 41 0,17-22-20,1 0 0,-21 91-1,34-109-18,2 0 0,1 1-1,1-1 1,2 1 0,6 51 0,-1-61-20,2 0 0,1 0 1,1 0-1,1-1 1,2-1-1,0 1 0,1-2 1,1 0-1,1 0 1,1-1-1,20 21 0,-28-34-155,1 0-1,0-1 0,0 0 0,1 0 0,0-1 0,0 0 0,1 0 0,0-1 0,-1 0 0,2-1 0,-1 0 1,0-1-1,1 0 0,19 3 0,-2-6-4142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1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18 14683,'0'0'53,"-1"0"-1,1 0 0,0 0 1,0 0-1,0 0 0,0-1 1,0 1-1,0 0 1,-1 0-1,1 0 0,0-1 1,0 1-1,0 0 1,0 0-1,0 0 0,0-1 1,0 1-1,0 0 1,0 0-1,0 0 0,0-1 1,0 1-1,0 0 1,0 0-1,0 0 0,0-1 1,0 1-1,0 0 0,0 0 1,1 0-1,-1 0 1,0-1-1,0 1 0,0 0 1,0 0-1,0 0 1,0 0-1,1-1 0,-1 1 1,0 0-1,0 0 1,0 0-1,0 0 0,1 0 1,-1 0-1,0 0 1,0-1-1,0 1 0,0 0 1,1 0-1,18-5 692,24 0-500,-21 5-167,0 1 1,0 1 0,0 1 0,0 0 0,-1 2-1,1 1 1,-1 1 0,36 16 0,-54-22-74,0 1 1,-1-1 0,0 1-1,1 0 1,-1 0 0,0 0-1,0 0 1,0 0 0,0 0-1,-1 1 1,1-1-1,0 1 1,-1-1 0,0 1-1,0 0 1,1-1 0,-2 1-1,1 0 1,0 0 0,0 0-1,-1-1 1,0 1-1,1 0 1,-1 0 0,0 0-1,-1 0 1,1 0 0,0 0-1,-1 0 1,-1 3 0,-1 8 17,-1-1 0,-1 1 0,0-1 0,-13 23 0,-8 10 21,-1-1 0,-3-1 0,-1-2 0,-3-1 0,-73 71 0,106-111-33,0 0 0,0 0 1,-1 0-1,1 0 0,0 0 0,0 0 0,-1 0 1,1-1-1,-1 1 0,1 0 0,-3 0 1,-2-2-21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2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9 759 14499,'-1'1'130,"0"0"0,0 1 0,0-1 0,0 0 0,1 0 0,-1 1 0,1-1 0,-1 0 0,1 1 0,-1-1 0,1 1 1,-1 1-1,1-3-114,0 0 1,0 0 0,0 0 0,0 0 0,0 0 0,0 1 0,0-1-1,0 0 1,0 0 0,0 0 0,0 0 0,0 0 0,0 0 0,1 0-1,-1 0 1,0 0 0,0 1 0,0-1 0,0 0 0,0 0 0,0 0-1,0 0 1,0 0 0,0 0 0,0 0 0,0 0 0,0 0 0,0 0-1,0 0 1,1 0 0,-1 0 0,0 0 0,0 0 0,0 0 0,0 0-1,0 0 1,0 0 0,0 0 0,0 0 0,0 0 0,1 0 0,-1 0-1,0 0 1,0 0 0,0 0 0,0 0 0,0 0 0,0 0 0,0 0-1,0 0 1,0 0 0,1 0 0,-1 0 0,0 0 0,10-10 602,6-13-299,-2-1 0,0 0 0,-2-1 0,12-33 0,-4 11-34,105-271 802,-39 96-672,-75 197-321,-11 25-93,0 0 1,0-1 0,0 1 0,0 0 0,0 0-1,0 0 1,0 0 0,0 0 0,0-1 0,0 1 0,0 0-1,0 0 1,0 0 0,0 0 0,1 0 0,-1 0-1,0 0 1,0-1 0,0 1 0,0 0 0,0 0-1,0 0 1,0 0 0,1 0 0,-1 0 0,0 0 0,0 0-1,0 0 1,0 0 0,0 0 0,0 0 0,1 0-1,-1-1 1,0 1 0,0 0 0,0 0 0,0 0 0,0 0-1,1 1 1,-1-1 0,0 0 0,0 0 0,0 0-1,0 0 1,0 0 0,1 0 0,-1 0 0,0 0 0,0 0-1,0 0 1,3 10 60,-2 11-3,-2 27 29,3-1 0,1 0 0,12 60 0,-11-87-136,1-1 1,0 0 0,2 0 0,0 0-1,1-1 1,1 0 0,1-1 0,0 0-1,1 0 1,20 23 0,-20-27-423,-7-5 241,-5-5-14,-10-8-37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3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180 119 13019,'1'-11'745,"1"-3"-98,-1 0-1,-1-17 1,0 28-481,0 1-1,0 0 1,-1-1 0,1 1-1,-1-1 1,1 1-1,-1 0 1,0-1 0,0 1-1,0 0 1,0 0-1,0 0 1,0-1 0,0 1-1,-1 1 1,1-1-1,-1 0 1,0 0-1,-3-3 1,4 5-116,0-1-1,0 1 0,0 0 1,0 0-1,0-1 1,0 1-1,-1 0 1,1 0-1,0 0 1,0 0-1,0 0 1,0 0-1,0 0 1,0 1-1,0-1 1,0 0-1,0 1 1,0-1-1,0 0 0,0 1 1,0-1-1,0 1 1,0 0-1,0-1 1,0 1-1,1 0 1,-1-1-1,0 1 1,0 0-1,1 0 1,-1 0-1,0 0 1,0 1-1,-2 3 49,0 0 1,0 0-1,0 0 0,-3 11 1,-1 8-33,1 0 1,1 1 0,1 0-1,1 0 1,1 0-1,3 36 1,2-16-18,2-1-1,18 77 1,6-36 46,-20-63-14,-1 1 0,-1 0 1,5 28-1,-12-50-72,1 0-1,-1 1 1,0-1-1,0 0 1,0 0-1,0 1 1,0-1 0,0 0-1,0 0 1,-1 1-1,1-1 1,0 0-1,-1 0 1,1 0 0,-1 0-1,1 1 1,-1 0-1,0-2-2,0 1 0,1-1 0,-1 1 0,1-1 0,-1 0 0,0 1 0,1-1 0,-1 0 0,0 1 0,1-1 0,-1 0 0,0 0 0,1 0 0,-1 1 0,0-1 0,0 0 0,1 0-1,-1 0 1,0 0 0,0 0 0,0-1 0,-3 0-4,0 0 1,1 0-1,-1 0 0,0-1 0,1 0 0,-1 0 0,1 0 1,0 0-1,-4-3 0,-7-8-66,0 0-1,1-1 1,1-1 0,0 1 0,1-2 0,1 0 0,0 0 0,-10-26-1,19 40 61,0 0-1,0 0 0,0 0 0,1 0 0,-1 0 1,0 0-1,1 0 0,0 0 0,-1-1 0,1 1 0,0 0 1,0 0-1,1 0 0,-1 0 0,0-1 0,1 1 1,-1 0-1,1 0 0,0 0 0,-1 0 0,1 0 1,0 0-1,2-3 0,1 1 4,1 0 0,-1 0 0,1 0 0,0 1 0,0-1 0,0 1 0,6-2 0,-4 1 4,42-21-717,68-23 0,-114 47 758,-1 0 1,0-1-1,1 1 1,-1-1-1,0 1 0,0-1 1,0 0-1,0 0 1,0 0-1,0 0 0,0 0 1,-1 0-1,1 0 1,-1 0-1,1-1 0,0-3 1,6-15-110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4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58 15043,'-1'24'1433,"-4"6"-985,-2 9-128,1 6 848,5 8-696,1 0-24,4 2-24,3-1-56,6-9-88,2-4-104,0-13-88,3-5-40,0-10-208,-1-7-176,2-13-88,0-8 328,-4-15-72,1-9-88</inkml:trace>
  <inkml:trace contextRef="#ctx0" brushRef="#br0" timeOffset="1">401 1 16315,'-3'33'1625,"-3"5"-1129,-7 15-184,-1 5 728,-2 8-472,2 1-24,1-1-159,3-6-89,1-13-120,2-8-120,6-15-296,-1-6-136,2-17-417,2-2 329,-2-17 256,-3-3-192,-4-8-112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14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1 386 14651,'11'-3'1376,"4"8"-855,-2 0-185,5 5 768,1-1-384,5 4-280,2-2-16,0 2-128,0-3-88,-6-4-400,1-4-200,-6-8 624,-3-6-288,-4-12-32,-4-8-80</inkml:trace>
  <inkml:trace contextRef="#ctx0" brushRef="#br0" timeOffset="1">257 1 15947,'5'23'1281,"-1"10"-985,3 4-120,3 12 328,2 4-88,1 7-80,0 2-48,-2 3-152,-1 3-24,-7-2-360,-3-2 1928,-9-5-1527,-2-6 95,-6-14 104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24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13155,'-10'3'3488,"10"-3"-3380,0 0 0,0 1 0,0-1 1,0 0-1,0 0 0,0 0 0,0 1 0,0-1 0,1 0 1,-1 0-1,0 0 0,0 1 0,0-1 0,0 0 0,0 0 0,0 0 1,1 0-1,-1 1 0,0-1 0,0 0 0,0 0 0,1 0 1,-1 0-1,0 0 0,0 0 0,0 0 0,1 0 0,-1 1 0,0-1 1,0 0-1,0 0 0,1 0 0,-1 0 0,0 0 0,0 0 1,0 0-1,1 0 0,-1 0 0,0 0 0,0 0 0,1-1 0,-1 1 1,0 0-1,1 0 0,33 5 1634,-9-1-1435,1-1 0,0-2 0,28-1 0,308-16-231,-359 17-71,0-1 0,0 0 0,1 1 0,-1 0 0,0 0-1,0 0 1,1 0 0,-1 0 0,0 0 0,0 1 0,-1 0 0,4 2 0,-5-4 52,-34-6-2034,14 6 1586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25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220 118 14347,'1'0'151,"0"-1"0,-1 0 0,1 0 0,0 0 0,-1 0 0,1 0 0,0 0-1,-1 1 1,0-1 0,1 0 0,-1 0 0,1-1 0,-1 1 0,0 0 0,0 0 0,0 0 0,0 0 0,0 0 0,0 0-1,0 0 1,0 0 0,0 0 0,0 0 0,0 0 0,-1-1 0,1 1 0,0 0 0,-1 0 0,1 0 0,-1 1 0,1-1 0,-2-2-1,0 0 207,0-1 0,-1 1 0,1-1 0,-1 1 0,0 0 0,0 0 0,-5-4 0,0 2-143,0 0 1,1 1-1,-1-1 0,-1 2 0,1-1 0,-1 1 0,1 1 0,-12-3 0,17 5-192,0-1 0,0 1-1,-1 0 1,1-1 0,0 1 0,-1 1 0,1-1-1,0 0 1,0 1 0,-1 0 0,1 0 0,0 0 0,0 0-1,0 0 1,0 1 0,0-1 0,0 1 0,0 0 0,1 0-1,-1 0 1,1 0 0,-1 0 0,1 0 0,0 1-1,-3 3 1,0 3-29,0 0 0,1 0-1,0 0 1,1 1 0,0-1-1,1 1 1,0 0 0,0 0-1,1 0 1,0 0 0,1 0-1,0 0 1,0 0 0,1 0-1,4 16 1,-5-24-1,0 0 0,1 0 0,0 0 0,-1 0 0,1 0 0,0 0 0,0 0 1,0-1-1,1 1 0,-1 0 0,0 0 0,0-1 0,1 1 0,2 2 0,-3-4 4,0 1 1,0-1-1,0 1 0,1-1 0,-1 0 1,0 1-1,0-1 0,0 0 0,0 0 0,0 0 1,1 0-1,-1 0 0,0 0 0,0 0 1,0 0-1,0 0 0,0-1 0,0 1 1,1 0-1,-1-1 0,0 1 0,0-1 0,0 1 1,0-1-1,0 0 0,0 1 0,-1-1 1,3-1-1,3-4-5,0 0 0,0 0 0,-1-1 0,1 0 1,-2 0-1,1 0 0,4-9 0,24-59 14,-25 56 9,4-12-9,9-20 13,-16 44-19,-2 10 21,-2 17 38,-1-18-51,0 40 71,-1 52 175,18 141 0,-13-217-458,-4-18 198,0 0-1,0 1 1,0-1-1,0 0 1,0 0-1,0 0 1,0 0 0,0 0-1,0 0 1,0 1-1,1-1 1,-1 0-1,0 0 1,0 0 0,0 0-1,0 0 1,0 0-1,0 0 1,0 1-1,0-1 1,0 0 0,0 0-1,1 0 1,-1 0-1,0 0 1,0 0-1,0 0 1,0 0 0,0 0-1,0 0 1,0 0-1,1 0 1,-1 0-1,0 0 1,0 0 0,0 0-1,0 0 1,0 0-1,0 0 1,1 0-1,-1 0 1,0 0 0,0 0-1,0 0 1,0 0-1,1 0 1,0-2-28,0-1 0,0 1 0,0 0 0,0-1 0,0 1 0,0-1 0,-1 0 0,1-2 0,3-22-150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41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276 7 15203,'0'0'47,"0"0"0,1 0 0,-1 0 0,0 0 0,0 0-1,0-1 1,0 1 0,0 0 0,0 0 0,0 0 0,0 0 0,0-1 0,0 1-1,1 0 1,-1 0 0,0 0 0,0 0 0,0-1 0,0 1 0,0 0 0,0 0-1,0 0 1,0 0 0,0-1 0,0 1 0,-1 0 0,1 0 0,0 0 0,0 0-1,0-1 1,0 1 0,0 0 0,0 0 0,0 0 0,0 0 0,0 0 0,0-1-1,-1 1 1,1 0 0,0 0 0,0 0 0,0 0 0,0 0 0,0 0 0,-1 0-1,1 0 1,0-1 0,0 1 0,0 0 0,0 0 0,-1 0 0,1 0 0,0 0-1,0 0 1,0 0 0,0 0 0,-1 0 0,1 0 0,0 0 0,0 0 0,0 0-1,-1 0 1,-11 8 1117,0 11-725,0 1-1,2 0 1,-10 26-1,1-4-255,-14 30 8,4-6-15,-52 83-1,81-147-183,-16 18-362,16-20 367,-1 1 0,1-1 0,0 0 0,0 0 0,-1 1 0,1-1 1,0 0-1,-1 0 0,1 0 0,0 1 0,-1-1 0,1 0 0,0 0 0,-1 0 0,1 0 0,0 0 0,-1 0 0,1 0 0,-1 0 0,1 0 0,0 0 0,-1 0 0,1 0 0,0 0 0,-1 0 0,1 0 0,-1 0 0,1 0 0,0 0 0,-1 0 0,1-1 0,0 1 0,-1 0 0,1 0 0,0 0 0,-1-1 0,1 1 0,0 0 0,0 0 0,-1-1 0,1 1 0,0 0 0,0-1 0,0 1 0,-1 0 0,1-1 0,0 1 0,0 0 0,0-1 0,0 1 0,0 0 0,0-1 0,-1 1 0,1-1 0,0 1 0,0-1 0,-4-16-111,-3-5-27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5:41.9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13027,'7'10'1488,"3"4"-952,3 5-184,1 2 969,7 5-617,4 1-32,2 1 8,2-2-88,-1-1-184,1-2-40,-3 0-80,-2-1-48,-4-5-208,-3-3-184,-4-1-488,-4-4 544,0 1-56,-1-2-80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10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293 69 14115,'0'-1'138,"0"0"1,0-1-1,0 1 1,0 0-1,-1 0 0,1-1 1,0 1-1,-1 0 1,1 0-1,-1 0 0,1-1 1,-1 1-1,1 0 1,-1 0-1,0 0 0,0 0 1,1 0-1,-1 0 1,0 0-1,0 0 0,0 1 1,0-1-1,0 0 1,-2-1-1,1 2 2,1 0 1,-1 0-1,0 0 1,1 0-1,-1 0 0,0 0 1,1 0-1,-1 1 0,1-1 1,-1 1-1,0-1 1,1 1-1,-1-1 0,1 1 1,0 0-1,-3 1 0,-5 5 210,-1 0 0,1 1 0,0 0-1,-7 10 1,-4 3-97,-49 57 128,63-69-352,-1 0-1,1 0 0,1 1 0,0 0 0,0 0 1,1 0-1,-4 11 0,8-18-22,-1-1-1,1 1 1,0 0-1,0-1 1,0 1-1,0 0 1,0-1 0,0 1-1,1 0 1,0-1-1,-1 1 1,1-1-1,0 1 1,0-1-1,0 1 1,0-1 0,1 0-1,-1 0 1,1 1-1,2 2 1,4 3 8,0 0 1,1-1 0,15 12-1,7 6 1,-26-21-13,-2 0 0,1 0 0,0 0 0,-1 0 1,0 0-1,0 1 0,0 0 0,0 0 0,-1-1 0,0 2 1,0-1-1,0 0 0,0 0 0,-1 0 0,0 1 1,0-1-1,-1 1 0,0-1 0,1 1 0,-2-1 1,1 1-1,-1-1 0,0 0 0,0 1 0,0-1 1,-1 0-1,1 1 0,-1-1 0,-1 0 0,1 0 1,-1-1-1,0 1 0,0 0 0,0-1 0,-1 0 1,1 0-1,-1 0 0,0 0 0,0 0 0,-1-1 1,1 0-1,-1 0 0,1 0 0,-1 0 0,0-1 1,0 0-1,-5 2 0,5-3 1,1 1-1,-1-1 1,1-1 0,-1 1-1,1 0 1,-1-1 0,0 0-1,1 0 1,-1 0 0,1-1 0,-1 0-1,1 1 1,-1-2 0,1 1-1,-8-3 1,10 3-4,0-1 1,0 1-1,0 0 0,0-1 1,0 1-1,1-1 0,-1 0 0,0 1 1,1-1-1,-1 0 0,1 0 1,0 0-1,0 0 0,-1 0 1,1 0-1,1 0 0,-1-1 0,0 1 1,0 0-1,1-1 0,0 1 1,-1 0-1,1-1 0,0 1 1,0 0-1,0-1 0,0 1 0,1 0 1,-1-1-1,1 1 0,-1 0 1,2-4-1,1-1-4,0-1-1,1 1 1,-1 0 0,2 0 0,-1 0-1,1 1 1,0 0 0,0 0-1,11-11 1,8-3 16,28-20-1,-49 38-7,26-19 0,0-1 1,-2-2 0,-1-1-1,28-33 1,-46 48 46,0 0 0,0-1 0,-1 0 1,0 0-1,-1-1 0,-1 0 0,0 0 0,0 0 0,-1-1 1,-1 1-1,0-1 0,-1 0 0,0 0 0,0-26 0,-2 37-36,0 0 0,0-1 0,-1 1-1,1 0 1,-1-1 0,1 1 0,-1 0-1,0 0 1,1 0 0,-1 0 0,0-1-1,-1 1 1,1 0 0,0 1-1,-1-1 1,1 0 0,-1 0 0,1 0-1,-1 1 1,-3-3 0,2 2 22,0 1 1,0 0-1,-1 0 1,1-1-1,0 2 1,0-1-1,-1 0 0,1 1 1,0 0-1,-1 0 1,1 0-1,-7 0 1,-1 2 42,-1 1 1,1-1 0,0 2 0,0-1-1,0 2 1,0 0 0,-13 8 0,-8 11-1032,31-23 871,-1 1 1,1-1-1,-1 1 0,1 0 1,0 0-1,-1 0 0,1-1 0,0 1 1,0 0-1,1 0 0,-1 0 0,0 1 1,1-1-1,-1 0 0,0 3 1,1-5 65,0 1 0,0-1 0,0 0 0,0 0 0,0 0 0,0 0 1,1 1-1,-1-1 0,0 0 0,0 0 0,0 0 0,0 0 0,0 1 0,0-1 1,0 0-1,0 0 0,1 0 0,-1 0 0,0 0 0,0 0 0,0 1 1,0-1-1,0 0 0,1 0 0,-1 0 0,0 0 0,0 0 0,0 0 1,0 0-1,1 0 0,-1 0 0,0 0 0,0 0 0,0 0 0,0 0 1,1 0-1,-1 0 0,0 0 0,0 0 0,0 0 0,1 0 0,-1 0 1,0 0-1,0 0 0,0 0 0,0 0 0,1 0 0,-1-1 0,0 1 0,0 0 1,0 0-1,0 0 0,0 0 0,0 0 0,1 0 0,-1-1 0,0 1 1,0 0-6,12-6-581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5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29 4612,'0'0'3364,"-9"0"-2265,-39 0 1426,77 11-603,14-3-1515,0-2 0,0-2-1,75-3 1,131-23 705,-58 3-872,6 14 267,272 27 0,-41-14 32,-399-11-93,54-12 1,-59 9-1167,1 1 1,0 2-1,25-1 1,-50-3-7791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1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83 12923,'5'-14'1323,"-2"5"-122,0-1 0,-1 1 0,0 0 0,2-18 0,-4 27-1156,0 0 1,0-1-1,0 1 1,-1 0-1,1 0 1,0 0-1,0-1 0,0 1 1,0 0-1,0 0 1,0 0-1,0 0 1,0-1-1,0 1 0,-1 0 1,1 0-1,0 0 1,0 0-1,0-1 0,0 1 1,-1 0-1,1 0 1,0 0-1,0 0 1,0 0-1,-1 0 0,1 0 1,0 0-1,0 0 1,0 0-1,-1 0 1,1-1-1,0 1 0,0 0 1,0 0-1,-1 0 1,1 1-1,0-1 1,0 0-1,0 0 0,-1 0 1,1 0-1,0 0 1,0 0-1,0 0 1,-1 0-1,1 0 0,0 0 1,0 0-1,0 1 1,0-1-1,-1 0 0,1 0 1,0 0-1,0 0 1,0 1-1,0-1 1,-1 0-1,-10 9 486,3 1-427,-1 0 0,2 0-1,-1 1 1,2 0 0,-1 0-1,2 1 1,-1 0 0,-6 24-1,6-15 13,1 0 0,1 0 0,1 0 0,0 35 0,3-51-84,0-1 0,0 0 0,1 0 0,0 0 0,0 1 0,0-1 1,0 0-1,0 0 0,3 5 0,-3-8-24,-1-1 0,1 1-1,-1 0 1,1-1 0,-1 1 0,1-1 0,-1 1 0,1 0-1,0-1 1,-1 1 0,1-1 0,0 0 0,-1 1-1,1-1 1,0 1 0,-1-1 0,1 0 0,0 0 0,0 0-1,-1 1 1,2-1 0,0 0 1,-1-1 0,1 1 0,-1 0-1,1-1 1,-1 1 0,0-1 0,1 0 0,-1 1 0,0-1 0,0 0 0,1 0-1,-1 0 1,0 0 0,0 0 0,0 0 0,1-1 0,6-7 29,-1 0 0,0-1 0,-1 0 0,0 0 0,-1 0 0,0-1 1,5-13-1,18-81 169,-24 91-182,-1-1 1,-1 0-1,0-18 0,-3 28-26,-2 7 7,-1 9 4,0 7-16,1 0 0,2 1-1,-1-1 1,2 1 0,1-1 0,0 1 0,8 35 0,-8-50-35,0 0 0,0-1 0,1 1 1,-1 0-1,1-1 0,0 1 0,0-1 1,0 0-1,0 0 0,1 0 0,0 0 0,-1 0 1,1 0-1,0 0 0,0-1 0,0 0 1,1 1-1,-1-1 0,8 3 0,-3-3-65,0 1 0,0-1-1,0 0 1,1-1 0,-1 0-1,1-1 1,-1 0 0,10 0-1,9-4-217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6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1 639 11026,'3'0'284,"1"-1"0,-1 1 0,1-1 0,-1 0 1,1 0-1,-1-1 0,0 1 0,1-1 0,-1 1 0,5-5 0,32-26 833,-26 21-800,38-34 218,-3-1 0,-1-3 1,42-56-1,106-177 1274,-192 275-1826,-1 2-86,0-1 0,1 1-1,0 0 1,0 0 0,0 0 0,8-7 0,-12 12 70,1 0 1,-1-1-1,0 1 0,0 0 1,0 0-1,0 0 0,1-1 1,-1 1-1,0 0 0,0 0 1,0 0-1,1 0 0,-1 0 1,0 0-1,0-1 1,1 1-1,-1 0 0,0 0 1,0 0-1,1 0 0,-1 0 1,0 0-1,0 0 0,1 0 1,-1 0-1,0 0 0,0 0 1,1 0-1,-1 0 0,0 0 1,0 1-1,1-1 0,-1 0 1,0 0-1,0 0 0,1 0 1,-1 0-1,0 0 0,0 1 1,0-1-1,1 0 0,-1 0 1,0 0-1,0 1 0,0-1 1,1 0-1,1 13-850,-2-11 836,1 12-521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7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0 907 12123,'5'-1'175,"-1"1"0,1-1 0,0 0 0,-1-1 0,1 1 0,-1-1 1,0 1-1,1-1 0,-1-1 0,0 1 0,6-5 0,44-39 825,-41 33-675,49-49 596,66-86-1,-37 38-424,-65 81-401,135-146 378,-130 146-496,1 0 0,2 2 0,54-34 1,-61 46 62,-5 3-673,-1-1-1,0 0 0,0-2 1,-1 0-1,35-36 1,-41 31-62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0 913 11482,'0'0'34,"0"1"1,0-1-1,0 0 0,0 0 0,0 1 0,0-1 0,0 0 0,1 0 0,-1 0 0,0 1 0,0-1 0,0 0 0,0 0 0,0 1 0,0-1 0,1 0 0,-1 0 0,0 0 0,0 0 0,0 1 0,0-1 0,1 0 0,-1 0 0,0 0 0,0 0 0,1 0 0,-1 0 0,0 0 0,0 1 0,0-1 0,1 0 1,-1 0-1,0 0 0,0 0 0,1 0 0,-1 0 0,0 0 0,0 0 0,1 0 0,-1 0 0,0 0 0,1-1 0,11-8 725,15-24 108,-23 27-508,322-404 3322,-16 24-3636,-297 370-215,18-19-365,-29 32 472,1 1 1,-1 0 0,1 0 0,-1 0 0,1 0 0,0 0 0,0 1 0,0-1 0,0 1 0,4-2 0,-6 3 55,-1 0-1,0 0 1,0 0 0,0 0-1,0 0 1,1 0-1,-1 0 1,0 0 0,0 0-1,0 0 1,0 0 0,1 0-1,-1 0 1,0 0 0,0 0-1,0 0 1,0 0-1,1 0 1,-1 0 0,0 0-1,0 0 1,0 0 0,0 0-1,0 0 1,1 0-1,-1 1 1,0-1 0,0 0-1,0 0 1,0 0 0,0 0-1,0 0 1,1 0 0,-1 0-1,0 1 1,0-1-1,0 0 1,0 0 0,0 0-1,0 0 1,0 1 0,-1 11-405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8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1 853 14067,'14'-4'1160,"3"-13"-744,6-10-88,9-16 441,7-9-177,12-17-152,7-7 24,12-8-88,6-4-80,3 2-208,-2 3-128,-7 14-296,-4 9-168,-11 19-624,-11 10 888,-20 16-145,-8 8-191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8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0 684 15019,'26'-20'1360,"7"-12"-871,3-11-169,13-14 512,4-10-232,8-9-144,2 0-40,-2 3-200,-5 4-200,-6 12-272,-3 8-160,-10 19-40,-5 8-960,-11 12 1120,-6 7-241,-10 8-111</inkml:trace>
  <inkml:trace contextRef="#ctx0" brushRef="#br0" timeOffset="1">598 671 14675,'32'-21'1168,"9"-11"-856,2-5-120,9-9 345,-1-3-137,2-2-96,-1-1-96,-6 6-288,-5 3-200,-12 12 248,-3 3-56,-9 11-40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8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1 474 15499,'6'5'1209,"7"-10"-817,2-8-96,10-10 432,5-6-208,16-8-56,7-7 16,4-7-80,-2 0-192,-1 2-552,-4 0-2080,-15 2 2168,-15 5-312,-20 4-185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6:59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2103 14475,'-1'0'60,"1"-1"0,-1 1-1,1-1 1,-1 1 0,1 0 0,0-1 0,-1 1-1,1-1 1,0 1 0,-1-1 0,1 1 0,0-1-1,-1 1 1,1-1 0,0 0 0,0 1 0,0-1-1,0 1 1,0-1 0,0 0 0,-1 1 0,1-1-1,1 1 1,-1-2 0,-1-22 28,1 21 56,1-30 314,2 0 0,1 1-1,13-52 1,38-93 258,2 25-444,6 3 0,7 3 1,174-268-1,-170 312-281,103-111 0,101-78-467,-244 258 345,-4 3-225,-2-1-1,-1-1 0,34-51 0,-46 56 79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0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301 141 13779,'1'-7'308,"-1"0"1,0 0-1,0 0 1,0 1 0,-1-1-1,0 0 1,-1 0-1,1 1 1,-1-1-1,-1 1 1,1-1-1,-7-10 1,7 13-183,0 1-1,0 0 1,-1 1 0,1-1 0,0 0 0,-1 1 0,0-1 0,0 1 0,0 0 0,0 0 0,0 0 0,0 0-1,0 0 1,0 1 0,-1 0 0,1-1 0,-1 1 0,1 1 0,-1-1 0,1 0 0,-1 1 0,0 0-1,1-1 1,-1 2 0,-7 0 0,4 0-54,0 1 0,0 1-1,1-1 1,-1 1 0,1 1 0,-1-1 0,1 1-1,0 0 1,0 0 0,0 1 0,1 0-1,0 0 1,0 0 0,-6 8 0,-1 3-19,0 0 0,1 0 1,1 1-1,-9 21 0,14-28-49,0 1 1,0-1-1,1 1 0,1 0 0,0 0 1,0 0-1,1 0 0,1 1 0,0-1 1,0 16-1,1-26-4,0 1 1,0-1-1,0 1 0,1-1 1,-1 0-1,0 1 1,1-1-1,-1 0 1,0 1-1,1-1 0,0 0 1,-1 0-1,1 0 1,0 1-1,-1-1 1,1 0-1,0 0 0,0 0 1,0 0-1,0 0 1,0 0-1,0-1 1,0 1-1,1 0 0,-1 0 1,0-1-1,0 1 1,1-1-1,-1 1 1,0-1-1,0 0 0,1 1 1,-1-1-1,1 0 1,-1 0-1,0 0 1,1 0-1,-1 0 0,0 0 1,1 0-1,-1 0 1,0-1-1,1 1 1,1-1-1,4-2 8,0 1 0,0-1-1,-1-1 1,1 1 0,-1-1 0,0 0-1,8-7 1,1-3 38,0-2-1,0 1 0,-2-2 1,0 0-1,-1-1 0,11-20 1,-9 11 146,-1 0 0,-1 0 1,8-31-1,-26 80-281,1 1 0,1 0 0,1 0 0,1 0 0,1 0 0,1 0 0,1 0 0,1 0 0,6 30 1,-6-48 60,-1 0 0,1 0 0,-1 0 0,2 0-1,3 6 1,-5-9 6,1 0 0,-1-1 0,1 1-1,-1-1 1,1 1 0,0-1 0,0 0-1,-1 1 1,5 0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1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19044,'-3'27'1168,"-4"3"-1096,-2 5-56,5 6 144,-2-1-104,3-4-272,2-4-232,4-16 1208,1-11-760,6-13 0,3-17 16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7:51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60 6054,'-11'0'507,"-12"-1"-310,3 0 367,0 1 0,0 1 0,0 0 1,1 1-1,-24 6 0,43-8-543,-1 0 0,1 0 1,-1 0-1,1 0 0,-1 0 1,1 1-1,-1-1 0,1 0 0,-1 0 1,1 0-1,-1 0 0,1 1 0,0-1 1,-1 0-1,1 0 0,-1 1 0,1-1 1,0 0-1,-1 0 0,1 1 0,0-1 1,-1 1-1,1-1 0,0 0 1,0 1-1,-1-1 0,1 1 0,0-1 1,0 0-1,0 1 0,-1-1 0,1 1 1,0-1-1,0 1 0,0-1 0,0 1 1,0-1-1,0 1 0,0-1 1,0 1-1,0-1 0,0 1 0,0-1 1,0 1-1,1-1 0,-1 1 0,0-1 1,0 0-1,0 1 0,1-1 0,-1 1 1,0-1-1,0 0 0,1 1 1,-1-1-1,0 0 0,1 1 0,-1-1 1,1 0-1,-1 1 0,0-1 0,1 0 1,-1 0-1,1 1 0,0-1 0,31 14 738,2-9-412,0-1 0,0-2 0,0-2 0,1-1 0,37-6 0,-46 5-150,378-39 1261,472-23 725,-844 63-2163,0 0 6,0 1 0,0 2 0,0 1 0,0 1 0,38 11 0,-64-11-722,-14-1-288,-16-4-2839,10-7 694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1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18556,'0'0'30,"0"0"0,0 0 0,-1 0 0,1 0 0,0-1 0,0 1-1,0 0 1,0 0 0,0 0 0,-1 0 0,1 0 0,0 0 0,0 0 0,0 0 0,0 0 0,-1 0 0,1 0 0,0 0 0,0 0-1,0 0 1,-1 0 0,1 0 0,0 0 0,0 0 0,0 0 0,0 0 0,-1 0 0,1 0 0,0 0 0,0 0 0,0 0 0,0 0-1,-1 0 1,1 0 0,0 1 0,0-1 0,0 0 0,0 0 0,0 0 0,-1 0 0,1 0 0,0 1 0,0-1 0,0 0 0,0 0 0,0 0-1,0 0 1,0 1 0,0-1 0,0 0 0,0 0 0,0 0 0,0 0 0,0 1 0,0-1 0,0 0 0,0 1-17,-1 0 0,1-1 0,0 1 0,0 0 0,0-1-1,0 1 1,0 0 0,1-1 0,-1 1 0,0 0 0,0-1 0,0 1 0,0-1 0,1 1 0,-1 0 0,0-1 0,1 1 0,-1-1 0,0 1 0,1-1 0,0 2 0,6 3-322,-1 0-1,1 0 1,0-1 0,1 0 0,-1 0-1,1-1 1,-1 1 0,12 2 0,70 12-4137,-58-13 2556,-29-5 1913,0 0 1,0 0 0,-1 1-1,1-1 1,0 0 0,0 1-1,0 0 1,0-1 0,-1 1-1,1 0 1,0 0 0,-1 0-1,1 0 1,-1 0 0,1 1-1,-1-1 1,0 0-1,1 1 1,-1-1 0,0 1-1,0-1 1,0 1 0,0-1-1,0 1 1,0 0 0,-1 0-1,1-1 1,0 1 0,-1 0-1,1 0 1,-1 0 0,0 0-1,0-1 1,0 1 0,0 0-1,0 0 1,0 3-1,-3 7 915,0-1 0,0 1-1,-1-1 1,0 0 0,-7 12-1,-2 6 116,12-27-955,0 1-1,-1 0 0,2 0 0,-1-1 0,0 1 0,1 0 0,-1 0 0,1 0 0,0 6 1,0-9-92,0 1 1,0-1-1,1 1 1,-1-1-1,0 0 1,0 1 0,1-1-1,-1 1 1,0-1-1,1 1 1,-1-1-1,0 0 1,1 1 0,-1-1-1,0 0 1,1 1-1,-1-1 1,1 0-1,-1 0 1,1 0 0,0 1-1,20 0-129,5-5 4,-11 1 85,0 1 1,0 1 0,0 0-1,1 1 1,15 2 0,-27-1 30,0 0 1,0-1-1,0 2 1,0-1-1,0 0 1,-1 1 0,1 0-1,-1 0 1,1 0-1,-1 0 1,1 0-1,-1 1 1,0 0-1,0-1 1,-1 1 0,1 0-1,0 0 1,-1 1-1,0-1 1,0 1-1,0-1 1,0 1-1,0-1 1,1 7 0,-1-3 19,0 1 0,-1 0 0,0-1 1,0 1-1,-1 0 0,0 0 1,0-1-1,-1 1 0,0 0 1,0-1-1,-1 1 0,0 0 1,0-1-1,0 0 0,-5 8 1,2-5 92,0 0 1,0-1-1,-1 0 1,0 0 0,-1 0-1,0-1 1,0 0-1,-1-1 1,0 1 0,-11 7-1,17-14-84,0 1 1,1-1-1,-1 0 0,0 0 0,1-1 0,-1 1 1,0 0-1,0 0 0,0-1 0,1 1 0,-1-1 1,0 0-1,0 0 0,-2 1 0,3-2-36,0 1 0,0 0 1,0 0-1,1-1 0,-1 1 0,0 0 0,0-1 0,0 1 0,1-1 0,-1 1 0,0-1 0,1 1 1,-1-1-1,1 1 0,-1-1 0,0 0 0,1 1 0,-1-1 0,1 0 0,0 1 0,-1-1 0,0-1 1,0-3-50,0 0 1,0 0-1,0 0 1,0 0 0,1 0-1,0 0 1,0 0-1,2-10 1,6-34-147,7-13-97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2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 16652,'0'0'42,"0"0"-1,0 0 1,0 0 0,1 0 0,-1 1 0,0-1 0,0 0 0,1 0 0,-1 0 0,0 1 0,0-1 0,0 0 0,0 0 0,0 1 0,1-1 0,-1 0 0,0 0 0,0 1 0,0-1 0,0 0 0,0 0 0,0 1 0,0-1 0,0 0 0,0 1 0,0-1 0,0 0 0,0 0 0,0 1 0,0-1 0,0 0 0,0 0 0,0 1 0,0-1-1,0 0 1,-1 1 0,-3 17 66,1-9 124,-2 21 21,1-1-1,1 1 1,1 0-1,2 0 1,1-1 0,2 1-1,10 51 1,-3-38-430,2-1 0,2-1 1,1 0-1,35 66 1,-43-94-323,-14-22-140,-2-4 643,-31-40-239,-164-232 2285,191 262-1463,13 22-563,-1 1 0,1 0 0,0-1 0,0 1-1,0-1 1,0 1 0,0-1 0,0 1 0,0-1 0,0 1 0,0-1 0,0 1 0,0-1 0,0 1 0,0-1 0,0 1 0,0-1 0,0 1 0,0 0-1,1-1 1,-1 1 0,0-1 0,0 1 0,1-1 0,-1 1 0,0 0 0,0-1 0,1 1 0,-1 0 0,0-1 0,1 1 0,-1 0 0,1-1 0,-1 1-1,0 0 1,1 0 0,-1 0 0,1-1 0,-1 1 0,1 0 0,-1 0 0,1 0 0,-1 0 0,1 0 0,-1 0 0,0 0 0,1 0 0,-1 0 0,1 0-1,-1 0 1,1 0 0,-1 0 0,1 0 0,32 4 218,-29-3-199,42 4-635,66-2-1,-67-3 336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2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1 15403,'-8'1'166,"0"0"-1,0 0 1,0 1-1,0 0 0,0 1 1,1 0-1,-1 0 1,1 0-1,0 1 1,-10 7-1,0 0-13,1 1 0,1 1 0,-16 16-1,26-25-139,0 0-1,1 1 0,0 0 1,0 0-1,1 0 0,-1 0 1,1 0-1,0 1 0,-4 10 1,7-16-11,0 1 0,0-1 0,0 1 0,0-1 0,0 1 0,1-1 0,-1 1 0,0-1 0,0 1 0,1-1 0,-1 1 0,0-1 0,0 1 0,1-1 0,-1 0 0,0 1 0,1-1 0,-1 0 0,1 1 0,-1-1 0,0 0 0,1 1 1,-1-1-1,1 0 0,-1 0 0,1 1 0,-1-1 0,1 0 0,-1 0 0,1 0 0,-1 0 0,1 0 0,-1 0 0,1 0 0,-1 0 0,1 0 0,0 0 0,22-1 2,-21 0-1,55-10 6,-43 7-5,0 1 0,1 0 0,0 1-1,-1 1 1,1 0 0,0 1 0,21 3 0,-34-3 5,1 1 0,-1-1 1,1 1-1,-1 0 1,0 0-1,1 0 1,-1 0-1,0 0 0,1 0 1,-1 1-1,0-1 1,0 1-1,0-1 1,0 1-1,0 0 1,-1 0-1,1 0 0,0 0 1,-1 0-1,2 3 1,-2-1 30,0-1 0,0 1 0,0-1 0,0 1 0,-1-1 0,0 1 0,0-1 0,0 1 1,0 0-1,0-1 0,-1 1 0,1-1 0,-2 4 0,-1 4 122,-1-1 0,0 0 0,0 0 0,-1 0-1,-1 0 1,1-1 0,-2 0 0,-11 14 0,10-14 109,-1-1-1,-19 14 1,25-19-244,-1-1 0,1 0 0,-1 0 0,1 0 1,-1 0-1,0-1 0,0 0 0,0 0 0,0 0 0,0 0 0,0 0 0,-5 0 0,8-1-54,1 0 0,-1 0 0,0 0 0,0-1 0,0 1 0,0 0 0,0 0 0,1 0 0,-1-1 0,0 1 0,0 0 0,1-1 0,-1 1 0,0-1 0,0 1 0,1-1 0,-1 1-1,0-1 1,1 1 0,-1-1 0,1 1 0,-1-1 0,1 0 0,-1 0 0,0 0 0,1-1-51,-1 1 0,1-1-1,0 0 1,-1 1 0,1-1 0,0 0-1,0 1 1,0-1 0,0 0 0,0 1 0,1-4-1,2-4-160,-1 1-1,2 0 1,7-15-1,13-19-285,8-3-201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3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51 16716,'-22'80'1951,"14"-57"-1532,2 0 1,0 0-1,2 1 1,-3 38-1,7-60-384,0 0-1,0 0 0,0 0 0,1 1 1,-1-1-1,1 0 0,-1 0 0,1 0 0,-1 0 1,1 0-1,2 3 0,-3-5-18,1 1-1,0 0 1,-1-1-1,1 1 1,0-1-1,-1 1 1,1-1-1,0 0 1,-1 1 0,1-1-1,0 0 1,0 1-1,0-1 1,-1 0-1,1 0 1,0 0-1,0 0 1,0 0 0,-1 0-1,1 0 1,0 0-1,0 0 1,0 0-1,0 0 1,-1 0-1,1-1 1,0 1-1,0 0 1,-1-1 0,1 1-1,0 0 1,0-1-1,-1 1 1,2-1-1,4-4 70,1 1-1,-1-1 1,0 0-1,0-1 1,-1 1-1,1-1 1,-1 0-1,-1-1 1,1 1-1,-1-1 1,4-7-1,0-2 102,-1 1 0,-1-1 0,-1 0 0,5-21-1,-8 26-92,0 0-1,-1 0 1,0 0-1,-1 0 1,0 0-1,-2-14 1,2 22-102,-1 0-1,0 0 1,0 0 0,1 1 0,-1-1-1,-1 0 1,1 1 0,0-1 0,-1 1-1,1-1 1,-1 1 0,-3-4 0,3 5-26,0-1 0,1 1 0,-1 0-1,0 0 1,0 0 0,0 1 0,1-1 0,-1 0 0,0 1 0,0-1 0,0 1 0,0 0 0,0-1 0,0 1 0,0 0-1,0 0 1,0 0 0,0 1 0,0-1 0,-3 1 0,-14 8-162,5 7-102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3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17156,'0'-4'137,"0"0"0,1 1-1,0-1 1,-1 1 0,1-1 0,0 1 0,1-1 0,-1 1 0,1 0 0,-1 0 0,1-1 0,0 1 0,0 0 0,0 1 0,1-1 0,-1 0 0,1 0 0,-1 1-1,6-4 1,-4 3-50,0 0 0,0 0-1,0 0 1,1 1 0,-1 0-1,0 0 1,1 0-1,-1 0 1,1 1 0,0 0-1,0 0 1,-1 0 0,1 0-1,7 1 1,-11 0-75,0 0 1,0 0-1,0 0 1,-1 0-1,1 1 1,0-1-1,0 0 0,0 1 1,0-1-1,0 1 1,0-1-1,0 1 1,-1-1-1,1 1 1,0 0-1,0-1 0,-1 1 1,1 0-1,0 0 1,-1-1-1,1 1 1,0 2-1,0-1 1,0 1 0,0-1 0,-1 1-1,1 0 1,-1-1 0,1 1 0,-1 0 0,0 3-1,-1 7 2,0-1 0,-5 22-1,5-31-7,-13 50 27,9-35-16,0 1 1,1 0 0,0 0-1,2 0 1,-1 31 0,3-48-19,0 0 0,0 0 1,1 0-1,-1-1 0,1 1 1,-1 0-1,1 0 0,-1 0 0,1-1 1,0 1-1,0 0 0,0 0 1,2 2-1,-2-4 1,0 1-1,0 0 1,0-1 0,0 1 0,0-1-1,0 1 1,0-1 0,0 0-1,0 1 1,0-1 0,0 0 0,0 0-1,0 1 1,0-1 0,0 0-1,0 0 1,1-1 0,-1 1 0,0 0-1,0 0 1,0 0 0,0-1-1,0 1 1,0 0 0,0-1 0,2 0-1,5-4 3,1 0-1,0 0 0,-1-1 1,0 0-1,-1 0 0,14-14 1,39-49 39,-57 64-37,18-20 101,-2-1 0,-1-1 0,26-54 0,-40 64-1,-4 17-100,0 0-1,0 0 1,-1-1-1,1 1 1,0 0-1,0 0 0,0 0 1,0 0-1,-1 0 1,1-1-1,0 1 1,0 0-1,0 0 1,0 0-1,-1 0 1,1 0-1,0 0 1,0 0-1,0 0 1,-1 0-1,1 0 1,0 0-1,0 0 1,-1 0-1,1 0 1,0 0-1,0 0 1,0 0-1,-1 0 1,1 0-1,0 0 1,0 0-1,0 0 1,-1 0-1,1 0 1,0 0-1,0 0 1,-1 1-1,-1 0 13,-1 1 1,1 0-1,-1-1 0,1 1 1,0 0-1,-1 1 0,1-1 1,-3 4-1,-2 6 1,0 0 0,0 0 0,1 0-1,1 1 1,-4 15 0,6-20-18,1 0-1,0 0 0,1 1 1,-1-1-1,2 0 1,-1 1-1,1-1 0,1 0 1,2 16-1,-3-22 1,1 0 0,-1 0-1,1 0 1,0 0 0,0 0-1,0 0 1,0 0 0,0 0 0,0 0-1,0 0 1,1-1 0,-1 1-1,1 0 1,-1-1 0,1 1 0,0-1-1,0 0 1,-1 1 0,5 0-1,-3-1 5,0 0 1,0 0-1,0 0 0,0-1 0,0 1 0,0-1 0,0 0 0,1 0 0,-1 0 0,0-1 0,0 1 1,4-2-1,4-1 16,0-1 1,-1 0-1,0-1 0,0 0 1,0 0-1,16-13 1,-6 2 52,-1-2 1,-1 0-1,0-1 0,-1 0 1,-2-2-1,0 0 0,-1 0 1,-1-1-1,-1-1 0,-1 0 1,10-32-1,-17 30 39,-6 19-41,-6 12-4,4 1-53,0-1 1,1 1 0,0 0-1,0 0 1,0 1 0,1-1 0,-2 10-1,-8 57 13,11-62-27,-2 13-90,1 44-1,2-63-6,0 1-1,1-1 0,0 1 1,0-1-1,1 1 0,-1-1 1,1 0-1,1 0 0,-1 0 1,1 0-1,1 0 0,3 5 1,-6-9 75,0 0 0,1-1 0,-1 1 0,0-1 0,1 0 0,-1 1 0,1-1 0,0 0 0,-1 0 0,1 0 1,0 0-1,0 0 0,0 0 0,0-1 0,0 1 0,0-1 0,0 1 0,0-1 0,0 0 0,0 0 0,0 0 0,0 0 0,0 0 0,3 0 0,22-5-363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4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16708,'-9'35'2391,"-7"66"1,-2 73-2441,18-172 51,-1 8 5,1-1 0,0 0 0,2 18-1,-2-26-5,0 0-1,0 0 1,0 0-1,0 0 0,0 0 1,1 0-1,-1 0 1,0 0-1,1 0 0,-1 0 1,0 0-1,1-1 1,-1 1-1,1 0 0,-1 0 1,1 0-1,0 0 1,-1-1-1,1 1 0,0 0 1,-1-1-1,1 1 1,0-1-1,0 1 0,0-1 1,-1 1-1,1-1 1,0 1-1,0-1 0,0 0 1,0 1-1,0-1 1,0 0-1,0 0 1,0 0-1,0 0 0,0 0 1,0 0-1,0 0 1,0 0-1,0 0 0,0 0 1,0 0-1,0-1 1,0 1-1,-1 0 0,1-1 1,1 0-1,7-4 5,-1 0-1,0 0 1,-1-1-1,1 0 1,-1-1-1,10-11 1,-10 9-5,1 2 0,0-1 0,1 1 0,13-9 0,-22 15 0,1 1 0,0-1 0,0 1 0,0-1 0,0 1 0,-1-1 0,1 1-1,0-1 1,0 1 0,0 0 0,0 0 0,0 0 0,0-1 0,0 1 0,0 0 0,0 0-1,0 0 1,0 0 0,0 1 0,0-1 0,0 0 0,0 0 0,0 1 0,0-1 0,0 0 0,0 1-1,0-1 1,0 1 0,-1-1 0,1 1 0,0-1 0,0 1 0,0 0 0,-1-1 0,1 1-1,0 0 1,-1 0 0,1 0 0,-1-1 0,1 1 0,-1 0 0,1 0 0,0 1 0,1 4 8,-1 0 1,1 0-1,-1 0 1,0 0-1,1 12 1,-1 7 122,-1 1 0,-5 39 1,4-55 5,-1 0 1,0 0-1,-1 0 1,0 0 0,0-1-1,-1 0 1,0 1-1,-1-1 1,-8 12 0,11-19-83,0 1 0,0-1 0,-1 0 1,1 0-1,-1 0 0,0 0 0,1 0 0,-1-1 1,0 1-1,0-1 0,0 0 0,0 0 1,-1 0-1,1 0 0,0-1 0,0 1 1,0-1-1,-1 0 0,1 0 0,0 0 0,0 0 1,-1 0-1,1-1 0,0 1 0,0-1 1,0 0-1,-4-2 0,-1 1-138,-1-2 0,1 1-1,0-1 1,1-1 0,-1 1 0,1-1 0,0-1-1,-12-11 1,17 16-13,1 0 0,0 0 0,0-1 0,-1 1 0,1-1 0,0 1 0,0-1 0,1 1 0,-1-1 0,0 0 0,0 1 0,1-1 0,-1 0 0,1 0 0,-1 1 0,1-1 0,0 0 0,0 0 0,0 0 0,0-3 0,1 3 3,0 0 1,0-1-1,0 1 1,0 0-1,0 0 1,1-1-1,-1 1 0,1 0 1,-1 1-1,1-1 1,0 0-1,0 0 1,0 1-1,0-1 1,3-1-1,21-14-535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5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9 186 12883,'1'1'142,"0"0"0,0 0 0,0-1 0,0 1 0,0 0 0,1-1 0,-1 1 0,0-1 0,0 0 0,0 1 0,0-1 1,1 0-1,-1 1 0,0-1 0,0 0 0,1 0 0,-1 0 0,0 0 0,0 0 0,0-1 0,1 1 0,-1 0 0,0-1 0,2 0 0,-1 0 83,1-1-1,-1 1 0,0-1 1,0 0-1,0 0 0,0 0 1,0 0-1,-1 0 0,1 0 1,2-5-1,2-4 165,-1-1 0,0-1 0,6-20 0,-9 25-322,1 0-1,-1 0 1,0 0 0,-1-1 0,0 1 0,-1-1 0,1 1-1,-3-15 1,2 22-62,0 1 0,0 0 1,0-1-1,0 1 0,0-1 0,0 1 0,-1 0 0,1-1 0,0 1 0,0 0 1,0 0-1,-1-1 0,1 1 0,0 0 0,0-1 0,-1 1 0,1 0 1,0 0-1,-1 0 0,1-1 0,0 1 0,-1 0 0,1 0 0,0 0 0,-1 0 1,1 0-1,-1-1 0,1 1 0,0 0 0,-1 0 0,1 0 0,0 0 0,-1 0 1,1 0-1,-1 0 0,1 0 0,0 1 0,-1-1 0,1 0 0,0 0 1,-1 0-1,1 0 0,0 0 0,-1 1 0,1-1 0,0 0 0,-1 0 0,1 0 1,0 1-1,-1-1 0,1 0 0,0 1 0,-15 15 146,5-1-106,1 1 1,1 1-1,0-1 0,1 1 1,1 1-1,0-1 0,2 1 1,0 0-1,0 0 0,2 0 1,1 0-1,0 1 0,2 20 1,-1-35-78,1-1 0,-1 1 1,1-1-1,0 1 1,0-1-1,0 0 0,0 1 1,1-1-1,-1 0 0,1 0 1,0 0-1,0 0 1,3 4-1,-3-5-49,0-1-1,0 1 1,0-1 0,0 1 0,0-1-1,0 0 1,1 0 0,-1 0-1,0 0 1,1-1 0,-1 1 0,1 0-1,-1-1 1,1 0 0,-1 0-1,1 0 1,-1 0 0,1 0 0,4-1-1,4-1-172,0 0-1,0-1 1,0-1-1,-1 0 1,1 0-1,-1-1 1,0 0-1,0-1 1,-1 0-1,13-11 1,24-19-696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5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22 16844,'0'-1'83,"-1"0"1,1 0-1,0 0 1,0 0-1,0 0 1,-1 0 0,1 0-1,-1 0 1,1 0-1,-1 0 1,1 0 0,-1 1-1,1-1 1,-1 0-1,0 0 1,1 1-1,-1-1 1,0 0 0,0 1-1,0-1 1,1 0-1,-1 1 1,-2-1-1,2 0-6,-1 1-1,0 0 1,1 0-1,-1 0 1,0 0-1,1 0 1,-1 0-1,0 0 1,1 0-1,-1 1 1,0-1-1,1 1 1,-3 0-1,-2 2 157,-1 0 0,1 1-1,0 0 1,0 0-1,1 0 1,-7 6 0,1 1-6,0 1 1,1 1-1,-11 15 1,17-23-217,1 1 0,0-1 0,0 0 0,1 1 0,-1 0 0,1 0 0,1 0 0,-1 0 0,1 0 0,0 0 0,0 8 0,1-12-14,0-1 0,0 1 0,0-1 0,0 1 0,0-1 0,1 1 0,-1-1 0,1 0 0,-1 1 0,1-1 0,-1 0 0,1 1 0,0-1 0,0 0 0,-1 0 0,1 0 0,0 0 0,0 0 0,0 0 0,0 0 0,1 0 0,1 2 0,0-2-5,0 0 0,-1 0 1,1 0-1,0 0 0,0-1 1,0 1-1,0-1 0,0 0 0,0 1 1,5-2-1,7-1-32,0 0 0,0-1-1,22-8 1,-32 9 29,17-5-35,55-15-102,-69 20 122,0 0 0,0 1 0,0 0 0,1 1 0,-1 0 0,0 0 0,10 2 0,-15-1 15,-1-1-1,0 0 0,0 1 1,0 0-1,0 0 0,0 0 1,0-1-1,0 2 0,0-1 0,0 0 1,0 0-1,0 1 0,0-1 1,-1 1-1,1-1 0,-1 1 1,1 0-1,-1 0 0,2 2 1,-2-1 0,0 0 0,0 0 0,0 0 0,0 0 0,-1 0 0,0 0 0,1 0 0,-1 0 0,0 1 1,0-1-1,-1 0 0,0 5 0,-2 3 28,0-1 0,-1 1 1,0 0-1,-1-1 0,0 0 0,-10 15 1,4-10 99,-1 0 0,-15 16 1,22-26-96,0 0 0,0 0 0,-1-1 0,0 1 1,1-1-1,-2-1 0,1 1 0,-11 4 1,16-8-44,1 0 0,-1 1 0,1-1 0,-1 0 0,0 0 0,1 0 1,-1 0-1,1 0 0,-1 0 0,1 0 0,-1 0 0,1 0 0,-1 0 0,0 0 0,1 0 1,-1 0-1,1 0 0,-1-1 0,1 1 0,-1 0 0,1 0 0,-1-1 0,1 1 1,-1 0-1,1-1 0,-1 1 0,1 0 0,0-1 0,-1 1 0,1-1 0,0 1 0,-1 0 1,1-1-1,0 1 0,-1-1 0,1 1 0,0-1 0,0 1 0,0-1 0,0 0 0,-1 1 1,1-1-1,0 1 0,0-1 0,0 0 0,1-28-299,0 26 327,7-42-268,9-13-129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6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0 16956,'0'4'154,"0"-1"1,0 1 0,0-1-1,0 1 1,-1 0 0,1-1-1,-1 1 1,0-1 0,0 1-1,0-1 1,-3 5 0,-2 9 141,-7 29 392,3 1 0,2-1-1,-5 89 1,13-103-556,1 0-1,1 1 0,1-1 0,2 0 1,2-1-1,16 50 0,-12-56 51,-8-20 33,-5-18 15,-46-133 409,-7-23-582,64 177-92,-1 0 0,1 0 0,0 0-1,13 7 1,-11-9 16,0-1 0,1 0 0,0 0 0,-1-1 0,2 0-1,-1-1 1,0 0 0,1-1 0,14 0 0,-21-1 16,-1-1-1,1 0 1,0-1-1,0 1 1,0-1-1,-1 0 1,1 0-1,0-1 1,-1 1-1,1-1 1,-1-1-1,0 1 1,0-1-1,1 0 1,-2 0-1,1 0 1,0-1-1,-1 1 1,1-1-1,-1 0 1,7-10-1,-9 11 6,0-1 0,-1 0 1,1 1-1,-1-1 0,0 0 0,0 0 0,1-4 0,-2 7 1,1 0 0,-1 0-1,0 0 1,0 0-1,0 0 1,0 0-1,0 0 1,0 0-1,0 0 1,0 0-1,0 0 1,0 0 0,0 0-1,-1 1 1,1-1-1,0 0 1,-1 0-1,1 0 1,0 0-1,-1 0 1,0 0-1,1 1 1,-1-1 0,1 0-1,-1 0 1,0 1-1,1-1 1,-1 1-1,0-1 1,0 0-1,0 1 1,-1-1-1,1 1-2,0 0 1,0 0-1,0 0 0,0 0 0,0 0 0,0 0 0,0 0 0,0 1 0,0-1 0,1 0 0,-1 1 0,0-1 0,0 1 0,0-1 0,0 1 0,0-1 0,1 1 0,-1 0 1,0-1-1,0 1 0,1 0 0,-1 0 0,1-1 0,-1 1 0,0 2 0,-13 23 6,14-26-6,-6 15-5,0 1-1,1-1 1,1 1-1,1 0 1,-2 20-1,4-26 9,1-1 0,0 1 0,0-1 0,1 0 0,0 1 0,0-1-1,1 0 1,1 1 0,-1-1 0,6 12 0,-7-20-2,0 1 0,0 0 0,0 0 0,0-1 0,0 1-1,0 0 1,0-1 0,0 0 0,1 1 0,-1-1 0,1 1 0,-1-1 0,1 0 0,-1 0-1,1 0 1,0 0 0,0 0 0,-1-1 0,1 1 0,0 0 0,0-1 0,0 1 0,0-1 0,0 0-1,0 1 1,0-1 0,0 0 0,-1 0 0,1 0 0,0-1 0,0 1 0,0 0 0,0-1-1,0 1 1,0-1 0,0 0 0,-1 0 0,1 1 0,3-3 0,4-3 2,0 0-1,-1 0 1,0-1 0,0 0-1,0 0 1,7-10 0,9-14 7,-1-2 0,31-59 0,-34 54-54,-10 26 7,-10 12 36,0 0 0,1 0 0,-1 0 0,0 0 0,0 0-1,0 0 1,0 0 0,1 0 0,-1 1 0,0-1 0,0 0 0,0 0-1,0 0 1,0 0 0,1 0 0,-1 1 0,0-1 0,0 0 0,0 0-1,0 0 1,0 0 0,0 1 0,0-1 0,0 0 0,0 0 0,0 0 0,0 1-1,0-1 1,0 0 0,0 0 0,0 0 0,0 0 0,0 1 0,0-1-1,0 0 1,0 0 0,0 0 0,0 1 0,-5 32-56,5-31 57,0 0 0,-27 174-26,26-175 29,1 0 0,0-1 0,0 1 0,0 0 0,0 0 0,0 0 0,0 0 0,0 0 0,0 0 0,0 0 0,0 0 0,1 0 0,-1 0 0,0 0 0,1 0 0,-1 0 0,1 1 0,0-2-1,-1 0 1,1 0-1,-1 1 0,0-1 0,1 0 0,-1 0 0,1 0 0,-1-1 0,1 1 0,-1 0 0,0 0 1,1 0-1,-1 0 0,1 0 0,-1 0 0,0 0 0,1-1 0,-1 1 0,0 0 0,1 0 0,-1-1 0,0 1 1,1 0-1,-1 0 0,0-1 0,1 0 0,22-28 43,14-29 20,-20 30-30,1 1 0,28-35 0,-44 60-37,1 0 1,-1-1-1,0 1 0,1 0 1,-1 0-1,1 1 0,-1-1 1,1 0-1,0 1 0,3-2 1,-5 3 0,-1 0 1,1 0-1,-1 0 1,1 0 0,0 0-1,-1 0 1,1 0-1,-1 0 1,1 0-1,0 0 1,-1 0-1,1 0 1,-1 0 0,1 0-1,-1 1 1,1-1-1,0 0 1,-1 1-1,1-1 1,-1 0-1,1 1 1,0 0 0,0 0-1,0 1 1,0-1 0,-1 0 0,1 0-1,-1 0 1,1 1 0,-1-1-1,1 0 1,-1 1 0,0-1-1,1 0 1,-1 3 0,1 15 16,-1 0 1,-2 21-1,1 27 63,1-67-75,0 1 0,0-1 0,0 1 0,0 0-1,0-1 1,0 1 0,0-1 0,0 1 0,0-1 0,0 1 0,0-1 0,0 1 0,0-1 0,1 1 0,-1-1 0,0 1 0,0-1 0,1 0-1,-1 1 1,0-1 0,1 1 0,-1-1 0,0 0 0,1 1 0,-1-1 0,1 0 0,-1 1 0,1-1 0,-1 0 0,0 0 0,1 1 0,-1-1-1,1 0 1,-1 0 0,1 0 0,-1 0 0,1 1 0,0-1 0,-1 0 0,1 0 0,-1 0 0,1 0 0,-1 0 0,1-1 0,-1 1 0,1 0-1,-1 0 1,1 0 0,-1 0 0,1 0 0,-1-1 0,1 1 0,-1 0 0,0 0 0,1-1 0,-1 1 0,1 0 0,-1-1 0,0 1 0,1-1 0,0 0-1,28-27 96,-27 26-85,20-22 50,57-57 124,-71 74-191,1 0 0,-1 0 0,1 1 0,0 0 0,1 1 0,-1 0 0,1 0 0,11-3 0,-19 8-3,-1-1 0,0 1-1,1 0 1,-1-1 0,1 1 0,-1 0-1,0 0 1,1 0 0,-1 0-1,1 0 1,-1 0 0,0 0 0,1 1-1,-1-1 1,1 0 0,-1 1-1,0-1 1,1 1 0,-1 0 0,0-1-1,0 1 1,0 0 0,1 0-1,0 1 1,0 0-4,-1 0 1,0 0-1,0 0 1,1 0-1,-1 0 1,-1 0-1,1 1 0,0-1 1,0 0-1,-1 1 1,1-1-1,-1 0 0,0 4 1,0 1-434,0 1 0,0 0-1,-1-1 1,0 1 0,0-1 0,-1 1 0,0-1 0,-3 8 0,5-15 397,0 1 1,-1-1 0,1 1 0,0 0-1,0-1 1,0 1 0,-1-1 0,1 1-1,0-1 1,0 1 0,-1-1-1,1 1 1,0-1 0,-1 0 0,1 1-1,-1-1 1,1 1 0,-1-1 0,1 0-1,0 1 1,-1-1 0,1 0 0,-1 0-1,0 1 1,1-1 0,-1 0-1,1 0 1,-1 0 0,1 0 0,-1 0-1,1 0 1,-1 0 0,0 0 0,1 0-1,-2 0 1,-5-6-959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6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0 103 16147,'0'0'42,"0"0"-1,0 0 1,0 0-1,1 0 0,-1 0 1,0 0-1,0 0 0,0 0 1,0 0-1,0 0 1,0 0-1,0 0 0,0 0 1,0 0-1,0 0 0,0 0 1,1 0-1,-1 0 1,0 0-1,0-1 0,0 1 1,0 0-1,0 0 0,0 0 1,0 0-1,0 0 1,0 0-1,0 0 0,0 0 1,0 0-1,0 0 0,0 0 1,0 0-1,0 0 1,0 0-1,0 0 0,1-1 1,-1 1-1,0 0 0,0 0 1,0 0-1,0 0 1,0 0-1,0 0 0,0 0 1,0 0-1,0 0 0,0 0 1,0 0-1,0-1 1,-1 1-1,1 0 0,0 0 1,0 0-1,0 0 0,0 0 1,0 0-1,5 9 1106,3 15-165,-2 6-203,-5-23-644,0 1 0,1-1 0,0 1 0,0-1 0,0 0 0,1 0 0,0 0 0,7 12 0,-9-19-127,0 1 1,0 0-1,0 0 0,0-1 0,1 1 0,-1-1 0,0 1 1,0-1-1,0 1 0,1-1 0,-1 0 0,0 1 1,0-1-1,1 0 0,-1 0 0,0 0 0,1 0 0,-1 0 1,0 0-1,0-1 0,1 1 0,-1 0 0,0 0 1,0-1-1,0 1 0,1-1 0,-1 1 0,0-1 1,0 0-1,0 0 0,2-1 0,5-3-3,0-1-1,-1 0 1,8-8 0,-13 12 2,47-51 18,-33 34-21,1 1 0,1 1 0,33-25 1,-51 41-5,1 0 1,0 0 0,0 1 0,0-1 0,0 0 0,0 1-1,0-1 1,0 1 0,0-1 0,0 1 0,0-1 0,0 1-1,0 0 1,0 0 0,1-1 0,-1 1 0,0 0-1,0 0 1,0 0 0,0 0 0,1 0 0,-1 1 0,0-1-1,0 0 1,0 0 0,0 1 0,0-1 0,2 2 0,-2-1 1,0 1 0,0-1 0,0 1 0,0 0 0,0-1 0,-1 1 1,1 0-1,-1 0 0,1-1 0,-1 1 0,0 0 0,0 0 1,1 0-1,-1 0 0,-1 0 0,1-1 0,-1 5 0,-13 70 116,9-57-77,1 0-1,1-1 1,-1 24-1,4-42-36,0 1 0,-1-1 0,1 1 0,0 0-1,0-1 1,0 1 0,0 0 0,1-1 0,-1 1-1,0 0 1,0-1 0,0 1 0,0 0 0,1-1-1,-1 1 1,0-1 0,1 1 0,-1 0 0,0-1-1,1 1 1,-1-1 0,1 1 0,-1-1 0,1 1-1,-1-1 1,1 0 0,-1 1 0,1-1 0,-1 1-1,1-1 1,0 0 0,1 1 1,-1-1-1,1-1 1,-1 1-1,1 0 1,-1 0-1,1 0 1,-1-1-1,1 1 1,-1-1-1,0 1 1,1-1-1,-1 0 0,2 0 1,6-5 13,0-1 1,14-12-1,65-74 46,-67 67-92,1 2 1,2 0 0,0 2-1,28-20 1,-50 41 18,-1 0 0,0 0 0,1 0 0,-1 0 0,1 0 0,-1 0 0,1 1 0,0-1 1,-1 1-1,1-1 0,0 1 0,-1 0 0,1-1 0,0 1 0,-1 0 0,4 0 0,-4 1 2,0-1 0,0 1 0,0-1 1,0 1-1,0-1 0,-1 1 0,1-1 0,0 1 0,-1 0 1,1-1-1,0 1 0,-1 0 0,1-1 0,-1 1 0,1 0 1,-1 0-1,1 0 0,-1 0 0,0-1 0,1 1 0,-1 2 1,2 4-20,-1 1 1,-1-1-1,1 1 1,-1-1 0,-2 14-1,-5 36-19,3-34-113,1 1 1,1 0-1,2 26 0,0-50 154,0 1-1,0-1 1,0 0 0,0 1-1,0-1 1,0 0-1,0 1 1,0-1 0,0 0-1,0 1 1,0-1 0,0 0-1,0 1 1,0-1-1,0 0 1,0 1 0,0-1-1,1 0 1,-1 1-1,0-1 1,0 0 0,0 0-1,1 1 1,-1-1 0,0 0-1,0 0 1,1 1-1,-1-1 1,0 0 0,0 0-1,1 0 1,-1 0-1,0 1 1,1-1 0,-1 0-1,0 0 1,1 0 0,-1 0-1,0 0 1,1 0-1,-1 0 1,0 0 0,1 0-1,-1 0 1,0 0-1,1 0 1,-1 0 0,0 0-1,1 0 1,-1 0 0,0-1-1,1 1 1,-1 0-1,0 0 1,0 0 0,1 0-1,-1-1 1,1 1-1,10-11-165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5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1162 4740,'12'-2'598,"423"-61"1548,98-13-1372,-492 71-770,1512-162 126,-495 65 500,-63 6-16,2298-221 128,-860 103-550,-1531 110-1260,-813 88-1451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7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13 338 13235,'5'0'322,"0"0"0,0 0 1,0 0-1,0 0 0,0-1 1,0 0-1,0 0 0,-1-1 1,1 1-1,0-1 0,0 0 1,5-4-1,4-2-167,-1-1-1,0 0 1,-1-1 0,0 0 0,-1-1-1,0 0 1,0-1 0,-2 0-1,1-1 1,-1 0 0,-1-1-1,-1 0 1,0 0 0,0 0 0,7-26-1,-13 34-98,0 1 0,0-1 0,0 0 0,-1 0 0,0 0 0,0 0 0,-1 0 0,1 0 0,-4-9 0,4 12-37,-1 1-1,0 0 1,1 0-1,-1 0 1,0 0-1,0 0 1,-1 1-1,1-1 1,0 0-1,0 0 1,-1 1-1,1-1 1,-1 1-1,0-1 1,1 1-1,-1 0 1,0-1-1,0 1 1,0 0-1,0 0 1,0 1-1,0-1 1,0 0-1,0 0 1,0 1-1,0 0 0,0-1 1,-5 1-1,1 0 0,0 1-1,0 0 1,0 1-1,0-1 1,0 1-1,1 0 1,-1 0-1,0 1 1,1 0-1,0 0 1,0 0-1,0 1 1,0-1-1,0 1 1,1 0-1,-1 1 1,-5 7-1,-1 2-14,0 0 0,1 0-1,1 1 1,-15 32 0,17-32-4,1 1 0,1 0 0,-6 33 1,10-41 0,0 0 0,0 1 0,1-1 0,0 0 0,0 0 1,1 0-1,0 0 0,1 0 0,0 0 0,3 10 0,-3-15 0,-1 1-1,1-1 1,-1 0-1,1 0 1,0-1 0,0 1-1,0 0 1,1-1-1,-1 1 1,1-1-1,-1 1 1,1-1 0,0 0-1,0 0 1,0-1-1,0 1 1,6 2-1,-3-3 2,-1 1 0,1-1 0,0 0-1,-1-1 1,1 1 0,0-1 0,0-1-1,0 1 1,10-3 0,0-1 7,0 0-1,-1-1 1,0-1 0,0-1-1,-1 0 1,26-17 0,-18 7 36,0-2 0,-1 0 0,-1-2 0,-1 0 0,-1-1 0,0-1 0,26-47 0,-44 71-41,0-1 0,0 0 0,0 0 0,0 0 0,0 0 0,0 0 0,0 0 0,0 0 0,0 1 0,0-1 1,0 0-1,0 0 0,0 0 0,1 0 0,-1 0 0,0 0 0,0 0 0,0 0 0,0 0 0,0 0 0,0 0 0,0 1 1,0-1-1,1 0 0,-1 0 0,0 0 0,0 0 0,0 0 0,0 0 0,0 0 0,0 0 0,1 0 0,-1 0 0,0 0 1,0 0-1,0 0 0,0 0 0,0 0 0,0 0 0,0 0 0,1 0 0,-1 0 0,0-1 0,0 1 0,-2 17 68,-1-1-1,-8 26 0,-3 15 75,12-46-131,0-2 25,0-1 1,1 1-1,0 0 1,1 0-1,0 13 1,0-21-30,1 0-1,-1 0 1,0 0 0,0 0 0,1 1-1,-1-1 1,1 0 0,-1 0 0,1 0-1,-1 0 1,1 0 0,0 0 0,-1 0-1,1-1 1,0 1 0,0 0-1,0 0 1,-1 0 0,1-1 0,1 2-1,0-2 5,0 1 0,0-1-1,-1 0 1,1 0 0,0 1-1,0-1 1,0 0-1,0-1 1,-1 1 0,1 0-1,0 0 1,0-1-1,-1 1 1,1-1 0,0 1-1,0-1 1,1-1 0,15-6 59,-1-2 0,0 0 1,-1 0-1,19-17 0,61-59 147,-64 56-146,-14 13-42,-9 8-30,1-1 1,0 2-1,0-1 1,1 1-1,0 1 1,14-8-1,-24 15-3,-1 0 1,1 0-1,-1-1 1,0 1-1,1 0 0,-1 0 1,1 0-1,-1-1 1,1 1-1,-1 0 0,1 0 1,-1 0-1,1 0 0,-1 0 1,1 0-1,-1 0 1,1 0-1,-1 0 0,1 0 1,-1 1-1,1-1 1,-1 0-1,1 0 0,-1 0 1,1 0-1,-1 1 1,1-1-1,-1 0 0,1 1 1,-1-1-1,0 0 0,1 1 1,-1-1-1,0 0 1,1 1-1,-1-1 0,0 1 1,0-1-1,1 1 1,-1-1-1,0 0 0,0 1 1,0-1-1,1 1 1,-1-1-1,0 1 0,0-1 1,0 1-1,0-1 0,0 1 1,0-1-1,0 2 1,-4 25-18,4-26 17,-45 152-107,43-147 129,0 0 0,-1 0 0,1 0 0,-1 0 0,0-1 0,-1 0 0,-5 8 0,-6 3-18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08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235 428 14139,'1'-2'148,"0"1"-1,0-1 1,0 0 0,-1 1 0,1-1-1,0 0 1,-1 1 0,0-1 0,1 0-1,-1 0 1,0 0 0,0 1 0,0-1-1,0 0 1,0-2 0,-1 2-50,1 1 1,0 0-1,-1 0 0,1 0 1,-1 0-1,0 0 0,1 0 1,-1 0-1,0 1 1,0-1-1,1 0 0,-1 0 1,0 0-1,0 1 0,0-1 1,0 0-1,0 1 1,-2-1-1,0-1 44,-1 1 1,0 0-1,0 0 1,0 1-1,0-1 1,0 1-1,0 0 1,0 0-1,1 0 1,-1 0-1,0 1 1,-7 1-1,0 2-50,-1 0 1,1 0-1,0 1 0,0 1 0,0 0 0,1 0 0,-15 13 1,18-14-89,1 0 0,1 1 1,-1 0-1,1 0 0,-1 0 1,2 0-1,-1 1 0,1 0 1,0 0-1,0 0 0,1 1 0,-3 8 1,6-16-5,0 1 1,-1-1 0,1 1-1,0 0 1,0-1-1,0 1 1,0-1-1,0 1 1,0 0 0,0-1-1,0 1 1,0 0-1,0-1 1,0 1-1,0 0 1,0-1 0,0 1-1,0-1 1,1 1-1,-1 0 1,0-1-1,1 1 1,-1-1 0,0 1-1,1-1 1,-1 1-1,0-1 1,1 1-1,-1-1 1,1 1 0,-1-1-1,1 0 1,-1 1-1,1-1 1,-1 0-1,1 1 1,0-1 0,-1 0-1,1 0 1,-1 1-1,1-1 1,0 0 0,-1 0-1,1 0 1,0 0-1,-1 0 1,2 0-1,2 0 6,-1 0 0,1-1 0,0 1 0,0-1 0,-1 0 0,7-2 0,3-3 13,1-1 1,-1-1-1,0 0 0,0 0 0,-1-2 1,20-18-1,58-72 116,-53 55-12,37-62 0,-61 88-62,-2-1 0,-1-1 0,0 0 0,-2 0 0,0-1 0,4-23 0,-12 42-44,1 0 1,0 0-1,-1 0 0,0 0 1,0-1-1,0 1 0,0 0 0,-1 0 1,0-5-1,1 8-13,-1-1-1,1 1 1,0 0-1,0-1 1,0 1-1,0 0 1,-1 0-1,1-1 1,0 1-1,0 0 1,0-1-1,-1 1 1,1 0 0,0 0-1,0 0 1,-1-1-1,1 1 1,0 0-1,-1 0 1,1 0-1,0 0 1,-1-1-1,1 1 1,0 0-1,-1 0 1,1 0-1,0 0 1,-1 0 0,0 0 2,0 1 1,0-1-1,0 0 1,0 1-1,0-1 1,0 1-1,0-1 1,0 1-1,0 0 1,0-1-1,0 1 1,0 0-1,-1 1 1,-6 8 20,1-1 1,0 1-1,0 1 0,1-1 1,1 1-1,-8 19 1,-20 74-11,32-101-17,-6 20 4,2 1 1,1 0-1,-3 48 0,7-64-70,0 1 0,0-1 0,1 0 1,0 0-1,0 0 0,1 0 0,0 0 0,0-1 0,1 1 0,0 0 0,0-1 0,1 0 0,0 0 0,0 0 0,10 11 1,-11-15 34,0 0 0,1-1 0,-1 1 1,1-1-1,0 0 0,0 0 0,0 0 0,0 0 1,0-1-1,0 0 0,0 0 0,1 0 1,8 1-1,20-3-247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0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16371,'0'-7'1473,"1"3"-1105,0 2-160,-1 7 624,2 5-224,-1 10-264,-1 4-96,2 12-216,-1 6-168,1 1-480,-2 0 0,3-5 488,1-9-152,6-19-88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0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288 28 15403,'-1'-2'89,"0"0"-1,1 1 0,-1-1 1,0 1-1,1 0 0,-1-1 1,0 1-1,0-1 0,0 1 1,-1 0-1,1 0 0,0 0 0,0 0 1,-1 0-1,1 0 0,0 0 1,-1 0-1,1 0 0,-1 0 1,1 1-1,-1-1 0,-1 0 1,-1 1 25,1-1 1,0 1 0,-1 0 0,1 0-1,0 0 1,-1 1 0,1-1 0,0 1-1,0 0 1,-5 2 0,-3 1 97,0 1 1,1 0 0,0 1-1,0 0 1,-13 11-1,8-5-139,1 0 0,0 1-1,1 1 1,1 0 0,0 1 0,1 0-1,0 1 1,1 0 0,1 1 0,-9 24-1,17-39-67,0 0 0,1 0 0,-1 0-1,1 0 1,-1 0 0,1 0-1,0 0 1,0 0 0,0 1 0,0-1-1,0 0 1,0 0 0,1 0-1,-1 0 1,2 3 0,-2-4 2,1 0 1,-1 0 0,1 0-1,0 0 1,0-1-1,-1 1 1,1 0-1,0 0 1,0-1-1,0 1 1,0 0-1,0-1 1,0 1 0,0-1-1,0 1 1,0-1-1,0 1 1,0-1-1,0 0 1,2 1-1,2-1 17,0 0-1,0 0 0,0-1 0,-1 1 0,1-1 0,0 0 1,0 0-1,-1-1 0,1 1 0,-1-1 0,7-3 1,5-5 37,-2-1 0,1 0 0,-1-1 1,-1 0-1,0-1 0,0-1 0,-2 0 1,0 0-1,0-1 0,-1-1 0,-1 0 1,-1 0-1,11-28 0,-13 20 8,-6 24-67,0-1 0,0 1 0,1 0 0,-1 0-1,0-1 1,0 1 0,0 0 0,0-1-1,0 1 1,0 0 0,0 0 0,0-1-1,0 1 1,0 0 0,0-1 0,0 1 0,-1 0-1,1 0 1,0-1 0,0 1 0,0 0-1,0-1 1,0 1 0,0 0 0,-1 0 0,1 0-1,0-1 1,0 1 0,0 0 0,-1 0-1,1 0 1,0-1 0,0 1 0,-1 0-1,1 0 1,0 0 0,0 0 0,-1 0 0,1-1-1,-11 6 31,6 0-34,-1 0-1,1 1 0,1 0 1,-1 0-1,1 0 1,0 0-1,-4 10 1,-22 53-402,24-56 249,1-2-81,2-4-54,0 0 0,0-1 1,1 1-1,-1 0 0,1 1 1,1-1-1,0 0 0,0 0 0,0 1 1,1 13-1,0-20 256,0 0 0,0 0 1,1-1-1,-1 1 0,0 0 0,0 0 0,1-1 1,-1 1-1,1 0 0,-1-1 0,1 1 0,-1 0 1,1-1-1,-1 1 0,1-1 0,-1 1 1,1 0-1,0-1 0,-1 0 0,1 1 0,0-1 1,0 1-1,-1-1 0,1 0 0,0 0 0,0 1 1,-1-1-1,1 0 0,0 0 0,0 0 1,0 0-1,0 0 0,-1 0 0,1 0 0,0 0 1,0 0-1,0 0 0,-1 0 0,1-1 0,0 1 1,0 0-1,-1-1 0,1 1 0,1-1 1,22-9-988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1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117 281 14923,'-48'176'2085,"29"-117"-1461,3 0-1,-11 83 1,22-84-154,3 1 0,3-1 0,2 0 1,15 85-1,-20-169-226,1 1-1,0-1 1,3 0 0,0 0-1,9-40 1,-6 32-124,25-140-673,7 2 0,74-208 0,-106 364 494,-1 3 15,1 0 0,-1 0 0,2 1 0,0-1 1,1 1-1,0 1 0,11-15 0,-7 18 81,-10 15 53,-12 18 106,-30 37 374,26-41-300,0 1 0,2 0 0,-13 29 0,25-50-258,1 0 0,-1 0 0,0 1 0,1-1 1,-1 0-1,1 1 0,0-1 0,-1 0 1,1 1-1,0-1 0,0 1 0,0-1 1,0 0-1,0 1 0,0-1 0,0 0 1,1 1-1,-1-1 0,0 1 0,1-1 1,-1 0-1,1 0 0,0 1 0,-1-1 1,1 0-1,0 0 0,-1 0 0,1 1 0,0-1 1,0 0-1,2 1 0,2 1-5,-1-1 1,1 0-1,0 0 0,0 0 0,0-1 0,0 0 0,6 1 1,15 4-9,-15-2-1,-1 1 1,1 0 0,-1 0 0,0 1-1,0 0 1,-1 1 0,0 0 0,0 1 0,0 0-1,-1 0 1,0 1 0,7 10 0,-9-10-1,0-1 0,-1 1 0,0 0 0,0 1 0,-1-1 0,0 1 0,-1 0 0,0 0 0,-1 0 0,0 1 0,0-1 0,-1 0 0,0 20 0,-2-23 41,-1-1 0,1 1 0,-1 0 0,0-1 0,-1 1 0,1-1 0,-1 0 0,-1 0 0,1 0 0,-1 0 0,0-1 0,0 1 0,-1-1 0,1 0 0,-1 0 0,0-1 1,-1 1-1,1-1 0,-1 0 0,0-1 0,0 0 0,-10 5 0,6-3 16,0-1-1,-1 0 1,1-1 0,-1 0 0,0-1 0,0 0 0,0 0-1,0-1 1,0-1 0,0 0 0,0-1 0,0 0-1,-16-3 1,-3-9-965,29 13 865,0-1 0,1 1 0,-1 0 0,0-1 0,0 1 0,1-1 0,-1 1 0,0-1 0,1 1 0,-1-1 0,0 0 0,1 1 0,-1-1 0,1 0 0,-1 1 0,1-1 0,-1 0 0,1 0 0,-1 1 0,1-1 0,0 0 0,0 0 0,-1 0 0,1 0 0,0 0 0,0 1 0,0-1 0,0 0 0,0 0 0,0 0 0,0 0 0,0 0 0,1-1 0,5-2-447,6 2-132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2.9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1076 13971,'-26'84'4842,"25"-80"-3733,3-4-353,5-9 6,11-19-92,348-839 2449,-274 639-2848,-78 199-172,-14 29-97,0 0 0,0 0 0,0 0 1,1-1-1,-1 1 0,0 0 0,0 0 1,0 0-1,0 0 0,0 0 0,0-1 1,1 1-1,-1 0 0,0 0 0,0 0 1,0 0-1,0 0 0,0 0 0,1 0 1,-1 0-1,0 0 0,0 0 0,0-1 1,0 1-1,1 0 0,-1 0 0,0 0 1,0 0-1,0 0 0,0 0 0,1 0 0,-1 0 1,0 1-1,0-1 0,0 0 0,1 0 1,-1 0-1,0 0 0,0 0 0,0 0 1,3 15 78,-1 48 30,14 154 62,-1-131-147,3-1 0,4 0-1,61 149 1,-82-233-49,1 3-74,0 1 1,0-1 0,-1 1-1,0-1 1,1 1 0,-1 6-1,-2-11-128,1 0-1,-1-1 0,0 1 0,0 0 0,0-1 0,0 1 0,1 0 0,-1-1 1,0 1-1,0-1 0,0 1 0,1-1 0,-1 1 0,0-1 0,1 0 0,-1 1 1,1-1-1,-1-1 0,-20-34-1740,9 12 734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3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14 149 17572,'-14'-5'3156,"21"3"-1330,32 1-507,-23 2-952,16-4-234,0 0 0,0-2 0,0-2 0,-1 0 0,0-2 0,0-2 0,-1-1 0,49-27 0,-57 23-1172,-21 15 995,-1 0 0,1 1 0,0-1-1,-1 0 1,0 0 0,1 1 0,-1-1 0,1 0 0,-1 0 0,0 0 0,0 1 0,1-1 0,-1 0 0,0 0 0,0 0 0,0 0-1,0 0 1,0 1 0,0-1 0,0 0 0,0 0 0,0 0 0,-1 0 0,1 0 0,0 1 0,-1-3 0,-4-3-471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3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570 0 12715,'-43'14'1523,"-81"30"1285,105-35-2457,-1 1 1,1 0-1,1 1 0,-21 17 1,17-10-159,1 2 0,0 1 0,2 0 1,0 1-1,2 1 0,-17 29 0,15-19-82,1 1 0,3 1 0,0 0 0,-11 46 0,13-30-76,3 1 0,2 0 0,2 0 0,3 0 0,2 1 0,2-1 0,9 56 0,-7-81-40,2 0 1,1 0 0,2-1-1,0 0 1,1-1-1,2 1 1,1-2-1,1 0 1,18 27 0,-22-38-15,2-1 0,-1 1 1,1-1-1,1-1 1,0 0-1,1-1 0,0-1 1,0 1-1,1-2 1,0 0-1,0-1 1,1 0-1,0-1 0,1-1 1,-1 0-1,26 4 1,-23-7 14,0 0 1,-1-1 0,1-1-1,0 0 1,-1-1-1,1-1 1,0-1 0,-1-1-1,0 0 1,0-1-1,0-1 1,-1 0 0,0-2-1,0 1 1,0-2-1,-1 0 1,0-1 0,-1-1-1,24-23 1,-12 7 89,-2-2 1,-1-1 0,-1-1-1,-2-1 1,-1 0 0,-1-2-1,-2 0 1,-1-1 0,9-37 0,-12 32 26,-2-1 1,-2-1 0,-1 0 0,-3 0 0,-1 0 0,-2-1 0,-9-76-1,4 91-28,-2 0-1,-1 0 0,-1 0 0,-2 1 1,0 1-1,-2 0 0,-1 0 1,-1 1-1,-1 1 0,-36-44 0,38 53-103,0 1 1,0 0-1,-2 1 0,0 1 0,0 0 0,-1 1 1,-1 1-1,1 0 0,-2 1 0,1 1 0,-1 1 0,0 0 1,-1 2-1,0 0 0,0 1 0,0 0 0,-22 0 1,26 4-50,0 1 1,0 1 0,-22 4-1,5 3-169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5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0 650 14235,'299'-560'6047,"-284"533"-5750,19-25 0,-24 41-117,-9 11-175,-1 0 0,0 0 0,0 0 0,0 0-1,0 0 1,0 0 0,1 0 0,-1 0-1,0 0 1,0 0 0,0 1 0,0-1 0,0 0-1,1 0 1,-1 0 0,0 0 0,0 0-1,0 0 1,0 0 0,0 0 0,0 0-1,1 1 1,-1-1 0,0 0 0,0 0 0,0 0-1,0 0 1,0 0 0,0 1 0,0-1-1,0 0 1,0 0 0,0 0 0,0 0 0,0 0-1,0 1 1,0-1 0,0 0 0,0 0-1,0 0 1,0 0 0,0 1 0,0-1 0,-4 32 317,2-17-304,-3 39 32,3 0 0,3 0 0,1-1 0,3 1 0,2-1 0,24 89 0,-28-128-276,-5-11 185,-11-16 396,5 4-79,-9-9-252,-5-3 20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5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16572,'4'-7'1928,"3"-2"-1296,3-3-152,2 0 1121,6-1-769,5 0-152,1 3-288,4 1-32,-1 3-344,-1 4-304,-2 2 1408,-2 1-1056,-4 0 8,-8 1 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3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675 181 6694,'-43'14'310,"1"2"0,0 1-1,1 3 1,1 1-1,1 1 1,1 3 0,1 1-1,1 2 1,2 1 0,-35 38-1,62-59-244,-1 0-1,2 1 1,-1 0 0,1 0-1,1 0 1,-1 1 0,2 0-1,-1 0 1,1 0 0,1 1-1,0-1 1,0 1-1,1 0 1,1 0 0,0 0-1,0 0 1,1 11 0,2-7 39,1 1 0,0 0 0,1-1 0,1 0 0,0 0 0,1 0 1,1 0-1,0-1 0,1 0 0,0-1 0,12 15 0,8 7-21,3 0 0,0-2 0,2-1 0,62 45 0,163 93-396,-137-94-280,-116-72 609,1-1 0,-1 0-1,1 0 1,0-1 0,0 1 0,0-1-1,0-1 1,1 1 0,-1-1 0,0 0-1,1 0 1,-1-1 0,1 0 0,-1 0 0,1-1-1,-1 1 1,0-1 0,1-1 0,-1 1-1,0-1 1,0 0 0,0-1 0,0 1-1,0-1 1,0 0 0,-1-1 0,0 1 0,1-1-1,-1 0 1,6-7 0,8-8 205,-1-1-1,-1 0 1,-1-2 0,0 0-1,-2 0 1,12-27 0,-3 3-181,-3 0 1,-1-1-1,-3-1 1,-1-1-1,-3 0 0,-2-1 1,-3 0-1,-1 0 1,-3-1-1,-1 1 1,-3-1-1,-3 0 0,-10-58 1,9 86 42,-1-1 0,-1 1 0,0 0 0,-2 1 0,-1-1 0,-1 2 0,-1 0 0,0 0 0,-19-22 0,22 32-36,0 1 0,-1 0 0,0 1 0,-1 0 0,0 0 0,-1 1 0,1 1 0,-1 0 0,-1 0 0,1 1 0,-1 1 0,0 0 0,-1 1 0,1 1 0,-1 0 0,0 0 0,-18 0 0,6 3-73,-1 1-1,1 2 1,0 0-1,0 2 1,0 1 0,1 1-1,-1 1 1,2 1-1,-1 1 1,-39 24-1,-1 5-216,1 3 0,-84 73 0,104-76 110,1 1-1,-53 66 0,70-74-1206,3 1 1,-24 43-1,20-23-3368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6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522 17 13363,'-3'-2'123,"0"0"0,-1 0 1,1 0-1,-1 1 0,0-1 1,1 1-1,-1 0 0,0 0 0,0 0 1,0 0-1,0 1 0,0 0 1,0-1-1,0 2 0,0-1 0,0 0 1,1 1-1,-1-1 0,0 1 0,0 0 1,0 1-1,-6 2 0,-7 3 157,0 1 0,1 0-1,-23 16 1,11-4-140,1 2 0,0 1-1,2 1 1,1 0 0,0 2 0,2 1 0,1 1-1,2 1 1,1 1 0,0 0 0,3 1-1,0 1 1,3 0 0,0 1 0,-13 66 0,21-79-93,2 1 0,1-1 0,0 0 0,2 0 0,0 1 0,1-1 0,1 0 0,1 0 0,7 20 0,-7-30-44,0 0 0,0 0 0,1 0 0,0-1 0,0 0 0,1 0 0,1 0-1,-1 0 1,1-1 0,1-1 0,0 1 0,0-1 0,0 0 0,1-1 0,0 0-1,0 0 1,0-1 0,18 7 0,-9-7 15,1 0-1,-1-1 1,1-1-1,0 0 1,0-2 0,1 0-1,-1-1 1,0-1-1,0-1 1,0-1 0,0 0-1,0-1 1,-1-1-1,20-8 1,-7 1 100,-1-2 1,0 0 0,-1-2-1,0-2 1,-2 0-1,0-2 1,33-30-1,-41 30 1,-1 0 1,-1-1-1,0-1 0,-2 0 0,0-2 1,-2 1-1,15-35 0,-17 28 5,0 0 1,-2 0-1,-1-1 0,-2 0 0,5-64 0,-10 81-91,-1-1 0,-1 1-1,-1-1 1,0 1 0,0 0-1,-1 0 1,-1 0 0,-1 0-1,0 1 1,-1-1 0,-11-20-1,12 27-26,0-1 0,-1 1-1,0 0 1,0 0 0,0 0 0,-1 1-1,0 0 1,0 1 0,0-1 0,-1 1-1,0 1 1,0-1 0,0 1 0,0 1-1,-1 0 1,1 0 0,-1 0 0,0 1-1,-12-1 1,8 2-218,1 1 0,-1 0 1,1 1-1,0 1 0,0-1 0,-1 2 0,1 0 0,-18 7 1,13-3-141,0 1 1,1 0-1,0 1 1,1 1-1,-17 13 1,-6 8-383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8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164 353 15107,'-1'-7'354,"1"-1"0,-1 1 0,-1 0 0,1 0 0,-1 0 0,0 0 0,-1 0 0,0 1 0,-5-11 0,7 16-283,0-1 0,0 0 0,0 1 0,0-1 1,0 1-1,0-1 0,0 1 0,-1 0 1,1-1-1,0 1 0,-1 0 0,1 0 0,-1 0 1,0 0-1,1 0 0,-1 0 0,0 1 0,0-1 1,1 0-1,-1 1 0,0 0 0,0-1 0,0 1 1,1 0-1,-1 0 0,0 0 0,0 0 0,0 0 1,0 0-1,0 1 0,1-1 0,-1 1 1,0-1-1,0 1 0,1 0 0,-1-1 0,0 1 1,1 0-1,-1 0 0,0 0 0,1 0 0,-2 2 1,-3 3-1,0-1 1,0 2 0,1-1-1,0 1 1,0-1 0,0 2-1,1-1 1,0 0 0,1 1-1,0-1 1,0 1 0,-3 13-1,3-10-68,0 0-1,1 0 1,1 0-1,0 0 0,0 1 1,1-1-1,1 0 1,3 21-1,-4-30-3,1 0-1,-1 1 1,1-1 0,0 0-1,0 0 1,0 1 0,0-1-1,0 0 1,1 0 0,-1 0-1,4 3 1,-4-4 1,0-1 1,0 1-1,0 0 1,0-1-1,0 1 1,0-1-1,0 1 1,0-1-1,0 1 1,1-1-1,-1 0 1,0 1-1,0-1 1,0 0-1,1 0 1,-1 0-1,2 0 1,1-1 4,0-1 0,-1 1 0,1 0 0,-1-1 0,1 0 0,-1 0 0,0 0 0,1 0 0,-1 0 0,0-1 0,0 1 0,-1-1 0,6-5 0,8-13 45,-1 0 0,-1-1 0,0-1 1,-2 0-1,19-48 0,-16 25 119,-1 0-1,10-65 1,-21 96-81,-1 0 0,-1 0 0,-1-28 0,0 42-80,0 0 1,0 0 0,0 1-1,0-1 1,0 0 0,0 0-1,0 0 1,-1 1 0,1-1-1,0 0 1,-1 0 0,1 1-1,0-1 1,-1 0 0,1 1-1,-1-1 1,0 0 0,1 0-6,-1 1 1,1 0 0,0 0 0,-1 0-1,1 0 1,0 0 0,-1 0-1,1 0 1,0 0 0,-1 0-1,1 1 1,0-1 0,-1 0 0,1 0-1,0 0 1,0 0 0,-1 0-1,1 0 1,0 1 0,-1-1-1,1 0 1,0 0 0,0 0 0,-1 1-1,1-1 1,0 0 0,0 1-1,-14 21 91,7-2-63,2-1-1,0 1 1,1 0-1,-3 36 1,5 82-24,2-129-8,5 54-1,-5-58-2,1 0-1,1 0 0,-1 0 0,1 0 0,0 0 1,0 0-1,0-1 0,1 1 0,4 6 1,-6-10 3,0 0 0,-1 0 0,1 0 0,0 0 1,0 0-1,0 0 0,0-1 0,0 1 1,0 0-1,0-1 0,0 1 0,0-1 0,0 1 1,0-1-1,0 0 0,0 1 0,0-1 1,0 0-1,1 0 0,-1 1 0,0-1 1,0 0-1,2 0 0,-1-1-1,0 0 1,0 1-1,0-1 0,0 0 1,-1 0-1,1 0 0,0 0 1,0 0-1,0 0 0,-1-1 1,4-2-1,2-4-3,0 0 1,-1 0-1,0-1 1,6-10-1,14-32 21,35-92-1,-58 138-28,-1 6 4,0 16 0,-3 32 4,1-45 2,-1 20-2,-1-13 4,1 0 0,1 0 1,0 0-1,1 0 0,0 0 0,0-1 1,1 1-1,4 12 0,-5-22 1,-1 0 0,0 0-1,0-1 1,1 1 0,-1 0-1,0 0 1,1-1 0,-1 1 0,1 0-1,-1-1 1,1 1 0,-1-1 0,1 1-1,-1-1 1,1 1 0,0-1-1,-1 1 1,1-1 0,0 1 0,-1-1-1,1 0 1,0 1 0,0-1-1,-1 0 1,1 0 0,0 0 0,0 1-1,0-1 1,-1 0 0,1 0-1,0 0 1,0 0 0,0 0 0,-1 0-1,1-1 1,0 1 0,0 0-1,-1 0 1,1-1 0,0 1 0,0 0-1,-1-1 1,1 1 0,0 0 0,-1-1-1,1 1 1,0-1 0,-1 1-1,1-1 1,0 0 0,4-4 2,0-1 1,0 1 0,0-1-1,4-7 1,-7 11 0,131-208 70,-129 206-87,-2 6 4,-3 14 2,-13 41 3,9-37-9,3-8 13,-11 51 7,13-57-5,-1 0-1,1-1 0,0 1 1,0 0-1,1 0 0,-1 0 1,1-1-1,3 10 0,-4-14 2,1 0 0,-1 0 0,1 0 0,-1 0 0,1 0 0,-1 1 0,1-1 0,0 0 0,0-1 0,-1 1 0,1 0 0,0 0 0,0 0 0,0 0 0,0-1 0,0 1 0,0 0 0,0-1 0,0 1 0,1-1 0,-1 1 0,0-1 0,2 1 0,-1-1 4,0 0-1,1 0 0,-1 0 1,1 0-1,-1-1 1,1 1-1,-1-1 0,0 1 1,1-1-1,-1 0 0,3-1 1,5-4 18,1 0-1,-1 0 1,16-13 0,-25 18-24,44-41 37,-41 38-82,-1 0-1,0 0 0,0 0 1,0-1-1,0 1 0,-1-1 0,1 0 1,-1 1-1,2-9 0,-4 12 72,0 0 1,0 0-1,0 0 0,0 1 1,0-1-1,0 0 0,0 0 0,0 0 1,-1 0-1,1 0 0,0 0 0,-1 0 1,1 0-1,0 1 0,-1-1 1,1 0-1,-1 0 0,0 1 0,1-1 1,-1 0-1,1 0 0,-1 1 0,0-1 1,0 1-1,1-1 0,-1 1 1,0-1-1,-1 0 0,-26-10-86,22 9 97,-27-8-24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8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14043,'3'11'4700,"0"22"-2709,0 197 694,-2-1-3488,-1-223 732,-2-19-523,0 0 1,-1 1-1,0 0 0,-1-1 1,0 1-1,-8-15 1,-2-6-11,-5-19-266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9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97 15203,'-5'-20'1593,"7"7"-873,3 4-184,8 3 824,7 1-184,2 0-271,5 1-137,2-5-272,2 2-64,2 3-160,0-3-104,-7 4-352,-3 0-280,-7 2-536,-5 1-265,-11 4 937,-8 3-240,-8 6-200</inkml:trace>
  <inkml:trace contextRef="#ctx0" brushRef="#br0" timeOffset="1">35 221 16916,'-6'12'1616,"6"-7"-1040,0-2-184,6-4 704,7-3-175,5-6-193,5 0-104,4-5-240,2 4-376,-2-2-552,1 0-344,-8 1 736,-3 4-200,-7 2-153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9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15075,'1'2'189,"-1"0"0,1 0 0,-1 0 0,1 0-1,-1 0 1,1 1 0,-1-1 0,0 0 0,0 0 0,0 0-1,-1 1 1,1-1 0,0 0 0,-1 3 0,0 1 296,-11 196 4028,13-143-4422,3 0 0,2 0 0,15 66 0,-19-116-210,0-1 1,1 0-1,0 0 0,7 14 0,-10-22 59,0 1 0,1 0 1,-1 0-1,1 0 0,-1 0 0,1 0 0,0 0 0,-1 0 1,1-1-1,0 1 0,0 0 0,0-1 0,-1 1 0,1 0 1,0-1-1,0 1 0,0-1 0,0 1 0,0-1 0,0 0 1,0 1-1,0-1 0,0 0 0,0 0 0,0 0 0,0 0 1,0 0-1,0 0 0,0 0 0,0 0 0,0 0 0,0 0 1,0 0-1,0-1 0,0 1 0,0 0 0,0-1 0,0 1 1,0-1-1,0 1 0,0-1 0,0 1 0,-1-1 0,1 0 1,0 0-1,0 1 0,-1-1 0,2-1 0,2-3-242,1 0-1,-1-1 0,0 0 0,-1 0 1,1 0-1,-1 0 0,0 0 1,-1-1-1,3-8 0,-3 11 143,9-31-722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19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22 11442,'2'-5'866,"3"-9"777,-5 12 40,-4 7 1115,-8 17-2123,1 0-1,2 1 1,0 0-1,2 1 1,-8 38-1,14-59-630,-1 6 135,0 1-1,-1 19 1,3-28-160,0 0-1,0 0 1,0 0 0,0 0-1,0 0 1,0 0 0,0-1-1,1 1 1,-1 0 0,0 0-1,0 0 1,1 0 0,-1 0-1,1 0 1,-1 0 0,1-1-1,0 2 1,0-1-4,0-1 0,0 0 0,-1 0 0,1 0 1,0 0-1,0 0 0,-1 0 0,1 0 0,0 0 0,0 0 0,-1 0 1,1 0-1,0 0 0,0 0 0,-1-1 0,1 1 0,0 0 0,0-1 1,-1 1-1,1 0 0,0-1 0,-1 1 0,1-1 0,-1 1 0,1-1 1,0 0-1,7-6 45,0 0-1,-1 0 1,0-1 0,-1 0 0,11-16 0,25-50 166,-35 61-172,15-43 129,-19 47-95,-12 37-31,-1 4-190,1-1 0,2 1 1,-5 56-1,12-85 39,-1-1 0,1 0 0,0 0 0,0 0 0,0 0 0,0 0 1,1 0-1,-1 0 0,1 0 0,-1 0 0,1 0 0,-1 0 0,1 0 0,1 2 0,-1-4 21,-1 1-1,1-1 1,-1 0-1,1 0 0,-1 1 1,1-1-1,-1 0 0,1 0 1,-1 0-1,1 0 0,-1 0 1,1 1-1,0-1 1,-1 0-1,1 0 0,-1-1 1,1 1-1,-1 0 0,1 0 1,-1 0-1,1 0 0,-1 0 1,1 0-1,-1-1 1,1 1-1,-1 0 0,1-1 1,-1 1-1,1 0 0,-1-1 1,1 0-1,5-4-292,0-1 0,0 0 0,0 0 0,-1 0 0,5-9 0,17-25-853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0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57 327 17404,'-16'50'1302,"3"-11"-324,-12 65 1,23-78-284,2-26-682,0 1 0,0-1 1,0 0-1,-1 0 0,1 0 0,0 1 1,0-1-1,0 0 0,1 0 0,-1 1 0,0-1 1,0 0-1,0 0 0,0 1 0,0-1 1,0 0-1,0 0 0,0 0 0,0 1 0,0-1 1,1 0-1,-1 0 0,0 0 0,0 0 1,0 1-1,0-1 0,0 0 0,1 0 1,-1 0-1,0 0 0,0 0 0,0 1 0,1-1 1,-1 0-1,0 0 0,0 0 0,1 0 1,-1 0-1,0 0 0,0 0 0,0 0 1,1 0-1,-1 0 0,0 0 0,0 0 0,1 0 1,-1 0-1,0 0 0,1 0 0,9-9 289,-3-2-249,1 0 1,-1-1-1,-1 1 0,0-2 1,4-15-1,21-70-179,-31 95 121,13-47-233,-3 0 0,-2 0 0,-2-1-1,-1-54 1,-4 95 165,-1 7 43,0 0 0,0 0 0,0 0 0,0 1 0,0-1 0,-1 0 0,1 0 0,-1 0 0,0 0 0,1 1 0,-3-5 0,3 7 26,-1-1-1,1 1 1,0 0 0,0 0 0,-1 0 0,1-1-1,0 1 1,-1 0 0,1 0 0,0 0 0,-1 0-1,1-1 1,0 1 0,0 0 0,-1 0 0,1 0-1,0 0 1,-1 0 0,1 0 0,0 0 0,-1 0-1,1 0 1,-1 0 0,1 0 0,0 0 0,-1 0-1,1 0 1,0 1 0,0-1 0,-1 0 0,1 0-1,0 0 1,-1 0 0,1 1 0,0-1 0,0 0 0,-1 0-1,1 0 1,0 1 0,0-1 0,-1 0 0,1 0-1,0 1 1,0-1 0,0 0 0,0 1 0,-1-1-1,1 0 1,0 1 0,0-1 0,0 1 0,-11 18-10,-2 13 6,-11 39 1,20-57 4,0 1 0,2 0 0,-1-1 0,2 1 0,0 21-1,1-32 4,1 0-1,0 0 0,0 1 1,0-1-1,0 0 0,1 0 1,-1 0-1,1 0 0,0 0 1,4 5-1,31 33-10,-31-36 58,0 0 1,0 0-1,-1 0 1,0 0 0,0 1-1,-1 0 1,1 0 0,-2 0-1,7 15 1,-8-10-3,0 0 1,-1 0-1,0 0 1,-1-1-1,0 1 1,-1 0-1,0 0 1,-1 0-1,0-1 0,-7 20 1,9-31-50,0 0-1,0 0 1,0 0 0,0 0-1,0 0 1,0-1 0,-1 1-1,1 0 1,0 0 0,0 0-1,0 0 1,0 0 0,0 0-1,0-1 1,-1 1 0,1 0-1,0 0 1,0 0-1,0 0 1,0 0 0,-1 0-1,1 0 1,0 0 0,0 0-1,0 0 1,0 0 0,-1 0-1,1 0 1,0 0 0,0 0-1,0 0 1,-1 0 0,1 0-1,0 0 1,0 0 0,0 0-1,0 0 1,-1 0 0,1 0-1,0 0 1,0 0 0,0 1-1,0-1 1,0 0 0,-1 0-1,1 0 1,0 0 0,0 0-1,0 0 1,0 1 0,0-1-1,0 0 1,0 0 0,-1 0-1,2-20-233</inkml:trace>
  <inkml:trace contextRef="#ctx0" brushRef="#br0" timeOffset="1">234 371 15123,'1'6'421,"2"8"1115,-3-13-1500,0-1-1,1 0 1,-1 0-1,0 0 1,0 0-1,0 1 1,0-1-1,1 0 1,-1 0-1,0 0 1,0 0-1,0 0 1,1 0-1,-1 1 1,0-1-1,0 0 1,1 0-1,-1 0 1,0 0-1,0 0 1,1 0-1,-1 0 1,0 0-1,0 0 1,0 0-1,1 0 1,-1 0-1,0 0 1,0 0-1,1-1 1,-1 1-1,0 0 1,0 0-1,0 0 1,1 0-1,-1 0 1,0 0-1,0-1 1,0 1-1,1 0 1,-1 0-1,0 0 1,0 0-1,0-1 1,0 1-1,0 0 1,0 0-1,1 0 1,-1-1-1,0 1 1,0 0-1,0 0 1,0-1-1,0 1 1,0 0-1,9-15 385,0 0-1,0 0 1,-2-1-1,0 0 1,-1-1-1,6-24 1,-12 40-416,1 0 1,-1 0 0,1 0 0,-1 0 0,0 0-1,0 0 1,0 0 0,0-1 0,0 1 0,0 0-1,0 0 1,0 0 0,0 0 0,0 0-1,-1 0 1,1 0 0,0-1 0,-1 1 0,1 0-1,-2-1 1,2 2-1,-1 0-1,0-1 1,0 1-1,1 0 1,-1 1-1,0-1 1,0 0-1,1 0 0,-1 0 1,0 0-1,0 1 1,1-1-1,-1 0 1,0 0-1,1 1 1,-1-1-1,0 1 1,1-1-1,-1 1 1,1-1-1,-1 1 1,1-1-1,-1 1 1,1-1-1,-1 1 1,1 0-1,-1-1 1,1 1-1,0 0 1,-1-1-1,1 2 1,-8 10 50,1 0 0,1 0 0,0 1 0,0 0 1,1 0-1,-4 21 0,3-10 109,2 1 0,-3 44 0,7-62-123,-1 0 0,2-1 0,-1 1 0,1-1 1,0 1-1,0-1 0,1 1 0,2 6 0,-3-11-40,0-1 0,0 1 0,0 0 0,0 0 0,0 0 1,0-1-1,1 1 0,-1-1 0,1 1 0,0-1 0,-1 0 0,1 1 0,0-1 0,0 0 1,-1 0-1,1 0 0,0 0 0,0-1 0,0 1 0,0 0 0,0-1 0,0 0 0,1 1 1,-1-1-1,0 0 0,0 0 0,0 0 0,4-1 0,-1 1 15,-1-1 0,1 0 0,-1 0 0,1 0 1,-1 0-1,1-1 0,-1 0 0,0 0 0,0 0 0,0 0 0,0-1 0,0 1 0,-1-1 0,1 0 1,-1 0-1,0-1 0,0 1 0,0-1 0,0 1 0,0-1 0,-1 0 0,0 0 0,0 0 0,0 0 0,0 0 1,0-1-1,0-4 0,7-32-18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0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19372,'15'-13'1592,"-2"6"-1207,0 0-145,6 5 568,1-2 928,10 3-1520,2 1-24,-1 1 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73 16476,'-5'5'1672,"13"0"-1120,0-5-208,11-2 1833,5-4-1417,11-3-512,8-1-40,8-3-128,5 0-240,-4 0-544,-2 3 7,-17 5 505,-10 3-168,-20 4-144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1.8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1 184 17964,'1'17'1336,"14"-17"-928,3-7-96,15-7 360,10-3-199,12-8-129,6-2-280,4-2-2009,1-2 1929,-5 4-344,-3 4-248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17328,'0'0'4244,"-2"11"-2455,-33 180 3267,30-152-4665,2-1 0,2 0-1,4 54 1,-3-91-439,0 1 0,0 0 0,0-1 0,0 1 0,1 0-1,-1-1 1,1 1 0,-1-1 0,1 1 0,0-1 0,-1 1-1,1-1 1,0 1 0,0-1 0,0 0 0,0 1 0,0-1-1,0 0 1,0 0 0,1 0 0,-1 0 0,2 1 0,-2-2-82,-1 0 0,0 1 1,1-1-1,-1 0 0,1 0 1,-1 0-1,1 0 0,-1 0 1,1 0-1,-1 0 0,1-1 1,-1 1-1,0 0 0,1 0 1,-1 0-1,1 0 0,-1-1 1,0 1-1,1 0 0,-1 0 1,1-1-1,-1 1 0,0 0 1,1 0-1,-1-1 0,0 1 1,1-1-1,6-21-5307,-6-7-2933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1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69 5637,'0'0'6358,"0"0"-6283,0-1 0,0 1 0,-1 0-1,1 0 1,0 0 0,0 0 0,-1 0-1,1-1 1,0 1 0,0 0-1,0 0 1,-1 0 0,1-1 0,0 1-1,0 0 1,0 0 0,0-1 0,0 1-1,0 0 1,-1 0 0,1-1 0,0 1-1,0 0 1,0-1 0,0 1 0,0 0-1,0 0 1,0-1 0,0 1-1,0 0 1,0 0 0,0-1 0,0 1-1,0 0 1,1-1 0,-1 1 0,382-23 4538,0 1-4294,297 43 770,-675-21-1086,69 5 113,134-7 0,-190-1-3,-1 0 0,30-11 0,12-3-2374,-55 16-1513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2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4 829 16996,'-4'13'1450,"9"-15"-201,12-21-8,78-109 1096,100-153-779,-94 106-1316,-79 134-166,-1-1 0,15-52 0,-28 69-41,-8 27-13,-1 5 0,-13 44 35,-4 31 70,3 0-1,3 2 0,4-1 0,3 107 0,6-179-73,-1 1-20,0 0 0,1 0 0,0 0 0,0 0 0,1-1 0,0 1-1,4 11 1,5-4 109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3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 18556,'-1'-4'1736,"-2"1"-1352,1 9-104,0 9 913,0 10-689,2 5-64,-1 10-168,-1 4-64,2 2-48,2-3 24,-1-4-248,2-6-264,1-16-528,2-10 1920,1-22-1120,2-10 0,-1-11-24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4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6 15203,'-4'-4'624,"-2"4"-1712,-1-2 1200,3 5-224,4 6-208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4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11 17684,'0'0'52,"0"0"0,0 0 0,0-1 0,1 1 0,-1 0-1,0-1 1,0 1 0,0 0 0,0 0 0,0-1 0,0 1 0,0 0 0,0-1 0,0 1 0,0 0 0,0-1 0,0 1 0,0 0 0,0-1 0,0 1 0,0 0 0,0-1 0,0 1 0,0 0-1,-1 0 1,1-1 0,0 1 0,0 0 0,0 0 0,0-1 0,-1 1 0,1 0 0,0 0 0,0-1 0,-1 1 0,1 0 0,-14 0 706,-19 14 388,19-6-744,0 0 1,0 2-1,-21 18 1,28-22-370,0 1-1,1 0 1,0 0 0,0 0-1,1 1 1,0 0 0,0 0 0,-4 9-1,9-16-34,-1 0-1,1 0 1,-1 0-1,1 1 1,0-1 0,-1 0-1,1 0 1,0 0-1,0 0 1,0 1-1,0-1 1,0 0-1,0 0 1,0 0-1,0 0 1,0 1-1,1-1 1,-1 0-1,0 0 1,1 0-1,-1 0 1,1 0 0,-1 0-1,1 0 1,0 0-1,-1 0 1,1 0-1,0 0 1,0 0-1,0 0 1,-1-1-1,1 1 1,0 0-1,0 0 1,0-1-1,0 1 1,0-1-1,0 1 1,1-1 0,-1 1-1,0-1 1,0 0-1,0 0 1,2 1-1,7 0-20,0 1 0,0-2-1,0 1 1,13-2 0,-11 0 9,30 0-46,-12-1 29,56 5 0,-78-2 26,0 0 0,0 1 0,0-1 0,-1 2 0,1-1 0,-1 1 0,1 0 0,-1 1 0,0-1 0,0 2 1,12 8-1,-17-11 2,0 0 1,0 0 0,0 0 0,0 0-1,-1 0 1,1 0 0,-1 1 0,1-1 0,-1 1-1,0-1 1,0 0 0,0 1 0,0 0-1,0-1 1,-1 1 0,1 0 0,-1-1 0,0 6-1,0-4 2,-1 0 0,1 0 0,-1 0-1,0 1 1,-1-1 0,1 0 0,-1 0-1,0-1 1,0 1 0,-4 6 0,-3 1 10,1 0 1,-2-1 0,1 0-1,-1-1 1,-1 0 0,-14 9 0,7-6 8,0-2 0,-1 0 1,-24 9-1,32-15-5,0-1-1,0 0 1,0 0 0,0-1-1,0 0 1,-1-1 0,-16-1-1,26 1-53,0-1 0,0 0 0,0-1 0,0 1 0,0 0 0,0-1 0,0 1 0,0-1 0,0 1 0,0-1 0,1 0 0,-1 0 0,0 0 0,0 0 0,1 0 0,-1 0 0,0 0 0,1-1 0,0 1 0,-1-1 0,1 1 0,0-1 0,-1 1 0,1-1 0,0 0 0,0 0 0,0 1 0,1-1 0,-1 0 0,0 0 0,1 0 0,-1 0-1,1 0 1,0 0 0,-1 0 0,1-3 0,1-3-109,0 0-1,0 0 0,0 1 0,1-1 0,0 1 0,1-1 1,0 1-1,4-8 0,18-31-330,12-4-193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5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1 17596,'-15'34'541,"2"0"1,1 2 0,1-1 0,2 2-1,2-1 1,-5 62 0,11-69-434,0 0 1,2 1-1,2-1 1,0 0-1,2 1 1,1-2 0,2 1-1,20 50 1,-2-17-411,-47-78-1806,-7-12 958,-30-32 455,-72-96-1,125 149 954,0 1 0,1-1 0,0 0 0,1 0 0,0 0 0,0-1 0,0 1 0,-2-11 0,5 16-169,0-1 1,0 1-1,0-1 0,0 1 0,0-1 1,0 0-1,0 1 0,1-1 1,-1 1-1,1 0 0,0-1 1,0 1-1,0-1 0,0 1 1,0 0-1,1 0 0,-1 0 1,0 0-1,1 0 0,0 0 1,-1 0-1,1 0 0,0 0 0,0 1 1,0-1-1,0 1 0,0-1 1,3 0-1,12-7 103,1 2 0,-1 0 0,1 1-1,1 0 1,25-3 0,-7 3-548,65-1 0,-61 8 203,-9 1-86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7:25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14 24109,'7'7'1384,"-3"-2"-1888,-8-12 528,-6-1 288,-2-2-520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44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13123,'5'5'461,"-1"-2"0,1 1 0,0-1 0,0 1 0,1-1 0,-1-1 0,1 1 0,0-1 0,-1 0 0,1 0 0,7 1 0,9 0-479,38 3 0,-40-5 380,245-7 431,-5-1-565,-230 9-249,-1 1 0,1 1 0,-1 2 0,0 1 0,-1 1 0,46 19 0,-65-23-83,-6-3 45,0 0 0,0 0 0,0 1 0,0-1 0,0 1 0,-1-1-1,1 1 1,0 0 0,-1 0 0,0 0 0,1 0 0,-1 1 0,3 4 0,-4-7 52,-1 0-1,0 1 1,0-1-1,0 0 1,0 1-1,0-1 1,0 1-1,0-1 1,0 0-1,0 1 1,0-1-1,0 1 1,0-1-1,0 0 1,0 1 0,0-1-1,0 0 1,-1 1-1,1-1 1,0 0-1,0 1 1,0-1-1,-1 0 1,1 1-1,-15 9-237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50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11178,'23'-39'5240,"-22"37"-5084,0 1-1,1-1 0,-1 0 0,1 0 1,-1 1-1,1-1 0,0 1 1,-1-1-1,1 1 0,0 0 0,0-1 1,0 1-1,0 0 0,0 0 1,0 1-1,0-1 0,3 0 0,-3 1-77,0 0-1,0 1 0,1-1 1,-1 1-1,0-1 0,0 1 0,0 0 1,4 2-1,-4-1-55,0-1 0,0 0-1,0 0 1,0-1 0,0 1 0,1 0 0,-1-1-1,0 1 1,3-1 0,35-6 467,-35 4-447,0 1 1,0 0 0,-1 0 0,1 1-1,0-1 1,0 1 0,0 0 0,0 0-1,0 1 1,8 1 0,-4-1-33,0 1 0,0-1 0,0-1 1,-1 0-1,1 0 0,0-1 0,0 0 0,18-4 0,-18 2 0,1 2-1,0-1 1,0 1-1,-1 0 0,1 1 1,0 1-1,16 1 1,-14 0-1,0-1 0,0 0 0,0 0 0,0-2 1,0 0-1,16-2 0,-14 1 2,-1 0 0,1 1 0,0 1 0,23 2 1,109 14-7,5 1 0,-119-12 1,0-2-1,0-1 0,0-2 1,34-4-1,127-27 22,-141 23-30,0 2 0,62 1 0,-19 2 2,303-18 21,-277 6-49,-83 9 38,1 1-1,0 2 1,50 3 0,-40 3 28,-24-2-60,0 1-1,0 1 1,28 8 0,39 6 40,-60-12-22,32 9-1,38 20-38,-55-17 57,57 12 1,-55-17 28,-26-6-64,33 5 0,-48-10 30,0-1-1,0 0 1,0 0 0,0 0 0,0-1 0,-1 0-1,1-1 1,9-2 0,-2 0-14,-1 0 1,1 1-1,1 1 1,-1 1 0,0 0-1,0 1 1,1 0-1,28 6 1,-42-6 10,0 0 0,0 0 0,1 0 0,-1-1 0,0 1 1,0-1-1,1 1 0,-1-1 0,3-1 0,16-3 665,-25 4-763,1 1-1,-1 0 1,1 0-1,0 0 0,-1 0 1,-4 1-1,8-1 66,-16 1-122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3.1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 13739,'0'0'83,"1"0"1,-1-1 0,0 1-1,0 0 1,0 0-1,0 0 1,1 0-1,-1 0 1,0 0-1,0 1 1,0-1-1,1 0 1,-1 0-1,0 0 1,0 0-1,0 0 1,0 0 0,1 0-1,-1 0 1,0 0-1,0 0 1,0 1-1,0-1 1,0 0-1,0 0 1,1 0-1,-1 0 1,0 0-1,0 0 1,0 1-1,0-1 1,0 0 0,0 0-1,0 0 1,0 0-1,0 1 1,0-1-1,0 0 1,0 0-1,0 0 1,0 1-1,0-1 1,0 0-1,0 0 1,3 18 1063,-2 19-499,-19 87 701,0 21-1093,22 242-191,3-235-12,-22 296 1,9-113 339,7-118 94,-32 142 184,10-158-539,-1 418-39,23-558-89,-2-1-1,-2 1 0,-14 67 1,17-127-10,0-1 1,0 1 0,0-1 0,0 0-1,0 1 1,0-1 0,0 0 0,0 1-1,0-1 1,0 0 0,0 1 0,0-1 0,0 0-1,0 1 1,-1-1 0,1 0 0,0 1-1,0-1 1,0 0 0,0 1 0,-1-1 0,1 0-1,0 0 1,0 1 0,-1-1 0,1 0-1,0 0 1,-1 1 0,1-1 0,0 0-1,-1 0 1,1 0 0,0 0 0,-1 0 0,1 1-1,-9-11-887,-5-5 345,3 9 282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5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25 12307,'0'0'51,"0"0"0,0 0 0,-1 0 0,1-1 0,0 1 0,0 0 0,-1 0 0,1 0 0,0 0 0,-1 0 0,1 0 0,0 0 0,-1 0 0,1 0 0,0-1 0,0 1 0,-1 1 0,1-1 0,0 0 0,-1 0 0,1 0 0,0 0 0,-1 0 0,1 0 1,0 0-1,-1 0 0,1 0 0,0 1 0,0-1 0,-1 0 0,1 0 0,0 0 0,0 1 0,-1-1 0,1 0 0,0 0 0,0 0 0,0 1 0,0-1 0,-1 0 0,1 1 0,0-1 0,7 16 817,18 14-435,-17-23-369,0-1-1,0 0 1,0-1-1,1 0 1,-1 0-1,1-1 1,1 0-1,-1 0 1,1-1 0,-1 0-1,1-1 1,0 0-1,0-1 1,0 0-1,11 0 1,16-2 140,0-2 0,66-13 0,-14 2 41,-40 8-172,2 2 0,-1 2 1,0 3-1,0 1 1,53 11-1,-27 2-34,0-4 0,1-3 0,99-2 0,-21-16 22,-62 3 14,183 8 0,-145 12 50,0-6 1,141-10 0,-38-14-29,473-54 9,-581 49-92,242-9 0,-53 43 6,120-2-28,-420-11 11,605-12 64,-491 20-79,26 3 17,193-14 0,-284-2-16,77-6-9,155 7 0,-246 7 36,259 9 32,-100 0-69,-192-7-144,-25-4-432,-27-3 45,14-5 331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1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6534,'0'0'6348,"10"2"-5206,35 5-107,1-2 1,0-2-1,76-4 0,-69-1-628,683-2 765,-243 6-3470,-493-6-4188,1-6 395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5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51 13571,'-10'-12'933,"8"11"-779,0-1 1,0 0-1,1 0 0,-1 0 1,0 0-1,1-1 1,0 1-1,-1 0 0,1-1 1,0 1-1,0 0 0,0-1 1,1 1-1,-1-4 1,1 6-112,0 0 1,0 0 0,1-1 0,-1 1 0,0 0 0,0 0-1,1 0 1,-1-1 0,0 1 0,1 0 0,-1 0 0,0 0-1,1 0 1,-1 0 0,0 0 0,1 0 0,-1 0 0,0 0-1,1 0 1,-1 0 0,0 0 0,1 0 0,-1 0 0,0 0-1,1 0 1,-1 0 0,0 0 0,1 0 0,-1 0 0,0 1-1,1-1 1,11 4 546,36 13 94,-32-12-629,0 0 1,0 2-1,-1-1 0,0 2 0,0 0 0,-1 1 0,21 15 1,-32-20-41,0 0 1,0 0 0,-1 0 0,1 1-1,-1-1 1,0 0 0,0 1-1,0 0 1,-1-1 0,0 1 0,0 0-1,0 0 1,0 0 0,-1 0 0,1 0-1,-2 8 1,0 9 125,-2 1 0,-5 26 0,7-43-117,-6 21 65,-1 1 0,0-1 0,-2 0 0,-2-1 0,0 0 0,-28 43 0,37-65-155,1-1 0,-1 1-1,1-1 1,-1 0 0,0 0-1,0 0 1,-1 0 0,1-1-1,-1 1 1,1-1 0,-1 0-1,0 0 1,1 0 0,-1 0-1,0-1 1,0 0 0,-1 0-1,-5 1 1,-15-1-209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6.7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0 660 14243,'0'0'45,"0"0"0,0 1-1,1-1 1,-1 0 0,0 0 0,0 0 0,0 0-1,0 0 1,0 0 0,0 0 0,0 1-1,0-1 1,0 0 0,1 0 0,-1 0 0,0 0-1,0 0 1,0 0 0,0 0 0,0 0 0,1 0-1,-1 0 1,0 0 0,0 0 0,0 0-1,0 0 1,0 0 0,1 0 0,-1 0 0,0 0-1,0 0 1,0 0 0,0 0 0,0 0-1,1 0 1,-1 0 0,0 0 0,0 0 0,0 0-1,0 0 1,0 0 0,1 0 0,-1 0 0,0 0-1,0-1 1,0 1 0,0 0 0,0 0-1,0 0 1,0 0 0,1 0 0,9-11 1059,7-15-135,15-35 208,-1-1-1,24-76 0,-28 67-833,8-26 34,-19 48 99,42-87 0,-58 136-469,0-1 0,1 1 0,-1-1 0,0 1 0,0-1 0,1 1 0,-1-1 0,0 1 0,1-1 0,-1 1 0,0-1-1,1 1 1,-1-1 0,1 1 0,-1 0 0,1-1 0,-1 1 0,1 0 0,-1-1 0,1 1 0,-1 0 0,1 0 0,-1 0-1,1-1 1,0 1 0,-1 0 0,1 0 0,-1 0 0,1 0 0,-1 0 0,1 0 0,0 0 0,-1 0 0,1 0 0,-1 0-1,1 1 1,-1-1 0,1 0 0,0 0 0,-1 0 0,1 1 0,-1-1 0,1 0 0,-1 1 0,1-1 0,-1 0 0,0 1-1,1-1 1,-1 1 0,1-1 0,-1 0 0,0 1 0,1-1 0,-1 1 0,0-1 0,1 1 0,-1 0 0,19 37 42,-16-32-37,11 27 1,75 156 152,-71-157-257,0-1 0,2-1 0,41 48-1,-38-56-1771,-22-22 1787,0 1 1,-1 0 0,1-1 0,0 1 0,0 0 0,0-1 0,0 1 0,0-1 0,0 1 0,0-1-1,0 0 1,0 1 0,0-1 0,0 0 0,0 0 0,0 0 0,0 0 0,0 0 0,1 0 0,-1 0-1,0 0 1,0 0 0,0 0 0,0-1 0,1 1 0,6-9-675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1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268 99 14299,'0'-2'113,"3"-8"372,-1 0 0,-1 0 0,1-13 0,-1 21-398,-1 1 0,0-1 1,0 0-1,0 0 0,0 1 1,-1-1-1,1 0 0,0 0 1,-1 1-1,1-1 0,-1 0 1,0 1-1,1-1 0,-1 0 1,0 1-1,0-1 0,0 1 1,0-1-1,0 1 0,0 0 0,-1 0 1,1-1-1,0 1 0,-1 0 1,1 0-1,-3-1 0,3 1-13,0 1-1,0 0 1,0-1-1,0 1 1,0 0-1,-1 0 1,1 0-1,0 0 0,0 0 1,0 0-1,0 0 1,0 1-1,0-1 1,0 0-1,0 0 1,0 1-1,0-1 0,1 1 1,-1-1-1,0 1 1,-2 1-1,1 0 57,-1 0-1,1 0 1,0 1-1,0-1 1,-1 1-1,-2 5 1,0 3 153,-1 0 1,-6 22-1,7-13-212,0 0 0,1 0 0,1 1 0,1-1 0,1 1 0,1-1 1,1 1-1,0 0 0,2-1 0,0 1 0,1-1 0,11 30 0,9 12 16,2-2 1,53 89-1,-78-148-85,23 45 90,-24-46-93,-1 1-1,1-1 0,0 0 1,0 0-1,0 0 0,-1 1 1,1-1-1,0 0 0,0 0 0,0 0 1,-1 0-1,1 0 0,0 0 1,0 0-1,-1 0 0,1 1 1,0-1-1,-1 0 0,1 0 1,0 0-1,0 0 0,-1 0 1,1 0-1,0 0 0,0 0 0,-1-1 1,1 1-1,0 0 0,0 0 1,-1 0-1,1 0 0,0 0 1,-1-1-1,-15-7-419,0-2 0,1 0 0,-23-19 0,9 6-237,6 6 208,-149-123-2930,168 137 3391,1 0 0,-1-1 1,1 0-1,0 0 0,0 0 0,1 0 1,-1 0-1,-2-5 0,5 7 35,-1 1 0,1-1 0,0 1 0,0 0-1,0-1 1,0 1 0,0-1 0,0 1 0,0-1 0,0 1-1,0 0 1,1-1 0,-1 1 0,1-1 0,-1 1 0,1 0-1,-1-1 1,1 1 0,0 0 0,-1 0 0,1 0 0,0 0-1,0-1 1,0 1 0,0 0 0,0 0 0,0 1 0,1-1-1,-1 0 1,0 0 0,0 0 0,2 0 0,27-14 379,1 1 0,-1 1 0,2 2 0,0 1 1,34-5-1,-45 10-795,0 0 0,1 2 0,24-1 0,-46 4 68,-1-1-90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2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9 16059,'1'-8'3458,"-4"17"-2192,-5 22-572,0 27-428,2-1 1,3 1 0,2 0-1,3-1 1,2 1 0,13 64 0,-12-102-216,0 0 1,1-1-1,15 35 1,-18-49-98,-1 0 0,0 0 0,1-1 1,0 1-1,0-1 0,1 1 0,-1-1 0,1 0 0,0-1 0,0 1 1,0 0-1,0-1 0,1 0 0,0 0 0,-1-1 0,1 1 0,0-1 1,0 0-1,7 2 0,-9-4 23,0 1 1,-1-1-1,1 0 0,-1 0 1,1 0-1,0-1 1,-1 1-1,1-1 0,-1 1 1,1-1-1,-1 0 1,0 0-1,1 0 1,-1 0-1,0 0 0,3-3 1,12-12-198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3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178 0 14283,'0'0'80,"1"0"1,-1 0-1,0 0 1,0 0-1,0 0 0,0 0 1,0 0-1,1 1 1,-1-1-1,0 0 1,0 0-1,0 0 0,0 0 1,0 0-1,0 0 1,1 0-1,-1 0 0,0 0 1,0 1-1,0-1 1,0 0-1,0 0 0,0 0 1,0 0-1,0 0 1,0 0-1,0 1 0,0-1 1,0 0-1,0 0 1,0 0-1,0 0 0,0 0 1,0 1-1,0-1 1,0 0-1,0 0 0,0 0 1,0 0-1,0 0 1,0 1-1,0-1 1,0 0-1,0 0 0,0 0 1,0 0-1,0 0 1,0 1-1,0-1 0,0 0 1,0 0-1,-1 0 1,1 0-1,0 0 0,0 0 1,0 0-1,-6 21 1277,-9 22-856,-71 165 866,55-139-939,6-7-254,14-103-74,6 20-160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3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13827,'1'5'522,"0"-1"0,1 1 0,-1-1 0,1 0 0,0 1 0,1-1 0,-1 0 0,1 0 0,-1 0 0,1-1 0,0 1 0,5 3 0,-1-1-271,-1-1 1,1 0 0,12 5-1,32 14 300,20 11-252,-64-30-473,0 0 1,0 0-1,0 0 1,-1 1-1,0 0 1,0 0-1,6 8 0,0 2-84,0-5-88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6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12507,'4'2'339,"-1"0"1,1 0-1,-1 0 1,0 0-1,1 0 0,-1 1 1,0-1-1,0 1 1,-1 0-1,1 0 1,-1 0-1,4 4 1,0 1 104,7 8-224,0 1 0,-1 0 0,-1 1 0,0 0 0,-1 1 0,-2 0 0,0 1 0,-1 0 0,6 24 0,-6-13-192,-2 0-1,-1 1 1,-1-1-1,-2 1 1,-3 47 0,-4-41-142,-1 0 1,-2 0 0,-1 0 0,-2-1 0,-2-1-1,-1 0 1,-22 37 0,26-50-91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8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1 13643,'-118'236'3498,"109"-215"-3251,-4 10 411,-2 1 0,-32 48-1,47-79-666,-1 0-1,1 0 0,-1 0 1,1-1-1,-1 1 1,1 0-1,-1 0 0,0-1 1,1 1-1,-1 0 0,0-1 1,1 1-1,-1 0 0,0-1 1,0 1-1,0-1 0,0 0 1,1 1-1,-1-1 0,0 0 1,0 1-1,0-1 0,0 0 1,0 0-1,0 0 0,0 0 1,0 0-1,0 0 0,0 0 1,0 0-1,0 0 0,0 0 1,0 0-1,1-1 0,-1 1 1,0 0-1,0-1 0,0 1 1,0-1-1,-1 0 0,-1-2-77,0-1-1,0 1 0,0-1 0,0 1 0,1-1 0,-1 0 0,-2-6 1,-8-18-212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8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13547,'13'7'1392,"4"14"-744,-1 5-208,6 7 793,1 3-241,2 4-120,1 0 8,3-1-264,1-2-95,-1-2-153,-2-5-152,-3-6 1304,-2-4-1320,-7-8 48,0-5 40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57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9 13499,'-1'-1'623,"0"0"0,0 0-1,0 0 1,0 1 0,0-1 0,0 0 0,0 1-1,0-1 1,0 1 0,-1-1 0,1 1 0,0 0-1,-2 1 3254,15 6-4207,10 0 464,0-1-1,1 0 1,-1-2-1,1-1 1,0 0-1,0-2 1,0-1-1,1 0 1,-1-2-1,0-1 1,-1 0-1,1-2 1,23-8-1,-24 11-297,-16 2-634,-8-1-701,-10-3 1030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29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23 226 5221,'0'0'6588,"-5"-1"-6375,-13-5-52,22 4 321,41 6 800,8 0-687,83-10 58,191-34 0,-24 1-358,1319-60 3052,-962 59-3048,-658 39-692,1 1 802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59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70 14155,'3'-63'5760,"-3"57"-3856,-10 76 413,1-10-1782,-1 112 1,11-163-568,-1 0 0,1 0 0,0 1 0,1-1 0,0 0 0,1-1 0,4 13 0,-3-20-1133,-1-7 597,2-11 56,-2 0 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59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89 12827,'-1'-1'193,"1"1"0,-1 0 0,0 0 0,1 0 0,-1 0 0,0 0 0,1 0 0,-1 0 0,0 0 0,0 0 0,1 1 0,-1-1 0,0 0 0,1 0 0,-1 1 0,1-1 0,-1 0 0,0 1 0,1-1 0,-1 0 0,1 1 0,-1-1 0,1 1 0,-1-1 0,1 1 0,-1-1 1,0 2-1,2-2-110,-1 1 0,0 0 0,1-1 1,-1 1-1,0-1 0,1 1 0,-1 0 1,1-1-1,-1 0 0,1 1 1,-1-1-1,1 1 0,0-1 0,-1 1 1,1-1-1,-1 0 0,1 0 0,0 1 1,-1-1-1,1 0 0,0 0 1,0 0-1,-1 0 0,1 1 0,0-1 1,-1 0-1,1 0 0,0-1 1,0 1-1,15 1 234,1-1-1,-1-1 1,0-1 0,0 0 0,20-6 0,0 0 38,299-41 1174,-191 33-1364,54-2-101,-191 17-49,35 1 7,-40 0-12,-1 0 0,1 0 0,0 0 0,-1 1 0,1-1 0,0 0 0,-1 1 0,1-1 0,-1 1 0,1 0 0,0-1 0,-1 1 0,0 0 0,1 0 0,-1 0 0,1 0 0,-1 0 0,0 1 0,2 1 0,0 1-47,-1 1-1421,-10 0 829,-5 1 282,-2-1-118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01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16860,'3'-5'1819,"-1"7"-547,4 16 70,0 29-389,-2 17-201,-2 0 0,-9 69-1,25-151-513,-13 12-238,0 0 0,1 0 0,0 0 0,0 1 0,0 0 0,1 0 0,-1 0 0,1 1-1,0 0 1,1 1 0,14-6 0,-18 8-4,-1 0-1,1 0 0,0 0 0,0 1 0,0 0 0,0-1 0,0 2 0,0-1 0,0 0 0,0 1 0,0-1 0,-1 1 0,1 0 0,0 0 0,0 1 1,-1-1-1,1 1 0,-1 0 0,1 0 0,-1 0 0,0 0 0,0 1 0,0-1 0,0 1 0,0 0 0,4 5 0,-6-6 9,1 0-1,-1 0 0,1 0 1,-1 0-1,0 0 1,0 0-1,0 0 0,0 1 1,0-1-1,0 0 1,-1 1-1,1-1 0,-1 1 1,0-1-1,0 0 1,1 1-1,-2-1 0,1 1 1,0-1-1,-1 4 0,0-2 31,-1 0 0,0 0 0,1-1 0,-1 1 0,-1-1 0,1 1 0,0-1 0,-1 0 0,0 0 0,0 0 0,-4 3 0,-2 2 110,-1-2 1,0 1-1,0-1 0,0-1 0,0 0 0,-1 0 0,-21 5 1,15-7 67,0-1 0,0 0 0,-21-1 0,38-1-225,0 0 0,0 0 0,0 0 0,0 0 0,0 0 0,0 0 0,0 0 0,0 0 0,-1 0 0,1 0 0,0 0 0,0 0 0,0 0 0,0 0 0,0 0 0,0 0 0,0 0 0,0 0 0,-1 0 0,1-1 0,0 1 0,0 0 0,0 0 0,0 0 0,0 0 0,0 0 0,0 0 0,0 0 0,0 0 0,0 0 0,0 0 0,-1 0 0,1 0 0,0-1 0,0 1 0,0 0 0,0 0 0,0 0 0,0 0 0,0 0 0,0 0 0,0 0 0,0 0 0,0 0 0,0-1 0,0 1 0,0 0 0,0 0 0,0 0 0,0 0 0,0 0 0,5-7-877,16-11-494,-15 13 1348,13-11-455,4-7-177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02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16171,'13'1'6662,"0"2"-4878,15 2-1469,55-9 488,-73 3-750,1 0 1,-1-1-1,0-1 1,0 0 0,19-7-1,-28 9-464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03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76 136 13715,'11'-32'2724,"-10"31"-2533,-1-1 0,1 1 0,-1-1 0,1 0-1,-1 1 1,0-1 0,0 1 0,0-1-1,0 1 1,0-1 0,0 0 0,0 1 0,0-1-1,-1 1 1,1-1 0,0 1 0,-2-3 0,2 4-138,-1-1 0,1 1 0,-1 0 0,1 0 0,0 0 0,-1 0 0,1 0 0,-1 0 0,1 0 1,-1 0-1,1 0 0,0 0 0,-1 0 0,1 0 0,-1 0 0,1 0 0,-1 0 0,1 0 0,0 0 0,-1 1 1,1-1-1,-1 0 0,1 0 0,0 0 0,-1 1 0,1-1 0,0 0 0,-1 1 0,1-1 0,0 0 0,0 0 1,-1 1-1,1-1 0,-1 1 0,-9 13 637,0 5-503,1 1 0,0 0 0,2 0 0,0 1 0,2 0 0,0 0 0,1 0 0,1 1 0,0 36 0,3-53-177,0 0 0,0 1 0,1-1-1,-1 0 1,1 1 0,3 6 0,-4-11-7,0 0 0,1 0 0,-1 0 0,0 0 0,1 0-1,-1-1 1,1 1 0,0 0 0,-1 0 0,1-1 0,-1 1 0,1 0 0,0-1-1,0 1 1,-1-1 0,1 1 0,0-1 0,0 1 0,0-1 0,0 1 0,-1-1-1,1 0 1,0 1 0,0-1 0,0 0 0,0 0 0,0 0 0,0 0 0,0 0 0,0 0-1,0 0 1,0 0 0,0 0 0,0 0 0,0-1 0,-1 1 0,1 0 0,0 0-1,0-1 1,0 1 0,0-1 0,0 1 0,1-2 0,5-2 20,-1-1 0,1 0 1,-1 0-1,1-1 0,-2 0 0,1 0 1,-1 0-1,7-10 0,36-63 187,-42 68-177,11-20 135,-2 0 1,-1-1-1,-2 0 0,11-43 1,-22 71-122,0 0 1,-1 0 0,0 0 0,1-1-1,-1 1 1,-1-7 0,1 11-44,0 0 1,0 0-1,0 0 0,0 0 1,0 0-1,0 0 0,0-1 1,0 1-1,0 0 0,0 0 1,0 0-1,0 0 0,0 0 1,0 0-1,0-1 0,0 1 1,0 0-1,-1 0 0,1 0 1,0 0-1,0 0 0,0 0 1,0-1-1,0 1 0,0 0 0,0 0 1,0 0-1,0 0 0,-1 0 1,1 0-1,0 0 0,0 0 1,0 0-1,0 0 0,0 0 1,0 0-1,-1 0 0,1 0 1,0 0-1,0 0 0,0 0 1,0 0-1,0 0 0,-1 0 1,1 0-1,0 0 0,0 0 1,0 0-1,0 0 0,0 0 1,0 0-1,-1 0 0,1 0 1,-9 17 189,3 3-157,1 0 0,1 1 0,0 0-1,2 0 1,0 0 0,2 0 0,0 0-1,3 22 1,-3-40-57,1 0 0,-1 0-1,1 0 1,-1-1 0,1 1 0,0 0-1,0 0 1,0-1 0,1 1 0,-1 0 0,0-1-1,1 0 1,0 1 0,0-1 0,-1 0-1,1 0 1,1 0 0,-1 0 0,0 0 0,4 2-1,-1-2 14,1 0-1,0 0 0,-1 0 1,1-1-1,0 0 0,-1 0 1,1-1-1,0 0 0,6 0 1,0 0-81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4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30 14283,'5'-15'995,"0"1"2051,-4 29-992,-15 151 178,6-94-1822,2 77-1,10-128-364,-4-20-45,1-1 1,-1 0 0,0 0 0,0 1 0,0-1 0,1 0 0,-1 0-1,0 0 1,0 1 0,1-1 0,-1 0 0,0 0 0,1 0 0,-1 0-1,0 1 1,1-1 0,-1 0 0,0 0 0,0 0 0,1 0 0,-1 0-1,0 0 1,1 0 0,-1 0 0,0 0 0,1 0 0,-1 0 0,0 0-1,1 0 1,-1 0 0,0-1 0,1 1 0,2-2 9,1 0 1,-1 0 0,0-1-1,0 1 1,0-1 0,4-6-1,-5 7-1,7-8 4,1 0 0,0 0 0,1 1 1,-1 1-1,18-11 0,-26 18-16,1-1 0,-1 1 1,0 0-1,0 0 0,1 0 0,-1 0 1,1 0-1,-1 1 0,1-1 0,-1 1 1,1-1-1,-1 1 0,1 0 0,-1 0 1,1 0-1,-1 1 0,1-1 0,0 0 1,-1 1-1,0 0 0,1 0 0,-1 0 1,1 0-1,-1 0 0,0 0 0,0 0 1,0 1-1,1-1 0,-1 1 1,-1-1-1,1 1 0,0 0 0,0 0 1,-1 0-1,1 0 0,1 3 0,0 0 33,0-1 0,-1 1 0,1 0-1,-1-1 1,0 1 0,-1 0-1,1 0 1,-1 0 0,0 0-1,0 1 1,-1-1 0,1 0 0,-1 0-1,0 0 1,-1 1 0,1-1-1,-1 0 1,0 0 0,-1 0 0,1 0-1,-1 0 1,0 0 0,0 0-1,0-1 1,-1 1 0,1-1 0,-1 1-1,0-1 1,-1 0 0,1 0-1,-1 0 1,0-1 0,0 1 0,0-1-1,0 0 1,0 0 0,-1-1-1,1 1 1,-1-1 0,0 0 0,0 0-1,-6 2 1,2-2 149,-1 0 1,1-1-1,0 0 0,0 0 1,-18-1-1,24 0-181,1 0 0,0 0-1,0 0 1,-1 0 0,1-1 0,0 1 0,0-1 0,0 0 0,0 1 0,0-1 0,-1 0-1,1 0 1,1 0 0,-1 0 0,0-1 0,0 1 0,0-1 0,1 1 0,-1-1-1,0 1 1,1-1 0,0 0 0,-1 0 0,1 1 0,0-1 0,0 0 0,0 0-1,0-1 1,-1-3 0,2 5-65,0-1 0,0 0-1,0 0 1,0 0 0,0 1-1,1-1 1,-1 0 0,1 0-1,-1 1 1,1-1 0,-1 0 0,1 1-1,0-1 1,0 0 0,0 1-1,0-1 1,0 1 0,0 0-1,0-1 1,1 1 0,-1 0 0,2-2-1,1 1 24,-1-1 0,1 1 0,0 0-1,-1 0 1,1 0 0,0 0 0,0 1 0,6-2-1,13 0-424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6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13963,'2'0'8995,"18"-2"-7266,-5-4-1526,1 0 0,0 1 0,0 1 0,0 0 1,0 1-1,0 1 0,20 0 0,1 10-25,-38-11-459,1 1 0,-1-1 0,0 1 0,0 0 0,0-1 0,0 1 0,-1 0 0,1 0 0,-3-3 0,1 2-217,2 2-167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6.5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72 15363,'2'-1'220,"1"-1"-1,-1 1 1,0-1-1,1 1 1,-1-1-1,0 0 1,0 0-1,0 0 0,0 0 1,0 0-1,-1-1 1,1 1-1,-1 0 1,1-1-1,-1 1 1,0-1-1,0 0 1,0 1-1,0-1 0,-1 0 1,1 1-1,-1-1 1,1 0-1,-1-4 1,0 7-187,0 0 0,0 0-1,0-1 1,0 1 0,0 0 0,0 0 0,0-1 0,0 1 0,0 0 0,0-1 0,0 1 0,0 0 0,0 0-1,0-1 1,0 1 0,0 0 0,0-1 0,0 1 0,0 0 0,0 0 0,-1-1 0,1 1 0,0 0-1,0 0 1,0-1 0,-1 1 0,1 0 0,0 0 0,0 0 0,0 0 0,-1-1 0,1 1 0,0 0-1,0 0 1,-1 0 0,1 0 0,0 0 0,0 0 0,-1 0 0,1-1 0,0 1 0,-1 0 0,1 0-1,0 0 1,0 0 0,-1 0 0,1 0 0,0 1 0,-1-1 0,1 0 0,0 0 0,0 0 0,-1 0-1,1 0 1,0 0 0,0 0 0,-1 0 0,1 1 0,0-1 0,0 0 0,-1 0 0,1 0 0,0 1-1,0-1 1,0 0 0,-1 0 0,1 1 0,-16 15 440,2 4-268,1 1 1,0 0-1,-12 32 1,19-41-142,1 1 0,1 1 0,0-1 0,1 0 0,1 1 0,0 0 1,-1 20-1,3-33-49,0 1 0,0-1 0,0 1 1,0-1-1,0 0 0,1 1 0,-1-1 1,0 1-1,1-1 0,-1 1 0,1-1 0,-1 0 1,1 1-1,0-1 0,-1 0 0,1 0 1,0 1-1,0-1 0,0 0 0,0 0 1,0 0-1,2 1 0,-2-1 0,1-1 0,0 1 0,-1-1 0,1 0 0,-1 1 0,1-1 0,0 0 0,-1 0 0,1 0 0,0 0 0,-1-1 0,1 1 0,-1 0 0,1-1 0,0 1 0,2-2 0,4-2 32,1 0 1,-1 0 0,0-1 0,-1-1 0,13-9 0,-2-3 34,0-1 0,-1-1 0,0 0 1,12-23-1,-2 0 66,21-50 0,-53 110-110,1 1 1,-2 34 0,4-37-87,1-6-154,1 0 0,-1 0 1,1 0-1,2 13 0,-2-21 173,0 0 0,0 0 0,0 0 0,1 0 0,-1 0 0,0 0 0,0 0 0,0 0 0,1 0 0,-1 0 0,1 0 0,-1 0 0,1 0 0,-1-1 0,1 1 0,-1 0 0,1 0 0,0 0 0,-1-1-1,1 1 1,0 0 0,-1-1 0,1 1 0,0-1 0,0 1 0,0-1 0,0 1 0,0-1 0,0 0 0,0 1 0,0-1 0,-1 0 0,1 0 0,0 1 0,0-1 0,0 0 0,0 0 0,0 0 0,0 0 0,0-1 0,0 1 0,0 0 0,0 0 0,0-1-1,0 1 1,0 0 0,0-1 0,0 1 0,0-1 0,0 1 0,-1-1 0,1 1 0,1-2 0,19-13-479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8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1 184 11755,'28'2'1678,"0"0"-1,0-2 1,47-6 0,85-23-671,-103 18-530,-48 9-456,452-77 418,-357 67-430,1 4 0,155 10-1,-10 21 5,111 6 23,-290-28 5,0-2 1,1-4 0,73-14-1,150-38 2312,-293 55-2724,-6 0 261,-11-3 87,13 5-16,-15-4-57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8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15051,'8'-1'229,"0"1"-1,0 1 1,0 0-1,-1 0 1,1 0 0,0 1-1,-1 0 1,1 1-1,-1-1 1,0 2-1,1-1 1,-1 1 0,-1 0-1,1 0 1,7 7-1,-5-4-72,0 1 0,-1 0 0,0 1-1,0-1 1,-1 2 0,0-1-1,-1 1 1,0 0 0,7 15 0,-8-11-104,-1-1 1,0 1-1,-1 0 0,0-1 1,-1 1-1,0 1 1,-2-1-1,1 0 1,-2 0-1,0 0 0,0 0 1,-2 0-1,0 0 1,0 0-1,-1-1 1,-1 1-1,0-1 0,-1 0 1,0-1-1,-11 16 1,2-5-116,-1-1 1,-1-1-1,-1-1 0,-1 0 1,-1-2-1,0 0 0,-1-1 1,-1-1-1,-40 22 0,23-18-66,3-2-78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49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7687,'0'0'902,"29"-13"3764,118 11-400,75 5-2554,104-1-963,293-9 3895,-585 9-4495,1 1 1,49 12-1,-96-15 455,-4 1-2010,0-2-4603,8 0-82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9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0 13723,'-8'6'336,"1"0"-1,-1 1 1,1 0 0,0 0 0,1 0 0,0 1-1,0 0 1,0 0 0,1 1 0,-5 11-1,-46 104 365,38-77-281,3 0 1,-12 57 0,23-79-259,0-1-1,2 1 1,0 0 0,2 0 0,1-1 0,5 33-1,-5-48-140,1 0 0,1 0 0,0 0 0,0 0 0,1-1 0,0 1 0,0-1 0,1 0 0,0 0 0,0-1 0,1 0 0,0 0 0,0 0 0,1 0 0,0-1 0,0 0 0,0-1 0,1 1 0,9 4 0,-3-4 8,0 0 0,0 0 1,0-2-1,0 0 0,1 0 1,-1-1-1,1-1 0,0-1 0,0 0 1,0 0-1,19-3 0,32-8 10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29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29 21853,'0'2'1776,"0"1"-1512,-1-3-248,-1-2 528,1-1-3216,1-10 2224,0-2-257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0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2 347 13851,'0'2'96,"-1"1"413,1 1 0,-1-1 0,1 0-1,0 1 1,0-1 0,1 1 0,0 3 0,-1-6-427,0-1 0,0 0 1,0 1-1,1-1 1,-1 0-1,0 1 1,0-1-1,0 0 0,1 0 1,-1 1-1,0-1 1,0 0-1,1 0 1,-1 1-1,0-1 0,1 0 1,-1 0-1,0 0 1,1 0-1,-1 1 1,0-1-1,1 0 0,-1 0 1,0 0-1,1 0 1,-1 0-1,1 0 1,16-7 1342,25-21 61,72-65 0,26-46-958,-32 20-494,-112 125-42,1 1-1,-1-1 0,1 1 0,-2 8 0,-5 9-5,-53 118 11,56-122-86,0 0-1,2 0 0,0 0 0,2 1 0,-3 30 0,7-40-218,-1 0 1,1 0-1,1 0 0,3 14 0,-4-21 148,0 0 0,1 0 0,-1 0 1,0 0-1,1 0 0,0 0 0,0-1 0,0 1 0,1-1 1,-1 0-1,1 1 0,0-1 0,0 0 0,5 3 0,-3-3-496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0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0 199 16235,'3'2'263,"-1"-1"0,1 1-1,-1-1 1,1 1 0,0-1-1,0 0 1,0 0 0,-1 0-1,1 0 1,0-1-1,0 1 1,0-1 0,6 0-1,45-2 1406,-46 1-1270,40-4 583,-1-3 1,50-14-1,92-37-115,-109 33-642,-33 10-181,78-21 101,-102 31-155,0 2 0,0 1 0,37-1 0,-37 4-189,30-1-2342,-52 1 2515,-1 0 1,1 0-1,-1 0 1,0 0-1,1 0 0,-1 0 1,0 0-1,1 0 1,-1-1-1,1 1 0,-1 0 1,0 0-1,1 0 1,-1 0-1,0-1 0,1 1 1,-1 0-1,0 0 1,0-1-1,1 1 0,-1 0 1,0-1-1,0 1 1,1 0-1,-1-1 0,0 1 1,0 0-1,0-1 1,0 1-1,1 0 0,-1-1 1,0 1-1,0 0 1,0-1-1,0 1 0,0-1 1,0 0-1,-4-7-602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1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 15875,'1'1'162,"0"-1"0,-1 1 0,1 0 0,0 0 1,0 0-1,-1 0 0,1 0 0,-1 0 0,1 0 0,-1 0 0,1 1 0,-1-1 0,1 0 0,-1 0 0,0 0 0,0 0 0,0 1 0,0-1 0,0 1 0,-2 28 1104,1-24-642,-27 154 2727,14-87-2624,13-72-712,-2 34 167,3-35-180,0 0 0,0 1 0,0-1 0,0 1 0,0-1 0,0 0 0,0 1 0,0-1 0,0 1 0,1-1 0,-1 0 0,0 1 0,0-1 0,0 0 0,1 1-1,-1-1 1,0 0 0,0 1 0,1-1 0,-1 0 0,0 0 0,1 1 0,-1-1 0,0 0 0,1 1 0,0-1-2,0 0 1,0 0-1,0-1 1,0 1-1,0 0 1,0 0-1,0-1 1,-1 1-1,1 0 0,0-1 1,0 1-1,0-1 1,-1 1-1,1-1 1,0 1-1,-1-1 1,2 0-1,35-33-16,-31 26 11,1 1 0,1 0 0,-1 1 0,1-1 0,0 1 0,1 1 0,-1 0 0,1 0 0,0 0 0,10-2 0,-17 6 4,-1 1-1,1-1 0,-1 1 0,1 0 0,0-1 1,-1 1-1,1 0 0,0 0 0,-1 0 1,1 0-1,0 1 0,-1-1 0,1 0 0,-1 1 1,1-1-1,0 1 0,-1 0 0,1-1 0,-1 1 1,0 0-1,1 0 0,2 2 0,-3-2 1,1 1-1,-1 1 0,0-1 1,1 0-1,-1 0 1,0 0-1,0 1 1,-1-1-1,1 0 0,0 1 1,-1-1-1,1 1 1,-1 3-1,1 2 5,-1 0 0,-1 0 1,1 0-1,-1-1 0,0 1 0,-1 0 0,0 0 1,-4 9-1,3-11 42,-1 0 1,0 0 0,0-1-1,0 1 1,0-1 0,-1 0-1,0-1 1,0 1 0,0-1-1,0 0 1,-1 0 0,0 0-1,0-1 1,0 0 0,0 0-1,0-1 1,-1 1 0,-12 2-1,14-4-29,-1 0 0,0 0-1,1-1 1,-1 1-1,0-1 1,0 0 0,1-1-1,-1 0 1,1 0 0,-1 0-1,0 0 1,1-1-1,0 0 1,-1 0 0,1 0-1,0-1 1,0 1 0,0-2-1,0 1 1,1 0-1,-1-1 1,-7-7 0,11 9-130,0 0 0,0 1 0,0-1 1,0 0-1,1 1 0,-1-1 1,0 0-1,1 0 0,-1 0 0,1 0 1,0 1-1,-1-1 0,1 0 1,0 0-1,0 0 0,0 0 0,0 0 1,1 0-1,-1 0 0,0 0 0,1 1 1,0-1-1,-1 0 0,1 0 1,0 0-1,0 1 0,0-1 0,0 0 1,0 1-1,2-2 0,3-6-315,1 1-1,0 0 0,17-13 1,-23 20 428,31-24-1036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1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 16323,'4'10'1809,"0"0"-1049,0-4-240,9-3 1617,6-2-1017,7-4-512,0-1-56,7-2-248,-2-2-304,1-1-752,-4 2 744,-5-2-184,-4 1-136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2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35 13851,'1'-1'242,"0"0"1,0 0-1,-1 0 0,1 0 0,-1 0 1,1 0-1,0 0 0,-1 0 0,0-1 1,1 1-1,-1 0 0,0 0 0,0 0 1,1-1-1,-1 1 0,0 0 1,0 0-1,0-1 0,-1 0 0,1 1-155,0 1-1,0 0 1,0 0-1,0 0 1,-1-1-1,1 1 1,0 0-1,0 0 1,0 0-1,0 0 1,-1 0-1,1-1 1,0 1-1,0 0 1,-1 0-1,1 0 1,0 0-1,0 0 1,0 0-1,-1 0 1,1 0-1,0 0 1,0 0-1,-1 0 1,1 0-1,0 0 1,0 0-1,-1 0 1,1 0-1,0 0 1,-1 0-1,-12 9 1159,5 0-1101,0 1 0,1 0 0,0 1 0,1 0 0,0 0 0,1 0 0,0 0 0,0 1 0,1 0 0,1 0 0,0 0 0,-1 14 0,4-25-135,-1 0 1,1 0-1,0 0 0,0 1 0,0-1 0,0 0 1,0 0-1,0 0 0,0 1 0,0-1 0,0 0 1,0 0-1,1 0 0,-1 0 0,0 0 0,1 0 1,-1 1-1,1-1 0,-1 0 0,1 0 0,0 0 1,-1 0-1,1-1 0,0 1 0,0 0 0,0 0 0,1 1 1,-1-2 4,1 0-1,0 0 1,-1 0 0,1 0 0,0 0 0,-1 0 0,1 0 0,0-1 0,-1 1-1,1-1 1,-1 1 0,1-1 0,0 1 0,-1-1 0,1 0 0,-1 0-1,0 0 1,1 0 0,1-2 0,21-16 96,-2-2 0,-1 0-1,0-2 1,-2 0 0,-1-1-1,24-40 1,-62 83-6,12-5-158,0 0 0,1 0-1,1 1 1,0 0 0,1 0 0,0 1-1,1-1 1,1 1 0,-1 20-1,4-33 9,0-1 0,0 1-1,0-1 1,0 1 0,1-1-1,-1 0 1,1 1-1,0-1 1,-1 0 0,1 0-1,0 1 1,0-1 0,3 3-1,-4-4 33,1 0 1,0 0-1,0-1 0,0 1 0,0 0 1,0 0-1,0-1 0,0 1 0,0 0 1,0-1-1,0 1 0,1-1 0,-1 0 1,0 1-1,0-1 0,0 0 0,1 0 1,-1 1-1,0-1 0,0 0 0,1 0 1,-1-1-1,0 1 0,0 0 0,3-1 1,20-7-285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3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21 13387,'-6'0'198,"1"2"0,-1-1 0,1 0-1,-1 1 1,1 0 0,0 1 0,0-1 0,0 1 0,0 0 0,-8 6 0,11-7-150,1-1 0,0 1 1,-1-1-1,1 1 1,0 0-1,0-1 0,0 1 1,0 0-1,0 0 1,0 0-1,0 0 0,1 0 1,-1 0-1,1 0 1,-1 0-1,1 0 0,0 0 1,0 0-1,0 0 0,0 0 1,0 0-1,0 0 1,1 0-1,-1 0 0,1 0 1,-1 0-1,1 0 1,0 0-1,0-1 0,0 1 1,0 0-1,0 0 1,2 2-1,1 1 53,0 1 0,1-1 0,0-1-1,0 1 1,0-1 0,0 0 0,1 0 0,0 0 0,0-1 0,0 0-1,0 0 1,0 0 0,0-1 0,12 3 0,-1-1 97,1-1 0,-1 0 0,1-2 0,25 0 0,-3-3 67,0-2 0,0-2 0,63-17 0,111-48 219,-66 20-349,-135 47-131,60-17 15,-65 20-15,0 0 0,0 0 1,0 0-1,1 1 0,-1 0 0,15 2 0,-21-1-6,0-1 0,1 1-1,-1 0 1,0 0 0,0 0-1,0 0 1,0 0 0,0 0 0,0 0-1,0 1 1,0-1 0,0 1-1,0-1 1,-1 1 0,1 0-1,-1 0 1,3 3 0,-2-1 25,0 0 0,0 0 0,0 0 0,-1 0 0,0 1 0,0-1 0,0 0 0,1 9 0,-2 0-246,0 1 0,-1-1 0,0 1 0,-1-1 0,-4 15 0,6-28 179,0 0 0,0 0 0,0 0 1,0 0-1,0 0 0,0 1 0,0-1 0,0 0 0,0 0 1,0 0-1,0 0 0,0 0 0,0 1 0,0-1 0,0 0 0,0 0 1,0 0-1,0 0 0,0 0 0,0 1 0,0-1 0,0 0 0,0 0 1,0 0-1,-1 0 0,1 0 0,0 0 0,0 0 0,0 1 1,0-1-1,0 0 0,0 0 0,0 0 0,0 0 0,-1 0 0,1 0 1,0 0-1,0 0 0,0 0 0,0 0 0,0 0 0,-1 0 1,1 0-1,0 0 0,0 0 0,0 0 0,0 0 0,0 0 0,-1 0 1,1 0-1,0 0 0,0 0 0,0 0 0,0 0 0,0 0 1,0 0-1,-1 0 0,1-1-656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3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0 397 13187,'49'-48'4158,"-35"32"-3143,25-20 1,-16 18-780,1 1 1,1 1-1,0 1 0,1 1 1,39-15-1,-52 25-217,0 0 1,0 1-1,0 0 1,0 1-1,1 0 1,14 1-1,-20 1-14,0 1 1,0-1-1,0 2 0,0-1 1,-1 1-1,1 0 0,0 1 1,-1 0-1,0 0 0,1 1 1,7 4-1,-7 0 39,1-1-1,-1 1 1,0 0 0,0 0 0,-1 1 0,0 0 0,-1 1-1,0-1 1,6 15 0,-9-19 7,-2-3-10,0 0 0,0 0-1,0-1 1,0 1 0,1 0-1,-1-1 1,0 1 0,1-1-1,-1 0 1,1 1 0,-1-1 0,1 0-1,0 0 1,-1 0 0,1 0-1,0 0 1,0 0 0,2 0-1,-1 0 8,-1-1-1,0 0 0,0-1 1,0 1-1,0 0 0,0-1 0,0 1 1,0-1-1,0 1 0,0-1 1,0 0-1,0 0 0,0 0 0,0 0 1,0 0-1,-1-1 0,4-1 1,22-24 352,0 0 0,-2-1 0,40-59 1,-38 49-249,48-70-2080,-86 122 1226,-1-1 1,-16 15-1,7-12-34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4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54 13419,'1'-8'1096,"7"-30"716,-5 30-229,-3 22 1397,-21 172-186,11-112-2411,-3 150-1,13-224-403,0 1 1,0-1-1,0 1 0,0-1 0,0 1 0,0 0 1,0-1-1,0 1 0,0-1 0,0 1 0,0-1 0,1 1 1,-1-1-1,0 1 0,0-1 0,0 1 0,1-1 1,-1 1-1,0-1 0,1 1 0,-1-1 0,0 1 0,1-1 1,-1 0-1,1 1 0,-1-1 0,1 0 0,-1 1 1,1-1-1,-1 0 0,1 0 0,0 1 0,0-1-33,0 0 0,1-1 0,-1 1 0,0 0 0,0-1 0,1 1 0,-1 0 0,0-1 0,0 0 0,0 1 0,0-1 0,0 0 0,2-1 0,30-31-582,-32 32 664,18-23-379,1-2-139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8:5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807 310 6598,'-18'-60'867,"-16"-45"3588,30 96-4127,0 0-1,-1 0 1,0 1-1,0 0 1,-1-1-1,0 2 1,0-1-1,-13-11 0,11 14-245,-1-1 0,1 2-1,-1-1 1,0 1-1,0 1 1,0-1-1,0 1 1,-1 1-1,1 0 1,-1 0 0,1 1-1,-1 0 1,0 1-1,-19 2 1,7 0 37,-1 1 0,1 1 0,-1 1 0,1 1 0,-27 11 0,24-6-99,1 0-1,1 2 1,0 1-1,0 1 0,2 1 1,0 1-1,0 1 1,2 1-1,0 0 1,2 1-1,0 1 1,1 1-1,1 1 0,1 0 1,-16 36-1,21-38 4,0 1 0,2 0-1,1 0 1,0 0 0,2 1-1,1 0 1,0 0 0,2 0-1,0 0 1,2 0 0,1 0 0,0-1-1,2 1 1,0 0 0,2-1-1,1 0 1,0 0 0,14 27-1,-12-32-15,0 0-1,2 0 0,0-1 0,1-1 1,0 0-1,1 0 0,1-1 1,26 21-1,-27-26 2,0-1 0,0 0 1,0-1-1,1 0 0,0-1 0,1-1 0,-1 0 0,1-1 1,0 0-1,0-2 0,26 3 0,-14-5 73,0-1 0,1-1 1,-1-2-1,0 0 0,-1-2 0,1-1 0,-1 0 1,0-3-1,-1 0 0,0-1 0,-1-2 0,0 0 1,-1-1-1,0-2 0,-1 0 0,32-32 1,-33 27 42,-1-1 1,-1 0 0,0-1 0,-2-1 0,-1-1 0,-1 0 0,-1-1 0,-1-1 0,-2 0 0,0-1 0,-2 0 0,-1 0 0,-1-1-1,-2 0 1,3-39 0,-7 39 10,-1 0 1,-1-1-1,-2 1 0,0 0 0,-2 0 0,-2 1 1,-14-42-1,18 61-177,0 0 0,-1 0 0,-1 1 0,1-1 1,-1 1-1,-1 0 0,1 0 0,-2 1 0,1 0 0,-1 0 1,0 0-1,0 1 0,0 0 0,-1 0 0,0 1 0,-1 0 1,1 1-1,-1-1 0,1 2 0,-1-1 0,-1 1 0,1 1 1,0-1-1,-1 2 0,1-1 0,-14 1 0,5 0-834,-24 0-1151,19 7-5015,16 0-619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5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117 178 13747,'1'0'67,"-1"-1"-1,0 1 1,0 0 0,0 0-1,1-1 1,-1 1 0,0 0-1,0-1 1,0 1 0,0 0-1,0-1 1,0 1 0,0 0-1,0-1 1,1 1 0,-1 0-1,0-1 1,0 1 0,-1 0-1,1-1 1,0 1 0,0 0-1,0-1 1,0 1 0,0 0-1,0 0 1,0-1 0,0 1-1,-1 0 1,1-1 0,0 1 0,-10 4 1153,-11 17 576,11-8-1475,0 0 0,1 0 0,1 1-1,0 0 1,1 0 0,0 1 0,1 0-1,1 0 1,0 0 0,1 1-1,-2 20 1,5-34-302,1-1 0,0 0-1,0 1 1,0-1 0,0 1 0,0-1-1,0 0 1,0 1 0,1-1-1,-1 0 1,1 1 0,-1-1 0,0 0-1,1 1 1,0-1 0,-1 0 0,1 0-1,0 1 1,0-1 0,0 0 0,0 0-1,-1 0 1,3 1 0,-2-2-9,0 1 1,1-1 0,-1 0 0,1 0-1,-1 1 1,1-1 0,-1 0-1,1 0 1,-1 0 0,0-1 0,1 1-1,-1 0 1,1 0 0,-1-1 0,1 1-1,-1-1 1,0 1 0,1-1-1,-1 0 1,0 1 0,0-1 0,2-2-1,16-11 52,-1-1 0,0 0 0,-1-2 0,-1 0-1,15-22 1,19-19 35,-50 58-96,0 0-1,0 0 1,0 0-1,0-1 1,0 1-1,1 0 1,-1 0-1,0 0 1,0 0-1,0-1 1,0 1-1,0 0 1,0 0-1,1 0 0,-1 0 1,0 0-1,0 0 1,0 0-1,0-1 1,1 1-1,-1 0 1,0 0-1,0 0 1,0 0-1,1 0 1,-1 0-1,0 0 1,0 0-1,0 0 1,1 0-1,-1 0 0,0 0 1,0 0-1,0 0 1,0 0-1,1 0 1,-1 0-1,0 0 1,0 0-1,0 1 1,1-1-1,-1 0 1,0 0-1,0 0 1,0 0-1,0 0 0,1 1 1,1 12 10,-6 31-25,3-30-11,0-10 24,1 0 0,0 1 0,0-1 0,0 0-1,1 1 1,0-1 0,0 0 0,0 1 0,2 5 0,-2-9 3,0 0 0,-1 0-1,1 1 1,0-1 0,0 0 0,0-1 0,0 1 0,0 0-1,0 0 1,0 0 0,0 0 0,0-1 0,0 1-1,0-1 1,0 1 0,1-1 0,-1 1 0,0-1 0,0 0-1,1 1 1,-1-1 0,0 0 0,1 0 0,-1 0 0,0 0-1,0 0 1,1 0 0,-1 0 0,0 0 0,1-1 0,-1 1-1,0-1 1,0 1 0,0-1 0,2 0 0,5-2 7,0-1 0,0 0 0,0-1 0,-1 1 0,0-2 0,11-8 0,39-44 93,-27 26-70,-15 15-19,-11 13-14,-1 0 0,0 0 0,1 0 0,0 0 0,0 1 0,0 0 0,0 0 0,0 0 0,1 0 0,6-3 0,-11 6 1,1 0 1,-1 0 0,1 0-1,-1 0 1,0 0 0,1 0-1,-1 0 1,1 0 0,-1 0-1,1 0 1,-1 0 0,1 0-1,-1 0 1,0 1 0,1-1-1,-1 0 1,1 0 0,-1 0-1,0 1 1,1-1 0,-1 0-1,0 0 1,1 1 0,-1-1-1,0 0 1,1 1 0,-1-1-1,0 1 1,0-1 0,1 0-1,-1 1 1,0 0 0,6 20 23,-6 25 30,0-45-52,-5 110 445,5-111-440,0 0 0,0 0 1,0 1-1,0-1 0,0 0 0,0 0 1,-1 1-1,1-1 0,0 0 0,0 0 0,0 1 1,0-1-1,0 0 0,0 0 0,1 1 1,-1-1-1,0 0 0,0 0 0,0 1 0,0-1 1,0 0-1,0 0 0,0 1 0,0-1 1,1 0-1,-1 0 0,0 0 0,0 1 1,0-1-1,1 0 0,-1 0 0,0 0 0,0 0 1,0 1-1,1-1 0,-1 0 0,1 0 1,7-9 159,11-26-16,-15 28-121,7-15 19,20-36 54,-27 52-103,0 0 1,0 1 0,0-1 0,1 1 0,0 0-1,10-8 1,-15 13-4,1-1 0,-1 1 1,1-1-1,-1 1 0,1-1 0,-1 1 0,1 0 1,0-1-1,-1 1 0,1 0 0,0-1 0,-1 1 1,1 0-1,0 0 0,0 0 0,-1 0 0,1 0 0,0 0 1,-1 0-1,1 0 0,0 0 0,0 0 0,-1 0 1,1 0-1,0 0 0,-1 0 0,1 1 0,0-1 1,-1 0-1,2 1 0,-2 0-2,1 0 1,0 0 0,0 1-1,0-1 1,-1 0-1,1 0 1,-1 1-1,1-1 1,-1 0 0,0 1-1,1-1 1,-1 1-1,0-1 1,0 2 0,1 8-29,-2 0 0,-1 21 1,1-32 30,0 10 125,-1 8-890,4-17 99,5-12-39,7-17-441,25-43-2267,-34 63 2762,1 1 1,-1-1-1,1 1 0,1 0 1,-1 0-1,10-7 0,-15 14 594,0-1 0,-1 0 0,1 1 0,0-1 0,0 1 0,-1-1 0,1 1 0,0-1 0,0 1 0,0 0 0,-1 0 0,1-1 0,0 1 0,0 0-1,0 0 1,0 0 0,0 0 0,0 0 0,0 0 0,-1 0 0,1 0 0,0 0 0,2 1 0,-3-1 45,1 1 0,0-1-1,0 1 1,-1 0 0,1 0 0,-1-1 0,1 1-1,-1 0 1,1 0 0,-1 0 0,1 0 0,-1-1 0,0 1-1,1 0 1,-1 0 0,0 0 0,0 0 0,0 1-1,1 5 227,-1 1 0,0-1 0,0 0-1,-2 10 1,-25 116 5648,26-131-5785,1 1-1,0-1 0,0 1 1,0-1-1,1 1 1,-1-1-1,1 1 1,-1-1-1,1 1 1,0-1-1,0 0 0,0 1 1,0-1-1,0 0 1,1 0-1,-1 0 1,0 0-1,4 4 1,2 0-20,1 0 1,-1 0 0,15 9-1,-14-11-48,0 1 0,-1 1 0,10 8-1,-14-11 24,0 0-1,-1 1 1,1-1-1,-1 1 1,1 0-1,-1 0 1,0 0-1,-1 0 0,1 0 1,-1 0-1,0 0 1,0 1-1,0-1 1,0 0-1,-1 1 0,0-1 1,0 0-1,0 1 1,0-1-1,-1 1 1,1-1-1,-1 0 0,0 0 1,-1 1-1,1-1 1,-1 0-1,0 0 1,-2 4-1,4-8-2,0 1 0,-1 0 1,1-1-1,-1 1 0,1-1 0,0 1 1,-1 0-1,1-1 0,-1 1 0,1-1 1,-1 0-1,0 1 0,1-1 0,-1 1 0,1-1 1,-1 0-1,0 1 0,1-1 0,-1 0 1,0 0-1,1 0 0,-1 0 0,0 1 1,1-1-1,-1 0 0,0 0 0,0 0 0,0-1-4,0 1 0,1-1-1,-1 1 1,1 0 0,-1-1-1,1 1 1,0-1 0,-1 1-1,1-1 1,-1 1 0,1-1-1,0 0 1,-1 1-1,1-1 1,0 1 0,0-1-1,-1 0 1,1 1 0,0-1-1,0 0 1,0 1 0,0-1-1,0 0 1,0 1-1,0-1 1,0 0 0,0 1-1,0-1 1,1-1 0,0-6 69,1 0 1,1 0-1,-1 0 1,1 0 0,8-14-1,25-38 7,-36 59-99,50-73-24,32-53 43,-66 100-12,-2-1 0,19-52 0,-32 79-6,10-40 16,-11 39-17,1 0 1,-1 0 0,1 0-1,-1 0 1,0 0-1,0 0 1,0 0-1,0 0 1,0 0-1,-1 0 1,1 0-1,0 0 1,-1 0-1,0 1 1,1-1-1,-1 0 1,-2-3-1,3 5 0,-1-1 0,0 1 0,1 0 0,-1-1 0,1 1 0,-1 0 0,0 0 0,1 0 0,-1-1 0,0 1 0,1 0 0,-1 0 0,0 0 0,1 0 0,-1 0 0,0 0-1,0 0 1,1 1 0,-1-1 0,1 0 0,-1 0 0,0 0 0,1 1 0,-1-1 0,0 0 0,1 1 0,-1-1 0,1 1 0,-1-1 0,1 0 0,-1 1 0,1-1 0,-1 1 0,0 0 0,-17 20-2,18-21 2,-8 11 5,1 1 0,0-1 0,0 1 0,1 0-1,-4 14 1,8-20-2,0 1 0,0-1 1,1 0-1,0 1 0,0-1 0,0 0 0,1 1 0,0-1 0,0 1 0,1-1 1,0 1-1,2 10 0,-2-15-15,0 0-1,0-1 1,-1 1 0,1 0 0,0 0 0,1-1 0,-1 1-1,0-1 1,0 1 0,1-1 0,-1 1 0,1-1-1,-1 0 1,1 0 0,-1 0 0,1 1 0,0-2-1,0 1 1,0 0 0,-1 0 0,1-1 0,0 1 0,0-1-1,0 1 1,0-1 0,0 0 0,0 0 0,0 0-1,0 0 1,0 0 0,0 0 0,0 0 0,2-1-1,0 0 26,-1 0 0,0 0 0,1 0 0,-1 0 0,0-1 0,0 1 0,0-1 0,0 1 0,0-1 0,0 0 0,-1-1 0,1 1 0,-1 0 0,1-1 0,-1 1 0,0-1 0,0 0 0,0 1 0,2-5 0,3-17-70,-4-4-38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5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18476,'3'-9'1464,"10"-1"-1272,10-3-80,10 2 424,13-1 481,8 2-889,15 6 72,4 1 24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6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11250,'0'3'461,"0"1"0,0-1 0,1 1 0,-1-1 0,1 1 0,-1-1 0,1 1 0,0-1 0,0 0 0,1 1 0,-1-1 0,1 0 0,0 0 0,0 0 0,0 0 0,0 0-1,0 0 1,0-1 0,6 5 0,-3-4-266,-1 0 0,1 0-1,0-1 1,0 0-1,1 0 1,-1 0 0,0-1-1,1 0 1,-1 0 0,1 0-1,-1 0 1,7-1 0,6-1-99,0 0 1,0-2-1,0 0 1,30-9-1,-30 7-92,0 0-1,1 1 1,0 1-1,20 0 1,-35 4 1,1 0 0,0 0 0,0 0 0,0 0 1,-1 1-1,1 0 0,-1 0 0,0 0 0,1 1 1,-1-1-1,0 1 0,0 0 0,-1 0 0,5 5 1,23 14 10,-31-22-115,1 1-1,-1-1 0,1 0 1,-1 0-1,1 0 0,-1 1 0,1-1 1,-1 0-1,1 1 0,-1-1 1,0 0-1,1 1 0,-1-1 0,0 1 1,1-1-1,-1 0 0,0 1 1,1-1-1,-1 1 0,0-1 1,0 1-1,1-1 0,-1 1 0,0-1 1,0 1-1,0-1 0,0 1 1,0-1-1,0 1 0,0 0 0,0-1 1,0 1-1,0-1 0,0 1 1,0-1-1,0 2 0,-15 13-6263,1-2 7337,48-25 1095,21-18-59,-18 9-788,0 2 0,78-27 0,-102 42-1162,0 1 0,0 0 0,-1 1 0,2 0 0,-1 1 1,0 1-1,0 0 0,0 1 0,0 0 0,0 1 0,0 1 0,0 0 0,22 8 0,-10 0-49,-7-3 72,36 10 1,-48-16-43,1-1 0,-1 0 1,1 0-1,-1-1 0,1 0 1,-1 0-1,0-1 0,1 1 1,11-4-1,-4 0 9,-1 0 0,0-1 0,0-1 0,0 0-1,0 0 1,-1-1 0,-1-1 0,1 0 0,16-16 0,-27 24-93,0-1 0,-1 1 0,0-1 0,1 1 0,-1-1 0,1 1 0,-1-1 0,1 1 0,-1-1 0,0 1 0,0-1 0,1 1 0,-1-1 0,0 0 0,0 1 0,1-1 0,-1 1 0,0-1 0,0 0 1,0 1-1,0-1 0,0-1 0,0 2 7,-1 0 0,1-1 0,-1 1 1,1 0-1,0-1 0,-1 1 0,1 0 0,-1 0 1,1-1-1,-1 1 0,1 0 0,-1 0 1,1 0-1,-1-1 0,1 1 0,-1 0 1,1 0-1,-1 0 0,1 0 0,-1 0 0,0 0 1,-32 5-660,32-5 699,-28 7-485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7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16676,'1'0'89,"-1"0"0,1 0 0,-1 0 0,1 0 1,0 1-1,-1-1 0,1 0 0,-1 0 1,1 0-1,0 1 0,-1-1 0,1 0 0,-1 1 1,1-1-1,-1 1 0,1-1 0,-1 0 1,1 1-1,-1-1 0,0 1 0,1-1 0,-1 1 1,0-1-1,1 1 0,-1 0 0,0-1 1,0 1-1,1-1 0,-1 1 0,0 0 0,0-1 1,0 1-1,0-1 0,0 1 0,0 0 1,0 0-1,2 33 994,-2-23-642,1 1-188,-1 17 188,2 1 1,2-1-1,0 1 1,12 39-1,-15-67-416,-1 0 1,1 0-1,0 0 0,0-1 1,-1 1-1,1 0 0,0-1 1,1 1-1,-1-1 0,0 1 1,0-1-1,1 1 0,-1-1 1,1 0-1,-1 0 0,3 2 1,-2-3-6,-1 1 0,1-1 0,-1 0 0,1 1 0,-1-1 0,1 0 0,-1 0 0,1 0 0,0-1 0,-1 1 1,1 0-1,-1 0 0,1-1 0,-1 1 0,0-1 0,1 0 0,-1 1 0,1-1 0,-1 0 0,0 0 0,2-1 0,20-15 211,-1 0-1,24-26 1,-30 27-170,1 1 0,0 0 0,1 1 0,26-15 0,-43 28-61,0 1 0,0-1 0,0 0 1,-1 1-1,1-1 0,0 1 1,1-1-1,-1 1 0,0-1 1,0 1-1,0 0 0,0 0 1,0-1-1,0 1 0,0 0 1,0 0-1,1 0 0,-1 0 1,0 0-1,0 1 0,0-1 1,0 0-1,0 0 0,2 1 1,-3 0 0,1 0 0,-1 0 0,0 0 1,1 0-1,-1 0 0,0 0 0,0 0 1,0 0-1,0 0 0,0 0 0,0 0 1,0 0-1,0 0 0,0 0 0,0 0 1,0 0-1,-1 0 0,1 0 0,0 0 0,-1 1 1,-3 9-37,-1 0 1,0 0-1,-8 12 1,9-17 38,-13 17-1122,17-22 1035,-1 0 0,0 0 0,0 0 1,0-1-1,0 1 0,0 0 0,0-1 0,0 1 0,0 0 1,0-1-1,0 0 0,0 1 0,0-1 0,0 1 1,-1-1-1,1 0 0,0 0 0,0 0 0,-3 0 1,0-2-461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7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100 102 13219,'3'-21'2943,"-3"21"-2806,0-1-1,0 0 1,0 1-1,0-1 1,0 1-1,-1-1 1,1 1-1,0-1 1,0 1-1,0-1 1,-1 1 0,1 0-1,0-1 1,-1 1-1,1-1 1,0 1-1,-1 0 1,1-1-1,-1 1 1,1 0-1,-1-1 1,0 1-1,0-1 5,-1 1-1,1 0 1,-1 0-1,1 0 1,-1 0-1,1 1 1,-1-1-1,1 0 0,-1 0 1,1 1-1,-1-1 1,1 1-1,0 0 1,-1-1-1,1 1 1,0 0-1,0 0 1,-1 0-1,1 0 0,0 0 1,0 0-1,-1 1 1,-5 4-50,1 0 0,1 0 1,-1 1-1,1 0 0,0 0 1,1 0-1,0 0 0,0 1 1,0-1-1,1 1 0,0 0 1,1 0-1,0 0 0,-2 12 0,4-19-86,0-1-1,0 1 1,0-1-1,0 0 1,0 1-1,0-1 1,0 0 0,0 1-1,0-1 1,0 0-1,0 1 1,0-1-1,1 0 1,-1 1-1,0-1 1,0 0-1,0 1 1,0-1-1,1 0 1,-1 1-1,0-1 1,0 0-1,1 0 1,-1 1-1,0-1 1,0 0-1,1 0 1,-1 0-1,0 1 1,1-1-1,-1 0 1,12-3 69,11-15 9,-15 7-43,0-1 0,-1 0 0,0-1 0,-1 1 0,0-1 1,-1 0-1,0-1 0,-1 1 0,-1-1 0,4-26 0,-7 38-31,0 1 0,0-1 0,0 0 0,0 1 0,0-1 0,0 0 0,-1 1 0,1-1-1,0 0 1,-2-1 0,2 2-5,0 1 0,0 0 0,0 0 0,-1-1 0,1 1-1,0 0 1,0 0 0,0-1 0,-1 1 0,1 0 0,0 0 0,0-1-1,-1 1 1,1 0 0,0 0 0,-1 0 0,1 0 0,0 0-1,0 0 1,-1-1 0,1 1 0,0 0 0,-1 0 0,1 0 0,0 0-1,-1 0 1,1 0 0,0 0 0,-1 0 0,1 0 0,-1 1 0,0-1-43,-1 1 1,1 0-1,0 0 1,-1 0-1,1 0 1,0 0-1,0 0 1,-1 1 0,1-1-1,0 0 1,0 1-1,0-1 1,0 0-1,1 1 1,-1-1-1,0 1 1,0 2-1,-1 0-272,2-3 235,-1 1 0,0 0 0,0 0 1,1-1-1,-1 1 0,1 0 0,0 0 0,-1 0 0,1 0 0,0 0 0,0 0 1,0 0-1,0-1 0,1 5 0,3 2-340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8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17220,'-4'33'1879,"2"1"1,2 41 0,1-47-1353,2 0 1,1 0 0,9 28-1,-13-54-507,0 0-1,1-1 1,-1 1-1,1 0 0,0 0 1,0-1-1,-1 1 1,1 0-1,0-1 0,0 1 1,1-1-1,-1 0 1,0 1-1,0-1 0,1 0 1,1 2-1,-2-3-6,0 0 0,0 1 0,0-1 0,0 0 0,1 0 0,-1 0 0,0 0 0,0 0 0,0 0 0,0 0 0,0-1-1,0 1 1,0 0 0,0-1 0,0 1 0,0-1 0,0 1 0,0-1 0,0 1 0,0-1 0,0 0 0,0 1 0,0-1 0,0 0 0,-1 0 0,1 0 0,1-1-1,18-20 191,-13 14-151,-1 1 1,1 0-1,1 0 0,-1 0 0,13-7 1,-20 14-52,1-1 0,-1 1 0,1 0 0,-1-1 0,0 1 0,1 0 0,-1 0 1,1-1-1,-1 1 0,1 0 0,-1 0 0,1 0 0,-1 0 0,1 0 1,-1 0-1,1 0 0,-1 0 0,1 0 0,-1 0 0,1 0 0,-1 0 0,1 0 1,-1 0-1,1 0 0,-1 0 0,0 0 0,1 1 0,-1-1 0,1 0 0,-1 0 1,1 1-1,-1-1 0,0 0 0,1 1 0,-1-1 0,1 0 0,-1 1 0,0-1 1,1 2 1,0 0-1,-1 0 1,1 0 0,-1 0 0,1 0 0,-1 0 0,0 0 0,0 0 0,0 0 0,0 2 0,-9 47 41,-2-18-695,11-42-605,2 0 902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8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1 152 16203,'5'1'546,"0"0"0,0 0 0,1-1 0,-1 1 0,1-1 0,-1 0 0,0-1 0,1 1 0,6-3 0,-2 1-127,-1-1 0,0 0 0,0-1 0,16-8 0,-13 4-285,-1 1-1,1-1 1,-1-1 0,-1 0 0,0-1-1,0 0 1,10-14 0,-18 22-108,-1-1 0,1 1 0,-1-1 0,1 1 0,-1-1 1,0 0-1,0 1 0,0-6 0,0 7-21,-1 0 0,0 1 1,0-1-1,0 1 0,0-1 0,-1 1 0,1-1 1,0 1-1,0-1 0,0 1 0,0-1 1,0 1-1,-1-1 0,1 1 0,0-1 1,0 1-1,-1-1 0,1 1 0,0 0 0,-1-1 1,1 1-1,0-1 0,-1 1 0,1 0 1,-1 0-1,1-1 0,-1 1 0,1 0 1,-1-1-1,1 1 0,-1 0 0,1 0 0,-1 0 1,1 0-1,-1 0 0,1-1 0,-1 1 1,1 0-1,-1 0 0,1 0 0,-1 0 1,1 1-1,-1-1 0,1 0 0,-1 0 0,1 0 1,-1 0-1,1 0 0,-1 1 0,1-1 1,-1 0-1,0 1 0,-4 0 20,0 1 0,0 1 0,0-1 0,0 1 0,1-1 0,-1 1-1,1 1 1,-1-1 0,-4 5 0,-34 38 108,43-45-132,-9 10 19,0 1 0,0 0 0,-11 22 0,17-30-16,1 1 0,0-1 0,1 1 0,-1-1 0,1 1 0,0 0 0,0-1 0,0 1 0,1 0 0,-1 0 0,1-1 0,0 1 0,1 0 0,-1 0 0,2 6 0,-1-10-15,-1 1 1,1 0 0,0 0-1,0 0 1,-1-1 0,1 1-1,0 0 1,1-1 0,-1 1-1,0-1 1,0 0-1,1 1 1,-1-1 0,1 0-1,-1 0 1,1 1 0,-1-1-1,1 0 1,3 1 0,-2-1 11,0-1 0,0 1 0,0-1 0,0 1 0,0-1 0,0 0 1,0 0-1,0 0 0,0-1 0,0 1 0,4-2 0,2-1 54,1 0 0,-1-1-1,0 0 1,0 0 0,0-1 0,10-8-1,2-3-48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9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 17788,'-6'30'2741,"-1"-4"-1896,3 24 421,3 92 0,18 51-474,-15-180-755,-1-8-1567,-1-17-202,-3-22-143,-5 11 1026,-3 1-248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39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57 14667,'-10'8'1576,"6"0"-759,3-3-137,5-2 944,9-3-208,8-1-175,8-4-65,11-3-240,6-1-136,6-2-208,-2-2-223,-1 1-570,-5 2-447,-10 2 592,-15 5-168,-22 3-80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1.1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47 18508,'-3'5'2046,"-1"4"-1359,4-3-582,0-1 1,1 1-1,0 0 1,0 0-1,3 8 1,-3-13-135,-1-1 1,0 1 0,0 0 0,1-1 0,-1 1 0,0 0-1,1-1 1,-1 1 0,1-1 0,-1 1 0,0 0-1,1-1 1,0 1 0,-1-1 0,1 0 0,-1 1 0,1-1-1,-1 1 1,1-1 0,0 0 0,0 1 0,0-1 1,0-1 0,0 1 0,0 0 1,0 0-1,0-1 0,0 1 0,-1-1 0,1 1 1,0-1-1,0 1 0,0-1 0,-1 1 0,1-1 1,0 0-1,-1 1 0,1-1 0,0 0 1,-1 0-1,1 1 0,-1-1 0,1-2 0,6-10-137,0 0 0,-1 0-1,6-23 1,-2 9 424,-11 83 644,0-20-1244,6-43 249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0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4484,'0'0'6171,"5"6"-5813,-1-2-334,0 0 0,-1-1 1,1 1-1,0-1 0,1 0 0,-1-1 0,1 1 0,-1-1 0,1 0 1,0 0-1,-1 0 0,1-1 0,0 1 0,0-1 0,0 0 0,0-1 1,1 1-1,-1-1 0,0 0 0,5-1 0,184-4 481,236-36 0,127-5 1747,-235 29-1334,-321 17-1288,2-1 1069,-10-5-8592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2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 15699,'2'0'1489,"2"1"-929,3-1-160,10 2 752,6-1-200,12-1-224,5-1-183,8-2-193,1-3-16,3-2-96,-3-1-208,-5 1-424,-7-1-304,-15 6 576,-8 0-129,-7 6-63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2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41 16988,'8'-1'1536,"12"-1"-920,4-2-176,16-3 696,5 0-271,6-1-329,2 1-48,0 4-568,-4 2 1504,-9 5-1264,-6 3-8,-15 1 24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3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13851,'9'11'1256,"8"3"-720,8 1-120,16 3 617,12 0-249,14-1-72,8-3-48,10-4-184,6 2-48,10-2-608,-5 1 1833,-17-5-1513,-16 0 80,-22 2 64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3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15675,'6'-3'1337,"9"0"-1041,19 9-32,13 5 392,22 12-176,4 7-48,15 12-56,3 6-56,11 7-136,6-1-256,-8-2 1697,-8-3-1457,-9-6 16,-6-6 104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44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11 628 15395,'-11'15'2085,"17"-16"-260,22-24-112,100-123 663,-56 61-1802,45-55 23,58-65-83,-144 179-430,-31 27-81,1 1 0,-1-1-1,1 1 1,-1 0-1,1 0 1,-1-1-1,1 1 1,-1 0-1,1 0 1,-1-1-1,1 1 1,0 0 0,-1 0-1,1 0 1,-1 0-1,1 0 1,0 0-1,-1 0 1,1 0-1,0 0 1,0 1-1,-1-1 1,0 1 0,1-1-1,-1 1 1,0-1-1,1 1 1,-1 0-1,0-1 1,0 1 0,0-1-1,1 1 1,-1 0-1,0-1 1,0 1 0,0 0-1,0-1 1,0 1-1,0-1 1,0 1-1,0 0 1,0-1 0,-1 1-1,1 1 1,-8 41 60,-16 48 0,1-5-35,13-44-188,2 1-1,2 0 0,2 1 0,1-1 0,6 69 0,2-81-6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57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1096 362 12147,'-52'18'493,"-102"31"-63,119-41-421,0 0 0,-56 3 0,17-8-4,25-2-1,-60 10 1,96-9 0,-1 1 1,0 0 0,1 1 0,-1 1 0,1 0 0,1 1 0,-1 0 0,-22 16 0,12-3 22,1 0-1,1 2 1,1 0 0,1 2-1,1 0 1,-29 48-1,19-19 13,2 1 0,-28 81-1,34-72 1,4 0 0,2 1-1,3 1 1,-5 107 0,21 261 116,-1-320-137,-1-28-9,25 428 286,-15-402-95,4-1-1,51 174 1,-47-215-109,4-1-1,3-1 1,49 84 0,-54-112-69,1-2 1,2-1 0,2-1-1,0-1 1,3-2-1,59 48 1,-49-49-30,3-3-1,0-1 1,1-3-1,1-1 1,2-3 0,-1-1-1,2-3 1,88 16 0,-25-14-68,1-5 1,212-6 0,-203-11 13,182-32 0,-230 23 33,0-4 0,-1-3 1,114-49-1,-133 43 14,0-3 0,-2-2 0,-2-2 0,53-45 0,-26 11 14,110-127-1,-73 56 28,152-246 0,-222 310-23,-3-2 0,-4-2 0,31-94 1,-33 65 4,38-219 0,-61 240 92,-3-1 0,-5-146 0,-8 166-16,-3 0 0,-4 0 1,-2 1-1,-22-65 1,15 73-61,-3 1 1,-3 2-1,-1 0 1,-4 2 0,-1 1-1,-3 1 1,-2 3 0,-72-76-1,57 74-18,-2 3 1,-2 2-1,-2 3 0,-2 2 0,-1 2 1,-2 4-1,-79-32 0,53 32-9,-2 4-1,-1 4 1,-2 4 0,-109-13-1,79 23 51,0 6 0,-217 14 0,10 24 44,165-18-41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8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12387,'3'7'476,"0"1"1,0-1-1,-1 1 1,-1 0 0,1-1-1,-1 1 1,-1 0-1,1 0 1,-1 0-1,-1 0 1,-1 10-1,1 23 927,12 85 504,1 13-3150,-14-136 1022,-5 3-102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29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155 113 14955,'1'-2'197,"-1"0"-1,1 0 1,-1 0 0,0 0-1,0 0 1,0 0 0,0 0-1,0-1 1,0 1 0,0 0-1,-1 0 1,1 0 0,-1 0-1,0 0 1,1 0-1,-1 1 1,0-1 0,0 0-1,0 0 1,-3-3 0,3 4-115,0 0 0,-1 0 0,1 0 0,0 1 0,-1-1 0,1 0 1,-1 0-1,1 1 0,-1-1 0,1 1 0,-1-1 0,0 1 0,1 0 1,-1 0-1,1 0 0,-1 0 0,0 0 0,1 0 0,-1 0 0,0 0 1,1 1-1,-1-1 0,1 0 0,-1 1 0,1 0 0,-1-1 0,-2 2 1,-3 3-44,-1 0 1,1 0-1,0 0 1,1 1-1,0 0 1,0 0 0,0 1-1,0 0 1,1 0-1,0 0 1,1 1 0,0-1-1,0 1 1,0 0-1,1 0 1,0 0-1,1 1 1,0-1 0,0 1-1,1 0 1,0-1-1,0 1 1,1 0 0,1 15-1,0-22-37,-1 0 0,0 0 0,1-1-1,-1 1 1,1 0 0,-1 0 0,1-1 0,0 1-1,0-1 1,0 1 0,0-1 0,0 1 0,0-1 0,0 1-1,0-1 1,1 0 0,-1 0 0,1 0 0,-1 0 0,0 0-1,1 0 1,0 0 0,-1 0 0,1 0 0,0-1-1,-1 1 1,1-1 0,0 1 0,0-1 0,-1 0 0,1 1-1,0-1 1,0 0 0,-1 0 0,1 0 0,0-1-1,0 1 1,0 0 0,-1-1 0,3 0 0,3-1 22,0-1 1,-1 1-1,1-1 0,-1-1 1,0 1-1,0-1 1,0 0-1,0-1 0,6-5 1,2-5 62,-1-1 1,0 0 0,-1-1-1,-1 0 1,10-21 0,-3 3 308,20-63 1,-36 94-206,0 5-69,-1 14-25,-2 27-30,1-42-67,-1 25 24,-1 28-179,1 0 0,10 71 0,-8-119 139,0 0 0,0 0 0,0-1 0,1 1 0,-1-1 0,5 8 0,-6-11 25,1 0 0,-1 0 1,1 0-1,0 0 0,-1-1 1,1 1-1,0 0 0,0 0 1,0-1-1,0 1 0,-1-1 1,1 1-1,0-1 1,0 1-1,0-1 0,0 1 1,0-1-1,0 0 0,0 1 1,0-1-1,0 0 0,0 0 1,1 0-1,-1 0 0,0 0 1,0 0-1,0 0 0,0 0 1,0 0-1,0-1 0,0 1 1,0 0-1,0-1 0,2 0 1,11-8-100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0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14459,'0'113'7522,"9"218"-6434,-1-246-1264,-11-91-399,-3-7 430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30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92 12995,'0'-20'1442,"-1"12"-906,1 1-1,0 0 0,0-1 1,1 1-1,0 0 1,3-15-1,-4 22-501,0 0 0,0-1 0,0 1 0,0 0 0,0 0 0,0-1 0,0 1 0,1 0 1,-1 0-1,0 0 0,0-1 0,0 1 0,0 0 0,0 0 0,0 0 0,0-1 0,1 1 0,-1 0 0,0 0 0,0 0 0,0 0 0,0-1 0,1 1 0,-1 0 0,0 0 0,0 0 0,0 0 0,1 0 0,-1 0 0,0 0 0,0 0 0,0 0 0,1 0 0,-1-1 0,0 1 0,0 0 0,1 0 0,-1 0 0,0 0 1,0 1-1,1-1 0,-1 0 0,0 0 0,0 0 0,0 0 0,1 0 0,-1 0 0,0 0 0,0 0 0,0 0 0,1 0 0,-1 1 0,0-1 0,0 0 0,0 0 0,1 0 0,-1 0 0,0 1 0,0-1 0,0 0 0,0 0 0,0 0 0,1 1 0,5 13 770,1 12-416,-2 0 1,-1 0-1,0 0 0,-2 35 1,5 31-86,-7-92-301,0 1 0,0-1 1,0 1-1,0-1 0,0 1 1,0-1-1,0 1 0,0-1 1,1 1-1,-1-1 0,0 1 1,0-1-1,0 1 1,1-1-1,-1 1 0,0-1 1,1 0-1,-1 1 0,0-1 1,1 1-1,-1-1 0,1 1 1,8-5 52,10-22 59,-13 18-63,-2 2-11,1 0 0,1 0-1,-1 0 1,1 1 0,0 0-1,0 0 1,9-5 0,-12 9-33,-1 0 0,1-1 0,-1 1 1,1 1-1,0-1 0,-1 0 0,1 1 1,0-1-1,-1 1 0,1 0 1,0 0-1,0 0 0,-1 0 0,1 0 1,0 1-1,0-1 0,-1 1 0,1 0 1,-1-1-1,1 1 0,0 1 0,-1-1 1,0 0-1,4 2 0,2 4-8,0-1-1,0 1 1,0 0 0,-1 0-1,0 1 1,7 10 0,-11-13 12,1 0 1,-1 1 0,0-1-1,0 1 1,-1 0 0,1-1-1,-1 1 1,-1 0 0,1 0 0,-1 0-1,1 11 1,-2-15 5,-1-1 0,1 1 0,0 0 1,-1 0-1,0 0 0,1-1 0,-1 1 0,0 0 0,0 0 1,0-1-1,0 1 0,0-1 0,0 1 0,0-1 1,-1 0-1,1 1 0,-1-1 0,1 0 0,-1 0 0,1 0 1,-1 0-1,1 0 0,-1 0 0,0 0 0,0-1 1,1 1-1,-1-1 0,0 1 0,-3 0 0,-7 1 90,1 0 0,-1-1 0,-16 1 0,27-2-99,-12 0 49,1 1-104,-1-1 1,0 0-1,0 0 1,0-2-1,1 1 1,-1-2-1,-12-3 1,24 6 0,0-1-1,0 1 1,0-1 0,0 1 0,0-1-1,1 1 1,-1-1 0,0 0 0,0 1-1,1-1 1,-1 0 0,0 0 0,1 1-1,-1-1 1,0 0 0,1 0 0,-1 0-1,1 0 1,0 0 0,-1 0-1,1 0 1,0 0 0,-1 0 0,1 0-1,0 0 1,0 0 0,0 0 0,0-2-1,1-11-374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1078 116 9641,'0'0'1014,"-11"-8"-304,-6-4-374,-2 1-1,1 1 0,-1 0 0,-1 2 0,0 0 0,0 1 0,-1 1 0,-30-5 1,20 10-128,-1 2 0,1 1 0,0 1 0,0 1 0,1 2 0,-1 2 0,2 0 0,-1 2 0,-34 17 0,18-5 7,1 2 0,1 2 0,2 2 0,-75 63 0,95-69-204,1 0 0,1 1 0,0 1 0,2 1 0,1 0 1,1 2-1,2 0 0,0 0 0,2 1 0,1 1 0,1 0 1,1 1-1,2 0 0,1 0 0,1 0 0,2 1 0,1-1 1,1 1-1,2 0 0,1-1 0,12 59 0,-10-69-5,2 0 0,1-1-1,0 0 1,1 0 0,1-1-1,1 0 1,1-1 0,0 0 0,1 0-1,25 25 1,-25-30-5,1-1 0,-1 0 0,2-2-1,0 1 1,0-1 0,0-1 0,1-1 0,1 0 0,-1-1 0,1 0-1,0-1 1,0-1 0,28 3 0,-6-5 2,0-1 0,1-2 0,-1-2 0,0-2 0,0-1 0,-1-2 0,0-1 0,0-2 0,-1-2 0,37-18 0,0-5 116,-1-3-1,-2-3 1,112-89-1,-137 93 70,-1-1 0,-3-3 0,-1-1 0,38-53 0,-52 59 133,-1-2 0,-2 0 0,-1-1 0,-3-2 1,27-79-1,-42 108-220,0 0 1,-1 0-1,-1 0 0,0 0 1,-1 0-1,0-1 0,-1 1 1,-1 0-1,-3-23 1,1 28-61,1-1 1,-1 1 0,0 0 0,-1 0-1,0 1 1,0-1 0,-1 1-1,0 0 1,0 0 0,-1 0 0,0 1-1,0 0 1,0 0 0,-1 0 0,-12-7-1,-4-1 22,-1 0 0,0 2 0,-1 1 0,0 1 0,-1 2 0,0 0 0,0 2 0,-43-6-1,-76 0-1087,1 11-4959,124 1 4527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45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7 12883,'2'-7'2561,"-4"11"-647,-2 12-616,-14 495 1541,14-373-2540,-12 182 192,17-303-444,-1-8-296,-8-18-2646,-15-20 1560,5 8 502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8:47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55 356 5033,'4'-31'969,"0"0"-1,-2 0 1,-5-56-1,3-38 5731,1 116-5960,0 4-50,-1 1 0,0-1 1,1 1-1,-2-1 0,1 0 1,-2-7-1,-1 11 756,-1 6-994,-2 7-237,-5 29 17,2 1 0,1 0 0,-4 83 0,11-109-190,2 361 350,4-55-190,-7-290-127,-5-79-2315,2 19 1832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2.7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16 637 15155,'-13'5'1190,"13"-5"-1175,0 0 1,0 0 0,0 0 0,0 0-1,0 0 1,0 0 0,0 0 0,0 0-1,0 0 1,0 0 0,0 0 0,-1 0-1,1 0 1,0 0 0,0 0 0,0 0-1,0 0 1,0 0 0,0 0 0,0 0-1,0 0 1,0 0 0,0 0 0,0 0-1,0 0 1,0 0 0,-1 0 0,1 0-1,0 0 1,0 0 0,0 0 0,0 0-1,0 0 1,0 0 0,0 0 0,0 0-1,0 0 1,0 0 0,0 0 0,0-1-1,0 1 1,0 0 0,0 0 0,0 0 0,0 0-1,0 0 1,0 0 0,0 0 0,0 0-1,0 0 1,0 0 0,0 0 0,0 0-1,0 0 1,0-1 0,0 1 0,0 0-1,0 0 1,0 0 0,0 0 0,0 0-1,0 0 1,0 0 0,14-18 1310,-4 7-1084,369-404 3172,-243 271-4375,-126 133 523,-5 5 69,0 1 0,0-1 1,0 1-1,1 1 1,11-9-1,-10 11-279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3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1 788 12315,'2'0'148,"0"1"1,1-1 0,-1 0-1,0 0 1,0 0-1,1 0 1,-1 0 0,0 0-1,0 0 1,0-1 0,1 1-1,-1-1 1,0 0-1,0 0 1,0 0 0,2-1-1,33-22 991,-28 17-658,49-39 1005,-2-2 0,56-63 0,89-119-743,-114 127-882,-61 72-4,15-17-1025,80-74 0,-106 113 869,-8 7-414,-21 16 173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3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1 713 15723,'2'-1'133,"0"1"0,1-1-1,-1 0 1,0-1-1,0 1 1,0 0 0,0-1-1,0 1 1,0-1 0,0 1-1,0-1 1,0 0-1,-1 0 1,1 0 0,-1 0-1,2-2 1,7-9 217,123-114 2157,25-27-1480,4-31-848,-43 47-1220,-77 96-417,-39 39 1151,1 0-1,-1 0 1,1 0 0,0 1-1,0 0 1,1 0-1,-1 0 1,0 0 0,1 1-1,4-2 1,-7 3-603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4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1 656 15683,'0'0'51,"0"0"0,0 0 0,1 0 1,-1 1-1,0-1 0,1 0 0,-1 0 0,0 0 0,0 0 0,1 1 0,-1-1 0,0 0 0,1 0 0,-1 0 0,0 0 0,1 0 0,-1 0 0,0 0 0,0 0 0,1 0 0,-1 0 0,0 0 0,1 0 0,-1 0 0,0 0 0,1-1 1,-1 1-1,0 0 0,0 0 0,1 0 0,-1 0 0,0 0 0,1-1 0,-1 1 0,0 0 0,0 0 0,0 0 0,1-1 0,-1 1 0,0-1 0,13-14 398,-8 9-171,91-116 2334,82-98-1007,-116 150-2166,74-64 0,-128 126 381,-4 4-72,1-1 1,-1 1-1,1 0 1,0 1 0,0-1-1,0 1 1,1 0-1,10-4 1,-16 7 206,0 0 0,1 0 0,-1-1 0,0 1 0,1 0 0,-1 0 0,0 0 0,0 0 0,1 0 0,-1 0 0,0 0 0,1 0 0,-1 0 0,0 0 0,1 0 0,-1 0 0,0 0 0,1 0 0,-1 0 0,0 0 0,1 1 0,-1-1 0,0 0 0,0 0 0,1 0 1,-1 0-1,0 1 0,0-1 0,1 0 0,-1 0 0,0 0 0,0 1 0,1-1 0,-1 0 0,0 0 0,0 1 0,0-1 0,0 0 0,0 1 0,1-1 0,-1 0 0,0 0 0,0 1 0,0-1 0,0 0 0,0 1 0,0-1 0,0 0 0,0 1 0,0-1 0,0 0 0,0 1 0,0-1 0,0 0 0,-1 1 0,-6 17-1085,-1-6 483</inkml:trace>
  <inkml:trace contextRef="#ctx0" brushRef="#br0" timeOffset="1">270 616 15123,'1'0'84,"0"0"0,0 0 0,-1 1-1,1-1 1,0 0 0,0 0 0,-1 0-1,1 0 1,0 0 0,0 0 0,0 0 0,0 0-1,-1 0 1,1 0 0,0 0 0,0-1-1,-1 1 1,1 0 0,0 0 0,0-1 0,-1 1-1,1-1 1,0 1 0,-1-1 0,2 0-1,20-17 303,-15 12-77,47-43 1449,61-72 1,40-67-662,-50 59-959,-92 113-262,1 0 1,0 1 0,1 1 0,23-18-1,-36 31 51,-1 0-1,1 0 1,0 0-1,-1 0 0,1 1 1,0-1-1,-1 1 1,1-1-1,0 1 0,0 0 1,-1 0-1,4 0 0,-4 0 44,-1 0 0,1 0 0,0 0 0,-1 0 0,1 0 0,0 0 0,-1 0 0,1 1 0,0-1 0,-1 0 0,1 1-1,-1-1 1,1 0 0,-1 1 0,1-1 0,-1 1 0,1-1 0,-1 1 0,1-1 0,-1 1 0,0-1 0,1 1 0,-1-1-1,0 1 1,1-1 0,-1 1 0,0 0 0,0-1 0,1 1 0,-1 0 0,0-1 0,0 2 0,-1 5-412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4.6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1 518 15419,'0'6'1697,"7"-5"-1001,7-12-152,9-6 720,14-18-504,9-5-23,10-13-81,4-7-40,3-6-376,-1 1-200,-7 8-352,-7 6-224,-12 15-385,-10 10-79,-13 19 688,-6 7-280,-7 11-56</inkml:trace>
  <inkml:trace contextRef="#ctx0" brushRef="#br0" timeOffset="1">409 623 17668,'7'0'1624,"6"-20"-1128,5-6-224,9-13 544,6-5-255,5-12-385,5-4-248,0 2-481,0 5-215,-5 12-320,-4 5-544,-12 17 1032,-8 6-305,-11 16 121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5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1 317 19460,'13'-8'1705,"4"-15"-1225,4-4-176,10-9 600,3-2-304,5-3-184,-4 1-136,1 7-360,-3 4-320,-4 12-392,-3 3-256,-13 5 760,-3 8-201,-7 5-119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5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 13123,'25'56'1588,"-4"2"1,-2 0-1,14 70 1,-21-76-984,6 20-198,-4 0 0,-3 1 1,-3 0-1,-3 124 1,-7-157-388,-1 0 0,-3 1 0,-1-2 0,-2 1 1,-2-1-1,-1-1 0,-2 0 0,-2-1 0,-1 0 1,-26 38-1,42-73-32,-8 12-230,0-1-1,-18 19 0,26-30 212,-1 0 1,0 0-1,0 0 0,0 0 0,0 0 0,0-1 1,0 1-1,-1-1 0,1 1 0,0-1 0,-1 0 1,1 0-1,-1 0 0,0 0 0,1-1 0,-1 1 0,1-1 1,-1 1-1,0-1 0,0 0 0,1 0 0,-1 0 1,-4-1-1,-13-10-299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5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16139,'3'3'279,"1"0"0,-1 0 0,1 0-1,-1 1 1,0 0 0,-1-1-1,1 1 1,-1 0 0,1 1 0,-1-1-1,2 7 1,2 0 395,28 68 385,-4 1 1,24 95 0,-10-29-711,-42-141-335,0 1 38,0 0-1,0 0 0,0 0 0,1-1 0,5 9 0,-7-13-34,-1 0 1,1 0-1,0-1 0,-1 1 1,1 0-1,0 0 0,0-1 1,0 1-1,0-1 0,-1 1 1,1-1-1,0 1 0,0-1 1,0 1-1,0-1 0,0 0 0,0 1 1,1-1-1,-1 0 0,0 0 1,0 0-1,0 0 0,0 0 1,0 0-1,0 0 0,0 0 1,0 0-1,0-1 0,0 1 1,0 0-1,0-1 0,0 1 1,0-1-1,0 1 0,0-1 1,0 1-1,0-1 0,0 0 1,0 0-1,9-9 86,-1 1 0,0-1 0,0-1-1,-1 1 1,-1-1 0,0-1 0,8-18 0,-3 10-15,171-325-3498,-173 326 2904,2 0 1,19-23-1,-13 23-534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1506 89 7944,'-2'-3'56,"1"1"1,-1-1-1,1 1 1,-1-1 0,0 1-1,0-1 1,0 1-1,0 0 1,0 0-1,-1 0 1,1 0 0,-1 0-1,1 1 1,-1-1-1,0 1 1,1 0 0,-1 0-1,0 0 1,-4-1-1,-61-16 1156,65 18-1137,-69-13 2096,-120-4 0,129 16-1887,0 2 0,1 4 0,-1 2 1,-87 22-1,110-19-292,1 1 0,0 3 0,1 1 0,0 2 0,1 1 0,1 2 0,1 1 0,1 2 0,1 2 0,1 1 0,1 1 0,1 2 0,2 1 0,-29 38-1,35-35 87,0 1-1,3 1 0,1 0 0,1 1 0,2 1 1,1 1-1,3 0 0,1 0 0,1 1 0,-3 51 1,9-56-176,2 0 0,1 1 0,2-1 1,2 0-1,1 0 0,1-1 0,2 1 1,1-1-1,2-1 0,1 0 0,2 0 1,22 37-1,-28-56 37,0 0 1,2 0-1,-1-1 0,2 0 1,-1 0-1,2-1 1,-1-1-1,2 0 0,-1-1 1,1 0-1,1 0 1,19 8-1,-13-9 89,0-1 0,1-1 0,-1-1 0,1-1 0,1 0 0,-1-2 0,0 0 0,26-2 1,11-5 135,-1-2 1,0-3 0,-1-3 0,0-1 0,99-42 0,-26 3 84,-3-6 0,121-76 1,-188 99-181,-2-4 0,-2-2 1,-1-2-1,-3-3 0,-1-1 0,44-58 1,-73 78 181,-1-2 1,-1-1 0,-1 0 0,24-61-1,-34 72 8,-2 0 0,0 1 0,-1-2 1,-1 1-1,-1-1 0,-1 1 0,-1-1 0,0 0 0,-5-36 0,2 47-221,-1-1 1,0 1 0,-1 0 0,0 1-1,0-1 1,-1 1 0,0-1-1,-1 1 1,0 1 0,0-1 0,-1 1-1,0 0 1,0 1 0,-1 0-1,0 0 1,0 0 0,-1 1 0,0 0-1,-14-7 1,-17-5-942,-1 0 0,-1 3 0,-60-15 0,21 7-3301,45 10-776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49:16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23 682 16131,'-21'29'2975,"19"-27"-2129,3-3-77,13-15 299,103-156 1162,-73 104-1898,159-275 418,-173 292-702,8-10-10,-38 61-38,0 0 0,0 0 0,0 0-1,0 0 1,0 0 0,0 1 0,0-1 0,0 0 0,0 0 0,0 0 0,0 0 0,0 0 0,0 0 0,0 0 0,0 0 0,0 1 0,1-1 0,-1 0-1,0 0 1,0 0 0,0 0 0,0 0 0,0 0 0,0 0 0,0 0 0,0 0 0,0 0 0,0 0 0,1 0 0,-1 0 0,0 0 0,0 0 0,0 0 0,0 0-1,0 0 1,0 0 0,0 0 0,1 0 0,-1 0 0,0 0 0,0 0 0,0 0 0,0 0 0,0 0 0,0 0 0,0 0 0,0 0 0,1 0 0,-1 0-1,0 0 1,0 0 0,0 0 0,0 0 0,0 0 0,0-1 0,0 1 0,0 0 0,0 0 0,0 0 0,0 0 0,0 12-8,0-12 8,-12 250-1,13-197-535,3 1 0,17 90 0,-5-70-96,-15-69 215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0:03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33 13331,'1'-33'2319,"-12"61"-125,-1 48-1685,-5 86 0,10 80-194,5-130-171,-28 784 79,26-682-191,-2 66-30,3-193-26,-6 90-234,5-164 202,-3-11-1,6-2 54,1-1-1,-1 0 1,0 1-1,0-1 1,0 0-1,1 0 1,-1 0-1,1 0 1,-1 0 0,0 0-1,1 0 1,0 0-1,-1 0 1,1 0-1,0 0 1,-1 0-1,1 0 1,0-2-1,-5-41-30,3 0 0,2-1 0,5-46 0,-3 56 29,47-428-98,-29 311 54,-12 82 24,68-726-294,-72 647 290,10-164-49,-13 294 27,-3 23-34,-2 32 5,-12 185 2,-17 313 136,3 65-39,12-264-11,15-287-50,-1 18-63,2 1 1,12 101-1,-11-159 1123,-4-10-544,-10-14-228,-4-13 20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0:08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4905 437 13283,'-52'-1'196,"0"-3"0,-57-12 1,-100-30-466,26 4 92,-914-128 1287,914 145-1047,-394-42 354,461 60-348,0 6 0,0 4-1,-117 20 1,101-1-76,-132 40-1,180-36 1,2 4 1,-129 65 0,136-54-5,1 4 0,2 3 0,3 3 0,-102 97 0,121-97 2,2 2 0,2 2 0,3 2 0,2 2 0,-65 127 1,40-35-28,-90 315 1,135-387 28,4 1 0,-14 154 0,29-175 13,2 1-1,2-1 1,4 0-1,21 101 1,6-33 13,6-2 0,6-2 1,86 171-1,-84-206-27,4-2 0,4-2 0,3-3 1,4-2-1,141 138 0,-145-165-5,2-3 1,2-2-1,2-3 1,2-3-1,1-3 1,2-2-1,2-4 0,95 30 1,-35-27-2,3-6-1,0-5 1,2-6-1,162 0 1,550-42 36,-777 19-20,978-94-40,-823 61 19,-1-9 1,343-119 0,-82-19 25,117-42 22,-540 205-25,244-97-33,-269 101 12,-1-2 0,-2-1 0,0-2 1,-1-2-1,56-52 0,-65 51 3,-1-2-1,-2 0 1,-1-1-1,-1-1 0,-1-1 1,-2-1-1,23-58 1,-21 32 7,-1-2 1,-4 0-1,13-105 0,-16 59 56,-5 0-1,-4-1 0,-5 1 0,-4 0 1,-28-136-1,22 188 27,-2 0 1,-3 2-1,-2-1 1,-36-66-1,19 52 75,-4 2-1,-78-96 0,-125-99 265,-20 25-138,130 123-237,-282-179 1,341 247-22,-2 4 0,-2 3 1,-1 4-1,-2 3 1,-154-35-1,105 46-180,-230-4-1,283 21 157,-63-5-74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0:25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0 10146,'6'34'6367,"-4"11"-3725,-3 59-2798,-1-31 868,-9-140-736,7-52 110,4 111-25,0 9 32,0 17 34,4 280 1456,-2-289-1359,0-11 80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0:31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2556 12251,'5'-3'3784,"12"0"-2272,-7 2-799,-5-2-482,1 0-1,-1 0 1,0-1 0,0 0 0,-1 1 0,1-1-1,-1-1 1,7-7 0,16-14 347,-17 20-506,0 0-1,1 1 1,-1 1-1,1-1 1,0 2-1,0 0 1,0 0-1,22-2 1,-14 2-11,33-10 1,-16-2 15,0-2 1,-2-1-1,41-29 1,-24 15-11,-27 16-48,-1-2 0,-1-1 0,0 0 0,21-27 0,-22 23-6,1 1-1,1 0 1,34-23 0,12 0-39,3 3 0,143-61 0,-187 90 38,-1-1 0,-1-1 0,0-2-1,37-31 1,-27 21-10,39-24 0,18 0 3,-50 29-6,-1-2 0,0-2 1,-2-2-1,37-33 0,-19 7-3,73-67 37,-100 96-26,1 1 0,53-30 0,-43 31 9,5-1-25,-2-2 0,0-2 0,-2-1 0,40-38-1,-35 21 14,-14 12-10,49-38 0,-35 37 2,135-97-1,-89 65 5,95-58-7,-180 120-7,6-3 16,0 0-1,0-1 1,-1-1-1,0-1 0,-1 1 1,15-17-1,-12 11-1,1 0-1,1 1 0,26-18 0,9-6 2,-7-2 12,-30 25-4,2 0 1,23-15-1,-33 25-2,0-1 0,-1 1 0,0-2 0,0 1 0,-1-1 0,7-9 0,-9 11 1,1-1-1,-1 1 1,1 0 0,1 0 0,-1 0 0,1 1-1,0 0 1,1 0 0,13-7 0,-18 11-6,1 0-1,0-1 1,-1 1 0,1-1 0,0 1-1,-1-1 1,0 0 0,1 0 0,-1 0 0,0 0-1,0 0 1,2-3 0,5-6-2067,-5-4-396,0 7 1715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19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44 12651,'0'-1'225,"-1"0"1,1 1 0,0-1 0,0 0-1,-1 0 1,1 0 0,0 0-1,0 0 1,0 0 0,0 0-1,0 0 1,0 0 0,0 0 0,0 1-1,0-1 1,0 0 0,1 0-1,-1 0 1,0 0 0,2-1 0,-1 1-50,0 0 0,1 1 1,-1 0-1,0-1 1,1 1-1,-1 0 1,1 0-1,-1 0 1,1 0-1,-1 0 1,0 0-1,2 0 1,8 0-327,190 7 1705,-17 0-995,283-34-189,-419 23-385,0 1 0,1 2 1,-1 3-1,70 10 1,-116-11 50,17 1-931,-19-2 878,-1 0 0,1 0 0,0 0-1,0 0 1,0 0 0,0 0 0,0-1 0,0 1-1,-1 0 1,1 0 0,0 0 0,0 0-1,0-1 1,0 1 0,0 0 0,0 0-1,0 0 1,0-1 0,0 1 0,0 0 0,0 0-1,0 0 1,0 0 0,0-1 0,0 1-1,0 0 1,0 0 0,0 0 0,0-1-1,0 1 1,0 0 0,0 0 0,0 0 0,0-1-1,1 1 1,-1 0 0,0 0 0,0 0-1,0 0 1,0 0 0,0-1 0,0 1-1,1 0 1,-1 0 0,0 0 0,0 0 0,0 0-1,0 0 1,1 0 0,-1 0 0,0 0-1,0-1 1,0 1 0,1 0 0,-1 0 0,0 0-1,0 0 1,0 0 0,1 0 0,-1 0-1,0 0 1,0 0 0,0 0 0,0 1-1,1-1 1,-1 0 0,0 0 0,0 0 0,1 0-1,-5-3-387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35.5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1 154 12059,'0'0'93,"6"0"263,0 0 1,-1 0-1,1 0 1,-1-1-1,1 1 1,-1-1-1,1-1 1,-1 1-1,0-1 1,0 0-1,1 0 1,4-3-1,-8 4-298,1-1-1,-1 1 1,1 0 0,0 0-1,-1 0 1,1 0-1,0 1 1,0-1-1,0 1 1,-1 0 0,1 0-1,0 0 1,0 0-1,5 1 1,-2 0 54,1 1 0,-1 0 0,0 1-1,0 0 1,7 3 0,-11-5-74,0 0-1,-1-1 1,1 1-1,0-1 1,0 0-1,0 0 0,0 0 1,0 0-1,0 0 1,0 0-1,0 0 1,0 0-1,0-1 1,0 1-1,0-1 1,0 0-1,0 0 0,0 1 1,-1-1-1,1 0 1,3-3-1,6-3 126,-1-1-1,13-12 1,-9 8-34,-12 9-85,1 1 1,-1 1-1,1-1 1,-1 0-1,1 1 1,-1-1-1,1 1 1,5-2-1,-5 3-29,-1 0 0,0 0 0,1 0-1,-1 0 1,0 1 0,1-1 0,-1 1 0,0-1 0,0 1-1,1 0 1,-1 0 0,3 1 0,4 2-12,1-2 0,-1 0-1,1 0 1,0-1 0,0 0 0,0 0 0,0-1 0,0 0-1,13-3 1,22 1 2,52 8 2,-65-2-2,58-1-1,154-11-28,-179 7 16,0-3 17,108-19-1,62-30 30,-200 47-37,-1 2 0,1 1 0,0 1 0,58 6-1,48-3 5,-21-1 11,-120 0 1,1 0 0,-1 0 0,1 0 0,0 0 0,-1 0-1,1 0 1,0 0 0,-1 0 0,1-1 0,-1 1 0,1 0-1,0 0 1,-1-1 0,1 1 0,-1 0 0,1 0 0,-1-1 0,1 1-1,0-1 1,-1 4-1705,0-2 1391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46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486 1 2561,'1'0'167,"0"1"1,0-1 0,-1 1 0,1-1-1,0 1 1,0-1 0,0 1 0,-1 0 0,1 0-1,0-1 1,-1 1 0,1 0 0,0 0-1,-1 0 1,1 0 0,-1-1 0,0 1 0,1 0-1,-1 0 1,0 0 0,1 0 0,-1 0-1,0 0 1,0 0 0,0 0 0,0 0 0,0 0-1,0 0 1,0 0 0,0 0 0,-1 0 0,1 0-1,0 0 1,-1 0 0,0 2 0,-15 43 2318,11-33-2093,-120 351 1614,35 11-1675,-5 336 1486,69-491-1525,-73 297 327,74-406-328,21-94-243,-6 35 34,9-49-81,1 1 0,0 0 0,-1-1 0,2 1 0,-1 0 0,0-1 0,1 1 0,-1 0 0,1-1 0,2 7 0,-2-9-9,0 0 1,0 0-1,-1 0 1,1 0-1,0 0 1,0 0-1,0-1 1,0 1-1,0 0 1,0 0-1,0-1 1,0 1-1,0-1 1,1 1-1,-1-1 1,0 1-1,0-1 1,0 0-1,1 0 1,-1 1-1,0-1 1,0 0-1,1 0 1,-1 0-1,0 0 1,0-1-1,0 1 1,1 0-1,0-1 1,38-13-151,-35 12 149,20-9-61,-9 3 56,1 0 0,0 2 0,0 0 0,0 1 0,1 0 0,23-2 0,14 6 3,80 7 1,-23 1 2,352-17-71,-310 3 61,435-50 33,-177 14-38,1 26-1,-399 16 23,195-7 7,272-47-1,-426 46-5,148-23 3,-160 27-2,0 3 0,74 5 0,-100-1 35,-1 1 0,30 10 0,-35-9 20,0 0 1,1-1-1,-1 0 0,0-1 1,1-1-1,-1 0 0,19 0 1,-27-2-58,0 0-1,0 0 1,0 0 0,0 0 0,-1 0 0,1-1 0,0 1 0,-1-1 0,1 0-1,-1 1 1,1-1 0,-1 0 0,0-1 0,0 1 0,0 0 0,2-4 0,5-6-6,-1-1 0,6-14 0,-9 19 4,170-353-179,-149 292 131,-3-1 1,-3 0-1,-3-2 0,-3 0 1,6-113-1,-17-369 12,-3 553 38,-1-29 4,-5-78-14,4 94 23,0 1 1,-1 0-1,0-1 1,-1 1-1,-10-22 1,12 32-17,1 1 1,-1-1-1,0 1 1,0 0 0,-1-1-1,1 1 1,0 0-1,-1 0 1,1 0 0,-5-1-1,-33-17-394,23 12 422,-14-6-46,-1 2 0,-1 1 0,0 1 0,-44-6 0,-143-11 34,134 19-15,-382-53 51,99 11-22,-285 4-48,185 18 25,244 8 55,-378-21 592,538 42-405,-110 14 0,136-9-225,1 3 0,-1 1 0,2 1 0,-40 19 0,53-18-45,17-8 19,-1-1 1,1 1-1,0-1 1,-10 2-1,16-5 1,0 0-1,-1 0 1,1 0-1,0 0 1,-1 0-1,1 0 0,-1 0 1,1-1-1,0 1 1,-1 0-1,-1-2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20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3098 106 8058,'-201'-52'873,"150"36"-122,-95-15-1,118 27-545,0 2 0,0 1 1,1 1-1,-1 2 0,-37 6 1,-282 67 1043,-243 9-157,219-36-1101,6 22 53,306-55 47,0 2-1,-111 49 1,143-53-58,2 2 0,-1 0 0,2 1 0,0 2 0,1 0 0,1 2 1,1 0-1,-25 32 0,20-17-22,3 2 1,0 0-1,3 2 1,1 0-1,-21 63 1,-48 216-183,81-291 155,-11 51 172,-9 91 0,24-129-40,1-1 0,2 1 0,1 0 1,10 51-1,-5-57-69,2 0 0,1 0 0,2-1 0,23 50 0,-22-59-28,2-1 0,0 0 0,1-1 1,2-1-1,0 0 0,31 28 0,30 18 19,3-5 0,133 80 1,-141-101 32,1-3-1,2-4 1,96 31 0,-59-31 2,195 32 0,-236-56-69,0-4 1,1-3-1,112-10 0,214-52 28,-119 12 3,183-40-48,-397 68 7,-2-3-1,-1-2 1,0-3 0,-2-3-1,-2-3 1,0-2 0,-3-2-1,-1-3 1,-2-3 0,79-80-1,-32 17-15,113-154 0,-153 176 31,-5-2-1,76-158 1,-116 209 2,-1 0 1,-1-2 0,-3 0-1,0 0 1,7-74-1,-15 87 50,-1 0-1,-2 0 0,0-1 0,-2 1 0,0 0 0,-2 1 0,0-1 0,-2 1 0,-1 0 1,-16-34-1,7 26 15,-2 0 0,-1 1 0,-1 2 1,-2 0-1,0 1 0,-50-43 0,33 37 45,-2 1 0,-1 2 0,-1 2-1,-51-23 1,68 39-68,0 1 0,0 1 0,-1 2 0,-33-6 0,-34-2 75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21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1606 321 11082,'-20'1'216,"0"0"0,1 2-1,-39 9 1,-56 26-505,64-21 215,7-2 73,0 1-1,1 3 0,1 1 0,1 2 1,0 2-1,2 2 0,1 1 0,-39 37 0,34-25 94,-275 282 677,262-254-707,2 2 1,4 3 0,4 1-1,2 2 1,-56 138 0,96-203-62,-101 266 22,21 6-39,73-235 68,1 0 0,3 0-1,2 0 1,1 1 0,3-1 0,2 1 0,2-1 0,2 1 0,2-2 0,3 1 0,1-1 0,2-1 0,30 66 0,-24-70-50,2-1 0,1-1 0,2-1 0,2-1 0,2-1 0,0-2 0,3-1 0,0-1 0,48 35 0,10-2 86,3-3 1,176 87 0,-220-129-65,0-1 0,1-3 0,0-2-1,100 14 1,211-5 172,-264-22-151,-1-4-1,147-24 1,-196 18-36,0-2 0,0-2 0,-2-2 0,0-2 0,-1-2 0,0-2 1,43-29-1,-46 21-2,0-1 0,-3-2 1,0-2-1,42-50 0,-18 9 20,66-105 0,-121 169-19,67-109 235,-62 98-153,-2 0-1,-1-1 1,12-42 0,40-309 165,-54 314-194,-2 18 3,-2 0 0,-2 0 0,-2 0 1,-1 0-1,-3 0 0,-1 1 0,-2-1 0,-22-68 0,-83-184 196,0-3 353,68 172-193,-111-217 0,116 273-350,-2 1 1,-3 2-1,-3 2 0,-75-78 1,-44-20 1022,131 131-1108,-1 2 0,-77-47 0,79 59-244,-1 1 0,-47-14 0,28 11-12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60 9737,'8'-7'1458,"-1"0"-1011,-2 2 107,1-1 0,-1 1 0,1 0 1,0 1-1,0 0 0,0-1 0,0 2 0,11-6 0,-17 9-514,1 0-1,-1 0 1,0 0-1,1 0 1,-1 0 0,0 0-1,1 0 1,-1 0-1,0 0 1,1 0 0,-1 1-1,0-1 1,1 0-1,-1 0 1,0 0 0,1 0-1,-1 0 1,0 1-1,0-1 1,1 0-1,-1 0 1,0 0 0,0 1-1,1-1 1,-1 0-1,0 0 1,0 1 0,0-1-1,1 0 1,-1 0-1,0 1 1,0-1 0,0 0-1,0 1 1,0-1-1,0 0 1,0 1 0,1-1-1,-1 0 1,0 1-1,0-1 1,0 0-1,0 1 1,-1-1 0,0 20 180,0-17-119,-4 15-22,-2-1 0,0 0 0,-1 0 0,0 0-1,-2-1 1,0 0 0,-23 28 0,14-18-37,-32 47 3,-67 89 70,94-139-654,24-42-3556,6-14 134,6-12-507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33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454 1 11995,'-12'29'372,"1"0"0,1 0 0,-8 47 0,-6 95 91,16-100-194,-47 568 831,6-42-806,27-415-244,-38 334 74,21 1-14,-3 299 23,7-159 4,25-342-49,-21 293-182,29-588 3,2-13-54,0 0 1,0 0-1,-1 1 1,-1-1-1,1 0 1,-1 0-1,0-1 1,0 1-1,-6 11 0,1-12-152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14443,'55'2'560,"60"11"-1,-9-1-558,470 23 249,49 3 771,-372-16-728,647 46-30,-164-22-200,-3 32-42,-230-4-13,542 66 102,-167-109 303,-666-29-295,1041 4-25,-1220-5-56,24-2 320,0 3 0,99 17 0,-148-15-1432,-17 0 73,-23 1-122,28-5 1130,-26 3-732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36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23 14371,'-13'-1'1018,"13"1"-1011,0 0 1,0 0-1,0 0 1,0 0-1,0 0 1,0-1 0,0 1-1,0 0 1,0 0-1,0 0 1,0 0 0,0 0-1,-1 0 1,1 0-1,0 0 1,0 0 0,0 0-1,0 0 1,0 0-1,0 0 1,0 0 0,0 0-1,0 0 1,0 0-1,0 0 1,0-1 0,0 1-1,0 0 1,0 0-1,0 0 1,0 0-1,0 0 1,0 0 0,0 0-1,0 0 1,0 0-1,0 0 1,0 0 0,0 0-1,0-1 1,0 1-1,0 0 1,0 0 0,0 0-1,0 0 1,0 0-1,0 0 1,0 0 0,0 0-1,0 0 1,0 0-1,1 0 1,-1 0-1,0 0 1,0 0 0,0 0-1,0 0 1,0 0-1,0 0 1,0 0 0,0 0-1,0 0 1,0-1-1,23-4 308,36 1-219,57-4 10,180 9 0,-271 2-52,0 1 1,-1 2-1,1 0 1,-1 1-1,-1 2 1,1 0 0,-1 2-1,-1 0 1,39 27-1,-31-16 54,0 2 1,-2 1-1,0 2 0,-2 0 0,42 58 1,-60-74-83,-1 0 0,0 1 0,-1 0 0,0 0 0,0 1 0,-1-1 1,5 24-1,-8-27-9,-1-1 1,0 0 0,-1 1-1,0-1 1,0 1 0,-1-1-1,0 0 1,0 1 0,-1-1-1,0 0 1,-1 0 0,1 0-1,-8 14 1,-4 2 97,-1-2 1,0 0-1,-2-1 0,-31 32 1,-86 68 538,96-90-481,0-2 0,-2-1 0,-1-2 0,-1-2 0,-1-2 0,-1-1 0,0-3 0,-2-1 0,0-3 0,-59 11 0,43-16-435,41-8-37,0 2-1,-1 1 1,1 1-1,-27 9 1,26-4-84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1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4241 12635,'6'0'139,"-1"0"0,0 0 1,1 1-1,-1-1 1,7 3-1,64 14 399,-46-9-221,1-1 1,40 3 0,-41-9-253,-1-1 0,1-1 0,-1-2 0,1 0 0,-1-3 0,0 0 0,-1-2 0,0-1 0,0-1 0,52-27 0,40-24-28,91-51 8,-164 83-42,-1-1 1,57-50 0,-32 16-4,106-87 17,-165 142-16,176-144 17,-162 128-12,-1-1 0,-1-1 0,-1-1 0,32-52-1,90-207 378,-53 97-15,-27 66-228,4 4-1,100-130 1,-124 184-120,-2-1 0,47-103 0,-53 97-19,2 1 0,57-77 0,9 16 10,70-98-12,-136 173-8,22-34-3,134-152 0,216-154 17,-349 343-8,2 2-1,2 4 0,77-44 1,246-126 9,-345 195-30,0 2-1,1 2 0,1 2 1,56-15-1,-78 27 11,0 1 0,1 1 0,-1 2-1,1 0 1,-1 1 0,1 2 0,0 0 0,-1 2 0,1 0 0,30 10 0,135 52-18,-89-28 24,-58-23 9,14 5 13,108 52 0,-148-62-12,0 2 1,-1 0-1,0 0 1,0 1 0,-2 1-1,1 1 1,-2 0-1,0 1 1,0 0-1,12 21 1,68 147 72,-30-54-10,50 69-23,1-1-10,-85-139 35,35 93 0,23 136 269,4 9-35,86 155-28,-79-212-83,177 372 205,-103-290-334,27-17-23,-135-219-50,78 98 2,-99-133 25,72 67 0,-76-85-12,0-2 0,2-2 1,2-2-1,0-2 0,1-1 1,85 29-1,295 64 29,-240-72-27,-80-17-7,10 4-9,130 16-1,-205-42 7,0-2 0,0-1 0,0-3 0,0-1 0,0-1 0,-1-3 1,54-13-1,-47 5-171,-1-1 0,0-2 1,68-37-1,-108 52 159,0-1 1,0 1-1,-1-1 1,1 0-1,-1 0 0,5-5 1,-7 7 4,-1 0-1,1-1 1,0 1 0,-1 0-1,1-1 1,-1 1 0,1-1-1,-1 1 1,1-1 0,-1 1-1,0-1 1,0-2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2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345 125 13779,'2'-5'218,"1"-1"1,-1 1-1,0-1 1,0 1-1,-1-1 1,0 0-1,0 0 1,0 0-1,0 1 1,-2-12-1,1 15-133,0-1 1,-1 1-1,1-1 0,-1 1 0,0 0 0,0-1 1,0 1-1,0 0 0,0 0 0,0 0 1,-1 0-1,1 0 0,-1 0 0,0 0 0,1 0 1,-1 0-1,0 1 0,0-1 0,0 1 0,0 0 1,0-1-1,0 1 0,-1 0 0,1 0 0,0 0 1,-1 0-1,1 1 0,-5-2 0,4 2-60,0 0-1,0 0 1,1 0-1,-1 0 0,0 0 1,0 1-1,0-1 1,0 1-1,1 0 0,-1-1 1,0 1-1,1 1 1,-1-1-1,1 0 1,-1 1-1,1-1 0,-1 1 1,1 0-1,0 0 1,0-1-1,0 2 0,-2 1 1,-3 5 11,0 0 0,0 0 1,1 0-1,-7 14 0,1 3 31,2 1 1,0-1-1,2 2 0,0-1 1,-3 31-1,-7 142 265,19 20 6,3-180-267,2 0 0,1 0 1,18 54-1,1-28 184,-74-191-698,-96-217-3168,143 341 3614,0-1 1,0 1 0,0-1 0,0 1 0,0-1-1,1 1 1,-1-1 0,0 0 0,1 1-1,0-1 1,-1 0 0,1 1 0,0-1 0,0 0-1,0 0 1,0 1 0,0-1 0,1-3-1,0 3 18,1 1 0,0-1-1,-1 1 1,1 0-1,0-1 1,0 1 0,0 0-1,0 0 1,0 1-1,0-1 1,0 0 0,0 1-1,0-1 1,0 1-1,3-1 1,47-8 297,55-4 1,9 0-130,-111 12-187,1 0 0,0-1 0,-1 1 0,1-1 1,-1-1-1,1 1 0,-1-1 0,8-5 1,11-10-10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3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21 13835,'0'-2'139,"-1"1"0,1-1 1,-1 1-1,1 0 0,-1-1 0,1 1 1,-1 0-1,0-1 0,1 1 0,-1 0 1,0 0-1,0 0 0,0 0 0,-1-2 1,-5 5 902,-1 12-524,2 6-312,2 0 1,-1 1-1,2-1 0,-1 30 1,5 83-44,-1-132-157,1 33-28,1 0-1,2 0 0,1-1 1,15 53-1,-19-81-45,1 0 0,0-1-1,0 1 1,1-1 0,-1 1 0,5 4 0,-7-9 55,1 1-1,-1 0 1,1 0 0,0-1 0,-1 1 0,1-1 0,0 1-1,0-1 1,-1 1 0,1-1 0,0 1 0,0-1 0,0 0-1,-1 1 1,1-1 0,0 0 0,0 0 0,0 0-1,0 1 1,0-1 0,0 0 0,-1 0 0,1 0 0,0 0-1,0-1 1,0 1 0,0 0 0,0 0 0,0 0 0,-1-1-1,1 1 1,0-1 0,0 1 0,0 0 0,-1-1-1,1 1 1,0-1 0,-1 0 0,2 0 0,19-25-218,1-16-62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3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247 0 14179,'-1'13'1144,"-12"9"-776,-5 4-136,-3 11 449,-5 4-201,0 11-32,1 2-40,-1 2-144,3-1-40,4-6-72,3-4-72,6-12-256,2-8-80,2-22 200,0-12-24,3-20-40</inkml:trace>
  <inkml:trace contextRef="#ctx0" brushRef="#br0" timeOffset="1">11 119 15219,'4'10'1160,"0"3"-847,2 3-105,5 4 328,5 3-176,10 3-80,3 1-24,8 0-312,2-1-184,4-4-624,-3-8 736,1-11-128,-4-5-80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4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15355,'1'12'1113,"11"5"-833,4 3-104,2 11 280,5 5-176,4 7 16,2 5 0,1 2-96,0 3-64,-4 4-96,-4 3-40,-11 11-176,-8 5-152,-12 4 272,-5 6-56,-9-2-88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4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14179,'26'9'1128,"1"14"-784,-1 5-184,4 17 601,7 8-409,6 10-160,6 3 16,4 3-80,7-1-96,5-3-152,2-2-120,4-7 128,-6-9 64,1-18-56,-5-6-40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5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12203,'7'2'147,"1"2"0,-1-1 1,0 1-1,0 0 1,-1 0-1,1 0 0,-1 1 1,0 0-1,0 1 0,0-1 1,8 11-1,3 7 112,26 49 0,-31-52-37,117 209 1021,103 172-346,-158-287-866,122 147 0,-131-185-63,171 192-2807,-224-255 2280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10410,'0'0'1868,"0"12"-170,0 65 484,-2-45-1795,1 1 0,2-1 0,2 0 0,1 1-1,1-1 1,14 47 0,-6-50-842,-9-22 180,-1 0 0,1 0 0,-1 0 0,-1 1-1,1-1 1,-1 1 0,0 0 0,-1-1 0,0 1 0,0 12 0,-1-19 133,-1 0-1,1 0 0,-1 0 1,0 0-1,1 0 0,-1 0 1,0-1-1,1 1 0,-1 0 1,0 0-1,0 0 1,0-1-1,0 1 0,0 0 1,0-1-1,0 1 0,0-1 1,0 1-1,0-1 0,0 1 1,0-1-1,0 0 1,0 0-1,0 1 0,-1-1 1,1 0-1,0 0 0,0 0 1,0 0-1,0 0 0,0-1 1,-1 1-1,1 0 0,0 0 1,-2-2-1,-1 1-181,0 0 0,0 0 0,0 0 0,1-1 0,-1 1 0,0-1 0,1 0-1,-1 0 1,-3-3 0,-4-8 371,-1-1 0,2 0 0,0-1 0,1 0 0,-12-25 0,-28-82 8165,49 121-8135,-1 1 1,1-1-1,0 1 0,0-1 1,0 1-1,0-1 1,0 0-1,1 1 0,-1-1 1,0 1-1,0-1 1,0 1-1,0-1 1,0 1-1,1-1 0,-1 1 1,0-1-1,0 1 1,1 0-1,-1-1 1,0 1-1,1-1 0,-1 1 1,1 0-1,-1-1 1,0 1-1,1 0 0,-1-1 1,1 1-1,-1 0 1,1 0-1,-1 0 1,1-1-1,-1 1 0,1 0 1,-1 0-1,1 0 1,-1 0-1,1 0 1,-1 0-1,1 0 0,0 0 1,-1 0-1,1 0 1,33 0-250,-25 0 474,222 0-1968,-163-3-3101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5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11378,'1'-1'47,"0"1"-1,1-1 0,-1 0 0,0 1 1,1-1-1,-1 1 0,1-1 0,-1 1 1,1 0-1,-1-1 0,1 1 0,-1 0 1,1 0-1,-1 0 0,0 0 0,1 0 1,2 1-1,-1 1-9,-1-1 0,1 1 0,-1-1 1,1 1-1,-1 0 0,0 0 0,0 0 0,0 0 1,3 5-1,20 28 265,-2 1-1,-1 0 1,32 78 0,-38-80-148,40 89 384,234 482 1173,-205-449-1426,186 259-1,-67-158-133,-58-73-62,100 118-86,20-26-850,-231-244 392,43 29 1,-65-52 369,0-1 1,1 0-1,0-1 0,1-1 1,-1 0-1,30 8 0,23-5-368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6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10514,'33'136'1169,"73"189"-1,84 117 500,85 90-68,-145-290-1182,235 401 54,-145-264-411,-125-209 24,204 340-624,-232-408-35,5-4 0,151 161 0,-157-197 131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6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12155,'1'-1'28,"1"1"-1,-1-1 1,1 1 0,-1 0 0,1 0 0,-1 0 0,1-1 0,-1 2 0,1-1 0,-1 0 0,1 0 0,-1 0 0,1 1 0,-1-1 0,0 0-1,1 1 1,-1 0 0,1-1 0,-1 1 0,0 0 0,1 0 0,-1-1 0,0 1 0,0 0 0,0 0 0,2 2 0,2 3-38,-1 0 0,1 0-1,-1 1 1,4 8 0,-5-9 65,102 219 248,-64-130-143,113 267 749,16 35 127,20-10-219,-18-81-293,235 314-1,-255-418-476,98 135 16,-20 13-2055,-197-293 1530,43 102 0,-45-73-98</inkml:trace>
  <inkml:trace contextRef="#ctx0" brushRef="#br0" timeOffset="1">1334 1363 13531,'11'34'462,"128"366"934,206 300 121,65-32-1183,-363-597-414,58 91-717,-77-115-100,30 71 1,-44-73 450,-9-8-123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6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16732,'47'36'1224,"2"-3"-1136,1-2-88,0 2 0,-1 5-312,-6-4-136,-9-3-144,-4-3-97,-7-7-407,-3-5 696,-6-9-192,-1-4-48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48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2761 8050,'2'-1'755,"133"-203"2192,33-37-1763,68-92-959,395-435-766,-575 702 532,79-86 353,7 7 1,6 6 0,227-166 0,-251 219 832,147-78-1,-225 140-863,-7 5 41,-1-2-1,-1-1 1,39-31 0,-64 38-412,-14 12 25,-8 9 12,-11 10-62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0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18572,'3'-4'1208,"0"9"-1072,-1 23-64,-4 13 264,0 21-200,2 11-80,2 7 0,2-2-88,0-7-136,3-9-96,-1-11-112,-2-12-272,1-12-104,-7-28 480,-5-13-176,-4-21 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0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0 317 14027,'0'-16'1192,"13"-4"-640,10-3-152,11-10 617,9 0-129,10-4-136,6 0-40,4 1-120,0 6-48,-5 5-328,-5 8-216,-10 10-584,-10 4-144,-28 9 552,-10 4-136,-26 7-144</inkml:trace>
  <inkml:trace contextRef="#ctx0" brushRef="#br0" timeOffset="1">93 546 15243,'3'6'1929,"6"-6"-1137,9-11-216,8-5 864,10-6-464,4-1-63,7-4-505,4 3-312,0 2-840,-5 4 728,-6 0-256,-4-3-113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0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0 17100,'-4'18'427,"1"0"-1,0 1 1,1-1 0,1 1 0,2 21 0,-1-11 32,0 49-61,3-1 0,4 0 0,3 0 0,4-1 0,31 101-1,-44-172-411,1 0 0,0-1 0,0 1 0,1-1 0,0 1 0,-1-1 0,5 5 0,-6-9-5,-1 1-1,0-1 1,1 0 0,-1 1-1,0-1 1,1 0-1,-1 1 1,1-1-1,-1 0 1,0 0-1,1 1 1,-1-1-1,1 0 1,-1 0-1,1 0 1,-1 0-1,1 0 1,-1 1-1,1-1 1,-1 0-1,1 0 1,-1 0-1,1 0 1,-1 0-1,1-1 1,-1 1-1,1 0 1,0 0-1,0-1-46,0 0-1,0 0 0,0-1 0,0 1 0,-1 0 1,1 0-1,0 0 0,-1-1 0,1 1 0,0-1 1,-1 1-1,0 0 0,1-1 0,-1 1 1,0-3-1,7-60-625,-3 21 202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1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12243,'0'0'53,"0"0"0,0 0 0,0-1 0,1 1 0,-1 0 0,0 0 0,0 0 0,0 0 0,1 0 0,-1 0 0,0 0 0,0 0 0,0 0 0,1 0 0,-1 0 0,0 0 0,0 0 0,1 0 0,-1 0 0,0 0 0,0 0 0,0 1 0,0-1 0,1 0 0,-1 0 0,0 0 0,0 0 0,0 0 0,1 0 0,-1 1 0,0-1 0,0 0 0,0 0 0,0 0 1,0 0-1,0 1 0,1-1 0,-1 0 0,0 0 0,1 13 1364,-7 22 82,4-25-1110,-17 121 1696,18-108-1715,0 0 0,1-1 0,6 41 0,-6-58-302,1 0 1,1 0 0,-1-1-1,1 1 1,-1 0-1,1-1 1,1 1-1,-1-1 1,4 5-1,-5-8-43,0 1-1,0-1 1,0 0-1,0 0 0,1 0 1,-1 0-1,0 0 0,1 0 1,-1 0-1,1 0 0,-1-1 1,1 1-1,0-1 0,-1 1 1,1-1-1,-1 1 0,1-1 1,0 0-1,-1 0 0,1 0 1,0 0-1,-1 0 0,1 0 1,0 0-1,-1-1 0,1 1 1,0-1-1,-1 1 0,1-1 1,2-1-1,3-2 51,1 0 0,-1-1 1,1 0-1,-1 0 0,-1-1 0,1 0 0,-1 0 0,0 0 0,-1-1 1,1 0-1,-1 0 0,0-1 0,6-13 0,-3 4 61,-1 1-1,-1-2 0,0 1 1,-1-1-1,4-28 1,-8 37-75,0-1 0,-1 1 0,-1-16 0,0 24-54,1-1 0,0 1 0,0 0 0,0-1-1,-1 1 1,1 0 0,-1 0 0,1-1 0,-1 1-1,0 0 1,1 0 0,-1 0 0,0 0 0,0 0-1,-1-1 1,2 1-3,-1 1 0,0 0 1,0 0-1,1-1 0,-1 1 0,0 0 0,0 0 0,1 0 0,-1 0 0,0 0 1,0 0-1,0 0 0,1 0 0,-1 0 0,0 0 0,0 1 0,1-1 1,-1 0-1,0 1 0,0-1 0,1 0 0,-1 1 0,0-1 0,1 1 0,-1-1 1,0 1-1,1-1 0,-1 1 0,-3 3 4,1-1 0,0 1 0,0 0-1,0 0 1,0 0 0,1 0 0,-1 0 0,1 1 0,0-1-1,0 1 1,1 0 0,0-1 0,-2 9 0,-1 7 15,-1 39 0,5-49-41,0 0 0,0 0 0,2 1 0,-1-1 0,1 0 0,0-1-1,1 1 1,0 0 0,7 12 0,-9-19-51,0 0 1,1 0-1,0 0 0,0 0 1,-1-1-1,1 1 0,1-1 1,-1 0-1,0 1 0,1-1 1,-1 0-1,1 0 0,-1-1 0,1 1 1,0 0-1,0-1 0,0 0 1,0 0-1,0 0 0,0 0 1,0 0-1,0 0 0,1-1 0,-1 1 1,0-1-1,0 0 0,0 0 1,1-1-1,-1 1 0,0 0 1,0-1-1,0 0 0,5-2 1,-1 1-12,-1-1 0,0 0 0,0-1 0,0 0 0,0 0 0,-1 0 0,1 0 0,-1-1 0,0 0 0,-1 0 1,6-7-1,24-41-585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1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52 355 15907,'-11'25'681,"2"1"0,1 0 0,1 0-1,2 1 1,0-1 0,2 1 0,0 0-1,3 38 1,0-58-589,1-1-1,-1 1 1,1-1 0,1 1 0,-1-1-1,1 0 1,0 0 0,5 10-1,-6-15-81,0 1 0,0 0-1,1 0 1,-1-1-1,0 1 1,1-1 0,-1 1-1,1-1 1,0 1 0,-1-1-1,1 0 1,0 0-1,0 0 1,0 0 0,-1 0-1,1 0 1,0-1-1,0 1 1,1-1 0,-1 1-1,0-1 1,0 0-1,0 1 1,0-1 0,0 0-1,0-1 1,0 1-1,0 0 1,4-1 0,1-1-9,0-1 1,-1 0 0,1 0-1,0 0 1,-1-1 0,0 0 0,0 0-1,0-1 1,0 1 0,-1-1-1,0 0 1,7-9 0,7-10 12,25-42 0,-42 63-12,19-32 27,-2 0 0,-2 0 0,-1-2 0,12-39 0,-21 53-6,-2 0 0,0 0 0,-1-1-1,-1 1 1,-2-1 0,0 0 0,-2 1 0,-3-28-1,3 44-7,0-1 0,-1 1 0,0 0 0,0 0 0,-1 0 0,0 0 0,0 0 0,-1 1 0,-8-13 0,10 17-8,0-1-1,-1 1 1,1-1 0,-1 1-1,0 0 1,1 0 0,-1 0 0,0 0-1,0 0 1,0 1 0,0-1 0,-1 1-1,1 0 1,0 0 0,-1 0-1,1 1 1,0-1 0,-1 1 0,1 0-1,-1 0 1,1 0 0,-1 0-1,-3 1 1,-1 1 1,0 0 1,1 1-1,0 0 0,0 0 0,0 1 1,0-1-1,0 2 0,1-1 1,-1 1-1,1 0 0,0 0 0,1 0 1,-1 1-1,1 0 0,-5 8 1,2-3-10,0 2 1,0-1 0,1 1 0,1 0 0,0 1 0,1-1 0,-5 20 0,9-29-1,0 1-1,0-1 1,0 1 0,1 0-1,0-1 1,0 1-1,0 0 1,1-1 0,1 7-1,-2-8-2,1-1 0,0 0 0,0 0 0,0 0-1,0 0 1,0 0 0,1 0 0,-1 0 0,1-1 0,-1 1-1,1 0 1,-1-1 0,1 1 0,0-1 0,0 1 0,0-1-1,0 0 1,0 0 0,0 0 0,4 1 0,11 3-5,-1-1 1,1 0-1,0-2 1,19 2-1,-24-4 12,1 1 1,-1 0-1,0 1 0,1 1 1,-1 0-1,0 0 0,-1 1 1,1 1-1,18 9 0,-21-7 5,0-1 0,-1 2 0,0-1 0,0 1-1,0 0 1,9 14 0,31 59-1096,-46-78 955,11 17-652,-12-20 766,-1 0 0,1 1 0,-1-1 0,1 1-1,-1-1 1,1 0 0,-1 0 0,1 1 0,-1-1 0,1 0 0,0 0 0,-1 0 0,1 1 0,-1-1 0,1 0 0,0 0 0,-1 0 0,1 0 0,-1 0 0,1 0 0,0 0 0,-1 0 0,1-1 0,-1 1 0,1 0 0,0 0 0,-1 0 0,1-1 0,-1 1 0,1 0 0,-1 0 0,1-1 0,-1 1 0,1-1 0,-1 1 0,1 0 0,-1-1 0,1 0 0,13-18-494</inkml:trace>
  <inkml:trace contextRef="#ctx0" brushRef="#br0" timeOffset="1">629 173 16171,'21'13'2446,"-19"-11"-2293,0-1 1,0 1-1,1 0 1,-1-1-1,1 0 0,-1 0 1,1 1-1,-1-1 0,1-1 1,-1 1-1,1 0 1,0-1-1,0 1 0,-1-1 1,1 0-1,0 0 0,-1 0 1,1 0-1,3-1 1,1-1-23,-1 0 0,1-1 1,-1 1-1,0-1 0,0-1 1,0 1-1,-1-1 0,1 0 1,8-8-1,-10 8-79,0 1-1,-1-1 1,1 0-1,-1 0 0,0 0 1,0-1-1,0 1 1,-1-1-1,1 1 1,-1-1-1,0 0 1,0 0-1,0-6 0,-1 11-44,-1-1-1,0 1 0,0-1 0,1 0 0,-1 1 0,0-1 1,0 1-1,0-1 0,0 1 0,0-1 0,0 0 1,0 1-1,0-1 0,0 1 0,0-1 0,0 0 0,0 1 1,-1-1-1,1 1 0,0-1 0,0 1 0,0-1 1,-1 1-1,1-1 0,0 1 0,-1-1 0,1 1 0,-1-1 1,1 1-1,0-1 0,-1 1 0,1 0 0,-1-1 1,1 1-1,-1 0 0,1-1 0,-1 1 0,1 0 0,-1 0 1,0 0-1,1-1 0,-1 1 0,1 0 0,-1 0 1,1 0-1,-1 0 0,0 0 0,1 0 0,-1 0 0,1 0 1,-1 0-1,0 0 0,1 1 0,-1-1 0,1 0 1,-1 1-1,-3 0 10,0 1 0,0 0 0,0 0 0,0 0 1,0 0-1,-4 5 0,-2 1-9,2 1 0,-1 0 1,1 1-1,0 0 0,1 0 0,0 0 0,1 1 1,-8 18-1,10-21-4,1 0 0,1 0 0,-1 0-1,1 1 1,1-1 0,0 0 0,0 1 0,0-1 0,1 1 0,1-1 0,-1 1-1,1-1 1,4 14 0,-4-18-20,1 0 0,0 0 1,0 0-1,0-1 0,0 1 0,1 0 0,-1-1 0,1 0 0,0 0 0,0 0 0,0 0 1,1 0-1,3 2 0,-5-3 14,1 0 1,0 0 0,0-1-1,0 1 1,0-1 0,0 0-1,0 0 1,0 0 0,0 0-1,1 0 1,-1-1 0,0 0-1,1 1 1,-1-1 0,0 0-1,1-1 1,3 0-1,-6 1 6,0 0 0,0-1 0,0 1-1,0-1 1,0 1 0,1-1 0,-1 1-1,0-1 1,0 0 0,0 0-1,-1 1 1,1-1 0,0 0 0,0 0-1,0 0 1,-1 0 0,1 0-1,0 0 1,-1 0 0,1 0 0,-1 0-1,1 0 1,0-2 0,0-14-50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15150,'0'0'2499,"8"2"-300,0 0-1873,1-1-1,0 0 1,0 0 0,0-1-1,0 0 1,0-1 0,0 0-1,0-1 1,0 1 0,-1-1-1,1-1 1,-1 0-1,1 0 1,-1-1 0,0 0-1,14-9 1,-13 7-286,-1-1 1,0 0-1,0 0 1,12-14-1,-18 19-26,-1 0 0,1 0 0,-1 1 0,1-1-1,-1 0 1,0-1 0,1 1 0,-1 0 0,0 0 0,0 0 0,-1-1 0,1 1-1,0 0 1,-1-1 0,0 1 0,1-1 0,-1 1 0,0-1 0,0 1-1,0 0 1,-1-1 0,1 1 0,0-1 0,-1 1 0,0 0 0,-1-5 0,1 6-2,0 1 0,1-1 0,-1 0 0,0 1 0,0-1 0,0 0 0,0 1 0,0-1 0,0 1 1,0-1-1,0 1 0,0 0 0,0-1 0,0 1 0,0 0 0,0 0 0,0 0 0,0 0 1,0 0-1,-1 0 0,1 0 0,0 0 0,0 0 0,0 0 0,0 1 0,0-1 0,0 0 0,0 1 1,-2 0-1,0 0 16,0 1 1,-1-1-1,1 1 1,0 0-1,0 0 0,1 0 1,-1 0-1,-3 4 1,1 0 57,1 0 1,0 0-1,0 0 0,0 1 1,1-1-1,0 1 1,0 0-1,1 0 1,-1 0-1,2 0 0,-1 0 1,1 1-1,0-1 1,1 1-1,0 12 0,0-19-81,0 1 0,0-1 0,0 1 0,1-1 0,-1 0 0,1 1 0,-1-1 0,1 0-1,-1 1 1,1-1 0,0 0 0,-1 0 0,1 1 0,0-1 0,0 0 0,0 0 0,0 0-1,0 0 1,0 0 0,0 0 0,0 0 0,1-1 0,-1 1 0,2 1 0,0-1 5,0 0 1,0-1 0,1 1-1,-1-1 1,0 1 0,1-1-1,-1 0 1,0 0 0,0 0 0,5-2-1,1 1-51,-1-1 0,0 0-1,0-1 1,0 0 0,0 0-1,-1-1 1,13-8 0,-6 1-159,-2-1 1,1-1 0,-2 0 0,0-1-1,0 0 1,-2-1 0,1 0-1,10-25 1,-24 115 2196,3-68-1881,-1 9 316,0 0 0,1 0 0,1 0 0,3 31 0,-3-45-432,1 1 1,-1-1 0,1 0-1,0 0 1,0 0 0,-1 0-1,1 1 1,0-1 0,1 0 0,-1-1-1,0 1 1,1 0 0,-1 0-1,1 0 1,-1-1 0,1 1-1,0-1 1,2 2 0,-2-2-104,1 0 0,-1-1 0,1 1 0,0-1 0,-1 1 0,1-1 0,0 0 0,0 0 0,-1 0 0,1-1 0,0 1 0,-1-1 0,1 1 0,0-1 0,-1 0 0,1 0 0,-1 0 0,1 0 0,2-2 0,-1 0-589,0 0-1,0 0 1,0-1-1,-1 1 1,1-1 0,-1 1-1,0-1 1,0 0-1,0 0 1,-1-1-1,0 1 1,0 0 0,0-1-1,0 0 1,0 1-1,1-9 1,6-25-8218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12844,'0'0'2755,"27"59"-962,-19-25-1088,3 7-513,0 1-96,-1 1-64,-3-3-192,2-3-737,-3-4-1217,-6-7-1217,0-8-737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2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1 231 17604,'43'-37'1720,"10"2"-1304,15-2-384,7 0 352,4 4-216,0 0 48,-12 14-112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2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0 210 16676,'2'15'712,"-1"3"-259,2-1 1,-1 0-1,2 0 1,8 24 0,-11-37-428,1 0 1,0 0 0,0 0 0,1 0 0,-1 0 0,1-1 0,-1 1 0,1-1 0,0 1 0,1-1 0,-1 0 0,0 0 0,1-1 0,0 1 0,-1-1-1,1 0 1,0 0 0,0 0 0,1 0 0,-1-1 0,0 1 0,7 0 0,-3-1 33,1 0-1,0-1 1,-1 0 0,1-1-1,0 0 1,-1 0 0,1-1-1,-1 0 1,1 0 0,-1-1-1,0 0 1,0-1 0,0 0-1,-1 0 1,1 0 0,-1-1-1,10-9 1,6-5 244,-2-1-1,-1-1 1,34-45-1,21-48 983,-65 101-1073,-10 13-207,0 0 0,0 0 0,1 0-1,-1 0 1,0 0 0,0 0 0,0 0-1,0 0 1,0 0 0,1 0-1,-1 0 1,0 0 0,0 0 0,0 0-1,0 0 1,0 0 0,1 0 0,-1 0-1,0 0 1,0 0 0,0 0 0,0 0-1,0 0 1,1 0 0,-1 0 0,0 0-1,0 0 1,0 0 0,0 0 0,0 1-1,0-1 1,1 0 0,-1 0 0,0 0-1,0 0 1,0 0 0,0 0-1,0 0 1,0 1 0,0-1 0,0 0-1,0 0 1,0 0 0,0 1 0,3 25 324,-3-19-344,0-5 21,0 12 23,1 0 0,0 0-1,0 0 1,2 0 0,5 21 0,-7-34-28,-1 0 1,1 0-1,-1-1 1,0 1-1,1 0 1,-1 0-1,1 0 1,0 0-1,-1-1 1,1 1 0,0 0-1,-1-1 1,1 1-1,0 0 1,0-1-1,0 1 1,0-1-1,0 1 1,-1-1-1,1 1 1,0-1-1,0 0 1,0 0-1,0 1 1,0-1-1,0 0 1,0 0 0,0 0-1,0 0 1,0 0-1,0 0 1,0 0-1,0-1 1,0 1-1,0 0 1,0 0-1,0-1 1,0 1-1,0-1 1,1 0-1,5-2 16,-1-1-1,0 0 1,0-1-1,8-6 1,-11 8-11,87-81 167,-52 47-251,65-49-1,-78 70-351,-16 14-376,-10 7-270,-9 8-290,6-10 1179,-1 0 0,1-1 0,-1 1 0,0-1 1,0 0-1,0 0 0,-10 2 0,-18 2-793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3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37 13667,'-1'-20'1408,"4"9"-944,1 5-200,6 6 1105,3 3-857,8 4-1136,7 2 680,7-2-224,7 2-72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3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0 18236,'-5'1'279,"0"-1"1,0 1-1,0 1 0,0-1 0,0 1 1,1 0-1,-1 0 0,0 0 1,1 0-1,-1 1 0,-6 5 1,-3 3 293,1 0 0,-12 14 1,1 6 57,24-30-620,-1-1 1,1 1-1,-1 0 1,1 0-1,0 0 1,-1 0-1,1 0 1,0-1-1,0 1 1,0 0-1,0 0 1,-1 0 0,1 0-1,1 0 1,-1 2-1,0-3-11,0 0 1,1 1-1,-1-1 0,1 1 1,-1-1-1,1 1 0,-1-1 1,0 0-1,1 1 0,-1-1 1,1 0-1,0 1 0,-1-1 0,1 0 1,-1 0-1,1 0 0,-1 1 1,1-1-1,0 0 0,-1 0 1,1 0-1,-1 0 0,1 0 1,-1 0-1,1 0 0,0 0 1,0-1-1,46-4-23,-34 2 16,0 1-1,0 1 0,0 0 1,24 3-1,-33-2 7,-1 1-1,1-1 1,-1 1 0,0 0-1,1 1 1,-1-1 0,0 0 0,0 1-1,0 0 1,0 0 0,0 0-1,0 0 1,-1 0 0,1 0-1,-1 1 1,1-1 0,-1 1 0,0 0-1,0 0 1,0 0 0,0 0-1,-1 0 1,2 4 0,0 1 4,-1 1 1,0-1-1,0 1 1,-1-1-1,0 1 1,-1 0-1,0-1 1,0 1-1,-1 0 1,0-1-1,-1 1 1,0-1-1,0 1 1,-4 9-1,2-7 23,0 0-1,-1 0 1,-1 0-1,1-1 0,-2 0 1,0 0-1,0 0 1,0-1-1,-17 15 1,24-23-49,-1 0 1,0-1 0,1 1 0,-1 0 0,0-1 0,0 1 0,1-1-1,-1 1 1,0-1 0,0 1 0,0-1 0,0 0 0,1 1 0,-1-1 0,0 0-1,0 0 1,0 0 0,0 0 0,0 0 0,0 0 0,0 0 0,-1 0-1,1 0-23,0-1 0,1 1 0,-1-1-1,1 0 1,-1 1 0,0-1-1,1 0 1,0 1 0,-1-1-1,1 0 1,-1 1 0,1-1-1,0 0 1,-1 0 0,1 0 0,0 1-1,0-1 1,0 0 0,-1-1-1,1-7-150,-1 1-1,1-1 0,2-14 1,7-27-186,7-7-134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4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94 15003,'-6'25'1759,"4"-20"-1419,0 1 0,1-1 0,0 1 0,0-1 0,1 1 0,-1 9 0,1-13-308,1 0 0,-1 0 0,1 0-1,0-1 1,-1 1 0,1 0 0,0 0-1,0-1 1,0 1 0,0 0 0,0-1-1,0 1 1,1-1 0,-1 0 0,0 1-1,1-1 1,-1 0 0,1 0 0,0 0-1,-1 0 1,1 0 0,0 0 0,-1 0 0,4 0-1,2 3 1,0-1 0,0 1 0,-1 1-1,1-1 1,-1 1 0,0 0 0,0 1-1,8 9 1,4 8 147,15 25-1,-15-22-86,4 6 42,58 88 243,-64-94-269,-1 2-1,17 45 1,-26-56-6,0 1 0,4 33 1,-9-45-54,0-1 0,0 1 0,-1-1-1,0 1 1,0-1 0,-1 1 0,0-1 0,1 1 0,-2-1 0,1 0 0,-1 1 0,0-1 0,-4 9 0,6-13-32,-1 0 0,0 0 0,1 0 0,-1 0 0,0-1-1,1 1 1,-1 0 0,0 0 0,0 0 0,0-1 0,0 1 0,0 0 0,0-1 0,0 1 0,0-1 0,0 1 0,0-1 0,0 1 0,0-1 0,0 0 0,0 1 0,-1-1 0,1 0-1,0 0 1,-2 0 0,1-1 2,0 1-1,0-1 0,0 0 1,1 0-1,-1 0 1,0 0-1,0 0 0,1 0 1,-1 0-1,1-1 0,-1 1 1,1-1-1,-2-2 0,-3-3 11,1 0 0,1 0 0,0-1 0,0 0 0,0 0 0,-2-9 0,-1-10-16,1-1 0,2 1 0,1-1 0,1 0 0,1 0 0,2 0 1,0 0-1,11-54 0,-3 45-6,1 1 0,1 0 1,2 0-1,2 1 1,1 1-1,25-38 0,-18 36 17,-13 24-4,-2-1 0,1 0 0,-2 0-1,0-1 1,8-23 0,-15 37-18,0 0-1,0 0 1,0 0-1,0-1 1,0 1 0,1 0-1,-1 0 1,0 0-1,0-1 1,0 1 0,0 0-1,0 0 1,0 0-1,0-1 1,0 1-1,0 0 1,0 0 0,0 0-1,0-1 1,0 1-1,0 0 1,-1 0 0,1 0-1,0-1 1,0 1-1,0 0 1,0 0 0,0 0-1,0 0 1,0-1-1,-1 1 1,1 0-1,0 0 1,0 0 0,0 0-1,0 0 1,0 0-1,-1-1 1,1 1 0,0 0-1,0 0 1,0 0-1,-1 0 1,1 0 0,0 0-1,0 0 1,0 0-1,-1 0 1,1 0-1,0 0 1,0 0 0,0 0-1,-1 0 1,1 0-1,0 0 1,0 0 0,0 0-1,-1 0 1,1 0-1,0 0 1,0 0 0,0 0-1,0 1 1,-1-1-1,1 0 1,0 0-1,0 0 1,0 1 0,-14 7 48,6-1-23,0 1 0,1 1-1,-1-1 1,2 1 0,-1 0 0,1 1-1,1 0 1,-1 0 0,2 0 0,-1 0 0,2 1-1,-1 0 1,-2 17 0,6-27-55,-1 1 0,1-1 0,0 1 1,0 0-1,0-1 0,0 1 0,0-1 0,0 1 1,0-1-1,1 1 0,-1 0 0,1-1 0,-1 1 0,1-1 1,-1 0-1,1 1 0,0-1 0,0 1 0,0-1 1,-1 0-1,2 0 0,-1 1 0,0-1 0,0 0 0,0 0 1,0 0-1,1 0 0,-1 0 0,0 0 0,1-1 1,-1 1-1,1 0 0,-1-1 0,1 1 0,-1-1 0,1 0 1,-1 1-1,1-1 0,-1 0 0,1 0 0,0 0 1,-1 0-1,4 0 0,2-1-178,0 0 0,0 0 0,0-1 1,0 0-1,0 0 0,0-1 0,0 1 0,9-7 0,16-14-317,-1-9-165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5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95 831 15659,'-3'1'138,"1"-1"1,0 1-1,0-1 0,0 1 0,-1 0 0,1 0 0,0 0 0,0 0 0,0 0 0,0 1 0,1-1 0,-1 0 1,0 1-1,0 0 0,1-1 0,-1 1 0,-1 3 0,-23 35 968,25-38-921,-22 47 1137,21-46-1257,1 1-1,0-1 0,0 1 0,0 0 1,1 0-1,-1-1 0,1 1 1,0 0-1,0 0 0,0 0 1,1 6-1,0-9-58,0 0-1,-1 0 1,1 0-1,0 0 1,-1 0 0,1 0-1,0 0 1,0 0-1,0 0 1,0-1 0,0 1-1,0 0 1,0-1-1,0 1 1,0 0 0,0-1-1,1 0 1,-1 1-1,0-1 1,0 0 0,0 1-1,1-1 1,-1 0-1,0 0 1,0 0 0,1 0-1,-1 0 1,0 0-1,0 0 1,1-1 0,-1 1-1,0 0 1,1-1-1,9-2-5,-1 1-1,18-9 0,-21 9 14,26-13 0,-21 10-9,-1 0-1,0 0 1,1 1-1,0 1 1,0 0-1,16-2 1,-27 5-3,-1 0 1,1 0-1,0 0 1,0 0 0,0 0-1,0 0 1,0 0-1,0 0 1,0 0-1,-1 0 1,1 0 0,0 0-1,0 1 1,0-1-1,0 0 1,-1 1 0,1-1-1,0 1 1,0-1-1,-1 1 1,1-1-1,0 1 1,-1-1 0,1 1-1,0 0 1,-1-1-1,1 1 1,-1 0 0,1 0-1,-1 1 12,1 0 0,-1-1-1,0 1 1,0-1 0,-1 1-1,1 0 1,0-1 0,0 1 0,-1-1-1,1 1 1,-1-1 0,1 1-1,-1-1 1,-1 3 0,-3 6 99,-1-1 0,-1 0 0,-9 11 0,-90 97 1193,168-204-5475,-44 60 2937,88-136-4735,-46 50 5315,-54 96 1780,-11 22 912,-12 24 796,-11 33-178,25-56-2463,1 1 0,0-1 0,1 1 0,0 0 0,0-1 0,0 1 0,1 13 0,0-19-169,0 1-1,0-1 1,0 0 0,0 1-1,1-1 1,-1 0 0,1 1 0,-1-1-1,1 0 1,-1 0 0,1 0-1,-1 1 1,1-1 0,0 0-1,0 0 1,0 0 0,0 0-1,0 0 1,0 0 0,0 0 0,0 0-1,0-1 1,0 1 0,0 0-1,0-1 1,1 1 0,-1-1-1,0 1 1,1-1 0,-1 1-1,0-1 1,1 0 0,-1 0 0,0 0-1,1 0 1,-1 0 0,0 0-1,1 0 1,0 0 0,5-1 16,-1-1 0,0 1 0,1-1 1,-1 0-1,0-1 0,0 1 0,7-5 1,13-10 14,-1-1 1,0-1-1,-2 0 1,34-37-1,75-102 35,-117 140-94,-15 18 4,0 0-1,-1 0 0,1 0 1,0 0-1,0 1 0,0-1 0,0 0 1,0 0-1,0 0 0,0 0 1,0 0-1,0 0 0,0 0 1,0 0-1,0 1 0,0-1 0,1 0 1,-1 0-1,0 0 0,0 0 1,0 0-1,0 0 0,0 0 1,0 0-1,0 0 0,0 1 1,0-1-1,0 0 0,0 0 0,0 0 1,0 0-1,0 0 0,1 0 1,-1 0-1,0 0 0,0 0 1,0 0-1,0 0 0,0 0 0,0 0 1,0 0-1,0 0 0,0 0 1,1 0-1,-1 0 0,0 0 1,0 0-1,0 0 0,0 0 0,0 0 1,0 0-1,0 0 0,0 0 1,1 0-1,-1 0 0,0 0 1,0 0-1,0 0 0,0 0 0,0 0 1,0 0-1,0 0 0,-1 10 5,-26 67 97,-9 27 99,32-74-121,4-30-78,-1 0 1,1 1-1,0-1 0,0 1 1,0-1-1,0 1 1,0-1-1,0 0 1,0 1-1,0-1 0,0 1 1,0-1-1,0 0 1,0 1-1,0-1 0,1 1 1,-1-1-1,0 0 1,0 1-1,0-1 1,0 0-1,1 1 0,-1-1 1,0 0-1,1 1 1,-1-1-1,0 0 1,0 1-1,1-1 0,-1 0 1,0 0-1,1 1 1,-1-1-1,1 0 1,-1 0-1,0 0 0,1 0 1,-1 1-1,0-1 1,1 0-1,-1 0 0,1 0 1,-1 0-1,1 0 1,-1 0-1,0 0 1,1 0-1,-1 0 0,1 0 1,-1 0-1,0-1 1,1 1-1,-1 0 1,1 0-1,-1 0 0,0 0 1,1-1-1,-1 1 1,0 0-1,1 0 0,-1-1 1,0 1-1,1 0 1,-1 0-1,0-1 1,0 1-1,1 0 0,-1-1 1,13-11 32,0 0 1,-1 0-1,21-29 0,-6 8-31,44-53-98,75-83-467,-127 151 337,-55 72-69,19-31 384,1-1 66,1 0 0,1 1 0,-17 40 0,30-61-132,0 0 0,0 0 0,1 1 0,-1-1 0,1 0 0,-1 1 0,1-1 0,0 0 1,0 3-1,0-4-19,0-1 1,0 0 0,1 1 0,-1-1 0,0 0-1,0 1 1,0-1 0,0 0 0,0 0 0,0 1-1,1-1 1,-1 0 0,0 1 0,0-1 0,1 0-1,-1 0 1,0 1 0,0-1 0,1 0 0,-1 0-1,0 0 1,0 0 0,1 1 0,-1-1 0,0 0-1,1 0 1,0 0 0,15-5 159,-1-4-117,-1-1 0,-1 0 1,0-1-1,14-15 0,48-59 37,-45 47-195,-2-1-1,-1-2 1,33-67 0,-50 85-41,0 1-1,-2-1 0,0-1 1,-1 0-1,-2 0 0,0 0 1,-2-1-1,1-45 0,-5 65 88,1-1-1,-1 0 0,-1 0 0,1 0 1,-3-6-1,3 11 48,1 0 0,-1-1-1,1 1 1,-1 0 0,0 0 0,1 0 0,-1 0 0,0 0-1,0 0 1,0 0 0,0 1 0,-1-3 0,1 3 9,0 0 0,1 0-1,-1 0 1,1 0 0,-1-1 0,1 1 0,-1 0 0,1 0 0,-1 0 0,0 0 0,1 1 0,-1-1-1,1 0 1,-1 0 0,1 0 0,-1 0 0,0 0 0,1 1 0,-1-1 0,1 0 0,-1 1 0,1-1-1,0 0 1,-1 1 0,1-1 0,-1 0 0,1 1 0,-1-1 0,1 1 0,-2 2-4,1 0 0,0 0 1,0 0-1,0 1 0,0-1 0,0 0 1,1 1-1,-1-1 0,1 0 0,0 1 1,0-1-1,0 0 0,1 1 0,0 2 1,0 5 5,-2 80 71,1 24 293,2-97-278,0 1 1,0-1-1,2 0 1,6 19 0,-6-28-60,0 1 1,1-1-1,0 0 1,1 0 0,0 0-1,10 10 1,14 23 35,-30-39 9,-6-4-63,-5-4-45,-179-135 180,185 137-83,0-1 0,0-1 0,0 1 0,1-1 0,-1 0 0,1 0 0,1 0 1,-4-6-1,6 9-40,0 1 0,1-1 0,-1 1 0,1-1 0,-1 1 0,1-1 0,0 1 0,0-1 0,0 1 0,0-1 0,0 1 0,0-1 0,0 1 0,0-1 1,0 0-1,1 1 0,-1-1 0,1 1 0,-1 0 0,1-1 0,0 1 0,-1-1 0,1 1 0,0 0 0,0 0 0,0-1 0,0 1 0,0 0 0,0 0 0,0 0 0,1 0 1,-1 0-1,0 0 0,0 0 0,1 1 0,-1-1 0,3-1 0,15-6 33,1 0 0,-1 1 0,1 2 0,0 0 0,38-5 0,-38 8-219,1-2-1,-1 0 1,-1-1-1,1-1 1,35-16 0,-23 0-24,-9-4-111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5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0 372 14627,'29'-32'2257,"10"-1"-1305,19-5-400,7-7 2241,8-2-1977,3 0-64,-2 5-632,-3 5-424,-18 12 120,-15 7 104,-22 11-144,-7 7-64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6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0 314 17588,'12'3'1760,"14"-13"-1024,8-7-256,16-10 665,3-5-185,8-5-480,0-2-344,2 2-848,-4-3 720,-15 1-248,-5 0-184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6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1 790 15235,'0'0'66,"0"0"0,0 1 0,0-1 0,0 1 0,0-1 0,0 0-1,0 1 1,0-1 0,0 0 0,0 1 0,0-1 0,0 1 0,0-1 0,0 0 0,0 1-1,1-1 1,-1 0 0,0 1 0,0-1 0,1 0 0,-1 1 0,0-1 0,0 0 0,1 1-1,-1-1 1,0 0 0,0 0 0,1 1 0,-1-1 0,0 0 0,1 0 0,9-8 1139,9-28 236,-16 31-1056,108-265 3918,-77 164-3516,37-209 0,-67 274-761,-1 23-69,-2 45-8,3 57-249,3 0 0,5 0 0,2-1 0,5-1 0,29 83 0,-2-6-380,-31-85 253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8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2149 7090,'21'-45'351,"1"1"0,3 2 0,1 0 0,2 1 0,2 2 0,53-55 0,234-188 958,110-33-1718,-407 301 390,143-91 20,195-91 1,-323 177 28,134-60 436,2 7 0,201-55 0,26 19 661,-154 44-554,-50 9-307,359-89 203,-414 115-373,0 6 1,150-4-1,-163 26-68,0 6 1,0 5-1,-1 6 0,130 34 0,-156-27-7,-24-3 70,1-4 0,131 10 0,-180-25-72,-1-2 1,1-1 0,-1-1 0,43-10 0,-50 8-25,-1-1 0,0-1 0,-1-1 0,1 0 0,-1-1 0,-1-1 0,21-16 0,-9 4-436,-1-2 0,-1-1 1,-2 0-1,41-55 0,-42 46 3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11403,'0'0'1142,"3"-9"695,-1 5-1675,0-1 1,0 1 0,0 0 0,0 0 0,1 0 0,-1 1-1,1-1 1,0 0 0,0 1 0,1 0 0,-1 0-1,1 0 1,-1 0 0,1 0 0,0 1 0,0 0 0,0 0-1,0 0 1,1 0 0,-1 1 0,0-1 0,1 1-1,8-1 1,20-6 162,-1 2-1,1 1 0,0 2 1,0 1-1,0 2 0,0 1 0,60 9 1,-90-9-320,1 0 0,-1 0-1,1 0 1,-1 1 0,0-1 0,1 1 0,-1 0 0,0 0 0,0 0 0,0 0-1,0 0 1,-1 1 0,5 4 0,-6-6 1,0 1-1,-1-1 1,1 1 0,0-1 0,-1 1-1,1-1 1,-1 1 0,0 0-1,1-1 1,-1 1 0,0 0-1,0-1 1,0 1 0,0 0-1,0-1 1,-1 1 0,1-1 0,0 1-1,-1 0 1,1-1 0,-1 1-1,0-1 1,1 1 0,-1-1-1,0 1 1,0-1 0,0 0 0,0 1-1,0-1 1,0 0 0,0 0-1,-2 2 1,-27 23 154,-13 12-84,41-36-79,-1 1 0,1-1-1,0 1 1,0 0-1,1-1 1,-1 1 0,0 0-1,1 0 1,0 0-1,-1 0 1,1 1 0,-1 5-1,3-8-4,-1 0 1,0 0-1,1 0 0,0 0 0,-1 0 1,1 0-1,0 0 0,-1 0 1,1 0-1,0 0 0,0 0 0,0 0 1,0-1-1,0 1 0,0 0 0,0-1 1,0 1-1,0 0 0,0-1 0,0 0 1,0 1-1,0-1 0,0 0 0,0 1 1,1-1-1,-1 0 0,0 0 0,0 0 1,2 0-1,48 4-147,-38-3 51,-3 0 52,1 0 1,-1 1-1,0 0 0,1 1 0,-1 0 0,0 1 1,0 0-1,17 11 0,-24-14 60,0 1 0,-1 0 0,1 0 0,-1 1 0,1-1 0,-1 0 0,0 1 0,0-1 0,0 1 0,0 0 0,-1 0 0,1 0 0,-1 0 0,1 0 0,-1 0 0,0 0 0,0 0 0,-1 0 0,1 0 0,-1 1 0,1-1 0,-1 0-1,0 0 1,0 1 0,-1-1 0,1 0 0,-1 0 0,1 1 0,-1-1 0,0 0 0,0 0 0,-3 6 0,0-3 168,0 0-1,0 0 1,0 0 0,-1 0-1,0-1 1,0 0 0,0 0-1,-1 0 1,0 0 0,0-1-1,0 0 1,0 0 0,-1-1-1,1 0 1,-1 0 0,0 0-1,0-1 1,-7 1 0,-11 4 257,0-2 1,0-1-1,-47 2 1,19-6-1002,34 0-2639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8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38 14355,'0'-1'29,"-1"1"1,1-1-1,-1 1 0,1-1 1,-1 0-1,1 1 0,0-1 0,-1 0 1,1 1-1,0-1 0,0 0 1,-1 1-1,1-1 0,0 0 0,0 0 1,0 1-1,0-1 0,0 0 1,0 0-1,0 1 0,0-1 0,0 0 1,1 0-1,-1 1 0,0-1 1,0 0-1,0 1 0,1-1 0,-1 0 1,1 1-1,-1-1 0,0 0 1,1 1-1,-1-1 0,1 1 0,-1-1 1,1 1-1,-1-1 0,1 1 1,0-1-1,-1 1 0,1 0 1,0-1-1,-1 1 0,1 0 0,0 0 1,-1-1-1,1 1 0,0 0 1,0 0-1,5-2 15,0 0-1,0 1 1,0-1 0,11 1-1,3 0-1,0 2 0,0 0 0,0 1 0,0 2 0,0 0 0,35 12 0,-39-11-25,-1 2 0,1 0 0,-1 0 0,-1 2 0,1 0-1,-1 0 1,-1 2 0,19 17 0,-27-23-4,-1 1 1,0-1-1,0 1 0,-1 0 1,1 0-1,-1 0 0,-1 0 1,1 1-1,-1-1 0,0 1 1,-1-1-1,1 1 0,-1 0 1,-1 0-1,1 0 0,-1-1 1,0 1-1,-1 0 0,1 0 1,-1 0-1,-1-1 0,-3 12 1,-5 11 84,-1-1 1,-1 0 0,-28 48 0,26-51-50,-92 146-116,102-165 68,-1 0-1,0 0 1,-11 9 0,15-14-6,-1 1 1,1-2 0,-1 1 0,0 0-1,1 0 1,-1 0 0,0-1 0,0 1-1,0-1 1,1 0 0,-4 1-1,5-1 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1:59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 15747,'-4'-3'1225,"1"6"-937,-3 6-160,5 19 1064,2 11-1008,4 8-200,2 5-32,1-1-136,2-3-80,-1-10-280,1-5-384,-6-17 720,-2-12-153,-2-15-127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0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0 166 15571,'25'45'1219,"2"6"-235,40 55 0,-56-91-814,1-1 0,0 0 0,1-1-1,0 0 1,1-1 0,1 0 0,29 17-1,-41-27-98,0 0 0,0-1 0,0 1 0,0-1 0,1 0 0,-1 0 0,0 0 0,1-1 0,-1 1 0,1-1 0,-1 0 0,0 0 0,1 0 0,5-1 0,-7 1-10,0-1-1,1 0 1,-1 0-1,0 0 0,0 0 1,1 0-1,-1-1 1,0 1-1,0-1 1,0 1-1,-1-1 0,1 0 1,0 0-1,-1 0 1,1 0-1,-1 0 0,1 0 1,-1 0-1,0 0 1,2-5-1,0-3 108,0 0-1,0 0 1,-1 0-1,-1-1 1,0 1-1,0-1 1,-1-12-1,-9-77 559,7 83-613,-1-9 17,-13-87 300,13 96-382,-1-1 1,-1 1 0,0 0-1,-9-18 1,6 27-184,3 11-203,0 16-468,5-18 767,-16 91-1812,12-56 1225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1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146 272 15355,'-2'-3'274,"0"0"-1,-1 0 1,1 0 0,0 0-1,-1 0 1,0 1-1,0-1 1,0 1 0,0-1-1,0 1 1,0 0-1,0 0 1,-1 1 0,1-1-1,-1 1 1,1-1-1,-5 0 1,5 2-193,1 0 1,-1-1 0,1 1-1,-1 0 1,1 1-1,-1-1 1,1 0-1,-1 1 1,1 0-1,-1-1 1,1 1 0,-1 0-1,1 0 1,0 0-1,0 0 1,-1 1-1,1-1 1,0 1-1,0-1 1,1 1 0,-1 0-1,0 0 1,0 0-1,1 0 1,-1 0-1,1 0 1,-2 2-1,-1 5-51,0-1 0,0 1 0,1-1-1,0 1 1,1 0 0,0 0 0,0 1 0,1-1-1,0 0 1,0 14 0,1-14-35,1-1 1,0 1 0,0-1 0,0 0-1,1 0 1,0 0 0,1 0 0,0 0-1,0 0 1,1 0 0,8 13 0,-10-18 7,0-1 1,0 0-1,0 0 1,0 0-1,0 0 1,0 0-1,0 0 1,1 0-1,-1-1 1,1 1-1,-1-1 1,1 0-1,0 0 1,-1 0-1,1 0 1,0 0-1,0 0 1,0-1-1,0 1 1,-1-1-1,1 0 1,0 0-1,0 0 1,0 0-1,0-1 1,0 1-1,0-1 1,0 0-1,-1 1 1,1-1 0,0-1-1,-1 1 1,1 0-1,0-1 1,-1 1-1,0-1 1,1 0-1,-1 1 1,0-1-1,0 0 1,0-1-1,0 1 1,3-4-1,2-5 104,-1 0-1,0-1 1,-1 1 0,0-1-1,0 0 1,-2-1 0,1 1-1,-2-1 1,1 1 0,-2-1-1,0 0 1,0 0-1,-1 0 1,-1 0 0,0 0-1,-1 1 1,0-1 0,-1 0-1,0 1 1,-9-20-1,3 18 91,9 14-199,-1-1 1,0 1 0,1-1-1,-1 1 1,0-1-1,1 1 1,-1-1 0,1 0-1,-1 1 1,1-1 0,0 0-1,-1 0 1,1 1-1,0-1 1,-1 0 0,1 0-1,0 0 1,0 1-1,0-1 1,-1 0 0,1 0-1,0 0 1,0 1-1,0-1 1,0 0 0,1 0-1,-1 0 1,0 0-1,1-1 1,6-6-84,1 0-1,-1 0 1,10-17-1,-14 19 72,0 0 0,1 0 0,0 1 0,0 0 0,1 0 0,-1 0 0,1 0 1,0 0-1,0 1 0,0 0 0,1 0 0,0 1 0,7-4 0,-12 6 12,0 1 1,0 0-1,0 0 1,0-1-1,0 1 1,0 0-1,0 0 1,0 0-1,0 0 1,0 0-1,0 1 1,0-1-1,0 0 1,0 0-1,-1 1 1,1-1-1,0 0 1,0 1-1,0-1 1,0 1-1,0-1 1,0 1-1,0 0 1,1 1-3,0 0 1,-1 0-1,1 0 1,-1 0 0,0 0-1,0 0 1,1 0-1,-1 1 1,0 2-1,3 6-9,-2 1-1,0-1 0,1 13 0,-2-20 10,8 148 26,-9-151-21,0 0 0,0 0 0,0 0 0,0 0 0,0 0 0,0 0 0,0 0 0,1 0 0,-1 0 1,0 0-1,1 0 0,-1 0 0,1-1 0,-1 1 0,1 0 0,-1 0 0,1 0 0,1 1 0,-1-2 0,-1 0 0,1 0 0,-1 0 0,1 0 0,-1 0 0,1 0-1,-1-1 1,1 1 0,-1 0 0,0 0 0,1 0 0,-1 0 0,1-1 0,-1 1-1,1 0 1,-1-1 0,1 1 0,-1 0 0,0-1 0,1 1 0,-1 0-1,0-1 1,1 1 0,-1-1 0,0 0 0,21-35 23,-20 34-25,74-176 452,-74 176-442,-1 1 1,1-1-1,0 1 0,-1-1 1,1 1-1,0 0 0,0-1 1,0 1-1,0 0 1,0-1-1,0 1 0,0 0 1,0 0-1,0 0 0,3-1 1,-4 2-7,1 0 0,0 0 0,-1-1 0,1 1 0,-1 0 0,1 1 0,0-1 0,-1 0 1,1 0-1,0 0 0,-1 0 0,1 0 0,-1 1 0,1-1 0,-1 0 0,1 0 0,0 1 1,-1-1-1,1 0 0,-1 1 0,0-1 0,1 1 0,-1-1 0,1 0 0,-1 1 0,1 0 1,4 6 4,-1 0 1,0 1 0,0-1 0,4 14-1,-1-5-10,-3-4 9,12 24 12,-15-36-18,-1 1 0,0 0 0,1-1 0,-1 1 0,0 0 0,1-1 0,-1 1 0,1 0 0,-1-1 0,1 1 0,-1-1 0,1 1 0,0-1 0,-1 1 0,1-1 0,0 0 0,-1 1 0,1-1 0,0 0 0,-1 1 0,1-1 0,0 0 0,0 0 0,-1 0 0,1 0 0,0 0 0,0 1 0,-1-1 0,1-1 0,0 1 0,0 0 0,-1 0 0,1 0 0,0 0 0,0 0 0,-1-1 0,1 1 0,1-1 0,8-8 11,-1 0 0,-1 0-1,1-1 1,-1 0 0,-1 0 0,0-1-1,6-13 1,14-19 17,-21 34-25,17-22 3,-22 30-8,0-1 0,1 0 0,-1 1 1,1 0-1,-1-1 0,1 1 0,0 0 0,0 0 1,-1 0-1,1 0 0,0 0 0,0 0 1,4-1-1,-5 2 0,-1 0 0,1 1 0,0-1 0,0 0 1,0 0-1,0 1 0,-1-1 0,1 1 0,0-1 0,0 1 0,-1-1 1,1 1-1,0-1 0,-1 1 0,1-1 0,0 1 0,-1 0 0,1-1 1,-1 1-1,1 0 0,-1 0 0,0-1 0,1 1 0,-1 0 0,0 0 1,1 0-1,-1 0 0,0-1 0,0 1 0,0 0 0,0 0 1,0 0-1,0 1 0,2 38 1,-2-32-3,4 64 13,-4-72-10,1 1 0,-1-1-1,0 1 1,0-1-1,0 0 1,0 1-1,0-1 1,1 0 0,-1 1-1,0-1 1,0 0-1,1 1 1,-1-1-1,0 0 1,0 0-1,1 1 1,-1-1 0,0 0-1,1 0 1,-1 1-1,0-1 1,1 0-1,-1 0 1,0 0-1,1 0 1,-1 0 0,1 1-1,-1-1 1,0 0-1,1 0 1,-1 0-1,1 0 1,-1 0-1,0 0 1,1 0 0,-1-1-1,0 1 1,1 0-1,-1 0 1,1 0-1,-1 0 1,0 0-1,1 0 1,-1-1 0,0 1-1,1 0 1,-1 0-1,0-1 1,1 1-1,-1 0 1,0 0-1,0-1 1,1 0 0,26-20-329,-14 10 746,-12 10-402,1 0 0,-1 0 0,1 0 0,0 0 0,-1 0 0,1 1 0,0-1 0,-1 1 0,1-1 0,2 1 0,7 3 20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1.5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17268,'1'0'144,"0"1"0,1-1-1,-1 0 1,0 1 0,1-1 0,-1 1 0,0 0 0,0-1 0,0 1 0,0 0 0,1 0 0,-1 0 0,0 0-1,-1 0 1,1 0 0,0 0 0,0 0 0,1 2 0,14 25 645,-11-20-438,14 29 230,-2 1-1,-2 0 1,15 54 0,-31-87-557,-7-8-599,-6-9-1463,11 7 1595,-1 0 0,1-1 1,0 1-1,0-1 0,-3-8 0,0-7-452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2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0 323 13443,'3'1'4792,"9"2"-2828,6 2-1591,-11-5-256,1 1 0,0-1 0,0-1-1,0 0 1,0 0 0,-1 0 0,1-1-1,-1 0 1,1 0 0,-1-1 0,0 0-1,0 0 1,0-1 0,0 0 0,8-6-1,-10 6-71,-1 1 0,1-1 0,-1-1 0,1 1 0,-1 0 0,-1-1 0,1 0 0,-1 0 0,0 0 0,0 0 0,0-1 0,-1 1 0,0-1 0,0 0 0,0 0 0,0 1 0,-1-1 0,0 0 0,-1 0 0,1-8 0,-1 13-37,0 0 0,0 0 0,0 0-1,0-1 1,0 1 0,0 0 0,-1 0 0,1 0 0,0 0-1,0 0 1,-1 0 0,1 0 0,-1 0 0,1 0 0,-1 0 0,0 0-1,1 0 1,-1 0 0,0 0 0,1 0 0,-2 0 0,1 0-3,0 1 1,0 0 0,0 0-1,0 0 1,0-1 0,0 1-1,1 0 1,-1 0 0,0 0-1,0 0 1,0 1 0,0-1-1,0 0 1,0 0 0,0 1-1,1-1 1,-1 0 0,0 1-1,0-1 1,0 1 0,-4 2 8,0 0 1,1 0 0,0 1 0,0 0-1,0-1 1,0 1 0,-3 5-1,-2 3-13,1 0 0,1 0-1,0 0 1,1 1-1,0 0 1,1 1 0,1-1-1,0 1 1,0 0-1,-1 17 1,5-30-1,-1 1 0,1-1 0,0 0 0,0 0 0,0 0 0,0 1 0,0-1 0,1 0 0,-1 0 0,0 1 0,0-1 0,1 0-1,-1 0 1,1 0 0,-1 0 0,1 0 0,-1 0 0,1 0 0,0 0 0,0 0 0,-1 0 0,1 0 0,0 0 0,0 0 0,0 0 0,0-1 0,0 1 0,0 0 0,0-1 0,0 1 0,0-1 0,0 1 0,1-1-1,-1 0 1,0 1 0,0-1 0,0 0 0,1 0 0,-1 0 0,0 0 0,0 0 0,0 0 0,1 0 0,-1 0 0,0 0 0,0-1 0,0 1 0,3-1 0,5-2 2,1 0 0,-1-1 1,1 0-1,11-7 0,-21 11-2,50-29 25,31-16 6,-71 40-22,0 1-1,0 0 0,0 1 0,1 0 0,0 1 1,11-2-1,-19 4-5,1 0 1,-1 0-1,0 0 0,0 1 1,0-1-1,1 1 0,-1 0 1,0 0-1,0 0 1,0 0-1,0 0 0,-1 1 1,5 2-1,-6-3 40,1 0 1,0 0-1,-1 1 0,1-1 0,-1 1 1,1-1-1,-1 1 0,1 0 1,-1 0-1,0-1 0,0 1 0,0 0 1,0 0-1,0 0 0,-1 0 1,1 0-1,-1 0 0,1 0 0,-1 1 1,1 2-1,-10-27 1077,-26-77-78,17 53-968,-15-67 0,33 112-78,-1 0 1,1 1 0,0-1-1,0 0 1,0 1-1,0-1 1,0 0-1,0 1 1,1-1 0,-1 0-1,0 1 1,0-1-1,0 0 1,1 1-1,-1-1 1,0 0 0,0 1-1,1-1 1,-1 1-1,1-1 1,-1 1-1,1-1 1,-1 1 0,1-1-1,-1 1 1,1-1-1,-1 1 1,1 0-1,-1-1 1,1 1 0,-1 0-1,1-1 1,0 1-1,-1 0 1,1 0-1,0 0 1,-1 0 0,1-1-1,0 1 1,-1 0-1,1 0 1,1 0-1,37 2-880,-23 0-221,-15-2 912,0 0 99,0 0 1,0 0-1,0 0 0,0 0 1,0 0-1,0 0 1,0 0-1,0 0 0,0 0 1,0-1-1,0 1 1,0 0-1,0-1 0,0 1 1,0 0-1,0-1 1,0 0-1,0 1 0,0-1 1,1 0-1,-2-10-627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2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14331,'2'0'1784,"4"-4"-1175,1-6-249,1 0 2032,1-2-2128,-3-1-56,-5 3-112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3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1 231 15075,'18'19'1463,"-12"-12"-1067,1 1 0,0-2-1,1 1 1,-1-1 0,1 0-1,10 6 1,-16-11-338,1 0 1,0 0-1,0 0 1,0 0-1,0 0 1,0-1-1,0 0 1,0 1-1,0-1 1,0 0-1,0 0 1,0-1-1,0 1 1,0-1-1,0 1 0,0-1 1,0 0-1,0 0 1,-1 0-1,1 0 1,0-1-1,-1 1 1,1-1-1,4-3 1,13-12 205,-1-1 0,-1 0 0,-1-1 1,16-23-1,27-28 310,-59 69-562,0-1 0,1 1 0,-1 0 0,1-1 1,-1 1-1,1 0 0,0 0 0,-1 0 0,1 0 0,0 0 0,0 0 0,2 0 1,-3 1-7,-1 0 0,1 0 0,0 0 0,-1 0 0,1 0 0,0 0 0,-1 0 1,1 0-1,-1 0 0,1 0 0,0 1 0,-1-1 0,1 0 0,-1 1 0,1-1 1,0 0-1,-1 1 0,1-1 0,-1 0 0,1 1 0,-1-1 0,0 1 0,1-1 1,0 2-1,1 2 15,0 1-1,1 0 1,-2 0 0,1 0 0,-1 0 0,0 0 0,1 6 0,0-4-24,3 28 30,-3-21-11,0-1 0,1 0 0,0 1-1,6 12 1,-9-25-15,0-1 0,0 1 0,0-1 0,1 0 0,-1 1 0,0-1 0,0 1 0,0-1 0,0 0 0,1 1 0,-1-1 0,0 0-1,0 1 1,1-1 0,-1 0 0,0 0 0,1 1 0,-1-1 0,0 0 0,1 0 0,-1 1 0,0-1 0,1 0 0,-1 0 0,0 0 0,1 0 0,-1 1 0,1-1-1,-1 0 1,0 0 0,1 0 0,-1 0 0,1 0 0,-1 0 0,1 0 0,-1 0 0,0 0 0,1 0 0,0-1 0,0 0-1,1 0 0,-1 0 0,0 0 0,1-1 0,-1 1 0,0 0 0,0-1 0,0 1 0,2-4 0,16-37-40,43-155-1018,-62 195 1027,1 1 0,-1 0 0,1-1 1,-1 1-1,1 0 0,-1 0 0,1-1 0,0 1 0,-1 0 0,1 0 0,0 0 1,0 0-1,0 0 0,1-1 0,-1 2 20,-1 0 0,0 0 1,1 0-1,-1 0 0,0 0 0,1 1 1,-1-1-1,0 0 0,1 0 0,-1 0 1,0 1-1,0-1 0,1 0 0,-1 0 1,0 1-1,1-1 0,-1 0 0,0 0 1,0 1-1,0-1 0,0 0 0,1 1 1,-1-1-1,0 0 0,0 1 0,0-1 1,0 1-1,0-1 0,0 0 0,0 1 1,0 0-1,7 45-301,-7-39 318,5 39-32,2 0 0,20 67 1,-20-91 49,0-1 0,2 0 0,1-1 0,0 1-1,2-2 1,0 0 0,18 21 0,-16-23 22,-4-7 71,-1 0 0,-1 1 1,1 0-1,-2 1 0,0 0 0,11 22 0,-18-33-79,0 0 1,1 1-1,-1-1 1,0 0-1,1 0 1,-1 0-1,0 1 1,0-1-1,0 0 1,0 0-1,0 1 1,-1-1-1,1 0 1,0 0-1,0 0 1,-1 2-1,0-3-3,1 1 0,0 0 0,-1-1 0,1 1 0,-1-1 0,1 0 0,-1 1 0,1-1 0,-1 1-1,0-1 1,1 0 0,-1 1 0,1-1 0,-1 0 0,0 0 0,1 1 0,-1-1 0,0 0 0,1 0 0,-2 0 0,-1 0 60,-1 0 0,1 0 1,0-1-1,0 1 0,0-1 1,0 0-1,0 0 0,1 0 1,-1 0-1,-5-3 0,-3-3 45,2 0-1,-1-1 1,1 0-1,0-1 1,1 0-1,0 0 1,-12-19-1,1-1-21,-22-49 1,41 78-111,-8-16-242,1-1 0,-7-19 1,13 30 31,-1 0 0,1 0 0,1 0 0,-1 0 1,1 0-1,0 0 0,0 0 0,0 0 0,1 0 1,2-10-1,6-9-282,2-8-188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3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5 17772,'1'0'28,"-1"0"1,0 0-1,0 0 0,0 0 1,0 0-1,0 0 0,0 0 1,0 0-1,0 0 0,1 0 1,-1 0-1,0 0 1,0 0-1,0 0 0,0 0 1,0 0-1,0-1 0,0 1 1,0 0-1,0 0 1,0 0-1,0 0 0,1 0 1,-1 0-1,0 0 0,0 0 1,0 0-1,0-1 0,0 1 1,0 0-1,0 0 1,0 0-1,0 0 0,0 0 1,0 0-1,0 0 0,0-1 1,0 1-1,0 0 1,0 0-1,0 0 0,0 0 1,0 0-1,0 0 0,0 0 1,0 0-1,-1-1 0,1 1 1,0 0-1,0 0 1,0 0-1,0 0 0,0 0 1,0 0-1,0 0 0,0 0 1,0 0-1,0 0 1,0 0-1,-1-1 0,1 1 1,0 0-1,0 0 0,0 0 1,0 0-1,0 0 0,0 0 1,0 0-1,-1 0 1,-11 4 721,-16 10 439,17-6-643,0-1-1,-16 16 1,23-20-497,1 1 1,-1 0-1,1-1 0,0 1 0,0 1 1,1-1-1,-1 0 0,1 1 0,0-1 1,-2 6-1,4-10-46,0 1 0,0 0 0,0-1 0,0 1 0,0 0 0,0-1 0,0 1 0,0 0 0,0-1 0,0 1 0,0 0 0,0-1 0,1 1 0,-1-1 0,0 1 0,0 0 0,1-1 0,-1 1 0,0-1 0,1 1 0,-1-1 0,0 1 0,1-1 0,-1 1 0,1-1 0,-1 1 0,1-1 0,-1 0 0,1 1 0,0-1 0,-1 0 0,1 1 0,-1-1 0,1 0 0,0 0 0,-1 1 0,1-1 0,-1 0 0,1 0 0,0 0 0,0 0 0,33 0 2,-28 0 5,91-12-8,-72 8-12,1 1 0,-1 0 0,0 2 0,28 2 0,-51-1 7,0 0 1,1 0-1,-1 1 0,0-1 0,0 1 0,0-1 1,0 1-1,0 0 0,0-1 0,0 1 0,0 0 1,0 0-1,0 1 0,0-1 0,0 0 1,-1 1-1,1-1 0,0 1 0,-1-1 0,0 1 1,1 0-1,-1-1 0,0 1 0,0 0 0,0 0 1,1 2-1,-1-1 3,-1 1-1,1-1 1,-1 0 0,0 0 0,0 0-1,-1 0 1,1 0 0,-1 0-1,1 0 1,-1 0 0,0 0 0,0 0-1,0 0 1,0 0 0,-1 0 0,1-1-1,-4 5 1,-4 7-135,0-1 1,-1 0-1,0-1 0,-1 0 1,-1 0-1,1-1 0,-24 15 1,35-25 124,0-1 0,-1 0 0,1 0 0,-1 1 1,1-1-1,0 0 0,-1 0 0,1 1 0,-1-1 1,1 0-1,-1 0 0,1 0 0,0 0 1,-1 0-1,1 0 0,-1 0 0,1 0 0,-1 0 1,1 0-1,-1 0 0,1 0 0,-1 0 0,1 0 1,-1 0-1,1 0 0,0-1 0,-1 1 0,1 0 1,-1 0-1,1 0 0,0-1 0,-1 1 1,1 0-1,-1-1 0,1 1 0,0 0 0,0-1 1,-1 1-1,1 0 0,0-1 0,-1 1 0,1 0 1,0-1-1,0 1 0,0-1 0,-1 0 0,5-17-328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4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92 305 15187,'3'-33'1523,"-2"0"1,-5-48-1,3 70-1080,0-1 0,-1 1 1,-1-1-1,0 1 0,0 0 1,-1 0-1,-1 0 0,1 1 1,-2 0-1,-9-15 0,13 23-379,1 0-1,-1 0 1,0 0-1,1 0 1,-1 1-1,0-1 1,0 0 0,0 1-1,-1-1 1,1 1-1,-4-2 1,6 3-60,-1 0 1,1 0-1,-1 0 1,1 0-1,-1 0 0,1 0 1,0 0-1,-1 0 1,1 0-1,-1 0 1,1 0-1,-1 0 1,1 1-1,0-1 0,-1 0 1,1 0-1,-1 0 1,1 0-1,0 1 1,-1-1-1,1 0 1,0 0-1,-1 1 0,1-1 1,-1 1-1,1 0-6,-1 0-1,0 1 1,1-1-1,-1 0 0,0 1 1,1-1-1,0 0 1,-1 1-1,1-1 0,0 1 1,0 2-1,-2 34-16,2 0 0,2 0 0,2 1 0,13 58-1,-4-42 35,3 0 0,33 75 0,-16-64-4,54 82 0,-8-15 103,-87-146 7,-1 1-1,-15-16 0,1 1-56,-9-13 22,-157-191 65,191 233-340,-1-1 1,2 1-1,-1-1 1,0 0-1,0 0 1,0 1-1,1-1 1,-1-1-1,0 1 1,1 0-1,-1-1 1,1 1-1,-1-1 1,5 1-1,4-1-523,-1 0 0,0 0-1,18-4 1,-10 1-251,0-2 1,0 0 0,0 0-1,26-14 1,7-11-420,-48 27 1429,0 1 0,0-1 1,0 0-1,0 0 0,0 0 1,-1 0-1,1 0 0,-1 0 1,0-1-1,0 1 1,0-1-1,2-5 0,-4 9 29,1-1-1,-1 0 0,0 0 1,1 0-1,-1 0 1,0 1-1,0-1 1,0 0-1,0 0 1,0 0-1,0 0 0,0 0 1,0 0-1,0 1 1,0-1-1,-1 0 1,1 0-1,0 0 0,0 0 1,-1 1-1,1-1 1,-1 0-1,1 0 1,-1 1-1,1-1 0,-1 0 1,1 1-1,-1-1 1,1 0-1,-1 1 1,0-1-1,1 1 0,-1-1 1,0 1-1,0-1 1,0 1-1,1 0 1,-1-1-1,0 1 0,0 0 1,0 0-1,0-1 1,-1 1-1,0 0 143,-1 0 0,1 0-1,-1 0 1,1 0 0,-1 0-1,1 0 1,-1 1 0,1 0-1,-1-1 1,1 1 0,-1 0-1,1 0 1,-4 3 0,0 0 20,2 0 1,-1 1-1,1 0 0,-1 0 1,1 0-1,1 0 0,-1 0 1,1 1-1,0 0 0,-3 7 1,4-9-190,1-1 0,-1 1-1,1 0 1,0 0 0,0 0 0,0 0 0,1 0 0,-1 0 0,1 0 0,0 0 0,0 0 0,1 0-1,-1 0 1,1 0 0,0 0 0,0 0 0,2 5 0,-2-7-40,0-1 0,0 0 0,0 0 0,0 0 1,0 0-1,0 0 0,0 0 0,1 0 0,-1 0 0,0 0 0,0 0 0,1-1 1,-1 1-1,1 0 0,-1-1 0,0 0 0,1 1 0,-1-1 0,1 0 1,-1 1-1,1-1 0,-1 0 0,1 0 0,0 0 0,-1-1 0,1 1 0,-1 0 1,0 0-1,1-1 0,-1 1 0,1-1 0,-1 1 0,1-1 0,-1 0 0,2-1 1,5-2 17,0-1 1,0 1 0,-1-1 0,13-12 0,-6 4 9,-1-2 0,0 0 0,-1 0 0,-1-1 0,0-1 0,-1 0 0,-1 0 1,0-1-1,-1 0 0,-1 0 0,-1-1 0,-1 0 0,4-28 0,-7 23-13,-2 24-24,0 0 0,0 0 0,0 0 0,0-1 0,0 1 0,0 0 0,0 0 0,0 0 1,0 0-1,0 0 0,0-1 0,0 1 0,0 0 0,0 0 0,0 0 0,0 0 0,0 0 0,-1-1 0,1 1 0,0 0 0,0 0 0,0 0 1,0 0-1,0 0 0,0 0 0,0 0 0,-1-1 0,1 1 0,0 0 0,0 0 0,0 0 0,0 0 0,0 0 0,-1 0 0,1 0 0,0 0 1,0 0-1,0 0 0,0 0 0,0 0 0,-1 0 0,1 0 0,0 0 0,0 0 0,0 0 0,0 0 0,0 0 0,-1 0 0,1 0 0,0 0 1,0 0-1,0 0 0,0 0 0,0 0 0,-1 1 0,1-1 0,0 0 0,0 0 0,0 0 0,0 0 0,0 0 0,0 0 0,0 0 0,-1 1 1,1-1-1,0 0 0,-7 10-24,3-1-40,0 0 1,1 0-1,0 1 0,0-1 0,1 1 1,-1 18-1,0 63-936,3-76 727,0-5-12,0 24-446,0-33 624,0 1 1,0-1 0,1 0 0,-1 0-1,0 0 1,0 1 0,1-1 0,-1 0 0,0 0-1,1 0 1,-1 0 0,1 0 0,0 1-1,-1-1 1,1 0 0,0 0 0,0-1-1,0 1 1,-1 0 0,2 1 0,-1-2 26,-1 0 1,0 0 0,1 0-1,-1 0 1,0 0 0,1 0-1,-1 0 1,0 0 0,1 0-1,-1 0 1,0 0-1,1 0 1,-1 0 0,0-1-1,0 1 1,1 0 0,-1 0-1,0 0 1,1 0 0,-1-1-1,0 1 1,0 0 0,1 0-1,-1 0 1,0-1 0,0 1-1,0 0 1,1 0-1,-1-1 1,0 1 0,0 0-1,0-1 1,0 1 0,6-14-685,0-18-210,-2-8-197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11403,'0'0'3779,"78"10"-2337,-30-10-417,12-12 32,5-2-673,-6-3-352,-4-3-32,-9 5-673,-15 3-223,-11 3-1,-9 5 480,-17 4-5797,-8 1 1058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5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15315,'2'2'117,"0"0"-1,0-1 1,0 1-1,0 0 1,-1 0-1,1 0 1,-1 0-1,0 1 1,1-1-1,-1 0 1,0 1-1,0-1 1,0 0-1,-1 1 1,1-1-1,-1 1 1,1 0-1,-1 2 1,2 2 142,22 99 1854,-9-30-1118,51 142 0,-64-211-904,1-1-1,0 0 0,0 0 1,5 6-1,-8-11-74,0-1 0,0 0 0,0 0 0,0 0 0,0 1 0,1-1 0,-1 0 0,0 0 0,0 0 0,0 1 0,1-1 0,-1 0 0,0 0 0,0 0 0,0 0 0,1 0 0,-1 1 0,0-1 0,0 0 0,1 0 0,-1 0 0,0 0 0,1 0 0,-1 0 0,0 0 0,0 0 0,1 0 0,-1 0 0,0 0 0,0 0 0,1 0 0,-1 0 0,0 0 0,0 0 0,1-1 0,-1 1 0,0 0 0,0 0 0,1 0 0,0-2 29,0 1 0,-1-1 0,1 1 0,0-1-1,-1 1 1,1-1 0,-1 0 0,1 1 0,-1-1-1,0 0 1,0-2 0,9-74 777,24-158-561,-34 244-1700,0 1 1,1 0-1,0-1 0,2 15 0,10 48-1618,-4-25 2902,-7-35 300,1 1 0,0-1 0,1 0 0,0 0 0,1 0 0,0 0 0,1 0 0,6 10 0,-10-20-138,-1 0 0,1-1-1,-1 1 1,1 0 0,-1 0 0,1-1-1,0 1 1,0 0 0,-1-1 0,1 1-1,0 0 1,0-1 0,0 1-1,-1-1 1,1 0 0,0 1 0,0-1-1,0 0 1,0 1 0,0-1 0,0 0-1,0 0 1,0 0 0,0 0-1,1 0 1,-1 0-35,1-1 1,-1 0-1,0 1 0,0-1 0,1 0 0,-1 1 1,0-1-1,0 0 0,0 0 0,0 0 1,0 0-1,0 0 0,0-1 0,1-1 0,3-4-109,-1-1 0,0 1 0,-1-1 0,4-11 0,4-25-56,-5-12-91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5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27 13811,'0'-1'122,"-9"-18"1033,4 13-447,4 6-685,1 0 0,0 0 0,0 0 0,0 0 0,-1 0 0,1 0 0,0 0 0,0 0 0,0 0 0,-1 0 1,1 0-1,0 0 0,0 0 0,0 0 0,-1 1 0,1-1 0,0 0 0,0 0 0,0 0 0,0 0 0,0 0 0,-1 1 1,1-1-1,0 0 0,0 0 0,0 0 0,0 0 0,0 1 0,0-1 0,0 0 0,0 0 0,0 0 0,0 1 1,0-1-1,0 0 0,0 0 0,0 1 0,-3 8 437,2 0-1,-1 0 1,1 0 0,1 0-1,0 14 1,7 51 340,-3-40-706,2 0 0,1 0 0,1 0 0,2-1 0,1 0 0,2-1 0,1-1 0,20 32 0,-34-63-101,14 19-177,-14-18 144,0 0 0,1-1 0,-1 1 0,1 0 0,0-1 0,-1 1 0,1 0 0,-1-1 0,1 1-1,0-1 1,-1 1 0,1-1 0,0 0 0,0 1 0,-1-1 0,1 0 0,0 1 0,0-1 0,0 0 0,-1 0 0,1 0-1,0 1 1,1-1 0,-2-1-39,0 0 0,0 0 1,0 0-1,0 0 0,-1 0 0,1 0 0,0 0 0,-1 0 0,1 0 0,0 0 0,-1 0 0,1 0 1,-1 0-1,0 1 0,1-1 0,-2-1 0,-12-17-492,-50-53-458,-16-23 4460,80 95-3398,0 0-1,0 0 1,-1 0 0,1-1 0,0 1 0,0 0 0,0 0-1,0 0 1,0-1 0,0 1 0,0 0 0,0 0 0,-1-1-1,1 1 1,0 0 0,0 0 0,0-1 0,0 1 0,0 0-1,0 0 1,0-1 0,1 1 0,-1 0 0,0 0 0,0 0-1,0-1 1,0 1 0,0 0 0,0 0 0,0-1 0,0 1-1,1 0 1,-1 0 0,0 0 0,0 0 0,0-1 0,0 1-1,1 0 1,-1 0 0,0 0 0,0 0 0,0 0 0,1-1-1,-1 1 1,0 0 0,0 0 0,0 0 0,1 0 0,-1 0-1,0 0 1,0 0 0,1 0 0,-1 0 0,0 0 0,0 0-1,1 0 1,-1 0 0,0 0 0,1 0 0,17 0 286,-15 1-202,21-2-487,-1 0 1,1-2 0,-1 0 0,0-2 0,0 0 0,0-2 0,-1 0 0,35-17 0,-23 5-309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6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64 113 15955,'-9'9'1215,"0"1"-1,0 1 1,-12 19-1,19-27-1121,0 0 0,0 0 1,1 1-1,-1-1 0,1 0 1,0 1-1,0-1 0,0 1 0,0-1 1,0 1-1,1 0 0,0-1 0,0 1 1,0 0-1,0-1 0,0 1 0,1-1 1,1 7-1,-1-8-90,-1-1 0,1 0-1,0 1 1,0-1 0,0 0 0,0 0 0,0 0 0,0 0-1,1 0 1,-1 0 0,0 0 0,0 0 0,1 0 0,-1-1-1,0 1 1,1 0 0,-1-1 0,1 1 0,-1-1 0,1 1-1,-1-1 1,1 0 0,-1 0 0,1 0 0,0 0 0,2 0 0,5-1-10,0 0 0,-1 0 0,14-5 0,-15 4 17,119-38 4,-70 20 174,-56 17 452,-7-2-253,-13-7 53,13 9-206,-11-6 107,1-2 1,-1 0 0,2-1 0,0 0-1,0-2 1,1 0 0,-20-24-1,35 38-335,-1-1-1,0 1 0,1-1 0,0 1 0,-1-1 0,1 0 0,-1 1 1,1-1-1,0 1 0,-1-1 0,1 0 0,0 1 0,-1-1 0,1 0 1,0 1-1,0-1 0,0 0 0,0 0 0,0 1 0,0-1 0,0 0 0,0 0 1,0 1-1,0-1 0,0 0 0,0 1 0,0-1 0,1 0 0,-1 1 1,0-1-1,1 0 0,-1 1 0,0-1 0,1 0 0,-1 1 0,1-1 0,-1 1 1,1-1-1,-1 1 0,1-1 0,-1 1 0,1-1 0,-1 1 0,1 0 1,0-1-1,-1 1 0,1 0 0,1-1 0,4-1-77,-1 1-1,1 0 1,0 0 0,11-1-1,-11 2-63,156-10-4112,-139 7 3347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06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17996,'4'7'1440,"5"10"-984,1 6-152,5 7 1057,6 3-761,4 7-376,3 3 0,2-1-328,0 2-248,0 2 592,-1-1-280,-5-7-88,-1-2-24</inkml:trace>
  <inkml:trace contextRef="#ctx0" brushRef="#br0" timeOffset="1">366 657 20412,'-1'18'1441,"-2"-13"-1145,2 1-456,1-7 512,4-11-80,4-11-136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57.8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2011 14803,'1'-8'274,"1"0"0,0 0 1,0 0-1,1 0 0,0 1 0,0-1 0,6-9 0,36-48 181,-28 42-362,377-448 560,-284 347-553,-15 16-43,322-373 141,-316 365-178,4 5-1,191-156 1,-256 236-118,70-41 1,-89 60 18,2 1-1,-1 1 1,1 1 0,1 1-1,28-6 1,-20 8-49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58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17 14579,'0'-1'65,"0"1"-1,0-1 1,1 0 0,-1 1-1,0-1 1,-1 0 0,1 1-1,0-1 1,0 0 0,0 1-1,0-1 1,0 0 0,-1 1-1,1-1 1,0 0-1,-1 1 1,1-1 0,0 1-1,-1-1 1,1 0 0,-1 1-1,1-1 1,-1 1 0,1 0-1,-2-1 1,2 1-22,-1 0 0,0 1 0,1-1 1,-1 0-1,0 1 0,1-1 0,-1 1 0,0-1 0,1 1 1,-1-1-1,1 1 0,-1 0 0,1-1 0,-1 1 0,1 0 1,0-1-1,-1 2 0,-18 42 702,-10 33-238,-64 185 111,67-179-523,-17 100-1,42-181-93,-2 13 17,1 0 0,1 0 1,0 29-1,1-42-18,0 1 1,0-1 0,0 1 0,0-1 0,1 1 0,-1-1 0,1 1 0,0-1-1,0 0 1,0 1 0,0-1 0,0 0 0,0 0 0,0 0 0,1 0 0,-1 0-1,1 0 1,0 0 0,0 0 0,-1-1 0,1 1 0,0 0 0,0-1-1,0 0 1,1 0 0,-1 1 0,0-1 0,0 0 0,1-1 0,-1 1 0,3 0-1,0 0-2,0-1 0,0 0-1,0-1 1,0 1 0,0-1-1,0 0 1,0 0 0,-1 0-1,1-1 1,0 0 0,-1 0-1,6-3 1,8-5-3,26-21 0,-36 25 3,342-259 103,-275 210-65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2:59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23 558 16243,'-1'15'1301,"6"-18"-48,9-24-152,-5 5-863,-1 1 0,-1-2 1,-1 1-1,-1-1 1,-1 0-1,-1 0 1,-1 0-1,0 0 1,-5-41-1,3 61-220,0 1 0,-1-1-1,0 1 1,1-1 0,-1 1-1,0-1 1,0 1 0,0 0 0,0-1-1,-1 1 1,1 0 0,-1 0 0,-1-2-1,2 3-11,1 1 0,-1-1 0,1 1 0,-1 0 0,1 0 0,-1-1 0,1 1 0,-1 0 0,0 0 0,1-1 0,-1 1 0,1 0 0,-1 0 0,0 0 0,1 0 0,-1 0 0,1 0 0,-1 0 0,0 0 0,1 0 0,-2 1 0,1-1 2,0 1 0,-1-1-1,1 1 1,0 0 0,0 0-1,0 0 1,0 0 0,-1 0 0,1 0-1,1 0 1,-1 0 0,-2 3-1,-2 5 9,0 1-1,0-1 1,1 1-1,0 1 0,1-1 1,0 0-1,1 1 1,-2 17-1,2-9-30,1 0-1,0 0 1,2 0-1,3 20 1,-4-37 14,0 0 0,0 0 0,0 0 0,1 1 0,-1-1 0,1 0 0,0 0 0,0 0 0,0 0 1,0 0-1,0 0 0,0-1 0,0 1 0,0 0 0,1 0 0,-1-1 0,1 1 0,-1-1 0,1 1 1,2 0-1,-2-1 3,0-1 0,0 1 0,0-1 0,0 0 0,0 0 0,0 0 0,0 0 0,0 0 0,0 0 0,0-1 0,0 1 0,0-1 0,0 1 0,0-1 0,0 0 0,-1 0 0,1 0 0,0 0 0,0 0 0,-1 0 0,1 0 1,1-2-1,24-18 48,-2-1 0,26-29 1,-32 31-7,0 0 0,1 2 0,2 0 0,31-20 1,-50 36-37,1 0 0,-1 0 0,1 0 0,0 1 0,0 0 0,-1-1 0,1 1 0,0 0 0,0 1 0,0-1 0,0 1 0,0 0 0,0 0 0,0 0 0,0 0 0,4 1 0,-5 1 0,0-1-1,0 0 1,-1 0-1,1 1 1,-1 0 0,1-1-1,-1 1 1,0 0-1,0 0 1,1 0-1,-1 0 1,-1 1-1,1-1 1,0 0-1,-1 1 1,1 0 0,-1-1-1,0 1 1,1 0-1,-1 0 1,1 5-1,3 9 167,-1 1-1,-1 1 0,-1-1 1,1 21-1,-3-43-124,-3-79 867,2 72-753,0 1 1,-1 0-1,-1 0 1,1 0-1,-2 0 0,-4-10 1,7 17-139,0 1 1,1-1-1,-1 1 1,1-1 0,-1 0-1,1 1 1,0-1-1,0 1 1,0-1-1,0 0 1,0 1-1,0-1 1,1 1 0,0-1-1,-1 1 1,1-1-1,0 1 1,0-1-1,0 1 1,1 0 0,1-4-1,5-5-41,0 0 1,0 1-1,11-10 0,-6 5 22,-8 9-10,1 0-1,0 1 0,0-1 1,0 1-1,1 0 1,0 1-1,-1 0 1,15-7-1,-19 11 1,0-1 0,1 0-1,-1 0 1,1 1 0,-1-1 0,0 1 0,1 0-1,-1 0 1,1 0 0,-1 0 0,1 0-1,-1 0 1,1 1 0,-1-1 0,1 1 0,-1 0-1,1-1 1,-1 1 0,0 0 0,0 1 0,1-1-1,-1 0 1,0 1 0,0-1 0,0 1 0,-1-1-1,1 1 1,0 0 0,0 0 0,-1 0-1,1 0 1,1 3 0,3 8 4,0 1 1,0-1-1,-1 1 1,-1 0-1,0 0 0,-1 0 1,-1 1-1,0-1 0,-1 1 1,-1 19-1,-12-84 336,4 25-251,-11-32 70,11 34-36,-7-30 0,38 53-725,-15-2 71,-1 0 1,1 0-1,0 0 0,-1-1 0,0 0 1,1-1-1,8-6 0,0 0-422,-1-1 0,14-13 0,-10 7-97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0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54 176 15539,'0'0'54,"0"0"-1,0 0 1,1 0-1,-1 0 1,0 0-1,0 0 0,0 0 1,0 0-1,1 0 1,-1 0-1,0 0 1,0 0-1,0 0 1,0 0-1,1 0 1,-1 0-1,0 0 0,0 0 1,0 1-1,0-1 1,0 0-1,1 0 1,-1 0-1,0 0 1,0 0-1,0 0 1,0 0-1,0 1 0,0-1 1,0 0-1,1 0 1,-1 0-1,0 0 1,0 0-1,0 1 1,0-1-1,0 0 0,0 0 1,-1 10 1118,-10 16-150,6-15-446,-5 16-112,0 1 1,2 1 0,-4 32 0,11-60-459,1 0 0,0 1 0,-1-1 0,1 1 0,0-1-1,0 1 1,0-1 0,0 1 0,1-1 0,-1 1 0,0-1 0,1 0 0,-1 1 0,1 1 0,0-3-2,-1 1 1,0-1-1,1 0 0,-1 0 1,0 1-1,1-1 1,-1 0-1,0 0 0,1 0 1,-1 0-1,1 0 0,-1 0 1,0 1-1,1-1 0,-1 0 1,1 0-1,-1 0 0,0 0 1,1 0-1,-1-1 0,1 1 1,-1 0-1,1 0 0,-1 0 1,0 0-1,1 0 0,-1 0 1,0-1-1,1 1 1,0-1-1,5-3 34,0 0 0,0-1-1,0 0 1,5-6 0,-11 11-38,23-24 117,45-41 220,-62 60-302,0 0 1,1 0 0,-1 1-1,1 0 1,0 0-1,1 1 1,-1 0-1,0 0 1,10-2 0,-15 5-22,0-1 1,0 1-1,0 0 1,0 0 0,-1-1-1,1 1 1,0 1-1,0-1 1,0 0-1,0 0 1,-1 1 0,1-1-1,0 1 1,0-1-1,-1 1 1,1 0-1,0 0 1,-1 0 0,1 0-1,0 0 1,1 1-1,-1 2 42,1-1-1,-1 1 1,1-1 0,-1 1-1,0 0 1,3 7-1,10 18 531,-11-45-26,15-274 1184,-18 292-1452,16 37-2761,-16-37 2322,0-1 0,0 1 0,0-1 0,0 1 0,0-1 0,0 1-1,1-1 1,-1 1 0,0-1 0,1 0 0,-1 0 0,1 0 0,-1 0 0,1 0 0,0 0 0,-1 0 0,1-1 0,0 1 0,0 0 0,0-1 0,-1 0 0,1 1 0,0-1 0,3 0 0,10-4-983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1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98 119 13203,'-2'-9'668,"-14"-50"1270,15 55-1689,0 1 1,-1-1-1,0 0 1,0 1-1,0 0 1,0-1-1,0 1 1,-1 0-1,1 0 1,-1 0-1,0 1 1,-5-5-1,7 7-194,1-1 0,-1 1-1,0-1 1,0 1 0,1 0 0,-1-1-1,0 1 1,0 0 0,0-1 0,0 1-1,1 0 1,-1 0 0,0 0 0,0 0-1,0 0 1,0 0 0,0 0 0,0 0-1,1 0 1,-1 0 0,0 1 0,0-1-1,0 0 1,0 0 0,1 1 0,-1-1-1,0 1 1,0-1 0,1 1 0,-1-1-1,0 1 1,1-1 0,-1 1 0,0-1-1,1 1 1,-1 0 0,1 0 0,-1-1-1,1 1 1,-1 0 0,1 0 0,-1 1-1,-1 3 68,0 0 0,0 1 0,1-1-1,-1 1 1,0 7 0,0 9 50,1 0 1,0 0-1,2-1 0,1 1 1,7 38-1,36 106 344,-39-146-445,125 344 819,-123-352-533,-6-29 131,-9-33-127,-2 1 0,-2 0 0,-25-71 0,28 97-322,1-1-8,6 16-26,-1 0 1,-1 1 0,1-1 0,-1 1 0,-1 0 0,1 0 0,-6-8 0,9 15-6,0 0 0,0 0-1,0 0 1,0 0 0,0 0 0,0 1 0,0-1 0,0 0 0,0 0 0,-1 0-1,1 0 1,0 0 0,0 0 0,0 0 0,0 0 0,0 0 0,0 0 0,0 0-1,0 0 1,0 0 0,0 0 0,0 0 0,0 0 0,0 0 0,0 1 0,0-1 0,0 0-1,0 0 1,-1 0 0,1 0 0,0 0 0,0 0 0,0 0 0,0 0 0,0 0-1,0 0 1,0 0 0,0 0 0,0 0 0,0 0 0,0 0 0,0 0 0,-1 0-1,1 0 1,0-1 0,0 1 0,0 0 0,0 0 0,0 0 0,0 0 0,0 0-1,0 0 1,0 0 0,0 0 0,0 0 0,0 0 0,0 0 0,0 0 0,0 0 0,0 0-1,0 0 1,0 0 0,-1 0 0,1-1 0,0 1 0,0 0 0,1 10-20,4 14-26,0-11 25,0 1-1,1-2 0,1 1 0,0-1 0,0 0 0,19 22 0,-24-32 18,0 0 0,1 1 0,-1-1 0,1 0-1,0 0 1,-1-1 0,1 1 0,0-1 0,0 1 0,0-1 0,0 0-1,1 0 1,-1 0 0,6 1 0,-5-2 3,-1-1-1,1 1 1,-1-1 0,0 1 0,1-1-1,-1 0 1,0 0 0,0-1-1,0 1 1,0-1 0,0 1-1,0-1 1,0 0 0,0 0 0,-1 0-1,1-1 1,3-3 0,3-4 1,-1 0 1,0 0 0,-1-1 0,0 0-1,-1 0 1,9-22 0,-5 7 32,-1 0 1,5-29-1,-14 55-33,3-13 11,-3 16 3,0 17 2,0-20-15,10 58-47,-10-55 45,1 0 0,0 1 0,0-1 1,0 0-1,1 0 0,-1 0 0,1 0 1,-1 0-1,1 0 0,0 0 0,0 0 0,1-1 1,-1 1-1,4 2 0,-4-4 4,-1 0 1,1-1-1,0 1 0,0-1 1,0 0-1,0 1 0,-1-1 1,1 0-1,0 0 0,0 0 1,0 0-1,0 0 0,0-1 1,-1 1-1,1 0 0,0-1 1,0 0-1,0 1 0,-1-1 1,1 0-1,0 0 0,-1 0 0,1 0 1,-1 0-1,3-2 0,5-4 22,0-1-1,14-16 0,-18 19-11,36-42 54,-25 28-50,1 0 0,1 0 0,0 2 0,25-18 0,-42 34-17,1 0 0,-1 0-1,0 0 1,1 0 0,-1 0 0,1 0-1,-1 0 1,1 1 0,-1-1-1,1 1 1,-1-1 0,1 1 0,0 0-1,-1-1 1,1 1 0,0 0 0,-1 0-1,1 0 1,0 1 0,-1-1-1,1 0 1,0 0 0,-1 1 0,1-1-1,0 1 1,-1 0 0,1-1 0,-1 1-1,0 0 1,1 0 0,-1 0 0,1 0-1,-1 0 1,0 0 0,2 3-1,2 3 3,0 0 0,-1 1-1,0 0 1,0 0 0,5 15-1,7 15 42,-16-38-43,0 1 0,0-1 0,0 0 1,1 1-1,-1-1 0,0 0 0,0 1 1,0-1-1,1 0 0,-1 1 0,0-1 0,1 0 1,-1 0-1,0 1 0,1-1 0,-1 0 0,0 0 1,1 1-1,-1-1 0,0 0 0,1 0 1,-1 0-1,1 0 0,-1 0 0,1 0 0,-1 0 1,0 1-1,1-1 0,-1 0 0,1-1 1,-1 1-1,0 0 0,1 0 0,-1 0 0,1 0 1,-1 0-1,0 0 0,1 0 0,-1-1 0,1 1 1,-1 0-1,0 0 0,1 0 0,-1-1 1,0 1-1,1 0 0,-1-1 0,0 1 0,0 0 1,1 0-1,-1-1 0,0 1 0,0-1 1,1 1-1,-1 0 0,0-1 0,0 0 0,11-24-246,-10 23 202,12-40-1078,27-70-3686,-32 98 3686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1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17 16299,'3'-15'2511,"-4"15"-2456,1 0 1,0 0-1,0-1 0,0 1 0,0 0 1,-1 0-1,1 0 0,0 0 0,0 0 1,-1 0-1,1 0 0,0 0 1,0 0-1,0 0 0,-1 0 0,1 0 1,0 0-1,0 0 0,-1 0 1,1 0-1,0 0 0,0 0 0,0 0 1,-1 0-1,1 0 0,0 0 1,0 0-1,-1 0 0,1 0 0,0 0 1,0 1-1,0-1 0,0 0 1,-1 0-1,-1 2 117,0-1 1,0 1-1,0 0 1,0 0-1,0 0 1,0 0-1,0 0 1,1 0-1,-1 0 1,0 3-1,-3 7-39,0 0-1,1 1 1,1 0-1,0 0 1,1 0-1,-2 15 1,4-19-135,0-1 0,0 1-1,0-1 1,1 1 0,0-1 0,1 1 0,0-1 0,0 0 0,0 0-1,7 13 1,-7-18-44,-1-1-1,0 1 0,1-1 1,0 0-1,-1 0 1,1 0-1,0 0 0,0 0 1,0 0-1,1-1 0,-1 1 1,0-1-1,1 1 1,-1-1-1,0 0 0,1 0 1,0 0-1,-1 0 0,1 0 1,0-1-1,-1 1 1,1-1-1,0 0 0,0 1 1,-1-1-1,1-1 0,0 1 1,-1 0-1,1-1 1,4 0-1,0-2-71,0 1 0,-1-1 1,1 0-1,-1 0 0,0-1 0,0 1 1,0-1-1,0-1 0,-1 1 1,9-10-1,14-20-388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0 183 673,'0'0'7724,"9"0"-6085,8 0-752,1-2 0,-1 1-1,0-2 1,0-1 0,23-7-1,94-39 2122,-62 22-2122,131-52-480,-197 77-3888,-13 4 868,-17 3-1486,-8 5-3855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2.3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19140,'-1'29'441,"2"0"0,1 0 0,1-1 0,1 1 0,2-1 0,1 0 0,1 0 0,1-1 0,25 50 0,22 37 70,-127-239 915,68 121-1555,5 9 72,6 12 4,-4-11 34,0-1 0,0 1 0,1-1 0,0 0 0,0 0 0,0-1 0,1 1 0,0-1 0,0 0 0,9 4 0,-12-6 16,0-1 1,0 0 0,0 0 0,0-1 0,1 1 0,-1-1 0,0 1 0,0-1 0,1 0 0,-1 0 0,0-1 0,0 1 0,0 0 0,1-1 0,-1 0 0,0 0 0,0 0 0,0 0 0,0-1 0,0 1 0,0-1 0,-1 1 0,1-1 0,4-4 0,0 0 2,-1 0 0,0-1 0,-1 0 0,0 0 0,0 0-1,0 0 1,-1-1 0,6-13 0,-7 15 9,-1 0-1,0-1 1,0 1-1,-1-1 1,1 1-1,-1-1 1,-1 0-1,1 1 1,-1-1-1,-1 0 1,-1-11-1,2 17-7,0 0 0,0 0 0,0 0 0,-1 0 0,1 0 0,0 0 0,-1 0 0,1 0 0,-1 0 0,1 0-1,-1 0 1,1 0 0,-1 0 0,0 1 0,1-1 0,-1 0 0,0 0 0,0 1 0,-1-2 0,1 2-1,0 0 1,1 0 0,-1-1-1,0 1 1,1 1 0,-1-1-1,0 0 1,1 0 0,-1 0-1,0 0 1,1 0 0,-1 1-1,0-1 1,1 0 0,-1 0-1,1 1 1,-1-1 0,1 0-1,-1 1 1,0-1 0,1 1-1,-1 0 1,-2 2 7,0 0 0,1 0 0,-1 1 0,1-1 1,0 1-1,0-1 0,0 1 0,-2 5 0,1 4 22,0-1 1,1 1-1,1 0 1,0 0-1,0 17 1,1-24-12,1 0 0,-1-1 0,1 1 1,0 0-1,0 0 0,1 0 0,0-1 1,0 1-1,0-1 0,1 1 0,-1-1 1,1 0-1,7 9 0,-9-13-17,1 0-1,-1 1 0,0-1 1,1 0-1,-1 0 1,1 0-1,0 0 1,-1 0-1,1 0 1,0 0-1,-1 0 1,1-1-1,0 1 0,0-1 1,0 1-1,-1-1 1,1 0-1,0 1 1,0-1-1,0 0 1,0 0-1,2-1 0,-1 0-90,0 0 0,0 0 0,0 0-1,0-1 1,0 1 0,0-1 0,-1 0-1,1 0 1,0 0 0,-1 0-1,5-5 1,-2 1-163,1-1 0,-1 0 1,0 0-1,0-1 0,-1 0 0,0 1 0,-1-1 0,5-16 0,-4-8-312,-3 2-211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2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17924,'-3'0'1976,"1"0"441,4 2-1977,4-1-416,1 2 912,1 3-888,2 4-48,1 4 40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03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92 120 16532,'-6'2'433,"1"0"0,0 1 1,1-1-1,-1 1 0,0 0 1,1 0-1,0 1 1,-1-1-1,1 1 0,-5 6 1,5-5-322,0 1 0,0-1 0,1 1 0,0-1 0,0 1-1,0 0 1,1 0 0,0 0 0,0 1 0,0-1 0,1 0 0,0 1 0,-1 10 0,2-16-103,0 0-1,0-1 0,0 1 0,0 0 1,0 0-1,0-1 0,0 1 1,1 0-1,-1 0 0,0-1 1,0 1-1,1 0 0,-1-1 1,0 1-1,1 0 0,-1-1 0,0 1 1,1-1-1,-1 1 0,1 0 1,-1-1-1,1 1 0,-1-1 1,1 0-1,0 1 0,-1-1 0,1 1 1,0-1-1,-1 0 0,1 1 1,0-1-1,-1 0 0,1 0 1,0 0-1,0 1 0,-1-1 1,1 0-1,0 0 0,-1 0 0,1 0 1,0 0-1,0 0 0,-1-1 1,1 1-1,0 0 0,0 0 1,0-1-1,4 0 37,1-1 0,-1 0 0,-1 0 0,1 0 1,8-6-1,80-64 433,-67 50-325,1 0 1,43-25 0,-66 45-144,-1 0 0,0 0 1,1 1-1,0-1 0,-1 1 0,1 0 1,0 0-1,7 0 0,-10 1-3,0 0 0,0 0 0,0 0 0,0 0 0,0 1 0,1-1 0,-1 0 0,0 1 0,0-1 0,0 1 0,0-1 0,0 1 0,0 0-1,0-1 1,0 1 0,-1 0 0,1 0 0,0 0 0,0 0 0,-1-1 0,1 1 0,0 0 0,-1 0 0,1 0 0,-1 1 0,1-1 0,-1 0 0,1 0 0,-1 0-1,0 0 1,1 2 0,3 37 179,-3-33-123,-1 1 0,1 0 1,3 12-1,-4-19-58,1-1 1,-1 1-1,0-1 1,0 1-1,0-1 0,1 1 1,-1-1-1,0 1 1,1-1-1,-1 0 0,0 1 1,1-1-1,-1 1 1,1-1-1,-1 0 0,0 1 1,1-1-1,-1 0 1,1 0-1,-1 1 0,1-1 1,-1 0-1,1 0 1,-1 0-1,1 1 0,0-1 1,-1 0-1,1 0 1,-1 0-1,1 0 0,-1 0 1,1 0-1,-1 0 1,1 0-1,-1-1 0,1 1 1,-1 0-1,1 0 1,0 0-1,-1 0 0,1-1 1,-1 1-1,0 0 1,1-1-1,-1 1 0,1 0 1,-1-1-1,1 1 1,-1 0-1,0-1 0,1 1 1,-1-1-1,26-26 60,-23 24-56,26-32-12,-12 14-56,-1 2 0,2 0-1,39-32 1,-54 49 41,-1 0 1,1 1-1,-1-1 0,1 1 1,0 0-1,0 0 1,-1 0-1,7-1 0,-8 1 9,0 1 0,0 0-1,0 0 1,1 0-1,-1 0 1,0 1 0,0-1-1,0 0 1,0 0 0,1 1-1,-1-1 1,0 1-1,0-1 1,0 1 0,0-1-1,1 2 1,1 0-5,-1 1 0,0 0 0,0-1 0,0 1 0,-1 0 0,1 0 0,-1 0 0,1 0 0,-1 0 0,0 0 0,0 1 1,0-1-1,0 6 0,1 5-177,6 44-50,-7-54 250,-1 0 0,0-1-1,-1 1 1,1 0 0,-1-1 0,1 1-1,-1 0 1,0-1 0,0 1 0,-1-1 0,1 1-1,-4 5 1,-2-2-89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18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20 10282,'0'-1'60,"-1"0"1,1-1-1,-1 1 0,1 0 0,-1 0 0,1 0 1,-1 0-1,0 0 0,0 1 0,1-1 0,-1 0 1,0 0-1,0 0 0,0 1 0,0-1 0,0 0 1,0 1-1,0-1 0,0 1 0,0-1 1,0 1-1,0 0 0,0-1 0,-1 1 0,1 0 1,0 0-1,0 0 0,0 0 0,0 0 0,-1 0 1,1 0-1,0 0 0,-2 1 0,1-1-2,0 1-1,0 0 1,0 1 0,0-1-1,1 0 1,-1 0-1,0 1 1,0-1-1,1 1 1,-1 0 0,1-1-1,-1 1 1,1 0-1,0 0 1,0 0 0,-1 2-1,-10 18-23,-1-1 0,-1-1-1,-1 0 1,-1 0 0,-32 29-1,31-31-9,-1 1 145,1 0 0,-23 35 1,34-46-78,1 1 0,1 0 0,-1 0 0,2 0 0,-1 0 0,1 1 0,1-1 0,-1 1 0,0 18 0,1-4-47,2 1 0,1 0-1,1 0 1,1-1 0,1 1 0,1-1 0,2 0 0,8 24 0,-10-38-51,-1-1 1,1 1 0,1-1 0,0 0 0,0 0-1,0-1 1,1 1 0,1-2 0,8 9 0,-9-11 6,-1 0 0,2-1 0,-1 0 1,0 0-1,1 0 0,-1-1 0,1 0 1,0-1-1,0 1 0,1-2 0,-1 1 1,16 0-1,-11-2-13,-1-1 1,1 0-1,-1-1 1,1 0-1,-1-1 1,0 0-1,0-1 0,0-1 1,-1 0-1,0 0 1,0-1-1,0-1 1,0 1-1,-1-2 1,0 0-1,16-16 0,-13 11 11,-1-1 0,0 0 0,-1-1 0,-1 0 0,0 0 0,-1-1 0,-1-1 0,0 1 0,-2-1 0,1-1 0,3-18 0,-9 28 16,0-1 1,-1 0 0,0 1-1,0-1 1,-1 0 0,0 0 0,0 1-1,-1-1 1,0 1 0,0-1 0,-5-7-1,-3-9 81,-2 1-1,-18-29 0,27 48-76,0 0 0,-1 0 0,0 1-1,0-1 1,0 1 0,-1 0-1,1 0 1,-1 0 0,0 1 0,0 0-1,0 0 1,-1 0 0,1 0 0,0 1-1,-1 0 1,0 0 0,-8-1 0,3 1-44,0 1 0,0 0 0,0 1 0,-1 0 0,1 1 0,0 0 0,0 1 1,-14 3-1,-11 6-33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2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13595,'7'1'77,"-1"1"1,0-1-1,0 1 1,1 0-1,-1 1 1,-1-1-1,1 1 1,0 0-1,-1 1 1,1-1-1,-1 1 0,7 7 1,15 9-48,-1-5-29,0 0 0,1-2-1,1-1 1,0-1-1,0-2 1,1-1-1,1 0 1,-1-3 0,1 0-1,0-2 1,0-1-1,40-3 1,-9-3 16,91-17 0,62-26-31,76-13-176,-265 56-88,0 1 1,0 1 0,0 1-1,1 1 1,46 6-1,-26 7-68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22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863 191 10394,'-12'-8'123,"1"-1"0,0 0 0,0-1 0,1-1 0,0 0 0,-10-15-1,7 9-189,-28-28-1,35 41 84,1-1-1,-1 1 0,1 0 0,-1 1 1,0-1-1,0 1 0,-1 0 0,1 1 0,-13-4 1,7 3 42,-1 2 0,0-1 0,0 2 0,1-1 0,-22 4 0,-66 14 113,22-2-31,44-11-104,-1 2 0,1 2 0,0 1 0,0 1 1,-40 19-1,64-24-36,0 1 0,0 0 0,0 0 0,1 1 0,0 0 0,0 1 0,1 0 0,-12 15 0,15-16-1,1 0-1,-1 0 1,2 0-1,-1 1 1,1-1-1,0 1 1,1 0 0,0 0-1,0 0 1,1 0-1,0 0 1,0 0-1,1 14 1,1-7-19,1 0-1,1 0 1,0 0 0,1 0-1,0 0 1,2-1 0,-1 1-1,16 25 1,-9-20 24,1-1 0,0 0-1,2-1 1,0-1 0,23 21 0,-19-22 47,0-1-1,2-1 1,0-1-1,0 0 1,1-2 0,0-1-1,1 0 1,0-2-1,1-1 1,31 6 0,-34-9-28,0-1 1,1-1-1,-1-1 0,0-1 1,1-1-1,-1 0 1,0-2-1,0-1 1,0 0-1,0-2 1,0 0-1,21-11 0,5-7-8,-2-2-1,0-1 0,-3-3 0,0-2 0,68-67 0,160-208 344,-269 306-342,0 0 0,0-1-1,0 1 1,0 0 0,0-1-1,0 1 1,-1 0 0,1-1 0,0 1-1,-1-1 1,1 1 0,-1-1-1,0 1 1,1-1 0,-1 0 0,0 1-1,0-1 1,0 1 0,0-1-1,0 1 1,0-1 0,-1 0 0,1 1-1,0-1 1,-1 1 0,0-1-1,1 1 1,-1-1 0,0 1 0,1 0-1,-1-1 1,0 1 0,0 0-1,0 0 1,0-1 0,0 1 0,0 0-1,-1 0 1,1 0 0,0 0-1,-1 0 1,1 1 0,-3-2 0,-7-4 35,0 1 1,0 0 0,0 1 0,-18-5 0,15 6-117,1 1-1,0 0 1,0 0-1,-1 2 1,1-1 0,-1 2-1,1 0 1,-16 3-1,8 1-25,0 0-1,0 1 0,0 2 1,-22 11-1,-26 16-89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3:23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8 109 11058,'-7'2'1334,"8"0"-557,22-1-369,35-2-481,287-43 893,-157 15-613,-136 22-177,232-24-37,-271 30-2,-1 0 0,1 1 0,0 1 1,21 3-1,-11 5-2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4:07.7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21 289 12035,'-6'1'340,"-9"0"1015,27-8-734,47-18-691,-7 3 75,1 1 0,79-19 0,28 10 19,195-10-1,167 18 39,-232 13-33,843 1-35,-294 7 103,0-26-28,-48 1-55,-1 22-75,-173 26 30,113 0 55,-214-9-36,68-1-29,-1-37 68,-399 6 91,190-14 1177,-313 33-1269,-74 3-104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4:09.0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0 233 10946,'54'-10'361,"1"3"-1,-1 2 1,1 3-1,0 2 1,61 7-1,270 58-123,-85-11 24,-89-31 62,281-6 0,214-46 99,-625 25-381,317-25 162,532-109-1,-697 90-199,330-64-568,-552 110 525,15-3-69,44-2-1,-39 7-43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4:11.2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10898,'11'3'324,"1"-1"0,0 0-1,-1-1 1,1 0 0,12-1 0,32 3 95,288 53 57,60 8-441,-370-60-41,527 56 203,-416-51-59,272-20 0,-50-34-84,13-2-3,558-11-15,1 38-20,-902 19-23,1026 38 580,102 145-393,-990-153-162,200 8-1,179-29-6,-286-22 5,290-53 0,67-44 104,-312 57-103,-106 21 46,-168 24 73,-29 6 220,1 0 1,-1 1-1,1 0 1,11 0 699,-38 8-1065,-17 4-137,-2-8 44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7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4676,'0'0'4196,"60"-13"-1986,-9-9 65,20-5-129,5-4-353,8 1-736,-1 1-672,-11 4-289,-15 5-352,-15 6-449,-22 10-768,-17 4-641,-26 5-5157</inkml:trace>
  <inkml:trace contextRef="#ctx0" brushRef="#br0" timeOffset="1">40 431 9577,'0'0'1441,"57"-20"225,-19 1 704,5-4-480,-1-2-929,-3 1-449,-1 4-383,-8 3-65,-6 6-705,-15 6-2050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4:24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0 196 9450,'27'-2'744,"-1"-1"0,0-1 0,49-15 0,-28 7-613,44-8 201,0 4-1,2 5 1,111-1-1,657-20 180,-365 14-477,0 28 221,-179-6-175,379-44 0,-203 20-52,0 47 0,-114 30-2,-199-3 193,0 1 54,-72-37-179,219 8-1,-183-19-76,442 2-3,-399-10-10,-98-3-50,-81 6 35,-10 5 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5:07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12867,'126'-5'1197,"169"11"-291,-145 1-823,247 18 89,-48-1-67,443 5 462,244 28 32,-7-36-344,1-83-250,766-40 75,-1612 101-41,745-28 267,-816 19-305,16-3 303,210 7-1,-339 6-320,0 0 0,1 0-1,-1 0 1,1 0 0,-1 0 0,1 0 0,-1 0-1,0 0 1,1 0 0,-1 0 0,1 1 0,-1-1-1,1 0 1,-1 0 0,0 0 0,1 0 0,-1 1-1,1-1 1,-1 0 0,0 0 0,1 1-1,-1-1 1,0 0 0,1 1 0,-1-1 0,-6 7-130,-22 5 40,-6-3-57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5:45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9258,'1'0'1,"1"1"0,0 0 0,0 0 0,-1-1 1,1 1-1,0-1 0,0 0 0,0 0 0,0 1 0,0-1 0,0 0 0,0 0 1,0-1-1,0 1 0,2-1 0,34-10-597,-12 3 424,-19 7 320,-1 0 0,1 1 0,0-1 0,0 1 0,-1 1 0,1-1 0,0 1 0,-1 0-1,1 1 1,-1 0 0,11 4 0,3 3 324,1 1 0,21 16 0,26 12-206,-35-24-182,2-2-1,0-1 1,0-1 0,62 7-1,150 1-43,-131-13 13,28 3 143,2-6 1,186-22-1,24-29-89,191-22-82,-397 57 2,623-48 31,-522 53 21,272 25-1,657 4 243,-593-19 114,-168 2 21,59-48-141,-219 12 518,-231 31-664,-18 1-169,-32 1-69,-17-2 37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5:46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307 0 6609,'-30'4'392,"2"1"-384,-3-1-8,0 0-88,1-1-216,-5-1-368,-2 0 568,-4-2-88,-2 0-80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5:47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1578 70 7210,'-33'2'425,"-130"6"1809,-227-16 0,291-2-2284,-183 6 0,250 6 84,0 1 1,1 2-1,-1 1 1,1 1-1,0 2 1,1 1-1,0 2 1,0 1-1,-50 30 1,57-27 2,0 1-1,0 1 1,2 0 0,0 2 0,2 1 0,-26 33-1,35-40-35,1 1-1,0 0 1,1 0 0,1 1-1,0 0 1,1 0-1,1 0 1,1 1-1,0 0 1,1 0-1,-2 33 1,6-27 8,1 0-1,0-1 1,2 1 0,1-1 0,0 0-1,11 27 1,61 122-41,-58-134-8,2-1-1,1-1 1,1-1-1,41 44 1,-42-55 20,1-1 1,1 0 0,2-2 0,0-1-1,0-1 1,38 18 0,3-4-10,2-3 0,1-3 0,1-3 0,1-4 0,90 14 0,-61-20-88,0-5 1,0-4-1,136-12 1,-187 4 58,639-30-22,-525 37 269,187 1 160,-1-21-140,-113-12-212,-1-11 0,435-132 0,-595 147-42,-1-3 0,-1-3 0,87-52 1,-134 67 48,0-2-1,-1-1 1,-1-1 0,0-1 0,-2-1 0,-1-1 0,0-1 0,-2-1 0,-1-1 0,32-55 0,-46 69 72,-1 0 1,1-1-1,-2 1 1,0-1-1,0 0 1,-1 1-1,-1-1 0,0 0 1,-1 0-1,0 0 1,-1 0-1,0 0 1,-1 0-1,-1 0 1,-4-14-1,-2 1 6,-1 1 1,0 0-1,-2 0 0,-1 1 0,-1 1 1,-21-27-1,21 33-87,0 1 0,-1 1 0,-1 0 0,-1 1 0,0 1 0,0 1 0,-2 0 0,1 1 0,-1 1-1,-1 1 1,-39-12 0,-12 0-38,-2 4 0,-79-8-1,-715-50 137,-5 77 152,-77 77-221,887-70-17,-278 32-338,268-36-385,0-3 0,-127-14 0,112-1 326,1 0-124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12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132 328 12731,'-12'7'292,"0"0"0,1 2 0,0-1 0,0 1 0,1 1 0,0 0 0,-10 13 0,16-17-193,0 1 0,0-1 0,0 1 0,1 0 0,0 0 0,0 0 0,1 0 0,0 0 0,0 1 0,1-1 1,0 1-1,0-1 0,1 1 0,1 14 0,1-6-50,1 0 0,0-1 1,2 1-1,0-1 0,0 0 1,1 0-1,10 15 0,8 12-36,31 40 0,-27-44-13,2-1 1,1-2-1,57 52 1,-70-72-19,0 0 0,2-2 0,-1 0 0,2-1 0,0-1 0,0 0 0,1-2 0,0-1 0,27 7 1,-40-13 15,0-1 1,0 1 0,0-2 0,0 1-1,0-2 1,0 1 0,1-1 0,-1 0-1,13-4 1,-16 3 16,0 0 0,1-1 0,-1 0 0,0 0 1,0 0-1,-1-1 0,1 0 0,-1 0 0,0 0 0,0-1 0,0 0 0,0 0 0,5-8 0,-1-1 55,-1 0-1,-1 0 1,-1-1-1,0 0 1,0 0-1,-2 0 0,0-1 1,2-15-1,1-20 264,0-62 0,-5 42 165,-14-121 0,6 150-326,-2 0 1,-1 1 0,-2 0 0,-21-49-1,24 72-121,0 1-1,-2 0 0,1 1 1,-2 0-1,0 0 1,-1 1-1,-1 1 0,-19-18 1,25 26-115,0 0 0,-1 0 1,0 1-1,0 0 0,0 0 1,0 1-1,-1 0 0,0 1 1,0 0-1,0 0 0,0 1 1,0 0-1,-1 1 0,1 0 1,0 0-1,-1 1 0,1 0 1,-18 3-1,16-1-56,0 1 1,0 0-1,0 0 0,1 1 1,-1 1-1,1 0 0,0 0 1,0 1-1,1 0 0,-1 1 1,-10 10-1,-9 17-412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13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93 12443,'-2'-9'675,"0"-2"11,0 0 0,-7-18 1,8 27-522,0 0 1,1 0-1,-1 0 1,0 1 0,0-1-1,-1 0 1,1 0-1,0 1 1,0-1-1,-1 0 1,1 1-1,-1-1 1,0 1-1,1 0 1,-1 0 0,0-1-1,0 1 1,0 0-1,0 1 1,-3-3-1,3 3-94,0 1-1,0-1 1,0 0-1,0 0 1,1 1-1,-1-1 1,0 1-1,0-1 1,0 1 0,1 0-1,-1 0 1,0 0-1,1 0 1,-1 0-1,1 0 1,-1 0-1,1 1 1,-1-1-1,1 0 1,0 1-1,0-1 1,0 1-1,-1-1 1,2 1-1,-3 3 1,-2 4 81,0 0 1,1 1-1,-5 14 1,3-4-101,1 1 1,1 0-1,1 0 0,1 0 1,0 1-1,2-1 1,0 0-1,2 1 1,0-1-1,7 27 1,-7-42-53,0-1 0,0 1 0,0 0 0,0-1 0,1 0-1,0 1 1,6 7 0,-8-12 5,0 0 1,-1 0-1,1-1 0,0 1 0,0 0 0,0 0 0,0-1 0,0 1 0,0 0 0,0-1 1,0 1-1,0-1 0,0 1 0,0-1 0,0 0 0,1 1 0,-1-1 0,0 0 0,0 0 1,0 0-1,0 0 0,1 0 0,-1 0 0,0 0 0,0 0 0,0 0 0,0-1 0,1 1 1,-1 0-1,0-1 0,0 1 0,0-1 0,0 1 0,0-1 0,0 0 0,0 1 0,0-1 1,0 0-1,-1 0 0,1 0 0,0 0 0,0 1 0,-1-1 0,2-2 0,3-4 67,0-1-1,0 1 1,-1-1-1,0 0 0,-1 0 1,1-1-1,-2 1 1,1 0-1,-1-1 1,2-14-1,-2 4 214,-1 0-1,0 0 1,-4-36 0,1 43-97,0-1-1,-1 1 1,0-1 0,-8-17 0,10 26-130,-1 0 0,0 0 0,-1 1 0,1-1 0,-1 0 0,1 1 0,-6-5 0,7 7-33,-1-1 1,1 1-1,-1 0 1,0 0-1,1 0 1,-1 0-1,0 0 1,0 1-1,0-1 1,0 0-1,1 1 1,-1 0-1,0-1 0,0 1 1,0 0-1,0 0 1,-2 0-1,2 0-34,1 0 0,-1 0 0,0 1 0,1-1-1,-1 0 1,1 1 0,-1 0 0,1-1-1,0 1 1,-1 0 0,1-1 0,-1 1-1,1 0 1,0 0 0,0 0 0,0 0-1,0 0 1,-1 1 0,1-1 0,-1 3 0,1-2-109,-1 1 1,1 0-1,0 0 0,0 0 1,0 0-1,1 0 1,-1 0-1,1 0 1,0 0-1,0 5 1,0-4-36,0 1 1,1-1 0,-1 1-1,1-1 1,0 1 0,0-1-1,1 0 1,-1 0-1,1 1 1,0-1 0,0 0-1,1-1 1,-1 1-1,1 0 1,3 3 0,14 6-593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13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16564,'9'15'1592,"1"1"-1232,1 5-168,2 1 744,6 1-632,2 1-56,1-1-184,-1-3-256,-5-4-416,-1-5-168,-8-11 592,-7-4-160,-7-15-112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13.9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17204,'11'53'1828,"-4"-13"-1415,3 1-204,1-1-1,3 0 0,1-1 0,2-1 0,43 73 0,-55-104-205,0 0 1,0 0-1,1-1 0,0 0 1,1 1-1,-1-2 0,1 1 1,0-1-1,8 5 1,-12-9-14,0 0 0,-1 0 0,1 0 0,0 0 0,-1 0 0,1 0 0,0-1 0,0 0 1,-1 1-1,1-1 0,0 0 0,0 0 0,0 0 0,0-1 0,-1 1 0,1-1 0,0 0 1,0 1-1,-1-1 0,1 0 0,0-1 0,-1 1 0,1 0 0,-1-1 0,0 1 0,1-1 0,-1 0 1,0 0-1,0 0 0,0 0 0,2-3 0,1-2-220,0 0 0,-1 0 1,0 0-1,-1-1 0,1 0 0,-1 0 0,-1 0 1,1 0-1,-2 0 0,1 0 0,-1 0 0,0-1 1,0 1-1,-1 0 0,-2-15 0,-2-24-445</inkml:trace>
  <inkml:trace contextRef="#ctx0" brushRef="#br0" timeOffset="1">220 176 14219,'16'43'1568,"3"2"-895,-4-2-305,5 0 1488,-1-3-1216,7-3-256,0-2-216,1-8 1553,-3-3-1521,2-5 48,-2-4 96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06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15379,'5'1'681,"108"14"727,-43-13-1258,1-3 1,-1-3 0,0-4 0,0-2-1,-1-3 1,67-23 0,-126 33-84,5-2-117,1 1 0,-1 0 0,31-3 0,-43 6 15,1 1-1,0 0 1,-1 0 0,1 1-1,0-1 1,-1 1 0,1-1-1,0 1 1,-1 0 0,1 1-1,-1-1 1,0 1 0,1-1-1,-1 1 1,0 0 0,0 0-1,0 0 1,0 1 0,0-1-1,-1 1 1,1 0-1,2 3 1,2 8-154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2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6854,'0'0'3364,"61"-26"-2243,-29 8-192,4-6 224,6-2 224,-1 0-224,7-3-320,-6 4-513,-5 4-288,-7 2-192,-5 4-1762,-12 1-2562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07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 14179,'0'1'71,"1"-1"0,0 1 0,-1 0 0,1 0 0,0-1 0,-1 1 0,1 0 0,0-1 0,0 1 0,0-1 0,-1 1 0,1-1 0,0 1 0,0-1 0,0 0 0,0 1 0,0-1 1,0 0-1,0 0 0,2 1 0,24 1 195,-21-2-48,154 0 738,222-27-1,-157 7-842,-210 19-85,55-2-287,-63 3 123,1 0 0,-1 0 1,0 1-1,0 1 0,0-1 0,0 1 0,8 3 0,-3 3-93,-6 1-64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2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199 57 15451,'-1'-4'235,"-1"1"-1,1-1 0,-1 0 0,0 1 1,0-1-1,0 1 0,-1 0 0,1 0 1,-1 0-1,0 0 0,0 0 0,0 0 0,-6-4 1,7 6-128,0 0 1,0 0-1,-1 0 1,1 1-1,0-1 0,-1 0 1,1 1-1,0 0 1,-1 0-1,1-1 1,0 1-1,-1 0 1,1 1-1,0-1 1,-1 0-1,1 1 0,0-1 1,-1 1-1,1 0 1,0 0-1,0 0 1,0 0-1,0 0 1,0 0-1,-3 3 1,-3 2 13,1 1 0,-1 0 0,1 1 1,0 0-1,1 0 0,0 0 0,0 1 1,1-1-1,0 2 0,1-1 0,0 0 0,0 1 1,-4 19-1,3-10-151,2 0 0,0 1 0,1 0 0,1-1 1,0 1-1,4 26 0,-3-42-15,0 0-1,1 0 1,0-1 0,-1 1-1,1 0 1,1-1 0,-1 1-1,0-1 1,1 1 0,0-1-1,0 0 1,0 0 0,0 0-1,0 0 1,1 0 0,2 3-1,-1-3-30,1-1-1,-1 1 0,1-1 1,-1 0-1,1 0 0,0-1 0,-1 1 1,1-1-1,0 0 0,0 0 1,7 0-1,7 1-14,0 0 0,0 2 0,0 0-1,0 1 1,-1 1 0,31 15 0,-42-18 113,0 1 0,-1 0 0,0 0 0,0 1-1,-1-1 1,1 1 0,-1 1 0,0-1 0,0 1 0,0 0 0,-1 0-1,0 0 1,-1 1 0,1-1 0,-1 1 0,0 0 0,-1 0 0,1 0-1,-1 0 1,1 12 0,-2-8 111,-1-1-1,0 1 1,-1 0-1,0-1 1,0 1-1,-1-1 1,0 1-1,-1-1 1,-1 0 0,1 0-1,-1 0 1,-1 0-1,0-1 1,-8 12-1,7-13 13,0 1-1,-1-1 0,1 0 1,-2 0-1,1-1 0,-1 0 1,0 0-1,-1-1 0,1 0 0,-1-1 1,-1 0-1,1 0 0,-1-1 1,-14 5-1,21-8-178,1 0 0,-1-1 0,1 1 0,-1-1 1,1 1-1,-1-1 0,0 0 0,1 0 0,-1 0 0,0 0 0,1 0 0,-1-1 0,0 1 0,1-1 1,-1 0-1,1 0 0,-1 0 0,1 0 0,-1 0 0,1-1 0,0 1 0,0-1 0,0 1 0,-4-4 1,4 1-93,-1 1 0,1-1 0,0-1 0,0 1 0,0 0 0,0 0 0,1-1 0,0 1 1,0-1-1,0 1 0,0-1 0,1 0 0,0-5 0,0-33-395,5-8-167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3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 21517,'0'0'40,"0"-1"0,1 1 1,-1 0-1,0 0 1,1 0-1,-1 0 1,0 0-1,0 0 0,1 0 1,-1 0-1,0 0 1,1 0-1,-1 0 0,0 0 1,1 0-1,-1 0 1,0 0-1,1 0 1,-1 0-1,0 0 0,0 0 1,1 0-1,-1 1 1,0-1-1,1 0 0,-1 0 1,0 0-1,0 1 1,1-1-1,-1 0 1,0 0-1,0 0 0,0 1 1,1-1-1,-1 0 1,0 0-1,0 1 0,0-1 1,0 0-1,0 1 1,0-1-1,1 0 1,-1 1-1,0-1 0,0 0 1,0 0-1,0 1 1,0-1-1,0 0 0,0 1 1,0-1-1,-1 1 1,7 29 249,-2-6 208,12 27-212,1-2 0,3 1 0,26 45 0,88 131-300,-134-226 6,0 0 0,1 0 0,-1 0 0,0 0 0,0 0 0,0 0 0,0 0 0,0 0 0,0 0-1,0 0 1,0 0 0,0 0 0,0 0 0,0 1 0,1-1 0,-1 0 0,0 0 0,0 0-1,0 0 1,0 0 0,0 0 0,0 0 0,0 0 0,0 0 0,0 0 0,0 0 0,0 1 0,0-1-1,0 0 1,0 0 0,0 0 0,0 0 0,0 0 0,0 0 0,0 0 0,0 0 0,0 0-1,0 1 1,0-1 0,0 0 0,0 0 0,0 0 0,0 0 0,0 0 0,0 0 0,0 0 0,0 0-1,-1 0 1,1 0 0,0 0 0,0 1 0,0-1 0,0 0 0,0 0 0,0 0 0,0 0-1,0 0 1,0 0 0,0 0 0,0 0 0,-1 0 0,1 0 0,0 0 0,0 0 0,0 0 0,0 0-1,0 0 1,-10-4-336,-12-9-280,-116-64-2725,-14-9 2192,151 86 1207,0-1 0,0 1 0,0-1 1,0 0-1,0 0 0,0 1 0,0-1 0,0 0 0,1 0 0,-1 0 0,0 0 0,1 0 0,-1 0 1,0 0-1,0-2 0,1 3-11,0-1 1,0 1 0,0-1-1,0 0 1,0 1 0,0-1-1,1 1 1,-1-1 0,0 0-1,0 1 1,0-1-1,0 1 1,1-1 0,-1 1-1,0-1 1,1 1 0,-1-1-1,0 1 1,1-1 0,-1 1-1,1-1 1,3-2 171,1 0 0,-1 0 1,0 1-1,1-1 0,7-2 1,-2 1-117,66-32 354,110-48-3180,-162 74 2132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3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12267,'-3'62'6013,"1"-41"-5084,1-1 1,2 34 0,3-27-260,9 37 0,-12-57-582,1 1 0,1-1 0,-1 0 0,1-1 0,1 1-1,-1-1 1,1 1 0,0-1 0,0 0 0,8 7 0,-12-12-77,1 0 0,0 0 1,0-1-1,0 1 1,-1-1-1,1 1 0,0 0 1,0-1-1,0 0 1,0 1-1,0-1 1,0 1-1,0-1 0,0 0 1,0 0-1,0 0 1,0 0-1,0 0 0,1 0 1,-1 0-1,0 0 1,2 0-1,-1-1 0,-1 0 0,1 0 0,0 0 0,-1 0 0,1 0 0,-1 0 0,1 0 0,-1 0 0,1-1 0,-1 1 0,2-4 0,2-2 20,0-1-1,0-1 0,-1 1 0,4-12 0,10-37 365,14-72-1,-29 115-309,-3 13-64,0 0 0,0 0 1,0 0-1,0 0 0,1 0 1,-1 0-1,0 0 0,1 0 1,-1 0-1,1 0 0,-1 0 1,1 0-1,-1 1 0,1-1 1,1-1-1,-2 2-14,1 0 0,-1 0 0,0 0 0,1 0 0,-1 0 0,1 0 0,-1 0 0,0 0-1,0 1 1,1-1 0,-1 0 0,0 0 0,1 0 0,-1 1 0,0-1 0,0 0 0,1 0 0,-1 1 0,0-1 0,0 0 0,1 1 0,-1-1 0,0 0 0,0 0 0,0 1-1,0-1 1,0 0 0,1 1 0,11 39 137,-10-30-128,6 14 5,1-1-1,21 42 1,-30-64-19,0 0 0,1 0 0,-1 0 1,1-1-1,-1 1 0,1 0 0,0 0 0,-1 0 1,1 0-1,0-1 0,-1 1 0,1 0 0,0-1 1,0 1-1,0 0 0,0-1 0,-1 1 0,1-1 1,0 1-1,0-1 0,0 0 0,0 1 0,0-1 1,0 0-1,2 0 0,-2 0 2,1-1 0,-1 1 0,0-1 1,0 1-1,0-1 0,0 0 0,0 0 0,0 0 0,0 0 0,0 1 1,0-1-1,0 0 0,0-1 0,0 1 0,-1 0 0,1 0 0,0-1 1,5-10 27,-1 0 0,-1 0 0,5-15 0,-8 20-21,1 2-2,18-52 72,-18 52-77,0 1-1,0 0 1,1 0-1,-1 0 1,1 0-1,0 0 1,0 0-1,1 0 1,-1 1-1,5-4 1,-7 7-4,1-1 1,0 0-1,0 0 1,0 1-1,0-1 0,0 1 1,0-1-1,0 1 1,0 0-1,0 0 0,0 0 1,0 0-1,0 0 1,0 0-1,0 1 0,0-1 1,0 1-1,0-1 1,0 1-1,0 0 0,0-1 1,0 1-1,-1 0 1,1 1-1,0-1 0,-1 0 1,1 0-1,-1 1 1,3 1-1,6 7 5,0 0 1,-1 0-1,10 14 0,-11-14 7,1 2-20,-6-7 26,1 1-1,0-1 1,0-1-1,9 8 1,-12-11-23,-1 0 0,1 0 1,0-1-1,0 1 0,0-1 1,0 1-1,0-1 0,0 1 1,1-1-1,-1 0 0,0 1 1,0-1-1,0 0 1,0 0-1,0 0 0,0 0 1,0 0-1,1 0 0,-1 0 1,0 0-1,0 0 0,0-1 1,0 1-1,0 0 0,0-1 1,0 1-1,0-1 0,0 1 1,0-1-1,0 0 1,1 0-1,0-1-156,16-8 601,-14 10-432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4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16131,'0'-3'245,"1"0"0,-1 1 0,1-1 0,-1 0 0,1 0 0,0 0 0,0 0 0,0 0 0,0 1 0,1-1 0,-1 1 0,1-1 0,0 1 0,0-1 0,-1 1 0,2 0 0,-1 0 0,0 0 0,0 0 0,1 0 0,-1 0-1,0 1 1,1-1 0,0 1 0,-1 0 0,7-2 0,-5 1-197,0 1 0,0 0 0,0 0 0,0 0 0,0 1 0,0-1 0,0 1 0,0 0 0,0 0-1,0 1 1,0-1 0,0 1 0,0 0 0,0 0 0,0 0 0,0 1 0,0-1 0,6 5 0,-1 1-152,0 2 0,0 0 0,-1 0 0,0 0 0,-1 1 0,0 0 0,-1 0 0,0 1 0,6 14 0,-12-29-415,-2-9 195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4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56 220 18932,'-7'5'1556,"4"-3"-1518,0 1 0,1 0 0,-1-1 0,1 1 0,0 0-1,0 0 1,0 1 0,0-1 0,0 0 0,1 1 0,-1-1-1,1 1 1,0-1 0,0 1 0,1 0 0,-1-1 0,1 1 0,0 0-1,0-1 1,0 1 0,0 0 0,2 6 0,0 3-80,0 1 1,1-1-1,1-1 1,0 1-1,6 12 1,-7-18 27,21 39-54,-23-44 66,0 0 1,1 0-1,-1-1 1,0 1 0,1 0-1,-1-1 1,1 1-1,0-1 1,-1 1-1,1-1 1,0 0 0,0 1-1,0-1 1,0 0-1,0 0 1,0-1-1,0 1 1,4 0-1,-5-1 7,0 0-1,0 0 0,0 0 0,0-1 0,0 1 0,0 0 0,0-1 0,0 1 0,0-1 0,0 0 0,0 1 0,0-1 0,0 0 0,0 1 0,0-1 0,-1 0 0,1 0 1,0 0-1,-1 0 0,1 0 0,0 1 0,-1-1 0,1 0 0,-1 0 0,0-1 0,1 1 0,-1 0 0,0-1 0,7-35 180,-6 17-8,-1-1 1,-1 1-1,-1-1 0,-1 1 1,-1 0-1,-9-30 0,-49-114 1316,55 148-1224,-1 1 0,-16-26 0,13 31-78,11 10-188,0 0 1,0 0 0,0 0-1,0 0 1,-1 0 0,1 0-1,0 0 1,0 0 0,0 0-1,0 0 1,0 0 0,0 0 0,-1 0-1,1 0 1,0 0 0,0 0-1,0 0 1,0 0 0,0 0-1,0 0 1,0 0 0,-1 0-1,1 0 1,0 1 0,0-1-1,0 0 1,0 0 0,0 0-1,0 0 1,0 0 0,0 0-1,0 0 1,0 1 0,0-1 0,0 0-1,-1 0 1,1 0 0,0 0-1,0 0 1,0 0 0,0 1-1,0-1 1,0 0 0,0 0-1,0 0 1,0 0 0,4 24 64,19 34-86,3-1-1,45 74 1,-61-113-116,0 0 0,1-2 0,1 1 0,0-1-1,1-1 1,1 0 0,18 14 0,-31-28 117,0 0 1,0 0-1,0-1 1,1 1-1,-1 0 1,0 0-1,1-1 0,-1 1 1,0-1-1,1 1 1,-1-1-1,1 1 1,-1-1-1,1 0 1,-1 0-1,0 0 1,1 0-1,-1 0 1,1 0-1,1-1 0,-1 1 16,-1-1 0,1 0 0,-1 0 0,1 0 0,-1 0 0,1-1 0,-1 1 0,0 0 0,0 0 0,0-1 0,0 1 0,0-1 0,0 1 0,0-1-1,1-2 1,6-13-275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5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54 18244,'-3'3'157,"1"0"0,0 0 1,0 1-1,0-1 0,0 1 1,0-1-1,0 1 0,1 0 0,0 0 1,0-1-1,0 1 0,0 0 0,0 5 1,0 7 190,1 30 1,1-38-130,-1 3-184,0 0 0,1 0-1,1-1 1,0 1 0,1 0 0,-1-1 0,2 1-1,0-1 1,10 20 0,-14-30-34,1 1 0,-1 0 0,1 0 0,0-1 0,-1 1 0,1 0 0,0-1 0,-1 1 0,1 0 1,0-1-1,0 1 0,0-1 0,-1 1 0,1-1 0,0 0 0,0 1 0,0-1 0,0 0 0,0 0 0,0 0 0,0 1 0,0-1 0,0 0 0,-1 0 0,1 0 0,0-1 0,0 1 1,0 0-1,0 0 0,0 0 0,0-1 0,0 1 0,0 0 0,0-1 0,-1 1 0,1-1 0,0 1 0,0-1 0,-1 1 0,1-1 0,0 0 0,0 1 0,-1-1 0,1 0 0,-1 1 0,1-1 1,-1 0-1,1-1 0,5-5 28,-1-1 1,0 1 0,6-16 0,-8 18-13,5-13 28,22-40 137,-28 55-160,0-1-1,0 1 1,1-1-1,-1 1 1,1 0-1,0 0 1,0 0-1,0 1 1,0-1-1,1 1 1,-1-1-1,5-1 1,-7 4-12,1-1 1,-1 1-1,1 0 0,-1 0 1,1 0-1,-1 0 0,1 0 1,-1 0-1,1 0 0,-1 1 1,1-1-1,-1 0 0,1 1 1,-1-1-1,1 1 0,-1 0 1,1-1-1,-1 1 0,0 0 1,1 0-1,-1 0 1,0 0-1,0 0 0,0 0 1,0 0-1,0 0 0,0 1 1,0-1-1,0 0 0,0 1 1,0 1-1,4 6 86,-1-1 0,0 1 1,5 14-1,-9-21-65,4 17 481,-4-18-496,0-1 1,0 0-1,0 0 0,0 0 0,0 0 0,0 0 1,0 0-1,-1 0 0,1 0 0,0 0 0,0 1 1,0-1-1,0 0 0,0 0 0,0 0 0,-1 0 1,1 0-1,0 0 0,0 0 0,0 0 0,0 0 0,0 0 1,-1 0-1,1 0 0,0 0 0,0 0 0,0 0 1,0 0-1,0 0 0,0 0 0,-1 0 0,1 0 1,0-1-1,0 1 0,0 0 0,0 0 0,0 0 1,0 0-1,-1 0 0,1 0 0,0 0 0,0 0 0,0 0 1,0-1-1,0 1 0,0 0 0,0 0 0,0 0 1,0 0-1,0 0 0,0 0 0,0-1 0,-1 1 1,-20-30 943,3-3-511,-2-3-265,1 0-1,-20-56 1,42 94-941,3 3 220,1 0 1,0-1-1,0 0 1,0 0-1,1-1 1,-1 1-1,16 3 1,-4-9-262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5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20 244 12307,'-9'93'2982,"4"-66"-2300,2 0 1,1 0-1,2 0 1,5 54-1,-4-76-642,0 1-1,1 0 1,0-1-1,0 0 1,5 10-1,-7-15-26,1 1 0,-1 0-1,0-1 1,1 1 0,-1 0 0,0-1-1,1 1 1,-1-1 0,1 1 0,-1-1 0,1 1-1,-1-1 1,1 1 0,-1-1 0,1 1-1,0-1 1,-1 1 0,1-1 0,0 0-1,-1 0 1,1 1 0,0-1 0,-1 0-1,1 0 1,0 0 0,0 0 0,-1 0 0,1 0-1,0 0 1,0 0 0,-1 0 0,1 0-1,0 0 1,0 0 0,-1 0 0,1 0-1,0-1 1,-1 1 0,1 0 0,0-1-1,-1 1 1,1 0 0,-1-1 0,1 1 0,0-1-1,-1 1 1,1-1 0,-1 1 0,1-1-1,-1 0 1,0 1 0,1-1 0,-1 1-1,1-2 1,4-8 120,0 0 1,-1 0-1,-1-1 0,1 1 1,-2-1-1,1 1 0,-2-1 0,2-19 1,-2 19-7,3-47 603,-2 1-1,-3 0 1,-2 0-1,-3 0 1,-21-90-1,23 135-399,2 20-144,3 19-86,6 14-220,1 0 1,2 0-1,2-2 0,1 1 0,2-1 0,29 52 0,-41-85 19,1 1-1,0-1 0,0 0 0,1 0 1,0-1-1,0 1 0,0-1 0,1 0 1,-1 0-1,1-1 0,1 1 1,-1-1-1,9 4 0,9-5-318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6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17852,'2'14'690,"0"0"-1,0 0 1,2-1 0,0 1-1,0-1 1,11 22 0,-5-10-569,-7-17-105,0-1-7,-1-1 0,1 1 0,0-1 0,0 0 0,1 1 0,0-1 0,8 10 0,-11-16-2,-1 1 0,1-1 0,0 1 0,-1-1 0,1 0-1,0 1 1,-1-1 0,1 0 0,0 1 0,-1-1 0,1 0 0,0 0 0,-1 0 0,1 0 0,0 0 0,0 0 0,-1 0 0,1 0 0,0 0-1,-1 0 1,1 0 0,0 0 0,0 0 0,-1-1 0,1 1 0,0 0 0,-1 0 0,1-1 0,0 1 0,-1-1 0,1 1 0,-1 0-1,1-1 1,-1 1 0,1-1 0,-1 1 0,1-1 0,-1 0 0,1 1 0,-1-1 0,0 1 0,1-1 0,-1-1 0,16-32 222,-14 30-187,9-31 207,-9 27-162,0-1 0,1 1 0,0 0 0,0 0 0,1 0 0,8-13 0,-11 20-80,0 0 0,-1 0-1,1 1 1,0-1 0,0 0 0,-1 1 0,1-1 0,0 0 0,0 1 0,0-1 0,0 1 0,0-1 0,0 1 0,0 0 0,0-1 0,0 1 0,0 0 0,0 0 0,0 0 0,0-1 0,0 1 0,0 0 0,0 0 0,0 1 0,0-1 0,0 0 0,1 0 0,-1 0 0,0 1 0,0-1 0,0 1 0,-1-1 0,1 1 0,0-1 0,0 1 0,1 0 0,4 4 17,-1-1 0,-1 0 0,1 1 0,6 9 0,-9-12-18,23 34 59,26 45 0,-5-5-94,-33-63-684,-13-13 700,0 0 1,0 0-1,1 0 1,-1 0-1,0 0 1,0-1 0,1 1-1,-1 0 1,0 0-1,0 0 1,0 0-1,0 0 1,1-1-1,-1 1 1,0 0-1,0 0 1,0 0 0,0-1-1,0 1 1,1 0-1,-1 0 1,0 0-1,0-1 1,0 1-1,0 0 1,0 0-1,0-1 1,0 1 0,0 0-1,0 0 1,0-1-1,0 1 1,0 0-1,0 0 1,0-1-1,0 1 1,-4-36-241,3 28 334,-2-24-333,1-5-89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6.7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13619,'1'5'545,"-1"0"0,0 0 0,0 0-1,0 0 1,-1-1 0,1 1 0,-1 0 0,-1 0 0,1 0 0,-4 7-1,-2 13 711,4-7-1002,0 1 1,1-1-1,0 0 0,2 1 0,0-1 0,1 1 1,7 33-1,-8-51-250,0 0 0,0-1 0,0 1 0,0 0 0,0-1 0,0 1-1,1 0 1,-1-1 0,0 1 0,0 0 0,1-1 0,-1 1 0,1 0 0,-1-1 0,0 1 0,1-1 0,-1 1 0,1 0 0,0-1 0,-1 0 0,1 1 0,-1-1-1,1 1 1,0-1 0,-1 0 0,1 1 0,-1-1 0,2 1 0,-1-2 9,0 1 0,0-1-1,0 1 1,0-1 0,0 1-1,0-1 1,0 0 0,0 0-1,-1 1 1,1-1 0,0 0-1,-1 0 1,1 0 0,0 0 0,-1 0-1,1-1 1,6-10 120,-2-1 0,5-14 0,-8 22-103,10-29 138,-8 18-98,2 0 0,0 1 1,0 0-1,1 0 0,1 1 0,10-15 0,-17 29-66,-1-1-1,1 0 1,-1 0-1,1 0 0,0 0 1,-1 0-1,1 0 1,0 1-1,0-1 1,0 0-1,0 1 1,-1-1-1,1 1 0,0-1 1,0 1-1,0-1 1,0 1-1,0-1 1,0 1-1,0 0 1,0 0-1,0 0 0,1-1 1,-1 1-1,0 0 1,0 0-1,0 1 1,0-1-1,0 0 1,0 0-1,0 0 1,0 1-1,0-1 0,0 0 1,0 1-1,0-1 1,0 1-1,0-1 1,0 1-1,0 0 1,-1-1-1,1 1 0,0 0 1,0-1-1,-1 1 1,1 0-1,0 0 1,-1 0-1,1 0 1,-1 0-1,1 1 0,4 6 12,-1 1-1,0-1 0,0 1 0,3 12 0,-7-19-12,7 26 44,-6-20-18,1-1 0,-1 0 0,2 1 0,3 9 0,-4-21-15,0 0 0,0 1 1,0-1-1,-1 0 1,2-7-1,1-5 10,11-40 5,-14 52-30,1-1-1,0 1 1,0 0 0,0 0 0,0 0-1,1 0 1,0 0 0,0 0 0,5-5-1,-7 8 2,0 1 0,0-1 0,1 0-1,-1 0 1,0 1 0,0-1 0,1 1 0,-1-1-1,0 1 1,0 0 0,1 0 0,-1-1-1,1 1 1,-1 0 0,0 0 0,1 0 0,-1 0-1,0 1 1,1-1 0,-1 0 0,0 0-1,1 1 1,-1-1 0,0 1 0,0-1 0,1 1-1,-1 0 1,0-1 0,0 1 0,0 0-1,0 0 1,0 0 0,0 0 0,0 0 0,1 1-1,4 5-14,0 0-1,0 1 1,9 15 0,-13-19 14,13 25-14,-12-23 15,0 1-1,0-1 1,1 0 0,-1 0 0,2 0 0,8 10 0,-12-15 3,-1-1 0,1 1 0,-1-1 0,1 0-1,-1 0 1,1 1 0,0-1 0,-1 0 0,1 0 0,-1 0-1,1 0 1,0 0 0,-1 0 0,1 0 0,0 0 0,-1 0-1,1 0 1,-1 0 0,1 0 0,0 0 0,-1 0 0,1 0-1,-1-1 1,1 1 0,0 0 0,-1 0 0,1-1-1,-1 1 1,1-1 0,-1 1 0,1 0 0,-1-1 0,1 1-1,-1-1 1,0 1 0,1-1 0,-1 1 0,0-1 0,1 1-1,-1-2 1,16-26-1,-14 23-8,3-5 2,1-5-68,2 0 1,0 1-1,0 0 0,13-16 0,-18 27 41,-1 0 0,1 1-1,-1-1 1,1 1-1,0 0 1,0 0 0,0 0-1,0 0 1,0 0 0,7-2-1,-8 4 10,1-1 0,-1 1 0,0 0-1,1-1 1,-1 1 0,0 0 0,1 1-1,-1-1 1,0 0 0,1 1 0,-1-1 0,0 1-1,1 0 1,-1 0 0,0 0 0,0 0-1,0 0 1,3 2 0,1 1-47,-1 1-1,1 0 1,-1 0-1,1 0 1,-2 1-1,1 0 1,5 9 0,18 20 1037,-25-34-846,3 0 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 13 6342,'0'0'9262,"-3"-3"-8173,1 1-1034,-7-6 867,6 27 1902,38-9 1409,-32-6-4223,0-1 0,0 0 0,1 0 0,-1 0 0,1 0 0,0-1 0,0 1-1,0-1 1,0 0 0,0 0 0,0 0 0,1-1 0,-1 0 0,8 2 0,-5-2 14,-1 1 1,0 0 0,0 0 0,0 1 0,0 0 0,0 0 0,8 6-1,13 8 41,-24-16-43,0 1-1,-1-1 0,1 1 0,0 0 1,-1-1-1,1 1 0,-1 0 1,0 1-1,0-1 0,0 0 1,0 1-1,0-1 0,0 1 0,2 5 1,36 58 79,-23-38-103,-14-25 8,0 1 0,0 0 0,-1 1 0,1-1 0,-1 0 0,0 1 0,0 0 0,-1-1 0,1 1 0,-1 0 0,1 7 0,-2-7 10,0 5 58,0 0 0,0 0 0,-1-1 0,0 1 0,-1 0 0,-4 12-1,-2 3-31,-1 0-1,-2 0 0,0-1 0,-1 0 0,-2-1 1,-28 37-1,20-29-36,-21 36 0,26-38 22,-41 51 0,46-66-24,-22 27 21,-2-1 1,-1-3 0,-50 39-1,57-53-17,12-8 10,0-1-1,-1-1 1,-1-1-1,0-1 1,0 0-1,-36 12 1,53-22-52,1-1 0,0 1 1,-1-1-1,1 1 0,0 0 0,0 0 0,-1 0 1,1 1-1,0-1 0,0 0 0,0 1 1,1-1-1,-1 1 0,0-1 0,0 1 0,1 0 1,-1 0-1,1 0 0,0 0 0,-1 0 0,1 0 1,0 0-1,0 1 0,1-1 0,-1 0 1,0 1-1,1-1 0,-1 0 0,1 1 0,0 3 1,17-21-7718,-8-9 1469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7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78 416 15099,'-1'-2'169,"0"1"0,0 0 0,0 0 0,0 0 0,0 0 0,0 0 0,0 0 0,0 0 0,-1 0 0,1 1 0,0-1-1,0 0 1,-1 1 0,1-1 0,0 1 0,-1-1 0,1 1 0,-1 0 0,1-1 0,-1 1 0,1 0 0,-1 0 0,1 0 0,0 0 0,-1 0 0,1 1 0,-1-1-1,1 0 1,-1 1 0,1-1 0,0 1 0,-1-1 0,1 1 0,-2 0 0,1 1-46,0 0 0,0-1 0,0 1 0,0 0 0,0 0 1,0 0-1,0 0 0,1 0 0,-1 1 0,1-1 0,-1 0 0,1 1 0,0-1 0,0 1 0,0-1 0,1 1 1,-2 2-1,1 7-58,0-1 0,1 1 1,0-1-1,1 1 1,0-1-1,1 1 0,3 12 1,-3-16-36,1 0 1,-1 0 0,1 0-1,1 0 1,0-1 0,0 0-1,0 1 1,1-2 0,0 1-1,8 9 1,-11-15-23,-1 1 0,0-1 0,0 0 0,1 0 0,-1 0 0,1 0 0,-1 0 0,1 0 0,-1 0 0,1-1 0,-1 1 0,1-1 0,0 1 0,-1-1 0,1 1 0,0-1 0,0 0 0,-1 0 0,1 0 0,0 0 0,0 0 0,2-1 0,-1 0-3,-1 0 0,0 0 1,0 0-1,1-1 0,-1 1 0,0-1 0,0 1 0,-1-1 0,1 0 0,0 0 1,-1 0-1,1 0 0,2-4 0,1-4-3,1 0 0,-2-1 0,0 0 0,0 0 0,4-19 0,-5 9 17,0 0 1,-1-26-1,-2 38-6,0-1 0,-1 1 0,0 0 0,0-1 0,-1 1 0,-1 0 0,-4-13 1,0 13 17,3 17-9,4 21 13,1-19-34,0-1 0,0 0 0,1-1 0,0 1 0,1 0 0,0 0 0,0-1 0,1 0 0,6 11 0,-10-18 0,1 0-1,-1-1 0,1 1 0,-1 0 1,1-1-1,-1 1 0,1-1 0,-1 1 1,1-1-1,-1 1 0,1-1 1,0 1-1,-1-1 0,1 1 0,0-1 1,-1 0-1,1 0 0,0 1 1,0-1-1,-1 0 0,1 0 0,0 0 1,0 0-1,-1 0 0,1 0 1,0 0-1,0 0 0,0 0 0,-1 0 1,1 0-1,0 0 0,0 0 0,-1-1 1,1 1-1,0 0 0,-1-1 1,1 1-1,0 0 0,-1-1 0,1 1 1,0-1-1,-1 1 0,1-1 1,-1 1-1,1-1 0,-1 0 0,1 0 1,3-4 17,-1 1 1,0-1 0,-1 0-1,1 0 1,2-8 0,3-13 136,0 1 0,-2-1 1,-2-1-1,0 1 0,0-52 1,-4 41 118,-3-1 1,-1 1-1,-14-61 0,16 90-226,2 6-37,-1 0 0,1 0 1,0 0-1,-1-1 0,1 1 1,-1 0-1,0 0 0,0 1 1,0-1-1,0 0 0,0 0 1,0 0-1,0 0 0,-1 1 1,1-1-1,-3-1 0,4 3-10,0-1 0,0 1 0,-1 0 0,1 0 0,0 0-1,-1 0 1,1 0 0,0 0 0,0 0 0,-1 0 0,1 0-1,0 0 1,-1 0 0,1 0 0,0 0 0,0 0 0,-1 0-1,1 0 1,0 0 0,0 0 0,-1 1 0,1-1 0,0 0-1,0 0 1,-1 0 0,1 0 0,0 1 0,0-1 0,-1 0-1,1 0 1,0 0 0,0 1 0,0-1 0,0 0 0,-1 0-1,1 1 1,0-1 0,0 0 0,0 0 0,0 1 0,0-1-1,0 0 1,0 0 0,0 1 0,0-1 0,0 1 0,-3 16-11,3-16 10,0 18-13,0 0 1,1 0-1,7 34 0,19 56-4,-27-109 17,0 1-2,11 39 15,23 58-1,-30-89-72,0 0 0,1 1-1,0-2 1,1 1 0,-1-1 0,1 1-1,1-1 1,0-1 0,0 0-1,0 0 1,17 12 0,-22-18-81,0 0 1,0 1 0,0-2 0,0 1 0,0 0 0,0 0 0,1 0-1,-1-1 1,0 0 0,0 1 0,0-1 0,1 0 0,-1 0 0,0 0-1,0 0 1,1 0 0,-1-1 0,0 1 0,0-1 0,0 1-1,1-1 1,-1 0 0,3-2 0,-1 1-24,-1-1 0,1 0 1,-1 1-1,0-1 0,0-1 0,-1 1 0,1 0 1,-1-1-1,0 1 0,1-1 0,2-7 0,8-26-960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7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6 144 20476,'-6'1'1833,"8"-9"-1201,4-7-264,5-3 856,3-1-336,2-2-351,1 3-217,2 5-760,0 5-417,-1-1 729,-1 2-144,-4-2-136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8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15331,'1'17'404,"1"1"1,1-1-1,1 1 0,0-1 0,10 23 0,-2-3-131,5 18 404,1 0 0,41 82 0,-40-110 53,-18-27-706,-1 0 1,0 1-1,1-1 0,-1 0 0,0 1 0,1-1 0,-1 0 0,0 1 0,1-1 0,-1 0 0,1 1 0,-1-1 1,0 0-1,1 0 0,-1 0 0,1 1 0,-1-1 0,1 0 0,-1 0 0,1 0 0,-1 0 0,1 0 0,-1 0 1,1 0-1,-1 0 0,1 0 0,-1 0 0,0 0 0,1 0 0,-1-1 0,1 1 0,-1 0 0,1 0 0,-1 0 1,1-1-1,-1 1 0,0 0 0,1 0 0,-1-1 0,1 1 0,-1 0 0,0-1 0,1 1 0,-1 0 0,0-1 1,0 1-1,1-1 0,-1 1 0,0 0 0,0-1 0,0 1 0,1-1 0,-1 1 0,0-1 0,0 0 0,2-6 157,0-1 0,0 1 0,-1-1-1,0 0 1,-1 1 0,0-1 0,-1-13-1,-10-57 742,10 70-814,-8-33 467,-2-1 1,-16-39 0,36 95-601,1-1 0,0 0 0,1-1-1,1 0 1,0-1 0,0 0 0,1-1 0,1 0 0,19 11 0,-27-18 16,0-1 0,0 1 0,0-1 0,0 0-1,1-1 1,-1 1 0,0-1 0,1 0 0,-1-1 0,1 0 0,9 0-1,-10-1 7,-1 0 0,0-1 0,0 1-1,0-1 1,-1 0 0,1-1-1,0 1 1,-1-1 0,1 1 0,-1-1-1,0-1 1,0 1 0,0-1-1,0 1 1,-1-1 0,4-5 0,0 1 8,-1-1 1,-1 1-1,1-1 1,-2 0 0,1 0-1,-1-1 1,0 1 0,-1-1-1,0 0 1,-1 0-1,0 0 1,0 0 0,-1-18-1,-4 14 29,-3 19-18,-2 23 9,4 7-21,2 0-1,0 0 1,3 0 0,6 44 0,-7-76-9,1 0 0,-1 0 0,1 1 0,0-1 0,0 0 0,1 0 1,-1 0-1,3 4 0,-4-6 3,1-1 1,0 1-1,-1-1 0,1 1 1,0 0-1,-1-1 1,1 1-1,0-1 0,0 0 1,-1 1-1,1-1 0,0 1 1,0-1-1,0 0 1,0 0-1,0 0 0,0 1 1,-1-1-1,1 0 1,0 0-1,0 0 0,0 0 1,0-1-1,0 1 0,0 0 1,0 0-1,-1 0 1,1-1-1,0 1 0,0 0 1,0-1-1,-1 1 1,3-2-1,49-33-62,-4 2 37,76-29 6,-123 62 36,0-1-1,0 1 1,-1-1-1,1 1 1,0-1 0,-1 1-1,1-1 1,-1 1 0,1-1-1,-1 0 1,1 1 0,-1-1-1,1 0 1,-1 1 0,0-1-1,1 0 1,-1 0-1,0 1 1,0-1 0,1 0-1,-1 0 1,0 0 0,0 1-1,0-1 1,0 0 0,0 0-1,0 0 1,0 1 0,0-1-1,-1 0 1,1 0 0,0 0-1,0 1 1,-1-1-1,1 0 1,0 0 0,-1 1-1,1-1 1,-1 0 0,1 1-1,-1-1 1,0-1 0,-4-4 114,-1 0 1,1 0 0,-11-8 0,7 6-6,-103-98 342,111 106-506,1 0 1,0 0 0,0-1-1,-1 1 1,1 0-1,0 0 1,0-1 0,0 1-1,-1 0 1,1 0-1,0-1 1,0 1-1,0 0 1,0-1 0,0 1-1,0 0 1,-1-1-1,1 1 1,0 0-1,0-1 1,0 1 0,0 0-1,0-1 1,0 1-1,0 0 1,1-1-1,-1 1 1,0 0 0,0-1-1,0 1 1,0 0-1,0 0 1,0-1-1,1 1 1,-1 0 0,0-1-1,0 1 1,0 0-1,1 0 1,-1-1 0,0 1-1,0 0 1,1 0-1,-1-1 1,18-10-1462,-6 5 1119,4-8-241,3-5-86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29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18452,'5'35'244,"1"0"1,2-1-1,1 0 0,1 0 0,2-1 1,2 0-1,1-2 0,1 1 1,2-2-1,0 0 0,3-1 1,0-1-1,2-1 0,0-1 0,29 23 1,-47-44-220,0-1 0,1 0 0,0 0 0,0 0 0,0 0 0,7 2-1,-13-6-18,1 0 0,-1 1-1,0-1 1,1 0-1,-1 0 1,0 0-1,1 0 1,-1 0 0,0 0-1,1 0 1,-1 0-1,0 0 1,0 0-1,1 0 1,-1 0 0,0 0-1,1 0 1,-1 0-1,0 0 1,1 0-1,-1 0 1,0 0 0,1 0-1,-1 0 1,0-1-1,1 1 1,-1 0-1,0 0 1,0 0 0,1 0-1,-1-1 1,0 1-1,0 0 1,0 0-1,1-1 1,-1 1 0,0 0-1,0-1 1,0 1-1,0 0 1,1 0-1,-1-1 1,0 1 0,0 0-1,0-1 1,0 1-1,0 0 1,0-1-1,0 1 1,0 0 0,0-1-1,0 1 1,0 0-1,0-1 1,0 1-1,0 0 1,0-1 0,0 1-1,-1 0 1,1-1-1,0 1 1,0 0-1,-9-23 238,8 22-226,-25-44 372,-2 1 1,-2 1-1,-39-43 0,63 79-353,-2 1 32,15 16-58,6 1-29,0 0-1,1 0 1,28 16-1,-38-24 17,1-1-1,-1 1 0,1-1 1,0 0-1,0-1 0,0 1 1,0-1-1,0 0 0,0 0 1,0 0-1,0-1 0,0 0 1,0 0-1,0 0 0,0-1 1,0 1-1,9-4 0,-11 3 2,0-1 0,0 0 0,0 1 0,0-1 1,-1-1-1,1 1 0,-1 0 0,1-1 0,-1 1 0,0-1 0,0 0 0,0 0 0,0 0 0,0 0 0,-1 0 0,1 0 0,-1 0 0,0-1 0,0 1 0,0 0 0,0-1 0,-1 1 0,1-1 0,-1 1 0,0-1 1,0 1-1,-1-7 0,0 3 12,1 1 1,-2-1-1,1 1 1,-1 0-1,1-1 1,-2 1 0,1 0-1,-1 0 1,0 0-1,0 0 1,0 1-1,-1-1 1,-8-8 0,11 13-8,1 0 0,-1 0 0,0 1 0,0-1 0,1 0 0,-1 1 0,0-1 0,0 1 0,0-1 0,0 1 0,0-1 0,0 1 0,0-1 0,0 1 0,0 0 0,0 0 0,0-1 0,0 1 0,0 0 0,0 0 0,-2 0 0,2 1-2,0-1 0,1 1 1,-1-1-1,0 1 0,0-1 1,1 1-1,-1-1 0,1 1 0,-1 0 1,0-1-1,1 1 0,-1 0 1,1 0-1,-1-1 0,1 1 0,0 0 1,-1 0-1,1 0 0,-1 1 1,0 3-4,0 0 0,0 1 0,1-1 0,-1 0 0,1 0 0,1 0 0,0 8 0,2 1-5,0 1 1,2-1 0,-1 0 0,2 0 0,0-1-1,1 1 1,0-1 0,1-1 0,0 1-1,1-1 1,15 15 0,-22-25 6,0 0 0,0 0 0,0 0 0,1 0 0,-1-1 0,1 1 0,-1-1 1,1 0-1,0 0 0,-1 0 0,1 0 0,0 0 0,0 0 0,0-1 0,3 1 0,-3-1 0,-1 0 0,0-1 1,1 1-1,-1-1 0,0 1 0,1-1 0,-1 0 0,0 0 0,0 0 1,0 0-1,0 0 0,0-1 0,0 1 0,0-1 0,2-1 1,1-3-1,0 0 1,0-1-1,0 1 1,-1-1-1,0 0 1,0 0 0,-1-1-1,0 1 1,4-14-1,0-16 3,-2 1 0,-1-1 0,-2-49 0,5 130 5,1-1 0,3-1-1,29 78 1,-38-114-3,1 0 1,0-1-1,0 1 0,1-1 1,0 0-1,0 0 0,6 5 0,-10-9-8,1 0 0,0 0-1,0-1 1,0 1-1,0-1 1,0 1-1,0-1 1,0 1-1,0-1 1,0 1-1,0-1 1,0 0-1,0 1 1,0-1-1,0 0 1,0 0 0,0 0-1,0 0 1,2 0-1,-2-1-16,0 1-1,0-1 0,1 0 1,-1 1-1,0-1 1,0 0-1,0 0 1,0 0-1,0 0 0,0 0 1,-1 0-1,1 0 1,0 0-1,0 0 1,-1 0-1,1 0 0,0 0 1,-1-1-1,1 1 1,-1-2-1,3-4-61,-1 0 0,-1 0 0,0 0-1,0-1 1,0 1 0,-1 0 0,0-1 0,0 1-1,0-1 1,-3-10 0,-5-17-162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30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10 20636,'-10'-10'1809,"9"10"-1329,0 0-216,1 8 808,4 2-1032,2 1 80,2 6-176,-2 2-176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30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43 15619,'-4'-8'403,"3"5"-308,1 1-1,-1 0 0,0-1 0,0 1 1,0 0-1,-1 0 0,1 0 0,0 0 0,-1 0 1,0 0-1,1 0 0,-1 0 0,0 1 1,-2-3-1,3 4-78,1 0 1,0 0-1,-1 0 1,1-1 0,0 1-1,-1 0 1,1 0-1,0 0 1,0 0-1,-1 0 1,1 0 0,0 0-1,-1 0 1,1 0-1,0 0 1,-1 0-1,1 0 1,0 0 0,-1 0-1,1 0 1,0 0-1,-1 1 1,1-1-1,0 0 1,-1 0-1,1 0 1,0 0 0,0 1-1,-1-1 1,1 0-1,0 0 1,0 1-1,-1-1 1,1 0 0,0 1-1,-5 15 575,6 22 71,7 14-402,2-1-1,2 0 1,2-1 0,29 68-1,9-4 239,-42-97-369,0 1 0,1-1 0,1-1 0,16 17 0,-26-30-106,1-1 0,-1 1 0,1-1 0,0 0 1,0 0-1,0 0 0,0 0 0,0 0 0,1 0 0,-1-1 0,0 0 0,1 0 0,5 2 0,-7-3-22,-1 0-1,1 0 0,-1-1 0,1 1 0,-1 0 1,1 0-1,-1-1 0,1 1 0,-1-1 0,1 1 0,-1-1 1,1 0-1,-1 0 0,0 1 0,1-1 0,-1 0 1,0 0-1,0 0 0,0 0 0,0-1 0,0 1 0,0 0 1,0 0-1,0-1 0,0 1 0,0 0 0,-1-1 0,1 1 1,-1-1-1,1 1 0,-1-1 0,1-2 0,1-7-13,0 0 0,0 0 0,-1 0 0,-1 0 0,0 0 0,-1 0 0,0 0 0,-3-15-1,-3-9 9,-16-41 0,2 24 61,33 74 175,1 1 0,24 30 0,-29-43-179,0 0 0,1 0 0,0-1 0,1-1 0,0 1 1,0-2-1,18 12 0,-24-17-36,0 0 0,0-1 0,0 1 0,1-1 0,-1 0 0,0 0 0,0 0-1,1 0 1,-1-1 0,0 0 0,1 0 0,-1 0 0,1 0 0,-1-1 0,0 1 0,6-3 0,-4 1-1,-1 0 1,0-1-1,0 0 1,1 0-1,-2 0 0,1 0 1,0-1-1,-1 0 1,1 0-1,5-8 1,2-5-3,0 0 0,-1-1 0,-1 0 0,-1 0 0,11-33 0,-16 38-37,6-14-21,-10 26 40,1-1 0,-1 1 0,1 0 0,-1 0 0,1 0 0,0 0 0,-1 0 0,1 0 0,0 0 0,0 0 0,0 0 0,0 1 0,0-1 0,0 0 0,0 0 0,2 0 0,-2 1 1,-1 0-1,1 0 1,0 0-1,-1 0 0,1 0 1,0 1-1,-1-1 0,1 0 1,0 0-1,-1 1 1,1-1-1,0 1 0,-1-1 1,1 0-1,-1 1 1,1-1-1,-1 1 0,1-1 1,-1 1-1,1-1 1,-1 1-1,0 0 0,1-1 1,-1 1-1,0 0 1,1 0-1,10 22-46,-9-17 40,8 17 52,1 0 0,1 0 0,15 21 1,-21-36-13,0 0 1,1-1 0,0 1 0,0-1-1,1-1 1,0 1 0,0-1 0,0-1-1,1 0 1,16 8 0,12 0-364,58 14 1,19 6-921,-100-28 1096,0 1-1,-1 1 1,1 0 0,-2 1 0,1 0-1,11 11 1,-12-8 225,0 1-1,-1 0 1,-1 1 0,0 1 0,-1-1-1,0 2 1,-1-1 0,-1 1-1,0 0 1,-1 0 0,-1 1-1,0 0 1,-1 0 0,-1 0-1,0 1 1,-1-1 0,-1 27-1,-1-37 8,0-1 0,-1 0 0,1 0 0,-1 0 0,0 0 0,-1 0 0,1 0 0,-1 0-1,0-1 1,0 1 0,0 0 0,-1-1 0,0 0 0,0 1 0,0-1 0,0 0 0,-1-1 0,1 1-1,-7 4 1,5-5-33,0 0 0,0 0 0,0-1 0,0 0-1,-1 0 1,1 0 0,-1-1 0,0 0 0,1 0-1,-1 0 1,0-1 0,0 0 0,0 0 0,1 0-1,-1-1 1,0 1 0,-7-3 0,-4-2-63,1 0 1,0-1-1,0-1 1,0-1-1,1 0 1,0-1-1,1 0 1,0-1-1,0-1 1,-18-19-1,16 14-36,1 0 0,1-2 0,0 1 0,1-2 0,1 0 1,1 0-1,-15-38 0,22 46 31,0 1 0,2-1 0,-1 0 0,1 0 0,1 1 1,0-1-1,0 0 0,1-1 0,1 1 0,0 0 0,0 1 0,1-1 1,0 0-1,5-12 0,-1 9-17,0 0 1,1 0-1,0 0 1,1 1-1,1 1 1,0-1 0,1 2-1,0-1 1,20-16-1,13-5-81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31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20228,'-3'16'1953,"4"6"-1489,2 14-272,1 3 1616,6 4-1904,3 0-376,2-3 440,3 0-80,4 5-120</inkml:trace>
  <inkml:trace contextRef="#ctx0" brushRef="#br0" timeOffset="1">358 753 16091,'5'0'1361,"-6"-7"-1433,-9-4-88,-6-2 2544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42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7270 248 6721,'-18'3'270,"0"-1"-1,-22 0 0,23-1-218,0 0 0,0 1 0,-17 4-1,-15 5-450,0-1 0,0-3-1,-1-2 1,-95-2 0,-38-7 2976,-72-4 391,178 2-2488,-100-20 0,-6-16-287,-62-12-303,-495-57 361,-566 61-90,492 54-139,2 61 196,687-46-175,0 6-1,2 5 0,1 6 1,2 5-1,-133 64 0,-95 72-113,219-110 11,19-13 25,38-20 38,-99 64 1,149-83 2,1 0 0,1 2 1,0 1-1,1 0 0,2 1 0,-1 1 1,2 1-1,-21 35 0,24-34-28,1 1-1,1 1 1,1 0-1,1 1 0,1 0 1,1 0-1,2 0 1,0 1-1,2 0 1,1 0-1,1 0 1,1 0-1,1 0 1,1 0-1,2 0 1,11 46-1,4-9-104,2-1 0,41 85-1,-49-122 114,2 1 0,0-2 0,1 0 0,2-1 0,0-1 0,2 0 0,0-1 0,24 18 0,6-5 38,1-2 1,94 43-1,-69-38 11,144 72 97,298 102-1,-362-162-132,269 48 0,172-36-8,104-38 122,-150-7-26,-142-3-39,447 21 5,253-4-96,-839-40 96,-1-11 0,295-62 0,-464 61-5,-1-4-1,-1-5 1,-1-4-1,-3-4 1,-1-4-1,171-108 0,-157 78-34,172-153-1,-238 187-96,-1-3 1,-2-1 0,-1-1-1,-3-3 1,-2 0 0,38-76-1,-60 102-74,-1-1-1,-1 0 0,-1 0 1,-1-1-1,-1 0 0,-1 0 0,2-27 1,-6 31 40,0 1 1,-1-1-1,-1 1 1,-1 0 0,0 0-1,-2 0 1,0 0-1,-1 1 1,-12-28 0,-2 7 305,-2 1 1,-1 0 0,-2 2 0,-1 1 0,-2 1 0,-1 1 0,-1 2-1,-2 1 1,-1 1 0,-1 2 0,-2 2 0,0 1 0,-1 1 0,-69-28-1,-182-47 665,-8 24-524,136 35-254,158 37-73,-876-191-81,732 168 63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52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13091,'30'15'2612,"-15"-8"-2592,0-1 0,0-1-1,1 0 1,24 3 0,65 4-3,55-10 3,-38-2-8,-112 1-9,0 0-1,-1 1 1,1 0-1,-1 0 1,0 1-1,18 8 1,-41-14 35,-1 1 1,1 1-1,0 0 1,-17 2-1,16-1-2,-24 1 82,1 2 1,-67 14-1,-72 28 576,126-30-372,47-14-292,1 0 1,0 0-1,-1-1 1,1 1-1,-1-1 1,1 0-1,-1 0 1,1 0 0,-1 0-1,1 0 1,-1-1-1,-4-1 1,6 1-26,1 0-1,0 1 1,0-1 0,-1 0 0,1 0 0,0 0 0,0 0 0,0-1 0,0 1-1,0 0 1,0 0 0,1-1 0,-1 1 0,0 0 0,1-1 0,-1 1 0,1-1-1,-1 1 1,1-1 0,0 1 0,-1-1 0,1 1 0,0-1 0,0 1 0,0-1-1,0 1 1,1-1 0,-1 1 0,0-1 0,1-2 0,0 0-13,0 1 0,0-1 1,0 0-1,1 0 0,-1 1 0,1-1 1,0 1-1,0-1 0,1 1 0,-1 0 1,0 0-1,1 0 0,0 0 1,0 0-1,0 0 0,0 1 0,0 0 1,0-1-1,1 1 0,-1 0 0,1 1 1,0-1-1,-1 1 0,1-1 0,0 1 1,5-1-1,10-1-30,-1 0 1,1 1-1,0 0 0,22 2 0,65 7-153,21 0-41,-109-7 167,0-1 0,0-1 0,1 0 0,30-10 0,-41 10 8,0-1 0,-1-1-1,0 1 1,7-6 0,-11 8 13,-1 0 0,0 0 0,-1-1 0,1 1 0,0-1 0,0 1 0,0-1 0,-1 0 0,1 0 0,-1 0 0,0 0 0,1 0 0,-1 0-1,0 0 1,0 0 0,0 0 0,1-5 0,-3 6 30,1 0 0,0 0 0,0 0 0,-1 1 0,1-1 0,0 0 0,-1 0 0,1 0 0,-1 1 0,1-1 0,-1 0 0,1 0 0,-1 1 0,1-1 0,-1 0 0,0 1 0,0-1 0,1 1 0,-1-1 0,0 1 0,0-1 0,0 1 0,1 0 0,-1-1 0,0 1 0,0 0 0,0-1 0,0 1 0,0 0 0,0 0 0,1 0 0,-1 0 0,0 0 0,0 0 0,-2 1 0,-40 0 7,38 0 6,-223 36 703,-7 1 555,316-42-1550,160 14 0,11 1-1582,-229-13 1624,-10-4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6:59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2668 158 8362,'-76'42'1038,"32"-19"-618,0 2 0,-75 58 1,37-8-380,-48 37-27,-36 4 17,-11 7 177,131-87-70,-72 71-1,-69 102-305,9 8 0,-269 429 0,401-573 255,-140 236 393,23 11 59,89-133-444,-85 325 0,6 207-1568,125-570 1789,-16 262 0,43-386-226,2 0 0,0 0 1,2 0-1,0 0 0,2 0 0,1-1 0,15 41 1,-17-56-64,0 0 1,1 0 0,0 0 0,0 0 0,1-1-1,0 0 1,1 0 0,0 0 0,0-1 0,0 0 0,1-1-1,0 0 1,1 0 0,-1 0 0,1-1 0,0 0 0,0-1-1,1 0 1,-1-1 0,1 0 0,13 3 0,-1-3 6,1-1 0,-1-1 0,0-1-1,0 0 1,1-2 0,-1-1 0,0-1 0,-1 0 0,31-11 0,-9-1-9,1-2 0,-2-1 1,59-38-1,-17 2 0,-3-3-1,-3-4 1,99-100 0,-62 39 50,122-167-1,199-355 174,12-164 446,-53-26 266,-335 689-847,-7-3 0,53-241 0,-90 308 4,-3-2 0,-5 0-1,-2 0 1,-5 0 0,-3-1-1,-19-124 1,12 163 21,-1 1 0,-28-73 0,30 98-163,-1 0-1,-1 0 1,0 1-1,-2 0 1,0 1-1,-1 1 1,-27-28 0,31 36-15,-1 1 0,0 1-1,0-1 1,-1 1 0,0 1 0,0 0 0,-1 1 0,0 0 0,0 1 0,0 0 0,0 0 0,0 2 0,-1-1 0,-15 1 0,-38 3-188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5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348 340 6502,'-1'0'173,"0"0"-1,0-1 0,1 1 1,-1 0-1,0-1 1,0 1-1,0 0 1,0-1-1,1 1 0,-1-1 1,0 0-1,0 1 1,1-1-1,-1 1 1,0-1-1,1 0 0,-1 0 1,1 1-1,-1-1 1,1 0-1,-1 0 1,1 0-1,0 0 0,-1 1 1,1-1-1,0 0 1,0 0-1,0 0 1,-1 0-1,1 0 0,0 0 1,0 0-1,0 0 1,0 0-1,1 0 1,-1 0-1,0 1 0,0-1 1,1 0-1,-1 0 1,0 0-1,1-1 1,0-1 150,0-1 1,0 1 0,0 0 0,0 0 0,0 0 0,1 0 0,-1 0 0,1 0 0,0 0 0,0 1 0,3-5 0,7-2-27,0-1 0,0 0 1,12-16-1,-19 19-258,1 1 0,-1-1 0,2 1 0,-1 0 0,1 1 0,0-1 0,0 2 0,0-1 0,1 0 0,-1 1 0,1 1 0,0-1 0,13-2-1,176-43 425,-138 32-266,0 2 0,1 3-1,85-6 1,-119 16-3,44-10 0,-55 8 17,0 1 0,0 0 1,0 1-1,0 1 0,0 0 1,1 1-1,-1 1 0,25 4 1,-22-2-130,-1 0 0,1-2 1,0 0-1,30-3 0,11 1 131,-53 3-200,1-1-1,-1 1 0,0 0 1,0 0-1,0 1 0,0 0 1,0 0-1,6 4 0,28 12 11,-4-9 230,-29-9-197,1 1 0,-1-1 0,0 1 0,0 0 1,0 1-1,-1 0 0,1 0 0,0 0 0,-1 1 0,0 0 0,0 0 0,0 1 0,0 0 0,-1 0 0,0 0 0,7 8 0,109 172 105,-109-164-82,-1-1 1,-1 2 0,-1 0 0,-1 0 0,0 0 0,-2 1 0,4 24 0,9 32-79,-13-60 15,-1 0-1,-1 0 1,0 1-1,-2 0 1,0 28-1,-2-40-3,0-1-1,-1 1 1,-1 0-1,1 0 1,-1 0-1,-1-1 1,1 1-1,-1-1 1,-1 0-1,1 0 0,-1 0 1,-1 0-1,1-1 1,-1 0-1,0 1 1,-8 6-1,-239 186-400,150-124 335,28-19-304,-1-3-1,-3-4 0,-3-2 0,-123 51 1,150-82 63,-1-2 0,-1-2 0,-82 6 0,-43 9-234,52-3 496,-60 14 85,159-30 53,0 2 1,1 1-1,0 1 0,-33 20 0,53-27-58,6-3-17,0 0-1,-1 0 1,1 0 0,0 0-1,0-1 1,-1 0 0,1 0-1,-1 0 1,1 0 0,-8 1 0,11-2-22,-1 0 0,1-1 0,-1 1 0,1 0 1,-1 0-1,1-1 0,-1 1 0,1 0 1,0-1-1,-1 1 0,1 0 0,0-1 1,-1 1-1,1-1 0,0 1 0,0-1 0,-1 1 1,1 0-1,0-1 0,0 1 0,0-1 1,0 1-1,-1-1 0,1 1 0,0-1 1,0 1-1,0-1 0,0 1 0,0-1 0,0 1 1,1-2-1,0-20 36,-1 18-20,3-9-363,0 0 1,1 0 0,1 0-1,0 1 1,0 0 0,1 0-1,1 0 1,12-16 0,-10 14-1187,11-19-3888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01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42 366 5601,'20'-9'433,"-14"7"-374,-1 0 1,0 0-1,-1-1 0,1 1 0,0-1 1,-1-1-1,5-3 0,12-13 666,62-52 356,-71 63-1063,0 1 0,0 0-1,0 1 1,1 1 0,21-9-1,53-14 979,210-66 1925,-273 89-2712,-1 1 0,1 2 1,1 0-1,34 1 0,96 12 327,-123-7-531,147 2 190,0 0 96,-152-2-249,-1 0 1,1 2-1,-1 2 0,41 14 1,-7 3-7,0 1-5,65 17 0,-104-37-7,1 0-1,-1-1 0,1-2 0,0 0 1,0-1-1,44-5 0,-26 0 51,45 2-1,-79 1-14,-8-2-17,-14-6 7,-28-7-14,-15 9-66,0 1 0,-62 4 0,64 2 3,-271-4-202,-388-9-191,22 17 249,660-4 49,33 0 118,1 0-1,0 0 0,0-1 0,0 1 0,0 0 0,0 0 0,0 0 1,0 0-1,-1 0 0,1 0 0,0 0 0,0 0 0,0 0 1,0 0-1,0-1 0,0 1 0,0 0 0,0 0 0,0 0 1,0 0-1,0 0 0,-1 0 0,1-1 0,0 1 0,0 0 1,0 0-1,0 0 0,0 0 0,0 0 0,0 0 0,0-1 0,0 1 1,0 0-1,0 0 0,0 0 0,0 0 0,1 0 0,-1-1 1,0 1-1,0 0 0,0 0 0,0 0 0,0 0 0,0 0 1,0 0-1,0 0 0,0-1 0,0 1 0,0 0 0,1 0 0,-1 0 1,0 0-1,0 0 0,0 0 0,0 0 0,0 0 0,1 0 1,7-5-102,1 1 1,1 0 0,-1 0 0,0 1-1,1 0 1,16-2 0,-10 1 17,384-61-400,6 36 512,-33 22-107,-26 2-694,-280 1 627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02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345 197 9530,'-4'-20'456,"0"-1"0,-1 1-1,-12-29 1,15 43-302,0 0-1,-1 1 0,0-1 1,0 1-1,-1-1 1,1 1-1,-1 0 1,0 1-1,0-1 1,-1 1-1,1 0 0,-1 0 1,0 0-1,0 0 1,-1 1-1,-6-3 1,10 5-77,-1 0 0,0 0 0,0 1 0,0-1 0,1 1 0,-1 0 0,0-1 0,0 2 0,0-1 0,0 0 0,0 0 0,1 1 0,-1-1 0,0 1 0,-3 2 1,0-1-2,0 1 0,1 0 0,0 0 0,0 1 1,0-1-1,-8 9 0,-1 2-2,1 1 1,1 0 0,-16 27-1,17-23-59,0 2-1,1 0 1,1 0 0,1 1 0,1 0-1,0 0 1,-5 45 0,9-37-8,1 0 1,2 0 0,1 0 0,1 0 0,11 51 0,-4-44-24,1-1 0,2 0-1,2 0 1,1-1 0,2-1 0,1-1 0,2 0-1,1-1 1,1-2 0,33 36 0,-36-47-51,0 0 0,2-2 0,0 0 0,1-1 1,47 25-1,-59-35 32,1-1 0,0 0 0,1-1 0,-1 0 0,1-1 1,0 0-1,0-1 0,0-1 0,0 1 0,0-2 0,0 0 0,0 0 1,0-1-1,0-1 0,20-4 0,-24 3 32,0-1-1,0 0 1,0 0-1,0 0 1,-1-1 0,0 0-1,0 0 1,0-1 0,-1 0-1,0 0 1,0-1 0,0 0-1,-1 0 1,0 0 0,0 0-1,-1-1 1,0 0-1,0 0 1,3-11 0,1-8 74,0 0 0,-2 0 1,-1-1-1,2-49 0,-4 18 135,-2 0 0,-15-112-1,7 129-98,-2 1 0,-1-1 0,-2 2 0,-33-72 1,37 95-167,0 1 0,-1 0 0,-1 1 0,-1 0 0,0 1 1,-20-20-1,25 28-35,-1 0 0,0 1-1,0 0 1,-1 0 0,0 0 0,1 1 0,-1 0 0,-1 1 0,1 0 0,0 0-1,-1 0 1,0 1 0,1 1 0,-1 0 0,-12-1 0,12 2 24,-1 1 1,1-1 0,-1 2-1,-12 2 1,10 0-88,0 1 1,-16 8-1,27-12 143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30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70 137 14715,'-9'-10'1551,"9"16"-500,5 6 719,-6-18-1613,-2-11 275,0 0 0,-2 1 0,0-1 0,-1 1 0,-1 0 0,-8-15-1,15 30-408,0 1 0,0-1 0,-1 1 0,1 0 0,0-1 0,0 1 0,-1-1 0,1 1 0,0 0 0,0-1 0,-1 1-1,1-1 1,0 1 0,-1 0 0,1 0 0,-1-1 0,1 1 0,0 0 0,-1 0 0,1-1 0,-1 1 0,1 0 0,-1 0 0,1 0-1,-1 0 1,1 0 0,0 0 0,-1 0 0,0 0 0,-5 12 376,3 22-75,3-27-296,-1-2-48,1 1 0,0-1 0,0 1 0,1-1 0,0 1 0,0-1 0,0 0 0,0 1 0,3 5 0,0-10-673,-1-7 241,0-9-68,-2 6 343,1-1 1,0 1 0,5-14-1,3-5-282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31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29 12627,'-7'-3'3030,"4"5"-1088,9 15-394,15 21-1260,-20-36-251,0-1 0,1 1 0,0 0-1,-1-1 1,1 1 0,0-1 0,0 1 0,-1-1 0,1 0 0,3 2 0,-5-3-16,1 0 1,-1 0-1,0 0 0,0 0 1,1 0-1,-1 0 1,0 0-1,0 0 0,1 0 1,-1 0-1,0 0 1,1 0-1,-1 0 0,0 0 1,0 0-1,1 0 1,-1 0-1,0 0 0,0 0 1,1 0-1,-1 0 1,0-1-1,0 1 0,1 0 1,-1 0-1,0 0 0,0 0 1,0-1-1,1 1 1,-1 0-1,2-16 708,-3 11-562,-1 0 1,1 1-1,-1-1 1,0 1-1,0-1 1,0 1-1,0 0 1,-1 0-1,0 0 1,0 0-1,0 0 1,0 0 0,-7-5-1,9 8-139,-1-1-1,0 1 1,1-1-1,-1 1 1,0-1-1,0 1 1,0 0 0,0 0-1,0 0 1,0 0-1,0 0 1,0 1-1,0-1 1,-1 1-1,1-1 1,0 1 0,0 0-1,-1 0 1,1 0-1,0 0 1,-1 0-1,1 0 1,0 1-1,0-1 1,0 1 0,-1 0-1,1-1 1,0 1-1,0 0 1,0 0-1,-2 2 1,2-1-50,0 0 0,0 0 0,1 0-1,-1 1 1,0-1 0,1 1 0,0 0 0,0-1 0,-1 1 0,2 0 0,-1-1-1,0 1 1,0 0 0,1 0 0,0 0 0,-1 3 0,1-4-61,0 1 1,0-1 0,0 0-1,0 0 1,0 0-1,0 1 1,1-1-1,-1 0 1,1 0-1,-1 0 1,1 0 0,0 0-1,0 0 1,0 0-1,0 0 1,0 0-1,1 0 1,-1-1-1,0 1 1,1 0 0,2 2-1,-3-4 100,-1 0 0,1 0 0,-1 1-1,1-1 1,-1 0 0,1 0 0,0 0 0,-1 0 0,1 0-1,-1 0 1,1 0 0,0 0 0,-1 0 0,1 0 0,-1 0-1,1 0 1,0 0 0,-1 0 0,1 0 0,-1-1 0,1 1-1,-1 0 1,1 0 0,-1-1 0,1 1 0,-1-1 0,1 1-1,-1 0 1,1-1 0,-1 1 0,1-1 0,10-17-277,-5-2 68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32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11 236 11851,'-1'-1'109,"0"0"0,0 0 1,0 0-1,0 0 0,1 0 1,-1 0-1,0 0 1,1 0-1,-1 0 0,1 0 1,-1 0-1,1 0 0,-1 0 1,1 0-1,0-1 1,-1 1-1,1 0 0,0 0 1,0 0-1,0-1 0,0 1 1,0 0-1,0 0 1,1 0-1,-1-1 0,0 1 1,1 0-1,-1 0 0,0 0 1,2-1-1,-2 0-27,1 1 0,0 0 0,0 0-1,0 0 1,1 0 0,-1 0 0,0 1 0,0-1-1,0 0 1,1 0 0,-1 1 0,0-1-1,1 1 1,-1-1 0,0 1 0,1 0 0,-1-1-1,1 1 1,-1 0 0,1 0 0,-1 0 0,0 0-1,1 0 1,-1 0 0,3 1 0,24 6 783,48 18-1,-48-15-611,51 12 0,-24-13-140,1-3 0,62-2 0,114-12-63,-12 1-31,225 18 52,-410-12 118,0-2 1,1-1 0,-1-2-1,37-11 1,133-52 996,-126 40-788,98-23 0,105 7-236,-99 19 38,-172 25 25,-9 1-367,0 0 0,-1 0 0,1 0 0,0-1 0,0 1 0,-1 0 0,1-1 0,0 1 0,-1-1 0,3-1 0,-4 2 127,0 0 1,0-1 0,0 1 0,0 0 0,0-1-1,0 1 1,-1 0 0,1 0 0,0-1-1,0 1 1,0 0 0,0 0 0,0-1-1,-1 1 1,1 0 0,0 0 0,0 0 0,-1-1-1,1 1 1,0 0 0,0 0 0,-1 0-1,1 0 1,0 0 0,0 0 0,-1-1-1,1 1 1,0 0 0,0 0 0,-1 0 0,1 0-1,0 0 1,-1 0 0,1 0 0,0 0-1,0 0 1,-1 0 0,1 0 0,-1 1 0,1-2-24,-18-1-372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02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0 12203,'0'0'29,"1"0"1,-1 0-1,0 0 1,0 0 0,0 0-1,0 1 1,1-1-1,-1 0 1,0 0 0,0 0-1,0 0 1,0 0-1,1 0 1,-1 0 0,0 1-1,0-1 1,0 0-1,0 0 1,0 0 0,0 0-1,0 1 1,0-1-1,1 0 1,-1 0-1,0 0 1,0 1 0,0-1-1,0 0 1,0 0-1,0 0 1,0 0 0,0 1-1,0-1 1,0 0-1,0 0 1,0 0 0,0 1-1,0-1 1,0 0-1,-1 0 1,1 0 0,0 1-1,0-1 1,0 0-1,0 0 1,0 0 0,0 0-1,-1 1 1,-3 19 341,-1-2 81,2 31 276,1 0-1,5 55 0,0-10-125,-16 949 457,7-814-999,-5 1079 117,7-311-333,3-955 136,-2 1 1,-11 58-1,13-95 13,0 0 0,-1-1-1,0 1 1,0-1 0,-3 7-1,4-10 1,-1 0 1,0 0-1,0 0 0,0 0 0,0 0 0,0 0 1,0 0-1,-5 2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03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1 101 14691,'4'2'1396,"14"-3"-754,40-2-553,-9 1 126,107-2 135,112-4-133,17-15-137,131-7 22,1 31-47,-38 33-9,214 9-13,10-55-21,-106-1-8,957-12 126,-854 11 352,-91-7 146,-27 0-280,-443 19-338,-22 1 12,1 0 1,-1 2-1,30 3 0,-47-4-23,0 0 0,0 0 0,0 0 0,-1 0 0,1 0 0,0 0 0,0 0 0,0 0 0,0 0 0,0 0 0,0 1 0,0-1 0,-1 0 0,1 0 0,0 0 0,0 0 0,0 0 0,0 0 0,0 0 0,0 1 1,0-1-1,0 0 0,0 0 0,0 0 0,0 0 0,0 0 0,0 0 0,0 1 0,0-1 0,0 0 0,0 0 0,0 0 0,0 0 0,0 0 0,0 0 0,0 1 0,0-1 0,0 0 0,0 0 0,0 0 0,0 0 0,0 0 0,0 0 0,0 1 0,0-1 0,0 0 0,0 0 0,0 0 0,0 0 0,1 0 0,-1 0 0,0 0 1,0 0-1,0 0 0,0 1 0,0-1 0,-11 4 317,2-4-298,1-1-8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03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7 14331,'-14'-4'1055,"1"1"1886,25 12-1557,1-2-1339,1-1 0,0 0 1,0-1-1,22 5 0,63 8-64,-78-14 44,30 2-9,-22-4-18,37 10 1,-59-11 2,-1 1 1,1 0 0,-1 0-1,1 1 1,-1 0-1,0 0 1,0 0 0,0 1-1,-1 0 1,11 9 0,-14-11 4,0 1 0,0 0 0,0 0 1,-1 0-1,1 0 0,-1 0 0,1 0 0,-1 0 1,0 0-1,0 1 0,-1-1 0,1 0 1,-1 1-1,1-1 0,-1 1 0,0-1 0,0 0 1,-1 1-1,1-1 0,-1 1 0,-1 4 1,-3 7 50,0 0 0,-1-1 0,-11 21 0,14-29-38,-122 197 822,19-35-438,93-146-1067,-14 34 0,32-80 314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07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1861 12339,'45'-3'3582,"-30"2"-2911,-1 0 1,20 1 0,-21 1-376,0-2-1,-1 0 1,1 0 0,-1-1-1,0-1 1,0 0 0,17-7 0,40-8-162,-23 14-86,-32 4-15,-1-2 0,20-3 0,320-78 47,-82-6-51,-93 27-43,-102 37 25,-2-3 1,0-3 0,119-70-1,61-39 26,17-11 4,-83 41-55,93-63-8,-246 144 34,-1-2 0,-2-1 1,50-64-1,45-45 25,-74 95-49,64-42-1,6-3 25,-98 69-10,0 0 0,34-41-1,-45 45-3,1-1-14,1 0-1,1 1 0,21-18 1,-31 31 12,-1 0 0,1 1 0,-1 0 0,1 0 0,1 0 1,-1 1-1,0 0 0,1 1 0,0 0 0,-1 0 0,1 0 0,0 1 1,15 0-1,-23 1 4,188 7-31,-167-4 27,1 1-1,-1 1 1,1 1 0,-2 1-1,1 0 1,31 17-1,507 220 29,-538-236-24,125 54-33,78 28-30,23-1 38,-197-66 17,-2 2 0,83 56 0,-79-46 9,1-3 0,64 29 0,121 41 7,-67-31 8,-7-8 40,187 47 0,-217-71-42,514 129 21,-336-91-15,-68-21-11,426 41-1,-353-65 13,94 8-47,-364-40-898,-58 0 741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08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1028 14739,'-2'20'1684,"2"-20"-1647,0 0-1,0 0 1,0 0 0,0 1 0,0-1 0,0 0-1,0 0 1,0 0 0,0 0 0,0 0-1,0 1 1,1-1 0,-1 0 0,0 0 0,0 0-1,0 0 1,0 0 0,0 0 0,0 1-1,0-1 1,0 0 0,0 0 0,0 0-1,1 0 1,-1 0 0,0 0 0,0 0 0,0 0-1,0 0 1,0 0 0,0 1 0,1-1-1,-1 0 1,0 0 0,0 0 0,0 0 0,0 0-1,0 0 1,1 0 0,-1 0 0,0 0-1,0 0 1,0 0 0,0 0 0,0 0 0,0 0-1,1 0 1,-1 0 0,0 0 0,0-1-1,24-23 1784,-22 21-1903,77-88 1206,62-77-330,180-294-199,-269 377-202,52-117 0,-97 187-248,-7 15-140,0 0-1,0 0 1,0 0 0,1 0 0,-1 0-1,0 0 1,0 0 0,0 0 0,0 0-1,0 0 1,0 0 0,0 1 0,0-1 0,0 0-1,0 0 1,0 0 0,0 0 0,0 0-1,0 0 1,0 0 0,0 0 0,0 0-1,0 0 1,1 0 0,-1 0 0,0 0-1,0 0 1,0 0 0,0 0 0,0 0-1,0 0 1,0 0 0,0 0 0,0 0 0,0-1-1,0 1 1,0 0 0,0 0 0,0 0-1,0 0 1,0 0 0,0 0 0,0 0-1,1 0 1,-1 0 0,0 0 0,0 0-1,0 0 1,0 0 0,0 0 0,0 0-1,0 0 1,0 0 0,-5 27 304,4-25-304,-13 68-74,3 1 1,2 1 0,4 0-1,6 94 1,1-137-113,2-1 1,0 1-1,12 36 1,-12-52 148,1 0-1,0 0 1,1-1 0,0 0-1,1 0 1,0 0 0,1-1 0,1 0-1,9 10 1,25 14-328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6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8808,'0'0'9369,"6"11"-8766,59 147 1081,1 6-1029,102 166-388,-157-315-721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12779,'0'-5'1304,"0"0"-752,3 7 88,4 8-232,3 3-56,3 10-112,4 4-87,4 4-137,1 4-40,3-1-73,1 1-31,-3-7-120,2-5-88,-2-10 240,-1-9-88,-1-8-8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0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13115,'12'0'1128,"-1"4"-896,2 6-112,1 5 304,5 3-192,1 4-64,5 2-184,2 2-144,3-3 160,0-3-64,1-10-32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1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1 154 13195,'0'14'992,"4"12"-800,3 3-88,6 8 584,3 2-536,7 4-296,4 4-232,3-2 352,5-2-72,2-15-32</inkml:trace>
  <inkml:trace contextRef="#ctx0" brushRef="#br0" timeOffset="1">588 24 14187,'5'-18'1152,"-1"13"-920,0 5-96,5 24 440,1 11-135,4 13-201,5 11-80,4 10-232,4 4-88,7 4-248,5-2-569,1-16 817,0-9-160,2-24-144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1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12643,'4'18'1144,"3"8"-840,7 10-112,4 7 288,9 16-208,6 7 24,5 10-136,4 1-176,4 3-784,0-2-632,-2-8 1176,1-1-256,-5-11-176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2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15291,'9'46'1113,"4"16"-921,5 6-64,12 15 128,5 5-24,9 8-24,1 4-96,5 1-208,0-7-128,1-2-104,-2-5-32,-6-5-89,-4-6-79,-3-12-984,0-8 1144,-9-17-40,-1-7-72</inkml:trace>
  <inkml:trace contextRef="#ctx0" brushRef="#br0" timeOffset="1">1023 1 14387,'10'10'1096,"-5"31"-824,-2 18-96,1 23 240,2 11-87,4 20-81,5 9-16,7 2-104,4-2-96,7-14-232,7-11-112,6-15-393,4-6-439,-1-17 896,1-11-216,-6-13-112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2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15403,'5'12'1233,"4"7"-1033,0 7-72,3 11 504,4 18-520,6 11-8,4 22 0,4 7 0,5 10-120,7-1-56,8-2-152,2-3-64,2-13-232,-1-10 360,-4-27-8,-2-12-89,-7-23 49</inkml:trace>
  <inkml:trace contextRef="#ctx0" brushRef="#br0" timeOffset="1">782 398 14467,'28'30'1392,"4"13"-1024,4 13-183,0 7 495,8 8-384,-2 4-64,1-1-360,-3-3-528,-12-17 568,1-11-152,-6-16-49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3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15651,'28'21'1113,"-2"6"-937,3 8-80,1 6 96,-1 5-96,-2 0-256,-1 1-144,-8-9-705,2-4 825,-5-15-168,-1-8-160</inkml:trace>
  <inkml:trace contextRef="#ctx0" brushRef="#br0" timeOffset="1">723 52 13827,'24'57'1040,"-8"1"-880,-2-4-144,7-5 232,1-6-280,11-16-144,3-12 112,3-15-96,-2-6-80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3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15619,'30'13'1017,"3"-4"-969,0-5-40,10-4 80,0-1-208,4-6-377,-2-1-63,-4 3-416,-8 0 696,-8 5-136,-5 8-160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4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988 31 8794,'-45'-10'804,"-1"2"1,-87-4-1,110 11-627,1 2 0,0 1-1,0 1 1,0 1 0,1 0 0,-1 2 0,1 1 0,-24 10 0,13 0-85,0 0 0,1 2 1,2 2-1,0 1 0,1 1 0,1 1 1,1 1-1,1 2 0,2 0 0,-25 38 1,18-19 12,2 2 0,2 0 0,2 2 0,2 0-1,3 2 1,-14 59 0,23-69-32,2 1-1,2 0 1,1 0-1,3 1 1,2-1-1,1 1 1,2-1-1,3 1 0,19 79 1,-16-92-39,1-1 0,2 1 0,1-2 0,1 0 0,1 0 0,2-2-1,1 0 1,1-1 0,1 0 0,1-2 0,1 0 0,1-2 0,1-1 0,28 19 0,-30-26 60,0-1 0,1-1 0,0-1 0,1-1 0,0-1 0,1-2 0,0 0 0,0-1 0,1-2 0,-1-1 0,1 0 0,0-2 0,0-1 0,-1-1 0,35-6 0,-19-1 132,1-1 1,-1-3-1,-1-1 1,0-1-1,-1-3 1,-1-1-1,-1-2 1,55-38-1,-15 3 182,-3-4 0,-3-3 0,-2-3 0,88-109 1,-133 143-335,-1-2 0,-1 0 0,-2 0 0,-2-2 0,-1-1 0,-2 0 0,19-66 0,-29 80-69,0 0-1,-1 0 0,-2-1 0,0 1 1,-1-1-1,-1 0 0,-2 1 0,0-1 0,-1 1 1,-1 0-1,-2 0 0,0 0 0,-1 0 1,-18-37-1,13 37-160,-2 0 0,0 2 0,-1-1 0,-1 2 0,-31-30 0,16 22-148,-2 0 0,-58-35-1,21 19-71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15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1135 157 12947,'-2'-4'50,"1"0"1,-1 0-1,1 1 1,-1-1 0,0 0-1,-1 1 1,1 0-1,0-1 1,-1 1 0,0 0-1,0 0 1,0 0-1,-7-4 1,5 4-38,-1 0 0,0 0 1,0 0-1,0 1 0,0 0 0,0 0 0,0 1 1,-9-2-1,-6 2-23,0 0 0,-1 2-1,1 0 1,-35 7 0,17 0 54,1 2 0,-1 1-1,2 2 1,0 2 0,1 2 0,0 0 0,1 3 0,1 1 0,-45 37-1,34-21 116,2 3 0,2 1 0,1 1 0,3 3 0,-61 93 0,71-93-18,3 3-1,1 0 1,3 1-1,2 1 1,1 0-1,4 1 1,1 1-1,-7 72 1,15-80-119,2 0-1,2-1 1,2 1-1,2 0 1,1-1-1,3 1 1,1-1-1,2-1 1,2 0-1,28 62 1,-27-78-89,0 0 1,2-1 0,1 0-1,0-1 1,2-1-1,1-1 1,41 36 0,-45-45 8,1-1 0,0 0 0,1-2 0,0 0-1,1 0 1,0-2 0,0 0 0,1-2 0,0 0 0,0-1 0,1-1 0,21 2 0,-16-6 31,0 0-1,0-1 0,0-2 1,-1-1-1,1 0 0,-1-2 1,0-1-1,0-1 0,-1-1 1,0-2-1,-1 0 0,0-1 1,28-20-1,-10 3 115,-2-2 0,-2-1 0,-1-2 0,-1-2 0,-2-1 0,32-47 0,-20 18 51,-4-2 0,-3-2 0,-2-1 0,-4-1 0,-3-2 0,-3-1 0,-4-2-1,-3 0 1,-3-1 0,-4 0 0,-3-1 0,-3-140 0,-7 171-206,-3 1-1,-2-1 0,-14-58 0,15 87-54,-1 0-1,0 0 0,-2 1 1,0 0-1,0 0 0,-2 1 1,0 0-1,-1 1 1,-1 0-1,-19-20 0,24 30 65,0 0 0,0 0 0,-1 1 0,0 0 0,0 0 0,0 1 0,-1 0 0,1 0 0,-1 1 0,0 0 0,0 1 0,0 0 0,-16-2 0,5 4-152,-29 1 1,48-1 205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7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16848,'0'0'3011,"30"49"-2018,-9-15-321,0 5-191,4 2-1,1 0-384,-3 0-64,-1-2-576,-6-3-1122,-7-6-1024,-6-3-2275,-3-6 513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19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1 232 10186,'6'3'262,"1"0"-1,-1 0 1,1-1-1,0 1 0,0-1 1,0-1-1,0 0 1,0 0-1,11 0 1,8-1 487,34-5 0,-33 3-482,358-10 1093,65-5-1275,-18-47-61,109-11 16,-220 39-24,-43 4-9,-258 30-17,12-2 30,32 2 0,-56 2-42,0 0 0,0 1 0,0 0 0,0 0 0,0 1 0,-1 0 0,1 0 0,-1 1-1,12 6 1,-18-9 42,0 1 0,1 0 0,-1 0 0,0 0 0,0 0 0,-1 0 0,1 0 0,0 0 0,0 0 0,0 0 0,-1 0 0,2 2 0,-2-2-19,0-1 0,0 1 0,1-1 0,-1 0 0,0 1 0,0-1 0,0 1 0,0-1 1,0 1-1,0-1 0,0 1 0,0-1 0,-1 1 0,1-1 0,0 1 0,0-1 1,0 1-1,0-1 0,-1 1 0,1-1 0,0 0 0,-1 1 0,1-1 0,0 1 0,0-1 1,-1 0-1,1 1 0,-1-1 0,1 0 0,0 1 0,-1-1 0,1 0 0,-1 0 1,1 1-1,-1-1 0,1 0 0,-1 0 0,0 0 0,-17 3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22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344 250 14011,'-4'-4'115,"0"1"-1,0-1 1,0 1 0,0 0 0,-1 1-1,1-1 1,-9-3 0,10 5-104,0 1 0,1-1 0,-1 0 0,0 1 1,0 0-1,0 0 0,0 0 0,0 0 0,0 0 0,0 0 0,0 1 1,1-1-1,-1 1 0,0 0 0,-4 2 0,-2 2 30,0 0-1,0 1 1,0 0-1,1 0 1,-1 1-1,2 1 1,-1-1-1,1 1 1,0 0-1,1 1 1,0-1-1,-7 15 1,-3 6 59,2 1 0,-18 53 0,11-11-47,3 1 0,2 0 0,4 1 0,4 0 1,2 1-1,4 0 0,3 0 0,4 0 0,2-1 0,25 104 0,-20-131-77,2 0-1,34 79 1,-38-106 9,0-1 0,1 0 1,1 0-1,0-1 0,2 0 1,0-1-1,1-1 0,24 21 1,-31-31 9,0-1 1,0 1-1,0-1 1,1-1-1,0 0 1,0 0-1,0 0 1,1-1 0,-1-1-1,1 0 1,0 0-1,-1-1 1,1 0-1,0 0 1,17-2-1,-16-1 34,0 0 0,0 0 0,0-1 0,0 0 0,0-1 0,-1 0 0,0-1 0,0 0 0,0-1 0,-1 0 0,1 0 1,-1-1-1,11-11 0,0-3 106,-2 0 1,0-2 0,-1 0 0,-1-1 0,-2 0-1,22-50 1,-14 19 165,-2-1-1,16-76 1,-11 8 15,-6 0 1,-5-1-1,-5-1 0,-6 1 0,-14-145 1,6 219-275,-18-80 0,18 113-76,0 0 0,-2 1-1,1 0 1,-2 1 0,0-1 0,-1 1 0,-22-28-1,26 37-21,0 1 0,-1 0 0,0 0 0,-1 0 0,1 1 0,-1 0-1,0 0 1,0 1 0,0-1 0,-1 2 0,0-1 0,1 1 0,-1 0 0,0 1 0,-1 0-1,1 0 1,0 0 0,-1 1 0,1 1 0,0-1 0,-1 2 0,1-1 0,-1 1-1,-7 2 1,1 0-80,0 1-1,1 1 0,0 0 1,0 1-1,1 1 0,0 0 1,-14 9-1,10-3-37,0 0 0,0 0 0,2 2 0,-20 22 0,7 2-192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3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11 205 15235,'-10'-7'1010,"9"3"-462,17-1-255,-4 2-261,123-40 15,62-15-74,-163 50 27,92-21 27,157-16 0,-257 43-25,1 1 1,-1 2-1,1 0 0,-1 2 1,35 7-1,-54-8-212,1-1 0,-1 1 0,1 1 0,-1 0 0,0 0 0,12 7-1,-30-18-114,-8-3-98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39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0 270 13827,'1'1'45,"0"0"1,0-1-1,0 1 0,1 0 1,-1-1-1,0 1 0,0-1 1,0 1-1,1-1 1,-1 0-1,0 1 0,1-1 1,-1 0-1,0 0 0,0 0 1,1 0-1,-1 0 0,0 0 1,1 0-1,0-1 0,36-7-117,-25 4 147,212-52-77,106-21 52,3 16 542,-32 5 151,-296 55-728,19-3-81,1 0-1,-1 2 1,34 1-1,-72 0-12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7:56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0 197 9698,'45'-5'2435,"-35"3"-2446,1 1 1,-1 0-1,18 0 1,7 6 344,55 14 1,7 2 291,111 3-328,-6-2-304,-192-20 2,591 79-394,4-39 217,-23-41 182,0-34-202,280-21-769,-649 51 1046,572 5 247,-242 40-144,-7 0 283,-471-38-388,718 26 376,2-38-395,921-117 727,-1038 48-701,77-8-20,-111 41 23,5 22-105,644 7-59,-684 26 108,70 1-17,-317-12-22,266-4 6,-61-24-51,-70 2 134,-430 24-57,263-6 823,-312 9-648,-19-1-232,-23-2-183,14-3 164,-3-1-21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2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13227,'5'4'60,"0"-1"1,0 1-1,0-1 1,1-1-1,-1 1 1,1-1-1,0 1 1,-1-2-1,1 1 1,0-1-1,8 2 1,-4-1 1,121 23-27,263 16 0,138-42 570,-34-27-350,194-6-182,63 51-187,-1 28-31,-113 20 155,-4 31 280,-90-25-837,-523-67 217,-24-4 326,0 0 1,1 0 0,-1 0 0,0 0 0,0 0-1,0 1 1,0-1 0,0 0 0,1 0 0,-1 0-1,0 0 1,0 0 0,0 0 0,0 0-1,0 0 1,0 0 0,1 0 0,-1 1 0,0-1-1,0 0 1,0 0 0,0 0 0,0 0-1,0 0 1,0 0 0,0 1 0,0-1 0,0 0-1,0 0 1,0 0 0,1 0 0,-1 0-1,0 1 1,0-1 0,0 0 0,0 0 0,0 0-1,0 0 1,-1 0 0,1 1 0,0-1-1,0 0 1,0 0 0,0 0 0,0 0 0,0 0-1,0 1 1,0-1 0,0 0 0,0 0-1,0 0 1,0 0 0,0 0 0,-1 0 0,1 1-1,0-1 1,0 0 0,0 0 0,0 0 0,0 0-1,0 0 1,-1 0 0,1 0 0,0 0-1,0 0 1,0 0 0,0 0 0,-1 0 0,1 0-1,-25 9-333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36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 12643,'0'0'979,"21"1"-597,45 0 418,93-9-1,-45 1-673,721-2 6,460 2 292,-1110-3-305,364-16 285,1 29 133,-506 0-493,353 9 345,-306-13-171,1-5 0,118-23 0,-225 43 1221,-1-3-1210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8:44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1460 8842,'73'-6'1256,"0"2"0,122 12-1,-29-1-1236,198-26 632,-3-35-79,-183 25-527,1 8 0,224 1 0,-264 22-43,560-5 86,-683 2-78,688-17 282,-2 21-136,500 13 811,-673-12-599,787-24-219,1164-89 213,-1850 92-358,349-22 0,-85 2-19,-716 38 14,184-23 0,-40-27 80,-295 43-77,5-1 58,0 2 0,0 1 1,0 1-1,40 2 0,-39 5 3,40 10 1,26 4-50,-91-18-21,-5 1 11,-1 0-1,1-1 1,0 0-1,0 0 1,0 1 0,-1-2-1,1 1 1,0 0-1,0 0 1,-1-1 0,1 0-1,0 0 1,-1 1-1,6-4 1,2-4-13,1-2 1,1 0 0,9-12 0,69-104-28,-10 12-28,-34 62 52,12-15 42,-55 62-26,0 1 1,-1-1-1,0 0 0,0 0 0,0 0 0,-1 0 0,1 0 0,-1 0 0,0 0 1,0-6-1,-2-57 0,0 32-18,2-59 41,-5-1 1,-17-108-1,20 198-30,0-1 1,-1 1-1,1 0 0,-1 0 1,-1 0-1,1 1 1,-1-1-1,0 0 1,0 1-1,-4-6 1,7 11-2,-1 0 1,1 0 0,0 0-1,0 0 1,0 0 0,0 0-1,-1 0 1,1 0 0,0 0-1,0 0 1,0 0-1,-1 0 1,1 1 0,0-1-1,0 0 1,0 0 0,0 0-1,0 0 1,-1 0 0,1 0-1,0 0 1,0 1 0,0-1-1,0 0 1,0 0 0,0 0-1,-1 0 1,1 1 0,0-1-1,0 0 1,0 0 0,0 0-1,0 0 1,0 1 0,0-1-1,0 0 1,0 0 0,0 0-1,0 1 1,0-1 0,0 0-1,0 0 1,0 0-1,0 1 1,0-1 0,0 0-1,0 0 1,0 0 0,0 0-1,1 1 1,-1-1 0,0 12-13,6-3-34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05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1798 93 8386,'-287'-65'2674,"252"56"-2552,0 2 0,-1 2 1,1 1-1,-66 2 0,-144 21 1012,205-14-855,-21 2-57,-1 3 1,1 3-1,1 2 1,-112 45-1,140-46-230,0 2 0,1 1 0,1 2 0,1 0 0,0 2-1,2 1 1,0 2 0,2 0 0,0 2 0,-22 31 0,6 0 170,3 1-1,3 2 1,-35 82 0,59-111-138,2-1 0,0 1 0,2 1 0,2 0 1,1 0-1,1 0 0,2 0 0,1 0 0,6 49 0,-2-57-35,2 0 0,0 1-1,1-2 1,2 1 0,0-1-1,1-1 1,23 37 0,0-10-33,2-1 0,45 46-1,-62-74 67,2-1-1,0-1 1,1-2-1,0 1 1,1-2-1,1-1 1,1-1-1,0-1 0,0-1 1,1-1-1,35 9 1,-25-11 37,1-1 0,1-2 1,0-1-1,-1-2 1,1-1-1,0-2 0,64-11 1,-16-5 14,108-35 0,79-43-30,-140 47-34,257-106-26,-334 127 13,0-3 0,-2-2 0,-2-2 0,84-71-1,-103 76 22,-1-2-1,-1-1 0,-1-1 0,41-63 0,-62 81-7,0 0 0,-1 0-1,-1 0 1,0-1-1,-1 0 1,5-25-1,-9 29-4,1-1 0,-2 0-1,0 0 1,0 1 0,-1-1 0,0 0-1,-2 0 1,1 1 0,-7-19-1,0 8 14,-2 0-1,0 0 0,-1 1 0,-1 1 1,-1 0-1,-1 1 0,0 1 1,-2 0-1,0 1 0,-1 1 0,-1 0 1,-1 1-1,-36-22 0,26 21-81,-1 1 0,0 1 0,-1 2 1,-1 1-1,0 1 0,0 2 0,-1 2 0,0 1 0,-49-3 0,10 8-83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07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1840 104 11058,'-80'-2'879,"-134"-22"0,19-13-2578,149 29 953,0 1 1,-57 0-1,40 7 2377,-71 9 1,98-4-1319,1 2 1,0 2 0,1 0-1,0 3 1,0 0 0,-39 22-1,30-10-385,2 1-1,0 2 0,2 2 1,-38 36-1,15-9 310,2 4 0,4 2 0,-58 80 0,92-109-100,2 0-1,1 2 0,-21 54 0,30-62-99,2 0 0,0 0 0,2 1 0,2 0 0,-3 46 0,6-63-35,1-1 1,1 1-1,0-1 0,0 0 1,1 0-1,0 1 0,0-1 1,2 0-1,-1-1 0,1 1 1,0 0-1,1-1 0,0 0 1,1 0-1,0-1 0,0 0 1,1 0-1,0 0 0,0 0 1,1-1-1,0-1 0,0 1 1,15 8-1,4 0-39,0-2 1,0 0-1,1-2 0,0-1 1,1-2-1,1 0 0,-1-2 0,50 4 1,-7-6-67,1-3 0,103-12 0,39-16 67,287-72 0,-392 69 153,202-84-1,-238 79-28,-2-2 0,-1-4 0,95-72-1,-144 96-74,-1-1 0,-1-1 0,0 0 0,-2-2 0,0-1 0,-1 0 0,27-47 0,-36 53 11,-1-1 0,0 1 0,-1-1 0,-1 0 0,-1 0 0,0-1 0,-1 1 0,-1-1 0,-1 0-1,0 1 1,-1-1 0,-1 0 0,-5-26 0,2 26 1,0 0 0,-1 0 1,-1 1-1,-1 0 0,0 0 0,-1 0 0,-1 1 0,-1 0 0,-14-18 1,13 21-49,0 1 0,-1 0 1,0 1-1,-1 1 1,0 0-1,-1 1 0,0 0 1,0 1-1,-1 0 0,-26-9 1,10 7-151,-2 2 0,1 1 1,-1 1-1,1 1 0,-36 1 0,-10 4-96,-81 10 0,8 8-78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14798,'0'0'11627,"18"-7"-22838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5 319 13389,'-1'-9'2685,"0"2"-2424,0 0 0,0 0 0,1 1 0,0-1-1,0 0 1,1 0 0,0 0 0,0 0 0,0 1 0,1-1 0,0 0 0,0 1 0,1 0 0,0-1 0,5-8-1,5-1-118,1 1-1,0 1 0,1 0 0,0 1 0,1 0 0,0 2 0,1-1 0,26-11 0,-21 12-14,1 1 1,0 1-1,0 1 1,1 1-1,0 1 1,39-4 0,-59 9-101,0 0 1,0 1-1,1 0 1,-1 0 0,0 0-1,0 1 1,0 0 0,1-1-1,-1 1 1,0 1-1,0-1 1,0 0 0,0 1-1,-1 0 1,1 0-1,0 0 1,-1 1 0,1-1-1,-1 1 1,0 0 0,0 0-1,6 6 1,-7-5 17,0 1 0,1 0 1,-1 0-1,-1-1 0,1 1 0,-1 0 0,0 0 1,0 0-1,0 1 0,-1-1 0,0 0 1,0 0-1,0 0 0,-1 0 0,1 0 1,-1 0-1,-1 0 0,-2 9 0,0-6-30,0 0 1,0 0-1,-1-1 0,0 0 0,0 0 0,-1 0 0,0 0 0,0-1 0,0 0 1,-1-1-1,0 1 0,0-1 0,0 0 0,-1-1 0,0 0 0,0 0 0,-10 3 1,17-7-675,-4 1-512,3-16-12401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34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58 14259,'-36'37'3394,"71"-38"-1027,42-4-1761,143 8 1,13 0-627,-200-5 49,-1-1 0,1-2 0,-1-1 0,-1-1 0,35-14 0,-43 12-48,1 0 0,0 2 0,0 1 0,0 0 0,48-3 0,-76 7-319,-5 0 127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43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506 14 10018,'-2'-1'223,"1"0"-1,-1-1 0,1 1 1,-1 0-1,0 0 1,1 0-1,-1 0 1,0 0-1,0 0 0,0 1 1,0-1-1,0 0 1,0 1-1,0 0 0,0-1 1,0 1-1,0 0 1,0 0-1,0 0 1,0 0-1,0 1 0,0-1 1,0 0-1,0 1 1,-2 0-1,-8 3 159,0 0 0,-21 10-1,26-10-211,-23 10 89,1 1 0,1 2 0,1 1 0,0 0 0,-37 37 0,46-38-89,2 1-1,0 0 0,1 2 0,1 0 0,1 0 0,0 1 0,2 1 1,-11 26-1,12-17-159,0 0 1,2 1 0,1 0 0,2 0-1,-3 61 1,8-69 2,1 1 0,1-1 0,1 1 0,1-1 0,1 0 0,1 0 0,1 0 0,14 31 0,-16-46-10,0 0 0,0 0 0,1 0 1,1-1-1,-1 0 0,1 0 0,1 0 0,-1-1 0,1 0 0,1-1 0,-1 0 0,1 0 0,0-1 0,12 6 0,12 2 2,0-2 0,68 15-1,24 9 58,-115-31-62,1-1 1,-1 0-1,1 0 1,0-1-1,0 0 0,0-1 1,11 0-1,-16-1-3,0-1-1,1 0 1,-1 0 0,0 0-1,0-1 1,-1 0-1,1 0 1,0-1 0,-1 1-1,1-1 1,-1-1 0,0 1-1,0-1 1,5-4-1,13-15-29,-1-2 0,0 0 0,-2-2 0,21-36 0,-9 14-9,0 2 46,-3-2 0,38-84 0,-56 107 10,-2 0 1,0 0-1,-2-1 1,-1 0 0,-1-1-1,-1 1 1,0-41-1,-5 56-28,-1 1 0,0-1 1,0 1-1,-1 0 0,-1 0 0,0 0 0,0 0 0,-1 1 0,0 0 0,-1 0 0,0 0 0,-1 0 0,0 1 0,-1 0 0,1 1 1,-11-9-1,0 1-33,0 2 1,-1-1-1,0 2 1,-1 1-1,-1 0 1,0 2-1,-22-9 1,30 15 2,0 0 1,0 1 0,0 0-1,0 1 1,-1 0 0,1 2-1,-1-1 1,1 1-1,0 1 1,-1 1 0,1 0-1,0 0 1,-20 7-1,10-3-49,7-6-61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03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537 219 10506,'-166'38'2589,"130"-27"-1818,0 1 1,-56 28-1,75-32-554,1 2 0,1-1 0,0 2-1,0 0 1,1 1 0,1 1 0,-14 15-1,18-17-139,1 0 0,1 0 0,0 1 0,0 0 0,1 0 0,1 1 0,0 0-1,0-1 1,2 2 0,-5 23 0,6-17-33,0-1-1,2 1 1,0 0 0,1 0-1,1-1 1,9 37 0,-4-29-29,2 0 1,1 0-1,1-1 1,18 31 0,-2-14-61,1-2 1,2 0 0,2-3 0,1 0 0,42 35 0,-46-46-61,2-1 1,0-2-1,1-1 0,60 31 1,-77-47 55,0-1 1,0-1 0,1 0 0,-1-1-1,1 0 1,17 1 0,-22-4 22,1-1 1,-1 0-1,0-1 0,0 0 1,0-1-1,0 0 0,-1 0 1,1-1-1,18-8 0,-11 1 25,0 0 0,-1-1-1,0 0 1,-1-2 0,-1 0-1,0 0 1,-1-2 0,0 0-1,-1 0 1,-1-1 0,0-1-1,15-29 1,-10 14 12,-2-2 1,-1 0-1,-2 0 0,-1-1 0,-1-1 0,4-39 1,-8 19-62,-2 1 0,-2-1 1,-3-1-1,-3 2 0,-1-1 1,-4 0-1,-1 1 1,-24-70-1,26 103 51,0 1 1,-1 0 0,-2 0-1,0 1 1,-1 0-1,-1 1 1,0 1-1,-2 0 1,0 0-1,-23-19 1,28 29-1,0 0 0,-1 1 0,1 0 0,-2 1 0,1 0 0,0 0 0,-1 1 0,-21-5 0,23 8-2,1 0 0,-1 1 0,0 0 0,1 1 0,-1 0 0,0 0 0,1 1 0,-1 1 0,1-1 0,-1 1 0,1 1 0,-15 6 0,12-3-46,0 1 0,0 0 0,1 1 0,0 0 0,0 1 0,1 1 0,0-1 0,1 1 0,0 1 0,-12 18 0,4-2-59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15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8834,'0'0'193,"-1"1"0,1-1 0,-1 0 1,1 1-1,-1-1 0,1 0 0,-1 1 1,1-1-1,-1 1 0,1-1 0,0 1 0,-1-1 1,1 1-1,0-1 0,-1 1 0,1-1 0,0 1 1,0 0-1,0-1 0,-1 1 0,1-1 0,0 1 1,0 0-1,0-1 0,0 1 0,0-1 0,0 1 1,0 0-1,0-1 0,0 1 0,1-1 0,-1 1 1,0 1-1,2-1 6,0 0 0,0 1 0,0-1-1,0 0 1,0 0 0,1 0 0,-1-1 0,3 2 0,-1-1-222,102 32 974,167 28 0,-247-56-927,1-2 0,-1-1 0,39-2 0,-48-1 15,0-1 0,-1-1 1,1-1-1,0 0 0,-1-1 1,22-10-1,-9 2 188,0 1 0,1 2 1,58-13-1,-75 21-312,1 0 1,1 1-1,-1 0 0,0 2 1,0-1-1,0 2 0,0 0 1,0 0-1,0 1 0,-1 1 1,16 6-1,-29-10 45,1 0 1,-1 0-1,1 0 0,-1 1 0,1-1 1,0 0-1,-1 0 0,1 1 0,-1-1 0,1 0 1,-1 1-1,1-1 0,-1 0 0,0 1 1,1-1-1,-1 1 0,1-1 0,-1 1 1,0-1-1,1 1 0,-1-1 0,0 1 0,0-1 1,1 1-1,-1-1 0,0 1 0,0-1 1,0 1-1,0-1 0,1 2 0,-2-1-66,1 0 0,-1 1 0,0-1-1,1 0 1,-1 0 0,0 0 0,0 0-1,0 0 1,0 0 0,0 0 0,0 0-1,-1 0 1,-2 2-277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21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15571,'0'1'44,"1"-1"-1,-1 0 1,0 0-1,0 0 0,0 0 1,0 0-1,0 0 0,0 0 1,0 0-1,0 0 1,0 0-1,0 0 0,0 0 1,0 0-1,1 0 1,-1 0-1,0 0 0,0 0 1,0 0-1,0 1 1,0-1-1,0 0 0,0 0 1,0 0-1,0 0 1,0 0-1,0 0 0,0 0 1,0 0-1,0 0 1,0 0-1,0 1 0,0-1 1,0 0-1,0 0 1,0 0-1,0 0 0,0 0 1,0 0-1,0 0 1,0 0-1,0 0 0,0 0 1,0 1-1,0-1 1,0 0-1,0 0 0,-1 0 1,1 0-1,0 0 0,0 0 1,0 0-1,0 0 1,0 0-1,0 0 0,0 0 1,0 0-1,0 0 1,0 0-1,0 0 0,0 0 1,-1 0-1,1 0 1,0 0-1,0 0 0,0 0 1,0 0-1,0 0 1,0 0-1,12 1 1293,29-5-1175,-19 2 133,198 0-61,-41 2-118,-141-5-128,-168 6 116,-219-8-67,393 12-131,75-3 0,-41-11-544,119-30-1,-304 54-67,23-5 956,-42 6-383,115-13-16,7 1 51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06.7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10794,'-16'5'2935,"16"-5"-2886,0 1 0,0-1 1,0 0-1,0 0 0,0 0 0,0 1 0,0-1 1,1 0-1,-1 0 0,0 0 0,0 0 0,0 1 0,0-1 1,0 0-1,0 0 0,0 0 0,0 1 0,0-1 0,1 0 1,-1 0-1,0 0 0,0 0 0,0 0 0,0 0 0,1 1 1,-1-1-1,0 0 0,0 0 0,0 0 0,0 0 1,1 0-1,-1 0 0,0 0 0,0 0 0,0 0 0,1 0 1,-1 0-1,0 0 0,35 8 1518,-25-6-1507,85 14 281,1-4-1,0-4 1,167-9-1,-84-3-243,-178 4-473,-3-5 82,0-1 75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08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10274,'1'-1'242,"0"1"1,0-1-1,0 1 0,0 0 0,0 0 1,0 0-1,0 0 0,0-1 0,0 1 0,0 1 1,0-1-1,0 0 0,1 0 0,-1 0 1,0 0-1,0 1 0,1 0 0,23 10 820,-10-4-496,15 2 88,52 8 0,-11-2-494,-3 1-94,202 46 441,-200-50-352,136 6 0,-128-17-149,229 12 43,-232-6-50,89-5-1,76-15-37,34-1 78,316-5-11,-160 31-20,-168 2-17,-212-14 10,-1-2 0,-1-2 0,1-2 1,-1-2-1,0-2 0,60-21 0,-94 26-14,31-10 17,-42 14-41,0 1 0,1-1 0,-1 1 0,0-1 0,1 1 0,-1 0 0,0 0 0,1 1 0,-1-1 0,0 1 0,4 0 0,-7-1 23,1 1 1,-1-1 0,1 0 0,-1 0 0,1 1-1,-1-1 1,1 0 0,-1 1 0,1-1 0,-1 0-1,0 1 1,1-1 0,-1 1 0,0-1 0,1 1 0,-1-1-1,0 1 1,0-1 0,1 1 0,-1-1 0,0 1-1,0-1 1,0 1 0,0-1 0,0 1 0,0-1-1,0 1 1,0-1 0,0 1 0,0 0 0,0-1-1,0 1 1,0-1 0,0 1 0,0-1 0,-1 1 0,1-1-1,0 1 1,0-1 0,-1 1 0,1-1 0,0 1-1,0-1 1,-1 0 0,0 1 0,-7 3-199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09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30 12779,'-2'-2'111,"0"-1"0,0 1 0,-1-1 0,1 1 0,-1 0 0,0 0 0,0 0 1,0 1-1,0-1 0,0 1 0,0-1 0,0 1 0,0 0 0,0 0 0,-4 0 0,2 0 20,-1 1 0,0 0 0,1 0 0,-1 0 0,1 1 0,-1 0 0,1 0 0,-8 2 0,-7 5 135,1 0-1,0 1 0,-32 21 1,41-24-221,-29 17 76,0 2-1,2 2 1,0 1 0,-39 40-1,65-56-116,1 0-1,1 1 1,0 0-1,0 0 1,1 1 0,-10 25-1,14-27-7,0-1 0,1 1 0,1 0 0,0 0 0,0 0 0,1 0 0,1 0 0,0 0 0,3 23 0,2-16-1,-1 0-1,2-1 0,1 0 0,0 0 1,1-1-1,1 0 0,0 0 0,2-1 1,0-1-1,0 1 0,2-2 0,26 26 1,-10-14-6,2 0 0,1-3 0,1 0 0,1-2 0,44 20 0,-38-23-39,1-1 0,0-2-1,54 11 1,-73-21 8,-1-1 0,1-1 0,1-1 1,-1-2-1,0 0 0,0-1 0,1-1 1,27-6-1,-41 6 43,1-1 1,-1 0-1,0-1 1,-1 0-1,1-1 1,0 1-1,-1-2 0,0 1 1,-1-1-1,1 0 1,-1-1-1,0 0 1,-1 0-1,1 0 1,-1-1-1,-1 0 0,0 0 1,0 0-1,0-1 1,-1 0-1,0 0 1,-1 0-1,4-16 1,2-13 160,-2 0 0,-2 0 0,-1-1 1,-2-42-1,-4 19 274,-18-111 0,15 147-343,0-1 1,-2 1 0,-1 0 0,-1 1-1,-1 0 1,-1 0 0,-18-28 0,23 45-82,0-1 0,0 1 0,-1 1 0,0 0 1,0 0-1,-1 0 0,0 1 0,0 0 0,-14-8 1,14 10-30,0 1 1,0 0 0,0 1 0,0-1 0,0 2 0,-1-1 0,1 1 0,-1 0 0,1 1 0,-1 0 0,1 0-1,-16 3 1,9 0-154,1 1-1,0 1 1,-1 0-1,2 0 0,-1 2 1,1-1-1,0 2 1,0 0-1,0 1 0,1 0 1,1 0-1,0 1 1,-18 22-1,13-10-283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16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30 16323,'-1'0'62,"0"0"0,0 0-1,1 0 1,-1 0 0,0 0-1,1 0 1,-1 0 0,0 1-1,1-1 1,-1 0 0,0 0-1,1 0 1,-1 1 0,1-1-1,-1 0 1,0 1 0,1-1-1,-1 0 1,1 1 0,-1-1-1,1 1 1,-1-1 0,1 1-1,-1-1 1,1 1 0,0-1-1,-1 1 1,1 0 0,-1 0-1,1 0-28,0-1 0,1 1 0,-1-1 0,0 1 0,0-1 0,0 1 0,0 0 0,1-1 0,-1 1-1,0-1 1,1 1 0,-1-1 0,0 1 0,1-1 0,-1 1 0,1-1 0,-1 0 0,1 1 0,-1-1 0,1 0-1,-1 1 1,1-1 0,-1 0 0,1 1 0,-1-1 0,1 0 0,-1 0 0,1 0 0,0 0 0,-1 1-1,1-1 1,-1 0 0,2 0 0,10 1 153,0 0 0,0-1 0,1-1 0,21-3-1,8 0 16,94-1 76,234-20-180,-336 18-90,-23 4-46,-1 1 0,22-2 0,-67 13-112,-119-1 188,98-7-37,0 2 0,0 3-1,-88 20 1,97-7-30,41-14-19,32-13-15,6-1 5,0 1 0,0 1 0,1 2 0,39-2 0,133 7-1013,-169 2 512,-56 5 198,4-5 403,-1-2 0,0 0 0,-25-3 0,-1-2-52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46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46 12171,'2'-8'624,"0"5"-453,-1 0 0,0 1-1,0-1 1,-1 0 0,1 0-1,-1 0 1,1 0-1,-1 0 1,0 0 0,0-5-1,0 8-123,-1 0 0,1 0 0,0 0 0,0 0 0,-1 0 0,1 0-1,0 0 1,-1-1 0,1 1 0,0 0 0,-1 0 0,1 0-1,0 1 1,0-1 0,-1 0 0,1 0 0,0 0 0,-1 0 0,1 0-1,0 0 1,0 0 0,-1 0 0,1 0 0,0 1 0,0-1-1,-1 0 1,1 0 0,0 0 0,0 1 0,0-1 0,-1 0 0,1 0-1,0 1 1,0-1 0,0 0 0,0 0 0,-1 1 0,1-1-1,0 0 1,0 0 0,0 1 0,0-1 0,0 0 0,0 1 0,0-1-1,-6 16 113,2 0-99,0 0 0,1 1 0,2-1 0,-1 32 0,10 70-42,-5-82 12,8 154-8,-17 270-1,-24 400 14,-15 243-164,30-840 67,14-241 46,-35 355-1872,27-340 1582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15054,'0'-8'1548,"0"-40"1116,0 412 1340,0-338-3811,1 0 0,1 0 0,1 0 0,9 34 0,-10-53-163,1 1 1,0-1 0,0 0 0,0 0 0,1 0 0,0 0 0,0-1 0,8 9 0,-9-12-25,0 0-1,0 0 0,1 0 1,-1 0-1,1-1 1,0 1-1,0-1 0,0 0 1,0 0-1,0-1 0,1 1 1,-1-1-1,0 0 1,1 0-1,6 0 0,-1 0-66,0-1 0,0-1 0,0 0 0,0 0 0,0-1 0,0 0 0,-1-1 0,1 0 0,17-8 0,-8 1-1129,1-2 0,-1 0 0,23-19 0,12-16-5643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47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16275,'8'-1'67,"0"0"-1,0 1 0,1-1 0,-1 2 0,0-1 0,0 1 0,0 0 0,0 1 0,12 3 0,15 3-90,54 5-194,140 4 1,95-20 132,-238 1 82,1912-10 46,-1960 12-46,1520 16-18,-576-2 34,26-12-19,-2-44 17,-789 27-2782,-209 14 2255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48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74 14267,'-1'-3'123,"1"-1"-1,0 1 1,-1 0-1,1-1 1,0 1-1,1 0 1,-1 0-1,1-1 1,-1 1-1,1 0 1,0 0 0,0-1-1,0 1 1,1 0-1,2-4 1,-4 6-113,1 0 0,0-1 1,0 1-1,0 0 0,0 0 1,0 0-1,0 0 0,0 0 1,0 0-1,0 0 0,0 0 1,1 1-1,-1-1 0,0 0 1,1 1-1,-1-1 0,0 1 1,1-1-1,-1 1 0,1 0 1,-1 0-1,1-1 1,-1 1-1,1 0 0,-1 0 1,0 1-1,1-1 0,-1 0 1,1 0-1,-1 1 0,1-1 1,-1 0-1,0 1 0,1 0 1,-1-1-1,2 2 0,29 19-111,-1 1-1,48 44 0,-14-11-165,5-3-7,-41-32 133,-1 0 0,-2 2 0,33 33 1,-56-50 148,0-1 0,1 0 0,-2 1 0,1-1 0,0 1 0,-1 0 0,0 0 0,0 0 0,0 0 0,-1 1 0,0-1 0,0 0 0,1 9 0,-2-5 35,-1 0 0,1 0 0,-1 0 0,-1 0 0,0 0 0,0 0 0,-5 12 0,-6 7 148,-2 1 0,0-2-1,-30 41 1,40-62-166,-91 121 547,-153 155 0,246-278-534,-10 11-370,-1-1 1,-1 0-1,0-1 1,0 0-1,-26 14 1,40-26 308,0-1 0,0 1 0,0 0 0,0-1 0,0 0 0,-1 1 0,1-1 0,0 0 0,0 0-1,0 0 1,0 1 0,-1-1 0,-1-1 0,-7-5-425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0.1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2534 10650,'1'2'74,"1"0"0,-1 0-1,0 0 1,1 0-1,-1 0 1,1 0 0,0 0-1,-1-1 1,1 1 0,0-1-1,0 0 1,0 1 0,0-1-1,0 0 1,1 0-1,-1 0 1,0 0 0,5 0-1,5 2 141,1-1 0,19 1 0,3 1 179,11 7-65,77 32-1,-77-26-211,72 19 0,16-11 125,0-5 1,160 2-1,-259-21-193,-1-2-1,0-2 0,-1-1 1,1-1-1,-1-2 1,0-1-1,0-2 0,57-25 1,133-90 139,-10-19 2,-92 60-58,22-21-80,-5-7 1,-4-5 0,122-141-1,-178 175-75,371-407-425,170-159 268,-597 627 185,249-219 38,-199 186-12,2 4 0,82-43 0,-141 87-19,-1 0 1,1 0 0,1 2 0,-1 0 0,1 0 0,0 2 0,0 0-1,0 1 1,1 0 0,-1 2 0,26 1 0,-30 0-7,1 2 0,0-1-1,-1 1 1,1 1 0,-1 1 0,0-1 0,0 2 0,-1 0 0,1 0-1,-1 1 1,-1 0 0,1 1 0,-1 0 0,-1 1 0,10 10 0,-4 0-2,0 0 1,-2 1-1,0 0 1,-1 1 0,-1 0-1,-1 1 1,-1 0 0,8 33-1,3 23 10,9 94-1,-3-21-9,101 311 16,-75-293-24,-28-92 1,3-1 0,4-2 0,79 139 0,175 220-25,-265-406 25,2 0-1,0-2 1,2 0 0,1-1-1,1-2 1,0-1 0,2-1 0,1-1-1,0-2 1,1 0 0,1-2-1,42 14 1,17 0-8,173 34-1,101-10 34,-252-41-49,1-5 0,0-4 1,0-6-1,123-19 0,-155 7-1,-13-4-10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1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3 12323,'0'-3'769,"0"7"-267,-1 18-75,-6 33-290,-21 87 6,7 1 0,-5 188 0,33 165-94,1-61-5,-27 245 402,-22 0 27,-19 553-174,38-591-490,22-631 115,-6 37-138,6-46 207,0-1-1,-1 1 1,1 0 0,-1 0 0,1-1-1,-1 1 1,0 0 0,0-1 0,0 1-1,0-1 1,0 1 0,0-1 0,0 0-1,0 1 1,-1-1 0,1 0 0,0 0-1,-1 0 1,1 1 0,-1-2-1,1 1 1,-3 1 0,-19-1-120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1034 14203,'0'0'17,"0"0"0,0 0 0,0 1-1,0-1 1,0 0 0,0 0 0,0 1 0,0-1 0,0 0-1,0 0 1,0 1 0,0-1 0,0 0 0,0 0 0,0 1 0,0-1-1,0 0 1,1 0 0,-1 1 0,0-1 0,0 0 0,0 0-1,0 0 1,0 1 0,1-1 0,-1 0 0,0 0 0,0 0 0,0 0-1,1 1 1,-1-1 0,0 0 0,0 0 0,1 0 0,-1 0-1,0 0 1,0 0 0,1 0 0,-1 0 0,0 0 0,0 0-1,1 0 1,-1 0 0,0 0 0,0 0 0,1 0 0,-1 0 0,0 0-1,0 0 1,1 0 0,-1 0 0,0 0 0,19-11 29,29-27 113,-2-2 0,64-72-1,72-107 255,-153 183-338,360-490 797,-358 478-762,-23 38-52,-5 10-11,-8 17 37,-38 82 88,-37 102 58,73-178-223,1 1-1,1 0 1,1 0 0,1 0 0,1 0 0,2 46-1,1-61 4,0 0 0,0 0-1,1 0 1,0 0-1,1-1 1,0 1-1,0-1 1,1 0-1,0 1 1,0-2-1,1 1 1,0 0-1,0-1 1,1 0-1,0 0 1,0-1 0,1 0-1,-1 0 1,13 8-1,6-1 14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2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 14603,'-18'38'636,"2"2"-1,1 0 0,2 1 1,-14 76-1,23-87-457,2 0 0,0 0 0,2 0-1,1 0 1,2 0 0,1 0 0,13 48 0,3-6 72,33 76 1,-93-214-188,-6-16-94,-43-83 259,87 161-191,0 1 0,0-1-1,0 1 1,1-1 0,0 0-1,0 0 1,0 1 0,0-1-1,0-8 1,1 11-16,1-1-1,-1 0 0,1 1 1,0-1-1,-1 1 1,1-1-1,0 1 1,0-1-1,0 1 0,0 0 1,1-1-1,-1 1 1,0 0-1,0 0 1,1 0-1,-1 0 0,1 0 1,-1 0-1,1 0 1,-1 0-1,1 1 1,0-1-1,-1 1 0,4-1 1,91-29 214,-65 22-658,-2-1-1,1-1 1,-1-1-1,39-23 1,-51 21 70,-4 3-114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3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250 11 16764,'0'0'28,"0"-1"1,0 1 0,0 0-1,0-1 1,-1 1 0,1-1-1,0 1 1,0-1 0,0 1 0,0-1-1,-1 1 1,1 0 0,0-1-1,0 1 1,-1-1 0,1 1-1,0 0 1,0-1 0,-1 1 0,1 0-1,-1 0 1,1-1 0,0 1-1,-1 0 1,1 0 0,-1-1-1,1 1 1,0 0 0,-1 0 0,1 0-1,-1 0 1,1 0 0,-1-1-1,1 1 1,-1 0 0,1 0-1,-1 0 1,1 0 0,0 1 0,-1-1-1,1 0 1,-1 0 0,1 0-1,-1 0 1,1 0 0,-1 0-1,1 1 1,0-1 0,-1 0 0,1 0-1,-1 1 1,1-1 0,-1 1-1,-23 24 263,3 3 19,2 1 1,1 1-1,-17 36 1,-32 102-165,56-136-149,1 0 0,2 0-1,2 1 1,0 0 0,2 0-1,2 1 1,2 40 0,1-66-39,0-1 0,0 0 1,1 1-1,0-1 1,0 0-1,0 0 1,1 0-1,5 9 1,-7-15 33,0 1 0,0-1 0,0 0 0,0 1 0,0-1 0,0 0 0,1 0 0,-1 0 0,0 1 0,1-1 0,-1 0 1,1-1-1,-1 1 0,1 0 0,-1 0 0,1-1 0,-1 1 0,1-1 0,0 1 0,-1-1 0,1 0 0,0 1 0,-1-1 0,1 0 1,0 0-1,-1 0 0,1-1 0,0 1 0,0 0 0,-1-1 0,1 1 0,-1-1 0,1 1 0,0-1 0,-1 0 0,1 1 0,-1-1 1,0 0-1,1 0 0,1-2 0,6-4-19,-1 0 0,0-1 0,-1 0 0,0 0 0,0-1 0,-1 0 0,7-12 0,19-31-148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0 14291,'-6'132'2918,"-34"171"-1814,36-276-1003,3-13-102,-2 0-1,1 0 1,-10 26 0,12-40-9,0 0 1,0 0-1,0 0 0,0 0 0,0 1 0,0-1 0,0 0 1,0 0-1,0 0 0,-1 0 0,1 1 0,0-1 0,0 0 1,0 0-1,0 0 0,0 0 0,0 0 0,-1 0 0,1 0 1,0 0-1,0 0 0,0 1 0,0-1 0,-1 0 0,1 0 1,0 0-1,0 0 0,0 0 0,-1 0 0,1 0 0,0 0 1,0 0-1,0 0 0,0 0 0,-1 0 0,1 0 0,0 0 1,0 0-1,0-1 0,0 1 0,-1 0 0,1 0 0,0 0 1,0 0-1,0 0 0,0 0 0,0 0 0,-1 0 0,1-1 1,0 1-1,0 0 0,0 0 0,0 0 0,0 0 0,0 0 1,0-1-1,0 1 0,0 0 0,-1 0 0,1 0 0,0-1 1,0 1-1,0 0 0,-6-14-60,-2-27-118,0-9-90</inkml:trace>
  <inkml:trace contextRef="#ctx0" brushRef="#br0" timeOffset="1">42 95 11723,'14'16'1384,"3"7"-704,3 1-304,6 0 1464,1 2-1127,8 0-457,2-4 1664,-5-12-1656,-2-6 144,-10-11-32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4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15955,'3'8'1409,"3"7"-1105,4 8-96,3 5 728,4 11-696,4 5-16,2 9 16,-3 6 8,-1 7-160,-3 4-176,-12 15 1336,-8-1-1159,-12 14 95,-6 1 40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5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38 645 13219,'-8'12'1171,"1"0"1,0 0 0,-9 24-1,54-82 644,83-136-715,102-208 1,-223 390-1101,12-22 84,-1-1 0,8-23 0,-17 38-7,-8 17-32,-8 22 7,-1 18 9,1 0 0,-13 99 0,26-140-63,1 1 1,-1-1-1,2 1 0,1 13 0,-2-20 0,0-1 1,0 1-1,1-1 1,-1 0-1,1 1 0,-1-1 1,1 0-1,-1 1 0,1-1 1,0 0-1,0 0 1,-1 0-1,1 0 0,0 0 1,2 2-1,-2-3 0,0 0 0,0 1 0,-1-1 0,1 0 0,0 1 0,0-1 0,0 0 0,0 0 0,1 0 0,-1 0 1,0 0-1,0 0 0,0 0 0,0 0 0,0-1 0,0 1 0,0 0 0,-1 0 0,1-1 0,0 1 0,0-1 0,0 1 0,0-1 0,1 0 0,6-5-13,0 1 0,0-2 0,-1 1 0,0-1 0,12-14 0,30-46-38,-29 39 45,48-76 38,-28 40 3,-27 50-24,-13 14-8,0 0 0,0 0 0,0 0-1,1 0 1,-1 0 0,0 0 0,0-1 0,0 1-1,1 0 1,-1 0 0,0 0 0,0 0 0,0 0-1,1 1 1,-1-1 0,0 0 0,0 0 0,0 0-1,0 0 1,1 0 0,-1 0 0,0 0 0,0 0-1,0 0 1,1 0 0,-1 1 0,0-1 0,0 0-1,0 0 1,0 0 0,0 0 0,0 0-1,1 1 1,-1-1 0,0 0 0,0 0 0,0 0-1,0 0 1,0 1 0,0-1 0,0 0 0,3 34 61,-3-30-60,0 16-36,-1-2 90,4 31 0,-3-45-98,1 0 0,0 1 0,0-1 0,0 0-1,0 0 1,1 0 0,0 0 0,0 0 0,0 0 0,0-1 0,0 1 0,5 5-1,-6-8 13,0 0 0,0 0 0,0 0 0,0 0 0,0-1 0,0 1 0,0 0 0,0-1 0,0 1 0,1 0 0,-1-1 0,0 0 0,0 1 0,0-1 0,1 0 0,-1 1 0,0-1 0,0 0-1,1 0 1,-1 0 0,0 0 0,1 0 0,-1 0 0,0-1 0,0 1 0,1 0 0,-1-1 0,0 1 0,0-1 0,0 1 0,0-1 0,0 0 0,2 0 0,9-11-268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8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12075,'0'0'9674,"55"17"-9226,-43 13-256,4 8-96,-4 4-32,2-1 0,-3-4-64,-2-7-576,0-8-609,-4-12-289,-3-8-480,-13-14-8071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5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1499 6 8146,'10'-5'7253,"-26"7"-2656,3 0-4586,-285 33 1275,-117-15-1215,-147 15-21,499-23 7,47-8 23,0 0 0,0-1 1,0-1-1,-28-1 1,42-1-130,1 0-1,0-1 1,0 1 0,-1-1 0,1 1 0,0-1-1,0 0 1,0 0 0,0 1 0,0-1 0,0 0 0,0 0-1,0 0 1,0 0 0,0 0 0,0 0 0,1 0-1,-1 0 1,0-1 0,1 1 0,-1 0 0,1 0 0,-1-1-1,1 1 1,0 0 0,0-1 0,-1 1 0,1 0 0,0-1-1,0 0 1,-6-18-1106,2 13 646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6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420 27 14163,'9'-11'696,"4"-5"66,-12 17-216,-6 10 239,-7 8-405,-2-1 0,0 0 0,-1-1 1,0 0-1,-31 23 0,22-18-114,-25 22 98,-87 87 314,122-114-641,0 0 0,1 0-1,0 1 1,2 1 0,0 0 0,-12 30 0,20-41-37,0 0 1,1 0-1,0 0 0,1 0 0,0 0 0,0 1 1,1 15-1,0-20-4,0 0 1,1-1 0,0 1-1,0 0 1,0 0 0,0 0 0,1 0-1,-1-1 1,1 1 0,0-1-1,0 1 1,0-1 0,1 0-1,-1 1 1,1-1 0,0-1-1,0 1 1,5 4 0,3 0-32,1 0 1,0-1-1,1-1 1,-1 0 0,1-1-1,0 0 1,27 4-1,4-2-307,50 0 0,68-9-28,-87-4 158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59:57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14 652 11218,'-5'18'870,"4"-13"-714,-1-1-1,1 1 1,-1-1 0,2 1-1,-1 0 1,0-1 0,1 1-1,0 0 1,0 0 0,1 7-1,-1-12-137,0 0-1,0 0 1,0 0-1,1 0 1,-1 1-1,0-1 1,0 0-1,0 0 1,0 0-1,0 0 1,1 0-1,-1 0 1,0 0-1,0 0 1,0 0-1,0 0 1,0 0-1,1 0 1,-1 0-1,0 0 1,0 0-1,0 0 1,0 0-1,0 0 1,1 0-1,-1 0 1,0 0-1,0 0 1,0 0-1,0-1 1,0 1-1,0 0 1,1 0-1,-1 0 1,0 0-1,0 0 1,0 0-1,0 0 1,0 0-1,0-1 1,0 1-1,0 0 1,0 0-1,0 0 1,0 0-1,1 0 1,-1 0-1,0-1 1,0 1-1,6-9 407,130-278 2972,15-25-2035,-146 307-1295,-3 10-41,-4 12-8,-2 1-1,-3 8 2,2 1 1,0 0-1,0 43 1,5-69-15,0 1 0,0-1 1,0 1-1,0-1 0,0 1 1,0 0-1,1-1 0,-1 1 1,1-1-1,-1 1 1,1-1-1,0 0 0,0 1 1,-1-1-1,2 2 0,-1-3 1,0 1 1,0-1-1,0 1 0,0-1 0,-1 0 0,1 0 0,0 1 0,0-1 1,0 0-1,0 0 0,0 0 0,0 0 0,0 0 0,0 0 0,0 0 1,0 0-1,0 0 0,0-1 0,0 1 0,0 0 0,0-1 0,0 1 1,-1 0-1,1-1 0,0 1 0,0-1 0,0 0 0,0 0 0,12-8 43,-1 1 0,0-2 0,-1 0 0,13-14 0,40-53 113,-47 56-116,23-32 67,-21 28-94,0 0-1,37-35 1,-56 60-19,0-1 0,0 1 0,0 0 1,1 0-1,-1 0 0,0-1 0,0 1 0,1 0 0,-1 0 0,0-1 0,0 1 0,1 0 0,-1 0 1,0 0-1,0 0 0,1 0 0,-1 0 0,0-1 0,1 1 0,-1 0 0,0 0 0,1 0 0,-1 0 1,0 0-1,1 0 0,-1 0 0,0 0 0,0 0 0,1 1 0,-1-1 0,0 0 0,1 0 0,-1 0 1,0 0-1,1 0 0,-1 0 0,0 1 0,0-1 0,1 0 0,-1 0 0,0 0 0,0 1 0,1-1 1,-1 0-1,0 0 0,0 1 0,0-1 0,0 0 0,1 0 0,-1 1 0,0-1 0,0 0 0,0 1 1,0-1-1,0 0 0,0 1 0,0-1 0,0 0 0,0 0 0,0 1 0,0-1 0,0 0 0,0 1 1,0-1-1,0 0 0,0 1 0,0-1 0,0 1 0,-2 25-14,1-23 12,-10 65-44,6-46-197,1 0 0,2 1-1,0 0 1,1 28 0,1-49 226,0-1-1,1 1 1,-1 0 0,0-1 0,1 1-1,-1-1 1,1 1 0,0-1-1,-1 1 1,1-1 0,1 2 0,-1-2 10,-1-1 1,1 1-1,-1-1 1,1 1 0,-1-1-1,1 0 1,-1 1-1,1-1 1,-1 0-1,1 0 1,-1 1 0,1-1-1,0 0 1,-1 0-1,1 0 1,-1 0-1,1 0 1,0 1 0,-1-1-1,1 0 1,-1-1-1,1 1 1,0 0-1,-1 0 1,1 0 0,-1 0-1,1 0 1,-1-1-1,1 1 1,0 0-1,23-21-297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28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36 15755,'14'-27'1453,"-9"18"-205,-6 29-98,-11 193 21,-16 135-1630,28-347 450,-3 16-104,0-1-1,-9 31 1,10-43 99,0 0 1,0 1 0,0-1 0,0 0 0,-1 0-1,1-1 1,-1 1 0,0 0 0,0-1 0,0 0 0,-1 1-1,1-1 1,-1-1 0,0 1 0,-5 3 0,-19 6-173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28.8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13347,'1'20'938,"1"0"1,1 0-1,7 24 1,1 4-674,-7-25-184,44 209 325,-36-188-389,2 0 0,2-1 0,24 49 0,-35-84 8,-1 0 0,1 1 0,1-2 0,0 1 0,0 0 0,13 12 0,-16-18 2,0 0 0,0 0 1,-1 0-1,1 0 1,0-1-1,0 1 0,1-1 1,-1 1-1,0-1 0,0 0 1,1-1-1,-1 1 1,0 0-1,1-1 0,-1 0 1,1 0-1,-1 0 0,1 0 1,-1 0-1,0-1 1,1 0-1,4-1 0,-1-1 43,0 0-1,0 0 0,0-1 0,-1 0 1,0 0-1,1-1 0,-2 0 1,9-7-1,4-8 168,16-22 0,-22 27-121,43-64 538,71-132-1,-67 108 614,-44 79-1074,-6 11 66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29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23 16051,'3'-16'952,"-3"9"-474,-1 9 41,-8 28-149,2 0 0,0 0 0,3 1 0,-2 46 0,4-51-257,-5 320 483,25 0-295,-1 2-36,-1 10 203,-5-127-550,-13-217 1085,1-14-995,1 0-1,0 0 1,-1 0 0,1 0 0,0 1 0,-1-1 0,1 0 0,-1 0 0,1 0 0,0-1-1,-1 1 1,1 0 0,0 0 0,-1 0 0,1 0 0,0 0 0,-1 0 0,1 0 0,0-1-1,-1 1 1,1 0 0,0 0 0,-1 0 0,1-1 0,0 1 0,0 0 0,-1 0 0,1-1-1,0 1 1,-1-1 0,-8-9 127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0.5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0 375 14443,'3'-2'87,"1"0"-1,-1 1 1,0-1 0,0 1 0,1 0-1,-1 0 1,1 0 0,-1 0-1,1 0 1,4 1 0,40 0-39,-36 0 68,223 28 735,-26-1-509,-115-24-162,0-4-1,125-17 0,185-50 497,-50 8-284,127 21-272,2 35-65,-265 0-40,270-40 0,96-25-29,2 52 4,-548 19 12,257 6 52,-2-20 213,-126-8-40,184-10 209,-312 30-626,51-1-75,-80 0-184,-1 0-1,0-1 0,0 0 1,0 0-1,0-1 1,0 0-1,11-7 0,-9 2-211,-3-2-166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0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12667,'7'-3'557,"1"0"0,0 1 0,0 0-1,0 0 1,0 1 0,0 0 0,0 0 0,0 1 0,15 1 0,-11-1-616,26 0 515,73 10-1,-99-8-440,1 1-1,-2 0 1,1 0 0,0 1-1,-1 1 1,1 0 0,-1 0-1,-1 1 1,1 0 0,10 9-1,-17-11-13,-1 0-1,1 0 0,-1 1 0,0-1 0,0 1 0,0 0 0,-1-1 0,1 1 0,-1 0 0,-1 1 0,1-1 0,-1 0 0,1 0 0,-1 1 0,-1-1 0,1 1 0,-1-1 0,0 1 0,0-1 1,-2 8-1,-1 9 47,-2 0 0,0-1 0,-13 36 0,-35 69 158,42-105-207,0-1 0,-1-1 0,-29 35 0,11-26 21,-5-11-22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1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1 672 16067,'0'0'35,"0"0"-1,0 0 1,1 1-1,-1-1 1,0 0-1,0 0 1,0 0-1,1 1 1,-1-1-1,0 0 1,0 0-1,1 0 1,-1 0-1,0 0 1,0 0-1,1 0 1,-1 0-1,0 1 0,0-1 1,1 0-1,-1 0 1,0 0-1,0 0 1,1 0-1,-1 0 1,0 0-1,0 0 1,1-1-1,-1 1 1,0 0-1,0 0 1,1 0-1,-1 0 1,11-9 274,7-16-116,20-43 516,54-141-1,2-83 71,-76 222-243,-20 83-362,2 0-1,0 0 1,0 0 0,1 0 0,3 15 0,2 6-120,12 37 0,-10-48-154,0 0 0,2-1 1,0 0-1,18 27 0,-20-37-169,1 0-1,0 0 0,1-1 0,0 0 1,0-1-1,1 0 0,1-1 0,15 11 1,0-8-213,-8-11-171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2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41 15907,'0'-3'194,"0"0"-1,-1 0 1,1-1-1,-1 1 1,0 0-1,0 0 0,0 0 1,-2-5-1,3 8-170,-1-1 0,1 1 0,0-1 0,0 1 1,-1-1-1,1 1 0,-1-1 0,1 1 0,0 0 0,-1-1 0,1 1 0,-1 0 0,1-1 0,-1 1 0,1 0 0,-1-1 0,1 1 0,-1 0 0,0 0 1,1 0-1,-1 0 0,1-1 0,-1 1 0,0 0 0,1 0 0,-1 0 0,1 0 0,-1 0 0,1 0 0,-1 1 0,0-1 0,1 0 0,-1 0 0,1 0 1,-1 0-1,1 1 0,-1-1 0,1 0 0,-1 1 0,1-1 0,-1 0 0,1 1 0,-1-1 0,1 0 0,-1 1 0,1-1 0,0 1 0,-1-1 0,1 1 1,0-1-1,-1 1 0,1 1 0,-6 5 193,1 1 1,0 0-1,0 0 0,1 0 1,-6 17-1,-12 48 150,19-63-323,-5 32 42,0 0 0,3 0-1,2 1 1,1 0 0,2 0 0,3-1 0,1 1 0,10 45 0,10 0-48,-40-104-346,-22-39 44,-92-139 504,123 176 21,8 18-251,-1 0 1,0-1 0,0 1-1,0 0 1,0-1 0,0 1-1,0 0 1,0-1 0,0 1-1,1 0 1,-1-1 0,0 1-1,0 0 1,1-1 0,-1 1-1,0 0 1,0 0 0,1-1-1,-1 1 1,0 0 0,0 0-1,1 0 1,-1-1 0,0 1 0,1 0-1,-1 0 1,1 0-1,3-1 36,-1 1 0,1 0-1,0 0 1,0 0-1,-1 0 1,7 2 0,-1-1-65,-5 0 83,24 3-410,1-1 0,51-2 0,-71-2 98,-1 0 0,0 0 0,0-1 0,-1 1 0,1-2 0,0 1 0,-1-1 0,1-1 0,-1 1-1,0-1 1,0 0 0,0-1 0,-1 1 0,12-12 0,1-5-637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9929,'0'0'9711,"2"-8"-8798,-1 4-817,1 0 1,-1 1 0,1-1-1,-1 1 1,1-1 0,0 1 0,1 0-1,-1 0 1,0 0 0,1 0-1,0 0 1,4-3 0,2-1 105,0 1 0,0 0 1,1 1-1,12-5 1,-8 3-141,0 1 1,1 1 0,-1 0 0,1 1 0,0 0 0,1 2 0,-1-1 0,22 1-1,-35 2-57,-1 0-1,1 0 0,-1 0 0,1 1 0,-1-1 0,1 0 0,-1 1 0,1-1 0,-1 1 0,1-1 0,-1 1 0,0 0 0,1-1 0,-1 1 0,0 0 0,0 0 0,0 0 0,1 0 0,-1 0 0,0 0 1,0 1-1,0-1 0,-1 0 0,1 0 0,0 1 0,0-1 0,-1 0 0,1 1 0,-1-1 0,1 1 0,-1-1 0,0 1 0,1-1 0,-1 1 0,0-1 0,0 1 0,0-1 0,0 1 0,0-1 0,-1 1 1,1-1-1,0 1 0,-1-1 0,0 2 0,-2 12 83,-1-1-1,-1-1 1,-11 25 0,8-19-51,7-19-41,1 0-1,0 1 0,0-1 0,0 1 1,0-1-1,-1 1 0,1-1 0,0 0 1,0 1-1,0-1 0,0 1 0,0-1 1,0 1-1,0-1 0,0 1 0,0-1 1,0 0-1,0 1 0,1-1 0,-1 1 1,0-1-1,0 1 0,0-1 0,0 0 1,1 1-1,-1-1 0,0 1 1,1-1-1,-1 0 0,0 1 0,1-1 1,17 3-245,34-13-321,-28 5 251,-19 5 267,-1-1-1,1 1 0,0 0 1,0 0-1,-1 0 1,1 1-1,-1-1 0,1 1 1,0 1-1,-1-1 0,1 0 1,-1 1-1,0 0 0,6 4 1,-7-4 37,0 1 0,0 0-1,-1 0 1,1 0 0,-1 1 0,0-1 0,0 0 0,0 1 0,0 0 0,-1-1 0,1 1 0,-1 0-1,0 0 1,0 0 0,0 0 0,-1 0 0,1 5 0,0 1 180,0-1 0,-1 1 0,0 0 0,0-1 0,-1 1 0,0-1 0,-1 1 0,-3 13 0,3-20-8,1 0 1,-1 0 0,1 0 0,-1 0 0,0 0 0,0 0 0,0 0 0,-1-1 0,1 1 0,-1-1 0,1 1-1,-1-1 1,0 0 0,0 0 0,0-1 0,0 1 0,0 0 0,0-1 0,-1 0 0,1 0 0,0 0 0,-1 0-1,1 0 1,-1-1 0,1 0 0,-6 1 0,5-1-161,-1 0 0,1 0-1,-1 0 1,1 0 0,-1-1-1,1 1 1,-1-1 0,1-1 0,0 1-1,-1 0 1,1-1 0,0 0 0,0 0-1,-4-3 1,6 3-267,0 1-1,0-1 0,0 0 1,0 0-1,0-1 1,0 1-1,1 0 1,-1-1-1,-1-3 1,1 2-547,1 0 0,0 0 1,0 0-1,0 0 0,0 0 1,1 0-1,-1-7 0,1-10-5801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3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17076,'-2'1'138,"1"1"1,0-1 0,-1 1-1,1-1 1,0 1-1,0 0 1,0 0 0,0-1-1,0 1 1,1 0-1,-1 0 1,0 3 0,1-5-130,-7 20 310,2 2 1,0-1 0,-3 39-1,3 69-213,5-99-3,0-22-86,-1 3 8,0-1 1,1 0-1,1 1 0,0-1 0,0 0 0,1 1 0,1-1 1,5 17-1,-7-26-40,0 1 0,-1-1 0,1 0 0,0 0 1,0 1-1,0-1 0,1 0 0,-1 0 0,0 0 0,0 0 1,0 0-1,1 0 0,-1 0 0,1-1 0,-1 1 0,0 0 1,1-1-1,-1 1 0,4 0 0,-2-1-19,0 0-1,1 0 1,-1 0 0,0 0-1,1 0 1,-1-1 0,0 1-1,1-1 1,2-1-1,2-1-7,0-1 0,0 1 0,0-1 0,0-1 0,-1 0 0,10-7 0,2-6-149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3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120 128 12851,'3'0'1592,"0"7"-968,-3 13-216,-3 6 1705,-2 10-1513,3 4-152,-4 6-128,0 2-32,0 3-80,1-6-56,-1-4-104,2-7-64,-2-8-296,2-6-200,-2-16 424,-3-4-80,1-14-72</inkml:trace>
  <inkml:trace contextRef="#ctx0" brushRef="#br0" timeOffset="1">1 337 14307,'7'-3'1504,"2"3"-1040,4 6-143,4-2 895,9 2-728,5-2-128,8-1-152,4 0-144,1-6-480,-1-4-288,-4-10 544,-6-3-144,-14-13-72</inkml:trace>
  <inkml:trace contextRef="#ctx0" brushRef="#br0" timeOffset="2">361 0 16123,'1'3'1537,"3"17"-897,4 7-232,-3 8 680,1 5-176,0 9-327,2 4-57,-3 1-192,-1 2-112,-5 1-544,-11 1-176,-11-8 440,-11-6-112,-6-11-88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35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1337 11490,'8'5'206,"0"1"-1,1-1 1,0 0-1,-1-1 1,2 0-1,-1 0 1,0-1-1,1 0 1,-1-1-1,1 0 1,0 0-1,0-1 1,11 0-1,113-12 1113,-100 7-1034,0 0 1,0 3 0,60 3 0,-67 2-166,-5 0 79,1-1 0,-1-1-1,1-1 1,0-1 0,-1-1 0,36-6 0,19-11 120,-36 7-246,0 2 0,1 1 0,0 2 0,67 0-1,-54 10-44,-37-2-13,0 0 0,0-2 1,0 0-1,0-1 1,0 0-1,0-2 0,27-6 1,140-64 77,-5 3 98,-135 53-164,0-3-1,-1-1 1,-1-2-1,79-57 0,-91 61-20,1 2 1,0 1-1,1 1 0,38-11 0,25-12-4,-86 34 0,185-86 11,-156 69 3,-1-1 1,65-51 0,-64 44-16,69-39-1,-65 43 6,59-45-1,-92 60-5,1 0 1,-1 0-1,-1-1 0,0-1 1,13-20-1,31-70 19,-25 46 0,-13 28-18,1 2 1,1 0-1,1 0 0,1 2 1,1 1-1,36-33 1,-53 54-4,1-1 1,0 1-1,1 0 1,-1 0 0,0 1-1,0-1 1,1 1-1,-1 0 1,1 0 0,-1 0-1,1 1 1,0-1 0,-1 1-1,1 0 1,0 1-1,5 0 1,12 2 4,-1 2-1,23 6 1,-35-8-10,-3-1 8,0 0 1,0 1 0,0-1 0,0 2 0,0-1-1,0 0 1,-1 1 0,0 0 0,0 1 0,0-1-1,7 9 1,1 3 5,-2 1-1,15 25 0,2 5 16,46 76-14,-47-75-5,3-1 0,48 61-1,-38-62 6,86 77 1,-103-105-6,0-1 0,1-1 1,1-1-1,0-1 0,1-1 1,32 11-1,174 46 21,-114-37 41,198 38 112,8-25-44,-197-36-88,257-15 0,-341 4-25,0 2 0,-1 2 0,0 2 0,1 1 0,48 15 0,-65-15 30,1-2-1,0-1 1,0-1-1,0-1 0,1-1 1,-1-2-1,0 0 1,0-2-1,37-11 0,-53 13-32,0-1 0,0 1 0,0 1 0,0 0 0,21 1-1,-25 1-12,-1 0-1,0 0 0,1 1 0,-1-1 0,0 2 1,0-1-1,0 1 0,0-1 0,0 1 0,-1 1 1,8 5-1,-1-3-58,-12-6 47,0 0 1,0 0 0,0 0-1,1 0 1,-1 0 0,0 0-1,0 0 1,0 0 0,0 0 0,0-1-1,0 1 1,1 0 0,-1 0-1,0 0 1,0 0 0,0 0-1,0-1 1,0 1 0,0 0 0,0 0-1,0 0 1,0 0 0,0 0-1,0-1 1,0 1 0,0 0 0,0 0-1,0 0 1,0 0 0,0-1-1,0 1 1,0 0 0,0 0-1,0 0 1,0 0 0,0-1 0,0 1-1,0 0 1,0 0 0,-11-26-524,8 20 605,-7-15-228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2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20 14355,'-11'19'3486,"3"32"-2895,1 1 1,2 97-1,4-74-515,2-59-91,3-21-15,6-28 6,66-272 46,-66 276-3,-4 20 15,-3 15 0,-2 14-1,-7 67 54,-2 104 113,8-191-201,0 0 1,0 0-1,0 0 1,0 0-1,0 0 1,0-1-1,0 1 1,0 0-1,1 0 1,-1 0-1,0 0 1,0 0-1,0 0 1,0 0-1,0 0 0,0 0 1,0 0-1,0 0 1,1 0-1,-1 0 1,0 0-1,0 0 1,0 0-1,0 0 1,0 0-1,0 0 1,0 0-1,1 0 1,-1 0-1,0 0 0,0 0 1,0 0-1,0 0 1,0 0-1,0 0 1,0 0-1,0 0 1,1 0-1,-1 0 1,0 0-1,0 1 1,0-1-1,0 0 1,0 0-1,0 0 1,0 0-1,0 0 0,0 0 1,0 0-1,0 0 1,0 0-1,0 1 1,0-1-1,6-10-147,1-29-1351,-16 51 1192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3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208 20 11610,'11'-10'1421,"-11"10"-1374,0 0 0,1 0-1,-1-1 1,0 1 0,0 0-1,1 0 1,-1 0 0,0 0 0,0-1-1,1 1 1,-1 0 0,0 0-1,0 0 1,0-1 0,0 1-1,1 0 1,-1 0 0,0-1 0,0 1-1,0 0 1,0 0 0,0-1-1,0 1 1,0 0 0,0 0-1,0-1 1,0 1 0,0 0 0,0-1-1,0 1 1,0 0 0,0 0-1,0-1 1,0 1 0,0 0-1,0-1 1,0 1 0,0-1 0,-3 2 203,1 0 1,0 0 0,0 1 0,0-1-1,1 0 1,-1 1 0,0-1 0,0 1-1,1-1 1,-1 1 0,-2 4 0,-1-1 182,-22 27 60,1 2 1,1 0 0,3 1 0,0 2 0,-27 65 0,45-94-500,1-1-81,0 0 0,0 0 0,1 0 0,0 0 0,-2 13 0,6-18-780,5-7 154,6-10-418,26-41-152,-12 19 470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3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1 14787,'-2'12'366,"0"0"-1,0 0 0,-1 0 1,-1 0-1,0 0 1,0-1-1,-12 21 0,4-8 233,-14 33 294,-79 186 961,100-226-2066,12-24-464,13-27-365,83-161-3532,-77 144 3574</inkml:trace>
  <inkml:trace contextRef="#ctx0" brushRef="#br0" timeOffset="1">245 42 9266,'1'1'212,"-1"0"0,1-1 0,0 1 0,-1 0-1,1 0 1,-1 0 0,1 0 0,-1-1 0,1 1 0,-1 0 0,0 0 0,1 0 0,-1 0-1,0 0 1,0 0 0,0 0 0,0 0 0,0 0 0,0 0 0,0 0 0,0 0 0,0 2 0,-6 25 1991,6-25-1968,-15 58 2266,-20 106 234,36-150-2872,-1-16 124,0-1 0,0 0 0,0 0 0,0 0 0,0 0 0,0 0 0,0 1 0,1-1 0,-1 0 0,0 0 1,0 0-1,0 0 0,0 0 0,1 0 0,-1 0 0,0 0 0,0 0 0,0 1 0,0-1 0,1 0 1,-1 0-1,0 0 0,0 0 0,0 0 0,1 0 0,-1 0 0,0 0 0,0 0 0,0 0 0,0-1 0,1 1 1,-1 0-1,0 0 0,0 0 0,0 0 0,0 0 0,1 0 0,-1 0 0,0 0 0,0 0 0,0-1 0,0 1 1,3-2-152,-1 0 0,0-1 0,0 1 1,0-1-1,0 1 0,0-1 1,-1 0-1,3-3 0,54-130-3233,-32 80 2357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4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36 12619,'-6'53'2061,"-15"58"0,2-17 71,16-68-1575,5-19-305,4-13-187,17-34-939,19-51 1,-29 60 394,1 0 1,1 1-1,2 1 1,21-28-1,-37 56 477,-1 0 0,1 0-1,0 1 1,-1-1-1,1 0 1,-1 0 0,1 1-1,0-1 1,0 1-1,-1-1 1,1 1 0,0-1-1,0 1 1,0-1 0,0 1-1,-1 0 1,3-1-1,-2 1 16,-1 0 0,0 0 0,1 1 0,-1-1 0,0 0 0,1 0 0,-1 0 0,0 1 0,1-1 0,-1 0 0,0 1-1,1-1 1,-1 0 0,0 1 0,0-1 0,0 0 0,1 1 0,-1-1 0,0 1 0,0-1 0,0 0 0,0 1 0,0-1-1,0 1 1,1-1 0,-1 1 0,0 5 134,0 0-1,0 0 1,0-1 0,-1 10-1,-16 60 1063,12-53-774,0-1 0,1 2 0,-2 31 0,6-53-433,0-1 1,0 0-1,0 0 1,0 0-1,0 0 0,0 0 1,0 0-1,0 0 1,0 0-1,0 0 0,0 0 1,0 0-1,0 0 1,0 1-1,0-1 0,0 0 1,0 0-1,0 0 1,0 0-1,0 0 1,0 0-1,0 0 0,0 0 1,0 0-1,0 0 1,0 0-1,0 1 0,0-1 1,0 0-1,1 0 1,-1 0-1,0 0 1,0 0-1,0 0 0,0 0 1,0 0-1,0 0 1,0 0-1,0 0 0,0 0 1,0 0-1,0 0 1,0 0-1,0 0 0,1 0 1,-1 0-1,0 0 1,0 0-1,0 0 1,0 0-1,0 0 0,0 0 1,0 0-1,0 0 1,0 0-1,0 0 0,0 0 1,1 0-1,-1 0 1,0 0-1,0 0 1,0 0-1,0 0 0,0 0 1,0 0-1,7-7 53,5-15-29,35-88-97,-30 68 82,-13 36 29,-3 9-23,-2 13 6,-58 232 1485,58-245-1458,1 0 0,-1 0 1,0 0-1,0 0 0,-1-1 0,1 1 0,0 0 0,-1-1 0,1 1 0,-1-1 0,0 1 1,0-1-1,-3 3 0,4-5-32,0 0 0,1 0 0,-1 0 0,1 0 0,-1 0 1,0 0-1,1 0 0,-1 0 0,1 0 0,-1 0 0,1 0 1,-1-1-1,1 1 0,-1 0 0,0 0 0,1-1 0,0 1 0,-2-1 1,2 1-16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5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46 12771,'-8'-44'6460,"8"43"-5677,-1 7-309,0 1 0,0 0 0,1-1 0,0 10 0,0-14-373,2 109 94,27 181-1,-28-291-235,1 9-118,-2-10 154,0 0 0,0 0 0,0-1 0,0 1 0,0 0 0,0 0 0,0 0 0,0 0 0,0 0 1,0 0-1,0 0 0,0 0 0,0 0 0,0-1 0,1 1 0,-1 0 0,0 0 0,0 0 0,0 0 0,0 0 1,0 0-1,0 0 0,0 0 0,0 0 0,0 0 0,0 0 0,1 0 0,-1 0 0,0 0 0,0 0 1,0 0-1,0 0 0,0 0 0,0 0 0,0 0 0,1 0 0,-1 0 0,0 0 0,0 0 0,0 0 0,0 0 1,0 0-1,0 0 0,0 0 0,0 0 0,0 0 0,1 0 0,-1 0 0,0 0 0,0 0 0,0 0 0,0 0 1,0 1-1,0-1 0,0 0 0,0 0 0,0 0 0,0 0 0,0 0 0,0 0 0,0 0 0,0 0 1,1 0-1,-1 1 0,0-1 0,0 0 0,0 0 0,0 0 0,0 0 0,4-10-336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7.4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15051,'0'0'197,"0"-1"-1,0 1 0,1-1 1,-1 1-1,0-1 0,1 1 1,-1 0-1,0-1 0,1 1 1,-1-1-1,1 1 0,-1 0 1,1 0-1,-1-1 0,0 1 1,1 0-1,-1 0 0,1-1 1,0 1-1,-1 0 0,1 0 1,-1 0-1,1 0 0,-1 0 1,1 0-1,19-2 760,-16 1-657,36 1 404,1 0 0,71 12-1,-19-2-1005,-76-10-469,-12-2 186,-11 1 211,-6 2-31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8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42 12955,'22'-33'3992,"-17"24"-827,-17 23-1048,-1 4-1730,0 1 0,2 0 1,0 1-1,1 0 1,-12 35-1,17-38-345,0-1 1,1 1-1,1 0 0,1 0 1,0 1-1,1-1 1,3 34-1,-2-48-40,0-1-1,0 1 1,1-1 0,0 0-1,-1 1 1,1-1 0,0 1-1,0-1 1,0 0 0,0 0-1,1 0 1,-1 1 0,1-1 0,-1 0-1,1-1 1,0 1 0,0 0-1,0 0 1,0-1 0,0 1-1,0-1 1,2 2 0,0-2-22,0 1 1,1-1 0,-1 0 0,0 0 0,0-1-1,1 1 1,-1-1 0,1 0 0,-1 0 0,0 0-1,1-1 1,4 0 0,-2 0-60,0-1 0,0 0-1,1 0 1,-1-1 0,-1 0 0,1 0 0,0 0 0,-1-1-1,1 0 1,-1 0 0,0-1 0,-1 1 0,1-1 0,-1-1-1,5-6 1,-2-7-186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39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16015,'0'0'5312,"8"0"-4538,97-3 2007,-50-1-2087,0 3 0,72 9 0,-117-6-684,-1 0-1,1 1 1,-1 0-1,0 1 1,0 0 0,0 1-1,-1 0 1,1 0-1,10 9 1,35 20-10,-41-31-84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48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46 14339,'1'-9'319,"-2"-24"4386,0 29-2275,-2 22-1389,-6 91-419,10 201 0,0-287-616,-1-6-10,1 0 0,0 0 0,1-1 1,1 1-1,7 22 0,-10-38-2,0-1-1,1 1 0,-1-1 1,0 1-1,0-1 0,0 1 1,1-1-1,-1 1 1,0-1-1,1 1 0,-1-1 1,0 0-1,1 1 0,-1-1 1,1 1-1,-1-1 1,0 0-1,1 1 0,-1-1 1,2 0-1,4-5-421,1-20-42,-7 7 304,-4 1-55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50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19 14763,'0'0'65,"0"0"-1,1 1 1,-1-1-1,0 0 1,0 0-1,0 0 1,1 1 0,-1-1-1,0 0 1,0 0-1,0 0 1,1 1-1,-1-1 1,0 0-1,0 0 1,0 1 0,0-1-1,0 0 1,0 0-1,1 1 1,-1-1-1,0 0 1,0 1-1,0-1 1,0 0 0,0 0-1,0 1 1,0-1-1,0 0 1,0 1-1,0-1 1,0 0-1,-1 0 1,1 1 0,0-1-1,0 0 1,0 1-1,0-1 1,0 0-1,-1 0 1,1 1-1,-7 17 558,5-15-127,-22 55 1601,-25 97 1,48-155-2120,1 1 0,0-1 0,0 0 0,0 1 0,-1-1 0,1 1-1,0-1 1,0 1 0,0-1 0,0 1 0,0-1 0,0 1 0,0-1 0,0 0 0,0 1 0,0-1 0,0 1 0,0-1 0,0 1 0,0-1 0,1 1 0,-1-1 0,0 0 0,0 1 0,0-1 0,1 1 0,-1-1 0,0 0 0,0 1 0,1-1 0,-1 1 0,0-1 0,1 0 0,-1 0 0,1 1 0,-1-1 0,0 0 0,1 1 0,1-1-95,-1-1 1,1 1-1,0 0 0,-1 0 0,1-1 0,-1 1 1,1-1-1,-1 1 0,1-1 0,-1 0 0,3-1 1,41-30-3675,-44 31 3485,12-9-929,-1-1-1,0 0 1,-1-1 0,13-16-1,-18 19 2335,-1 1-1,0-1 1,0 0-1,6-18 0,-12 35 1778,-9 59-897,2-12-1594,8-55-383,0 0-1,0 0 1,0 0-1,0 0 1,1 0-1,-1 0 1,0 0-1,0 0 0,0 0 1,0 0-1,0 0 1,0-1-1,0 1 1,0 0-1,0 0 0,0 0 1,0 0-1,0 0 1,1 0-1,-1 0 1,0 0-1,0 0 1,0 0-1,0 0 0,0 0 1,0 0-1,0 0 1,0 0-1,0 0 1,0 1-1,0-1 0,1 0 1,-1 0-1,0 0 1,0 0-1,0 0 1,0 0-1,0 0 1,0 0-1,0 0 0,0 0 1,0 0-1,0 0 1,0 0-1,0 0 1,0 0-1,0 0 0,0 0 1,0 1-1,0-1 1,0 0-1,0 0 1,0 0-1,0 0 1,0 0-1,0 0 0,0 0 1,0 0-1,0 0 1,0 0-1,0 0 1,0 1-1,0-1 0,0 0 1,0 0-1,0 0 1,0 0-1,0 0 1,0 0-1,5-5 7,39-76-124,-31 55 38,1 1 1,1 0-1,30-38 1,-45 63 73,1-1-1,-1 0 1,1 0 0,-1 0-1,1 0 1,0 0-1,0 1 1,0-1 0,-1 0-1,1 1 1,0-1 0,0 1-1,0-1 1,0 1-1,0-1 1,0 1 0,0-1-1,0 1 1,0 0-1,0 0 1,0-1 0,0 1-1,0 0 1,2 0 0,-3 1 1,1 0 1,0-1 0,0 1-1,-1 0 1,1 0 0,-1-1-1,1 1 1,-1 0 0,1 0-1,-1 0 1,1 0 0,-1 0-1,1 0 1,-1 0 0,0 0 0,0 0-1,0 0 1,0 0 0,1 2-1,-1 9 8,0 1 0,-2 22-1,1-33 0,-12 81 121,-1 13 235,14-96-354,-1 1 0,1-1 0,0 0 0,0 0 0,0 1-1,0-1 1,0 0 0,0 1 0,0-1 0,0 0 0,0 0 0,0 1 0,0-1-1,0 0 1,0 0 0,0 1 0,0-1 0,0 0 0,0 1 0,0-1 0,0 0-1,0 0 1,1 1 0,-1-1 0,0 0 0,0 0 0,0 1 0,0-1 0,0 0 0,1 0-1,-1 0 1,0 0 0,0 1 0,1-1 0,6-8 85,12-24-38,-16 25-42,-1 5-9,11-24-119,2 1 0,0 0 0,2 1 1,33-36-1,-49 59 105,-1 0 1,1 0-1,0 1 0,-1-1 1,1 0-1,0 1 0,0-1 1,-1 0-1,1 1 1,0-1-1,0 1 0,0 0 1,0-1-1,0 1 1,0-1-1,0 1 0,0 0 1,0 0-1,0 0 1,0 0-1,0 0 0,0 0 1,0 0-1,0 0 1,1 0-1,-1 1 0,0 0 1,0-1-1,0 1 0,-1 0 1,1 0-1,0 0 0,-1 0 1,1 0-1,0 0 0,-1 0 1,1 0-1,-1 0 0,0 0 1,1 0-1,-1 1 0,0-1 1,1 2-1,0 8-31,-1-1-1,0 1 1,-1 13-1,1-24 45,-19 117 159,19-116-156,-1-1 0,1 1 1,0-1-1,0 0 0,0 1 0,0-1 0,0 1 1,0-1-1,0 0 0,0 1 0,0-1 0,0 1 1,0-1-1,0 0 0,0 1 0,0-1 1,1 1-1,-1-1 0,0 0 0,0 1 0,0-1 1,1 0-1,-1 1 0,0-1 0,0 0 0,1 1 1,-1-1-1,0 0 0,1 1 0,-1-1 1,1 0-1,10-5 78,17-22 14,-25 23-86,27-30 45,-19 19-73,1 1 0,1 1 0,0 0-1,1 0 1,1 2 0,15-11 0,-29 21 14,0 0 1,0 1-1,0-1 1,0 1-1,0-1 1,0 0-1,1 1 1,-1 0-1,0-1 1,0 1-1,0 0 1,1 0-1,-1-1 1,0 1-1,0 0 1,0 0-1,1 0 1,-1 1-1,0-1 1,0 0-1,1 0 1,-1 1-1,0-1 1,0 0-1,0 1 1,0-1-1,0 1 1,0 0-1,0-1 1,0 1-1,0 0 1,0 0-1,0 0 1,0-1-1,0 1 1,0 0-1,-1 0 1,1 0-1,0 0 1,-1 0-1,1 1 1,-1-1-1,1 0 1,-1 0-1,0 0 1,1 0-1,-1 2 1,2 7-5,0 0-1,0 0 1,-1 0 0,-1 17 0,0-16 28,-1 3 23,1-12-25,0 1 0,-1 0 0,1 0 0,0-1 0,0 1 0,0 0 0,1 0 0,-1-1-1,1 1 1,-1 0 0,1 0 0,0-1 0,2 4 0,-3-6-9,1-1-1,0 1 1,-1 0-1,1 0 1,0-1 0,-1 1-1,1 0 1,0-1 0,-1 1-1,1 0 1,0-1-1,-1 1 1,1-1 0,-1 1-1,1-1 1,-1 1 0,1-1-1,-1 0 1,0 1-1,1-1 1,-1 0 0,0 1-1,1-1 1,-1-1 0,2 0 14,10-18 75,16-42-1,-20 43-276,1 0 0,1 1 0,13-20 1,-23 37 157,1 0 0,-1 1 0,0-1 0,1 1 0,-1-1-1,1 1 1,-1-1 0,1 1 0,-1-1 0,1 1 0,-1-1 0,1 1 0,-1-1 0,1 1 0,0 0 0,-1-1 0,1 1 0,0 0 0,0-1 0,0 2-4,-1-1 0,0 0 0,0 0 0,1 1 0,-1-1 0,0 0 0,0 0 1,1 1-1,-1-1 0,0 0 0,0 1 0,0-1 0,1 1 0,-1-1 0,0 0 0,0 1 0,0-1 0,0 0 0,0 1 0,0-1 0,0 1 0,0-1 0,0 0 0,0 1 0,-3 32-714,-1-16 468,-12 29 1,3-12 50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0:50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270 1 13667,'1'0'1981,"-4"3"-408,-14 8 567,-32 19-395,39-24-1501,-12 7 98,1-2-181,1 1 1,0 2-1,0 0 1,2 1-1,-34 33 1,50-46-154,0 0 0,1 1 1,-1-1-1,1 0 0,-1 0 1,1 1-1,0-1 0,-1 1 1,2-1-1,-1 1 0,0-1 0,0 1 1,1-1-1,-1 1 0,1 0 1,0-1-1,0 1 0,0 0 1,0 0-1,0-1 0,1 1 1,-1 0-1,1-1 0,1 4 0,-1-3-8,1-1-1,-1 1 0,1-1 0,0 0 0,0 0 0,0 1 1,1-1-1,-1 0 0,0-1 0,1 1 0,0 0 0,-1-1 1,1 1-1,0-1 0,-1 0 0,1 0 0,0 0 1,0 0-1,0-1 0,0 1 0,3 0 0,9 0-105,0 1 1,0-2-1,0 0 0,0-1 0,0 0 0,0-1 0,0-1 1,-1-1-1,1 0 0,-1 0 0,0-2 0,0 1 0,22-14 1,13-17-139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20.5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2691 160 10634,'-10'-7'414,"0"0"0,0 0 0,-1 1 0,0 0 0,0 1 0,-19-7-1,-76-17 1513,83 24-1652,-42-9 291,-127-9 0,-68 20-100,-86 39 268,92-5-485,192-27-154,0-2-1,-70-8 1,93 2-8,0-1-12,-1 1-1,0 3 1,0 1-1,-45 6 0,-131 37 1,172-30-71,1 1-1,-76 36 1,82-29-10,1 1 1,1 2-1,2 1 1,0 2-1,2 1 1,-46 53-1,65-67-1,1 1 0,0 0 0,1 0 0,1 1 0,0 0 0,1 1 0,1 0 0,1 0 0,0 1 0,1 0 0,1-1 0,1 2 0,-2 34 0,2 8 13,3-1 0,15 109 0,-10-139-12,1-1 0,2 0 0,1 0 0,1 0 0,1-2 0,1 1 0,27 42 0,4-6-17,108 180 24,-112-166 1,-12-21-6,66 102 1,-82-144 2,0 0 0,1-1 0,0-1 0,1 0 0,1 0 0,0-1 0,1-1 0,0-1 0,0 0 0,1 0 0,20 7 0,73 18-68,-69-24 38,40 17 1,-60-21 30,0-1 0,0 0 1,0-2-1,0 0 0,1-1 0,0-1 1,-1-1-1,28-2 0,21-5 7,78-18 0,-67 10 14,308-63-14,-286 50-28,170-70-1,-153 44 15,219-133 0,-314 170-35,-1 0-1,-1-2 0,-1 0 0,0-2 0,-1 0 1,-2-1-1,0-1 0,-1 0 0,-1-2 0,-1 0 0,-1-1 1,10-26-1,-8 9-45,-2 0 0,-2-2 0,-2 0 0,-2 0 0,-2 0 0,-1-1 0,-3 0 0,-1 0 0,-7-52 0,-4 15 236,-3 1 0,-4 1 1,-4 1-1,-34-87 1,45 141-19,-1 0 0,-1 1 1,-1 1-1,-2 0 1,0 1-1,-1 0 1,-1 1-1,-1 1 0,-1 1 1,-1 1-1,-1 0 1,0 2-1,-1 0 1,0 1-1,-2 2 1,-43-20-1,59 30-49,1 0 1,-1 0-1,0 1 0,0 0 1,0 0-1,0 1 0,-14-1 1,-10 3 226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25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382 101 10634,'1'-2'108,"-1"1"0,0-1 0,0 1 0,0-1 0,0 1-1,0-1 1,0 0 0,0 1 0,0-1 0,-1 1 0,1-1 0,-1 1-1,1-1 1,-1 1 0,0-1 0,1 1 0,-1-1 0,0 1 0,0 0-1,0 0 1,0-1 0,0 1 0,0 0 0,-3-2 0,1 1 89,-1 0 0,0 1 0,0-1 0,0 1 0,-1 0 0,1 0 0,0 0 0,-6 0 1,2 0-93,0 1 0,-1-1 0,1 1 0,0 1 0,-1 0 0,1 0 0,0 0 0,0 1 0,0 0 0,0 1 0,0 0 0,0 0 0,1 1 0,0-1 0,-1 2 0,1-1 0,1 1 0,-10 8 0,5-1-80,0 0 1,1 0-1,1 1 1,0 0-1,0 0 1,2 1-1,-1 0 1,-8 28-1,-2 10-26,2-1 0,3 2-1,2 0 1,2 0 0,3 1 0,2 0 0,2 0 0,7 59-1,-4-99 3,1-1-1,1 0 1,0 0-1,0-1 1,2 1-1,-1-1 0,2 0 1,6 13-1,-8-19-1,0 0 0,0 0 0,1-1 1,-1 0-1,1 0 0,0 0 0,1 0 0,-1-1 0,1 1 0,0-1 0,0-1 0,0 1 0,0-1 0,1 0 0,0-1 0,12 4 0,-5-4-1,1 0-1,0-1 1,0-1-1,0-1 1,0 0-1,-1 0 1,1-2-1,0 1 1,-1-2-1,0 0 1,0-1 0,0 0-1,0-1 1,-1-1-1,13-8 1,-6 2 1,0 0 1,-1 0-1,-1-2 1,-1-1-1,0 0 1,-1-1-1,-1 0 1,26-40-1,-24 27 7,-2 0-1,0-2 1,-3 0-1,-1-1 0,14-62 1,-16 44 34,-2 0 1,-3 0-1,-2-66 1,-3 93 8,0 0 0,-2 0 0,0 0 0,-8-25 1,9 43-37,0-1 1,-1 1 0,0-1 0,0 1 0,-1 0 0,1 0 0,-1 0 0,-6-6-1,7 9-11,-1 0-1,1 0 0,0 1 0,-1-1 0,1 1 0,-1 0 1,0 0-1,0 0 0,0 0 0,0 1 0,0-1 1,0 1-1,0 0 0,-8 0 0,3 0-45,0 1 0,0 1 0,1 0 0,-1 0-1,0 1 1,0 0 0,1 0 0,-1 1 0,-10 5 0,-10 6-84,-33 20 0,15-5-104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27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672 51 11402,'-4'-4'67,"1"0"-1,-1 0 1,1 0-1,-1 0 0,0 1 1,-1 0-1,1 0 1,0 0-1,-1 0 0,0 0 1,0 1-1,0 0 1,0 0-1,0 1 0,0-1 1,0 1-1,0 0 1,-1 0-1,1 1 0,0-1 1,-1 1-1,-6 1 1,-10 1 66,1 1 1,0 0 0,0 2 0,-26 9 0,19-5-34,1 1 0,0 2 0,1 0 0,0 2-1,1 1 1,0 0 0,-24 23 0,32-24-68,2 1-1,0 1 1,0 1-1,1 0 1,2 1-1,-1 0 1,2 1-1,1 0 1,0 1-1,-8 24 0,8-13 2,1 2 0,2-1 0,1 1 0,1 0 0,0 65 0,5-70-14,2 0 1,1-1 0,1 0-1,1 0 1,1 0 0,2 0 0,17 39-1,-19-53-19,1-1-1,0 1 0,1-1 1,0-1-1,1 1 0,0-1 1,1-1-1,0 0 0,1 0 1,0-1-1,0-1 0,1 0 1,0 0-1,1-1 1,-1 0-1,2-1 0,-1-1 1,0 0-1,1-1 0,0-1 1,0 0-1,0 0 0,0-2 1,0 1-1,1-2 0,-1 0 1,0-1-1,1 0 0,-1-1 1,0-1-1,0 0 1,0-1-1,-1 0 0,16-8 1,-3-2 16,0-1 0,-1-1 1,0-1-1,-2-2 1,0 0-1,-1-1 1,-1-1-1,31-41 0,-10 4 156,-2-2 1,46-94-1,-64 112-38,-3-1 1,17-53-1,-31 82-111,-2 0 0,1 0 0,-2-1 0,0 1-1,-1 0 1,0-1 0,-1 1 0,-1-1 0,0 1 0,-1-1-1,-4-18 1,3 26-56,1 1 1,-1-1-1,0 1 0,0-1 1,0 1-1,-1 0 0,0 1 0,0-1 1,-1 1-1,0 0 0,0 0 1,0 0-1,0 0 0,-1 1 0,1 0 1,-12-6-1,6 5-18,0 1-1,0 0 1,-1 0-1,0 1 1,0 1 0,0 0-1,0 0 1,-24 1-1,-37 3-200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39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 11618,'-4'-16'2401,"12"24"-609,4 6-1493,39 45 290,-3 3 0,49 81 0,-32-46-323,-32-48-175,56 78 95,-69-102-236,1 0-1,40 36 1,-54-55-75,0 0 1,1-1-1,-1 0 0,1 0 0,11 5 0,-16-9 45,0 0-1,0 0 0,1 0 0,-1 0 0,0 0 0,0-1 0,1 1 0,-1-1 1,0 0-1,1 0 0,-1 0 0,0-1 0,1 1 0,-1-1 0,0 0 1,0 0-1,5-2 0,9-4-373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39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72 12291,'-2'-3'160,"0"-1"0,0 0 0,1 1 0,0-1 0,0 0 0,0 0 0,0 0 0,0 0 0,1 0 1,0 0-1,0-5 0,0 8-132,0 0 1,0 0-1,1 0 1,-1 0-1,0 0 1,1 0 0,-1 0-1,1 0 1,-1 1-1,1-1 1,-1 0-1,1 0 1,-1 0-1,1 1 1,0-1-1,0 0 1,-1 1 0,1-1-1,0 1 1,1-1-1,-1 0 23,1 0-1,0 1 0,0-1 1,0 1-1,0 0 1,0 0-1,0 0 0,0 0 1,0 0-1,0 0 0,0 0 1,0 1-1,3 0 1,3 1 70,0 1 0,0 0 1,-1 1-1,1-1 0,-1 1 1,0 1-1,0 0 0,-1 0 1,1 0-1,10 12 0,5 7 212,28 40 0,-47-59-301,241 356 1189,-56-77-980,18-14-435,-170-226 49,-13-14-288,2-1 1,1-1 0,1-2 0,49 39-1,-45-47-364,-28-17 367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39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0 11562,'0'0'40,"-1"1"-1,1-1 0,0 0 0,-1 0 0,1 0 0,0 0 1,-1 1-1,1-1 0,0 0 0,0 0 0,-1 0 0,1 1 1,0-1-1,0 0 0,-1 1 0,1-1 0,0 0 0,0 0 1,0 1-1,0-1 0,0 0 0,-1 1 0,1-1 0,0 0 1,0 1-1,0-1 0,0 1 0,0-1 0,0 0 0,0 1 1,0-1-1,0 0 0,0 1 0,0-1 0,1 1 0,2 16 241,7 7 37,2-1 0,0 0 0,2-2 0,0 1 0,19 20 0,-6-7-86,117 168 464,86 112-209,-134-192-351,328 388 377,-347-426-463,44 47-304,-91-102-220,1-3-1,42 31 1,-43-39 187,-14-11-114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40.2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11763,'2'1'111,"0"-1"1,0 0 0,0 1 0,-1-1 0,1 1 0,0 0 0,0-1 0,0 1 0,-1 0 0,1 0 0,0 0 0,-1 1 0,1-1 0,1 2-1,23 26 184,-16-17-36,107 125 1629,101 156-1,287 545-160,-276-479-1915,-182-297-385,2-3-1,3-1 1,85 72 0,-115-113 185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12043,'1'51'6863,"3"16"-4886,3 124-1565,-7-191-434,0 1 1,0 0-1,-1-1 1,1 1-1,0-1 1,0 1 0,0-1-1,0 1 1,0 0-1,0-1 1,0 1-1,0-1 1,1 1-1,-1-1 1,0 1-1,0 0 1,0-1-1,1 1 1,-1-1-1,0 1 1,0-1-1,1 1 1,-1-1 0,0 0-1,1 1 1,-1-1-1,1 1 1,-1-1-1,1 0 1,-1 1-1,1-1 1,0 1-1,0-2-117,-1 1 0,1-1-1,0 1 1,-1-1 0,1 0-1,0 1 1,-1-1 0,1 0-1,-1 1 1,1-1 0,-1 0-1,0 0 1,1 1 0,-1-1-1,0 0 1,1 0 0,-1 0-1,0 0 1,0 1 0,0-1-1,0 0 1,0-2 0,8-53-6385,-7 20 2232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40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57 12291,'-3'-8'280,"1"4"-165,0 1 0,1-1 0,-1 1 0,1-1 0,0 1 0,0-1-1,1 0 1,-1 0 0,0-6 0,1 10-108,0 0 0,0-1 1,0 1-1,0 0 0,0 0 0,0 0 0,0-1 0,0 1 0,1 0 0,-1 0 1,0 0-1,0-1 0,0 1 0,0 0 0,0 0 0,0 0 0,0 0 0,0-1 0,1 1 1,-1 0-1,0 0 0,0 0 0,0 0 0,0-1 0,0 1 0,1 0 0,-1 0 0,0 0 1,0 0-1,0 0 0,1 0 0,-1 0 0,0 0 0,0 0 0,0 0 0,1 0 0,-1-1 1,0 1-1,0 0 0,0 0 0,1 0 0,-1 1 0,0-1 0,0 0 0,1 0 0,-1 0 1,0 0-1,0 0 0,0 0 0,1 0 0,-1 0 0,0 0 0,0 1 0,9 3 169,0 2-1,0-1 0,-1 1 0,0 1 0,0-1 1,-1 1-1,11 12 0,35 47 556,82 131 1,-116-167-644,276 469 773,-157-256-783,79 87-178,18-20-1920,-222-292 1798,6 6-213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41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1 349 12067,'0'0'16,"0"0"0,0-1 0,0 1 0,0 0 0,0 0 0,0 0 0,-1-1 0,1 1 0,0 0 0,0 0 0,0-1 0,0 1 0,0 0 1,0 0-1,0-1 0,0 1 0,0 0 0,0-1 0,1 1 0,-1 0 0,0 0 0,0 0 0,0-1 0,0 1 0,0 0 0,0 0 0,0-1 0,1 1 1,-1 0-1,0 0 0,0 0 0,0 0 0,1-1 0,-1 1 0,0 0 0,0 0 0,0 0 0,1 0 0,-1 0 0,0-1 0,0 1 0,1 0 0,-1 0 1,0 0-1,0 0 0,1 0 0,-1 0 0,0 0 0,0 0 0,1 0 0,-1 0 0,0 0 0,0 0 0,1 0 0,-1 0 0,0 0 0,0 1 1,1-1-1,-1 0 0,0 0 0,0 0 0,0 0 0,1 0 0,-1 0 0,0 1 0,0-1 0,0 0 0,1 0 0,-1 1 0,19 19 258,-16-17-227,154 212 1530,-14 17-751,-78-125-535,20 34-42,101 161 39,22-18-674,-202-276 387,77 85-1269,-72-82 860,0-1-1,0 0 0,1-1 1,1 0-1,21 11 1,-33-19 366,0 0-1,0-1 1,1 1 0,-1-1 0,0 0 0,0 1 0,1-1 0,-1 0-1,0 0 1,0 0 0,1 0 0,-1 0 0,0 0 0,2 0 0,8-7-779</inkml:trace>
  <inkml:trace contextRef="#ctx0" brushRef="#br0" timeOffset="1">355 95 14155,'-8'-28'520,"5"16"-307,-1-1 1,2 1-1,-3-17 1,7 40-77,0 0 1,1 1 0,0-1-1,0 0 1,2-1-1,4 12 1,2 2-37,33 79 233,4-3 1,84 127-1,154 167 73,-107-187-597,-141-167-474,3-2-1,83 62 0,-102-88-601,-13-10 670,-11-9 15,-12-11-64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41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28 127 12331,'-9'-28'560,"5"16"-389,1 1 1,0 0 0,0-1 0,1 0 0,-1-22 0,3 34-159,0-1 0,0 1 1,0 0-1,0 0 0,0 0 1,0-1-1,0 1 0,0 0 1,0 0-1,0 0 0,0-1 1,0 1-1,0 0 0,0 0 1,0 0-1,0-1 0,0 1 1,0 0-1,1 0 0,-1 0 1,0-1-1,0 1 1,0 0-1,0 0 0,0 0 1,0 0-1,1 0 0,-1-1 1,0 1-1,0 0 0,0 0 1,0 0-1,1 0 0,-1 0 1,0 0-1,0 0 0,0 0 1,1 0-1,-1 0 0,0 0 1,10 6 332,8 17 92,-17-22-412,447 583 2473,-254-359-2274,-136-165-1066,99 79 0,-147-130 566,-9-4-80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45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91 12763,'0'-7'387,"0"1"0,-1 0 1,0-1-1,0 1 1,0 0-1,-1 0 0,0 0 1,0 0-1,-4-9 1,5 14-260,0-1 0,0 1 0,0-1 0,0 1 1,0 0-1,-1 0 0,1-1 0,0 1 1,-1 0-1,1 0 0,0 0 0,-1 1 1,1-1-1,-1 0 0,0 0 0,-1 0 0,1 1-27,0 0 0,-1 0 0,1-1 0,0 2 0,0-1 0,0 0 0,-1 0 0,1 1 0,0-1 0,0 1-1,0 0 1,0 0 0,0-1 0,0 1 0,-3 3 0,-1 0-17,1 0-1,-1 0 1,1 1 0,0 0-1,1 0 1,-1 0 0,1 1 0,0-1-1,-5 11 1,-2 5-18,-11 32 1,12-21-67,1-1 0,1 1 0,2 1 0,1-1 1,2 1-1,1 0 0,2 0 0,1-1 1,6 38-1,-2-35-14,2 1-1,1-1 1,2-1 0,1 0-1,2 0 1,1-1 0,2-1-1,23 36 1,-30-54-18,2 0 0,0 0 0,0-1 0,1-1 0,1 0 0,0 0-1,0-1 1,1-1 0,23 12 0,-28-17 8,0-1 0,0 0-1,0 0 1,1-1 0,0-1 0,0 1-1,-1-2 1,1 1 0,0-1 0,0-1-1,1 0 1,-1 0 0,0-1-1,0 0 1,0-1 0,-1 0 0,16-6-1,-13 3 14,0 0 0,0-2 0,0 1 0,-1-1-1,0-1 1,0 0 0,-1-1 0,0 0 0,0-1-1,-1 1 1,0-2 0,-1 1 0,0-1 0,-1-1-1,0 1 1,-1-1 0,-1-1 0,1 1 0,3-17-1,-1 0 68,-1 0-1,-1-1 0,-2 0 0,-1 0 0,-2 0 0,0 0 1,-7-47-1,2 43 27,-2 1-1,-2 0 1,-1 1 0,-1-1 0,-17-34 0,17 45-25,-1 1-1,0 0 1,-2 1 0,-1 0 0,0 1 0,-1 1-1,-35-33 1,43 45-72,0 1-1,0 0 0,-1 0 1,0 0-1,0 1 0,0 0 1,0 1-1,-1 0 0,1 0 1,-16-2-1,17 4-80,1 0 1,0 1-1,0 0 1,-1 0-1,1 1 0,0 0 1,0 0-1,-1 0 1,1 1-1,0 0 1,0 0-1,1 0 0,-1 1 1,0 0-1,-8 6 1,6-3-175,0 1 0,1-1 0,0 2 0,0-1 1,1 1-1,0 0 0,0 0 0,1 1 0,0 0 1,1 0-1,0 0 0,-5 15 0,-3 17-717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52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6 10226,'0'0'71,"0"0"1,0-1-1,0 1 0,0 0 1,0 0-1,0 0 0,0-1 1,0 1-1,0 0 0,-1 0 1,1 0-1,0-1 0,0 1 0,0 0 1,0 0-1,0 0 0,0-1 1,0 1-1,0 0 0,-1 0 1,1 0-1,0 0 0,0-1 0,0 1 1,0 0-1,-1 0 0,1 0 1,0 0-1,0 0 0,0 0 1,0 0-1,-1 0 0,1-1 0,0 1 1,0 0-1,-1 0 0,1 0 1,0 0-1,0 0 0,0 0 1,-1 0-1,1 0 0,0 0 0,0 0 1,0 0-1,-1 1 0,1-1 1,0 0-1,0 0 0,-4 14 1313,2 35-1285,2-39 170,0 1221 1773,20-852-1813,8 255 242,15 530-344,-31-908-179,11 123-105,-9-234-369,-15-141 398,-4-10 55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1:53.6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45 11418,'-1'-6'392,"1"0"3,-1 1 0,0 0 0,0-1 0,-1 1 0,-2-6 0,1 50 2017,17 710-1100,11 312-1283,-21-174 3,-5-851-13,1-36-55,0 0 0,0 0 0,0 0 0,0 0 0,-1 0 1,1 0-1,0 0 0,0 0 0,0 0 0,0 0 0,0 0 0,0 0 1,0 0-1,0 0 0,0 0 0,0 0 0,0 0 0,0 0 0,0 0 0,0 0 1,0 0-1,0 0 0,0 0 0,-1 0 0,1 0 0,0 0 0,0 0 0,0 0 1,0 0-1,0 0 0,0 0 0,0 0 0,0 0 0,0 0 0,0 0 1,0 0-1,0 0 0,0 0 0,0 0 0,0 0 0,0 0 0,-1 0 0,1 0 1,0 0-1,0 0 0,0 0 0,0 0 0,0 0 0,0 0 0,0 0 0,0 0 1,0 0-1,0 0 0,0 1 0,0-1 0,0 0 0,0 0 0,0 0 1,0 0-1,0 0 0,0 0 0,0 0 0,0 0 0,0 0 0,0 0 0,0 0 1,0 0-1,1-9-450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34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10066,'0'0'153,"-1"1"-1,1-1 1,0 0 0,0 1-1,0-1 1,0 1-1,1-1 1,-1 1 0,0-1-1,0 0 1,0 1-1,0-1 1,0 0 0,0 1-1,1-1 1,-1 1-1,0-1 1,0 0 0,1 1-1,-1-1 1,0 0-1,0 0 1,1 1 0,-1-1-1,0 0 1,1 0-1,-1 1 1,0-1 0,1 0-1,-1 0 1,0 0-1,1 0 1,-1 1 0,1-1-1,-1 0 1,0 0-1,1 0 1,-1 0 0,1 0-1,0 0 1,25 5 608,-12-2 63,78 29 1150,7 1-1599,-87-29-361,1-2 0,0 1 0,0-2 0,0 0 1,23-1-1,7-5 14,-29 3-13,-1 0 1,0 1 0,22 0-1,-7 4 12,-18-1-18,1-1 1,0 0 0,0 0-1,-1-1 1,1-1-1,0 0 1,0 0 0,-1-1-1,1-1 1,16-5-1,-14 1 2,-1 1 1,1 1-1,-1 0 0,2 1 0,-1 0 0,0 1 0,1 0 0,-1 1 0,1 1 0,0 0 0,0 1 0,18 2 0,33 2 8,0-2 0,0-3-1,82-13 1,80-1 18,-60 5-26,-109 4-1,114 5 0,99 8 22,-66-4-6,-13 0-33,10-1 44,-107 1-34,-1-4 0,112-15 0,-104 4-7,120 1 0,-116 7 8,-11 1 6,130 10 0,-213-5 1,17 1-20,44 0 0,-63-4 53,1 0-1,-1 0 1,0-1-1,0 0 0,0-1 1,0 0-1,17-9 1,-21 8 217,-9 2 81,-12 0 324,4 1-442,2-4-81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43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26 13251,'-4'-26'2435,"7"46"-544,17 392 216,-21-102-1784,2 297 362,0-446-632,9 235 189,-1-14 90,-6-115-330,28 309 130,-15-177-41,-27 1-29,9-361-58,3 0-1,1 1 1,15 76 0,-3-32-49,4 112 0,-11-100-1264,-8-89 1086,-4-6-68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45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12747,'1'3'212,"0"-1"1,0 1-1,0 0 0,0 0 1,0 0-1,0 0 1,0 3-1,-1-3 29,25 106 378,-6 0-1,-4 1 1,0 220-1,-36 127-514,-4 119 134,36 1 542,42-65 185,-33-347-776,17 40 56,-23-141-199,-3 0 0,7 118 0,-34 107-4,2-63-41,19 19-21,0-141 5,-9 118-1,-4-147 52,-26 116-1,35-191-59,-1 1 0,0-1 0,1 1 1,-1 0-1,0-1 0,1 1 0,-1-1 0,1 1 0,-1-1 0,1 1 1,-1-1-1,1 1 0,-1-1 0,1 0 0,-1 1 0,1-1 1,0 0-1,-1 1 0,1-1 0,0 0 0,-1 0 0,1 0 1,0 1-1,-1-1 0,2 0 0,14 3-276,-17-11 141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5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25 11354,'-6'-19'1072,"5"14"1252,132 230 896,-68-122-2714,-22-33-274,-10-14-498,3-1 1,42 51 0,-75-105 204,26 25-1150,-27-25 1184,1 0 0,0-1 0,0 1 0,-1-1 0,1 1 0,0-1 0,0 1 0,0-1 0,0 0 1,-1 0-1,1 1 0,0-1 0,0 0 0,0 0 0,0 0 0,0 0 0,0 0 0,0 0 0,0 0 0,0 0 1,0 0-1,0 0 0,-1-1 0,1 1 0,0 0 0,0-1 0,0 1 0,0 0 0,0-1 0,-1 1 0,1-1 1,0 0-1,1 0 0,11-18-607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4965,'0'0'13287,"4"12"-12919,5 12-210,1-1 0,1-1 0,0 0 0,2 0 0,1-1-1,27 32 1,-17-30-124,14 20-1701,-35-36 609,-4-4-1749,-2-3-978</inkml:trace>
  <inkml:trace contextRef="#ctx0" brushRef="#br0" timeOffset="1">1 250 11627,'0'0'8136,"25"-50"-7720,5 33-224,-2 1-192,2 0-1601,-2-2-4645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6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16027,'8'43'1185,"2"13"-985,3 6-112,9 7 272,2-1-72,5-3-184,4-6-248,4-15-392,2-7-368,-6-21 728,-5-10-129,-9-18-167</inkml:trace>
  <inkml:trace contextRef="#ctx0" brushRef="#br0" timeOffset="1">345 182 15195,'18'52'1120,"2"4"-887,5 0-113,0-10 256,4-3-120,0-12-256,2-7-312,-2-11 288,-2-5-72,-2-8-72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7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18228,'5'10'1136,"5"20"-1056,1 6-24,8 7 112,4 3-72,4 4-64,6 2-24,0-2-224,3-1-192,-2-9-256,-1-4-480,-6-15 880,-5-7-216,-9-16-153</inkml:trace>
  <inkml:trace contextRef="#ctx0" brushRef="#br0" timeOffset="1">277 184 14035,'20'14'1136,"2"9"-872,-1 6-128,5 4 881,3 1-833,4 3-280,1 0-176,-5-6 256,-2-7-57,-3-13-39</inkml:trace>
  <inkml:trace contextRef="#ctx0" brushRef="#br0" timeOffset="2">677 273 16355,'4'32'1033,"2"-6"-1105,1-7-80,2-18-264,-3-5 416,-2-16-160,-1-4-65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7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13683,'20'17'880,"-7"6"-776,3-1-56,-2-2 248,3-2-360,4-1-112,-3-2-16,1-4-88,-2 1-1000,-3-7 1056,-4-2-176,-2-6-56</inkml:trace>
  <inkml:trace contextRef="#ctx0" brushRef="#br0" timeOffset="1">238 0 16339,'22'38'1281,"-1"3"-961,-2 4-144,1-2 416,1-5-96,-2-8-488,-2-8-128,-1-15 1304,-3-8-1104,-6-19 24,-3-9 40</inkml:trace>
  <inkml:trace contextRef="#ctx0" brushRef="#br0" timeOffset="2">602 56 16588,'30'25'848,"-4"-2"-1192,-3-2 288,-1-9 40,-5-8-64,-4-14-88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8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15171,'14'40'1281,"1"-4"-1193,-7-4-160,-1-6 728,-1-19-544,-3-7-136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8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15747,'1'7'948,"0"1"-1,0-1 0,1 1 0,4 10 0,0 7-135,57 392 2771,-11-54-5341,-52-365 1466,-2-14-123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9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0 441 17604,'2'1'203,"0"1"-1,-1-1 1,1-1 0,0 1 0,0 0 0,0 0-1,0-1 1,0 1 0,0-1 0,0 1 0,0-1 0,0 0-1,0 0 1,0 0 0,0 0 0,0 0 0,0 0-1,0-1 1,0 1 0,3-2 0,-1 0-70,0 0 1,0 0-1,0 0 0,-1-1 1,1 1-1,-1-1 0,1 0 1,-1 0-1,3-4 1,4-6-19,0 1 0,-2-2 0,1 0 1,7-17-1,-2-2 175,-1-1-1,14-60 1,4-70 393,-30 157-663,1 5 56,0 7-63,2 8-20,5 44-434,3 0 1,2-1-1,2-1 1,3-1-1,33 67 1,-36-93 33,-3-10-141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9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36 15739,'0'0'106,"-1"1"0,1-1 0,-1 0 0,1 0 0,-1 0 0,1 1 0,-1-1 0,1 0 0,-1 0 0,1 0 0,-1 0 0,1 0 0,-1 0 0,1 0 0,-1 0-1,1 0 1,-1 0 0,1 0 0,-1-1 0,1 1 0,-1 0 0,1 0 0,-1 0 0,1-1 0,0 1 0,-1 0 0,1 0 0,-1-1 0,1 1 0,0 0 0,-1-1 0,1 1 0,0-1-1,-1 1 1,1 0 0,0-1 0,-1 1 0,1-1 0,0 1 0,0-1 0,0 1 0,-1-1 0,1 1 0,0-1 0,0 1 0,0-1 0,0 1 0,0-1 0,0 1 0,0-1 0,0 1-1,0-1 1,0 1 0,0-1 0,1 1 0,-1-1 0,0-1 15,1 1-1,-1 0 1,1 0-1,0 0 0,-1-1 1,1 1-1,0 0 1,0 0-1,0 0 1,0 0-1,0 0 1,0 0-1,0 1 1,0-1-1,0 0 1,0 0-1,0 1 0,0-1 1,1 1-1,-1-1 1,0 1-1,0-1 1,3 1-1,-1 0-70,0 0-1,0 0 1,0 1-1,0 0 1,0-1-1,0 1 1,0 0 0,0 0-1,0 1 1,0-1-1,0 1 1,-1-1-1,1 1 1,0 0-1,-1 0 1,0 0-1,1 0 1,-1 0-1,0 1 1,0-1-1,0 1 1,-1-1 0,3 6-1,4 6-38,0 1 0,-1-1 0,5 20 0,-1 0-113,-2 1 1,-2 1 0,-1-1 0,-1 1-1,-2 1 1,-2-1 0,-1 0 0,-2 0 0,-9 51-1,10-86 103,1 0-1,-1 1 0,1-1 0,0 0 0,0 0 1,0 0-1,-1 0 0,1 0 0,0 1 0,0-1 1,1 0-1,-1 0 0,0 0 0,0 0 1,0 1-1,1-1 0,-1 0 0,1 0 0,-1 0 1,1 0-1,-1 0 0,1 0 0,0 0 0,1 1 1,-1-1 2,1-1-1,0 1 1,0-1 0,0 0 0,0 0 0,0 0 0,0 0-1,-1 0 1,1 0 0,0 0 0,0-1 0,0 1 0,0-1-1,2-1 1,26-7-337,-1-2 0,0-1 1,-1-2-1,40-24 0,-36 15 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10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18756,'4'-6'1648,"3"16"-1080,0 10-239,5 12 887,1 2-408,4 9-432,1 3-88,4 4-96,-2 2-40,0-9-152,-3-4-104,-1-11-344,-3-6-144,-6-18-376,-3-8-1985,-6-23 2417,-4-8-424,-6-25-272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11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19116,'1'8'298,"0"1"0,0 0 0,-1-1 0,0 1 0,0-1 0,-1 1 0,-2 10 0,-1 20 423,3-32-580,0 7 4,0 0 1,1 0-1,1 0 0,0 0 1,1 0-1,0-1 1,8 23-1,-10-36-143,0 1 0,0 0 0,1 0 0,-1-1-1,1 1 1,-1 0 0,1 0 0,-1-1 0,1 1 0,-1 0 0,1-1-1,0 1 1,-1-1 0,1 1 0,0-1 0,-1 1 0,1-1 0,0 0 0,0 1-1,-1-1 1,1 0 0,0 1 0,0-1 0,1 0 0,0 0-1,-1 0 0,1 0 0,0-1 1,-1 1-1,1 0 0,-1-1 0,1 1 0,0-1 1,-1 0-1,1 0 0,-1 1 0,2-3 1,6-3-4,-1-1 0,0 0 0,9-12 1,-10 11 1,2-1 22,0 0 0,0 1 0,1 0 0,20-13 0,-28 19-17,1 1 0,0 0-1,-1 0 1,1-1-1,0 2 1,-1-1 0,1 0-1,0 0 1,0 1 0,0 0-1,0-1 1,-1 1 0,1 0-1,0 0 1,0 1-1,0-1 1,0 1 0,0-1-1,-1 1 1,1 0 0,0 0-1,-1 0 1,1 0 0,0 1-1,-1-1 1,0 1-1,5 3 1,-1 1 30,0 1-1,0 0 1,0 0 0,-1 1 0,0 0-1,-1 0 1,0 0 0,0 0-1,-1 1 1,0-1 0,0 1-1,-1 0 1,0 0 0,0 0 0,0 13-1,-1-6 188,-1 0 0,0 1-1,-1-1 1,-1 0 0,0 0-1,-1 0 1,-10 30 0,11-42-159,1 1 0,-1-1 0,-1 0 0,1 0 1,0 0-1,-1 0 0,0 0 0,0 0 1,0-1-1,0 1 0,-1-1 0,1 0 0,-5 3 1,5-5-132,1 0 0,0 0 1,-1 0-1,1 0 0,-1 0 1,0 0-1,1-1 0,-1 1 1,1-1-1,-1 0 0,0 0 1,1 0-1,-1 0 0,0 0 0,1-1 1,-1 1-1,0-1 0,1 0 1,-1 0-1,1 0 0,-1 0 1,1 0-1,0 0 0,-4-3 1,-7-5-332,0 0 0,1-2 0,0 1 1,1-2-1,-16-18 0,-8-15-426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11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0 126 20220,'10'-6'1689,"6"3"-1217,6-1-232,9-1 768,4 0-376,9-8-672,2-2-312,0 0-352,-3-2 584,-3-5-192,-6 2-96</inkml:trace>
  <inkml:trace contextRef="#ctx0" brushRef="#br0" timeOffset="1">813 45 18476,'1'23'2096,"1"6"-1367,-2 13-241,-3 8 896,2 7-544,-1 6-72,2 3-248,0-1-112,3-4-239,-3-5-145,1-12-385,1-6-231,-2-17-424,0-18 816,-12-3-168,-5-23-136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36 136 8520,'0'0'4329,"-6"-8"-2375,-20-24-299,26 32-1626,-1 0 0,1 0-1,0-1 1,0 1 0,-1 0 0,1 0-1,0-1 1,0 1 0,0 0-1,0 0 1,-1-1 0,1 1 0,0 0-1,0-1 1,0 1 0,0 0-1,0-1 1,0 1 0,0 0 0,0-1-1,0 1 1,0 0 0,0-1-1,0 1 1,0 0 0,0-1 0,0 1-1,0 0 1,0-1 0,1 1-1,-1 0 1,0-1 0,0 1 0,0 0-1,0 0 1,1-1 0,-1 1 0,0 0-1,0 0 1,1-1 0,-1 1-1,0 0 1,0 0 0,1 0 0,-1 0-1,0-1 1,1 1 0,-1 0-1,0 0 1,1 0 0,-1 0 0,0 0-1,1 0 1,-1 0 0,0 0-1,1 0 1,-1 0 0,1 0 0,23-1 117,-20 1-33,149 6 1355,-79-2-1030,110-7 0,-177 2-438,0-1 1,0 0 0,0-1 0,-1 0-1,1 0 1,-1 0 0,0-1 0,0 0-1,0 0 1,0 0 0,8-9 0,-7 7-17,0 0 1,1 1 0,-1-1 0,2 1 0,9-4-1,-15 8 26,0 0 0,0 0 0,0 0 0,1 1 0,-1-1 0,1 1 0,-1 0 0,0 0 0,1 0 0,-1 0 0,0 0 0,1 1 0,-1 0 0,0 0 0,0 0 0,1 0 0,-1 0-1,5 3 1,2 1-39,60 26 544,-67-29-690,0-1 0,1 0 0,0-1 0,-1 1 0,1 0 0,0-1 0,-1 0 0,1 0 0,0 0 0,-1 0 1,1-1-1,0 1 0,-1-1 0,1 0 0,-1 0 0,1 0 0,5-4 0,3-8-2890,-7-5-1339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12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5 18812,'-5'0'132,"1"0"1,-1 0-1,1 0 1,0 1-1,-1 0 1,1 0-1,0 0 1,-1 1-1,1-1 0,0 1 1,0 0-1,0 0 1,0 0-1,0 1 1,1-1-1,-1 1 0,1 0 1,0 0-1,-1 0 1,1 1-1,1-1 1,-1 1-1,-3 5 0,4-6-109,0 0 1,1 1-1,-1-1 0,1 1 0,-1-1 0,1 1 0,0-1 0,1 1 0,-1 0 0,1-1 0,-1 1 0,1 0 0,0-1 0,1 1 0,-1 0 0,0-1 0,1 1 0,0 0 0,0-1 0,0 1 0,0-1 0,1 1 0,0-1 0,-1 0 0,1 0 0,0 0 0,0 1 0,4 3 0,-4-6 22,-1 1-1,0-1 1,1 0 0,-1 1-1,1-1 1,0 0 0,-1 0-1,1 0 1,0 0 0,-1 0-1,1 0 1,0-1 0,0 1-1,0-1 1,0 1 0,0-1-1,0 0 1,0 1 0,0-1-1,2 0 1,-1-1 15,0 0 0,-1 0 0,1 1 0,0-1 0,-1-1 0,1 1 0,-1 0 0,0-1 0,1 1 0,-1-1 0,0 0 0,0 1 1,2-3-1,1-2 61,-1 1 0,1-1 0,-1 1 1,-1-1-1,1 0 0,-1-1 1,0 1-1,0-1 0,-1 1 1,3-12-1,-5 12-28,1 0 0,-1 0 0,-1 0 0,1 0 0,-1 0 0,0 0 0,-3-8 0,4 13-77,-1-1 1,0 0 0,1 0-1,-1 1 1,0-1 0,0 1-1,0-1 1,0 1 0,0-1-1,-1 1 1,1 0 0,-2-2-1,2 2-22,0 1 0,0-1 0,0 1 0,0 0-1,1-1 1,-1 1 0,0 0 0,0 0 0,0 0 0,0 0-1,0 0 1,0 0 0,0 0 0,0 0 0,0 0 0,0 0-1,0 0 1,1 0 0,-1 1 0,0-1 0,0 0 0,0 1-1,0-1 1,0 1 0,-1 0 0,-1 2-108,0 0 1,0-1-1,0 1 1,1 1-1,-1-1 1,1 0-1,-1 1 1,1-1-1,0 1 1,0-1-1,1 1 0,-1 0 1,1 0-1,-2 8 1,0 3-557,0 0 0,-1 26 0,4-22 148,0 1 0,1-1-1,1 0 1,0 0 0,9 31-1,4-12-429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12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37 103 12931,'-2'27'1719,"2"0"0,2 34 0,-1-53-1499,0-1 0,1 1 1,-1-1-1,1 1 1,1-1-1,-1 0 0,1 0 1,1 0-1,-1 0 0,1 0 1,0-1-1,10 11 0,-13-15-175,0-1 0,0 0-1,0 0 1,0 0-1,0 0 1,0 0 0,1 0-1,-1 0 1,0 0-1,1 0 1,-1 0-1,1-1 1,-1 1 0,1-1-1,-1 1 1,1-1-1,-1 0 1,1 1-1,-1-1 1,1 0 0,0 0-1,-1 0 1,1 0-1,-1 0 1,1 0-1,0-1 1,-1 1 0,1-1-1,-1 1 1,1-1-1,-1 1 1,1-1 0,-1 0-1,0 0 1,1 0-1,-1 1 1,0-1-1,1 0 1,-1-1 0,1 0-1,3-3 112,-1-1-1,0 0 1,0 0 0,0 0-1,-1 0 1,1 0 0,3-14-1,-2 4 116,-1 0 0,0 0 0,-1 0 1,-1-1-1,0 0 0,-2-19 0,1 30-211,-2 0 1,1 0 0,-1 0-1,0-1 1,0 1-1,0 0 1,-1 0-1,0 0 1,0 0-1,-1 1 1,0-1-1,0 1 1,0-1 0,0 1-1,-1 0 1,0 0-1,0 1 1,0-1-1,-8-5 1,10 8-98,-1 1-1,1 0 1,-1-1 0,0 1 0,0 0-1,0 0 1,1 1 0,-1-1 0,0 1 0,0-1-1,0 1 1,0 0 0,0 0 0,0 0 0,0 0-1,0 1 1,0-1 0,0 1 0,0 0-1,1 0 1,-1 0 0,0 0 0,0 0 0,-3 3-1,0-1-71,0 1 1,1 0-1,0 1 0,-1-1 0,2 1 0,-1 0 0,0 0 0,1 1 1,-6 8-1,-1 9-369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0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45 101 8562,'-45'-100'9195,"81"153"-5884,-3-1-3455,2-1-1,2-1 0,57 58 1,-72-92-904,-22-16 1016,1 0 0,-1 0 1,1 1-1,-1-1 0,0 0 1,1 0-1,-1 0 0,1 0 1,-1 0-1,0 0 0,1 0 1,-1 0-1,1 0 0,-1 0 1,1 0-1,-1 0 0,0 0 1,1 0-1,-1-1 0,1 1 1,-1 0-1,0 0 0,1 0 1,-1-1-1,0 1 0,1 0 0,-1 0 1,0-1-1,1 1 0,-1 0 1,0-1-1,0 1 0,1 0 1,-1-1-1,0 1 0,0 0 1,0-1-1,1 1 0,-1-1 1,0 1-1,0 0 0,0-1 1,0 1-1,0-1 0,0 1 1,0 0-1,0-1 0,0 1 1,0-1-1,0 1 0,0-1 0,0 1 1,0 0-1,0-1 0,-1 0 1,1-10-425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1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16075,'2'0'109,"0"1"-1,0 1 1,-1-1-1,1 0 0,0 0 1,-1 0-1,1 1 0,-1-1 1,1 1-1,-1-1 1,0 1-1,1 0 0,-1 0 1,0-1-1,0 1 0,-1 0 1,2 2-1,3 4 301,26 42 83,-12-18-514,2-1-1,0-1 0,42 44 0,-60-71-271,0 0 0,1 0 1,-1-1-1,0 1 0,1-1 0,0 1 0,-1-1 0,1 0 0,0-1 1,0 1-1,0-1 0,0 0 0,0 0 0,8 1 0,-11-2 247,-1 0-1,1 0 1,-1 0-1,1 0 0,-1 0 1,1 0-1,-1 0 0,1 0 1,-1 0-1,1 0 1,-1-1-1,1 1 0,-1 0 1,1 0-1,-1-1 1,1 1-1,-1 0 0,0-1 1,1 1-1,-1 0 0,0-1 1,1 1-1,-1 0 1,0-1-1,1 1 0,-1-1 1,0 1-1,0-1 1,0 1-1,1-1 0,-1 1 1,0-1-1,0 0 0,2-11-878</inkml:trace>
  <inkml:trace contextRef="#ctx0" brushRef="#br0" timeOffset="1">207 1 10242,'5'0'960,"4"13"-504,1 5-127,4 5 631,4 6-272,2 5-144,4 5-32,2 0-80,1-2-48,2-4-256,-2-4-136,0-7-368,0-6-904,-2-9 1080,-8-7-176,-7-11-152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1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14939,'13'22'1184,"4"6"-919,-3 1-105,9-2 320,0 1-88,6-4-128,-1 0-56,-1-5-248,4 1-176,-8-4 208,-1-1-24,-3-2-80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2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 13003,'-3'-9'1592,"1"3"-888,0 5-320,8 7 1569,7 7-1185,8 11-352,5 6-104,8 7-184,1 5-56,6 2-48,0 2-40,-6-6-160,-5-7-56,-7-8-248,-4-8 368,-12-13 8,-2-8-104,-5-18-64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2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5 110 13979,'-2'-2'1392,"-1"-2"-1056,3 1 897,8 10-937,2 6-96,4 12-72,2 1-48,5 9-48,4 4-24,0 3-8,1-2-72,-4-7-208,-1-5-104,-5-16-625,-3-6 833,-9-15-152,-1-8-96</inkml:trace>
  <inkml:trace contextRef="#ctx0" brushRef="#br0" timeOffset="1">154 1 11843,'8'13'1160,"5"7"-688,2 4-160,5 6 536,3 5-208,2 2-168,3 2-80,-1-3-184,2-1-55,-1-6-169,-1-5-113,-6-8-23,-1-6-1024,-10-11 1024,-5-6-136,-5-16-96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3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14811,'22'23'1368,"-2"5"-1071,6 13-177,1 2 648,7 1-544,-1 2-16,-1-5-112,1-3-56,-6-10-168,-1-5-72,-5-8-136,-3-7-504,-8-8 695,-3-4-119,-2-10-128</inkml:trace>
  <inkml:trace contextRef="#ctx0" brushRef="#br0" timeOffset="1">257 12 15355,'-4'0'1345,"11"12"-953,3 5-184,6 7 1120,2 5-1008,8 5-216,1-1-48,2 3-176,1-1-200,-1-2-1936,-5-3 1999,-5-5-231,-5-3-184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3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16187,'2'1'85,"0"0"-1,-1 0 0,1 1 0,0-1 0,0 0 0,-1 1 0,1-1 0,-1 1 0,1-1 0,-1 1 0,0 0 0,0 0 0,0 0 0,0-1 0,0 1 0,1 4 0,7 9 72,96 131 703,-22-33-738,-39-50-97,109 150-344,-147-205 132,18 22-200,-23-29 289,0 1 0,0-1-1,1 0 1,-1 0-1,0 0 1,0 0 0,1 0-1,-1-1 1,0 1-1,1 0 1,-1 0 0,1-1-1,-1 1 1,0-1 0,1 0-1,0 1 1,2-1-1,-4 0 81,1 0 0,-1 0 0,1 0-1,-1 0 1,0 0 0,1-1 0,-1 1-1,0 0 1,1 0 0,-1 0-1,0-1 1,0 1 0,1 0 0,-1 0-1,0-1 1,0 1 0,1 0 0,-1 0-1,0-1 1,0 1 0,0 0 0,1-1-1,-1 1 1,0 0 0,0-1-1,0 1 1,0 0 0,0-1 0,0 1-1,0-1 1,0 1 0,0 0 0,0-1-1,-2-15-276,1 14 189,-6-30-587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4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0 165 13427,'122'190'4966,"-92"-148"-5327,2-3 1,50 51 0,-76-84 178,1 0 0,0-1 0,0 1 0,0-1 0,12 6-1,-18-11 148,0 1-1,-1-1 0,1 0 0,0 1 1,-1-1-1,1 0 0,0 0 0,0 1 0,-1-1 1,1 0-1,0 0 0,0 0 0,-1 0 0,1 0 1,0 0-1,0 0 0,-1 0 0,1-1 0,0 1 1,0 0-1,-1 0 0,1-1 0,0 1 0,-1 0 1,1-1-1,0 1 0,-1 0 0,1-1 1,-1 1-1,1-1 0,-1 1 0,1-1 0,-1 0 1,1 1-1,-1-1 0,1 1 0,-1-1 0,0 0 1,1 1-1,-1-1 0,1-1 0,0-2-181,-1 0 0,1 0 0,0 0 0,-1 0 0,0-8 0,-1-7-470,-1-1 0,-1 0 1,-1 1-1,-10-30 1,-34-75-813,31 81 692,-39-86 551,16 44 3829,33 71-2438,23 45 870,21 30 1,5 0-1651,2-3 0,55 56-1,-86-100-372,0 0 0,1-1-1,0-1 1,1 0 0,0-1 0,25 13-1,-38-23-14,0 0 1,-1-1-1,1 1 0,0 0 0,0-1 0,0 1 0,0-1 0,-1 1 0,1-1 0,0 0 0,0 0 0,0 0 1,0 0-1,0 0 0,0 0 0,3-1 0,-4 0-43,0 0 1,0 0-1,0 0 1,0 0-1,0 0 0,0 0 1,0 0-1,0 0 1,0 0-1,-1 0 1,1 0-1,0-1 0,-1 1 1,1 0-1,-1 0 1,1-1-1,-1 1 0,0-1 1,0 1-1,1 0 1,-1-1-1,0 1 1,0 0-1,0-1 0,-1-1 1,1-7-73,-1-1 0,-1 0 0,0 1 0,0-1 0,-1 1 1,-1 0-1,-6-14 0,-22-43-592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10890,'0'0'1773,"5"-7"-385,8-14-644,1 1-1,1 0 1,1 1 0,0 1 0,27-23 0,-35 34-642,0 0 1,1 0-1,0 0 1,0 1-1,0 1 0,1 0 1,0 0-1,0 1 1,1 0-1,-1 0 0,1 1 1,0 1-1,-1 0 1,1 0-1,13 1 0,-22 1-101,0 0 0,0 1 0,0-1 0,0 0-1,0 1 1,0 0 0,0-1 0,-1 1 0,1 0 0,0 0-1,0 0 1,0 0 0,-1 1 0,1-1 0,-1 0-1,1 1 1,-1-1 0,3 3 0,16 36-344,3 3-26,-22-41 371,1 0-1,0 0 0,0 0 1,0-1-1,0 1 0,0 0 0,0-1 1,0 0-1,0 1 0,0-1 1,1 0-1,-1 0 0,1 0 1,-1-1-1,1 1 0,-1-1 0,4 1 1,5 0 32,0-1 0,-1 0 1,1-1-1,0 0 0,0 0 0,-1-2 1,1 1-1,16-7 0,0-3 29,45-26 0,-50 25-3,1 0-1,1 2 1,26-9-1,-17 19-595,-31 1 184,-1 1-1,1-1 1,0 0-1,-1 1 1,1-1 0,-1 0-1,1 0 1,0 0-1,-1-1 1,1 1-1,-1 0 1,1 0-1,-1-1 1,1 1-1,-1-1 1,1 0 0,-1 1-1,1-1 1,-1 0-1,0 0 1,1 0-1,-1 0 1,0 0-1,0 0 1,3-2 0,5-9-4912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4.6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13923,'42'59'1264,"5"11"-840,0 1-160,1-7 457,-1-4-145,-8-17-240,-4-7-152,-10-20-304,-5-9-120,-11-20-16,-7-10 144,-9-14-64,-9-3-80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2:55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0 317 13123,'0'-1'34,"0"1"0,1 0 1,-1-1-1,0 1 0,0 0 1,0-1-1,0 1 0,1 0 1,-1-1-1,0 1 0,0 0 0,0 0 1,1-1-1,-1 1 0,0 0 1,1 0-1,-1-1 0,0 1 1,0 0-1,1 0 0,-1 0 1,0 0-1,1 0 0,-1 0 0,0-1 1,1 1-1,-1 0 0,0 0 1,1 0-1,-1 0 0,0 0 1,1 0-1,-1 0 0,1 0 1,-1 0-1,0 1 0,1-1 0,-1 0 1,0 0-1,1 0 0,-1 0 1,0 0-1,0 1 0,1-1 1,14 13 69,-12-10 50,32 35 483,58 81 0,-58-71-538,-16-20-68,-15-21-28,-1 0 0,2-1 0,-1 0-1,1 0 1,0 0 0,0-1 0,0 0-1,12 9 1,-17-14-3,0 0-1,1 0 1,-1 0-1,0 1 1,0-1-1,0 0 1,1 0-1,-1 0 1,0 0-1,0 0 1,1 0-1,-1 0 1,0 0-1,0 0 1,1 1-1,-1-1 1,0 0-1,0 0 1,1 0-1,-1-1 1,0 1-1,1 0 1,-1 0-1,0 0 1,0 0-1,1 0 1,-1 0-1,0 0 1,0 0-1,1 0 1,-1-1-1,0 1 1,0 0-1,0 0 1,1 0-1,-1 0 1,0-1-1,0 1 1,0 0-1,0 0 1,1 0-1,-1-1 1,0 1-1,0 0 1,0 0-1,0-1 1,0 1-1,0 0 1,0 0-1,0-1 1,0 1-1,0 0 1,0-1-1,0-18-35,0 16 28,-3-23-27,-1 1 0,-2 0-1,-9-29 1,-32-74-77,35 98 80,-118-278 819,384 765 1836,-199-369-2469,-41-69-136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4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12547,'6'-10'4823,"-4"12"-2363,-3 25-1399,1-6-397,53 621 1362,-51-629-2020,0 11-9,1-1-1,2-1 1,11 37-1,-16-55-1609,-6-13 1046,-9-21 106,3 0 5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4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14 443 15299,'-13'-2'4237,"18"-7"-1785,4-1-2454,33-52 609,-3-2 0,31-72 0,-12 24-361,-55 108-239,-1-1-2,1-1 0,0 1 0,1 0 1,-1 0-1,6-6 0,-8 11-3,0-1 1,0 0-1,-1 1 1,1-1-1,0 1 1,0-1-1,0 1 1,0-1-1,0 1 1,-1-1-1,1 1 0,0 0 1,0 0-1,0-1 1,0 1-1,0 0 1,0 0-1,0 0 1,0 0-1,0 0 1,0 0-1,0 0 0,0 1 1,0-1-1,0 0 1,0 1-1,0-1 1,0 0-1,0 1 1,0-1-1,-1 1 1,1-1-1,0 1 0,0 0 1,0-1-1,-1 1 1,1 0-1,0-1 1,0 3-1,11 12 53,-2 1 0,0 0 0,0 0-1,-2 1 1,7 20 0,5 5 60,16 40 43,-19-41-396,2-2 0,1 0 1,41 59-1,-55-92-1053,-6-6 1269,0 0-1,0 0 1,0 0-1,0 0 1,0 0 0,1 0-1,-1 0 1,0 0-1,0 0 1,0 0-1,0 0 1,0 0-1,0 0 1,0 0-1,0 0 1,1 0 0,-1 0-1,0 0 1,0 0-1,0 0 1,0 0-1,0 0 1,0 0-1,0 0 1,0 0-1,0 0 1,1 0-1,-1 0 1,0-1 0,0 1-1,0 0 1,0 0-1,0 0 1,0 0-1,0 0 1,0 0-1,0 0 1,0 0-1,0 0 1,0-1 0,0 1-1,0 0 1,0 0-1,0 0 1,0 0-1,0 0 1,0 0-1,0 0 1,0 0-1,0-1 1,0 1-1,0 0 1,0 0 0,1-4-727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5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3 163 17308,'-1'-7'224,"1"0"0,-1 0 1,1 0-1,0 0 0,1 0 1,-1 0-1,1 0 1,1 0-1,-1 1 0,1-1 1,1 0-1,-1 1 0,1-1 1,0 1-1,5-7 0,-6 10-160,0-1 0,0 1 1,0 0-1,1 0 0,-1 0 0,1 0 0,0 0 0,0 1 0,0-1 0,0 1 0,1 0 0,-1 0 0,0 0 0,1 0 1,0 1-1,-1-1 0,1 1 0,0 0 0,0 0 0,-1 1 0,1-1 0,0 1 0,0-1 0,0 1 0,0 0 0,0 1 0,7 1 1,-7-1-49,0 0 1,-1 0-1,1 1 1,-1-1-1,1 1 1,-1 0-1,0 0 1,0 1-1,1-1 1,-2 1-1,1-1 1,0 1-1,2 3 1,0 0 2,-1 1 0,0-1 0,0 1-1,-1 0 1,0 0 0,3 9 0,0 5 73,-1 1-1,-1 0 1,2 35-1,-5 2 678,-7 75 1,4-102-206,2-31-556,0-1 0,0 1-1,0 0 1,0 0 0,0-1-1,0 1 1,0 0 0,0 0 0,0-1-1,1 1 1,-1 0 0,0-1 0,0 1-1,1 0 1,-1-1 0,1 1-1,-1 0 1,0-1 0,1 1 0,-1-1-1,1 1 1,-1-1 0,1 1 0,-1-1-1,1 1 1,0-1 0,-1 0-1,1 1 1,0-1 0,-1 0 0,1 1-1,0-1 1,-1 0 0,1 0 0,0 0-1,0 1 1,-1-1 0,1 0-1,0 0 1,-1 0 0,1 0 0,0 0-1,0-1 1,-1 1 0,1 0 0,0 0-1,-1 0 1,2-1 0,2 0-179,-1 0 0,0 0-1,0 0 1,1-1 0,-1 1 0,0-1 0,0 1 0,-1-1 0,6-4 0,-2-1-134,0-1 0,-1 0 0,0 0 0,-1 0 0,1 0 0,4-13 0,1-10-443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6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14851,'13'22'1841,"-2"9"-865,1 0-352,1 5 1344,2 1-679,3-1-345,-1-3-224,0-4-608,0-6-192,-2-8-440,-1-3-128,-7-12 1728,-1-6-1224,-9-8-104,-1-5-8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6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16932,'2'10'4556,"8"24"-2669,1 5-1156,-1 2-272,-4-13-287,2-1 0,0 0-1,16 32 1,-23-57-166,0 0-1,0 0 1,0 0-1,0 0 1,1 0-1,-1 0 1,1 0 0,-1-1-1,1 1 1,0 0-1,0-1 1,3 3-1,-4-4-3,0 0-1,1 1 0,-1-1 1,0 0-1,0 0 1,1 1-1,-1-1 0,0 0 1,1-1-1,-1 1 0,0 0 1,0 0-1,1 0 1,-1-1-1,0 1 0,0-1 1,0 1-1,1-1 1,-1 1-1,0-1 0,0 0 1,0 1-1,1-2 0,17-13-4,-11 8 4,1 1 0,-1 0-1,1 0 1,1 1 0,12-6 0,-20 10-1,1 0-1,-1 0 0,0 1 1,0-1-1,1 1 0,-1 0 1,0 0-1,1 0 0,-1 0 1,0 0-1,1 0 0,-1 1 1,0-1-1,0 1 0,1-1 1,-1 1-1,0 0 0,0 0 1,0 0-1,0 0 0,0 0 1,0 1-1,0-1 0,0 0 1,-1 1-1,1-1 0,0 1 1,-1 0-1,1 0 0,0 2 1,4 5 63,-1 1 0,0 0 0,-1 0 1,0 0-1,0 1 0,-1-1 0,-1 1 0,0 0 0,0 0 1,-1 0-1,0 0 0,-1-1 0,0 1 0,-1 0 1,0 0-1,-1 0 0,0 0 0,-1 0 0,0-1 1,-5 11-1,7-18-49,0 0 1,-1-1-1,1 1 0,-1-1 1,0 1-1,0-1 1,1 0-1,-1 0 0,-1 1 1,1-1-1,0-1 1,-1 1-1,1 0 0,-1-1 1,1 1-1,-1-1 1,1 0-1,-1 1 1,0-1-1,0-1 0,0 1 1,0 0-1,0-1 1,0 1-1,0-1 0,0 0 1,0 0-1,0 0 1,1-1-1,-1 1 0,-3-1 1,-2-2-253,0 1-1,0-1 1,1-1 0,-1 0 0,1 0 0,0 0-1,0-1 1,0 0 0,1 0 0,-7-7 0,-7-8-425,-27-36 1,15 10-195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7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18372,'10'-9'2312,"3"1"-1455,1-1-385,5-1 1264,2 0-680,6-2-336,0 1-800,-2 1-472,4 0 464,-5 0-160,3 3-88</inkml:trace>
  <inkml:trace contextRef="#ctx0" brushRef="#br0" timeOffset="1">700 1 17364,'23'21'1848,"-6"11"-1056,-8 1-344,2 8 1041,-1 1-393,0 5-456,-1 0-160,0 2-248,-2-2-80,-2-6-336,0-4-136,-5-11-400,-3-5-312,-9-15 800,0-9-208,-13-20-137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07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41 16924,'-1'0'74,"1"0"1,-1 0 0,1 0 0,-1 0-1,0 0 1,1 0 0,-1 0 0,0 1-1,1-1 1,-1 0 0,1 0 0,-1 0-1,0 0 1,1 1 0,-1-1 0,1 0-1,-1 1 1,1-1 0,-1 0 0,1 1 0,-1-1-1,1 1 1,-1-1 0,1 1 0,-1-1-1,1 1 1,-7 20 975,5 24 243,4-27-1042,0 1 1,1-1 0,5 20 0,-6-31-191,0 0-1,1 0 1,0 0-1,0 0 1,0 0 0,1 0-1,0-1 1,0 0-1,1 0 1,5 7-1,-9-13-36,-1 1-1,1 0 1,0-1-1,0 1 1,-1 0-1,1-1 1,0 1-1,0-1 1,-1 0 0,1 1-1,0-1 1,0 1-1,0-1 1,0 0-1,0 0 1,0 0-1,-1 1 1,1-1-1,0 0 1,0 0-1,0 0 1,0 0-1,0-1 1,0 1-1,0 0 1,0 0-1,-1 0 1,1-1 0,0 1-1,0-1 1,0 1-1,0 0 1,-1-1-1,1 1 1,0-1-1,0 0 1,-1 1-1,1-1 1,0 0-1,-1 1 1,1-1-1,0-1 1,2-3 78,0 1 1,-1-1-1,1 0 0,-1 0 1,0 0-1,1-5 1,1-7 204,0 1 0,-1-1 1,-1 0-1,0-31 1,-2 39-203,-1 0 0,0 0 0,0 0 1,-1 0-1,0 1 0,0-1 0,-1 1 0,0-1 0,0 1 1,-1 0-1,-5-8 0,8 15-88,1 0 1,-1 0-1,0-1 1,0 1-1,0 0 1,0 0-1,0 0 1,-1 0-1,1 0 1,0 0-1,0 0 1,-1 0-1,1 0 1,0 1-1,-1-1 1,1 0-1,-1 1 1,1-1-1,-3 1 1,3 0-10,0 0 1,0 0 0,-1 0 0,1 1-1,0-1 1,0 1 0,0-1 0,0 1-1,0-1 1,0 1 0,0-1-1,0 1 1,0 0 0,0 0 0,0-1-1,0 1 1,0 0 0,1 0 0,-2 1-1,-1 4-22,-1-1-1,1 1 0,0-1 0,1 1 1,0 0-1,0 0 0,-2 10 1,0 5-481,1 0 1,1-1 0,2 1 0,0 0 0,0 0 0,2-1-1,1 1 1,10 38 0,-7-45-175,2-11-94</inkml:trace>
  <inkml:trace contextRef="#ctx0" brushRef="#br0" timeOffset="1">610 447 16291,'0'0'18,"7"16"493,0-1 0,1 1-1,0-2 1,14 18 0,-20-29-440,1 0 0,-1 0 0,1 0 1,0-1-1,0 1 0,1-1 0,-1 1 0,0-1 1,1 0-1,6 2 0,-8-3-20,1-1 0,-1 1 1,0-1-1,1 0 0,-1 1 0,1-1 0,-1 0 0,1-1 1,-1 1-1,1 0 0,-1-1 0,0 1 0,1-1 1,-1 0-1,0 0 0,1 0 0,-1 0 0,0 0 1,2-2-1,1-1 86,-1 1 1,1-1-1,-1 0 1,0 0 0,-1-1-1,1 1 1,-1-1-1,0 0 1,0 0 0,0 0-1,-1 0 1,1-1-1,-1 1 1,-1-1-1,1 1 1,-1-1 0,1-7-1,-1 3 110,0 1-1,0-1 1,-1 1 0,0-1-1,-1 1 1,0-1-1,-1 1 1,0 0 0,-5-16-1,5 20-140,-1-1 0,1 1 1,-1 0-1,-1 0 0,1 0 0,-1 0 0,1 1 0,-1-1 0,-1 1 0,1 0 0,-1 0 1,1 0-1,-1 1 0,0-1 0,0 1 0,-1 1 0,-9-5 0,11 6-124,0 0-1,1 0 0,-1 0 1,0 1-1,0 0 0,0-1 1,0 1-1,0 1 0,1-1 0,-1 1 1,0-1-1,0 1 0,0 0 1,1 0-1,-1 1 0,0-1 1,1 1-1,0 0 0,-1 0 1,1 0-1,0 0 0,0 0 1,0 1-1,0 0 0,0-1 0,1 1 1,-5 6-1,2-2-112,1 0 1,0 0-1,0 0 0,0 0 1,1 1-1,1 0 0,-1-1 1,1 1-1,0 0 0,0 9 0,2 0-329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21.2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58 12987,'-10'-58'5152,"16"98"-4385,-1 0 1,-2 61 0,-2-68-612,-1 87-135,-1-42-6,19 154 1,-18-228-20,1-2-1,-1 1 1,0-1-1,0 0 0,1 1 1,-1-1-1,1 0 1,0 0-1,0 1 1,0-1-1,0 0 1,2 3-1,-2-10 8,0-1-1,-1 0 1,1 1 0,-1-1-1,-1-6 1,-2-55 36,-12-397 150,24 572-132,-2-35-65,6 69-218,7 94 554,-21-223-314,-1-11 55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11082,'0'0'2824,"4"-12"-1334,3-2-1119,0 1 0,0 0 0,1 0 0,1 1 0,0 0 0,1 0 0,0 1 0,1 0 0,15-12 0,-5 7 235,0 0 1,1 1-1,35-17 0,-46 27-556,0 0 1,0 1-1,0 0 0,0 1 1,1 0-1,-1 1 0,1 0 1,0 1-1,0 0 1,14 1-1,-22 1-188,0 0 1,0 0-1,0 0 1,0 0-1,0 1 1,0-1-1,-1 1 1,1 0-1,0 1 0,-1-1 1,6 5-1,-6-4 86,0 0 0,0-1 0,1 0-1,-1 0 1,1 0 0,-1 0 0,1 0-1,-1-1 1,1 1 0,0-1 0,0 0-1,0 0 1,0-1 0,5 1 0,4-3-187,-1 0 1,1-2-1,-1 1 1,0-2-1,1 1 1,-2-2-1,1 1 1,11-9-1,15-6-2019,55-17-5285,-84 35 4004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22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22 13707,'-2'-19'3238,"0"17"-1582,2 12-517,-2 192-534,18 417 1055,-15-609-1692,6 41-638,-7-49 619,1 1-1,0 0 1,0 0-1,0 0 1,0 0-1,0-1 1,1 1-1,-1-1 0,1 1 1,0-1-1,-1 1 1,1-1-1,4 4 1,-6-6 38,0 0 1,0 0 0,1 0 0,-1 0-1,0 0 1,0 0 0,0 1 0,1-1-1,-1 0 1,0 0 0,0 0-1,0 0 1,1 0 0,-1 0 0,0 0-1,0 0 1,0 0 0,1 0 0,-1 0-1,0 0 1,0 0 0,1 0-1,-1 0 1,0 0 0,0 0 0,0 0-1,1 0 1,-1 0 0,0-1-1,0 1 1,0 0 0,1 0 0,-1 0-1,0 0 1,0 0 0,0-1 0,0 1-1,1 0 1,-1 0 0,0 0-1,0 0 1,0-1 0,0 1 0,2-8-354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34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4818 179 7594,'-2'-1'724,"-1"0"1,1 0 0,-1 1-1,0-1 1,1 0 0,-1 1-1,0-1 1,-5 1 0,0 1-133,0 0-1,0 0 1,-13 4 0,13-3-567,0 0-1,-1 0 1,-14 0-1,-29-3 101,29-1-54,-1 2 0,-23 2-1,43-2-60,1 1 0,-1-1 0,0-1 1,0 1-1,1 0 0,-1-1 0,1 0 0,-1 0 0,0 0 0,1 0 0,0-1 0,-1 1 0,1-1 0,-5-3 0,-3-3 56,1 0 0,-17-19 0,19 19-21,0-1 1,-1 2-1,0-1 1,-10-6-1,5 7-11,0 0-1,-1 1 0,1 1 0,-1 0 0,0 1 0,0 1 0,-22-3 0,-111 1 35,120 5-51,2 2-17,0 0 0,-46 11 0,48-7 2,0-2 1,-1 0 0,-34-1-1,-319-20 148,-14-8 38,-48-1 251,215 24-527,-237 29 0,-142 25 114,509-48-2,-307 20 56,301-13-16,-193 47 0,262-49-41,0 1 1,2 2-1,-1 1 0,-44 26 0,60-29-20,-1 0 1,2 1-1,0 1 1,0 0-1,1 1 1,1 1-1,0 0 1,1 0 0,-18 31-1,16-20-25,0 0 0,2 1-1,1 1 1,-9 36 0,16-48-7,0 0 0,1 0 1,0 0-1,2 0 0,-1 1 0,2-1 1,0 0-1,1 0 0,7 27 0,-3-21 8,2 1 0,0-1 1,1-1-1,22 35 0,-25-46 10,0 0 0,0-1 0,1 0 0,1 0 0,-1 0 0,1-1 0,0 0 0,1-1 0,0 0 0,0 0 0,0-1 1,14 6-1,11 0-15,1-2 0,1-1 0,45 4 1,-1 0 28,31 7-17,0-4 0,117 0 0,44-25 10,-23 0 46,482-35-73,28-31-8,-664 68 66,372-5 33,44-4-124,-192-24 69,-215 23 16,106-33 1,-81 8 4,-109 35-26,0-1-1,0-1 1,-1-1-1,21-16 1,-36 24 6,0 0 0,0-1 0,-1 1-1,1-1 1,-1 0 0,0 0 0,0-1 0,0 1 0,-1-1 0,1 1 0,-1-1 0,0 0 0,2-9-1,-2 6 12,-1-1 1,0 1-1,-1 0 0,1 0 0,-2-1 0,1 1 0,-4-17 0,-2 3 44,-1-1 1,-1 1-1,-1 1 1,-1-1-1,-15-24 1,18 35-25,0 0-1,0 1 1,-1 0-1,-1 1 0,0-1 1,0 1-1,-1 1 1,0 0-1,-17-11 1,3 6-5,-2 1 1,1 0-1,-35-9 1,46 16-108,0 1-115,0-1 1,-16-8-1,27 11 156,-1 0 0,1 0-1,0 0 1,-1-1-1,1 1 1,0-1-1,1 0 1,-1 0 0,0 0-1,1 0 1,-1 0-1,-2-7 1,-3-13-206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3:56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770 8 10794,'-13'-2'298,"1"-1"0,-1 2 0,0 0 0,1 0 0,-1 2 0,0-1-1,0 1 1,1 1 0,-1 1 0,-12 3 0,-12 7 215,-68 32-1,43-17 143,27-13-262,-28 12 288,-70 40-1,115-56-652,1 0-1,0 2 1,0 0-1,1 0 1,1 1-1,1 1 1,0 1 0,-16 22-1,27-32-26,-1-1 1,2 1-1,-1-1 0,0 1 0,1 0 1,0 0-1,1 0 0,-1 0 0,1 1 1,0-1-1,1 0 0,-1 9 0,2-6-1,0 0 0,1 1 1,0-1-1,0 0 0,1-1 0,0 1 0,6 13 0,6 4-3,1-1 0,1-1 0,0 0 1,25 24-1,-13-17-1,50 44 0,-65-63-1,0-1-1,1-1 0,1-1 1,0 0-1,0-1 1,23 9-1,223 50-45,-27-9 13,-170-38 30,103 16 0,-124-30 4,1-2 0,-1-2 0,62-5 0,-75 1 7,-1-1-1,0-2 1,0-1 0,0-1 0,-1-2-1,0-1 1,0-1 0,-1-2 0,-1 0 0,46-31-1,-9-3 19,72-69 0,-132 112-13,0 0-1,0 0 1,-1-1 0,0 0 0,1 0 0,-1 0-1,-1 0 1,1 0 0,-1 0 0,0-1-1,0 1 1,2-12 0,-3 8-16,-1 0 0,1 1 0,-1-1-1,-1 0 1,0 0 0,0 0 0,-4-14 0,-3-1-75,-1 2 1,0-1 0,-2 1 0,-1 1 0,-18-26-1,16 26 62,-1 1-1,-1 1 0,0 1 1,-2 0-1,0 1 0,-1 0 1,-1 2-1,0 0 1,-1 2-1,-1 0 0,0 1 1,-45-16-1,-11 2 574,0 3 0,-90-12-1,-166-11-27,264 38-539,36 4 18,-137-10 134,154 14-171,0 0 1,0 1-1,1 1 1,-1 1 0,0 1-1,1 0 1,-30 12-1,39-12-99,0 0 1,0 1-1,1-1 0,-1 2 0,1-1 0,0 1 0,1 0 0,-1 0 0,-7 12 0,12-16 127,-9 9-270,3-14-58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03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312 686 12611,'4'5'387,"1"1"1,-1 0-1,1-1 1,0 0-1,1 0 1,6 5-1,-2-2-77,2 2-134,1-1 0,0-1 1,0 0-1,1 0 1,0-2-1,0 0 0,1 0 1,0-1-1,19 3 0,18 2 97,76 3 0,-2 0 189,-67-2-205,57 6 262,-103-16-481,0-1 0,0 0-1,0-1 1,0 0 0,0-1-1,24-8 1,68-25 52,138-44-6,-221 73-79,0-2 0,0 0 0,23-12 1,-36 15-3,0-1 0,0 0 0,-1 0 0,0 0 0,0-1 0,0-1 0,-1 1 0,0-1 0,7-11 1,25-45 24,47-103 0,-81 155-28,-1-1 1,0 1-1,-1 0 1,0-1-1,-1 0 1,0 0-1,0-22 0,-2 26-3,-1 0-1,1 0 0,-1 1 0,-1-1 0,0 0 0,0 1 0,-1-1 0,0 1 0,0 0 1,-1 0-1,0 0 0,-6-8 0,6 11-4,0 0 1,-1 1-1,0 0 1,0 0-1,0 0 1,0 0-1,-1 1 1,0 0-1,1 0 1,-1 0-1,0 1 1,0 0-1,0 0 1,-1 1-1,-8-2 1,-13 0-24,1 1-1,-36 2 1,37 0 11,-259-6-192,197 0 116,-107-22 0,161 21 86,-58-12 12,-148-11 0,212 28-2,-1 2 1,0 1-1,1 2 1,-1 0-1,1 2 1,0 1 0,0 1-1,1 2 1,-42 18-1,13 4 6,-57 41-1,24-14-33,86-56 76,-16 12-375,21-8-53,9 0 109,0-1 153,1 0 1,-1 1-1,-1 0 0,1 0 0,-1 1 0,13 12 1,54 57-50,-42-40 115,98 90 6,-108-106 23,1 0-1,1-2 1,47 25-1,-11-13-237,71 24-1,-108-45 134,1-2 0,0 0 0,0-2-1,0-1 1,49 1 0,-55-7 109,-1-1 1,1-1-1,-1-1 0,0-1 1,0-1-1,27-12 0,33-12 38,-36 20-142,0 2 1,48-4-1,-77 11 103,-3 0-63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12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216 858 11843,'6'5'182,"-1"0"0,2-1 0,-1 1 0,0-1 1,1 0-1,0-1 0,0 0 0,13 4 1,7 1 50,30 4 0,-11-3 84,183 55 555,74 17-469,-246-71-339,0-3 0,0-2 0,1-2 0,-1-3 0,1-3 0,0-2 0,73-16 0,-68 7-51,0-4 1,-2-2 0,0-3 0,-1-2-1,-1-3 1,65-42 0,-111 60 42,-1 1 0,-1-2 1,1 1-1,-2-2 0,0 1 1,0-1-1,-1-1 0,0 0 1,-1 0-1,-1-1 0,0 0 1,-1 0-1,0-1 0,-1 1 1,5-25-1,-4 5 212,-1 0 0,-2 0 1,-1 0-1,-1 0 0,-2 0 1,-6-37-1,5 59-193,-1-1 0,-1 0-1,0 1 1,0 0 0,-1 0 0,-1 0-1,0 0 1,-1 1 0,-12-17 0,1 5-12,-1 2 1,-1 0 0,-29-23 0,32 30-39,0 1 0,-1 2 0,0-1-1,-1 2 1,0 1 0,-38-14 0,28 15-20,-1 0 0,-1 2 1,1 2-1,-36-1 0,-4 3-6,0 4 1,-130 21-1,-136 48-3,183-35 11,95-24-41,2 3-1,0 3 1,1 2-1,0 3 1,2 2-1,1 2 1,1 2-1,-66 51 1,-7 27-104,111-95 85,1 1 0,1 0 0,1 1-1,-1 0 1,2 1 0,0 0 0,-9 22 0,16-31 6,0 1-1,0-1 1,0 0 0,1 1 0,0 0 0,0-1-1,1 1 1,0 0 0,0-1 0,1 1 0,0 0-1,0-1 1,3 12 0,0-9-17,-1 0 0,2 0-1,-1 0 1,1 0 0,1-1 0,0 0-1,0 0 1,10 9 0,5 3-37,2-1 0,0-1 0,1-1 0,1-1 0,31 15 0,32 12-61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6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50 15995,'-2'-32'1350,"6"17"-1128,-4 15-207,1 0 1,-1-1-1,0 1 0,0 0 0,1 0 0,-1 0 0,0-1 1,1 1-1,-1 0 0,1 0 0,-1 0 0,0 0 0,1 0 1,-1 0-1,0 0 0,1 0 0,-1 0 0,0 0 0,1 0 1,-1 0-1,1 0 0,-1 0 0,0 0 0,1 0 0,-1 0 1,0 0-1,1 0 0,-1 1 0,0-1 0,1 0 0,-1 0 1,0 0-1,1 1 0,-1-1 0,0 0 0,3 3 12,-1 1 0,0-1 0,0 0 0,0 0-1,0 1 1,0-1 0,-1 1 0,0-1 0,0 1 0,0 0 0,0-1-1,0 1 1,0 7 0,0-3-21,2 16 23,0 0 0,-2 0 1,-3 39-1,-14 71 326,1-18 281,14-111-563,1-1-1,-1 1 1,1-1 0,0 1 0,1 0-1,-1-1 1,3 8 0,-3-11-49,1 0 0,-1 0 0,0 0 1,1-1-1,-1 1 0,1 0 0,-1-1 1,1 1-1,-1 0 0,1-1 0,0 1 0,-1-1 1,1 1-1,0-1 0,-1 1 0,1-1 1,0 1-1,1-1 0,0 1 4,-1-1 1,1 0-1,0 0 1,-1 0-1,1 0 0,0 0 1,0 0-1,-1 0 0,1 0 1,0-1-1,-1 1 0,4-2 1,6-3-86,0-1 0,0 0 0,-1-1 0,0 0 1,0 0-1,0-1 0,-1-1 0,0 1 0,-1-1 1,0-1-1,0 0 0,9-16 0,-16 24-82,0 0 0,0 0 1,0 1-1,0-1 0,-1 0 0,1 0 1,-1 0-1,1 0 0,-1 0 0,0 0 1,1-3-1,-1 4 102,-1 0 0,1 0 0,0 1 0,0-1 0,0 0 0,-1 0 0,1 0 0,-1 0 0,1 0 0,0 0 0,-1 1 0,1-1 0,-1 0 0,0 0 0,1 1 0,-1-1 0,0 0 0,1 1 0,-1-1 0,0 1 0,0-1 0,0 1 0,1-1 0,-3 0 0,-14-5-724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6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15235,'0'0'2129,"6"-2"-1817,3-1 672,3-1-272,6-2-280,6 2 320,2 0-560,0 6-16,-1 3-15</inkml:trace>
  <inkml:trace contextRef="#ctx0" brushRef="#br0" timeOffset="1">532 12 17524,'1'9'1248,"-1"-2"-1200,-2 1-248,2-3 1472,-2-4-1184,6-2-64,2-4-8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6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16836,'4'29'1400,"3"11"-1176,-3 10-120,2 5 384,1 3-464,-1 1-176,0-6-408,0-4-424,-6-16 768,-5-6-184,-3-20-153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7.4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9 226 15275,'-2'-5'135,"0"-1"0,1 0-1,0 0 1,0-1 0,0 1 0,1 0-1,0 0 1,0 0 0,0-1 0,1 1-1,0 0 1,0 0 0,1 0 0,-1 0-1,2 0 1,-1 1 0,0-1 0,1 0-1,0 1 1,0 0 0,1 0 0,0 0-1,0 0 1,0 0 0,0 1 0,0-1-1,6-3 1,1 0 16,-1 1 1,1 0-1,0 0 1,1 1-1,0 0 0,0 1 1,0 1-1,0 0 0,21-4 1,-28 7-129,0 0 0,0 1 1,0 0-1,0 0 1,0 0-1,-1 0 0,1 1 1,0 0-1,0 0 0,0 0 1,-1 1-1,7 2 0,-8-2-14,1 0 0,-1 1 0,0-1 0,0 1 0,-1-1 0,1 1 0,0 0 0,-1 0 0,0 0 0,0 0 0,0 0 0,0 1 0,0-1 0,0 1 0,-1-1 0,0 1 0,2 7 0,-1-1 50,0 1 0,-1 0 0,0-1 0,-1 1-1,0 0 1,-1-1 0,0 1 0,-1 0 0,-3 12 0,-1 0 170,-2 0 0,-1-1 1,-12 23-1,23-48-239,0 1 0,0-1 0,1 0 0,-1 1 0,1 0 0,0-1 0,-1 1 0,1 0 1,0 0-1,0 1 0,0-1 0,0 0 0,1 1 0,-1 0 0,0 0 0,1 0 0,-1 0 0,0 0 0,1 1 0,-1 0 0,1-1 0,-1 1 1,1 1-1,-1-1 0,1 0 0,-1 1 0,1 0 0,-1 0 0,0 0 0,1 0 0,-1 0 0,0 1 0,6 2 0,0 3-28,0-1 0,0 1 0,0 0 0,-1 1 0,0 0 0,-1 0 0,0 1-1,0-1 1,-1 2 0,0-1 0,0 1 0,-1 0 0,0 0 0,-1 0 0,0 1-1,2 12 1,-4-13 102,0 0 0,0 0-1,-1 0 1,-1 0 0,1 1-1,-2-1 1,1 0-1,-2 0 1,1 1 0,-1-1-1,-1 0 1,0-1 0,0 1-1,-1 0 1,0-1 0,-1 0-1,-8 14 1,5-13 131,0 0 0,-1 0 0,0-1 0,-1 0 0,0 0 0,-21 13 0,26-18-191,-1-1 0,0 0 0,0 0 0,0 0 0,0-1 0,0 0 0,-1 0 0,1 0 0,-1-1 0,1 0 0,-1 0 0,0-1 0,1 0 0,-1 0 0,-6-1 0,5 1-2648,15 6 985,-2-3 1595,6 4-823</inkml:trace>
  <inkml:trace contextRef="#ctx0" brushRef="#br0" timeOffset="1">816 592 17828,'0'9'1800,"1"-2"-1312,-1-3-352,-1-1 1097,-5-5-977,3-3-48,0-14-200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13421,'0'0'3326,"0"9"-332,-8 74 2442,-3 29-1021,11-101-4441,0 0 0,1-1 0,0 1 0,4 14 1,-4-24-39,-1 1 1,1 0-1,0-1 1,-1 1-1,1-1 1,0 1-1,0-1 1,0 1 0,0-1-1,0 0 1,1 0-1,-1 1 1,0-1-1,1 0 1,-1 0-1,0 0 1,1 0-1,-1-1 1,1 1 0,-1 0-1,1-1 1,0 1-1,-1-1 1,1 1-1,2-1 1,50 1-3351,-12-1 2274,-40 1 1202,-1 0 0,1 0 0,-1 0-1,0 0 1,1 0 0,-1 0 0,0 0-1,0 0 1,1 0 0,-1 1 0,0-1-1,0 0 1,-1 1 0,1-1-1,0 1 1,0-1 0,-1 1 0,1-1-1,-1 1 1,1-1 0,-1 1 0,0 0-1,0-1 1,1 1 0,-1 0 0,0-1-1,0 1 1,-1 0 0,1-1 0,0 1-1,-1 0 1,1-1 0,-1 3 0,-1 3 421,1 0 0,-1 0 1,0 0-1,0 0 0,-1-1 1,-6 11-1,6-11-240,-1-1 0,0 0 1,-1-1-1,1 1 0,-1-1 0,1 0 0,-1 0 1,-1 0-1,1-1 0,0 0 0,-1 0 0,-8 3 1,12-5-286,-1 0 0,1-1 0,0 0 0,0 1 0,0-1 0,0 0 0,0 0 0,-1 0 0,1 0 0,0-1 1,0 1-1,0-1 0,0 1 0,0-1 0,-4-1 0,3 0-235,1 1 1,0-1 0,0 0-1,-1 0 1,1 0 0,0 0-1,1 0 1,-1-1-1,0 1 1,1-1 0,-1 1-1,1-1 1,0 1-1,-2-6 1,1 3-1485,1 0 0,0-1 0,0 1 0,0-1 0,1 1 1,0-9-1,0-9-10277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7944,'13'-9'2562,"92"-66"66,81-53 650,-144 102-2518,0 2-1,72-29 0,-113 52-761,0 0 1,1 0-1,-1 1 0,0-1 1,1 0-1,-1 1 1,1-1-1,-1 1 1,0 0-1,1-1 0,-1 1 1,1 0-1,-1 0 1,1 0-1,-1 0 1,1 0-1,-1 0 0,1 0 1,-1 1-1,1-1 1,-1 0-1,0 1 1,1-1-1,-1 1 0,0 0 1,1-1-1,1 3 1,-1 0-28,-1 0 1,0 0-1,0 0 1,-1 1 0,1-1-1,-1 0 1,0 0-1,1 1 1,-2-1 0,1 5-1,0 5 28,-1 5-187,1-13 141,-1 1 0,1-1 0,1 1 0,-1-1 0,1 0 0,-1 1 0,2-1 0,1 8 0,-2-12 47,0 0 0,0 1 0,0-1 0,1 0 0,-1 0 0,0 0 0,1 0-1,-1 0 1,0 0 0,1 0 0,-1 0 0,1-1 0,0 1 0,-1 0 0,1-1 0,-1 0 0,1 1 0,0-1-1,0 0 1,-1 0 0,1 0 0,0 0 0,-1 0 0,1 0 0,0 0 0,-1-1 0,1 1 0,0 0-1,-1-1 1,1 0 0,-1 1 0,3-2 0,16-6-281,-1 0 0,0-2 0,0 0-1,-1-1 1,19-15 0,3-1-706,20-9 613,48-34 710,-107 69 86,-18 8-4074,6-1-1366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9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99 196 17172,'-4'-28'1262,"0"17"-695,3 10-299,-1 6-10,-1 27 133,1 0 0,2 0 0,1-1 0,6 33 0,-7-60-379,52 345-297,-49-336 261,-3-8 11,1 0 0,0-1 0,0 1 1,1 0-1,-1-1 0,1 1 0,0-1 1,3 5-1,-1-8-27,-2-8 34,-2-13 25,-2-30 168,-17-87 1,-22-48 239,33 154-350,-1-7 45,-22-86 300,25 105-302,-1-1 0,-1 1 0,-16-31 0,24 50-115,-1-1-1,1 1 1,0 0-1,0-1 0,0 1 1,0 0-1,0-1 1,0 1-1,-1 0 1,1-1-1,0 1 0,0 0 1,0-1-1,-1 1 1,1 0-1,0 0 1,0-1-1,-1 1 0,1 0 1,0 0-1,-1 0 1,1-1-1,0 1 1,-1 0-1,1 0 0,0 0 1,-1 0-1,1 0 1,0 0-1,-1 0 1,1 0-1,-1 0 0,1 0 1,-1 0-1,-1 13 80,4 5-77,1 0 0,1 0 0,1-1 0,0 0-1,1 1 1,1-2 0,0 1 0,2-1 0,0 0 0,0-1 0,20 24 0,-26-35-8,1-1 0,-1 1 0,1-1 0,0 0 0,0 0 1,0-1-1,0 1 0,0-1 0,1 0 0,-1 0 1,1 0-1,-1-1 0,1 1 0,0-1 0,-1 0 0,1-1 1,0 1-1,0-1 0,0 0 0,-1 0 0,1 0 0,0-1 1,0 0-1,0 0 0,-1 0 0,1 0 0,-1-1 0,1 0 1,-1 0-1,1 0 0,-1 0 0,0-1 0,0 1 0,0-1 1,0 0-1,4-6 0,4-2 24,-1-1 0,-1-1 0,0 0 0,-1 0 1,0-1-1,-1-1 0,11-24 0,-14 26 11,0 0-1,-1 0 1,0-1-1,-1 0 1,-1 1-1,0-1 1,-1 0-1,-1 0 1,0-17-1,-4 16 31,4 15-63,0 0 0,-1 0 1,1 0-1,0 0 0,0 0 0,0 0 1,0-1-1,0 1 0,0 0 1,0 0-1,0 0 0,-1 0 0,1 0 1,0 0-1,0 0 0,0 0 0,0 0 1,0 0-1,0 0 0,-1 0 1,1 0-1,0 0 0,0 0 0,0 0 1,0 0-1,0 0 0,-1 0 0,1 0 1,0 0-1,0 0 0,0 0 1,0 0-1,0 0 0,-1 0 0,1 0 1,0 0-1,0 0 0,0 0 0,0 0 1,0 0-1,0 1 0,0-1 1,-1 0-1,1 0 0,-1 2 3,0 0 0,-1 0-1,1 0 1,0 0 0,1 1 0,-1-1-1,0 0 1,0 1 0,0 3 0,-2 19-10,1-1 0,1 1 0,1 0 0,4 30 0,20 101-22,-17-119 18,13 36-1,-15-59-4,0 0 0,1 0 0,0 0 0,1-1-1,14 19 1,-20-30-41,1 0 0,-1 0 0,1 1 0,0-1-1,0 0 1,0 0 0,0-1 0,0 1-1,0 0 1,0-1 0,1 1 0,-1-1 0,1 0-1,-1 0 1,1 1 0,-1-2 0,1 1 0,0 0-1,-1-1 1,1 1 0,0-1 0,0 0 0,-1 0-1,1 0 1,0 0 0,0 0 0,-1-1-1,1 1 1,0-1 0,-1 0 0,1 1 0,0-1-1,-1 0 1,1-1 0,-1 1 0,0 0 0,1-1-1,-1 0 1,4-3 0,-1 1-425,0-1 0,-1-1 1,1 1-1,-1-1 0,0 0 0,-1 0 0,1 0 1,-1 0-1,0-1 0,-1 1 0,4-13 0,-1-5-10,-1 0-1,1-26 1,-2 15 2773,-3 35-2243,1 0 0,-1 0 1,0 0-1,0 0 1,0 0-1,0 0 1,0 0-1,0 0 1,0 0-1,0 0 1,0 0-1,0 0 1,0 0-1,0 0 1,0 0-1,0 0 0,0 0 1,0 0-1,1 0 1,-1 0-1,0 0 1,0 0-1,0 0 1,0 0-1,0 0 1,0 0-1,0 0 1,0 0-1,0 0 1,0 0-1,0 0 0,0 0 1,0 0-1,0 0 1,0 0-1,0 0 1,1 0-1,-1 0 1,0 0-1,0 0 1,0 0-1,0 0 1,0-1-1,0 1 0,0 0 1,0 0-1,0 0 1,0 0-1,0 0 1,0 0-1,0 0 1,0 0-1,0 0 1,0 0-1,0 0 1,0 0-1,0 0 1,0 0-1,0 0 0,0-1 1,0 1-1,0 0 1,0 0-1,3 8 842,3 11-349,6 28-1033,22 63 0,-27-97 221,0-11-100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9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17348,'0'68'784,"3"0"1,3 0 0,3 0 0,17 67-1,-9-73-526,27 64 1,-30-92-215,2-1 0,1-1-1,29 41 1,-99-149 0,17 21 43,-2 2 1,-76-81-1,104 126 33,14 14-35,14 14 7,-11-16-114,0 0-1,0-1 1,0 1-1,1-2 1,-1 1 0,1-1-1,-1 0 1,1 0-1,0-1 1,0 0-1,0 0 1,0-1 0,0 0-1,0-1 1,0 0-1,0 0 1,0 0 0,-1-1-1,1 0 1,10-5-1,-12 5 15,1-1 0,-1 0 0,1-1 0,-1 1 0,0-1 0,-1-1 0,1 1 0,-1-1 0,0 0 0,0 0 0,0 0 0,-1-1 0,0 1 0,0-1-1,0 0 1,-1 0 0,1-1 0,-2 1 0,1-1 0,-1 0 0,0 1 0,0-1 0,1-8 0,-1-35-153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0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91 15403,'5'50'732,"2"-1"-1,3 0 1,1 0 0,3-1-1,30 73 1,124 218 400,-163-330-1102,42 76 318,-59-127 300,-17-28-626,19 41-114,-2-1 1,-2 2-1,0 0 1,-25-35-1,44 70 60,0 0 23,0-1 0,0 0 1,1 1-1,11 8 0,-15-13 6,0 0 1,1-1 0,0 1-1,-1 0 1,1-1 0,0 0 0,0 0-1,0 0 1,0 0 0,0 0-1,0-1 1,0 1 0,0-1-1,0 0 1,0 0 0,0 0 0,0 0-1,0 0 1,6-2 0,-2-1 6,-1 0 0,1 0 1,-1 0-1,0-1 0,0 0 1,0 0-1,-1 0 0,1-1 1,-1 0-1,0 0 0,-1 0 1,1-1-1,-1 1 0,0-1 1,0 0-1,-1 0 0,0-1 1,3-6-1,-1 1 43,0 0 0,-2 0 0,1-1 0,-1 1 0,-1-1 1,0 1-1,-1-1 0,-1 0 0,0-16 0,-1 26-24,1 0 0,-1 0 0,1 0 0,-1 0 0,0 0 0,0 0 0,0 1 0,-1-1 0,-1-3 0,3 6-18,-1-1-1,1 1 0,0 0 0,0-1 0,-1 1 0,1 0 1,0 0-1,0-1 0,-1 1 0,1 0 0,0 0 0,-1 0 1,1-1-1,0 1 0,-1 0 0,1 0 0,0 0 1,-1 0-1,1 0 0,-1 0 0,1 0 0,0 0 0,-1 0 1,1 0-1,0 0 0,-1 0 0,1 0 0,-1 0 1,0 0-1,0 1 0,0 0 0,0-1 0,0 1 1,1 0-1,-1 0 0,0 0 0,0 0 0,1 0 1,-1-1-1,0 1 0,1 0 0,-1 1 1,0 1-1,-3 8 5,1 1 0,-1 0 1,2-1-1,0 1 0,0 1 0,1-1 1,1 18-1,2 9-18,6 39 0,-7-74 7,11 58-7,-10-57 6,-1 0 1,1-1 0,0 1-1,0-1 1,1 1-1,-1-1 1,1 0 0,0 0-1,0 0 1,5 5-1,-7-8 2,1 0 0,-1 0 0,0 0-1,0 0 1,1 0 0,-1 0-1,1-1 1,-1 1 0,0 0-1,1-1 1,-1 1 0,1-1-1,0 0 1,-1 1 0,1-1 0,-1 0-1,1 0 1,-1 0 0,1 0-1,0 0 1,2-1 0,-1 0 2,0 0 0,0-1 0,0 1 1,-1-1-1,1 1 0,0-1 0,-1 0 1,1 0-1,-1 0 0,3-3 1,4-6 27,0 1 1,-1-2 0,13-22-1,-8 6 54,0 0 0,-2-1 0,-1-1 0,-2 0 0,0 0 0,5-51 0,-8 24 112,-3 0 1,-7-98-1,4 138-152,-1 1-1,-1 0 0,0 0 0,-1 0 1,-9-24-1,13 38-42,-1 0 1,1 1 0,-1-1 0,0 1-1,0-1 1,0 1 0,0-1 0,0 1-1,0-1 1,0 1 0,0 0-1,-1-1 1,1 1 0,0 0 0,-1 0-1,1 0 1,-1 0 0,1 0 0,-3 0-1,3 1 0,1 0 0,-1 0 0,0 0 0,1 0 0,-1 0 0,1 0 0,-1 0 0,1 0-1,-1 1 1,0-1 0,1 0 0,-1 0 0,1 1 0,-1-1 0,1 0 0,-1 1 0,1-1 0,-1 1 0,1-1-1,-1 0 1,0 2 0,-9 21-3,4 1-4,2 0-1,1 1 0,-1 33 1,7 78-23,-2-108 32,1 0-1,2 0 1,0-1 0,11 34-1,-12-53-11,-1-1 1,1 1-1,0 0 0,1-1 1,0 0-1,0 0 0,0 0 1,1 0-1,0-1 0,1 0 1,-1 0-1,1 0 0,0-1 1,0 1-1,1-2 0,0 1 1,0-1-1,0 0 0,8 3 1,-9-5-112,0 0 0,0-1 1,1 0-1,-1 0 0,1-1 1,-1 0-1,1 0 0,-1 0 1,13-3-1,-17 2 30,1 1 1,-1-1-1,1 1 0,-1-1 0,1 0 0,-1 0 1,1 0-1,-1 0 0,0 0 0,0 0 0,0-1 1,0 1-1,0-1 0,0 0 0,0 1 0,0-1 1,0 0-1,-1 0 0,1 0 0,-1 0 0,1 0 1,-1-1-1,0 1 0,0 0 0,0-1 1,0 1-1,0-3 0,-1 3 45,0 0 0,0 0-1,0 1 1,0-1 0,0 0 0,0 0 0,-1 0 0,1 1-1,-1-1 1,1 0 0,-1 0 0,-1-2 0,-20-23-741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0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13427,'0'-8'672,"6"10"-504,0 4 48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1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17644,'1'22'472,"2"0"1,0 1 0,1-2 0,8 23-1,-5-17-324,-3-11-131,15 52-1,-16-61-14,-1-1 0,1 1-1,0-1 1,1 1 0,0-1-1,0 0 1,6 7 0,-10-13 3,1 1 0,-1-1 1,1 1-1,0 0 0,-1-1 1,1 1-1,-1-1 0,1 0 1,0 1-1,0-1 0,-1 1 1,1-1-1,0 0 0,0 0 1,-1 1-1,1-1 1,0 0-1,0 0 0,0 0 1,-1 0-1,1 0 0,0 0 1,0 0-1,0 0 0,-1 0 1,2-1-1,0 1 13,-1-1 1,1 0-1,-1 0 1,1 0-1,-1 0 0,0 0 1,0 0-1,1-1 1,-1 1-1,0 0 1,0-1-1,1-1 0,2-5 102,0 0 0,0-1 0,4-14 0,1-14 421,-1 0 0,-3 0 1,2-47-1,-5 58-133,-2 48-288,0 0 0,2 0 0,5 26 0,19 71-174,-24-107 49,2 3 2,0 1-1,8 18 1,-11-31 2,0 0 0,0-1 1,0 1-1,1-1 0,-1 0 0,1 1 1,-1-1-1,1 0 0,0 0 0,0 0 1,0 0-1,0 0 0,0-1 0,0 1 1,0 0-1,1-1 0,-1 0 0,1 1 1,-1-1-1,4 1 0,-4-2 6,0 0 0,0 0-1,0 0 1,0-1 0,0 1 0,0 0 0,0-1-1,0 1 1,0-1 0,0 0 0,0 0 0,0 0-1,-1 0 1,1 0 0,0 0 0,-1 0 0,1 0-1,-1-1 1,1 1 0,-1-1 0,1 1-1,-1-1 1,0 1 0,0-1 0,0 0 0,0 0-1,1-2 1,2-4 52,0-1 0,-1 1-1,0-1 1,4-16 0,-4 6 121,0-1 1,1-36-1,-4 46-87,-1 0 0,0 0-1,0 0 1,-1 0 0,0 0 0,-1 0-1,-5-14 1,7 23-80,1 0 1,0 0-1,-1 0 0,1 0 1,-1 0-1,1 0 0,-1 0 0,1 0 1,-1 1-1,0-1 0,1 0 1,-1 0-1,0 1 0,0-1 1,1 0-1,-1 1 0,0-1 0,0 1 1,0-1-1,0 1 0,0 0 1,0-1-1,-1 1 0,1 0-6,0 0-1,0 1 1,1-1-1,-1 1 1,0-1-1,1 1 1,-1-1-1,0 1 0,1-1 1,-1 1-1,1 0 1,-1-1-1,1 1 1,0 0-1,-1-1 1,1 1-1,-1 0 1,1 0-1,0-1 1,0 1-1,-1 0 1,1 0-1,0 0 1,0-1-1,0 1 1,0 0-1,0 0 1,0 0-1,0 1 1,0 55 17,0-53-26,0 0 0,0 0-1,1 0 1,0 0 0,0 0 0,0-1 0,0 1-1,0 0 1,1 0 0,0 0 0,3 5 0,-4-9 1,0 1 0,0-1 1,-1 1-1,1-1 0,0 1 1,0-1-1,0 1 0,0-1 1,0 0-1,1 1 0,-1-1 1,0 0-1,0 0 0,0 0 1,0 0-1,0 0 0,0 0 1,0 0-1,0 0 1,0 0-1,0-1 0,0 1 1,0 0-1,0-1 0,0 1 1,0-1-1,0 1 0,0-1 1,0 1-1,0-1 0,0 0 1,0 0-1,33-27-40,-30 23 30,154-156-262,-157 161 266,0-1 1,-1 0 0,1 1-1,0-1 1,-1 0-1,1 0 1,-1 0-1,1 0 1,-1 0 0,0 1-1,1-1 1,-1 0-1,0 0 1,1 0 0,-1 0-1,0 0 1,0 0-1,0 0 1,0 0 0,0 0-1,0 0 1,0 0-1,0 0 1,0 0-1,-1 0 1,1 0 0,0 0-1,-1 0 1,1 0-1,0 0 1,-1 0 0,1 0-1,-1 1 1,0-1-1,1 0 1,-1 0-1,0 0 1,1 1 0,-1-1-1,-1 0 1,1 0 7,0 0 1,0 0-1,0 1 1,0-1-1,0 1 1,0-1-1,-1 1 1,1-1-1,0 1 1,0 0-1,0-1 1,-1 1-1,1 0 0,0 0 1,0 0-1,-1 0 1,1 0-1,0 0 1,0 0-1,-1 1 1,1-1-1,0 0 1,0 1-1,0-1 1,0 1-1,0-1 1,-1 1-1,1-1 1,0 1-1,0 0 1,0 0-1,0-1 1,-1 2-1,-1 3-2,0 1 0,-1-1 0,2 0 0,-1 1 0,0-1 0,1 1 1,0 0-1,1 0 0,-1 0 0,1 0 0,0 0 0,0 7 0,1 2-14,-1 0 1,2-1 0,4 29-1,-5-41 11,1 1 0,-1 0 0,1-1 0,0 1 0,0-1 0,0 1 0,0-1 0,0 1-1,0-1 1,1 1 0,-1-1 0,1 0 0,-1 0 0,1 0 0,0 0 0,0 0 0,0 0 0,0-1 0,4 3 0,-3-3-3,-1 0 0,1 0 0,0-1 0,-1 1 0,1-1 0,0 0 0,0 0 0,0 0 0,-1 0 0,1 0 0,0-1 0,0 1 0,-1-1 0,1 1 0,0-1 0,-1 0 0,1 0 0,-1-1 0,4-1 0,38-25-84,16-8 1,-55 34 89,-1 0 0,1 0 0,0 0 0,0 1 0,0 0 0,0-1 0,0 2-1,0-1 1,0 1 0,8 0 0,-10 0 5,0 1 1,0-1-1,-1 1 1,1 0-1,0 0 1,-1 0-1,1 0 1,-1 1-1,1-1 1,-1 1-1,1 0 1,-1-1-1,0 1 1,0 0-1,0 0 1,3 4-1,0 1 21,-1-1 0,0 1 0,0 0 0,4 11 0,-32-83 317,-19-82 0,39 130-385,4 17 26,0 0 0,0 0 0,0 1-1,0-1 1,1 0 0,-1 0 0,0 0 0,0 0-1,0 0 1,0 0 0,0 0 0,1 0 0,-1 1-1,0-1 1,0 0 0,0 0 0,0 0 0,1 0-1,-1 0 1,0 0 0,0 0 0,0 0 0,1 0-1,-1 0 1,0 0 0,0 0 0,0 0-1,0 0 1,1 0 0,-1 0 0,0-1 0,0 1-1,0 0 1,0 0 0,1 0 0,-1 0 0,0 0-1,0 0 1,0 0 0,0 0 0,0-1 0,1 1-1,-1 0 1,0 0 0,0 0 0,0 0 0,0 0-1,0-1 1,0 1 0,0 0 0,0 0 0,0 0-1,0-1 1,0 1 0,0 0 0,0 0 0,0 0-1,0 0 1,0-1 0,0 1 0,0 0 0,0 0-1,0 0 1,0 0 0,0-1 0,20 15-1107,-9-6 248,-8-6 715,1-1 0,-1 1 1,1-1-1,-1 0 0,1 0 1,0 0-1,-1 0 0,1-1 0,0 1 1,0-1-1,-1 0 0,1 0 1,0 0-1,7-2 0,8-7-653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2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18060,'9'60'454,"2"-1"1,3-1-1,2 0 1,3-1 0,43 88-1,95 133 111,-103-190-470,-28-36-116,-26-52 5,0 0 1,-1 0-1,1 0 0,0 0 0,0 0 1,0 0-1,0 0 0,0 0 1,0 0-1,-1 0 0,1 0 1,0 0-1,0 0 0,0 0 1,0 0-1,0 0 0,-1 0 1,1 0-1,0 0 0,0 0 1,0 0-1,0 0 0,0 0 1,0 0-1,-1 0 0,1 0 0,0 1 1,0-1-1,0 0 0,0 0 1,0 0-1,0 0 0,0 0 1,0 0-1,0 0 0,0 1 1,0-1-1,0 0 0,-1 0 1,1 0-1,0 0 0,0 0 1,0 1-1,-12-13-221,-64-71-831,5 8 1322,-64-89 1,132 159-97,-1 0 0,1 0-1,0-1 1,0 1 0,-3-11-1,5 15-117,1-1-1,0 1 0,-1 0 0,1-1 1,0 1-1,0-1 0,0 1 1,0 0-1,0-1 0,0 1 0,1 0 1,-1-1-1,0 1 0,1 0 1,-1-1-1,1 1 0,-1 0 0,1 0 1,0-1-1,-1 1 0,1 0 1,0 0-1,0 0 0,0 0 0,0 0 1,0 0-1,0 0 0,0 0 1,0 0-1,0 1 0,2-2 0,5-2-48,1 0-1,0 0 1,1 1-1,-1 0 0,1 0 1,-1 1-1,19-2 1,69 3-364,-45 3 196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3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0 522 16428,'2'-1'94,"1"1"1,-1-1 0,0 0 0,0 0 0,0 0 0,0 0 0,0 0 0,0 0 0,0-1 0,-1 1 0,1 0 0,0-1 0,-1 0 0,1 1 0,-1-1 0,0 0 0,1 0 0,0-2 0,21-44 149,-16 31 84,29-62 252,-3-2 1,-4-1-1,19-92 1,-46 160-296,-3 15 28,-6 22-12,-1 35-237,1 2-1,4-1 1,2 0 0,2 1 0,3-1 0,16 77-1,-19-130-114,2 7 47,0 0 1,0-1-1,8 16 1,-11-26-94,1 1 0,0-1 0,0 0 0,0 0 0,1 0 0,-1 0 0,0 0 0,1 0 0,0 0 0,-1-1 1,1 1-1,0 0 0,0-1 0,0 0 0,0 1 0,0-1 0,0 0 0,0 0 0,0 0 0,0 0 0,1 0 0,-1-1 0,0 1 0,1-1 1,1 1-1,-3-1-385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3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2 154 16043,'-1'12'1281,"5"-7"-817,9-2-88,14-8 552,8-5-120,11-9-232,1-3-40,6-2-311,-1 1-225,-7 0 1192,-6 2-1056,-10 6-64,-6 4 24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4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17788,'7'8'750,"-1"0"0,11 18 0,-13-18-532,1-1 1,0 1 0,1-1 0,-1 0-1,12 11 1,-15-17-202,0 1 1,0-1-1,0 0 1,0 0-1,1 0 0,-1 0 1,0 0-1,0 0 0,0-1 1,1 1-1,-1-1 1,0 1-1,1-1 0,-1 0 1,0 0-1,1 0 0,-1 0 1,1-1-1,-1 1 1,0-1-1,0 1 0,1-1 1,-1 0-1,0 0 1,0 0-1,4-2 0,1-1 15,0 0 0,-1-1 0,1 1 0,-1-2 0,0 1 1,0-1-1,9-11 0,1-5 106,13-24 0,-20 30-22,0 1-1,1 0 0,1 1 1,18-19-1,-29 32-106,1 0 0,0 0 0,-1 1 0,1-1 0,0 0 0,0 0 0,-1 1 0,1-1-1,0 1 1,0-1 0,0 1 0,0-1 0,0 1 0,0-1 0,0 1 0,0 0 0,0-1 0,0 1 0,0 0 0,0 0 0,0 0 0,0 0 0,0 0 0,0 0 0,0 0 0,0 0 0,0 0 0,0 1 0,0-1 0,0 0-1,0 1 1,0-1 0,0 1 0,0-1 0,0 1 0,0-1 0,0 1 0,-1-1 0,1 1 0,0 0 0,0 0 0,-1-1 0,1 1 0,0 0 0,-1 0 0,1 0 0,-1 0 0,1 0 0,-1 0 0,0 0 0,1 0 0,-1 0 0,1 1-1,2 9 37,1 0-1,-2 0 0,4 22 0,-5-24-24,2 8-5,0-5-207,-1 1 1,-1-1-1,0 1 0,-1-1 1,-1 14-1,1-25 7,-3-6-67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5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13 14507,'14'-11'1631,"-14"10"-1583,0 1 0,0 0-1,1 0 1,-1 0 0,0 0-1,0 0 1,0 0 0,1 0-1,-1 0 1,0 0 0,0 0-1,1 0 1,-1 0 0,0 0-1,0 0 1,1 0 0,-1 0-1,0 0 1,0 0 0,0 0-1,1 0 1,-1 0 0,0 0-1,0 0 1,1 0 0,-1 0-1,0 1 1,0-1 0,0 0-1,0 0 1,1 0 0,-1 0-1,0 0 1,0 1 0,1 1 162,-1 0 0,1 0 1,-1 0-1,0 1 1,0-1-1,0 0 0,0 0 1,0 0-1,-1 0 1,1 1-1,-1-1 0,-1 4 1,-21 80 1276,-120 375-234,139-452-1296,3-4-60,-1 1 1,0-2-1,0 1 1,-1 0-1,1 0 1,-1-1-1,0 1 1,-1-1-1,1 0 1,-8 7-1,10-10 45,0-1 0,1 1 0,-1-1 0,0 0 0,0 1 0,1-1 0,-1 0 0,0 0-1,0 1 1,0-1 0,0 0 0,0 0 0,1 0 0,-1 0 0,0 0 0,0 0 0,0 0 0,0-1-1,1 1 1,-1 0 0,0 0 0,0-1 0,0 1 0,1 0 0,-1-1 0,0 1 0,0-1 0,1 1-1,-1-1 1,0 1 0,1-1 0,-1 0 0,1 1 0,-1-1 0,1 0 0,-1 1 0,1-1-1,-1 0 1,1 0 0,0 1 0,-1-3 0,-2-4-408,-1 0 0,1 0 0,-2-12-1,4 16 350,-15-62-3792,-12-116-1,17 75 4153,11 105-141,0 0 0,-1 0 0,1 0 0,0 0 0,0 1 0,0-1 0,0 0 1,0 0-1,0 0 0,0 0 0,0 0 0,0 0 0,0 0 0,0 1 0,1-1 0,-1 0 0,0 0 0,1 0 0,-1 0 1,0 1-1,1-1 0,-1 0 0,2-1 0,-1 2 159,1 1 0,-1-1 0,0 0 0,1 1 0,-1-1 0,0 1 0,1-1 0,-1 1 0,0 0 0,0 0 0,0-1 0,2 2 0,2 2-166,9 3 441,0 0 0,0 0 1,1-1-1,0-1 0,25 5 0,82 9 974,-57-10-1059,-38-6-491,26 5 832,-48-7-746,-1 0 1,0 0 0,0 0-1,1 1 1,-1-1 0,0 1-1,0 0 1,5 4 0,-6 1 13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10954,'11'-10'1543,"38"-32"-363,1 3 0,2 1 0,1 3-1,2 3 1,1 2 0,69-27 0,-122 56-1186,57-16 271,-58 17-295,-1 0 0,0-1 1,1 1-1,-1 0 0,0-1 0,1 1 0,-1 0 1,0 0-1,1 0 0,-1 0 0,0 0 0,1 1 1,-1-1-1,1 0 0,-1 1 0,0-1 0,0 1 0,1-1 1,-1 1-1,0 0 0,0-1 0,0 1 0,1 0 1,-1 0-1,0 0 0,0 0 0,0 0 0,-1 0 1,1 0-1,0 0 0,0 0 0,0 0 0,-1 0 1,1 1-1,-1-1 0,1 2 0,1 7-343,-2-1 1,0 0-1,0 0 0,0 0 0,-1 1 1,-1-1-1,1 0 0,-2 0 0,-3 11 1,3-11-1036,-1 0 0,-1 0 0,1 0 0,-12 15 0,2-5-4310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5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6 200 18660,'-5'1'2320,"7"-4"-2015,7-5 991,4-1-432,11-7-392,4-1-152,7-7-152,6 0-40,-1-4-128,0 4-248,-6 4 264,-5 3-64,-15 7-32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6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0 139 13803,'4'-4'1616,"11"4"-896,-2-3-239,2-4 1895,4-3-1568,3-5-304,2-3 8,0-2-167,1 0-329,-5 1-609,-3 3 1186,-8 11-657,-4 3-65,-5 15-39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7.3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42 16404,'-3'0'1472,"3"1"-888,3-2 368,1-1-432,7-1-208,2 0-120,7 1-424,3-4-200,5-3 384,-3 1-64,-2-1-40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8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0 203 18340,'0'-7'1352,"5"-3"-976,5-2-88,11-1 641,9-5-489,12-5-136,2-2-32,4 1-40,-4-1-136,-5 4-376,-8 7-160,-13 5-336,-11 8 23,-19 3 473,-6 7-192,-14 1-136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8.5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11995,'0'1'132,"0"-1"0,1 0 0,-1 0-1,0 1 1,0-1 0,0 0 0,1 0 0,-1 1 0,0-1 0,1 0 0,-1 0 0,0 0 0,0 1 0,1-1 0,-1 0 0,0 0 0,1 0 0,-1 0 0,0 0 0,1 0 0,-1 0 0,0 0 0,1 1 0,-1-1 0,0 0 0,1-1 0,-1 1 0,0 0 0,1 0 0,-1 0 0,0 0 0,1 0 0,-1 0 0,1 0 0,23-4 1847,-4 2-718,-16 2-1159,1 0 1,-1 0 0,1 1 0,-1-1 0,0 1 0,0 0 0,1 0 0,-1 1-1,0-1 1,0 1 0,0 0 0,0 0 0,0 0 0,-1 1 0,1-1-1,4 5 1,-5-3-67,1 0-1,-1 1 0,0-1 0,0 1 1,0 0-1,0 0 0,-1 0 1,0 0-1,0 0 0,0 0 1,0 8-1,1 5-31,-1 1 1,-2-1-1,1 0 0,-2 0 1,-1 0-1,-6 33 1,-32 87 106,14-58-49,26-80-59,0 1 0,-1-1 0,1 1-1,0 0 1,0-1 0,0 1 0,-1 0 0,1-1 0,0 1-1,0 0 1,0-1 0,0 1 0,0 0 0,0-1 0,0 1 0,1 0-1,-1-1 1,0 1 0,0 0 0,0-1 0,1 1 0,-1 0-1,1-1 1,-1 0-1,1 1 1,-1-1 0,1 0-1,0 0 1,-1 0-1,1 0 1,-1-1-1,1 1 1,-1 0-1,1 0 1,-1 0-1,1 0 1,-1-1 0,1 1-1,-1 0 1,1 0-1,-1-1 1,1 1-1,-1 0 1,1-1-1,32-28 74,-26 22-64,134-103-1197,-75 61 622,-32 24 188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9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23 14987,'8'-18'1988,"-8"14"-508,-7 12 12,-8 20-959,1 1 1,1 0-1,-14 46 1,19-53-441,-89 287-657,96-307 570,1 1 1,-1-1 0,0 1-1,0-1 1,-1 0-1,1 1 1,0-1-1,-1 0 1,1 0-1,-4 4 1,4-6 12,1 0 1,0 0-1,-1 1 1,1-1-1,-1 0 1,1 0-1,0 0 1,-1 0-1,1 0 0,0 1 1,-1-1-1,1 0 1,-1 0-1,1 0 1,0 0-1,-1 0 1,1 0-1,-1-1 1,1 1-1,0 0 1,-1 0-1,1 0 1,-1 0-1,1 0 1,-1-1-1,-11-14-53,2-11 13</inkml:trace>
  <inkml:trace contextRef="#ctx0" brushRef="#br0" timeOffset="1">1 235 16452,'7'-8'1248,"3"6"-952,-2 2-112,7 3 536,3 6-272,7 1-240,3 3-72,7 1-72,2 2-144,-1-2-368,-2 2 408,-7-6-88,-4-1-64</inkml:trace>
  <inkml:trace contextRef="#ctx0" brushRef="#br0" timeOffset="2">538 296 16804,'6'24'1320,"-3"6"-1016,1 4-136,3 5 368,0-3-208,0-6-336,3-4-344,-4-19-936,-3-8 1112,-3-21-208,-3-7-168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9.5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 16836,'-5'0'1656,"0"3"-1232,-2 5-224,4 2 1152,5 2-1152,1-4-384,-3 0 208,-2 2-96,-11-6-56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09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82 170 17420,'1'0'1784,"1"6"-1184,1 1-288,0 4 1537,2 7-1065,3 6-432,0 2-184,2 7-360,-1 0-144,1-3-304,-3-3-240,-3-7 647,-4-3-175,-1-7-176</inkml:trace>
  <inkml:trace contextRef="#ctx0" brushRef="#br0" timeOffset="1">10 15 18756,'-4'0'1680,"0"-1"-1360,2-1 417,4 1-945,3-1-321,4 0 409,-2 0-152,3-2-136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0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19636,'10'7'1328,"-1"-11"-1095,7-4-81,7-3 224,1-2-120,8-1-88,-1-1-208,-1 3-416,0 3-265,-7 8-71,-8 1 536,-10 5-184,-2 4-184</inkml:trace>
  <inkml:trace contextRef="#ctx0" brushRef="#br0" timeOffset="1">95 243 17372,'9'3'1512,"-2"-5"-1224,6-5-160,-2-3 544,11-3-624,2 0-304,0-3 256,4 1-96,-1-5-72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0 337 16155,'1'-16'877,"1"0"-1,1 1 0,8-30 1,0 4-84,1-17-185,20-81 108,-29 132-661,-1 7-14,3 17 2,3 41-87,-6-39-20,1 2-153,-1 2 498,2-1 0,10 37 0,-10-54-218,-1-11 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5317,'0'0'6182,"52"-18"-3908,-19-13 449,12-7-1090,6-7-576,4-6 513,1 0-385,-4 6-769,-3 5-320,-12 7-352,-8 7-1858,-12 6-2819,-9 3-5252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1.4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17924,'0'-3'307,"0"-17"2294,3 19-1518,1 11-376,5 26-18,8 25-467,-15-56-227,0 1 1,1-1-1,-1 0 1,1 0-1,0 0 1,0 0-1,7 8 1,-9-13 3,-1 1 1,1 0-1,0-1 1,-1 1-1,1-1 1,0 1-1,0-1 1,-1 1-1,1-1 1,0 0-1,0 1 0,0-1 1,-1 0-1,1 0 1,0 0-1,0 0 1,0 1-1,0-1 1,0 0-1,0 0 1,-1-1-1,1 1 0,0 0 1,0 0-1,0 0 1,0 0-1,-1-1 1,1 1-1,0 0 1,0-1-1,0 1 1,-1-1-1,1 1 1,0-1-1,-1 1 0,1-1 1,0 0-1,-1 1 1,1-1-1,-1 0 1,1 1-1,0-2 1,3-4 2,0 0 1,0-1 0,5-12 0,-7 15 4,44-113 219,-46 116-222,0 0 0,0 1-1,0-1 1,0 1 0,0-1 0,1 1-1,-1-1 1,0 1 0,0-1-1,1 1 1,-1-1 0,0 1-1,1 0 1,-1-1 0,0 1-1,1-1 1,-1 1 0,1 0-1,-1-1 1,1 1 0,0-1-1,3 10 55,-1 25-118,-2-29-12,3 44-540,1 32-172,-5-68 484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2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84 17660,'8'1'1432,"10"-4"-920,5-4-176,12-3 312,8-3-119,9-1 15,2-2-16,-2 3-464,-3 4-256,-10 9-576,-9 3-2057,-23 10 2425,-13 3-360,-21 3-321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2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1 151 16700,'13'1'1632,"15"-10"-1016,7-4-232,11-5 528,5-2-216,5 0-383,2 1 55,-1-1-192,-4 3-152,-11 1-104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5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40 840 15403,'-3'3'351,"1"1"0,-1-1 0,1 1 0,-1-1 0,0 0-1,-7 5 1,-4 5 2632,29-30-2286,-1-1 1,-1 0-1,18-33 1,-13 20-360,162-302 993,-139 241-1170,52-172 0,-92 258-156,1 2 1,-1 0 0,0-1 0,0 1 0,0 0 1,0-1-1,-1 1 0,0-1 0,1 1 0,-2-7 0,-17 30-5204,0-6 4164,8-6 485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15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15395,'0'1'114,"-1"-1"0,1 0-1,0 1 1,-1-1 0,1 1-1,0-1 1,-1 1 0,1-1-1,0 1 1,0-1 0,-1 1 0,1-1-1,0 1 1,0-1 0,0 1-1,0-1 1,0 1 0,-1-1-1,1 1 1,0-1 0,0 1-1,1-1 1,-1 1 0,0 0-1,0-1 1,0 1 0,0-1 0,0 1-1,0-1 1,1 1 0,-1-1-1,0 1 1,1-1 0,-1 1-1,0-1 1,1 0 0,-1 1-1,1 0 1,20 20 1333,-10-12-970,68 79 663,80 111 0,22 27-992,-163-209-499,-14-14-393,-10-11 380,-6-7 136,-3-3-109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0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15571,'0'0'94,"0"0"-1,-1 1 0,1-1 1,0 0-1,0 0 1,0 0-1,0 0 0,-1 0 1,1 1-1,0-1 0,0 0 1,0 0-1,0 0 1,0 1-1,0-1 0,-1 0 1,1 0-1,0 0 0,0 1 1,0-1-1,0 0 1,0 0-1,0 1 0,0-1 1,0 0-1,0 0 0,0 0 1,0 1-1,0-1 0,0 0 1,0 0-1,0 1 1,1-1-1,-1 0 0,0 0 1,0 0-1,0 1 0,0-1 1,0 0-1,0 0 1,0 0-1,1 0 0,-1 1 1,0-1-1,0 0 0,0 0 1,1 0-1,7 12 1863,-3-10-1823,-1 1-1,1-1 1,0 0 0,0-1 0,0 1 0,0-1-1,1 0 1,-1 0 0,0-1 0,0 1 0,0-1-1,1 0 1,9-2 0,6 2 35,209-12 441,-143 6-994,-75 8-1647,-24 4 1165,4-3 704,-15 8-471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1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 17668,'6'0'1576,"6"-6"-928,2-1-208,7-1 617,8-3-169,8 4-232,4-1-40,3 3-184,0 3-104,-2 3-272,-3 2-192,-5 3-528,-5 1-344,-12-4 824,-6-1-192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2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13483,'2'0'794,"0"1"1,0-1 0,0 0-1,0 1 1,0 0-1,0-1 1,0 1-1,0 0 1,0 0-1,3 2 1,20 19 1338,20 32-3175,-40-48 1652,65 97-313,1 3-57,-70-105-234,0 1-1,1-1 0,-1 1 1,0-1-1,0 1 0,1-1 1,-1 0-1,1 1 0,-1-1 1,1 0-1,-1 0 0,1 0 1,0 0-1,-1-1 0,1 1 1,0 0-1,0-1 0,0 1 1,3 0-1,-5-2-1,1 1 0,0 0 1,-1 0-1,1 0 0,-1-1 0,1 1 0,0 0 0,-1 0 0,1-1 1,-1 1-1,1 0 0,-1-1 0,1 1 0,-1-1 0,1 1 0,-1-1 0,0 1 1,1-1-1,-1 1 0,1-1 0,-1 0 0,1-1 7,0 0 0,-1 0-1,1 0 1,0 0 0,-1-1 0,0 1-1,1 0 1,-1-4 0,-3-19-29,3 25 7,0 0 1,0 0-1,0 0 0,0 0 0,0 0 0,0 0 0,0-1 1,0 1-1,0 0 0,0 0 0,0 0 0,0 0 0,0 0 0,-1 0 1,1 0-1,0 0 0,0 0 0,0 0 0,0 0 0,0 0 1,0 0-1,0 0 0,0 0 0,-1 0 0,1 0 0,0 0 0,0 0 1,0 0-1,0 0 0,0 0 0,0 0 0,0 0 0,0 0 1,-1 0-1,1 0 0,0 0 0,0 0 0,0 0 0,0 0 0,0 0 1,0 0-1,0 0 0,0 0 0,0 0 0,-1 0 0,1 0 0,0 0 1,0 0-1,0 0 0,0 1 0,0-1 0,0 0 0,-8 13-1314,7-11 1195,1-1 1,-1 1-1,0-1 0,1 1 0,-1-1 0,0 0 0,0 0 1,0 1-1,0-1 0,-1 0 0,1 0 0,0 0 0,-2 1 0,-5-1-422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3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12 662 12747,'-7'19'4799,"3"-10"-2143,15-21-1936,16-27-15,-1-2-1,25-50 1,-27 45-324,1-1-52,200-331 1166,-222 374-1577,-2 2-42,1 0 1,0 0 0,-1-1-1,1 1 1,-1 0-1,0-1 1,0 1-1,0-1 1,0 0 0,1-5-1,-17 17-1383,7-1 1074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3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0 281 12851,'1'1'126,"-1"0"1,0 0-1,0 0 1,1 0-1,-1 0 1,1 0-1,-1 0 0,1 0 1,-1 0-1,1 0 1,0 0-1,-1 0 1,1 0-1,0-1 1,0 1-1,0 0 1,-1 0-1,1-1 1,0 1-1,1 0 1,-1-1-15,0 0 0,0 0 1,0 0-1,0 0 1,0 0-1,0 0 1,0 0-1,0 0 1,0 0-1,0-1 1,-1 1-1,1 0 1,0-1-1,0 1 0,0 0 1,0-1-1,-1 1 1,1-1-1,1 0 1,4-5 396,0 0 0,0 0 1,0 0-1,6-10 1,-6 8-413,25-37 1121,30-56-1,-1 2-492,-60 99-724,0 0 1,0 0 0,0 0-1,0 0 1,0 0 0,0 0-1,0 0 1,0 0 0,0 0-1,0 0 1,0 0 0,0-1-1,0 1 1,0 0 0,0 0-1,0 0 1,0 0 0,0 0-1,0 0 1,0 0 0,0 0-1,1 0 1,-1 0 0,0 0-1,0 0 1,0 0 0,0 0-1,0 0 1,0 0 0,0 0-1,0 0 1,0 0 0,0 0-1,0 0 1,0 0 0,1 0-1,-1 0 1,0 0 0,0 0-1,0 0 1,0 0 0,0 0-1,0 0 1,0 0-1,0 0 1,0 0 0,0 0-1,0 0 1,0 0 0,0 0-1,1 0 1,-1 0 0,0 0-1,0 0 1,0 0 0,0 0-1,0 0 1,0 0 0,0 0-1,0 0 1,0 0 0,0 1-1,0-1 1,0 0 0,0 0-1,1 8 42,-2 12-3,-27 142 106,-2 13-568,30-156 61,2-12-174,3-10-471,-3-1 882,0 1 1,-1-1-1,0 1 0,0-1 1,0 0-1,1-6 0,-1-9-420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9:4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483 88 3748,'0'0'5498,"-2"-8"-3880,0 4-1495,1-1 0,-1 1 1,1 0-1,-1 0 0,0 0 1,-1 0-1,1 1 0,-1-1 1,0 1-1,1-1 1,-1 1-1,-1 0 0,1 0 1,0 0-1,-1 1 0,0-1 1,1 1-1,-1 0 0,0 0 1,0 0-1,-1 0 0,1 1 1,0-1-1,0 1 0,-1 0 1,1 1-1,-5-1 1,1 0-59,0 0 0,1 0 0,-1 1 0,0 0 0,0 1 0,1-1 0,-1 1 0,0 1 0,1 0 1,-1 0-1,1 0 0,0 1 0,-1 0 0,1 1 0,-12 7 0,7-1-33,0 0 0,1 0 0,1 1 0,0 0 0,0 1 0,1 0 0,-10 19 0,-3 9-20,2 0-1,2 1 1,1 1 0,3 1 0,1 0-1,-10 66 1,8-10-253,-2 183-1,16-250 224,1 1 0,2-1 0,2 1-1,1-1 1,17 61 0,-20-85 12,1 1 0,1-1 1,-1 0-1,1-1 1,1 1-1,-1-1 0,1 1 1,1-2-1,-1 1 0,1 0 1,0-1-1,1 0 1,-1-1-1,1 1 0,0-1 1,1 0-1,-1-1 0,1 0 1,0 0-1,0-1 1,0 0-1,0 0 0,1-1 1,-1 0-1,1 0 0,17 0 1,-12-3 165,0 0-1,1 0 1,-1-2 0,0 0-1,0 0 1,0-1 0,-1-1 0,1-1-1,-1 0 1,0 0 0,-1-1 0,0-1-1,0 0 1,20-18 0,0-2 188,-1-3 1,-1 0-1,43-61 1,-49 58-104,-3-1-1,-1 0 1,-1-2-1,-2 0 1,-2-1-1,-1 0 1,-2-1-1,-2-1 1,-2 0-1,-1 0 1,-2-1-1,-2 1 1,-1-1-1,-7-66 1,2 86-223,-1-1 0,-1 1 1,-1 0-1,0 0 0,-2 1 1,-1 0-1,0 0 0,-1 1 1,-20-28-1,24 38-95,-1 1-1,0 0 1,0 1 0,-1 0 0,1 0-1,-2 0 1,1 1 0,-1 1 0,-16-10-1,18 13-99,0-1 0,1 1-1,-1 1 1,0-1-1,0 1 1,0 0 0,0 1-1,0-1 1,0 2 0,0-1-1,0 1 1,0 0 0,0 0-1,0 0 1,-11 5-1,12-3-276,1 0-1,0 0 0,0 0 0,0 1 0,0-1 0,1 1 0,-1 0 1,1 0-1,0 1 0,-5 8 0,-12 18-4460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4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2 172 14523,'-2'13'2126,"6"-10"325,13-15 700,-11 7-3264,31-24 1163,1 1 0,68-37 0,-91 58-1274,0-1 0,1 2-1,0 0 1,0 1 0,0 0-1,0 1 1,1 1 0,0 1-1,-1 1 1,31 0 0,-44 2-420,-6 1 310,-9-2-304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4.6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91 15811,'0'0'98,"-1"1"-1,1-1 0,0 0 0,0 0 0,0 0 0,-1 0 0,1 1 0,0-1 1,0 0-1,-1 0 0,1 1 0,0-1 0,0 0 0,0 0 0,0 1 1,0-1-1,0 0 0,-1 1 0,1-1 0,0 0 0,0 0 0,0 1 0,0-1 1,0 0-1,0 1 0,0-1 0,0 0 0,0 1 0,0-1 0,0 0 1,0 1-1,1-1 0,-1 0 0,0 0 0,0 1 0,0-1 0,0 0 0,0 0 1,1 1-1,-1-1 0,0 0 0,0 0 0,0 1 0,1-1 0,-1 0 1,0 0-1,0 0 0,1 1 0,-1-1 0,0 0 0,0 0 0,1 0 0,-1 0 1,0 0-1,1 0 0,-1 0 0,0 0 0,1 1 0,18 6 1513,-14-6-1574,-1-1 1,1-1 0,0 1 0,-1-1-1,1 0 1,-1 0 0,1 0 0,-1-1-1,1 1 1,-1-1 0,0 0 0,5-4-1,5-3 9,0-1 0,13-14 0,-17 16-10,0-1 0,0 1 0,1 1 0,11-7-1,-20 13-30,-1 0-1,0 1 1,1-1-1,-1 1 1,0-1-1,1 1 1,-1-1-1,1 1 1,-1 0-1,1 0 1,-1 0-1,1 0 1,-1 0-1,1 0 1,-1 0-1,0 0 0,1 0 1,-1 1-1,1-1 1,-1 1-1,1-1 1,-1 1-1,0-1 1,2 2-1,-1 0 2,0 0-1,0 0 0,-1 0 1,1 0-1,-1 0 1,1 0-1,-1 0 0,0 1 1,0-1-1,0 1 1,0-1-1,1 5 0,1 6 17,-1 1 0,0 0 0,0 27 1,-2-41-27,-2 31 50,2-30-99,0 1-1,0-1 1,-1 0 0,1 0 0,0 0-1,0 1 1,-1-1 0,1 0-1,-1 0 1,1 0 0,-1 0 0,1 0-1,-1 0 1,0 0 0,0 0 0,1 0-1,-1 0 1,0 0 0,0 0-1,0-1 1,-1 2 0,1-2 39,1 0 0,-1 0 1,1 0-1,0 0 0,-1 0 0,1 0 0,0 0 1,-1 0-1,1-1 0,0 1 0,-1 0 0,1 0 1,0 0-1,-1-1 0,1 1 0,0 0 0,0 0 1,-1-1-1,1 1 0,0 0 0,0 0 0,-1-1 1,1 1-1,0 0 0,0-1 0,0 1 0,0 0 1,-1-1-1,0-1-54,-4-7-257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5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22 16019,'8'-12'1879,"-1"3"1850,-7 23-1612,-35 176-1600,21-126-1540,13-59 744,-6 19-636,7-24 889,0 1-1,-1-1 0,1 0 0,0 1 0,0-1 1,-1 1-1,1-1 0,-1 0 0,1 1 0,0-1 1,-1 0-1,1 1 0,-1-1 0,1 0 0,0 0 1,-1 1-1,1-1 0,-1 0 0,1 0 1,-1 0-1,1 0 0,-1 1 0,1-1 0,-1 0 1,0 0-1,1 0 0,-1 0 0,1 0 0,-1 0 1,1-1-1,-1 1 0,1 0 0,-1 0 0,1 0 1,-1 0-1,1-1 0,-1 1 0,1 0 0,0 0 1,-1-1-1,-10-8-635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5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73 18180,'-3'-5'1832,"1"2"-1208,2 2-248,5 0 817,3 1-233,7 0-408,0 0-176,11 0-264,4-2-96,10-4-216,1-1-472,0-4-1969,1-1 2329,2 1-312,-2-2-240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6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16363,'1'-16'3505,"-1"16"-3447,0 0-1,0 0 1,0 0-1,0 0 1,0 0-1,0-1 1,0 1-1,0 0 1,0 0-1,0 0 1,0 0-1,0 0 1,0 0 0,0 0-1,0 0 1,0-1-1,0 1 1,0 0-1,1 0 1,-1 0-1,0 0 1,0 0-1,0 0 1,0 0-1,0 0 1,0 0 0,0 0-1,0 0 1,0 0-1,0 0 1,1 0-1,-1-1 1,0 1-1,0 0 1,0 0-1,0 0 1,0 0-1,0 0 1,0 0 0,0 0-1,1 0 1,-1 0-1,0 0 1,0 0-1,0 0 1,0 1-1,0-1 1,0 0-1,0 0 1,0 0 0,1 0-1,13 22 1872,-13-19-2119,91 206 474,-68-145-262,65 120 0,-77-171-171,-6-9-347,-5-6-1098,-2 1 1411,0-1 1,0 0-1,-1 1 1,1-1 0,0 1-1,-1 0 1,1 0 0,-1-1-1,0 1 1,1 0 0,-1 0-1,0 0 1,0 1 0,0-1-1,1 0 1,-1 1 0,0-1-1,-3 0 1,-3-1-241,-13-6-485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6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18 520 15155,'0'1'105,"-1"-1"-1,1 0 0,-1 0 1,1 1-1,-1-1 0,1 0 1,-1 0-1,1 0 0,-1 1 1,1-1-1,-1 0 0,1 0 1,-1 0-1,1 0 0,-1 0 1,1 0-1,-1 0 0,0 0 1,1 0-1,-1 0 0,1-1 1,-1 1-1,1 0 1,-1 0-1,1 0 0,-1-1 1,1 1-1,-1 0 0,1 0 1,0-1-1,-1 0 0,0 0 40,1 0 0,0 0 0,0 0 0,-1 0 0,1 0 0,0 0 0,0 0 0,0 0 0,0 0 0,1 0 0,-1 0 0,0 0 0,0 0 0,1-2 1,18-38 1747,20-22-1408,2 2-1,3 3 1,3 1-1,2 2 1,99-86-1,-118 120-1354,-24 17-486,-19 13 396,0 2 355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6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0 105 19244,'8'-3'507,"0"-1"-1,-1 0 1,0 0 0,0-1 0,0 0-1,7-7 1,27-18 930,-26 22-830,33-12 1,-43 18-577,0 0 0,0 1 0,0 0 0,0 0-1,0 0 1,0 0 0,0 1 0,0 0 0,1 0 0,-1 0 0,7 2 0,-10-1-30,-1-1 0,1 1 0,-1-1 0,0 1 0,1 0 0,-1 0 1,0-1-1,1 1 0,-1 0 0,0 0 0,0 0 0,0 1 0,0-1 1,0 0-1,0 0 0,0 0 0,-1 1 0,1-1 0,0 0 1,-1 1-1,1-1 0,-1 1 0,1-1 0,-1 1 0,0-1 0,1 1 1,-1-1-1,0 1 0,0-1 0,0 1 0,0-1 0,-1 1 1,1-1-1,0 1 0,0-1 0,-2 3 0,-1 6 5,0 1 0,-1-1 0,-1 1-1,-5 9 1,2-5 17,2-1-4,1-4-11,0 0 1,1 0-1,0 0 1,0 1 0,1 0-1,-2 17 1,5-27-7,0 0 1,0 0 0,0 0-1,0 0 1,0 0-1,0 0 1,0 0 0,0 0-1,1 0 1,-1 0-1,0 0 1,1 0-1,-1 0 1,1 0 0,-1 0-1,1 0 1,-1 0-1,1-1 1,-1 1-1,1 0 1,0 0 0,0-1-1,-1 1 1,2 1-1,0-2-38,0 1 0,-1 0 0,1-1 0,0 1 0,0-1-1,-1 0 1,1 1 0,0-1 0,0 0 0,0 0 0,-1 0-1,4-1 1,1 0-130,-1 0-1,1-1 0,-1 1 1,0-1-1,0 0 0,0 0 0,0-1 1,7-4-1,3-7-138,-3-2-82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7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1 177 16524,'5'-1'3621,"19"-10"-657,62-30-1034,109-36 0,-158 66-1936,0 1-1,1 1 1,0 2-1,0 2 0,76 0 1,-104 5-323,1 1 1,-1 1-1,0-1 0,14 5 1,-62-12-3108,9 3 2662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7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47 22141,'-4'30'561,"2"0"1,1 0 0,1 0 0,6 48-1,-6-75-555,1-1 0,-1 0-1,1 1 1,-1-1-1,1 0 1,0 0 0,0 0-1,0 1 1,0-1 0,0 0-1,0 0 1,1-1-1,-1 1 1,1 0 0,2 3-1,-2-5-5,-1 1 0,0-1 0,0 0 0,1 1 0,-1-1 0,0 0 0,1 0-1,-1 0 1,0 0 0,1 0 0,-1 0 0,0 0 0,0-1 0,1 1 0,-1 0 0,0-1-1,0 1 1,1-1 0,-1 1 0,0-1 0,0 0 0,0 0 0,0 1 0,0-1 0,0 0-1,0 0 1,0 0 0,0 0 0,1-2 0,23-24 19,43-60 0,-48 58 59,2 1-1,35-36 1,-52 60-56,0 0 1,0 0 0,0 0-1,0 0 1,1 1-1,9-5 1,-14 7-17,1 1-1,-1-1 1,0 1 0,1 0-1,-1-1 1,0 1 0,1 0-1,-1 0 1,0 0 0,1 0-1,-1 0 1,0 0 0,1 0-1,-1 1 1,0-1 0,0 0-1,1 1 1,-1-1 0,0 1-1,0-1 1,1 1 0,-1 0-1,0-1 1,0 1 0,0 0-1,0 0 1,0 0 0,0 0-1,0 0 1,0 0 0,0 0-1,-1 0 1,1 0 0,0 0-1,-1 1 1,1-1 0,0 2-1,4 11-149,-1 1 0,0 0-1,-1 1 1,-1-1 0,0 1-1,-2-1 1,1 1 0,-2-1-1,-3 27 1,4-41 109,-3 9-204,3-9 233,0-1-1,0 0 0,0 0 1,0 0-1,-1 0 1,1 0-1,0 1 1,0-1-1,0 0 1,0 0-1,0 0 1,0 0-1,-1 0 1,1 0-1,0 0 0,0 0 1,0 1-1,0-1 1,0 0-1,-1 0 1,1 0-1,0 0 1,0 0-1,0 0 1,0 0-1,-1 0 1,1 0-1,0 0 0,0 0 1,0 0-1,0 0 1,-1 0-1,1 0 1,0 0-1,0 0 1,0-1-1,0 1 1,-1 0-1,1 0 0,0 0 1,0 0-1,0 0 1,0 0-1,0 0 1,-1 0-1,1-1 1,0 1-1,0 0 1,0 0-1,0 0 1,0 0-1,0 0 0,0-1 1,0 1-1,0 0 1,0 0-1,0-1 1,-10-13-413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8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17788,'0'5'1880,"4"9"-1368,-4 3-216,3 6 1505,-2 4-1345,2 5-120,1 5-80,-1 1-88,2-3-112,-1-3-48,-1-6-280,0-5-216,-2-8-360,-1-11-145,-1 0 681,-5-12-208,-3-5-136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6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1 12716,'0'0'8808,"-8"11"-8631,-19 25-87,-133 189 1097,124-169-969,2 2 1,-32 74-1,65-128-191,-10 29-191,13-22-388,14-15-515,-4-6 263,0 0 0,0-1 1,-1 0-1,-1-1 0,0 0 0,0 0 1,8-16-1,-9 14-395,34-48-4048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8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16315,'2'0'1329,"6"-3"-833,2-3-168,6-1 536,4-5-264,6-5-192,7-3-224,8 0-528,1-3 464,-3 2-200,-4-2-96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29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412 8 12819,'1'0'222,"-1"0"0,0 0 1,0 0-1,1 0 0,-1 0 1,0-1-1,0 1 0,1 0 0,-1 0 1,0 0-1,0 0 0,1 0 1,-1 0-1,0-1 0,0 1 1,1 0-1,-1 0 0,0 0 1,0-1-1,0 1 0,1 0 0,-1 0 1,0-1-1,0 1 0,0 0 1,0 0-1,0-1 0,0 1 1,0 0-1,1-1 0,-1 1 1,0 0-1,0 0 0,0-1 0,0 1 1,0-1-1,-1 1-113,1 0 0,-1 0 0,1 0 0,-1 0 0,1 0 0,0 0 0,-1 0 0,1 0 0,-1 0 0,1 0 0,-1 0 0,1 1 0,0-1 0,-1 0 0,1 0 0,-1 0-1,1 0 1,0 1 0,-1-1 0,1 0 0,0 1 0,-1-1 0,1 0 0,0 0 0,-1 1 0,1-1 0,0 0 0,0 1 0,-1-1 0,1 1 0,0-1 0,0 1 0,-41 51 516,-45 76 1,-24 64-776,57-97 33,49-87 107,1-1-242,-1 0 0,-1 0 0,1 0 0,-8 8 0,12-15 194,-1 1 1,0 0 0,1 0 0,-1 0 0,0-1-1,0 1 1,1 0 0,-1-1 0,0 1 0,0-1-1,0 1 1,0-1 0,0 1 0,0-1 0,0 0-1,0 1 1,0-1 0,0 0 0,0 0 0,0 0-1,0 0 1,0 0 0,0 0 0,0 0 0,0 0-1,0 0 1,0 0 0,0-1 0,0 1 0,0 0-1,0-1 1,0 1 0,1-1 0,-1 1 0,0-1-1,0 1 1,0-1 0,0 1 0,1-1 0,-1 0-1,0 0 1,0 0 0,-12-20-599,3-6-202</inkml:trace>
  <inkml:trace contextRef="#ctx0" brushRef="#br0" timeOffset="1">1 78 14635,'0'-14'1085,"0"6"-527,1 1 1,-1-1-1,1 1 0,3-10 1,-4 16-470,0 1 1,0-1-1,1 1 1,-1-1-1,0 1 1,1-1-1,-1 1 1,0-1-1,1 1 1,-1-1-1,0 1 1,1 0-1,-1-1 1,1 1-1,-1 0 1,1-1-1,-1 1 1,1 0-1,-1 0 1,1-1-1,-1 1 1,1 0-1,-1 0 0,1 0 1,-1 0-1,1 0 1,0 0-1,-1 0 1,1 0-1,-1 0 1,1 0-1,-1 0 1,1 0-1,-1 0 1,1 0-1,0 1 1,-1-1-1,1 0 1,-1 0-1,1 1 1,23 13 536,-22-12-457,189 150 585,-76-58-539,6 2-600,-106-82-417,-14-12 380,-9-7 128,-7-5-111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0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70 14747,'18'-39'4155,"-16"37"-3875,-1-1-1,1 0 0,0 1 1,0-1-1,0 1 1,0 0-1,1 0 1,-1 0-1,0 0 1,1 0-1,3-2 0,-6 4-243,0 0-1,1 0 0,-1-1 1,0 1-1,1 0 0,-1 0 0,1 0 1,-1 0-1,0 0 0,1 0 0,-1 0 1,0 0-1,1 0 0,-1 0 0,1 0 1,-1 0-1,0 0 0,1 0 1,-1 0-1,0 0 0,1 0 0,-1 0 1,0 0-1,1 1 0,-1-1 0,0 0 1,1 0-1,-1 0 0,0 1 0,1-1 1,-1 0-1,0 0 0,0 1 1,1-1-1,-1 1 0,4 15 395,-8 19-299,1-19-94,-1 1 0,-1-1 0,0 0 0,-1-1 0,-1 1 0,-1-1 0,0 0 0,-14 19 0,10-24 27,11-18 11,2 3-61,1 1 1,-1 0-1,1 0 0,0-1 1,3-5-1,-3 8-14,-1 0 1,0 0-1,0 0 0,1 1 1,-1-1-1,1 0 0,-1 1 1,1 0-1,0-1 0,0 1 1,-1 0-1,1 0 0,0 0 1,0 0-1,0 0 0,0 0 1,1 0-1,-1 1 0,0-1 1,0 1-1,0 0 0,0 0 1,1-1-1,-1 1 0,0 1 1,3-1-1,-3 1-1,1 0-1,-1 0 1,0 0 0,0 0 0,0 0-1,-1 1 1,1-1 0,0 0-1,0 1 1,-1 0 0,1-1 0,-1 1-1,1 0 1,-1 0 0,0 0 0,0 0-1,0 0 1,0 0 0,0 0-1,0 0 1,0 0 0,-1 0 0,1 1-1,-1-1 1,0 0 0,1 3 0,-1-1 50,0 1 0,-1-1-1,1 1 1,-1-1 0,1 0 0,-1 1 0,0-1 0,-1 0 0,1 0 0,-1 0 0,0 0 0,0 0 0,-4 6 0,-5 5 434,-24 26 0,25-30-335,-63 67 662,72-77-835,-1 1-1,0-1 0,0 1 0,1-1 0,-1 1 0,0-1 0,0 0 0,-4 1 0,6-2-9,-1 1 0,1-1 1,-1 0-1,1 0 0,-1 0 0,1 0 1,-1 0-1,1 0 0,0 0 0,-1 0 1,1 0-1,-1 0 0,1-1 1,-1 1-1,1 0 0,-1 0 0,1 0 1,0 0-1,-1-1 0,1 1 1,0 0-1,-1 0 0,1-1 0,-1 1 1,1 0-1,0-1 0,0 1 1,-1 0-1,1-1 0,0 1 0,0-1 1,-1 1-1,1 0 0,0-1 0,0 1 1,0-1-1,0 1 0,-1 0 1,1-1-1,0 1 0,0-1 0,0 1 1,0-1-1,0 1 0,0-1 1,1 0-1,-2-7-168,1 0 0,0 0 1,2-12-1,5-11-304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0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1 248 16700,'8'-1'709,"1"-1"0,-1 1 0,0-1 0,0-1 0,0 1 0,0-1 0,12-7 0,10-3-100,-11 6-396,281-102 1478,-230 87-1957,1 4 0,100-13-1,-170 31 254,4 0-177,0-1-1,0 1 1,0-1 0,0 0 0,0-1 0,0 1 0,-1-1 0,1 0 0,0 0 0,5-3 0,-10 4 177,0 1 0,1 0-1,-1 0 1,0 0 0,0 0 0,0 0-1,0 0 1,0 0 0,0 0 0,0 0-1,1 0 1,-1-1 0,0 1 0,0 0 0,0 0-1,0 0 1,0 0 0,0 0 0,0 0-1,0-1 1,0 1 0,0 0 0,0 0-1,0 0 1,0 0 0,0 0 0,0 0-1,0-1 1,0 1 0,0 0 0,0 0 0,0 0-1,0 0 1,0 0 0,0-1 0,0 1-1,0 0 1,0 0 0,0 0 0,0 0-1,0 0 1,0 0 0,0-1 0,0 1 0,-1 0-1,1 0 1,0 0 0,0 0 0,0 0-1,0 0 1,0 0 0,-7 3-429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0.8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70 18004,'0'17'828,"3"55"1185,-2-65-1952,0-1 0,0 0-1,0 0 1,1 0 0,0 0 0,1 0 0,-1 0 0,1-1 0,4 7 0,-6-10-54,0-1-1,0 0 1,1 1 0,-1-1 0,0 0 0,1 0-1,-1 0 1,1 0 0,-1 0 0,1 0-1,0 0 1,-1 0 0,1-1 0,0 1 0,0-1-1,-1 1 1,1-1 0,0 0 0,0 1 0,0-1-1,0 0 1,-1 0 0,1 0 0,0-1-1,0 1 1,0 0 0,-1-1 0,1 1 0,0-1-1,0 0 1,-1 1 0,1-1 0,0 0-1,2-2 1,6-3 45,0-1-1,-1 0 0,1-1 1,8-9-1,-16 15-36,58-61 294,-39 40-149,1 0 0,1 1 0,29-20 0,-51 40-148,1 1 0,0 0 0,0-1 0,0 1 0,0 0 0,0 0 0,0 0 0,0 1 0,0-1 0,0 0 0,1 1 0,-1-1 0,0 1 0,0 0 0,1 0 0,-1 0 0,4 0 0,-5 1-6,1 0 1,-1 0-1,1 0 0,-1 0 0,0 0 0,0 0 0,1 0 0,-1 0 1,0 0-1,0 1 0,0-1 0,-1 1 0,1-1 0,0 0 0,0 1 1,-1-1-1,1 1 0,-1 0 0,1-1 0,-1 1 0,0-1 0,1 1 0,-1 3 1,2 23 60,-1-1 0,-1 1 0,-4 29 0,0 25 27,13-109-396,-1-1 243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1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19508,'3'-12'1812,"-4"37"-2237,9 49-1157,33 139 1,-34-197 1535,-7-16 41,0 0 0,1 0 0,-1 0 0,0 0 0,0 1 0,0-1 0,0 0 0,0 0-1,1 0 1,-1 0 0,0 0 0,0 0 0,0 0 0,0 0 0,1 1 0,-1-1 0,0 0-1,0 0 1,0 0 0,1 0 0,-1 0 0,0 0 0,0 0 0,0 0 0,1 0 0,-1 0 0,0 0-1,0 0 1,0 0 0,1-1 0,-1 1 0,0 0 0,0 0 0,0 0 0,0 0 0,1 0-1,-1-1-5,1 0-1,-1 0 0,1 0 0,-1 1 0,0-1 0,1 0 0,-1 0 1,0 0-1,0 0 0,0 0 0,1 0 0,-1 0 0,0 0 1,0 0-1,-1 0 0,1 0 0,0 0 0,0 0 0,0 0 0,-1 1 1,1-1-1,0 0 0,-1-1 0,-5-5-85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1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2 159 16388,'-1'1'1856,"2"2"-1288,6-9-120,5 0 1160,12-7-703,9-1-145,17-4-248,9-4-80,3-1-80,-1 0-112,-2 7-600,-6 4 1536,-10 6-1120,-11 3 64,-21 6-16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3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0 19292,'-4'12'1342,"1"0"1,0 0-1,-1 14 0,-4 59-172,10 91-2566,-2-162 915,0-10-41,0 0 1,0 0-1,1 0 0,-1 0 0,1-1 0,1 7 1,-18-38-1068,1 6 728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3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0 185 11995,'12'6'1776,"2"-3"-976,8-6-216,4-4 1921,14-9-1697,4-3-40,6-7-728,0-2-1456,3-5 1416,3 0-192,-3 4-312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4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76 16620,'3'-10'1653,"1"-1"1223,-4 11-2824,0 0 1,1 0-1,-1 0 0,0 0 1,1 0-1,-1 0 1,0 0-1,1 0 0,-1 0 1,0 0-1,1 0 1,-1 0-1,0 0 0,1 0 1,-1 0-1,0 1 0,0-1 1,1 0-1,-1 0 1,0 0-1,0 1 0,1-1 1,-1 0-1,0 0 1,0 0-1,1 1 0,-1-1 1,0 0-1,0 1 1,0-1-1,0 0 0,1 0 1,-1 1-1,0-1 0,0 0 1,0 1-1,0-1 1,80 132 1988,2 2-1991,-56-96-991,47 49 0,-67-82 308,-5-8 618,-12-10-188,-11 1-114</inkml:trace>
  <inkml:trace contextRef="#ctx0" brushRef="#br0" timeOffset="1">0 438 15067,'41'-16'6140,"19"-7"-4382,-37 11-1398,0-1 0,-1-1 0,-1-1 1,30-27-1,71-81-127,-52 50-320,-50 54-43,57-63-2427,-74 77 2001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10282,'0'0'7756,"-5"8"-7190,1 2-435,0 0 0,0 1 0,1-1 0,0 1 0,0 0 0,1 0 0,1 0 0,0 0 0,1 0 0,0 0-1,2 14 1,3 19-512,20 69-1,-16-79-431,-1 1 0,-2 0-1,2 47 1,-8-81 711,0 0-34,0 0 1,1-1-1,-1 1 0,0 0 0,0-1 1,0 1-1,0 0 0,0 0 1,0-1-1,0 1 0,0 0 1,-1-1-1,1 1 0,0 0 0,0-1 1,-1 1-1,1-1 0,0 1 1,-1 0-1,1-1 0,0 1 1,-1-1-1,1 1 0,-1-1 1,1 1-1,-1-1 0,1 1 0,-1-1 1,1 0-1,-1 1 0,1-1 1,-2 1-1,-8 0-2987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4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15283,'1'-12'2934,"2"20"-749,1 22-897,-1 53-641,-3-39-565,7 46 0,-8-89-78,1 0 1,0-1-1,1 1 0,-1 0 1,0 0-1,0 0 0,0-1 1,0 1-1,1 0 0,-1 0 1,0 0-1,1-1 1,-1 1-1,0 0 0,1-1 1,-1 1-1,1 0 0,-1-1 1,1 1-1,-1-1 1,1 1-1,0 0 0,-1-1 1,2 1-1,-1-1 2,0 0 1,0 0-1,0 0 0,0 0 0,0 0 1,-1-1-1,1 1 0,0 0 1,0-1-1,0 1 0,0 0 1,-1-1-1,1 1 0,0-1 1,-1 0-1,1 1 0,0-1 0,0-1 1,6-5 54,0-1 0,10-17 0,-15 21-48,29-45 130,-12 17 46,39-49 1,-58 80-186,1 1 0,0-1 1,-1 0-1,1 0 1,0 0-1,-1 1 0,1-1 1,0 0-1,0 1 1,0-1-1,0 0 0,-1 1 1,1-1-1,0 1 1,0 0-1,0-1 0,0 1 1,2-1-1,-3 2-2,0-1 0,1 0 1,-1 1-1,0-1 0,1 0 0,-1 1 0,0-1 1,1 1-1,-1-1 0,0 1 0,0-1 0,0 1 1,1-1-1,-1 0 0,0 1 0,0-1 0,0 1 0,0-1 1,0 1-1,0-1 0,0 1 0,0-1 0,0 1 1,0-1-1,0 2 0,-8 42 47,7-40-48,-6 30 24,5-22-290,0 1-1,-1 0 0,0-1 1,-1 0-1,-1 0 0,-9 19 0,9-23-18,0-5-102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5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1 325 18620,'7'0'291,"1"0"1,-1 0-1,0-1 0,1 0 1,-1-1-1,0 1 1,0-2-1,1 1 0,-2-1 1,1 0-1,11-6 0,8-3 453,124-54 708,184-74-203,-278 121-1263,0 3-1,1 1 0,0 3 1,65-4-1,-43 13-139,-71 3 109,0 0 0,0 1 0,0 0 0,0 1 0,0 0 0,0 0-1,8 3 1,-15-5 28,-1 1 0,1-1-1,-1 0 1,1 0 0,-1 0 0,0 0-1,1 0 1,-1 0 0,1 0-1,-1 1 1,0-1 0,1 0-1,-1 0 1,0 1 0,1-1 0,-1 0-1,0 0 1,1 1 0,-1-1-1,0 0 1,0 1 0,1-1 0,-1 1-1,0-1 1,0 0 0,0 1-1,1-1 1,-1 0 0,0 1-1,0-1 1,0 1 0,0-1 0,0 1-1,0-1 1,0 0 0,0 1-1,0-1 1,0 1 0,0-1-1,0 1 1,0-1 0,0 0 0,-1 1-1,1-1 1,0 1 0,0-1-1,0 0 1,-1 1 0,1-1 0,0 0-1,0 1 1,-1-1 0,1 0-1,0 1 1,-1-1 0,1 0-1,0 0 1,-1 1 0,1-1 0,0 0-1,-1 0 1,1 0 0,-1 1-1,1-1 1,0 0 0,-1 0-1,-31 11 266,-45 1-277,31-6-87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35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0 129 14363,'12'-13'1632,"20"-29"-1,-25 31-904,2 0-1,-1 0 1,1 0 0,12-9-1,-20 19-659,0 0 0,0 0-1,-1 1 1,1-1 0,0 0-1,0 1 1,0-1 0,0 1-1,0-1 1,0 1 0,1-1-1,-1 1 1,0 0 0,0-1-1,0 1 1,0 0 0,0 0-1,1 0 1,-1 0 0,1 0 0,-1 0-17,0 1 1,-1-1 0,1 1-1,0-1 1,0 1 0,-1-1-1,1 1 1,0 0 0,-1-1 0,1 1-1,-1 0 1,1-1 0,-1 1-1,1 0 1,-1 0 0,1-1-1,-1 1 1,0 0 0,1 2-1,1 4 93,-1 0 0,0 1 0,0-1 0,-1 13 0,0-20-144,-1 41 160,0-25-116,0 1 1,1-1-1,1 1 1,1 0-1,4 17 1,-6-34-44,0 1 0,0 0 1,0-1-1,1 1 1,-1 0-1,0-1 1,0 1-1,1 0 1,-1-1-1,0 1 0,1 0 1,-1-1-1,1 1 1,-1-1-1,1 1 1,-1-1-1,1 1 0,-1-1 1,1 0-1,-1 1 1,1-1-1,-1 1 1,1-1-1,0 0 0,-1 0 1,1 1-1,0-1 1,-1 0-1,1 0 1,0 0-1,-1 0 0,1 0 1,0 0-1,0 0 1,-1 0-1,1 0 1,0 0-1,-1 0 1,1 0-1,0 0 0,-1-1 1,1 1-1,0 0 1,-1 0-1,1-1 1,0 1-1,-1-1 0,1 1 1,-1 0-1,1-1 1,0 0-1,5-3 5,-1-1 0,1 0 0,8-10 0,-11 12-2,59-79 31,-3 5 35,-58 76-68,0 0 1,0 0 0,0-1 0,0 1-1,0 0 1,1 0 0,-1 0-1,0 0 1,1 0 0,-1 1 0,0-1-1,1 0 1,-1 0 0,3 0 0,-4 1-2,1 0 0,-1 1 1,1-1-1,-1 0 1,0 0-1,1 0 1,-1 1-1,0-1 0,1 0 1,-1 0-1,0 1 1,1-1-1,-1 0 1,0 1-1,0-1 0,1 0 1,-1 1-1,0-1 1,0 0-1,1 1 1,-1-1-1,0 0 0,0 1 1,0-1-1,0 1 1,0-1-1,0 1 1,0-1-1,0 0 0,0 1 1,0-1-1,0 1 1,0 8 2,0-1 1,-1 1-1,-2 13 1,2-18-2,-9 50 17,3-26-8,2 1 0,-2 44 0,8-71-19,0-9 6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3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1 284 13099,'4'-15'73,"0"-1"0,2 1 1,0 0-1,0 1 0,2-1 1,0 1-1,0 1 0,1-1 0,1 2 1,0-1-1,1 1 0,0 1 1,1 0-1,0 0 0,1 1 1,0 1-1,0 0 0,1 1 0,0 0 1,1 1-1,0 1 0,0 0 1,0 1-1,1 1 0,-1 0 1,25-2-1,-9 6-52,-1 0 0,1 2 1,-1 1-1,0 2 0,39 10 1,143 58 239,159 111 424,-316-153-608,-20-12-22,0-2 0,2-1-1,0-1 1,39 9 0,-54-19-28,1-1-1,-1-1 0,1-1 1,-1-1-1,1 0 1,0-2-1,-1-1 1,35-7-1,-29 2 10,1-2-1,-1 0 1,0-2 0,50-28 0,93-73 43,-116 74-122,-47 32 2,1 0 1,0 1-1,0 0 1,1 0-1,12-3 1,-21 7 27,1 1 0,-1-1 0,1 1 0,0 0 0,-1 0 1,1-1-1,0 1 0,-1 1 0,1-1 0,-1 0 0,1 0 0,0 0 0,-1 1 1,1-1-1,-1 1 0,1-1 0,1 2 0,-2-1-2,1 1-1,-1-1 1,0 0 0,0 1-1,0-1 1,0 1-1,0-1 1,0 1-1,0 0 1,0-1 0,-1 1-1,1 0 1,-1-1-1,1 1 1,-1 0-1,0 0 1,0 0 0,0-1-1,0 4 1,1 4-96,-1 1 0,0-1 0,-1 1 0,0-1 0,0 1 0,-1-1 0,-1 0 0,1 0 0,-1 0 0,-7 13 1,-1-7-40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4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44 12171,'-1'0'75,"0"-1"0,0 0 0,0 1 0,0-1 0,0 0 1,0 0-1,0 0 0,0 0 0,0 0 0,0 0 0,1 0 1,-1 0-1,0 0 0,1 0 0,-1 0 0,0 0 0,1 0 1,0-1-1,-1 1 0,1 0 0,0 0 0,-1-1 0,1 1 1,0 0-1,0 0 0,0-3 0,0 3-52,0 1 1,0-1-1,0 1 0,0-1 0,0 0 0,0 1 1,0-1-1,1 1 0,-1-1 0,0 0 0,0 1 1,0-1-1,0 1 0,1-1 0,-1 1 0,0-1 1,1 1-1,-1-1 0,0 1 0,1-1 0,-1 1 1,1-1-1,0 1-7,0 0 0,0 0 0,0 0 0,-1 0 0,1 0 0,0 0 0,0 0 0,-1 1 0,1-1 0,0 0 0,-1 1 0,1-1 1,0 0-1,-1 1 0,1-1 0,0 1 0,-1-1 0,1 1 0,-1-1 0,1 1 0,-1-1 0,1 1 0,-1 0 0,1 0 0,49 61 420,-30-36-274,38 40 0,-51-59-116,0-1-1,0 0 1,1 0-1,0-1 1,0 0-1,0 0 1,1-1-1,-1 0 1,1 0-1,13 2 0,-17-5 1,0 0 0,0 0 0,1-1 0,-1 1 0,0-1 0,0-1 0,1 1 0,-1-1 0,0 0 0,0 0 0,0 0 0,0-1 0,0 0 0,0 0 0,0 0 0,-1 0 0,1-1 0,7-5 0,1-4 136,1 0 0,-1-1 0,-1-1-1,11-15 1,10-10 177,-31 36-331,0 1-1,0 0 1,1 0-1,0-1 0,-1 1 1,1 1-1,0-1 1,3-1-1,-5 2-16,0 1 1,1-1-1,-1 1 0,0 0 0,0 0 1,0-1-1,1 1 0,-1 0 0,0 0 1,0 0-1,1 1 0,-1-1 1,0 0-1,0 0 0,0 1 0,1-1 1,-1 0-1,0 1 0,0-1 0,0 1 1,0 0-1,0-1 0,0 1 0,0 0 1,0 0-1,1 1 0,4 4 28,-1 0 1,0 1-1,-1-1 1,1 1-1,-1 0 0,5 12 1,17 52 112,-16-41-81,9 25 74,19 46 1069,-34-94-801,-6-15-198,-5-17 112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5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13 15275,'18'-13'1137,"-8"25"-857,-8 9-112,1 21 520,-2 11-376,-1 19-72,-4 9 0,-2 12-16,-2 3-56,-1 0-120,0-2-56,-1-14-200,-1-7-112,2-21 56,-2-12-1353,-4-22 1321,-2-10-208,-4-16-96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4:55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12595,'3'11'1193,"7"21"-558,2 0 0,2-1 0,0-1 0,2 0 0,32 45 0,-43-69-511,0 1-1,0-1 0,0 0 0,1 0 0,0 0 1,9 6-1,-13-11-93,0 1 0,0-1 0,1 0 0,-1 0 0,1 0 1,-1 0-1,1 0 0,-1-1 0,1 1 0,-1 0 0,1-1 0,-1 0 1,1 0-1,0 0 0,-1 0 0,1 0 0,-1-1 0,1 1 0,-1-1 1,1 1-1,-1-1 0,1 0 0,4-2 0,1-2 15,0-1 0,0 0 1,0 0-1,-1-1 0,0 0 0,0 0 0,-1-1 1,0 1-1,8-14 0,41-84 1259,-52 99-1137,61-146 677,-36 75-478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50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3348 227 10442,'-7'-1'123,"0"1"0,0-1 0,0 0 1,0-1-1,0 1 0,1-1 0,-1-1 0,0 1 0,-6-5 0,-5-4 381,-29-21 1,35 23-335,0 0 1,-1 1 0,0 0 0,-1 1 0,-18-8 0,-4 7-246,1 1-1,-1 1 1,-1 2 0,-54 2-1,14-1 11,-305-34 105,-94-3-2,-210 50 1025,308 1-778,287-9-234,1 3 0,-159 32 0,210-28 94,1 1-1,1 2 0,0 2 1,1 1-1,0 2 0,2 2 1,0 1-1,-61 47 0,89-63-139,1 1-1,1-1 0,-1 1 0,0 0 0,1 0 0,0 1 0,0-1 1,1 1-1,0 0 0,0 0 0,0 0 0,0 0 0,1 0 0,0 1 1,1-1-1,-1 1 0,1-1 0,0 1 0,1 0 0,0-1 0,0 1 1,0 0-1,1-1 0,0 1 0,0 0 0,0-1 0,5 12 0,9 20-50,0-1 0,28 45 0,50 65-22,-55-90 44,3-2 0,67 69 0,-79-96 20,1-1 0,1-1 0,1-2 0,2-1 0,51 27 0,-14-17 4,1-4 0,2-2 1,111 24-1,236 23-36,-199-45-91,239 0 0,-327-29 90,-1-6 1,0-6-1,149-33 1,-134 8 25,-1-6 0,-3-6 0,-1-7 0,-4-6 1,148-89-1,-234 120-8,0-3 0,-3-2 0,0-2 0,80-82 0,-116 104 45,-1-1 0,-1 0-1,-1-1 1,0-1 0,-1 1 0,-1-1-1,0-1 1,-2 0 0,0 0 0,-2-1 0,0 1-1,2-23 1,-6 28 17,0 1-1,-1 0 1,-1-1-1,0 1 1,0-1-1,-2 1 1,0 0-1,-5-15 1,4 19-10,0-1 1,-1 1 0,0 0-1,-1 1 1,0 0 0,-1-1-1,0 2 1,0-1 0,0 1-1,-1 0 1,-12-8 0,1 2-25,-1 2 1,0 0 0,-1 2 0,-1 0 0,1 1-1,-2 1 1,1 2 0,-1 0 0,-34-4 0,-23 0-226,-110 3 0,176 7 187,-343 16-551,231-3 394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5:59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653 94 5737,'-2'0'38,"1"-1"0,-1 0 0,0 0 0,1 0 0,-1-1-1,1 1 1,-1 0 0,1-1 0,0 1 0,-1-1 0,1 1 0,0-1-1,-1-1 1,1 1 80,0 0 0,0 0 0,-1 0 0,1 1 0,0-1 0,-1 1 0,0-1-1,1 1 1,-1-1 0,0 1 0,0 0 0,1 0 0,-5-2 0,-5 1 256,0 1 0,0 0 0,0 0 0,-1 1 0,1 0 0,0 1 0,0 1 0,0-1 0,0 2 0,0-1 0,1 2 0,-1-1-1,-15 9 1,5 0-240,1 0-1,1 1 1,0 0-1,1 2 0,0 0 1,2 2-1,-22 24 0,3 4 3,-56 92 0,68-97-47,1 1 0,3 1 0,1 1 0,-13 47 0,22-56 37,2 2 0,1-1 1,1 1-1,2-1 1,4 67-1,2-63-77,1 0 0,3-1 0,1 0 0,1-1 0,3 1 0,25 57 0,-27-76-30,1 0 1,0 0-1,1-1 1,1-1-1,25 27 0,-27-33-6,0-1-1,1-1 0,0 0 0,1 0 0,0-1 0,0-1 0,0 0 0,29 9 0,-32-13-8,1 0 0,0-1 0,0 0 0,0 0 0,0-2 0,0 1 0,0-1 0,0-1 0,0 0-1,0 0 1,0-1 0,0-1 0,-1 0 0,1 0 0,-1-1 0,1-1 0,-1 1 0,14-10-1,-9 3 7,0-1-1,0 0 1,-1 0-1,-1-2 0,0 0 1,-1 0-1,0-1 1,-1 0-1,-1-1 0,10-21 1,8-23 138,-2-1 0,21-78 0,20-133 719,-54 213-566,-4-1-1,-2-1 1,-1-97 0,-6 133-265,-2 0 1,-1 0-1,-1 0 1,-1 1-1,-1-1 1,-1 1-1,-2 1 0,0-1 1,-1 1-1,-1 1 1,-21-31-1,26 45-73,0 1-1,0-1 1,0 2-1,-1-1 1,0 1-1,0 0 0,-1 0 1,0 1-1,0 0 1,-14-7-1,17 10 0,0 0-1,-1 1 1,1-1-1,0 1 1,-1 0-1,0 1 1,1-1-1,-1 1 1,1 0-1,-1 0 1,1 1-1,-1 0 1,1 0-1,-1 0 1,1 1-1,-1-1 1,1 1-1,0 0 1,-5 4-1,-2 1-24,0 1 0,1 1-1,0 0 1,1 1-1,-15 16 1,-15 19-170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6:15.9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29 13755,'-1'0'94,"0"0"0,0-1 1,0 1-1,1 0 0,-1 0 0,0-1 0,0 1 1,0 0-1,1-1 0,-1 1 0,0-1 1,0 1-1,1-1 0,-1 0 0,0 1 0,1-1 1,-1 1-1,1-1 0,-1 0 0,1 0 1,-1 1-1,1-1 0,-1 0 0,1-1 0,-1 2-68,1 0-1,0-1 0,0 1 1,0-1-1,0 1 0,-1-1 1,1 1-1,0 0 0,0-1 1,0 1-1,0-1 0,0 1 1,0-1-1,0 1 0,0 0 1,1-1-1,-1 1 0,0-1 1,0 1-1,0 0 0,0-1 1,0 1-1,1-1 0,-1 1 1,0 0-1,0-1 0,1 1 1,-1 0-1,0-1 0,1 1 1,-1 0-1,0-1 0,1 1 1,-1 0-1,0 0 0,1 0 1,-1-1-1,0 1 0,1 0 1,-1 0-1,1 0 0,-1 0 1,1 0-1,-1 0 0,0-1 1,1 1-1,0 0 0,22 0 208,-1 1 0,1 1 1,38 8-1,13 1-1,-3-8-98,0-3-1,85-11 1,41-2-47,-134 15-79,109 15 0,62 28 13,-9-3-12,318 17 13,-116-16-13,-217-21 4,324-8-1,-479-16-11,5 0 40,94 7 0,-130 1 137,-19-2 130,-16-1-108,-30 2 1587,22 0-1523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65 599 11082,'0'0'9449,"85"-3"-8199,-27 3-386,7-4-447,1-6-289,-9-2-64,-8 1-384,-12 2-1602,-10-1-1473,-15-3-2211</inkml:trace>
  <inkml:trace contextRef="#ctx0" brushRef="#br0" timeOffset="1">1 63 14286,'0'0'9064,"69"-3"-7751,-18-7-160,13-2-800,3 0-321,0 3 0,-5 1-897,-1 2-993,-15 4-1024,-13 2-289,-8 0-2435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6:31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0 12475,'-4'0'103,"1"0"-1,0 0 1,0 1 0,0-1 0,-1 1 0,1-1 0,0 1 0,0 0 0,0 0 0,0 1 0,-5 2 0,8-3-31,27 13 504,-16-9-521,1 0 1,-1-2 0,1 1-1,-1-1 1,15 1 0,63 4 14,-36-4-28,663 35 100,-351-24-133,561-9 16,-629-11-20,162-16-44,-165 4 31,-137 17 267,-67 1 826,-85 0-142,-11 0-264,-18 3 139,10-2-428,-3 0-202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7:00.1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6 8946,'-1'0'396,"1"0"1,-1 1-1,0-1 1,1 0-1,-1 0 1,1 0-1,-1 0 0,0 0 1,1 0-1,-1 0 1,-7-6 9859,18 8-12165,3 4 1892,0 0 0,-1 1 0,14 10-1,-13-8-9,0-1-1,22 10 0,12-1-39,1-3 0,0-2 0,57 7 0,63 15 68,-91-17-36,125 11-1,-80-13 5,176 9-302,-223-20 119,0-1 63,-1-3 1,132-18 0,199-10-740,-337 26 922,154-8-44,56-1-17,519-48 6,-404 40-71,-69 9 10,451-17-7,-432 22 91,114 21-36,21 1 52,-282-14-8,169 23-11,30 0-7,16-25 23,147 2 3,-22 24-82,-344-14 53,-83-6 34,257 12 25,1-21-55,45-6 17,-155 6-12,-161-5-14,-62 3 14,-1 2 0,54 2 0,145 19-7,-170-17 27,108-10-1,148-22-1,-291 27-69,-1-2 0,41-12 0,-37 9-52,39-6 0,-35 9-794,-6 3 385,-1-2 0,0-1-1,0-1 1,34-13 0,-42 9 357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7:03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0 124 10778,'0'1'37,"0"-1"0,1 0 0,-1 1-1,0-1 1,0 0 0,0 1 0,0-1-1,1 0 1,-1 1 0,0-1 0,0 0 0,1 0-1,-1 1 1,0-1 0,0 0 0,1 0-1,-1 0 1,0 1 0,1-1 0,-1 0-1,0 0 1,1 0 0,-1 0 0,0 0 0,1 1-1,-1-1 1,0 0 0,1 0 0,-1 0-1,1 0 1,-1 0 0,0 0 0,1 0-1,-1 0 1,0-1 0,1 1 0,-1 0 0,0 0-1,1 0 1,-1 0 0,0 0 0,1 0-1,-1-1 1,0 1 0,1 0 0,-1 0-1,0-1 1,0 1 0,1-1 0,22-18 1021,-7 5-750,-10 11-239,1-1 1,0 1-1,-1 0 0,1 0 1,1 1-1,-1 0 0,0 1 1,1-1-1,-1 1 0,9 0 1,10 1 24,43 5 0,-4 1 167,17-8 137,88-14-1,18 0-248,163 24-84,-54 2-24,326 0-3,267 19 4,46-15-20,-268 6 21,-618-18-39,405-10 13,-99 0-2,357-29 35,-303 8-60,0 22 20,-85 6-7,52 3 2,-316 0-5,484 32 9,73 6 15,-610-40 9,-1 1 1,1 0-1,0 1 1,0-1-1,-1 1 1,1 1-1,7 3 1,-13-6-25,1 1-1,-1-1 1,1 0 0,-1 0 0,1 0-1,-1 0 1,1-1 0,-1 1 0,0-1-1,1 1 1,-1-1 0,0 0 0,1 0-1,2-1 1,-3 1 1,46-21 288,60-22 196,-92 40-476,-1-1 1,1 2-1,0 0 1,1 1 0,19 0-1,459-14 136,-454 14-174,87-11-126,-128 13 138,0 0 0,1 0 1,-1 0-1,1 0 0,-1 0 0,0 0 0,1 0 0,-1 0 0,0 0 0,1 0 0,-1-1 1,1 1-1,-1 0 0,0 0 0,1 0 0,-1 0 0,0 0 0,1-1 0,-1 1 1,0 0-1,1 0 0,-1-1 0,0 1 0,0 0 0,1-1 0,-1 1 0,0 0 0,0-1 1,1 1-1,-1 0 0,0-1 0,0 1 0,0 0 0,0-1 0,0 1 0,1 0 1,-1-1-1,0 1 0,0-1 0,0 1 0,0 0 0,0-1 0,0 0 0,-11-7-90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8:43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0 130 12963,'1'0'-411,"6"2"-315,-6 0 1108,-8 3 700,6-3-928,6-1 71,18-1 325,27-2 162,352-5-599,-200 7-74,133-20-18,51 0 8,-226 23-19,228-4-18,-309-3-4,-1-5 0,148-34 0,-100 4 771,-132 41 1604,-17 7-2348,20-7-103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12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0 10778,'-19'9'511,"1"1"0,-1 0-1,-25 20 1,37-24-373,0 1 0,1-1 1,-1 1-1,1 0 0,0 1 0,1 0 1,0 0-1,0 0 0,1 0 0,-5 13 1,-4 16 33,3 0-1,1 1 1,-6 49 0,3 117 156,12-173-192,8 54-1,-7-75-104,1-1 0,0 0-1,0 0 1,1 0-1,1 0 1,-1-1-1,1 1 1,1-1 0,-1 0-1,8 9 1,-8-13-8,-1-1 0,0 0 0,1 0 1,0-1-1,0 1 0,0-1 0,0 0 1,0 0-1,0 0 0,0 0 0,1-1 0,-1 0 1,1 0-1,-1 0 0,1 0 0,-1-1 1,1 1-1,0-1 0,-1-1 0,1 1 0,6-2 1,3 0 87,-1-1 0,1-1 0,-1 0 0,1-1 0,22-12 0,-9 2 109,0-2-1,-2 0 1,0-2-1,-1-1 1,-1 0-1,-1-2 1,0-1-1,23-33 1,-30 35-26,0-1-1,-2 0 1,-1-1 0,0 0 0,-2 0 0,-1-1 0,-1-1 0,-1 0 0,-1 0 0,5-38 0,-10 53-149,-1 1 0,0 0 0,0-1 1,-1 1-1,0 0 0,-1 0 0,0-1 0,0 1 0,-1 1 0,0-1 0,0 0 0,-1 1 0,0-1 0,-1 1 0,0 0 0,0 1 1,-1-1-1,0 1 0,0 0 0,-1 0 0,1 1 0,-1 0 0,-1 0 0,1 1 0,-1 0 0,0 0 0,0 1 0,-1 0 0,-16-6 1,4 5-324,0 0 1,-1 1-1,0 1 1,0 1 0,-38 2-1,32-2-3,6-6-69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16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1035 10306,'6'-8'729,"0"1"-1,-1-1 0,0 0 0,0 0 1,4-10-1,8-14 382,194-334 2083,116-145-2920,-317 496-364,-6 10-33,0 0-1,0 0 0,-1-1 0,0 1 0,0-1 1,3-10-1,-6 16 106,0-1 0,0 1-1,0 0 1,0 0 0,0-1 0,0 1 0,0 0-1,0 0 1,0-1 0,0 1 0,0 0 0,-1 0-1,1 0 1,0-1 0,0 1 0,0 0 0,0 0 0,-1 0-1,1 0 1,0-1 0,0 1 0,0 0 0,-1 0-1,1 0 1,0 0 0,0 0 0,0 0 0,-1 0-1,1 0 1,0 0 0,0-1 0,-1 1 0,1 0 0,0 0-1,0 0 1,-1 0 0,1 0 0,0 0 0,0 1-1,-1-1 1,1 0 0,0 0 0,0 0 0,0 0-1,-1 0 1,-12 3-197,-10 3-129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17.1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1 256 15075,'-1'0'32,"1"0"0,0 0-1,0 0 1,0 1-1,0-1 1,0 0 0,0 0-1,0 0 1,0 0 0,0 0-1,0 0 1,0 1 0,0-1-1,0 0 1,0 0 0,0 0-1,0 0 1,0 0 0,0 0-1,0 0 1,1 1-1,-1-1 1,0 0 0,0 0-1,0 0 1,0 0 0,0 0-1,0 0 1,0 0 0,0 0-1,0 0 1,0 0 0,0 1-1,1-1 1,-1 0 0,0 0-1,0 0 1,0 0 0,0 0-1,0 0 1,0 0-1,0 0 1,1 0 0,-1 0-1,0 0 1,0 0 0,0 0-1,0 0 1,0 0 0,0 0-1,0 0 1,1 0 0,-1 0-1,0 0 1,0 0 0,14-2 596,16-6-143,-30 8-481,53-19 608,86-42 0,46-40-219,-82 43-316,-101 56-74,0 1 0,0 0 0,0 0 0,0 0 0,0 0 1,0 0-1,0 1 0,1-1 0,-1 1 0,0-1 0,1 1 0,-1 0 0,0 0 0,0 0 1,1 0-1,-1 0 0,4 1 0,-4 0 0,0 0 0,0 0 0,-1 1 0,1-1 0,-1 0 0,1 1-1,-1-1 1,0 1 0,1 0 0,-1-1 0,0 1 0,0 0 0,0 0 0,0 0 0,-1 0 0,1 0 0,0-1 0,-1 1 0,1 4 0,6 31 190,-3-1 0,0 1 1,-3 1-1,-5 67 1,1-4 1066,3-75-904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0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245 86 15019,'0'0'27,"2"-7"508,-1-1 1,0 1-1,0-1 1,-1 1-1,0-11 1,0 16-436,-1 1 1,1 0 0,0-1 0,0 1-1,-1 0 1,1-1 0,-1 1 0,1 0-1,-1-1 1,0 1 0,1 0 0,-1 0-1,0 0 1,0 0 0,0 0 0,0 0-1,0 0 1,0 0 0,0 0 0,0 0 0,0 0-1,0 1 1,0-1 0,-1 0 0,1 1-1,0-1 1,-1 1 0,1 0 0,0-1-1,-1 1 1,1 0 0,0 0 0,-1-1-1,1 1 1,0 0 0,-1 1 0,-2-1-1,-3 1 17,0 1 0,0 0 0,1 0 0,-1 0-1,0 1 1,1 0 0,-1 0 0,1 1 0,0-1-1,0 1 1,1 1 0,-7 5 0,-3 4-87,2 0-1,-1 0 1,-12 20 0,18-23-31,1-1-1,1 1 1,0 0 0,0 0-1,1 1 1,1 0 0,-4 12-1,7-20-22,0 0 0,0 0 1,1 0-1,-1 0 0,1 0 0,0 0 0,0 0 0,1 0 1,-1 0-1,1 0 0,0 0 0,0 0 0,0 0 0,0-1 1,1 1-1,-1 0 0,1-1 0,0 1 0,0-1 0,1 1 0,-1-1 1,1 0-1,-1 0 0,1 0 0,5 4 0,5 1-125,0 0-1,1-1 0,28 11 1,-23-10-61,34 18 0,-49-23 189,1-1 0,-1 2 0,1-1 0,-1 1-1,0-1 1,-1 1 0,1 0 0,0 0 0,-1 1-1,0-1 1,4 8 0,-6-9 20,0-1 1,0 0-1,0 1 0,-1-1 1,1 1-1,-1-1 0,1 1 1,-1 0-1,0-1 0,0 1 1,0-1-1,0 1 0,-1-1 1,1 1-1,-1 0 0,1-1 1,-1 1-1,-1 3 0,-1-2 17,1 0 0,-1 1 0,0-1 0,0 0 0,0-1 0,-1 1 0,1 0 0,-1-1 0,-4 3 0,-5 3 83,-1 0-1,1-2 0,-1 0 0,-1 0 0,-16 5 0,28-12-55,-2 2-68,0 0 1,0-1-1,0 0 0,-10 1 1,15-1 6,-1-1 0,0 0 0,0 0 0,1 0 0,-1-1 0,0 1 0,1 0 0,-1 0 0,0 0 0,0 0 0,1-1 0,-1 1 0,0 0 0,1-1 0,-1 1 0,1 0 0,-1-1 0,0 1 0,1-1 0,-1 1 0,1-1-1,-1 1 1,1-1 0,0 1 0,-1-1 0,1 0 0,-1 1 0,1-1 0,0 0 0,-1 1 0,1-1 0,0 0 0,0 1 0,0-1 0,0 0 0,0 1 0,-1-1 0,1 0 0,0 0 0,1 1 0,-1-1 0,0-1 0,1-6-28,1 0 0,-1 1 0,1-1 0,1 1-1,0-1 1,0 1 0,4-8 0,19-36-268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1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0 17684,'0'8'299,"0"-1"1,0 1-1,-1-1 0,0 1 1,-1-1-1,1 1 1,-4 7-1,-2 13 120,-4 25 536,2 1 0,-3 83 0,12-107-816,0 1 0,3-1 0,0 1 1,2-1-1,1 0 0,10 30 0,-15-56-141,0 0 0,1 0 0,-1-1-1,1 1 1,-1-1 0,1 1 0,0-1-1,0 1 1,1-1 0,-1 0 0,1 0 0,-1 0-1,1-1 1,5 5 0,-8-7-3,0 0 0,0-1 0,0 1 0,0 0 0,0 0 0,-1 0 0,1 0 0,0 0 0,0 0 0,0-1 0,0 1 1,0 0-1,0 0 0,0 0 0,0 0 0,0 0 0,0-1 0,0 1 0,0 0 0,0 0 0,0 0 0,0 0 0,0 0 0,0 0 0,0-1 0,0 1 0,1 0 0,-1 0 1,0 0-1,0 0 0,0 0 0,0 0 0,0-1 0,0 1 0,0 0 0,0 0 0,0 0 0,0 0 0,1 0 0,-1 0 0,0 0 0,0 0 0,0 0 0,0 0 0,0 0 0,0 0 1,1-1-1,-1 1 0,0 0 0,0 0 0,0 0 0,0 0 0,0 0 0,1 0 0,-1 0 0,0 0 0,0 0 0,0 0 0,0 1 0,0-1 0,1 0 0,-8-13-243,-108-145-1110,79 113 1609,31 34 192,13 10 27,5 2-405,22-5-673,0-2 0,52-15 0,67-29-3807,-76 23 534,-32 7 1797,-37 17 1978,-10 3 795,-10 7 220,0 0 1,1 0 0,0 1 0,0 0 0,1 0-1,-13 16 1,12-12-584,1 1-1,0 0 1,1 0-1,0 1 1,1 0-1,0 1 1,1-1-1,-5 20 1,10-31-279,1 1 0,-1-1 0,1 1 0,-1 0 1,1 0-1,0-1 0,0 1 0,1 0 0,0 6 1,-1-10-41,1 1 0,-1-1 0,0 1 0,0 0 0,1-1 0,-1 1 0,0-1 0,1 1 0,-1-1 0,1 1 0,-1-1 0,0 1 0,1-1 0,-1 1 0,1-1 0,0 1 0,-1-1 0,1 0 0,-1 1 0,1-1 0,-1 0 0,2 1 0,-1-1-3,1 0-1,-1 0 0,0 0 0,1 0 1,-1-1-1,0 1 0,1 0 0,-1-1 0,0 1 1,1 0-1,-1-1 0,0 0 0,0 1 1,0-1-1,2-1 0,6-4 6,0-1 0,0 0 0,-1 0-1,0-1 1,10-12 0,32-48 66,-40 53-58,18-29 19,-20 30-2,1 0 1,0 0-1,1 0 1,19-18-1,-29 32-30,0 0-1,1-1 0,-1 1 0,0 0 1,0 0-1,1-1 0,-1 1 0,0 0 1,0 0-1,1 0 0,-1 0 0,0-1 1,1 1-1,-1 0 0,0 0 0,1 0 1,-1 0-1,0 0 0,0 0 0,1 0 1,-1 0-1,0 0 0,1 0 0,-1 0 1,0 0-1,1 0 0,-1 0 0,0 0 1,1 0-1,-1 0 0,0 1 0,1-1 1,-1 0-1,0 0 0,1 0 0,-1 1 1,6 13 62,-2 26-2,-4-35-48,1 38 77,3 37 64,-4-79-149,0 0 0,0 0 0,0 0 0,0 0 0,0 0 0,0 0 0,1 0 0,-1 0 0,0 0 0,1 0 0,-1 0 0,1 0 0,-1 0 0,1 0 0,0 0 0,-1-1 0,1 1 0,1 1 0,-2-2 0,1 0 0,-1 0 0,1 1 0,0-1-1,-1 0 1,1 0 0,-1 0 0,1-1 0,-1 1 0,1 0-1,-1 0 1,1 0 0,-1 0 0,1 0 0,-1-1 0,1 1-1,-1 0 1,1 0 0,-1-1 0,1 1 0,-1 0 0,1-1 0,-1 1-1,1-1 1,5-5 73,-1 0 0,0-1 0,7-11 0,-7 10-49,2-3 37,29-37 167,-32 43-209,-1 1 0,1 0 0,1 0 0,-1 0-1,0 1 1,1-1 0,9-4 0,-13 7-25,0 0-1,0 1 1,1 0 0,-1-1-1,0 1 1,0 0 0,0-1 0,0 1-1,1 0 1,-1 0 0,0 0-1,0 0 1,0 0 0,0 0 0,1 0-1,-1 1 1,0-1 0,0 0 0,0 1-1,0-1 1,0 1 0,2 0-1,-1 1 1,0-1-1,-1 0 1,1 1-1,-1 0 1,0-1-1,0 1 1,1 0-1,-1 0 1,0 0-1,-1 0 1,1 0-1,1 2 1,1 7 3,-1 0 0,0 0 0,1 21 0,-3-25 0,2 26 43,-2-20-17,1 0-1,3 20 1,-4-32-27,0-1 1,0 1-1,0-1 1,0 1-1,0-1 1,0 1-1,1-1 0,-1 1 1,0-1-1,0 0 1,0 1-1,1-1 1,-1 1-1,0-1 1,0 1-1,1-1 1,-1 0-1,0 1 0,1-1 1,-1 0-1,1 1 1,-1-1-1,0 0 1,1 0-1,-1 1 1,1-1-1,-1 0 0,0 0 1,1 0-1,-1 1 1,1-1-1,-1 0 1,1 0-1,-1 0 1,1 0-1,-1 0 1,1 0-1,-1 0 0,1 0 1,-1 0-1,1 0 1,-1-1-1,1 1 1,-1 0-1,1 0 1,-1 0-1,0 0 1,1-1-1,0 1 0,19-17 136,-20 17-139,64-78 271,-51 60-224,0 0-1,2 1 1,0 1-1,1 0 1,23-18-1,-38 33-47,0 0 0,0 0-1,0 1 1,0-1 0,1 0 0,-1 1-1,0-1 1,0 1 0,0-1 0,1 1-1,-1 0 1,0-1 0,0 1 0,1 0 0,-1 0-1,0 0 1,0 0 0,1 0 0,-1 0-1,3 1 1,-3 0-4,0-1 0,0 1 0,0 0 0,0-1 0,-1 1 0,1 0 0,0 0-1,0 0 1,0 0 0,-1 0 0,1 0 0,0 0 0,-1 0 0,1 0 0,-1 0 0,1 1 0,-1 1 0,2 7-92,0 0 0,-1 0 1,0 0-1,-1 13 1,0-11-113,0 6-120,0-1 1,-1 1 0,-7 34-1,0-29-37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1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80 323 16956,'-1'-1'84,"0"0"0,1 1 0,-1-1 0,0 1 0,0-1 0,0 1 1,-1 0-1,1-1 0,0 1 0,0 0 0,0 0 0,0 0 0,0 0 1,0-1-1,0 2 0,0-1 0,-1 0 0,1 0 0,0 0 1,0 0-1,0 1 0,0-1 0,0 0 0,0 1 0,0-1 0,0 1 1,0-1-1,0 1 0,0 0 0,0-1 0,1 1 0,-1 0 0,0 0 1,0 0-1,1-1 0,-1 1 0,0 0 0,1 0 0,-1 0 0,1 0 1,-1 2-1,-4 5 121,1 1 1,1-1 0,-5 16 0,2-4-58,2-1 0,0 1 0,1 1 0,1-1 0,1 22 0,1-40-131,0 0-1,0 0 1,0 0 0,0 0 0,1 0 0,-1-1 0,0 1-1,1 0 1,0 0 0,-1 0 0,2 2 0,-1-4-9,-1 1 0,0-1 1,1 0-1,-1 0 0,0 1 1,1-1-1,-1 0 1,0 1-1,1-1 0,-1 0 1,1 0-1,-1 0 0,0 1 1,1-1-1,-1 0 0,1 0 1,-1 0-1,1 0 0,-1 0 1,0 0-1,1 0 0,-1 0 1,1 0-1,-1 0 0,1 0 1,-1 0-1,1 0 0,-1 0 1,0-1-1,1 1 1,3-2 22,-1 0 1,0-1 0,0 1 0,0-1 0,0 1 0,-1-1 0,1 0 0,-1 0 0,1 0 0,2-5 0,20-35 222,-1-2 0,-3 0 0,-1-1 0,-2-1 0,-3-1 0,-1 0 0,10-74 0,-22 112-196,-1 4-13,0 0 1,0 0 0,-1 0-1,0 0 1,0 1 0,0-1-1,-2-9 1,2 15-40,0-1-1,0 1 1,0-1 0,0 1-1,0-1 1,-1 1-1,1-1 1,0 1 0,0-1-1,0 1 1,-1 0-1,1-1 1,0 1 0,-1-1-1,1 1 1,0 0-1,-1-1 1,1 1 0,0 0-1,-1-1 1,1 1-1,-1-1 1,-6 7 71,-5 21-13,1 26-60,2 0 0,2 1 0,3-1 0,3 69 0,1-107-62,-1-7-66,1 0 0,1 1 0,-1-1 0,1 0 0,0 0 0,1 0 0,0 0 0,1 0 0,-1 0 0,6 11 0,-7-18 94,-1-1 0,0 1-1,0-1 1,1 1 0,-1 0 0,0-1 0,1 1 0,-1-1-1,0 1 1,1-1 0,-1 1 0,1-1 0,-1 0 0,1 1-1,-1-1 1,1 1 0,-1-1 0,1 0 0,0 0-1,-1 1 1,1-1 0,-1 0 0,1 0 0,0 0 0,-1 1-1,1-1 1,0 0 0,-1 0 0,1 0 0,0 0 0,-1 0-1,1 0 1,-1 0 0,1-1 0,0 1 0,-1 0 0,1 0-1,0 0 1,0-1 0,1-1-29,0 0 0,0 0-1,0 0 1,-1 0 0,1 0 0,0 0-1,-1 0 1,0-1 0,2-3 0,9-24-537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17969,'0'0'6246,"28"54"-6534,-14-44-1987,2-1-1664,-4-1-4741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2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42 13723,'0'1'106,"0"-1"1,1 1-1,-1 0 1,0-1-1,0 1 0,0 0 1,1-1-1,-1 1 0,0 0 1,0 0-1,0-1 1,0 1-1,0 0 0,0-1 1,-1 1-1,1 0 1,0 0-1,0-1 0,0 1 1,-1 0-1,1-1 1,0 1-1,-1-1 0,1 1 1,-1 0-1,1-1 1,0 1-1,-1-1 0,1 1 1,-1-1-1,0 1 1,1-1-1,-1 1 0,1-1 1,-1 0-1,0 1 0,1-1 1,-1 0-1,0 0 1,-1 1-1,-39 12 3032,18-6-2239,18-4-794,0 0-1,0 0 1,1 0-1,-1 0 0,1 1 1,0 0-1,0 0 1,0 0-1,-4 7 1,6-9-87,1 0 0,-1 0 0,1 1 0,0-1 0,-1 0-1,1 0 1,0 1 0,1-1 0,-1 0 0,0 1 0,1-1 0,-1 1 0,1-1 0,0 1 0,0-1 0,0 1 0,0-1 0,0 1-1,0-1 1,1 1 0,-1-1 0,1 1 0,1 3 0,-1-5-10,0 0 0,1 0 0,-1 0 1,0 0-1,0 0 0,0 0 0,0-1 0,1 1 0,-1 0 1,0-1-1,1 1 0,-1-1 0,1 1 0,-1-1 0,0 0 0,1 0 1,-1 0-1,1 0 0,-1 0 0,1 0 0,-1 0 0,0 0 0,1 0 1,-1 0-1,1-1 0,-1 1 0,3-2 0,43-15 107,-43 15-105,30-14 71,-12 5-14,1 1 0,36-11 0,-57 21-59,0-1 0,0 1 0,0-1 1,-1 1-1,1 0 0,0-1 0,0 1 0,0 0 0,0 0 1,0 1-1,0-1 0,-1 0 0,1 1 0,0-1 1,0 1-1,0-1 0,-1 1 0,1 0 0,0 0 0,-1 0 1,1 0-1,-1 0 0,3 1 0,-2 1 15,-1-1 0,1 1 0,-1 0 1,1-1-1,-1 1 0,0 0 0,0 0 0,0-1 0,0 1 0,-1 0 0,1 0 0,-1 0 0,0 0 1,0 4-1,0-6 7,1 1 13,-1 0 0,0 0 0,0 0 0,0 0 1,0 0-1,0 0 0,0 0 0,0-1 0,-1 1 1,1 0-1,-1 0 0,1 0 0,-1 0 0,0-1 1,0 1-1,0 0 0,0-1 0,-1 3 0,1-5-18,1 1 0,-1 0 0,1-1 0,-1 1 0,1 0 0,-1-1-1,1 1 1,-1-1 0,1 1 0,-1-1 0,1 0 0,-1 1 0,1-1-1,0 1 1,0-1 0,-1 0 0,1 1 0,0-1 0,0 1 0,0-1-1,-1 0 1,1 1 0,0-1 0,0 0 0,0 0 0,0 0-1,-3-22 218,-1-8 10,1 15-263,1 0-1,1 0 1,0 0 0,1 0 0,1 0-1,3-21 1,-4 36-30,0 1-1,0-1 1,0 1 0,0 0-1,1-1 1,-1 1-1,0 0 1,0-1 0,0 1-1,0 0 1,1-1-1,-1 1 1,0 0 0,0 0-1,1-1 1,-1 1 0,0 0-1,1 0 1,-1-1-1,0 1 1,0 0 0,1 0-1,-1 0 1,0-1 0,1 1-1,-1 0 1,1 0-1,-1 0 1,0 0 0,1 0-1,-1 0 1,0 0 0,1 0-1,-1 0 1,1 0-1,-1 0 1,1 0 0,15 7-1844,-8-2 750,-2-3 549,0-1-1,1 1 1,-1-1 0,1-1-1,0 1 1,-1-1-1,12-1 1,8-2-839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2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75 238 13691,'0'-1'120,"0"0"0,0 1 0,0-1 0,0 1 0,1-1 0,-1 0 0,0 1 0,-1-1 0,1 0 0,0 1 0,0-1 0,0 1 0,0-1 1,0 0-1,-1 1 0,1-1 0,0 1 0,0-1 0,-1 1 0,1-1 0,0 1 0,-1-1 0,1 1 0,-1-1 0,1 1 0,0-1 0,-1 1 0,0-1 0,0 1 24,0 0 1,0 1-1,0-1 0,0 0 0,0 0 1,1 1-1,-1-1 0,0 1 0,0-1 1,1 0-1,-1 1 0,0 0 0,0-1 1,1 1-1,-1-1 0,0 2 0,-4 4 279,0 0-1,1 0 0,0 0 0,-4 7 0,2 1-98,0 1-1,-6 26 1,11-36-300,0-1 0,0 1 0,0 0 1,1-1-1,-1 1 0,1 0 0,1 0 1,-1-1-1,1 1 0,-1 0 0,1-1 0,1 1 1,1 6-1,-2-10-20,-1 0-1,1-1 1,0 1 0,-1 0 0,1-1-1,-1 1 1,1 0 0,0-1 0,0 1-1,-1-1 1,1 1 0,0-1 0,0 1-1,0-1 1,0 0 0,-1 1 0,1-1-1,0 0 1,0 0 0,0 0 0,0 0-1,0 1 1,0-1 0,0-1-1,0 1 1,0 0 0,-1 0 0,1 0-1,0 0 1,0-1 0,0 1 0,0 0-1,0-1 1,0 1 0,1-1 0,31-21 41,-12 4-26,-1-1 1,-1-1-1,-1-1 1,0 0-1,21-36 1,-11 10 78,39-91 0,-62 127-85,-3 8-11,-1 0 1,1 0 0,-1 1-1,0-1 1,0 0 0,0 0-1,-1 0 1,1 0-1,-1 0 1,1-6 0,-1 9-3,0 0 0,0-1 0,0 1 0,0 0 0,-1 0 0,1 0 0,0 0 0,0 0 0,0 0 0,0-1 0,0 1 0,0 0 0,0 0 0,0 0 0,0 0 0,0 0 0,-1 0 0,1 0 0,0 0 0,0 0 0,0 0 0,0 0 0,0-1 0,0 1 0,-1 0 0,1 0 0,0 0 0,0 0 0,0 0 0,0 0 0,0 0 0,0 0 0,-1 0 1,1 0-1,0 0 0,0 0 0,0 0 0,0 1 0,0-1 0,-1 0 0,1 0 0,0 0 0,0 0 0,0 0 0,0 0 0,0 0 0,0 0 0,0 0 0,0 0 0,-1 0 0,1 1 0,0-1 0,0 0 0,0 0 0,0 0 0,0 0 0,0 0 0,0 0 0,0 0 0,0 1 0,0-1 0,0 0 0,0 0 0,0 0 0,0 0 0,0 0 0,0 1 0,0-1 0,0 0 0,-8 12 3,-5 15-48,2 2-1,1-1 1,1 1 0,2 1 0,-7 53 0,11-66-105,2 0-1,0 0 1,0 0 0,2 0 0,2 17-1,3-13-79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3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131 401 14371,'0'-1'168,"0"-1"1,0 1-1,0-1 0,0 1 0,-1-1 0,1 1 1,0-1-1,-1 1 0,1 0 0,-1-1 0,0 1 1,1 0-1,-1 0 0,0-1 0,0 1 1,0 0-1,0 0 0,0 0 0,0 0 0,0 0 1,0 0-1,0 0 0,-1 0 0,1 1 1,0-1-1,0 0 0,-1 1 0,1-1 0,-1 1 1,1-1-1,0 1 0,-1 0 0,1 0 1,-3-1-1,1 2-5,0-1 0,0 1-1,0-1 1,0 1 0,0 0 0,0 0 0,0 0 0,0 0 0,0 1 0,0-1-1,0 1 1,1 0 0,-1 0 0,1 0 0,-4 3 0,1 1-127,0 1 0,0-1 1,0 1-1,1 0 0,0 1 0,1-1 1,-1 1-1,1-1 0,1 1 0,0 0 1,0 0-1,0 0 0,1 1 0,0-1 1,1 0-1,0 9 0,0-16-36,0 1 1,0 0-1,0 0 0,0-1 0,0 1 0,0 0 1,1-1-1,-1 1 0,1 0 0,-1-1 1,1 1-1,0-1 0,0 1 0,0-1 1,-1 1-1,1-1 0,3 3 0,-3-4 1,0 1 0,0 0-1,0-1 1,0 1 0,0-1 0,0 0-1,0 1 1,1-1 0,-1 0-1,0 0 1,0 0 0,0 0 0,0 0-1,1 0 1,-1 0 0,0 0-1,0 0 1,0 0 0,2-1 0,3-1 2,-1 0 0,0-1 0,0 1 0,0-1-1,0 0 1,0 0 0,0-1 0,7-6 0,3-8 23,1 0 0,-2-1-1,-1-1 1,14-26-1,14-20 5,-38 64-51,-3 9 6,-4 13 4,3-15 14,-7 31-177,3 0 1,0 1 0,2 60-1,3-95 138,0-1 0,0 1 0,0-1 0,1 1 0,-1 0-1,0-1 1,1 1 0,-1-1 0,1 1 0,-1-1 0,1 1 0,0-1-1,0 0 1,1 2 0,7-1-497,4-13-92,-6 3 304,-1-1 1,0 0 0,-1 0-1,0 0 1,0-1-1,-1 0 1,4-14-1,17-79-2190,-22 87 2050,18-111-2894,5-131-1,-40 396 10474,-5 108-2612,19-245-4485,-1 4 98,1 0 0,1 0 0,-1 0 1,1 0-1,2 8 0,-3-12-99,0 0 0,1 0 0,-1 0 0,1 0 0,-1-1 1,1 1-1,-1 0 0,1 0 0,0 0 0,-1 0 0,1-1 0,0 1 0,-1 0 0,1 0 0,0-1 0,0 1 0,0-1 1,0 1-1,0-1 0,0 1 0,0-1 0,0 0 0,0 1 0,0-1 0,0 0 0,0 0 0,0 1 0,0-1 0,0 0 1,0 0-1,0 0 0,0-1 0,0 1 0,0 0 0,1 0 0,5-2-1,0 0-1,-1-1 0,0 0 1,1 0-1,-1 0 1,0 0-1,0-1 1,8-7-1,46-45-21,-21 19-29,-33 32 18,25-21-69,-29 25 75,-1 0 1,0 0-1,1 0 0,-1 0 0,1 1 0,-1-1 0,1 0 1,0 1-1,-1-1 0,1 1 0,0-1 0,-1 1 0,1 0 1,0 0-1,-1-1 0,1 1 0,0 1 0,2-1 0,-3 1 3,-1-1 1,1 1-1,0 0 0,-1 0 0,1-1 0,-1 1 0,1 0 0,-1 0 0,1 0 0,-1 0 0,0-1 1,1 1-1,-1 0 0,0 0 0,0 0 0,1 0 0,-1 0 0,0 0 0,0 0 0,0 0 0,0 0 1,0 0-1,-1 0 0,1 0 0,-1 1 0,-5 29-55,5-28 51,-6 20 132,0 0-1,-2-1 0,-15 30 1,18-42 39,0 0 0,0 0 0,-1-1 0,0 1-1,-1-2 1,0 1 0,-1-1 0,-18 14 0,24-20-188,0 0-1,0 0 0,0 0 0,0-1 0,0 1 1,0-1-1,-1 0 0,1 0 0,0 0 1,-1 0-1,1 0 0,-1-1 0,1 0 0,-1 1 1,1-1-1,-1-1 0,1 1 0,-1 0 0,1-1 1,-1 0-1,1 0 0,0 0 0,-1 0 1,1 0-1,0-1 0,0 1 0,0-1 0,0 0 1,0 0-1,0 0 0,1 0 0,-1-1 0,0 1 1,-2-5-1,-2-6-357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4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74 12891,'10'-15'1017,"0"0"774,-9 18-839,-4 12-46,-6 14-83,-17 77 493,24-92-1246,0-1 0,1 1 0,0-1 0,1 1 0,3 26 0,-2-39-57,-1 0 0,0 0 0,0 0 0,0 1 0,1-1 0,-1 0 1,0 0-1,1 0 0,-1 0 0,1 1 0,-1-1 0,1 0 0,0 0 0,0 0 0,-1 0 0,1 0 0,0-1 0,0 1 0,0 0 0,0 0 0,0 0 0,2 0 0,-2-1 5,0 1-1,1-1 1,-1 0-1,0 0 1,1 0-1,-1 0 1,0 0-1,1-1 1,-1 1 0,0 0-1,0 0 1,1-1-1,-1 1 1,0-1-1,0 0 1,1 1-1,0-2 1,4-2 52,-1 0 0,1 0 0,-1-1 1,0 0-1,0 0 0,7-11 0,4-9 214,-2 0-1,-1-2 0,-2 1 1,0-2-1,10-41 1,-26 95-295,2 0 0,0 0 1,2 0-1,1 0 0,1 0 1,7 45-1,-7-67 10,0 0 0,0 0 0,1 0 0,-1-1 0,1 1 1,0-1-1,0 1 0,0-1 0,0 0 0,1 0 0,3 4 0,-5-6 1,1 0 1,-1 0-1,1 0 0,-1 0 0,1 0 0,-1 0 0,1 0 1,0-1-1,0 1 0,-1 0 0,1-1 0,0 0 0,0 1 0,-1-1 1,1 0-1,0 0 0,0 0 0,0 0 0,0 0 0,-1-1 0,1 1 1,0 0-1,0-1 0,-1 0 0,4-1 0,1-1 16,-1 0-1,0 0 1,1-1 0,-1 0-1,-1 0 1,1-1-1,-1 1 1,1-1-1,-1 0 1,-1 0 0,1-1-1,-1 1 1,0-1-1,4-9 1,-1 2 37,-1 0 0,-1 0 1,-1-1-1,0 1 0,3-24 1,-6 35-38,0-25 104,0 26-115,0 0-1,0 0 0,0 0 1,0 0-1,0 1 0,0-1 1,-1 0-1,1 0 0,0 0 0,0 0 1,-1 1-1,1-1 0,-1 0 1,1 0-1,-1 1 0,1-1 1,-1 0-1,0 1 0,1-1 1,-1 0-1,0 1 0,1-1 0,-2 0 1,1 1-4,1 0 0,-1 0 0,0 1 0,0-1 0,1 0 0,-1 0 0,0 0 0,0 1 0,1-1 0,-1 0 0,0 1-1,1-1 1,-1 1 0,1-1 0,-1 1 0,0-1 0,1 1 0,-1-1 0,1 1 0,-1 0 0,1-1 0,0 1 0,-1 0 0,1-1 0,0 1 0,-1 0 0,1-1 0,0 1 0,0 0 0,0 0 0,-1-1 0,1 1 0,0 0 0,0 0 0,-5 30 11,5-27-13,-1 0-1,1 0 1,0-1-1,1 1 1,-1 0-1,1 0 1,0-1 0,0 1-1,0-1 1,3 7-1,-3-8 2,-1-1-1,1 0 1,0 0-1,0 0 1,0 0-1,0 0 1,0 0-1,0 0 1,1 0-1,-1 0 1,0-1 0,0 1-1,1 0 1,-1-1-1,0 1 1,1-1-1,-1 1 1,1-1-1,-1 0 1,0 1-1,1-1 1,-1 0-1,1 0 1,-1 0-1,1 0 1,-1-1 0,1 1-1,-1 0 1,0 0-1,3-2 1,5-1 1,-1 0 0,0 0 0,0-1 0,0 0 0,-1-1 0,1 0 0,-1 0 0,0 0 0,-1-1 0,1 0 0,5-8 0,0 0 13,0-1 1,-1 0-1,-1-1 0,10-20 1,-4-2 13,-15 36-27,-1 0 1,1-1-1,-1 1 0,1-1 0,-1 1 0,0 0 0,0-1 0,0 1 0,0-1 0,-1 1 1,1 0-1,-1-1 0,1 1 0,-2-3 0,2 4 0,-1 1 0,1-1 0,-1 1 0,1-1 0,0 1 0,-1 0 0,1-1 0,-1 1 0,1 0 0,-1-1 0,1 1 0,-1 0 0,1-1 0,-1 1 0,0 0 0,1 0 0,-1 0 0,1 0-1,-1 0 1,1 0 0,-1 0 0,0 0 0,1 0 0,-1 0 0,1 0 0,-1 0 0,0 0 0,1 0 0,-1 0 0,1 0 0,-1 1 0,1-1 0,-1 0 0,0 0 0,1 1 0,-1-1 0,1 0 0,0 1 0,-2 0 0,-20 18 12,13-8-18,1 2 1,0-1-1,1 1 0,0 0 1,1 0-1,1 1 0,0 0 1,0 0-1,2 0 0,0 1 1,-2 20-1,4-33 5,1 1 0,0-1 0,0 1 0,0-1 0,0 1 0,1-1 0,-1 0 0,1 1 0,-1-1 0,1 0 0,0 1 0,0-1 0,0 0 1,0 0-1,0 1 0,0-1 0,1 0 0,-1 0 0,1-1 0,-1 1 0,1 0 0,0 0 0,0-1 0,0 1 0,0-1 0,0 1 0,0-1 0,0 0 0,0 0 0,0 0 0,1 0 0,-1-1 0,0 1 0,1 0 0,-1-1 0,0 0 0,1 1 0,-1-1 0,1 0 0,-1 0 0,1 0 0,-1-1 0,5 0 0,3-1 9,1-1-1,-1 0 0,0 0 0,0-1 0,-1 0 0,1-1 0,-1 0 1,0 0-1,0-1 0,0-1 0,-1 1 0,0-1 0,11-12 0,-6 3 6,1 0 0,-2-1-1,0 0 1,-1-1 0,16-36-1,-46 181-106,18-116 88,0-5-10,1 0 1,-1 0-1,1 0 0,0 0 1,0 0-1,1 1 0,0-1 1,0 0-1,0 0 0,4 8 0,-5-13-13,0 0-1,0-1 1,1 1-1,-1 0 0,0-1 1,1 1-1,-1-1 0,1 1 1,-1-1-1,0 1 0,1-1 1,-1 1-1,1-1 1,0 1-1,-1-1 0,1 1 1,-1-1-1,1 0 0,-1 1 1,1-1-1,0 0 1,-1 0-1,1 0 0,0 1 1,-1-1-1,1 0 0,0 0 1,0 0-1,-1 0 1,1 0-1,0 0 0,-1 0 1,1 0-1,0 0 0,-1-1 1,1 1-1,0 0 1,-1 0-1,1-1 0,-1 1 1,1 0-1,0-1 0,-1 1 1,1 0-1,-1-1 1,2 0-1,1-2-80,-1 0 0,1 0 0,-1 0 0,0 0 1,1 0-1,-2 0 0,3-5 0,7-24-286,-7-14-120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5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17276,'-4'17'1432,"-2"6"-1192,0 4-208,2 0 504,1 1-456,4-8-112,8-9-64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5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117 104 11811,'4'-4'513,"0"0"0,0-1 0,-1 1 0,0-1 0,0 0 0,-1 0 0,1 0 0,-1 0 0,0-1 0,0 1 0,-1 0 0,1-1 0,-1 1 0,0-1 0,-1-8 0,1 13-446,-1 1 0,0-1 0,-1 1 1,1-1-1,0 1 0,0-1 0,0 0 0,0 1 0,0-1 0,0 1 1,-1-1-1,1 1 0,0-1 0,-1 1 0,1-1 0,0 1 1,-1-1-1,1 1 0,0-1 0,-1 1 0,1-1 0,-1 1 0,1 0 1,-1-1-1,1 1 0,-1 0 0,1-1 0,-1 1 0,-1 0 0,1 0 10,-1-1-1,1 1 0,-1 0 0,1 1 1,-1-1-1,1 0 0,-1 0 0,1 1 1,-1-1-1,1 1 0,-3 0 0,-1 2-5,0-1 0,0 1 0,0 0-1,0 1 1,-7 5 0,2 3-53,0 0 0,0 0 0,1 1 0,1 0 1,-11 23-1,15-28-25,1 0 1,0 0-1,0 0 1,1 0-1,0 0 1,1 0-1,0 1 1,0-1-1,0 1 1,1-1-1,3 18 1,-3-23-7,1 0 1,0 1 0,1-1 0,-1 0-1,1 1 1,-1-1 0,1 0 0,0 0-1,0 0 1,0 0 0,0-1 0,1 1 0,-1-1-1,1 1 1,0-1 0,0 0 0,0 0-1,0 0 1,0 0 0,0 0 0,0-1-1,0 0 1,1 1 0,-1-1 0,1 0-1,-1-1 1,6 2 0,4-1 72,-1 0 0,0-1-1,1 0 1,-1-1 0,1 0 0,19-5 0,19-8-79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6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20 12715,'9'-19'1960,"-9"19"-1932,0 0 0,0 0 0,1 0-1,-1 0 1,0 0 0,0 0 0,0 0 0,0 0-1,0 1 1,0-1 0,0 0 0,0 0 0,0 0-1,0 0 1,0 0 0,0 0 0,0 0 0,0 0-1,0 0 1,0 0 0,0 0 0,0 0 0,1 0-1,-1 1 1,0-1 0,0 0 0,0 0 0,0 0-1,0 0 1,0 0 0,0 0 0,0 0-1,0 0 1,0 0 0,1 0 0,-1 0 0,0 0-1,0 0 1,0 0 0,0 0 0,0 0 0,0 0-1,0 0 1,0 0 0,0 0 0,1 0 0,-1-1-1,0 1 1,0 0 0,0 0 0,0 0 0,0 0-1,0 0 1,0 0 0,0 0 0,0 0 0,0 0-1,0 0 1,0 0 0,0 0 0,0 0 0,0-1-1,1 1 1,-1 0 0,0 0 0,0 0 0,0 0-1,-1 37 1696,1-32-1820,-31 248 1906,2-24-322,26-198-1286,-2 33 175,5-57-318,0-1 0,0 1 0,1-1-1,0 1 1,0-1 0,4 13 0,-4-18-48,-1 0 1,0 0-1,1 0 1,-1 0 0,1 0-1,-1 0 1,1 0-1,-1 0 1,1-1-1,0 1 1,0 0-1,-1 0 1,1-1 0,0 1-1,0 0 1,0-1-1,0 1 1,0-1-1,-1 1 1,1-1-1,0 0 1,0 1 0,0-1-1,2 1 1,-1-2 0,0 1-1,0 0 1,0 0 0,0 0 0,-1-1 0,1 1 0,0-1 0,0 0 0,0 0 0,-1 1-1,1-1 1,2-2 0,3-2 15,0-1-1,0 0 1,0 0 0,8-10-1,9-16 116,35-59-1,-24 33-90,-34 57-53,-1 0-1,1 0 1,0 0 0,0 0 0,-1 0-1,1 0 1,0 0 0,0 0-1,0 0 1,0 0 0,0 0-1,2 0 1,-3 1 2,1 0 0,-1-1-1,0 2 1,1-1 0,-1 0 0,0 0-1,0 0 1,1 0 0,-1 0 0,0 0-1,0 0 1,1 0 0,-1 0 0,0 0-1,0 0 1,1 1 0,-1-1 0,0 0-1,0 0 1,0 0 0,1 0 0,-1 1 0,0-1-1,0 0 1,0 0 0,0 1 0,1-1-1,-1 0 1,0 0 0,0 1 0,0-1-1,0 0 1,0 0 0,0 1 0,0-1-1,4 37-39,-5-2-27,0 36-2,2-64 65,-1 0 1,1 0 0,0-1-1,1 1 1,0-1-1,0 1 1,5 9-1,-6-14 5,-1-1-1,1 0 1,0 0-1,0 0 1,0 0-1,0 0 1,0 0-1,1 0 1,-1 0-1,0 0 1,0 0-1,1-1 1,-1 1-1,0 0 0,1-1 1,-1 1-1,0-1 1,1 0-1,-1 1 1,1-1-1,-1 0 1,1 0-1,-1 0 1,1 0-1,-1 0 1,1 0-1,-1-1 1,0 1-1,1 0 1,-1-1-1,1 1 1,-1-1-1,3-1 1,3-1-4,0 0 1,1-1 0,-1-1 0,12-9 0,8-11-36,0-1 0,-2-1-1,35-49 1,0 0-60,-60 75 94,18-17-138,-18 18 139,1 0 0,-1-1 0,0 1 0,0 0 1,0 0-1,1 0 0,-1-1 0,0 1 0,0 0 0,1 0 1,-1 0-1,0 0 0,1 0 0,-1 0 0,0-1 0,0 1 1,1 0-1,-1 0 0,0 0 0,1 0 0,-1 0 0,0 0 1,0 0-1,1 0 0,-1 0 0,0 0 0,1 0 0,-1 1 0,0-1 1,0 0-1,1 0 0,-1 0 0,0 0 0,1 0 0,-1 0 1,0 1-1,0-1 0,0 0 0,1 0 0,-1 0 0,0 1 1,0-1-1,0 0 0,1 0 0,-1 1 0,0-1 0,0 0 1,0 0-1,0 1 0,0-1 0,0 0 0,1 1 0,-1-1 0,0 0 1,0 0-1,0 1 0,0-1 0,0 0 0,0 1 0,0-1 1,0 0-1,0 1 0,-1-1 0,1 0 0,0 1 0,-3 53-257,-1 7 133,5-56 125,-1 0 1,1 0-1,-1-1 1,1 1-1,0 0 1,1-1-1,-1 1 1,1-1-1,0 1 1,3 4-1,-4-8 6,0 1 0,1-1 0,-1 1 0,1-1 0,-1 0 0,1 1 0,-1-1 0,1 0 0,0 0 0,-1 0 0,1-1 0,0 1 1,0 0-1,0-1 0,-1 1 0,1-1 0,0 1 0,0-1 0,0 0 0,0 0 0,0 0 0,0 0 0,0 0 0,0 0 0,0-1 0,0 1 0,0 0 0,0-1 0,2-1 0,6-1 9,-1-1 1,1-1-1,-1 1 0,11-9 0,13-10 9,36-33 0,20-15-180,-87 70 146,0-1-1,0 1 1,0 0 0,1 0 0,-1 0 0,0 0 0,1 0-1,-1 0 1,1 0 0,-1 1 0,1-1 0,-1 1 0,1 0 0,4 0-1,-5 0 6,-1 1 0,0-1 0,1 1 0,-1-1 0,0 1 0,0 0 0,1 0 0,-1-1 0,0 1 0,0 0 0,0 0 0,0 0 0,0 0 0,0 1 0,0-1 0,-1 0-1,1 0 1,0 0 0,-1 1 0,1-1 0,-1 0 0,1 1 0,-1-1 0,1 0 0,-1 1 0,0 1 0,3 14-56,1 35 0,-3-39 74,-1 0 0,2 0 1,-1 0-1,2-1 0,6 23 0,-7-30-3,1-1 0,-1 0 0,1 0 1,0 0-1,0 0 0,0-1 0,1 1 0,-1-1 0,1 1 0,0-1 0,0-1 0,0 1 0,6 3 0,10 3 29,37 14 0,-2-2-40,-47-16-4,-1 0-1,1 0 1,-1 0-1,0 1 1,0 0-1,0 0 1,-1 1-1,0 0 1,0 0-1,-1 1 1,0-1-1,0 1 1,-1 0-1,0 0 1,0 1 0,-1-1-1,4 18 1,-5-17 4,0 1 0,-1 0 0,0-1 0,0 1 0,-1-1 1,0 1-1,-1 0 0,0-1 0,-1 1 0,0-1 1,0 1-1,-1-1 0,0 0 0,-1 0 0,0 0 0,-10 16 1,12-22 12,0 0 0,0 0 1,-1 0-1,1 0 1,-1 0-1,0-1 0,0 1 1,0-1-1,0 1 1,0-1-1,0 0 0,-1-1 1,1 1-1,-1-1 1,1 1-1,-1-1 0,1 0 1,-1 0-1,0 0 1,-6 0-1,6-2 6,0 1 0,0-1-1,0 0 1,0 0 0,0 0 0,0 0 0,0-1-1,1 1 1,-1-1 0,0 0 0,1 0 0,-1 0-1,1-1 1,0 1 0,0-1 0,0 0 0,0 0-1,0 0 1,-2-4 0,-2-4 5,0 0 0,0 0 1,1-1-1,1 1 0,0-2 0,0 1 1,1 0-1,1-1 0,0 1 0,1-1 1,0 0-1,1 0 0,1 0 0,1-22 0,1 14-27,1 1-1,1 0 1,0 0-1,2 1 0,0 0 1,1 0-1,1 0 0,18-31 1,61-87 1298,-54 87-1050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7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16 16588,'0'0'77,"-6"-15"1614,5 15-1672,0 0-1,1 0 1,-1 0 0,0 0 0,0 0 0,0 0 0,1 0 0,-1 1 0,0-1 0,1 0 0,-1 1 0,0-1 0,0 0 0,1 1 0,-1-1 0,1 1 0,-1-1 0,0 1 0,1-1 0,-1 1 0,1 0 0,-19 18 138,1 0 0,1 2-1,1-1 1,1 2 0,0 0 0,2 1-1,1 0 1,1 1 0,-10 31-1,19-50-162,0 0-1,1 0 0,0 0 1,0 1-1,-1 9 0,2-14 3,0 0 0,0 0 0,0 1 0,0-1 0,1 0 0,-1 0 0,0 0 0,1 0 0,-1 0 0,0 0 0,1 0 0,-1 0 0,1 0 0,0 0 0,-1-1 0,1 1 0,0 0 0,-1 0 0,1 0 0,0-1 0,0 1 0,0 0 0,-1-1-1,1 1 1,0-1 0,0 1 0,0-1 0,0 1 0,0-1 0,0 0 0,0 1 0,0-1 0,0 0 0,1 0 0,0 0 0,13 0-48,1 0-1,-1-1 1,28-5-1,16-2-61,-40 6 89,-1 2 0,1 0 1,0 1-1,19 4 0,-34-4 25,1 0 1,0 0-1,0 1 1,-1 0-1,1 0 1,-1 0-1,1 0 1,-1 1-1,5 3 1,-7-4 6,0 0 0,0 0 0,-1 0 0,1 0 0,0 0 0,-1 1 0,0-1 0,1 0 0,-1 1 0,0-1 0,0 1 0,0 0 0,0-1 0,-1 1 0,1-1 0,-1 1 0,1 5 0,-2-3 36,1 0 0,-1 0 1,0 0-1,-1-1 0,1 1 1,-1 0-1,0-1 0,0 1 1,0-1-1,0 0 0,-1 0 0,0 0 1,0 0-1,0 0 0,0 0 1,-1-1-1,-5 5 0,-4 3 219,-1 0-1,0-1 1,-25 13-1,24-15-57,1-1-1,-2 0 0,1-1 1,-1-1-1,0 0 0,0-2 0,-1 1 1,-25 0-1,41-3-239,0-1 1,0 0-1,0 0 1,0 0-1,0 0 0,0 0 1,0 0-1,1 0 0,-1 0 1,0-1-1,0 1 1,0 0-1,0 0 0,0-1 1,1 1-1,-1-1 0,0 1 1,0-1-1,0 1 1,1-1-1,-1 1 0,0-1 1,1 0-1,-2 0 0,2 0 4,0 0-1,0 0 1,0 0-1,0-1 1,1 1-1,-1 0 0,0 0 1,0 0-1,1 0 1,-1 0-1,0 0 0,1 0 1,-1 0-1,1 0 1,0 0-1,-1 0 1,1 0-1,1-1 0,11-16-289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8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147 362 16075,'-17'14'573,"0"1"-1,1 1 0,-26 32 0,35-38-509,0 0 0,1 1 0,0 0 0,0 0 0,1 0 0,1 0 0,0 1 0,-4 18 0,7-27-42,1 0 1,-1 1-1,1-1 1,0 0-1,0 0 1,0 1-1,1-1 1,-1 0-1,1 0 1,0 0-1,1 6 1,-1-8-7,-1 0 0,1 0 0,0-1 0,-1 1 1,1 0-1,0 0 0,0 0 0,0-1 0,-1 1 0,1 0 0,0-1 1,0 1-1,0-1 0,0 1 0,0-1 0,0 0 0,0 1 0,0-1 1,0 0-1,0 1 0,0-1 0,0 0 0,1 0 0,-1 0 0,0 0 1,0 0-1,0 0 0,0-1 0,0 1 0,0 0 0,0 0 0,0-1 1,0 1-1,0-1 0,0 1 0,0-1 0,1 0 0,5-3 71,0 0-1,0-1 1,0 1-1,0-1 1,-1-1-1,0 1 1,0-1-1,-1-1 1,8-10-1,41-67 511,-49 75-538,17-31 223,-2-2 1,26-75 0,-37 89-168,-2 0-1,0-1 1,-2 0-1,-1-1 1,0-39 0,-4 62-84,-3-21 74,3 27-97,0 0-1,0 0 1,0 0 0,-1 0-1,1 0 1,-1 0-1,1 0 1,-1 0 0,1 0-1,-1 0 1,1 0-1,-1 1 1,0-1 0,0 0-1,1 0 1,-1 1 0,0-1-1,0 0 1,0 1-1,0-1 1,0 1 0,-1-1-1,1 1-1,0-1-1,0 1 1,0 0-1,0 0 1,0 0-1,0 0 1,0 0-1,0 0 1,0 0-1,0 0 1,0 0-1,0 1 1,1-1-1,-1 0 1,0 1-1,0-1 1,0 1-1,0-1 1,0 1-1,0-1 1,1 1-1,-1-1 1,-1 2-1,-15 20 53,15-19-48,-11 18 18,1 0 0,1 1 0,-14 42 1,-13 73-29,36-126 4,0 1 0,0-1 0,1 1 0,1 20 1,0-31-2,0 0 0,0 0 0,1 0 0,-1 0 0,0 0 0,0 1 0,1-1 0,-1 0 0,1 0 0,-1 0 0,1 0 1,-1-1-1,1 1 0,0 0 0,-1 0 0,1 0 0,0 0 0,0-1 0,-1 1 0,1 0 0,0 0 0,0-1 0,0 1 0,0-1 0,0 1 1,0-1-1,0 0 0,0 1 0,0-1 0,0 0 0,0 1 0,1-1 0,-1 0 0,0 0 0,0 0 0,0 0 0,0 0 0,2-1 0,4 0 9,1 0 0,-1-1 1,1 0-1,10-5 0,-8 3-6,36-14 6,52-16 31,-85 31-42,1 0 1,-1 1-1,0 0 1,0 0-1,22 2 1,-30 0-2,-1 1 0,0-1-1,0 1 1,1 0 0,-1 0 0,0 0-1,0 1 1,0-1 0,0 1 0,0 0-1,-1 0 1,1 1 0,-1-1 0,1 1-1,-1-1 1,0 1 0,0 0 0,0 1-1,0-1 1,-1 0 0,1 1 0,-1-1-1,0 1 1,0 0 0,0 0 0,2 8-1,0-1 83,-2 1 0,0-1-1,0 1 1,-1 0 0,-1 0-1,0-1 1,0 1 0,-4 19-1,-9-120 1833,12 68-1790,1 13-113,-1 0-1,1 0 1,-1 1 0,-1-1 0,1 0-1,-1 1 1,-4-10 0,6 17-10,0 0-1,0 0 1,0 0-1,0 0 1,0 0 0,0 0-1,0 0 1,0-1 0,0 1-1,0 0 1,0 0-1,0 0 1,0 0 0,-1 0-1,1 0 1,0 0-1,0 0 1,0 0 0,0 0-1,0 0 1,0 0 0,0 0-1,0 0 1,0 0-1,0 0 1,0 0 0,-1 0-1,1 0 1,0 0-1,0 0 1,0 0 0,0 0-1,0 0 1,0 0 0,0 0-1,0 0 1,0 0-1,0 0 1,-1 0 0,1 0-1,0 0 1,0 0-1,0 0 1,0 0 0,0 0-1,0 0 1,0 0 0,0 0-1,0 0 1,0 0-1,0 0 1,0 0 0,0 1-1,0-1 1,-1 0-1,1 0 1,0 0 0,0 0-1,0 0 1,0 0 0,0 0-1,0 0 1,0 0-1,0 0 1,0 1 0,0-1-1,-3 11-14,0 15-9,3-22 13,1 0 1,-1 0 0,1 0 0,0 1-1,0-1 1,1 0 0,-1 0-1,1 0 1,2 4 0,-3-7 6,0 0 0,0 0 0,0 0 0,0 1 0,0-1 0,0 0 1,0 0-1,0-1 0,0 1 0,1 0 0,-1 0 0,0 0 0,0-1 0,1 1 0,-1-1 0,1 1 0,-1-1 0,1 1 1,-1-1-1,0 0 0,1 0 0,-1 0 0,1 0 0,-1 0 0,1 0 0,-1 0 0,1 0 0,-1-1 0,3 0 1,4-2-3,0 0 0,-1-1 1,1 0-1,-1 0 1,0-1-1,0 0 1,0 0-1,0-1 0,-1 1 1,0-1-1,0-1 1,-1 1-1,8-13 1,1-2-10,-1-1 1,-1-1-1,11-29 1,-30 72 3,2 1 1,0 1 0,1-1-1,1 1 1,1-1 0,1 37 0,1-56 8,0-1 1,0 1 0,1-1 0,-1 1 0,0-1 0,1 1 0,-1-1 0,1 0-1,0 1 1,-1-1 0,1 0 0,0 1 0,0-1 0,0 0 0,0 0 0,0 0-1,1 2 1,-1-3 0,0 1 1,0-1-1,0 0 0,0 1 0,0-1 0,0 0 0,0 0 0,0 0 0,0 1 1,0-1-1,0 0 0,0 0 0,0 0 0,0-1 0,0 1 0,0 0 0,0 0 0,0-1 1,1 1-1,3-3-2,0 0 1,0 0 0,0 0 0,0 0-1,-1-1 1,0 1 0,7-8 0,15-19 2,28-43 0,-5 5-86,-26 46-29,-23 22 111,1-1 0,-1 1 0,1 0-1,-1 0 1,0 0 0,1 0 0,-1-1-1,0 1 1,1 0 0,-1 0-1,1 0 1,-1 0 0,0 0 0,1 0-1,-1 0 1,1 0 0,-1 0 0,0 0-1,1 0 1,-1 0 0,1 0 0,-1 0-1,0 0 1,1 1 0,0 0-1,-1-1 0,1 1 0,-1 0 1,1-1-1,-1 1 0,1 0 1,-1 0-1,0-1 0,0 1 0,1 0 1,-1 0-1,0 0 0,0-1 0,0 1 1,0 0-1,0 0 0,0 1 0,-1 41-118,0-33 111,0 0 0,1 0 0,0 0-1,0 0 1,1 0 0,1 0 0,3 14 0,-4-23 12,0 1 0,-1-1 0,1 0 0,0 0 0,0 1 0,0-1 0,0 0 0,0 0 0,0 0 0,1 0 0,-1 0 0,0 0 0,0-1 0,1 1 0,-1 0 0,0-1 0,1 1 0,-1-1 0,1 1-1,-1-1 1,1 0 0,-1 1 0,1-1 0,-1 0 0,1 0 0,-1 0 0,1 0 0,-1 0 0,1-1 0,-1 1 0,3-1 0,3 0-3,0-2-1,0 1 1,0-1 0,0 1-1,7-6 1,58-39-19,-53 33 6,1 1 1,0 1-1,35-15 1,-53 26 11,0 0 1,1 0-1,-1 0 0,0 1 0,0-1 0,1 1 1,-1-1-1,0 1 0,1 0 0,-1 0 1,0 0-1,1 0 0,-1 0 0,0 1 1,1-1-1,2 2 0,-4-1 1,1 0 1,-1 0-1,1 0 0,-1 0 0,0 1 0,1-1 0,-1 1 1,0-1-1,0 1 0,0-1 0,0 1 0,0 0 1,0 0-1,0-1 0,-1 1 0,1 0 0,-1 0 1,1 0-1,0 3 0,3 47-41,-2-10 31,-2-41 13,0-1 0,0 1 0,0-1 0,0 1 1,0-1-1,0 1 0,0-1 0,0 1 0,1-1 0,-1 1 1,0-1-1,0 1 0,0-1 0,1 1 0,-1-1 0,0 1 1,0-1-1,1 0 0,-1 1 0,0-1 0,1 1 0,-1-1 1,0 0-1,1 1 0,-1-1 0,1 0 0,-1 0 0,1 1 1,-1-1-1,1 0 0,-1 0 0,1 0 0,-1 0 0,1 1 1,-1-1-1,1 0 0,-1 0 0,1 0 0,-1 0 0,1 0 1,-1 0-1,1 0 0,-1 0 0,1-1 0,-1 1 0,1 0 1,-1 0-1,1 0 0,-1 0 0,0-1 0,1 1 0,-1 0 1,1 0-1,-1-1 0,1 1 0,0-1 0,24-22 4,13-22 6,16-19-28,-47 56-10,0 1 0,1 0 0,0 1 0,1 0 0,14-9 0,-21 14 18,-1 0 0,1 0 1,0 1-1,-1-1 0,1 0 0,0 1 1,-1-1-1,1 1 0,0-1 0,0 1 1,0 0-1,-1 0 0,1 0 0,0 0 1,0 0-1,0 0 0,0 0 0,-1 1 1,1-1-1,0 1 0,0-1 0,-1 1 0,1 0 1,0-1-1,-1 1 0,1 0 0,-1 0 1,2 2-1,1 1-44,0 1 1,0 0-1,-1 0 1,0 0 0,0 1-1,5 10 1,-6-10-72,1 0 1,0 0 0,0-1 0,1 1-1,6 7 1,-2-6 4,0-6-52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9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89 108 16468,'-1'2'126,"-1"0"1,0 0-1,0 0 1,1 0-1,-1 0 1,1 0-1,0 1 1,0-1-1,0 0 1,0 1 0,0-1-1,0 0 1,0 1-1,0 4 1,-1 0 112,-17 63 242,3 1-1,3 1 1,4 0 0,2 1-1,4 77 1,3-138-430,-1-1 3,1-1 0,0 1 0,1 0 0,1 0 0,-1-1 0,1 1 0,1-1 0,6 17 0,-9-27-49,0 1 0,1-1-1,-1 1 1,0-1 0,0 1 0,1-1 0,-1 1-1,0-1 1,1 0 0,-1 1 0,0-1-1,1 1 1,-1-1 0,1 0 0,-1 0 0,0 1-1,1-1 1,-1 0 0,1 0 0,-1 1-1,1-1 1,-1 0 0,1 0 0,-1 0 0,1 0-1,-1 0 1,1 0 0,0 0 0,0 0 0,0 0 0,0-1 0,0 1 0,0-1 0,0 1 1,-1-1-1,1 0 0,0 1 0,0-1 0,0 0 1,-1 0-1,1 1 0,0-1 0,0-2 1,14-29 60,6-47-76,-3 0 1,9-103 0,-15 90-47,-1 10-49,-6 32-110,3 1 0,17-63 0,-24 111 203,-1-1-1,0 1 1,1-1-1,-1 1 1,1 0-1,-1-1 1,1 1-1,0 0 1,0-1-1,-1 1 0,1 0 1,0 0-1,0 0 1,0 0-1,0 0 1,1 0-1,-1 0 1,2-1-1,-2 2 5,-1 0 0,1 0 0,0 0 0,0 0 0,-1 0 0,1 0 0,0 0-1,0 0 1,0 0 0,-1 1 0,1-1 0,0 0 0,-1 1 0,1-1 0,0 0 0,-1 1-1,1-1 1,0 1 0,-1-1 0,1 1 0,-1-1 0,1 1 0,-1 0 0,1 0 0,4 6-42,0 0 1,0 1 0,-1-1-1,4 12 1,-7-17 43,4 10 63,-1 0 0,0 0-1,-1 1 1,-1-1 0,0 1 0,0 0 0,-1 0 0,-1 0 0,0-1 0,-1 1 0,0 0-1,-1 0 1,-5 16 0,4-19 2,0 0 0,0-1 0,-1 0-1,0 0 1,-1 0 0,0 0 0,0-1 0,-1 0 0,0 0-1,0 0 1,-1-1 0,0 0 0,-1 0 0,1 0-1,-1-1 1,0-1 0,-15 9 0,22-14-118,0 1 0,1-1 0,-1 1 1,0-1-1,0 0 0,1 1 0,-1-1 0,0 0 0,0 1 0,0-1 1,0 0-1,0 0 0,1 0 0,-1 0 0,0 0 0,0 0 1,0 0-1,0 0 0,0 0 0,0 0 0,1-1 0,-1 1 1,0 0-1,-1-1 0,1 0-27,1 1-1,0-1 1,-1 0 0,1 0-1,0 0 1,-1 1 0,1-1 0,0 0-1,0 0 1,0 0 0,-1 0-1,1 0 1,0 0 0,0 1-1,0-1 1,1 0 0,-1 0 0,0 0-1,0-1 1,2-5-239,0 0 0,1-1 0,0 1 1,4-8-1,11-18-655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7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12139,'0'0'10218,"13"-8"-12332,-1-5-2274,-3-1-5349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29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2 16548,'0'0'33,"0"0"1,0 0-1,-1 0 1,1 0-1,0 0 1,0-1-1,0 1 1,0 0 0,-1 0-1,1 0 1,0 0-1,0 0 1,0 0-1,-1 0 1,1 0 0,0 0-1,0 0 1,0 0-1,0 0 1,-1 0-1,1 0 1,0 0 0,0 0-1,0 0 1,-1 0-1,1 0 1,0 0-1,0 0 1,0 1-1,0-1 1,-1 0 0,1 0-1,0 0 1,0 0-1,0 0 1,0 0-1,0 0 1,-1 1 0,1-1-1,-11 11 348,-10 16-137,6-2-35,1 0 1,1 2 0,2-1 0,0 2 0,2-1 0,1 1 0,1 1-1,1-1 1,2 1 0,1 0 0,1 0 0,1 0 0,2 1 0,1-1-1,1 0 1,13 52 0,17 17-23,-19-61-136,9 41 0,-43-106-273,15 18 201,-163-301-292,167 310 314,-1-4 15,0 1 1,0 0 0,1-1 0,0 1-1,-1-1 1,1-5 0,1 9-11,0 1 0,0-1 0,0 0 0,0 0 0,0 0 0,0 0 1,0 1-1,1-1 0,-1 0 0,0 0 0,1 0 0,-1 1 1,0-1-1,1 0 0,-1 1 0,1-1 0,-1 0 0,1 1 0,0-1 1,-1 0-1,1 1 0,0-1 0,-1 1 0,1-1 0,0 1 0,-1 0 1,1-1-1,0 1 0,0 0 0,0-1 0,-1 1 0,1 0 1,0 0-1,0 0 0,0 0 0,0 0 0,-1 0 0,1 0 0,0 0 1,1 0-1,25-1-120,0-1 1,0-2-1,0-1 1,-1-1-1,0-1 1,0-1-1,-1-1 1,0-2-1,27-14 1,-18 5-173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0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25 16916,'2'-6'371,"4"-11"1171,-5 16-683,-3 11-104,-6 38-556,2 1 1,2-1-1,2 1 1,2 0-1,3 0 1,1 0-1,3-1 1,1 0-1,3 0 0,19 51 1,-26-90-545,-4-12-119,-8-18-269,-33-65-736,9 20 1289,-26-74 1,57 138 247,0-1 0,0 1-1,0-1 1,1 0 0,-1 0 0,1 1 0,0-1 0,-1 0 0,1 0-1,0 0 1,1 1 0,0-4 0,-1 4-21,1 1-1,0 0 1,0-1 0,0 1 0,0 0 0,0 0-1,0 0 1,0-1 0,0 1 0,0 0-1,0 0 1,1 1 0,-1-1 0,0 0-1,1 0 1,-1 1 0,1-1 0,-1 1-1,1-1 1,-1 1 0,1 0 0,-1-1-1,2 1 1,175-23 2163,-115 19-1918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1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0 603 17036,'1'1'81,"0"-1"0,-1 1 1,1-1-1,0 0 0,-1 1 0,1-1 1,-1 1-1,1-1 0,-1 1 1,1-1-1,-1 1 0,1 0 1,-1-1-1,0 1 0,1 0 1,-1-1-1,0 1 0,1 0 0,-1-1 1,0 1-1,0 0 0,0 0 1,0-1-1,0 1 0,0 0 1,0 0-1,0-1 0,0 2 1,1 28 505,-2-23-184,1 27 444,-1-10-340,2 0 0,4 37 0,-4-59-471,-1 1 1,1-1-1,-1 1 1,1-1-1,0 1 1,0-1-1,0 0 1,0 1-1,1-1 1,-1 0-1,3 3 1,-3-4-27,0 0 1,0 0 0,0 0 0,1-1 0,-1 1 0,0 0 0,0-1-1,1 1 1,-1-1 0,0 0 0,1 1 0,-1-1 0,0 0-1,1 0 1,-1 0 0,0 0 0,1 0 0,-1 0 0,0 0 0,1 0-1,-1-1 1,0 1 0,1 0 0,-1-1 0,2 0 0,7-4 12,0 0 1,-1 0-1,0-1 0,0 0 1,0-1-1,-1 0 1,15-15-1,48-65 68,-49 57-64,-1-2 0,-1-1 0,22-51 0,-40 73-35,-7 13 9,-10 13-2,8-4-2,1 1-1,0 0 0,0 0 0,1 0 0,1 1 0,-5 21 0,4-8 5,1 0-1,-2 35 1,6-56 0,0 0 1,0-1-1,0 1 0,1-1 0,0 1 1,0-1-1,0 1 0,0-1 1,1 1-1,3 7 0,-4-10 0,0-1 0,0 0 0,0 0 0,0 1 1,1-1-1,-1 0 0,0 0 0,0 0 0,1 0 0,-1 0 0,1 0 0,-1-1 0,1 1 0,-1 0 0,1-1 0,-1 1 0,1-1 0,0 0 0,-1 1 1,1-1-1,-1 0 0,1 0 0,0 0 0,-1 0 0,1 0 0,0-1 0,-1 1 0,1 0 0,-1-1 0,1 1 0,0-1 0,2-1 0,4-2 3,0-1-1,0 1 1,0-2-1,-1 1 1,0-1-1,0 0 1,-1 0-1,1-1 1,-1 0-1,-1 0 1,8-12-1,4-8 4,26-56-1,-33 60-73,-1 1-1,10-39 0,-40 145-445,16-54 453,2-13 47,0 0 0,1 1-1,1-1 1,0 1 0,2-1 0,2 21 0,-3-37 12,0 0 0,0 0 1,0 0-1,0 0 0,1 0 1,-1 0-1,0 0 0,0 0 0,1 0 1,-1 0-1,1 0 0,-1 0 1,1 0-1,-1 0 0,1 0 0,0 0 1,-1-1-1,1 1 0,0 0 0,0 0 1,0-1-1,-1 1 0,1 0 1,0-1-1,0 1 0,0-1 0,0 1 1,0-1-1,0 0 0,0 1 0,0-1 1,0 0-1,0 0 0,1 0 1,-1 0-1,0 1 0,0-1 0,0-1 1,0 1-1,0 0 0,0 0 0,2-1 1,2-1 2,-1 0 0,0 0 0,1-1 0,-1 1 0,0-1 1,0 0-1,0 0 0,5-6 0,9-11 7,0-2 1,-1 0-1,23-38 0,34-79-606,-71 131 514,-12 30-10,1 0 0,1 0 0,1 0 0,1 1 0,1-1 0,-3 38 0,7-56 98,0 0 0,0 1 0,0-1 0,0 0 0,1 0 0,0 0 0,0 1 0,0-1 0,2 5 0,-3-8 2,1 0 0,0 0-1,-1 0 1,1 0-1,0 0 1,0 0 0,0 0-1,0-1 1,0 1 0,0 0-1,0-1 1,0 1-1,0 0 1,0-1 0,0 1-1,0-1 1,0 0-1,0 1 1,0-1 0,0 0-1,1 0 1,-1 0-1,0 0 1,0 0 0,0 0-1,1 0 1,-1 0 0,0 0-1,0 0 1,0-1-1,0 1 1,0 0 0,1-1-1,-1 1 1,0-1-1,2-1 1,6-2 34,0-2 1,0 1-1,0-1 1,-1 0-1,0-1 0,0 0 1,0 0-1,10-13 1,1-5 65,27-44 0,-20 22-134,-1-1 0,-2-2 0,-3 0 0,-1-1 0,-3-1 0,-2-1 0,-3 0 0,7-76 0,-19 95-127,-4 27 32,-2 19 2,-11 45 124,3-1-1,-13 101 1,22-115 81,2-1 0,3 70 0,1-96-58,2-1-1,0 1 0,0 0 1,1 0-1,1-1 0,1 0 1,0 0-1,0 0 0,2 0 1,13 22-1,-5-19-13,-9-15 0,-3-11 16,-4 5-30,1-1 0,-1 1 1,0 0-1,0 0 0,0 0 0,-1 0 0,1 0 1,-1 0-1,0 0 0,-4-5 0,-29-37-41,23 32 31,0 1-6,7 8 12,1 0 1,-1 0 0,1 0-1,-7-12 1,11 16 5,-1-1-1,1 1 1,-1 0-1,1 0 1,0 0 0,-1-1-1,1 1 1,0 0-1,0-1 1,0 1 0,0 0-1,0 0 1,0-1 0,0 1-1,0 0 1,0-1-1,1 1 1,-1 0 0,0 0-1,1 0 1,-1-1-1,1 1 1,0 0 0,-1 0-1,1 0 1,0 0-1,0 0 1,0 0 0,-1 0-1,1 0 1,2-1-1,6-5-6,1 1-1,1 0 0,-1 0 0,1 1 0,0 1 0,0 0 0,13-4 0,-13 6-111,0-2 0,0 0 1,0 0-1,-1-1 0,0 0 0,0-1 1,16-12-1,-8-3-61,-9-4-39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1.9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17092,'3'0'1160,"9"5"-1032,2-2-264,0 0 568,-2 0-280,-4-2-192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2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143 224 15715,'1'-3'186,"0"-1"0,0 0 0,-1 0 0,1 1 0,-1-1 0,0 0 0,0 0 0,0 0 0,0 1 0,-1-1 0,0 0 0,0 0 0,0 1 0,-2-6 0,3 8-135,-1 0 1,1 0-1,-1 0 0,1 0 0,-1 0 0,0 1 1,1-1-1,-1 0 0,0 0 0,0 0 0,0 1 0,0-1 1,1 1-1,-1-1 0,0 0 0,0 1 0,0 0 1,0-1-1,0 1 0,0 0 0,-2-1 0,1 1 14,0 0 0,1 0 0,-1 1 0,0-1 0,0 1 0,0-1 0,0 1 0,0 0 0,1-1 0,-1 1 0,0 0 0,1 0 0,-1 0 0,0 0 0,1 1 0,-2 1 0,-5 4-6,1 1-1,0 0 0,0 0 0,1 1 0,0 0 1,1 0-1,0 1 0,0-1 0,1 1 0,0 0 1,-3 15-1,1-3-66,2 0-1,0 0 1,2 0 0,-1 33 0,4-45 1,-1-1 0,1 1 0,4 17 0,-5-25 6,1 0 0,-1 0 0,1 0 0,-1 0 0,1-1 0,0 1 0,0 0 0,0-1 0,0 1 0,0 0 0,0-1 0,0 1 0,0-1 0,1 0 0,-1 1 0,0-1 0,1 0 0,-1 0 0,1 0 0,0 0 0,-1 0 0,1 0 0,0 0 0,0-1 0,-1 1 0,1-1 0,2 1 0,-1-1 5,0 0 1,0 0-1,0-1 1,0 1-1,0-1 1,0 0-1,0 0 1,-1 0-1,1 0 1,0 0-1,-1-1 1,4-2-1,31-26 85,-7 2 51,-2-2 1,-2-1-1,42-62 1,-39 45 122,-2-1 1,27-65 0,-50 105-204,0 0-1,-1 0 0,0-1 1,0 1-1,1-19 0,-3 28-55,-1 0-1,0-1 1,0 1 0,0 0-1,0-1 1,0 1-1,0 0 1,0-1 0,0 1-1,0-1 1,0 1-1,0 0 1,-1-1-1,1 1 1,0 0 0,0-1-1,0 1 1,0 0-1,0-1 1,-1 1 0,1 0-1,0 0 1,0-1-1,-1 1 1,1 0 0,0 0-1,0-1 1,-1 1-1,1 0 1,0 0-1,-1-1 1,-9 6 3,-8 14-81,11-5 30,-1 1-1,2-1 0,0 2 1,1-1-1,-6 30 0,5-8-83,-3 52-1,8-63-206,4 41 0,-2-57 322,0 0 0,1-1 0,0 1-1,1-1 1,0 0 0,1 0 0,5 11 0,-9-19 12,1 0 0,0 0 0,-1 1 0,1-1 1,0 0-1,0 0 0,-1 0 0,1 0 0,0 0 0,0 0 0,0 0 0,0 0 0,1 0 1,-1-1-1,0 1 0,0 0 0,0-1 0,1 1 0,-1-1 0,0 1 0,0-1 0,1 0 1,-1 1-1,1-1 0,-1 0 0,0 0 0,1 0 0,-1 0 0,2 0 0,21-11-125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3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76 15731,'1'-1'279,"0"0"0,0 0 0,0 0 0,-1 0 0,1 0 0,-1-1 0,1 1 0,-1 0 0,1-1 1,-1 1-1,0 0 0,1-1 0,-1 1 0,0 0 0,0-1 0,0 1 0,0-1 0,-1-1 0,1 3-259,-1-1 0,1 0 1,-1 0-1,0 0 1,1 0-1,-1 0 0,0 0 1,0 1-1,0-1 0,0 0 1,0 1-1,0-1 0,0 1 1,0-1-1,0 1 1,0-1-1,0 1 0,0 0 1,0-1-1,0 1 0,0 0 1,0 0-1,-1 0 1,0 0-1,-1 0-18,0 0 0,1 0 0,-1 1 0,1-1 0,-1 1 0,0-1 0,1 1 0,-1 0 0,1 0 0,-1 0 0,1 1 0,0-1 0,-1 0 0,1 1 0,0 0 0,0-1 0,0 1 0,0 0 0,0 0 0,1 0 0,-1 0 0,1 1 0,-1-1 0,1 0 0,0 1 0,-2 4 0,-2 3 2,1 0 1,0 1-1,1-1 1,0 1 0,-1 12-1,2-11-8,1-1 0,1 1-1,0-1 1,1 16 0,0-23 2,-1-1 0,1 1 0,0 0 0,0-1 0,0 1 0,0-1 0,1 1 0,-1-1 0,1 1 0,0-1 0,0 0 0,0 0 0,0 0 0,1 0 0,-1-1 0,1 1 0,3 2 0,-4-4 1,1 0-1,-1 0 1,0 0 0,1 0-1,-1 0 1,1-1 0,-1 1-1,1-1 1,0 0 0,-1 0-1,1 0 1,-1 0 0,1 0-1,0 0 1,-1-1 0,1 1-1,-1-1 1,1 0 0,-1 0 0,0 0-1,1 0 1,-1 0 0,0 0-1,0-1 1,1 1 0,1-3-1,6-3-2,0-1 0,-1-1-1,0 0 1,9-10 0,8-16 17,-2 0 0,-2-1 1,21-44-1,-35 71-14,-7 19-9,-7 29-13,5-34 22,-2 13-1,0-3 1,1 0-1,0 0 1,1 0-1,2 29 1,-1-44 1,0 1 0,0-1 1,0 1-1,0 0 0,0-1 0,1 1 1,-1 0-1,0-1 0,0 1 0,0-1 1,1 1-1,-1-1 0,0 1 0,1-1 1,-1 1-1,0-1 0,1 1 0,-1-1 1,1 1-1,-1-1 0,1 1 0,-1-1 1,1 0-1,-1 1 0,1-1 0,-1 0 1,2 1-1,-1-1 0,0 0 1,0 0-1,0 0 1,1 0 0,-1-1-1,0 1 1,0 0-1,0 0 1,0-1-1,0 1 1,0-1-1,0 1 1,0-1-1,1 0 1,6-5 1,-1 0 0,0 0 1,7-8-1,-10 10-3,47-51 5,-32 33-5,0 1 0,2 1 1,44-33-1,-64 52 1,1 0 0,-1 0 0,1 0-1,-1 0 1,1 0 0,0 0 0,-1 0 0,1 1 0,0-1 0,0 1-1,-1-1 1,1 1 0,0 0 0,0 0 0,0 0 0,0 0 0,-1 0-1,1 0 1,3 1 0,-4 0 0,1-1 0,-1 1 0,0 0 0,0 0 0,0 0 0,0 0 0,0 0 0,0 0 0,0 0 0,0 1 0,-1-1 0,1 0 0,0 0 0,-1 1 0,1-1 0,-1 0 0,1 1 0,-1-1-1,1 3 1,1 8 4,-1 1-1,-1 0 0,0-1 1,-2 21-1,1-18 7,-2 15 3,2-16 8,0 0 1,1 0-1,2 20 0,-2-33-14,0 0-1,0 0 1,0 0-1,0 0 0,0 0 1,1 0-1,-1 0 1,0 0-1,1 0 1,-1 0-1,1 0 1,-1 0-1,1-1 0,-1 1 1,1 0-1,-1 0 1,1-1-1,0 1 1,0 0-1,-1-1 0,2 2 1,-1-2 2,0 0 0,0 0 0,0 0 0,-1 0-1,1 0 1,0 0 0,0 0 0,0 0 0,0 0 0,-1 0 0,1 0 0,0 0 0,0-1 0,0 1-1,0 0 1,-1-1 0,1 1 0,0-1 0,0 0 0,5-3 32,-1 0-1,0 0 1,-1 0-1,1-1 1,4-6-1,96-123 527,-101 129-562,-1 2 1,1-1-1,0 0 0,0 1 1,0 0-1,6-4 0,-9 6-5,0 1 0,-1 0-1,1-1 1,0 1-1,0 0 1,0 0 0,-1-1-1,1 1 1,0 0-1,0 0 1,0 0 0,0 0-1,0 0 1,-1 0 0,1 0-1,0 1 1,0-1-1,0 0 1,0 0 0,-1 0-1,1 1 1,0-1-1,0 1 1,0-1 0,-1 1-1,1-1 1,0 1-1,-1-1 1,1 1 0,0-1-1,-1 1 1,1 0 0,-1-1-1,1 1 1,-1 0-1,1-1 1,-1 1 0,0 0-1,1 0 1,-1 0-1,0-1 1,0 1 0,1 0-1,-1 2 1,3 7-5,-1 1 1,0 0-1,-1 1 0,1 16 1,-2-16-2,1 0 1,0 0 0,4 14 0,-5-26 6,0 1 0,0-1 0,0 1 0,0-1 0,0 1 0,0-1 0,0 1 0,0-1 0,0 1 0,1-1 0,-1 1 0,0-1 0,0 1 0,0-1 0,1 1 0,-1-1 0,0 1 0,1-1 0,-1 0 0,0 1 0,1-1 0,-1 0 0,1 1 0,-1-1 0,0 0 0,1 1 0,-1-1 0,1 0 0,-1 0 0,1 0 0,-1 1 0,1-1 0,-1 0 0,1 0 0,-1 0 0,1 0 0,-1 0 0,1 0 0,-1 0 0,1 0 0,-1 0 0,1 0 0,-1 0 0,1 0 0,-1-1 0,1 1 0,-1 0-1,1 0 1,-1 0 0,1-1 0,-1 1 0,1 0 0,-1 0 0,0-1 0,1 1 0,0-1 0,20-25 22,-19 24-23,25-42 46,-21 31-60,1 1 1,1 1 0,0-1 0,0 1-1,13-11 1,-21 22 0,0-1 1,0 1-1,0 0 0,0 0 0,0-1 1,1 1-1,-1 0 0,0 0 0,0 0 1,0-1-1,1 1 0,-1 0 0,0 0 0,0 0 1,0 0-1,1 0 0,-1-1 0,0 1 1,0 0-1,1 0 0,-1 0 0,0 0 1,0 0-1,1 0 0,-1 0 0,0 0 0,1 0 1,-1 0-1,0 0 0,0 0 0,1 0 1,-1 0-1,0 0 0,0 0 0,1 0 1,-1 1-1,0-1 0,1 0 0,-2 12-324,-8 16 43,-2-11 46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3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0 17252,'-8'20'1363,"-10"32"1,2 4-760,-17 115-1,29-140-547,2 1 0,1-1-1,1 0 1,2 1 0,8 43 0,-9-73-54,9 38 117,-9-38-116,0 0-1,0 1 0,0-1 0,0 0 0,0 0 1,0 0-1,1 0 0,-1 0 0,1 0 0,-1 0 1,1-1-1,0 1 0,-1 0 0,4 1 0,-5-3-15,0 0 0,1 0 0,-1 0 0,0 1 0,0-1 0,1 0-1,-1 0 1,0 0 0,1 0 0,-1 0 0,0 0 0,0 0 0,1 0 0,-1 0-1,0 0 1,1 0 0,-1 0 0,0 0 0,1 0 0,-1 0 0,0 0 0,0 0 0,1 0-1,-1-1 1,0 1 0,1 0 0,-1 0 0,0 0 0,0 0 0,0-1 0,1 1-1,-1 0 1,0 0 0,0 0 0,1-1 0,3-13-289,-6-14 104,-6-7 34,-7-8-51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4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82 15259,'4'-2'1697,"8"-4"-1105,4 0-224,5 2 1232,12-1-952,7 0-152,10-4-128,3 3-63,3-1-217,-3 0-240,-5 3 1584,-8-1-1352,-13-3 112,-10 1 32</inkml:trace>
  <inkml:trace contextRef="#ctx0" brushRef="#br0" timeOffset="1">1 380 16083,'9'-5'1497,"8"-7"-961,6-2-208,9-5 480,2 1-96,8 0-416,2 1-432,1 6 224,0 5-104,3 9-152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4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195 440 13603,'-9'1'569,"0"1"0,0 0 1,0 1-1,0 0 0,1 0 1,-1 1-1,1 0 0,-12 8 0,9-6-222,-2 1-48,1 1 0,-20 14 0,29-19-282,0-1 0,0 1 0,0 0 0,0 0 0,1 0 0,-1 0 0,1 1 0,0-1 0,0 1 0,0-1 0,0 1-1,0 0 1,1-1 0,-2 8 0,3-11-12,0 1-1,0-1 0,0 1 0,0-1 0,0 1 1,0-1-1,0 1 0,0-1 0,0 0 0,0 1 1,0-1-1,0 1 0,0-1 0,0 1 1,0-1-1,1 1 0,-1-1 0,0 0 0,0 1 1,1-1-1,-1 1 0,0-1 0,1 0 0,-1 1 1,0-1-1,1 0 0,-1 1 0,0-1 1,1 0-1,-1 0 0,1 1 0,-1-1 0,0 0 1,1 0-1,-1 0 0,1 0 0,-1 1 0,1-1 1,-1 0-1,1 0 0,-1 0 0,1 0 1,-1 0-1,1 0 0,-1 0 0,0 0 0,1 0 1,-1-1-1,1 1 0,-1 0 0,1 0 0,-1 0 1,1 0-1,-1-1 0,0 1 0,1 0 1,-1 0-1,1-1 0,26-15 175,-14 5-106,0 0-1,-1-1 1,-1-1-1,0 0 0,16-26 1,37-79 155,-54 97-220,-16 38-13,0 1-1,2 0 1,-1 1-1,2-1 0,-1 24 1,3-31-1,0 0 0,1-1 0,0 1 0,0-1 1,4 14-1,-4-22-8,0 0-1,0-1 1,1 1 0,-1 0 0,0-1 0,1 1 0,0 0 0,-1-1 0,1 1 0,0-1 0,0 1-1,0-1 1,0 1 0,0-1 0,0 0 0,0 0 0,1 1 0,-1-1 0,0 0 0,1 0-1,-1 0 1,1 0 0,-1-1 0,1 1 0,-1 0 0,1 0 0,0-1 0,-1 1 0,1-1 0,0 0-1,-1 0 1,1 1 0,0-1 0,-1 0 0,1 0 0,0 0 0,0-1 0,-1 1 0,1 0 0,2-2-1,4 0-116,-1-1-1,0 0 0,1-1 0,-2 0 0,1 0 1,0-1-1,-1 1 0,0-1 0,0-1 1,10-11-1,-1-1-289,0-1 0,16-29 0,-9 9 126,-2-1 0,-1-1 1,-2 0-1,-3-2 0,0 1 0,-3-2 1,7-56-1,-15 68 664,-5 22 394,-4 18-328,-4 16 34,-16 64 698,5 0 0,-14 126 0,33-200-1066,0-1 0,1 1-1,1-1 1,0 1 0,1-1-1,1 1 1,5 19 0,-7-32-99,0 0 0,0 0 0,1 0 1,-1 0-1,1 0 0,-1 0 0,1 0 1,-1 0-1,1 0 0,-1 0 0,1 0 1,0 0-1,0-1 0,-1 1 0,1 0 1,0 0-1,0-1 0,0 1 0,0-1 1,0 1-1,0-1 0,0 1 0,0-1 1,1 1-1,0-1 2,-1 0 0,1-1-1,0 1 1,-1 0 0,1 0 0,-1-1-1,1 1 1,-1-1 0,1 0 0,-1 1 0,0-1-1,1 0 1,-1 0 0,3-2 0,4-4 30,0-1-1,0-1 1,11-15 0,-16 20-14,37-52 28,-3-2 1,-2-1 0,43-100-1,-70 135-222,-8 24 191,1 0 0,-1-1 0,0 1 1,0 0-1,0 0 0,0 0 0,0-1 0,1 1 1,-1 0-1,0 0 0,0 0 0,0-1 0,0 1 0,0 0 1,0 0-1,0-1 0,0 1 0,0 0 0,0 0 1,0-1-1,0 1 0,0 0 0,0 0 0,0-1 1,0 1-1,0 0 0,0 0 0,0-1 0,0 1 1,0 0-1,0 0 0,0 0 0,0-1 0,-1 1 1,1 0-1,0 0 0,0 0 0,0-1 0,0 1 1,-1 0-1,1 0 0,0 0 0,0 0 0,0-1 1,-1 1-1,1 0 0,0 0 0,0 0 0,0 0 0,-1 0 1,1 0-1,0 0 0,0 0 0,-1 0 0,1 0 1,0 0-1,0 0 0,-1 0 0,-9 5-71,-2 8 46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5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0 472 13699,'10'19'1424,"-1"0"-1016,1-2-200,-2 2 705,3-2-489,-1-2-272,-3-7-96,1-3-32,2-5-56</inkml:trace>
  <inkml:trace contextRef="#ctx0" brushRef="#br0" timeOffset="1">284 1 15035,'-3'23'1304,"-7"8"-991,-1 15-9,2 4 456,5 8-280,2 0 16,4 3-64,3-3-40,5-2-40,2-6-136,-1-11-320,-1-4-248,-2-10-400,-1-6 608,-7-12-96,-2-4-120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13997,'0'0'6743,"0"8"-6028,-11 379 2008,11-385-2678,0-1 0,-1 0 0,1 1 1,0-1-1,0 1 0,0-1 1,0 1-1,0-1 0,0 0 0,1 1 1,-1-1-1,0 1 0,1-1 1,-1 0-1,1 1 0,-1-1 0,1 0 1,0 0-1,-1 1 0,1-1 0,0 0 1,0 0-1,0 0 0,0 0 1,0 0-1,0 0 0,0 0 0,0 0 1,1-1-1,-1 1 0,0 0 1,0-1-1,1 1 0,-1-1 0,0 1 1,1-1-1,-1 1 0,1-1 1,-1 0-1,0 0 0,1 0 0,-1 0 1,1 0-1,1 0 0,2-1 139,1-1-1,-1 0 1,1 0 0,-1 0-1,0 0 1,0-1-1,0 0 1,0 0 0,-1 0-1,6-6 1,14-14-155,0-1 0,-2-1 0,-1 0 0,-1-2 0,-2-1 0,0 0 1,-2-1-1,-1-1 0,-1 0 0,14-50 0,-27 73-1490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3 106 16291,'-2'-15'1841,"2"3"-1265,8 5-288,5 1 1296,13 3-903,7-2-225,8-1-664,5 0-273,7-4 417,-1-4-88,2-8-56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6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189 161 15787,'0'-1'90,"0"0"0,0-1 0,0 1 0,0 0 0,0 0 0,0-1 0,0 1-1,0 0 1,-1 0 0,1-1 0,0 1 0,-1 0 0,1 0 0,-1 0 0,1 0 0,-1-1-1,0 1 1,1 0 0,-1 0 0,0 0 0,0 0 0,0 0 0,1 1 0,-1-1 0,0 0-1,0 0 1,0 1 0,-1-1 0,1 0 0,0 1 0,0-1 0,0 1 0,0-1-1,-1 1 1,1 0 0,0 0 0,0-1 0,-1 1 0,1 0 0,0 0 0,0 0 0,-1 0-1,1 0 1,0 1 0,0-1 0,-1 0 0,1 1 0,0-1 0,-2 1 0,-3 2 25,1-1 0,0 0 0,0 1 1,0 0-1,1 0 0,-1 1 0,1-1 0,0 1 1,-1 0-1,2 0 0,-1 0 0,-3 6 0,-4 4 53,1 2 0,-11 22 0,11-17-27,-14 40-1,22-55-123,0 0 0,0 0 0,1 0 0,0 0 0,1 0 0,-1 0 0,1 0 0,0 1 0,1-1 0,-1 0 0,4 12 0,-4-17-14,0-1 0,1 1 0,-1 0 0,0 0 0,1-1 0,-1 1 0,1 0 0,-1-1 0,1 1 0,-1 0 0,1-1 0,0 1 0,-1-1 1,1 1-1,-1-1 0,1 0 0,0 1 0,0-1 0,-1 1 0,1-1 0,0 0 0,0 0 0,-1 1 0,1-1 0,0 0 0,0 0 0,0 0 1,-1 0-1,1 0 0,0 0 0,0 0 0,0 0 0,-1 0 0,1-1 0,0 1 0,0 0 0,0-1 0,4 0 5,0-1-1,0-1 1,-1 1-1,1 0 0,3-4 1,21-16 8,-2-2 0,-1 0 0,28-34 0,-23 25-136,42-37 0,-68 66 86,1-1-1,-1 1 1,1 1 0,0-1-1,0 1 1,7-3 0,-12 6 25,0 0 1,0-1-1,0 1 0,0 0 1,0-1-1,0 1 1,0 0-1,0 0 1,1 0-1,-1 0 1,0 0-1,0 0 1,0 0-1,0 1 1,0-1-1,0 0 1,0 1-1,0-1 1,0 0-1,0 1 1,0-1-1,0 1 1,0 0-1,0-1 1,0 1-1,0 0 1,0 0-1,-1-1 1,1 1-1,0 0 1,-1 0-1,1 0 1,0 0-1,-1 0 1,1 0-1,-1 0 1,0 0-1,1 0 1,-1 0-1,0 0 1,1 0-1,-1 0 1,0 2-1,2 8-30,-1 1 0,0 0 0,-1-1 0,0 1 0,-1 0 0,-3 17 0,-19 73 163,13-65 69,14-61-69,-2 0 0,0 0 1,-2 0-1,-2-26 0,1 23-90,-1-4-17,-1 1 0,-11-50 0,14 80-17,0-1 0,0 1 0,0 0 0,0-1 0,0 1 0,0 0 0,0-1 1,0 1-1,0 0 0,0 0 0,0-1 0,1 1 0,-1 0 0,0-1 1,0 1-1,0 0 0,0 0 0,1-1 0,-1 1 0,0 0 0,0 0 1,0 0-1,1-1 0,-1 1 0,0 0 0,0 0 0,1 0 0,-1 0 0,0 0 1,1-1-1,-1 1 0,0 0 0,0 0 0,1 0 0,-1 0 0,0 0 1,1 0-1,-1 0 0,0 0 0,1 0 0,-1 0 0,21 0 7,-8 0-1,44-7 46,105-29 0,-102 20 91,-55 15 8,0 0 10,1 0 1,-1-1-1,0 1 0,0-1 1,5-3-1,-10 5-155,1 0 0,-1 0-1,0 0 1,0-1 0,0 1 0,1 0 0,-1 0 0,0 0 0,0 0-1,0-1 1,1 1 0,-1 0 0,0 0 0,0 0 0,0-1 0,0 1-1,0 0 1,0 0 0,1-1 0,-1 1 0,0 0 0,0 0 0,0-1-1,0 1 1,0 0 0,0 0 0,0-1 0,0 1 0,0 0 0,0 0-1,0-1 1,0 1 0,-7-7 222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7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1 855 14259,'7'-2'312,"0"-1"0,0 1 0,0-1 1,0-1-1,0 1 0,0-1 0,-1 0 0,12-10 0,1-4 206,23-27-1,-35 37-259,40-49 586,-1-2-1,-4-2 1,39-74 0,-52 80-506,-3-1 0,-2-1 0,-3-2 0,16-66 0,-35 115-302,0 0-1,0 0 1,-1 0 0,0 0-1,-1-13 1,0 22-36,0 1 0,0 0 0,0 0 0,0 0 0,0-1 1,0 1-1,0 0 0,0 0 0,0-1 0,0 1 0,0 0 0,0 0 0,0-1 1,0 1-1,0 0 0,0 0 0,0 0 0,0-1 0,-1 1 0,1 0 0,0 0 1,0 0-1,0-1 0,0 1 0,0 0 0,-1 0 0,1 0 0,0 0 1,0-1-1,0 1 0,-1 0 0,1 0 0,0 0 0,0 0 0,-1 0 0,-5 6-3,-3 13-9,-5 34 5,3 0 0,2 1 0,-3 102 0,10-127-398,1-1-1,1 1 1,2 0-1,1-1 1,1 0 0,11 41-1,-12-60-59,-3-6-141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7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2 405 14835,'0'1'42,"0"-1"0,-1 0-1,1 1 1,0-1 0,0 0-1,0 1 1,0-1 0,0 0 0,-1 1-1,1-1 1,0 0 0,0 1-1,0-1 1,0 0 0,0 1 0,0-1-1,0 0 1,0 1 0,0-1-1,0 0 1,1 1 0,-1-1 0,0 1-1,0-1 1,0 0 0,0 0-1,0 1 1,1-1 0,-1 0-1,0 1 1,0-1 0,0 0 0,1 0-1,-1 1 1,0-1 0,1 0-1,-1 0 1,0 1 0,0-1 0,1 0-1,-1 0 1,0 0 0,1 0-1,-1 0 1,0 1 0,1-1 0,-1 0-1,0 0 1,1 0 0,-1 0-1,1 0 1,-1 0 0,0 0 0,1 0-1,-1 0 1,0 0 0,1-1-1,26-4 791,-22 4-578,309-104 3720,-191 60-3351,595-187 382,-690 224-1001,-6 1 10,1 2 1,32-5-1,-47 12-219,-16 4-96,-18 4 799,-12-4-321,21-6-178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8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1 471 15155,'54'287'5191,"-36"-214"-4625,49 129 0,-64-195-514,-1 0 1,1 0-1,0-1 0,0 1 1,1-1-1,0 0 0,0 0 1,1 0-1,-1-1 0,1 1 1,7 5-1,-11-11-34,-1 1 0,1-1 0,0 1-1,-1-1 1,1 0 0,-1 0 0,1 1 0,0-1 0,-1 0-1,1 0 1,-1 0 0,1 1 0,0-1 0,-1 0-1,1 0 1,0 0 0,-1 0 0,1 0 0,0 0 0,-1-1-1,1 1 1,0 0 0,-1 0 0,1 0 0,0-1 0,-1 1-1,2-1 1,-1 0 8,0 0 0,0 0-1,0 0 1,0 0 0,0-1 0,0 1-1,-1 0 1,1-1 0,0 1 0,-1 0-1,2-3 1,0-5 54,0-1 0,0 1 0,0-11 1,-2 18-58,4-68 257,-2 0-1,-10-76 1,-28-139-267,21 183-23,15 99-3,-1 1-1,1 0 1,0-1 0,0 1-1,0-1 1,0 1 0,0 0 0,0-1-1,2-3 1,-2 6 8,1-1 0,-1 0 0,1 1 0,-1-1 0,1 0 1,-1 1-1,1-1 0,0 1 0,0-1 0,-1 1 0,1-1 0,0 1 0,0 0 0,-1-1 0,1 1 0,0 0 0,0-1 0,0 1 0,0 0 1,-1 0-1,1 0 0,0 0 0,0 0 0,0 0 0,0 0 0,0 0 0,1 1 0,27-1-30,1-2-1,0 0 1,-1-2 0,0-2-1,54-16 1,136-64 48,-190 74-22,377-186 89,-394 193-54,-9 7-18,-12 15-17,3-7 7,-8 17 60,1 1 0,2 0 0,1 1 0,-10 42 0,11-24 22,1-1 0,-1 55 1,9-96-69,0 25-563,0-29 517,0 0 0,0 0 0,0 0 1,0 0-1,0 0 0,0 0 1,1 0-1,-1-1 0,0 1 0,1 0 1,-1 0-1,0 0 0,1-1 1,-1 1-1,1 0 0,-1 0 0,1-1 1,-1 1-1,1 0 0,0-1 1,-1 1-1,1-1 0,0 1 0,0-1 1,-1 1-1,1-1 0,1 1 1,6-1-254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9:39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14931,'1'4'452,"-1"1"0,0-1 0,0 1-1,0-1 1,0 0 0,-2 7 0,1-3 155,-3 49 236,2 0 0,3 0 0,2 0 0,11 58 0,-13-111-765,0 0 1,0 0 0,1 0 0,-1 0-1,1 0 1,-1 0 0,4 5 0,-4-8-59,-1-1 1,1 1-1,-1 0 1,1 0-1,0-1 1,-1 1-1,1-1 1,0 1-1,0 0 1,0-1-1,-1 1 1,1-1-1,0 0 1,0 1-1,0-1 1,0 0-1,0 1 1,0-1-1,0 0 1,-1 0-1,1 0 1,0 0-1,0 0 1,0 0-1,0 0 1,0 0 0,0 0-1,0 0 1,0-1-1,0 1 1,0 0-1,0-1 1,-1 1-1,1-1 1,0 1-1,0-1 1,1 0-1,4-3 57,0-1 0,-1 0 1,1 0-1,-1 0 0,0-1 0,0 1 0,4-9 0,29-49 282,-25 38-219,69-142 528,-61 123-511,-21 44-151,0-1 1,0 1 0,0-1 0,0 1-1,0-1 1,1 1 0,-1 0 0,0-1-1,0 1 1,0-1 0,1 1 0,-1 0-1,0-1 1,1 1 0,-1 0 0,0-1-1,1 1 1,-1 0 0,0-1 0,1 1-1,-1 0 1,1 0 0,-1-1 0,0 1 0,1 0-1,-1 0 1,1 0 0,4 11 77,-2 28-56,-3-33-19,2 27 63,0 14-560,9 56 0,-5-86 344,-6-17 138,0 0-1,0 1 0,1-1 1,-1 0-1,0 0 0,0 0 1,1 1-1,-1-1 1,0 0-1,0 0 0,1 0 1,-1 0-1,0 0 0,1 0 1,-1 0-1,0 1 1,1-1-1,-1 0 0,0 0 1,1 0-1,-1 0 1,0 0-1,1-1 0,-1 1 1,0 0-1,1 0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29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289 27 12843,'-7'-3'456,"-1"1"-1,0 1 1,0-1 0,0 1 0,0 0 0,0 1 0,0 0-1,-1 0 1,1 1 0,0 0 0,0 0 0,-12 4 0,10-2-378,0 0 0,1 1 1,-1 0-1,1 1 0,0 0 1,0 0-1,0 1 0,1 0 1,-11 10-1,12-8-79,1 0 1,0 0-1,1 0 0,0 1 1,0 0-1,1 0 0,0 0 1,0 1-1,1-1 0,-3 17 1,0 4 24,2 0 1,-1 37 0,4-37-32,2 0 1,0 0 0,2-1-1,2 1 1,0-1-1,2 0 1,21 55-1,-23-71 5,1 0 0,1 0 0,0-1 0,1 0 0,0 0 0,0-1 0,2 0 0,-1 0 0,1-1 0,1-1 0,0 0 0,0 0 0,0-1 0,1 0 0,1-1 0,-1 0 0,1-1 0,24 7 1,-28-10 3,0-1 1,0 0 0,0 0 0,0-1-1,1-1 1,-1 1 0,0-1 0,18-3-1,-22 2-2,0-1-1,1 1 1,-1-1-1,0 0 1,0 0-1,0-1 1,0 0-1,-1 0 0,1 0 1,-1 0-1,1-1 1,-1 0-1,0 1 1,-1-2-1,7-8 1,-1 0 9,-1-1 1,-1-1 0,0 1 0,-1-1 0,-1 0 0,0-1 0,-1 1 0,-1-1 0,2-26 0,-1-15 73,-5-75 0,0 110-56,1 19-23,-1-40 79,-1-1-1,-2 1 0,-2-1 0,-13-43 1,17 80-71,-1 0 0,0 0 0,0 0 0,-1 1 0,1-1 0,-1 1 0,-1 0 0,1 0 0,-1 1 0,0-1 0,-1 1 0,1 0 0,-1 1 0,-7-6 0,9 8-8,0 0-1,0 0 0,-1 0 1,1 0-1,-1 0 0,0 1 1,0 0-1,1 0 0,-1 0 1,0 1-1,0-1 0,0 1 1,0 0-1,1 1 0,-1-1 1,0 1-1,0 0 0,0 0 1,1 1-1,-1-1 0,1 1 1,-7 3-1,3 0-102,1 0-1,0 1 1,1 0 0,-1 0-1,1 0 1,0 1 0,1 0-1,0 0 1,0 0-1,-7 14 1,-18 24-298,15-28 100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8:56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0 192 11122,'28'7'751,"-12"-6"-325,0-1 0,0-1 0,0 0-1,21-5 1,65-19-96,-22 4-187,19-1 39,-5 0-10,110-11 1,248-27-66,-409 55-109,1 2 0,67 3 1,-37 2 12,2-3-2,201 7 38,-50-5-28,9 1 6,-79 5 189,-81-5 217,92 14-1,-44 2-387,0-4 0,163-4-1,-126-9-60,-77 1-19,163-17 0,-182 8 32,0 3 1,1 2-1,107 12 0,-120-7 9,1-2-1,0-2 0,-1-2 0,68-14 0,-120 17-2,26-5 294,32-2 0,-76 4-293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08:59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494 15 12955,'-2'-1'105,"1"-1"0,0 1 1,-1 0-1,0 0 0,1-1 0,-1 1 0,0 0 1,0 1-1,0-1 0,1 0 0,-1 0 1,0 1-1,0-1 0,0 1 0,0 0 1,0 0-1,-3-1 0,-41 2 1049,25 0-472,6 0-534,0 1 0,1 0 0,-1 1 0,0 1 0,1 0 0,-1 1 1,1 0-1,1 1 0,-1 1 0,1 0 0,0 1 0,-14 11 0,9-6-124,1 2 1,0 0-1,1 1 0,0 1 0,2 0 1,0 1-1,-17 29 0,23-31-28,1 0 0,0 0-1,2 0 1,0 1 0,0 0 0,2 0 0,-2 18 0,-1 123-68,6-145 72,0 7-11,1 0 0,1-1-1,1 1 1,1 0 0,0-1 0,1 0 0,2 0 0,16 35 0,-19-46 1,1 0 0,0 0 0,1-1-1,0 1 1,0-1 0,0 0 0,1-1 0,0 0 0,9 6 0,-10-8 6,1 0 0,-1-1 0,1 0 0,0 0 0,0-1 0,0 1 0,0-2 0,0 1 0,0-1 0,1 0 0,-1 0 1,14-2-1,-4 0 26,0-2 0,0 0 1,0-1-1,-1-1 0,1 0 0,24-12 1,93-57 147,-77 41-123,-40 24-15,-1-1 0,0 0 0,0-1 0,-1-1 0,-1-1 0,0 0 0,-1 0 0,0-2 0,-1 1 0,-1-2 0,0 0 0,-1 0 0,-1 0 0,0-1 0,9-30 0,0-4 196,-7 22 68,-1 0 0,-2 0-1,9-60 1,-17 85-275,0-1 0,-1 1 0,1-1 0,-1 1 0,0 0 0,-1-1 0,1 1 0,-1 0 0,1 0 0,-1 0 0,0 0 0,-1 0 0,1 0 0,-1 1 0,0-1 0,0 1 0,0-1-1,0 1 1,0 0 0,-1 1 0,1-1 0,-6-3 0,-9-5-2,0 1-1,0 1 1,-30-11-1,24 11-204,-1 1-1,-28-5 0,42 11 100,0 1 0,0-1 0,0 2 0,0-1 0,0 2 0,0-1 0,-17 5 0,-3 4-152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40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903 40 10650,'-12'-4'462,"-1"0"1,1 1-1,-1 1 0,0 0 0,-16-1 0,-67 3 734,68 1-900,1 0-149,0 1 0,1 2-1,0 0 1,0 2 0,0 0-1,0 2 1,1 1 0,1 1-1,-1 1 1,2 1 0,0 2 0,0 0-1,-30 25 1,43-31-150,-42 33-11,-74 75-1,113-102 20,0 0 1,2 1-1,-1 0 1,2 1-1,0 0 1,1 0-1,1 1 1,0 1-1,1-1 1,-6 29-1,11-38 1,1 0 1,0 1-1,0-1 0,1 0 1,0 1-1,1-1 0,0 0 1,0 1-1,1-1 0,0 0 1,0 0-1,7 15 0,-3-12-8,0-1-1,0 0 0,1-1 0,0 1 0,1-1 0,0-1 0,1 1 0,11 8 0,10 4-17,1-1-1,1-1 0,0-2 1,65 23-1,-23-13 34,112 24-1,80 0-84,-138-28-123,-81-14-93,80 3 1,-104-11 194,-1-2 0,1-1 1,-1 0-1,1-2 0,36-11 1,25-16 19,-2-4 1,87-50 0,71-33 101,-217 108-22,0 0 1,-1-2-1,0 0 1,-1-1-1,37-31 1,-49 35-1,0 0 0,0-1 0,0 0 0,-1 0 0,-1-1 0,0 0 0,0 0 0,-1-1 0,-1 0 0,0 0 1,0 0-1,-1-1 0,2-13 0,-4 13 19,0 1 0,-1-1 1,0 0-1,-1 1 1,-1-1-1,0 0 0,-1 1 1,0-1-1,-1 1 1,0-1-1,-1 1 0,0 0 1,-1 0-1,0 1 1,-1-1-1,0 1 0,-1 1 1,0-1-1,-1 1 1,0 0-1,-1 1 0,0 0 1,0 0-1,-1 1 1,0 0-1,0 1 0,-1 0 1,-13-6-1,2 2 143,0 1-1,-2 1 0,-45-11 1,-79-6 460,14 2-385,-64-23-1303,167 38 853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7:33:42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1 304 12715,'0'-2'180,"0"1"0,0-1 1,0 0-1,0 0 1,0 1-1,0-1 0,1 0 1,-1 0-1,1 1 0,-1-1 1,1 0-1,0 1 1,0-1-1,0 1 0,0-1 1,2-2-1,19-23 1700,6 0-610,45-36 0,-34 34-1408,1 2 0,51-25 0,-13 7-937,-72 42 727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8712,'0'0'12076,"9"0"-9012,-2 1-2427,1-2 1,0 1 0,0-1-1,-1 0 1,10-3-1,-15 4-551,0-1-1,1 0 1,-1 1-1,0-1 1,0 0-1,0 0 1,-1 0-1,1 0 1,0 0-1,0 0 1,0-1-1,-1 1 1,1-1-1,-1 1 1,1-1-1,-1 1 1,1-1-1,-1 0 1,0 0-1,0 0 1,0 0-1,0 0 1,0 0-1,-1 0 0,1 0 1,0 0-1,-1 0 1,0 0-1,1-3 1,-1 5-83,0-1 0,0 1 0,0 0 0,0 0 0,0-1 0,0 1 0,-1 0 0,1-1-1,0 1 1,0 0 0,0-1 0,0 1 0,0 0 0,-1-1 0,1 1 0,0 0 0,0 0 0,0-1 0,-1 1 0,1 0 0,0 0 0,0 0 0,-1-1 0,1 1 0,0 0 0,-1 0-1,1 0 1,0 0 0,0 0 0,-1-1 0,1 1 0,0 0 0,-1 0 0,1 0 0,0 0 0,-1 0 0,1 0 0,-1 0 0,-19 5-1,-14 13-60,30-16 64,1 1 1,0 0-1,0 0 1,0 0-1,0 1 1,1-1-1,-1 1 1,1-1-1,0 1 1,0 0-1,0 0 1,1 0-1,-1 0 1,1 0-1,0 0 1,0 0-1,0 0 1,1 1-1,0-1 1,-1 0-1,1 0 1,1 7-1,0-10-1,0 0-1,0 0 0,0 0 1,0 0-1,0 0 0,0 0 1,0 0-1,0 0 1,0 0-1,0-1 0,1 1 1,-1 0-1,0-1 0,1 1 1,-1-1-1,0 1 1,1-1-1,-1 0 0,0 1 1,1-1-1,-1 0 0,1 0 1,-1 0-1,2 0 1,42-2 66,-39 2-54,4-2-73,0 0 0,0 0 0,-1-1 0,1-1 0,-1 1 0,16-9 0,-17 7 4,0 1 0,0 0 0,0 1 0,1 0 0,0 0 0,-1 1 0,1 0 0,13-1 0,-21 4 67,0-1 0,0 0 0,-1 0-1,1 1 1,0-1 0,0 1 0,-1-1 0,1 0-1,0 1 1,0-1 0,-1 1 0,1 0 0,-1-1-1,1 1 1,-1-1 0,1 1 0,-1 0 0,1 0-1,-1-1 1,1 1 0,-1 0 0,0 0 0,1-1-1,-1 1 1,0 1 0,9 32 765,3 6-98,-9-37-694,0-1 0,-1 0-1,1 0 1,0-1 0,0 1-1,0-1 1,0 1 0,0-1-1,0 0 1,0 0 0,0 0-1,1-1 1,-1 1 0,0-1-1,0 0 1,1 1 0,-1-2-1,0 1 1,1 0 0,-1-1-1,0 1 1,5-2 0,10-2-2179,1-1 0,23-9 0,-40 13 1787,19-9-6600,-2-1-7548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14286,'0'0'5413,"-3"51"-2915,3-34-1153,15-1-736,3-3-449,9-1-128,3-6-1313,7-5-1089,2-1-1794,-4-3-2210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41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604 143 10194,'-2'-2'224,"-1"1"1,1-1-1,0 1 0,0-1 0,0 1 0,-1 0 0,1 0 1,-1 0-1,1 0 0,-1 0 0,1 1 0,-1-1 1,0 1-1,1-1 0,-1 1 0,0 0 0,1 0 0,-1 0 1,-4 1-1,-6 1 270,0 0 0,-22 7 1,-144 51 1446,146-47-1727,0 2 1,0 2-1,-36 24 0,58-33-209,1 1 0,0 0 0,0 1 0,0 0 1,2 1-1,-1 0 0,1 0 0,1 1 0,0-1 0,0 2 1,1-1-1,1 1 0,0 0 0,1 0 0,-4 20 0,1 10 0,1 0 0,3 1-1,3 69 1,1-68 1,2 0 0,3 0 1,1-1-1,2 1 0,2-1 0,2-1 0,29 65 0,-31-86-1,0-2-1,2 1 1,0-1 0,1-1-1,1-1 1,33 32-1,-35-39-3,2 1 0,-1-2 0,1 0 0,1-1 0,0 0 0,0-1 0,0-1 0,1-1 0,35 9 0,-38-13-7,0 1-1,0-2 1,0 0 0,0 0 0,0-2 0,0 1-1,0-2 1,0 0 0,0-1 0,0 0 0,-1-1 0,19-7-1,-16 3 0,0 0-1,-1-1 0,0-1 0,0 0 0,-1-1 0,-1-1 1,0 0-1,0-1 0,15-20 0,1-7 13,-2-2 1,-1 0-1,-3-2 1,-1 0-1,-3-2 0,-1 0 1,15-66-1,-12 22 14,-5 0-1,-3-1 1,0-96-1,-12 177-18,1-44 17,-6-68 0,2 107-16,0-1-1,-1 1 0,0 0 0,-1 0 0,-1 0 1,0 1-1,-1-1 0,-1 1 0,-10-16 0,15 27-8,-1-1 0,0 0 0,0 1 0,0 0 0,0 0 0,0 0-1,0 0 1,-1 1 0,0-1 0,1 1 0,-1 0 0,0 0 0,0 0-1,0 0 1,-9-2 0,7 3-18,0 1-1,0-1 1,-1 1-1,1 0 0,0 1 1,0-1-1,-1 1 1,1 1-1,0-1 1,-7 3-1,-4 3 57,-1 1 1,1 1-1,1 1 0,0 0 0,0 1 0,-20 18 1,-5 10-62,2-1 19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47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8874,'-4'4'584,"-13"10"871,13-2 2661,22-4-1945,62 22-1550,145 34 0,-177-54-528,0-3 1,0-2-1,0-2 0,79-5 0,70-10 289,48-5 2,-75-9-169,10-2 83,-97 20-223,85-21 1,-159 27-71,1 0 0,-1 1 0,0 0 0,1 1 0,-1 0 1,1 0-1,-1 1 0,1 0 0,-1 0 0,0 1 0,1 1 0,-1 0 1,14 6-1,-14-6 250,-3 2-130,-16 9-1057,5-9 686,2-3-82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48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578 41 12163,'-4'-4'181,"-1"0"-1,1 1 1,-1-1 0,1 1 0,-1 0 0,0 0 0,0 0 0,-1 0 0,1 1 0,0 0 0,-1 0 0,1 1 0,-1-1 0,-9 0 0,7 2-30,0 0 0,0 1 0,0-1 0,0 2 0,0-1 0,0 1 0,0 0 0,1 1 1,-12 4-1,-3 5 2,1 1 1,0 1 0,0 0 0,2 2 0,-32 31-1,24-19-131,2 0-1,1 2 0,1 1 0,2 1 1,1 1-1,-26 58 0,34-63-23,2 0-1,0 1 0,2 0 1,1 0-1,1 1 1,2 0-1,1 0 0,2 59 1,4-62 1,1 0 0,2 0 0,1-1 0,1 0 0,1 0 0,1 0 1,1-2-1,27 44 0,-11-27-9,1-1 1,2-2 0,2-2-1,40 38 1,-19-29-9,2-2 0,1-3 0,3-2-1,0-3 1,3-2 0,0-4 0,72 24 0,-81-34 4,92 20 0,-124-35 2,0-1 0,1-1 0,0 0 0,-1-2 1,1 0-1,0-2 0,30-5 0,-42 4 4,0 0 1,0 0-1,0-1 0,0 0 1,-1-1-1,0 0 0,0-1 1,0 1-1,-1-2 0,1 1 1,-1-1-1,10-11 0,-9 5 10,0 1-1,0-1 0,-1 0 0,0 0 1,-2-1-1,1 0 0,7-26 0,-5 1 46,-1-1-1,-2 0 0,-1 0 0,-3 0 1,-3-64-1,-4 15 61,-5 0-1,-3 0 1,-4 2-1,-3 0 1,-5 1-1,-55-128 1,68 186-81,-2 1 0,-1 1 1,-1 0-1,-1 1 0,-38-43 1,44 57-7,-1 0-1,-1 0 1,1 1 0,-1 1 0,-1 0 0,0 1 0,0 0 0,-1 2 0,0-1 0,0 2 0,0 0 0,-28-6 0,15 7-18,-1 1 1,1 1-1,-53 4 1,65-1 143,0 1 1,1 1-1,0 1 1,-1 0-1,1 0 1,1 2-1,-1 0 1,-20 12-1,0 9 42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0:53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11050,'29'10'2755,"60"19"-2562,-57-20-69,1-2 0,0-1 1,0-2-1,49 1 1,-32-6 23,-1-2 0,67-13 1,-34 2-48,0 3 0,0 4 1,0 4-1,116 10 0,344 10 213,-494-21-239,0-2 1,0-1-1,61-19 1,3-1 171,-96 23-222,1 1-1,-1 1 1,1 0 0,0 1-1,-1 1 1,1 1-1,0 0 1,-1 1 0,1 1-1,29 9 1,-39-10-14,-1 1 1,1-1 0,0 0-1,0-1 1,0 0-1,0 0 1,12 0-1,-15-2 14,1 0 1,0 0-1,0 0 0,0 0 0,-1-1 0,1 0 1,0 0-1,-1 0 0,0 0 0,0-1 0,7-5 1,-9 6-3,0 1 0,0-1 1,1 1-1,-1-1 0,0 1 1,1 0-1,-1 0 0,0 0 1,1 0-1,0 0 0,-1 1 1,1-1-1,5 0 0,-9-2 48,1 0 0,0 0 0,-1-1 0,1 1 0,-1 0-1,0 0 1,-2-5 0,0 7-59,0 0 0,1 0-1,-1 0 1,0 1 0,0-1-1,1 1 1,-1 0 0,0-1-1,0 1 1,0 0 0,0 1 0,1-1-1,-1 0 1,0 1 0,-5 1-1,-2 0 6,-397 32-85,106-13-46,244-15 115,-183 15 40,160-18-113,-82-6 0,38-8-100,-109-5-169,180 15 272,1 3-1,-75 11 1,96-8 57,-11 3 40,-79 3 0,109-11-26,0 0 0,0-1 1,-1 0-1,1-1 0,0 0 0,0-1 0,1-1 0,-1 0 0,1 0 0,-1-1 0,-10-7 0,22 12-4,0 0-1,0 0 1,0-1-1,0 1 1,0 0 0,0 0-1,0 0 1,0-1-1,0 1 1,0 0 0,0 0-1,0 0 1,0 0 0,0-1-1,0 1 1,0 0-1,0 0 1,0 0 0,1-1-1,-1 1 1,0 0-1,0 0 1,0 0 0,0 0-1,0 0 1,0-1-1,1 1 1,-1 0 0,0 0-1,0 0 1,0 0-1,0 0 1,1 0 0,-1 0-1,0 0 1,0-1-1,0 1 1,1 0 0,-1 0-1,0 0 1,0 0-1,0 0 1,1 0 0,-1 0-1,0 0 1,0 0-1,0 0 1,1 1 0,5-2-13,0 1 0,1 0 1,-1 0-1,0 1 1,0 0-1,0 0 1,10 4-1,13 1-30,33 2 2,-1-2 0,85-4 0,123-21-241,-144 8-387,148 5 0,-80 24-203,1-1 271,-152-15 556,0-3 0,72-9 1,53-8-462,-138 17 51,1 2 1,-1 1-1,48 9 1,-48-5 22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03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8834,'1'1'147,"0"1"1,1-1-1,-1 1 0,0-1 1,1 0-1,-1 0 1,1 1-1,0-1 0,-1 0 1,1 0-1,0 0 0,-1-1 1,1 1-1,4 1 1,34 7-181,-21-5 411,33 11-3,1-3 0,1-1 0,-1-3 0,62 1 1,-2-10-266,262 12 157,901 55 629,3-84-605,-855 8-322,820-51 62,-1078 47 279,-131 12 3091,-67 0-3314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08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11634,'9'2'150,"0"-1"-1,1 0 0,-1 0 0,1-1 0,13-1 0,1 0 55,135 0 727,118 1-253,554-32-33,-797 29-478,150-7 1529,-203 15-700,16-5-993,0 1 0,1-1-1,-1 1 1,0-1 0,1 0-1,-1 0 1,0 0 0,-3-1-1,-13-3-28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2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360 158 13427,'-2'-3'155,"0"0"0,-1 0 0,1 1 0,-1-1 0,0 1 0,0-1 0,0 1 0,0 0 1,0 0-1,0 0 0,-1 1 0,1-1 0,0 1 0,-1 0 0,0 0 0,1 0 0,-1 0 0,1 1 0,-1-1 0,0 1 0,0 0 1,-5 1-1,3-1-44,-1 1 0,0 0 1,1 1-1,-1-1 1,0 1-1,1 1 1,0-1-1,-1 1 0,1 0 1,0 1-1,-7 5 1,0 2-54,1 0 1,1 1 0,0 0 0,1 1 0,0 0 0,1 0 0,-10 21 0,1 1-59,-23 72 1,30-73 13,2 0-1,2 1 1,0 0 0,3 1 0,1-1 0,1 1 0,6 54-1,-1-59 12,2 0 0,1-1 0,2 1-1,1-1 1,1-1 0,2 0 0,1 0-1,30 48 1,-25-49-45,1-1 1,1 0-1,38 37 0,-51-57 2,0 0 0,1-1 0,0 0 0,0 0 0,0 0 0,1-1 0,-1 0-1,1-1 1,1 0 0,-1-1 0,0 1 0,1-2 0,0 1 0,0-1 0,-1-1-1,14 1 1,-14-3 7,-1-1-1,0 1 0,0-1 0,0-1 0,0 0 1,-1 0-1,1 0 0,-1-1 0,0 0 0,0 0 1,0-1-1,0 0 0,-1 0 0,1 0 0,-2-1 1,1 0-1,0-1 0,8-12 0,0-3 48,0-1 0,-1-1 0,-2 0 0,15-42 0,-7 7 99,-4-1 1,-2 0-1,7-76 0,-6-190 433,-15 266-460,-8-63 0,7 105-146,-1 0 0,-1 0-1,-1 0 1,0 1 0,-1 0 0,-1 0-1,-17-30 1,22 43 1,-1 1 0,1 0 0,0 0 0,-1 0 0,0 0 0,0 0 0,0 0 0,0 1 0,0 0 0,0-1 0,-1 1 0,1 0 0,-1 1 0,1-1 0,-1 1 0,-5-2-1,4 2-4,1 1-1,-1-1 0,0 1 0,1 0 1,-1 1-1,0-1 0,1 1 0,-1 0 1,1 0-1,-1 0 0,1 1 0,-1 0 1,-5 3-1,-1 0-50,1 1 0,0 1 0,-16 12 0,3 0-43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3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1 449 15195,'0'-4'327,"1"-1"-1,-1 1 0,1-1 1,0 1-1,1-1 0,-1 1 1,1 0-1,0 0 1,2-5-1,25-35 1161,-17 27-846,22-29 214,2 2-1,43-39 1,27-34-1533,-104 115 502,0-1 0,0 1 1,0-1-1,-1 0 0,1 0 0,-1 0 1,1 0-1,0-3 0,-2 5 112,0 0 0,0 0 0,0 1 0,0-1 1,0 0-1,0 1 0,0-1 0,0 0 0,0 1 0,0-1 0,-1 0 0,1 1 0,0-1 0,0 0 0,-1 1 0,1-1 1,0 0-1,-1 1 0,1-1 0,-1 1 0,1-1 0,-1 1 0,1-1 0,-1 1 0,1-1 0,-1 1 0,1 0 0,-1-1 1,0 1-1,1 0 0,-1-1 0,0 1 0,1 0 0,-1 0 0,0 0 0,1 0 0,-1-1 0,0 1 0,1 0 0,-1 0 1,-1 0-1,-19-1-738,-5 1-175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3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10 15771,'-11'-10'2633,"3"12"-620,7 0-1805,-1 0 1,1 0-1,0 0 1,-1 0-1,1 1 0,0-1 1,1 0-1,-2 5 1,-109 368 924,101-347-1099,5-15-13,0 0 0,1 0 0,0 1 0,2 0 1,-1-1-1,0 18 0,3-30-21,0 0 1,0 0 0,0 0-1,1 0 1,-1 0 0,0 0-1,0-1 1,1 1 0,-1 0-1,1 0 1,-1 0 0,0 0-1,1 0 1,0 0 0,-1-1-1,1 1 1,-1 0 0,1-1-1,0 1 1,0 0 0,-1-1-1,1 1 1,2 0 0,-1 0 1,1 0-1,-1 0 1,1 0 0,0-1 0,-1 1-1,1-1 1,-1 0 0,1 0 0,3 0-1,8-1-31,0-1 0,24-7 0,-27 7-44,176-50 817,-134 39-606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4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15763,'5'-1'1873,"-1"9"-1137,-1 17-255,-2-20-102,13 334 1210,-10-147-1056,-4-185-500,0-1 39,0 1 0,0 0-1,1-1 1,0 1 0,0 0-1,1-1 1,3 11 0,-4-16-59,-1-1 0,0 0 0,0 1 0,1-1 0,-1 0 0,0 0 0,1 1 0,-1-1-1,0 0 1,1 0 0,-1 1 0,0-1 0,1 0 0,-1 0 0,1 0 0,-1 0 0,0 0 0,1 0 0,-1 0 0,1 1 0,-1-1 0,0 0 0,1 0 0,-1-1 0,1 1 0,-1 0 0,1 0 0,-1 0 0,0 0 0,1 0 0,-1 0 0,0 0 0,1-1 0,-1 1 0,1 0 0,-1 0 0,0 0 0,1-1 0,-1 1 0,0 0 0,1-1 0,14-16 369,21-42 290,-2-2 0,29-77 0,-33 72-316,-8 19-172,5-10-15,20-61 0,-45 103-269,-2 15 105,0 0-1,0-1 1,0 1-1,0 0 1,0 0 0,0 0-1,0 0 1,0 0-1,0 0 1,-1-1-1,1 1 1,0 0-1,0 0 1,0 0-1,0 0 1,0 0 0,0 0-1,0 0 1,0 0-1,-1 0 1,1 0-1,0 0 1,0-1-1,0 1 1,0 0 0,0 0-1,-1 0 1,1 0-1,0 0 1,0 0-1,0 0 1,0 0-1,0 0 1,0 0 0,-1 0-1,1 0 1,0 0-1,0 0 1,0 0-1,0 1 1,0-1-1,0 0 1,-1 0 0,1 0-1,0 0 1,-22 17 495,11-7-638,-17 14 154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11307,'0'0'8546,"-9"2"-7910,3 0-567,0 0-1,0 1 1,1-1 0,-1 1 0,1 1-1,-1-1 1,-7 7 0,10-7 15,0-1 0,0 1 1,1 0-1,0-1 0,-1 1 0,1 0 0,0 0 1,0 0-1,1 1 0,-1-1 0,1 0 0,-1 1 1,1-1-1,0 1 0,0-1 0,1 1 0,-1 7 1,1-10-50,1-1 1,-1 1-1,1 0 1,-1 0-1,1-1 0,-1 1 1,1 0-1,-1-1 1,1 1-1,0-1 1,0 1-1,-1-1 1,1 1-1,0-1 1,0 1-1,-1-1 1,1 0-1,0 0 1,0 1-1,0-1 0,0 0 1,-1 0-1,1 0 1,0 0-1,0 0 1,0 0-1,0 0 1,0 0-1,-1 0 1,1 0-1,1-1 1,31-2 441,-17-2-398,1 0 1,-1-1 0,17-9-1,-23 9-65,1 1-1,0 1 1,1-1 0,-1 2-1,1-1 1,0 2-1,23-3 1,-34 5 7,0 0 1,0 0-1,0 0 0,0 0 1,0 1-1,0-1 1,-1 0-1,1 0 0,0 1 1,0-1-1,0 1 0,0-1 1,0 1-1,-1-1 1,1 1-1,0 0 0,0-1 1,-1 1-1,1 0 0,-1-1 1,1 1-1,0 0 1,-1 0-1,1 1 0,9 28 771,-10-28-754,0 1 0,0-1 0,1 0 0,-1 1 0,1-1 0,0 0 0,-1 1 0,1-1 0,0 0 0,0 0 0,1 0 0,-1 1-1,0-1 1,1-1 0,-1 1 0,1 0 0,0 0 0,-1 0 0,1-1 0,0 1 0,0-1 0,0 0 0,2 2 0,1-2 0,-1-1-1,1 1 1,0-1 0,-1 0 0,1 0 0,0 0 0,-1-1 0,1 1-1,-1-1 1,1 0 0,-1 0 0,1-1 0,4-2 0,51-33 151,1 0-212,-57 35 15,0 1 0,1-1 0,-1 1 1,0 0-1,1 0 0,-1 1 0,1-1 0,-1 1 1,1 0-1,-1 0 0,1 0 0,-1 1 1,7 1-1,-9-2 4,1 1 0,-1 0 0,1 1-1,-1-1 1,1 0 0,-1 1 0,0-1 0,0 1 0,0 0 0,0 0 0,0 0-1,0 0 1,-1 0 0,1 0 0,2 4 0,-3-3 9,0-1 0,1 0 0,-1 0 1,0-1-1,1 1 0,-1 0 0,1 0 0,0-1 1,0 1-1,-1-1 0,1 1 0,0-1 0,0 0 1,1 0-1,-1 0 0,0 0 0,0 0 0,0 0 1,1-1-1,-1 1 0,0-1 0,1 1 0,3-1 1,7-1 14,-1-1 0,1 0 0,-1-1 1,1-1-1,-1 0 0,0 0 0,0-1 0,17-11 1,-18 10-187,0 0 0,0 1 0,1 0 0,-1 1 0,1 0 0,0 1 0,1 0-1,-1 1 1,0 0 0,16 1 0,-27 1 166,0 0 0,0 0-1,0 1 1,-1-1-1,1 0 1,0 1-1,0-1 1,0 1-1,-1-1 1,1 1-1,0 0 1,-1-1-1,1 1 1,0-1-1,-1 1 1,1 0-1,-1 0 1,1-1 0,-1 1-1,1 0 1,-1 0-1,0 0 1,1 0-1,-1-1 1,0 1-1,0 0 1,1 0-1,-1 0 1,0 0-1,0 0 1,0 1-1,0 38-3352,-1-25-4062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5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19676,'5'8'291,"0"-1"-1,-1 1 0,1 0 1,-2 0-1,1 0 1,-1 1-1,0-1 1,2 10-1,14 37 613,-12-42-875,1 1 0,17 23 0,-23-34-148,0 0-1,1 0 1,0 0-1,-1 0 1,1-1 0,0 1-1,0-1 1,1 0-1,-1 0 1,0 0 0,1 0-1,-1 0 1,1-1-1,0 0 1,-1 1 0,1-1-1,4 0 1,-6-1-31,0 0 0,0 0-1,0 0 1,0 0 0,-1-1 0,1 1 0,0-1 0,0 1 0,0-1 0,0 0 0,-1 0-1,1 0 1,0 0 0,-1 0 0,1 0 0,-1 0 0,3-2 0,-2 0-212,1 0 1,-1-1-1,1 1 1,-1 0-1,0-1 1,0 1-1,2-8 1,0-2-337,-1 0 1,0 1-1,-1-1 1,1-15-1,-2-58 1769,-7 90 2102,3 5-2679,1 0 0,1 0 0,-1 1 0,1-1-1,1 0 1,0 0 0,1 11 0,-1-1-53,0-12-287,2 42 460,-1-47-591,-1 0 0,0 0 0,0 0-1,1 0 1,-1 0 0,1 0 0,0 0-1,-1 0 1,1-1 0,0 1-1,0 0 1,0-1 0,0 1 0,0 0-1,1-1 1,-1 0 0,0 1 0,1-1-1,-1 0 1,3 2 0,-2-3-16,-1 1 1,0-1 0,1 0 0,-1 0-1,0 0 1,1 0 0,-1-1 0,0 1-1,1 0 1,-1 0 0,0-1-1,0 1 1,1-1 0,-1 1 0,0-1-1,0 0 1,0 1 0,1-1 0,-1 0-1,0 0 1,0 0 0,0 0 0,0 0-1,-1 0 1,1 0 0,0 0-1,0 0 1,-1 0 0,2-2 0,19-39 75,-13 22 43,-1-2-1,-1 1 1,-1-1 0,3-29 0,-8 76 192,1 1 0,2-1 0,9 46 0,-11-67-293,0 0 0,0 0 0,0 0 0,0-1-1,1 1 1,0 0 0,-1-1 0,2 1 0,-1-1 0,0 1-1,3 3 1,-4-6-13,0-1 0,0 1 0,0 0 0,0-1-1,0 1 1,0-1 0,0 1 0,0-1 0,0 1-1,0-1 1,0 0 0,0 1 0,0-1 0,0 0-1,0 0 1,1 0 0,0 0 0,1 0 2,-1-1 0,0 1-1,0-1 1,-1 0 0,1 1 0,0-1 0,0 0 0,0 0 0,0 0 0,-1-1-1,1 1 1,2-3 0,10-10 80,-1 0-1,18-26 0,-18 21-18,23-23-1,-34 41-73,-1-1-1,0 1 1,1 0-1,-1 0 1,1-1-1,-1 1 1,1 0-1,-1 0 1,1 0-1,0 1 1,0-1-1,-1 0 1,1 1-1,0-1 1,0 1-1,0-1 0,0 1 1,2 0-1,-2 0-2,0 1-1,-1-1 1,1 1-1,-1 0 1,1-1-1,-1 1 1,1 0-1,-1 0 0,0 0 1,1 0-1,-1 0 1,0 1-1,0-1 1,0 0-1,0 0 1,0 1-1,0-1 1,0 1-1,0-1 0,0 1 1,0 1-1,7 15-40,10 34 0,4 9 68,-22-60-19,1 0-1,-1 0 1,0 0 0,1 0-1,0 0 1,-1 0-1,1 0 1,0 0-1,-1 0 1,1 0-1,0-1 1,0 1 0,0 0-1,0 0 1,0-1-1,0 1 1,1 0-1,-1-1 0,-1 0 0,1 0 0,0 0 0,-1 0 0,1 0 0,-1 0 0,1 0 0,0 0 0,-1 0 0,1 0 0,-1-1 0,1 1 0,0 0 0,-1 0 0,1-1 0,-1 1 0,1 0 0,-1-1 0,1 1 0,-1-1 0,1 1 0,0-1 0,3-5 28,0 1-1,0-1 1,-1 0 0,5-11 0,-2 4 2,-3 8-24,0-1 1,1 1-1,-1 0 0,1 0 1,0 0-1,8-8 0,-11 12-11,0 1 1,0-1-1,0 1 0,0-1 0,0 1 1,0-1-1,0 1 0,0-1 1,0 1-1,0 0 0,0 0 0,0-1 1,0 1-1,0 0 0,0 0 0,0 0 1,0 0-1,0 0 0,1 1 1,0-1-2,-1 1 0,1 0 0,-1 0 0,1 0 0,-1 0 0,0 0 0,1 0 0,-1 0 1,0 0-1,0 0 0,0 0 0,0 1 0,0-1 0,0 1 0,0-1 0,0 2 0,5 9-8,-1 0-1,5 18 0,-6-19 29,0 0 0,0 0 0,8 15 0,-12-26-14,1 1-1,-1-1 0,0 1 1,1-1-1,-1 1 0,0-1 1,1 1-1,-1-1 1,0 0-1,1 1 0,-1-1 1,1 0-1,-1 1 0,1-1 1,-1 0-1,1 1 0,-1-1 1,1 0-1,-1 0 0,1 0 1,-1 0-1,1 1 0,-1-1 1,1 0-1,-1 0 0,1 0 1,-1 0-1,1 0 0,0 0 1,-1 0-1,1 0 0,-1-1 1,1 1-1,-1 0 0,1 0 1,-1 0-1,1-1 0,-1 1 1,1 0-1,-1 0 1,1-1-1,-1 1 0,0 0 1,1-1-1,-1 1 0,1-1 1,-1 1-1,1-1 0,18-27 107,-16 24-100,15-28 90,-12 19-88,0 1 0,1 1 0,1-1 0,0 1 0,0 0 0,16-14 1,-23 24-16,0 0 1,0 0 0,-1 1 0,1-1-1,0 1 1,0-1 0,0 1 0,0-1-1,0 1 1,0-1 0,0 1 0,0 0 0,0-1-1,1 1 1,-1 0 0,0 0 0,0 0-1,0 0 1,0 0 0,0 0 0,0 0-1,0 0 1,0 1 0,2-1 0,-2 1-3,1 0 1,-1 0 0,0 0 0,1 1-1,-1-1 1,0 0 0,0 0 0,0 1-1,0-1 1,0 1 0,0-1 0,0 1-1,1 2 1,2 6-12,-1 1 0,0-1 0,2 21 0,-4-27 18,3 20 63,1 13-329,-4-30 377,-1-16 392,-1-9-430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6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 16796,'1'-2'1984,"-4"8"-1344,-4 12 54,6-6-572,1-1 0,0 1 0,1 0 0,0-1 0,1 1 0,0-1 0,1 1 0,0-1 0,1 0 0,1 0 0,-1 0 0,1-1 0,7 11 0,-11-20-113,1 1 0,-1 0 0,0 0 0,1 0-1,-1-1 1,1 1 0,-1-1 0,1 1 0,0-1 0,0 0 0,0 0 0,0 0-1,0 0 1,0 0 0,0 0 0,0 0 0,0-1 0,0 1 0,0-1 0,0 1-1,1-1 1,-1 0 0,0 0 0,3 0 0,-2-1 17,1 0 0,-1 0 0,0 0 0,0 0 0,0-1 0,0 1-1,0-1 1,-1 0 0,1 0 0,0 0 0,-1 0 0,1-1 0,-1 1 0,0-1 0,0 1 0,2-4 0,7-11 161,0 0 1,-2-2-1,0 1 1,-1-1-1,0 0 1,-2-1 0,7-36-1,-3 132 429,-6-43-584,-2-9-16,1-1 1,1 0-1,1 1 0,15 38 1,-20-60-2,1 0 0,-1-1 1,1 1-1,0 0 1,0-1-1,0 1 1,0-1-1,0 1 1,0-1-1,1 0 0,-1 0 1,0 1-1,1-1 1,-1 0-1,2 1 1,-2-2-22,0 0 0,-1 0 0,1 0-1,0 1 1,-1-1 0,1-1 0,0 1 0,-1 0 0,1 0 0,0 0 0,-1 0 0,1 0 0,0-1 0,-1 1 0,1 0 0,-1 0 0,1-1 0,0 1 0,-1-1 0,1 1 0,-1 0 0,1-1-1,-1 1 1,1-1 0,-1 1 0,1-2 0,4-5-302,-1 0 1,0 0-1,0 0 0,-1-1 0,2-8 0,2-1-1214,-5 14 849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6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19812,'-1'1'94,"1"-1"0,-1 0-1,1 1 1,-1-1 0,1 0 0,-1 1-1,1-1 1,-1 0 0,1 1 0,-1-1-1,1 1 1,0-1 0,-1 1 0,1-1-1,0 1 1,0 0 0,-1-1 0,1 1-1,0-1 1,0 1 0,0-1 0,0 1-1,-1 0 1,1-1 0,0 1 0,0-1-1,0 1 1,1 0 0,-2 24 186,1-20 125,4 109 169,6 1-1,28 137 1,-35-238-556,14 67 176,-14-71-204,0 0 0,1 0 0,0 0-1,1-1 1,9 15 0,-14-23-17,0 0 1,1-1-1,-1 0 1,0 1-1,0-1 1,1 1-1,-1-1 1,1 1-1,-1-1 0,0 0 1,1 1-1,-1-1 1,1 0-1,-1 1 1,1-1-1,-1 0 0,1 0 1,-1 1-1,1-1 1,-1 0-1,2 0 1,2-8 210,-3-19-68,-3 4-219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7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17076,'0'52'2184,"0"15"-970,0-61-1140,1-1 1,0 0-1,0 0 1,0 0-1,1 1 0,0-1 1,0-1-1,0 1 0,5 7 1,-7-11-74,0-1 0,0 1 1,1-1-1,-1 0 0,1 1 1,-1-1-1,0 1 0,1-1 0,-1 0 1,1 0-1,-1 1 0,1-1 1,-1 0-1,1 0 0,-1 1 0,1-1 1,-1 0-1,1 0 0,-1 0 1,1 0-1,-1 0 0,1 0 0,-1 0 1,1 0-1,0 0 0,-1 0 1,1 0-1,-1 0 0,1 0 0,-1 0 1,1 0-1,-1-1 0,1 1 0,-1 0 1,1 0-1,-1-1 0,1 1 1,-1 0-1,1-1 0,-1 1 0,0 0 1,1-1-1,-1 1 0,0-1 1,1 1-1,-1 0 0,0-1 0,1 1 1,-1-1-1,0 1 0,0-1 1,1 0-1,14-30 35,-15 29-31,12-26 107,28-52-1,-32 71-123,-6 11 552,-5-1 178,-7-7-196,-9-19 231,19 25-754,-1-1-1,1 1 0,0-1 0,-1 1 0,1-1 0,0 1 0,-1-1 1,1 1-1,0-1 0,-1 1 0,1-1 0,0 0 0,0 1 0,0-1 0,0 1 1,0-1-1,0 1 0,0-1 0,0 0 0,0 1 0,0-1 0,0 1 1,0-1-1,0 0 0,0 1 0,0-1 0,1 1 0,-1-1 0,0 1 0,0-1 1,1 1-1,-1-1 0,0 1 0,1-1 0,-1 1 0,0-1 0,1 1 1,-1-1-1,1 1 0,-1 0 0,1-1 0,-1 1 0,1 0 0,-1-1 0,1 1 1,0 0-1,-1-1-65,1 1 0,0 0 1,-1-1-1,1 1 0,-1-1 1,1 1-1,-1-1 0,0 1 1,1-1-1,-1 0 0,1 1 1,-1-1-1,0 1 0,0-1 1,1 0-1,-1 1 0,0-1 1,0 0-1,0 1 0,0-1 1,1 0-1,-1 1 0,0-1 0,0 0 1,0 1-1,-1-1 0,1 0 1,0 1-1,0-1 0,0 0 1,0 1-1,-1-1 0,1 0 1,0 1-1,-1-1 0,0 0 1,-12-29-1993,11 26 1741,-8-8 942,8 21 943,5 25-165,5 29-820,4-1-1,2-1 1,33 87 0,-41-135-1094,-4-17-750,-6-22 78,-3 7 631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8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17644,'2'0'219,"-1"0"0,1 1 0,0-1-1,-1 1 1,1 0 0,0-1 0,-1 1 0,1 0 0,-1 0 0,1 0 0,-1 0 0,1 0 0,-1 0 0,0 1 0,0-1 0,1 0 0,1 3-1,-1-1-102,0 0 0,1-1 0,-1 0-1,1 0 1,-1 0 0,1 0-1,3 2 1,-3-3-102,0 0 1,-1-1-1,1 1 0,-1-1 1,1 0-1,0 1 0,0-1 1,-1 0-1,1-1 0,0 1 1,-1 0-1,1-1 0,0 0 1,-1 1-1,1-1 0,-1 0 1,1 0-1,-1-1 0,0 1 1,1 0-1,-1-1 0,0 1 1,0-1-1,0 0 0,0 0 1,0 0-1,0 0 0,2-4 1,0 2 23,-1-1 1,0 0 0,0 0-1,0-1 1,-1 1-1,1 0 1,-1-1 0,-1 0-1,1 1 1,-1-1-1,0 0 1,1-8 0,-4 9 269,-3 13-129,-3 16-14,4-5-133,0 1 0,2-1 0,0 0 0,1 1 0,1-1 0,4 31 0,-3-48-30,-1 0 0,0 0 1,0 0-1,1 0 0,-1 0 0,1-1 1,0 1-1,-1 0 0,1 0 1,0-1-1,0 1 0,0-1 0,0 1 1,0-1-1,1 1 0,-1-1 0,0 1 1,1-1-1,-1 0 0,1 0 0,-1 0 1,3 2-1,-2-3 2,0 0 0,0 0 0,-1 0 0,1 0-1,0 0 1,0 0 0,0 0 0,-1-1 0,1 1 0,0-1 0,0 1 0,-1-1-1,1 0 1,0 1 0,-1-1 0,1 0 0,-1 0 0,1 0 0,-1 0 0,1 0-1,-1-1 1,2-1 0,12-12 35,19-25 0,-22 24-11,23-22 1,-34 37-31,0 0 0,0 0 0,-1 0 1,1 0-1,0 0 0,0 0 0,0 1 0,0-1 1,0 0-1,0 1 0,0-1 0,0 1 0,0-1 1,0 1-1,1 0 0,-1-1 0,0 1 0,0 0 1,0 0-1,0 0 0,1 0 0,-1 0 0,0 0 0,0 0 1,0 0-1,3 1 0,-3 0-2,0 0-1,0 0 1,0 0 0,0 0-1,0 1 1,0-1 0,0 0-1,-1 1 1,1-1-1,0 0 1,-1 1 0,1-1-1,-1 1 1,1 0 0,-1-1-1,1 4 1,0 8-16,0 1 1,-1 0-1,-2 16 1,2-28 33,0-1 1,0 1 0,0 0-1,0-1 1,0 1 0,0 0 0,-1-1-1,1 1 1,-1-1 0,1 1-1,-1 0 1,-1 1 0,2-3-5,-1 0 1,1-1 0,-1 1-1,1 0 1,-1-1 0,1 1-1,0 0 1,-1-1 0,1 1-1,-1-1 1,1 1 0,0-1-1,0 1 1,-1 0-1,1-1 1,0 1 0,0-1-1,0 1 1,-1-1 0,1 0-1,0 1 1,0-1 0,0 0-1,-11-48 297,8 31-243,1 8-72,0 1 1,0 0-1,1-1 0,1 1 1,-1 0-1,3-14 1,-2 23-5,0-1 0,0 1 0,1 0-1,-1 0 1,0-1 0,0 1 0,0 0 0,1 0 0,-1 0 0,0-1 0,1 1 0,-1 0 0,0 0 0,0 0 0,1 0 0,-1 0 0,0-1 0,1 1 0,-1 0 0,0 0 0,1 0 0,-1 0 0,0 0-1,1 0 1,-1 0 0,0 0 0,1 0 0,-1 0 0,0 0 0,1 1 0,-1-1 0,0 0 0,1 0 0,17 6-724,-8-3-72,-9-3 734,0 0 1,1 0-1,-1-1 0,0 1 1,1 0-1,-1 0 1,0-1-1,0 1 0,0-1 1,1 1-1,-1-1 0,0 1 1,0-1-1,0 0 0,0 1 1,0-1-1,0 0 1,0 0-1,0 0 0,0 0 1,-1 0-1,2-1 0,0-1-43,0-1 0,0 1 0,-1 0 0,1-1-1,-1 1 1,2-7 0,2-18-570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8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17100,'21'63'1406,"83"217"1294,-17-107-1533,-84-167-1112,-3-5-43,0 0 0,1 1 0,-1-1-1,1 0 1,0 0 0,-1 0 0,1 0 0,0 0 0,-1 1-1,1-1 1,0-1 0,0 1 0,0 0 0,0 0 0,0 0-1,0 0 1,0-1 0,2 2 0,-8-22 243,-6-8-155,-1 1 1,-2 1 0,0 1 0,-25-34 0,48 72-134,-7-10 28,1 0 0,-1 1 0,1-1 0,-1 0 0,1 0 0,4 3 0,-1-2 14,-1 0 0,0-1 1,1 0-1,-1 0 0,1 0 1,0-1-1,0 0 0,0 0 1,0 0-1,0-1 0,0 0 1,1 0-1,-1-1 0,0 1 1,1-1-1,-1-1 0,0 1 1,1-1-1,-1 0 0,0-1 1,0 1-1,0-1 0,0 0 1,0-1-1,0 0 0,-1 1 1,1-2-1,-1 1 0,0-1 1,0 0-1,0 0 0,0 0 1,-1-1-1,0 1 0,1-1 1,-2 0-1,1 0 0,-1-1 1,1 1-1,-2-1 0,4-6 1,-5 9 17,0 0 0,-1 0 0,1-1 0,-1 1 0,1 0 0,-1 0 0,0-1 0,0 1 0,0 0 0,-1 0 0,1 0 0,-1-1 0,0 1 0,0 0 0,0 0 0,-2-5 0,2 8-14,1-1 0,-1 0 0,1 0-1,-1 0 1,0 0 0,1 0 0,-1 1-1,0-1 1,0 0 0,0 1 0,1-1 0,-1 0-1,0 1 1,0-1 0,0 1 0,0 0-1,0-1 1,0 1 0,0 0 0,-2-1 0,2 1-3,-1 0 1,0 1-1,1-1 1,-1 0-1,0 1 1,1-1-1,-1 1 1,1 0-1,-1-1 1,1 1 0,-1 0-1,1 0 1,-1 0-1,1 0 1,0 0-1,0 0 1,-2 2-1,-3 3-2,1 1 0,0 0-1,0 0 1,0 0-1,1 1 1,0-1 0,0 1-1,1 0 1,0 0 0,1 1-1,-2 9 1,1-5 6,1 1 0,0 0 0,1 0 1,1 0-1,0 0 0,3 16 0,-3-26-2,1 0-1,0 0 1,0 0-1,0 0 1,0 0-1,1-1 1,-1 1-1,1 0 1,0-1 0,0 1-1,1-1 1,-1 1-1,1-1 1,-1 0-1,1 0 1,0 0 0,0-1-1,0 1 1,7 3-1,-6-4-10,0 0-1,0-1 1,0 1 0,0-1-1,1 0 1,-1-1-1,0 1 1,1-1 0,-1 0-1,1 0 1,-1 0-1,0 0 1,1-1 0,-1 0-1,0 0 1,0 0-1,1 0 1,4-3 0,-5 2 36,1 0 1,0-1 0,-1 1 0,0-1-1,0 0 1,0 0 0,0-1 0,0 1-1,0-1 1,-1 0 0,0 0 0,0 0-1,0 0 1,0 0 0,-1-1 0,1 0-1,-1 1 1,0-1 0,1-5 0,0-10 38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19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3 20780,'6'3'1577,"-5"-3"-1649,-2 0-272,-2 0 792,-7-3-248,-7 0-216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1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36 14587,'-2'-25'2390,"1"22"-1151,2 17-446,36 307 320,-26-242-1045,-9-64-63,2 18 25,2 0 0,14 48-1,-11-63 56,-9-18-77,0 0 0,1 0 1,-1 1-1,0-1 0,1 0 0,-1 1 1,0-1-1,1 0 0,-1 0 0,0 0 1,1 1-1,-1-1 0,1 0 1,-1 0-1,0 0 0,1 0 0,-1 0 1,1 0-1,-1 0 0,1 0 1,-1 0-1,0 0 0,1 0 0,0 0 1,1-1 23,0-1 0,0 1 1,-1-1-1,1 1 1,0-1-1,-1 1 1,1-1-1,-1 0 0,0 0 1,1 0-1,-1 0 1,0 0-1,0 0 0,1-3 1,13-30 388,-1-1 0,12-51 0,11-83 694,-31 142-935,38-192 883,-53 291-3052,0-37 1540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1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1 222 11242,'2'1'183,"0"-1"-1,-1 0 1,1 0-1,0 1 1,0-1-1,0 0 1,0 0-1,0-1 1,0 1-1,-1 0 1,1-1-1,0 1 1,0-1-1,0 0 1,-1 1-1,1-1 0,0 0 1,-1 0-1,4-2 1,-2 0 213,-1 0 0,1 0 0,0 0 0,-1 0 0,0 0 0,1 0 0,-1-1 0,0 1 0,1-6 0,0 3 67,-1-1 1,0 1-1,0-1 1,-1 0 0,1 0-1,-2 0 1,1 0-1,-1 0 1,0 0-1,0 0 1,-2-7 0,2 13-426,0 0 1,0-1-1,-1 1 1,1 0-1,0 0 1,-1 0-1,1 0 1,-1 0-1,1 0 1,-1 0-1,0 0 1,1 0-1,-1 0 1,0 0-1,0 0 1,0 1-1,0-1 1,1 0-1,-1 1 1,0-1-1,-2 0 1,3 1-34,-1 0 1,0 0-1,0 0 1,0 0-1,0 0 1,1 0 0,-1 1-1,0-1 1,0 0-1,1 0 1,-1 1-1,0-1 1,0 1-1,1-1 1,-1 1-1,0-1 1,1 1 0,-1-1-1,1 1 1,-1-1-1,1 1 1,-1 0-1,1-1 1,-1 1-1,1 0 1,-1 0-1,1-1 1,0 1 0,-1 1-1,-3 9-41,0 0-1,0 0 1,1 0-1,0 0 1,1 0-1,0 1 1,1-1-1,0 1 1,1-1-1,2 21 1,-2-31 24,0 0 0,0 1 0,0-1 1,1 0-1,-1 0 0,0 0 0,1 0 1,-1 0-1,0 0 0,1 1 0,-1-1 1,1 0-1,-1 0 0,1 0 0,0 0 1,0-1-1,-1 1 0,1 0 0,1 1 0,-1-2 4,0 1-1,0-1 1,-1 0-1,1 0 1,0 0-1,0 0 1,0 1-1,0-1 1,0 0-1,-1-1 1,1 1-1,0 0 1,0 0-1,0 0 1,0 0-1,0-1 1,-1 1-1,1 0 1,1-1-1,5-4-25,-1 1-1,1-1 1,-1 1-1,8-10 0,-7 8 23,-2 1-6,1-1 1,0 2-1,0-1 0,1 1 0,-1 0 1,1 0-1,8-3 0,-13 7 16,-1-1-1,1 1 0,0-1 0,-1 1 0,1 0 0,0-1 1,-1 1-1,1 0 0,-1 0 0,1 0 0,0 0 0,-1 0 1,1 1-1,0-1 0,-1 1 0,1-1 0,-1 1 0,1-1 1,-1 1-1,1 0 0,-1-1 0,1 1 0,-1 0 0,0 0 1,1 0-1,-1 0 0,0 1 0,0-1 0,0 0 0,0 0 1,0 1-1,0-1 0,0 1 0,0-1 0,-1 0 0,1 1 1,0 0-1,0 1 0,4 28 81,-5-30-71,0-1 0,0 1 1,0-1-1,1 0 0,-1 1 1,0-1-1,0 1 1,0-1-1,0 1 0,0-1 1,0 0-1,0 1 1,0-1-1,-1 1 0,1-1 1,0 1-1,0-1 0,0 0 1,0 1-1,-1-1 1,1 1-1,0-1 0,0 0 1,-1 1-1,1-1 0,0 0 1,0 1-1,-1-1 1,1 0-1,0 1 0,-1-1 1,1 0-1,-1 0 0,1 1 1,0-1-1,-1 0 1,1 0-1,-1 0 0,1 0 1,-1 0-1,1 0 1,0 1-1,-1-1 0,1 0 1,-1 0-1,1 0 0,-1 0 1,1-1-1,-1 1 1,1 0-1,0 0 0,-1 0 1,1 0-1,-1 0 0,1 0 1,0-1-1,-1 1 1,1 0-1,-1 0 0,1-1 1,0 1-1,-1 0 0,1-1 1,0 1-1,0 0 1,-1-1-1,-2-2 42,-1 0-1,1 0 1,0-1 0,1 0-1,-1 1 1,1-1 0,-1 0 0,1 0-1,0 0 1,-2-7 0,0 0 44,1-1 1,-4-20-1,6 30-92,1 0 0,0 1-1,0-1 1,-1 0 0,1 0-1,0 0 1,1 1 0,-1-1-1,0 0 1,0 0 0,1 0-1,-1 1 1,1-1 0,0 0 0,-1 1-1,1-1 1,0 0 0,0 1-1,0-1 1,0 1 0,0 0-1,0-1 1,1 1 0,-1 0 0,3-3-1,1 1-234,1 1-1,0-1 1,0 1 0,0 0-1,0 0 1,7-1-1,-7 2 0,0-1 1,0 1-1,0-1 0,0 0 0,0-1 0,-1 0 0,9-5 0,7-13-345,-6-8-210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2.5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10 12779,'0'0'80,"0"-1"0,-1 0 0,1 1 0,0-1 0,-1 1 0,1-1 0,0 1 0,-1-1 0,1 1 0,-1 0 0,1-1 1,-1 1-1,1-1 0,-1 1 0,1 0 0,-1-1 0,0 1 0,1 0 0,-1 0 0,1-1 0,-1 1 0,0 0 0,1 0 0,-1 0 0,0 0 1,0 0 1,1 1 0,0-1 0,-1 1 0,1-1 0,-1 1 0,1-1 0,0 1 0,-1-1 0,1 1 0,0 0 0,0-1 0,-1 1 0,1-1 0,0 1 0,0 0 0,0-1 0,0 1 0,0 0 0,0 0 0,1 40 1816,5-3-1517,2 0 0,2-1 0,1 0 0,2 0 0,2-1 0,1-1 1,1 0-1,2-2 0,26 36 0,-41-64-332,37 48 248,-38-50-260,0 0 0,0 0 1,0 0-1,0 0 0,1-1 0,-1 1 0,1-1 1,-1 0-1,1 0 0,0 0 0,0 0 0,5 1 1,-8-3-20,-1 0 0,1 0 0,-1 0 0,1 0 1,-1 0-1,1 0 0,-1 0 0,1 0 1,0 0-1,-1 0 0,1 0 0,-1 0 0,1-1 1,-1 1-1,1 0 0,-1 0 0,1 0 1,-1-1-1,0 1 0,1 0 0,-1-1 1,1 1-1,-1 0 0,0-1 0,1 1 0,-1-1 1,1 1-1,-1-1 0,3-18 347,-11-18 166,0 17-363,-1 0 0,-1 1-1,0 1 1,-2-1 0,0 2 0,-16-19 0,23 33-201,5 6 20,3 8 1,1-6 3,0 0 0,0 0 0,1-1-1,-1 1 1,1-1 0,0 0-1,0-1 1,1 1 0,-1-1-1,1 0 1,0 0 0,10 3-1,-13-5 7,0 0-1,1 0 0,-1-1 1,0 1-1,0-1 1,0 0-1,1 0 0,-1 0 1,0 0-1,0-1 1,1 1-1,-1-1 0,0 0 1,0 0-1,0 0 0,0 0 1,0-1-1,0 1 1,0-1-1,0 0 0,-1 0 1,1 0-1,-1 0 1,1 0-1,-1 0 0,2-3 1,2-2-14,-1 0 0,0-1-1,0 1 1,6-16 0,-9 19 21,-1 0-1,0 0 0,0 0 0,0 0 1,0 0-1,0 0 0,-1 0 1,0 0-1,0 0 0,0 0 0,0-1 1,-2-4-1,3 8-1,-1 1-1,0 0 1,0-1 0,0 1-1,0-1 1,0 1-1,0 0 1,0-1 0,-1 1-1,1 0 1,0-1-1,0 1 1,0-1 0,0 1-1,0 0 1,-1-1-1,1 1 1,0 0 0,0-1-1,0 1 1,-1 0 0,1 0-1,0-1 1,-1 1-1,1 0 1,0 0 0,0-1-1,-1 1 1,1 0-1,-1 0 1,1 0 0,0-1-1,-1 1 1,1 0-1,0 0 1,-1 0 0,1 0-1,-1 0 1,1 0 0,0 0-1,-1 0 1,1 0-1,0 0 1,-1 0 0,1 0-1,-1 0 1,1 0-1,0 0 1,-1 1 0,1-1-1,0 0 1,-1 0-1,1 0 1,0 1 0,-1-1-1,1 0 1,0 0 0,-1 1-1,1-1 1,0 0-1,0 0 1,-1 1 0,1-1-1,0 0 1,0 1-1,-1 0 1,-13 24 57,11-14-45,0 0 0,1 0 1,0 0-1,1 0 0,0 1 0,1 16 1,0-21-16,1 0 1,0 0 0,0 0 0,0 0 0,1 0-1,0-1 1,0 1 0,1 0 0,0-1 0,0 0-1,6 10 1,-8-15 1,-1 0 1,1 0-1,0-1 0,0 1 0,-1 0 0,1 0 1,0 0-1,0-1 0,0 1 0,0 0 0,0-1 1,0 1-1,0-1 0,0 1 0,0-1 0,0 0 1,1 1-1,-1-1 0,0 0 0,0 0 1,0 0-1,0 0 0,0 0 0,1 0 0,0 0 1,1-1-1,-1 0 0,0 1 0,0-2 0,0 1 0,0 0 1,0 0-1,0-1 0,-1 1 0,1-1 0,0 1 0,-1-1 0,2-1 1,4-7 4,0 1 0,-1-1 1,9-19-1,-1-4 36,-2 0 0,15-65 0,-27 97-42,0 1 0,0 0 0,0 0 1,0 0-1,0 0 0,0 0 0,0 0 1,0 0-1,0-1 0,0 1 0,0 0 1,0 0-1,0 0 0,0 0 0,0 0 1,0 0-1,0-1 0,0 1 1,0 0-1,0 0 0,0 0 0,0 0 1,0 0-1,0 0 0,0-1 0,0 1 1,0 0-1,0 0 0,0 0 0,0 0 1,0 0-1,1 0 0,-1 0 1,0 0-1,0 0 0,0-1 0,0 1 1,0 0-1,0 0 0,0 0 0,0 0 1,1 0-1,-1 0 0,0 0 0,0 0 1,0 0-1,0 0 0,0 0 1,0 0-1,1 0 0,-1 0 0,0 0 1,0 0-1,0 0 0,0 0 0,4 10 4,0 19 0,1 27 2,3 0 1,26 93-1,-34-147-4,1 1 1,0-1 0,0 0-1,0 1 1,0-1-1,0 0 1,1 0-1,-1 0 1,1 0-1,-1 0 1,1-1 0,3 4-1,-5-4-5,1-1-1,-1 0 1,1 0 0,-1 0-1,1 0 1,-1 1-1,1-1 1,-1 0 0,0 0-1,1 0 1,-1 0 0,1 0-1,-1 0 1,1 0-1,-1 0 1,1 0 0,-1 0-1,1-1 1,-1 1 0,1 0-1,-1 0 1,0 0-1,1 0 1,0-1 0,0 0-23,0 0 0,0 0-1,0 0 1,0 0 0,0-1 0,0 1 0,0 0 0,0-1 0,-1 1 0,1 0 0,0-2 0,3-11-124,0 0 0,-2 0 0,1 0 1,-2-1-1,0 1 0,-1 0 0,0 0 0,-2-15 0,-3-18-195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0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8616,'0'0'11403,"-9"12"-9583,2-4-1467,1 2 0,-1-1 0,2 1-1,-1 0 1,1 0 0,1 0 0,0 1-1,0 0 1,1 0 0,1 0 0,0 0-1,-1 17 1,11 282 341,-6-352-921,2-1 1,1 0-1,2 1 1,2 0-1,2 0 1,17-40-1,-24 72 209,1 0-1,0 0 1,0 1 0,1-1-1,1 1 1,-1 1-1,2-1 1,-1 1-1,10-8 1,-13 13 40,-1 0 0,1 0 1,0 0-1,0 1 0,0-1 1,0 1-1,1 0 1,-1 0-1,0 1 0,1-1 1,-1 1-1,1 0 1,0 0-1,-1 1 0,1-1 1,0 1-1,0 0 1,-1 0-1,1 1 0,0-1 1,-1 1-1,1 0 0,7 3 1,-10-4 1,-1 1 0,1 0 0,-1-1 0,1 1 0,-1 0 0,1 0 0,-1 0 0,0 0 0,1 0 0,-1 0 0,0 0 0,0 1 0,0-1 0,0 0 1,0 0-1,0 1 0,0-1 0,-1 1 0,1-1 0,0 1 0,-1-1 0,1 1 0,-1 0 0,0-1 0,1 1 0,-1-1 0,0 1 0,0 0 0,0-1 0,0 1 0,0 0 0,-1-1 0,1 1 0,0-1 0,-1 1 0,1 0 1,-1-1-1,0 1 0,1-1 0,-1 1 0,0-1 0,0 0 0,-1 2 0,-1 3 113,-1 0 1,0-1 0,0 0-1,-1 0 1,0 0 0,1 0-1,-2-1 1,1 0-1,-8 5 1,3-3-123,-1-1 0,1 0 0,-1-1-1,0 0 1,0-1 0,0 0 0,-1 0 0,-20 1 0,32-5-110,-1 1 1,1 0 0,0 0 0,0 0 0,-1-1 0,1 1-1,0 0 1,0-1 0,0 1 0,0 0 0,-1 0 0,1-1-1,0 1 1,0 0 0,0-1 0,0 1 0,0 0 0,0-1-1,0 1 1,0 0 0,0-1 0,0 1 0,0 0 0,0-1-1,0 1 1,0 0 0,0-1 0,0 1 0,1 0 0,-1 0-1,0-1 1,0 1 0,0 0 0,0-1 0,1 1 0,-1 0-1,0 0 1,0-1 0,1 1 0,7-14-2727,9-7-1663,5-6-1687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2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12 19692,'-12'-9'1553,"9"8"-1201,-3-1-352,4 4 488,1-1-128,4 6-272,1 0-112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3.5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18788,'12'264'2599,"-6"-213"-2456,2 0 0,3 0 0,18 51 0,-29-101-140,5 13 47,0 0 1,1 0-1,13 23 1,-18-35-41,1 1 1,-1-1-1,0 0 0,1 0 1,0 0-1,-1 0 0,1 0 0,0 0 1,0-1-1,0 1 0,0-1 1,0 1-1,1-1 0,-1 0 0,0 0 1,1 0-1,-1 0 0,0 0 1,1 0-1,-1-1 0,1 1 0,0-1 1,-1 1-1,1-1 0,-1 0 1,1 0-1,0-1 0,-1 1 1,4-1-1,-1-1 5,0-1-1,0 1 1,0-1 0,-1 0 0,1 0 0,-1 0-1,0-1 1,0 1 0,0-1 0,0 0 0,-1-1-1,7-8 1,3-7 48,16-35 1,-26 48-50,19-51 110,-18 44-8,1 0-1,13-24 1,-18 38-114,0 0 1,0 0-1,0-1 0,0 1 1,0 0-1,0 0 0,1 0 1,-1 0-1,0 0 0,0 0 1,0 0-1,0 0 0,0 0 1,0 0-1,1 0 0,-1 0 1,0 0-1,0 0 0,0 0 1,0 0-1,0 0 0,0 0 1,1 0-1,-1 0 0,0 0 1,0 1-1,0-1 0,0 0 1,0 0-1,0 0 0,0 0 1,0 0-1,1 0 0,-1 0 1,0 0-1,0 0 0,0 0 1,0 1-1,0-1 0,0 0 1,0 0-1,0 0 1,0 0-1,0 0 0,0 0 1,0 1-1,0-1 0,0 0 1,0 0-1,0 0 0,0 0 1,0 0-1,0 0 0,0 1 1,3 8 43,7 38 136,-9-35-168,1 0-1,0 0 1,1-1-1,0 1 1,1-1-1,0 1 1,1-1-1,9 15 1,-14-25-11,1-1 0,-1 1 0,1 0 0,-1-1 1,1 1-1,0-1 0,-1 1 0,1-1 0,0 1 1,-1-1-1,1 1 0,0-1 0,0 0 0,0 1 0,-1-1 1,1 0-1,0 0 0,0 1 0,0-1 0,-1 0 0,1 0 1,0 0-1,0 0 0,0 0 0,0 0 0,-1 0 1,1-1-1,0 1 0,0 0 0,0 0 0,-1-1 0,1 1 1,0 0-1,0-1 0,-1 1 0,1-1 0,0 1 0,-1-1 1,1 1-1,0-1 0,-1 1 0,1-1 0,-1 0 1,2-1-1,2-3 12,1-1 1,-1 1-1,0-1 1,3-7-1,-7 12-14,23-50 102,-19 39-92,1 0 0,0 0 1,1 1-1,0-1 0,1 1 1,1 1-1,8-12 0,-15 22-11,-1-1-1,1 0 0,0 1 1,0-1-1,-1 0 0,1 1 1,0-1-1,0 1 0,0-1 0,-1 1 1,1-1-1,0 1 0,0 0 1,0-1-1,0 1 0,0 0 0,0 0 1,0 0-1,0 0 0,0 0 1,0 0-1,0 0 0,0 0 0,0 0 1,0 0-1,-1 0 0,1 1 1,0-1-1,0 0 0,0 1 1,0-1-1,0 1 0,0-1 0,-1 1 1,1-1-1,0 1 0,0-1 1,-1 1-1,1 0 0,0-1 0,-1 1 1,1 0-1,-1 0 0,1 0 1,-1-1-1,1 2 0,4 6-5,-1 0-1,-1 0 1,0 0-1,3 10 1,-3-10 1,37 132 67,-28-90-30,2-1 0,3 0 0,34 70 1,-1-36-24,-27-46 14,21 45 1,-42-80-1,-1 0 1,-1 0 0,1 1 0,0-1 0,0 0 0,-1 1 0,0-1 0,1 1 0,-1-1 0,0 0 0,0 1 0,0-1 0,0 1 0,-1-1 0,0 5 0,0-7-8,1 1 0,0 0 0,-1-1-1,1 1 1,0-1 0,-1 1 0,1-1 0,-1 1 0,1-1 0,-1 1 0,1-1 0,-1 1 0,1-1 0,-1 0-1,0 1 1,1-1 0,-1 0 0,0 1 0,1-1 0,-1 0 0,-1 0 0,0 1 5,0-1 0,1-1-1,-1 1 1,0 0 0,0 0 0,0-1 0,1 1 0,-1-1-1,0 1 1,1-1 0,-1 0 0,-2-1 0,-5-4 56,-1 0 1,1-1-1,-1 0 0,2-1 1,-1 0-1,1 0 1,1-1-1,-1 0 1,-10-17-1,4 2-29,1 0 0,-19-52-1,25 56-264,0 0 0,2-1-1,1 0 1,0 0-1,2 0 1,0-1 0,1 1-1,2 0 1,3-31-1,1 15-191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3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0 22013,'-8'12'271,"1"1"0,0 0 0,1 0 0,0 1 1,1-1-1,0 1 0,1 0 0,1 1 0,0-1 0,1 0 1,0 29-1,2-41-296,-1-1 0,1 1 1,0-1-1,0 1 0,0 0 1,1-1-1,-1 1 0,0 0 1,0-1-1,1 1 0,-1-1 0,1 1 1,0-1-1,-1 1 0,1-1 1,0 1-1,0-1 0,0 0 1,0 1-1,0-1 0,0 0 1,0 0-1,0 0 0,3 2 1,-2-3-16,0 1 1,0-1-1,0 0 1,0 0 0,0 0-1,0 0 1,0 0-1,0 0 1,0-1 0,0 1-1,0 0 1,0-1-1,0 0 1,0 0 0,0 1-1,0-1 1,-1 0 0,4-3-1,38-22-334,40-22 120,-73 43 245,1 1 0,-1 0-1,1 0 1,0 1-1,-1 1 1,17-3 0,-26 5 12,1 0 1,-1-1 0,1 1 0,-1 0-1,1 0 1,0 0 0,-1 0 0,1 1-1,-1-1 1,1 0 0,-1 1 0,1-1-1,-1 1 1,0-1 0,1 1 0,-1 0-1,1-1 1,-1 1 0,0 0 0,0 0-1,1 0 1,-1 0 0,0 0 0,1 2-1,-1-1 13,0 0 0,0 1 0,-1-1-1,1 0 1,-1 0 0,1 0 0,-1 1 0,0-1-1,0 0 1,0 0 0,0 1 0,0-1-1,-1 0 1,0 4 0,-3 5 50,0 1 1,0-2-1,-1 1 0,0 0 0,-9 12 1,8-15-140,0 0 1,-1 0-1,0 0 0,0-1 1,-12 9-1,16-13 27,1-1 0,-1 0-1,-1 0 1,1 0 0,0 0-1,0-1 1,-1 1 0,1-1 0,-1 0-1,1 0 1,-1 0 0,1-1 0,-1 1-1,0-1 1,0 1 0,1-1-1,-1-1 1,-5 0 0,-16-9-266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4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15571,'-2'0'70,"1"0"0,0 1 0,0-1 0,0 0 0,-1 0 0,1 1 0,0-1 0,0 1 0,0-1 0,0 1 0,0-1 0,0 1 0,0-1 0,0 1 0,0 0 0,0 0 0,0 0 0,0-1 0,-1 3 0,0 0-4,1 0-1,-1 0 1,0 0 0,1 0 0,0 0 0,0 0 0,-1 4 0,-1 6 190,1 0 0,-1 23 0,3-35-214,0 40 491,2 0 0,2 1 1,1-1-1,2-1 0,2 1 0,23 63 1,111 224 1505,-134-310-1988,-5-8 4,-3-8-28,0 0 1,-1-1-1,1 1 1,0 0-1,-1-1 1,1 1-1,0-1 0,0 1 1,1-1-1,-1 1 1,0-1-1,3 3 1,-6-29 521,-28-77 80,-58-130 0,75 199-647,-11-11-186,26 50 178,0 1 0,0-1 0,1 0-1,0-1 1,0 1 0,0 0 0,0-1-1,6 7 1,37 40-123,-42-49 147,-1 1-1,1-1 1,0 0 0,0-1 0,0 1 0,0 0-1,0-1 1,1 0 0,-1 0 0,1-1-1,0 1 1,8 1 0,-10-3 2,1 0 0,-1 0 1,0 0-1,0 0 0,0-1 0,1 1 1,-1-1-1,0 0 0,0 0 0,0 0 1,0 0-1,0-1 0,0 1 0,0-1 0,-1 1 1,1-1-1,-1 0 0,1 0 0,-1-1 1,3-2-1,6-9 11,-1 1 0,0-2 1,-1 0-1,-1 0 0,-1 0 0,0-1 1,-1 0-1,8-31 0,-14 47-11,0 0 0,0 0-1,0 0 1,0 0 0,0 0-1,0 0 1,-1-1 0,1 1-1,0 0 1,0 0 0,0 0 0,0 0-1,0 0 1,0-1 0,0 1-1,0 0 1,0 0 0,0 0-1,0 0 1,0 0 0,1 0 0,-1-1-1,0 1 1,0 0 0,0 0-1,0 0 1,0 0 0,0 0-1,0 0 1,0-1 0,0 1 0,0 0-1,0 0 1,1 0 0,-1 0-1,0 0 1,0 0 0,0 0-1,0 0 1,0 0 0,0 0 0,1 0-1,-1 0 1,0-1 0,0 1-1,0 0 1,0 0 0,0 0-1,0 0 1,1 0 0,-1 0 0,0 0-1,0 0 1,0 0 0,0 0-1,0 1 1,1-1 0,-1 0-1,0 0 1,0 0 0,0 0 0,0 0-1,0 0 1,4 13-5,2 30 20,-5-35-8,-1-2-1,2 17 60,2 0 1,0 0-1,8 26 1,-11-48-61,-1 0 1,0-1 0,0 1 0,0 0-1,1 0 1,-1 0 0,0 0-1,1 0 1,-1 0 0,1-1 0,-1 1-1,1 0 1,-1 0 0,1-1 0,0 1-1,-1 0 1,1-1 0,0 1-1,-1 0 1,1-1 0,0 1 0,0-1-1,0 1 1,0-1 0,-1 0 0,1 1-1,0-1 1,0 0 0,0 0-1,0 0 1,0 1 0,0-1 0,0 0-1,0 0 1,0 0 0,0 0 0,0-1-1,0 1 1,0 0 0,-1 0 0,1-1-1,0 1 1,0 0 0,0-1-1,0 1 1,0-1 0,-1 1 0,1-1-1,0 1 1,0-1 0,0 0 0,6-5 22,-1 0 1,1-1 0,-1 0 0,7-10 0,-8 11-16,23-33 52,-17 22-49,1 1 0,1 0-1,0 1 1,1 1 0,31-25 0,-44 38-18,0 0 0,0 0 0,1 0 0,-1 0 0,1 0 0,-1 1 1,0-1-1,1 0 0,-1 1 0,1-1 0,0 1 0,-1 0 0,1-1 0,-1 1 1,1 0-1,0 0 0,-1 0 0,1 0 0,-1 0 0,1 1 0,0-1 0,-1 0 1,1 1-1,-1-1 0,1 1 0,-1-1 0,1 1 0,-1 0 0,1 0 0,-1 0 1,0 0-1,2 1 0,1 3-34,0 0 1,0 1 0,0-1-1,-1 1 1,0 0-1,4 9 1,7 12-544,-14-27 547,0 1 0,1-1 1,-1 1-1,0-1 0,0 1 1,0-1-1,0 0 0,1 1 1,-1-1-1,0 0 1,0 1-1,1-1 0,-1 0 1,0 1-1,1-1 0,-1 0 1,0 0-1,1 1 0,-1-1 1,0 0-1,1 0 1,-1 0-1,1 1 0,-1-1 1,0 0-1,1 0 0,-1 0 1,1 0-1,-1 0 1,1 0-1,-1 0 0,0 0 1,1 0-1,-1 0 0,1 0 1,-1 0-1,1 0 0,-1 0 1,0 0-1,1 0 1,-1-1-1,1 1 0,-1 0 1,0 0-1,1-1 0,-1 1 1,0 0-1,1 0 0,-1-1 1,0 1-1,1 0 1,-1-1-1,0 1 0,0 0 1,1-1-1,-1 1 0,0 0 1,0-1-1,0 1 1,0-1-1,1 1 0,-1 0 1,0-1-1,0 1 0,0-1 1,0 0-1,7-32-1768,-4-2 941,-2-1 1,-4-36-1,2 65 742,-3-61-677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5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14243,'69'301'5719,"-60"-266"-6887,4 43 1,-8-42 1255,11 38-1,-16-73-22,0 0-1,0 1 0,1-1 0,-1 0 0,0 0 1,1 0-1,-1 0 0,1 0 0,-1 0 0,1 0 0,0-1 1,-1 1-1,1 0 0,0 0 0,0 0 0,-1 0 0,1-1 1,0 1-1,0 0 0,0-1 0,0 1 0,0-1 1,0 1-1,0-1 0,0 0 0,0 1 0,0-1 0,0 0 1,0 0-1,0 1 0,0-1 0,0 0 0,1 0 1,-1 0-1,0 0 0,0-1 0,0 1 0,0 0 0,0 0 1,0-1-1,0 1 0,0 0 0,2-2 0,0 1 25,0-1-1,0 0 1,0 0 0,0 0-1,0 0 1,0 0-1,-1-1 1,1 1 0,-1-1-1,1 0 1,-1 0-1,2-4 1,2-6 96,-1 1 1,0-2-1,-1 1 1,-1-1-1,0 1 1,1-19-1,1-88 731,-4 76-640,-1 37-257,1-22 139,-4 49-446,-3-92-5916,6 72 6180,0 0 0,0 1 0,0-1-1,0 0 1,0 0 0,0 0 0,-1 0 0,1 0-1,0 0 1,0 1 0,0-1 0,0 0 0,0 0-1,0 0 1,0 0 0,0 0 0,-1 0 0,1 0-1,0 0 1,0 0 0,0 1 0,0-1 0,0 0-1,0 0 1,-1 0 0,1 0 0,0 0 0,0 0-1,0 0 1,0 0 0,0 0 0,-1 0-1,1 0 1,0 0 0,0 0 0,0 0 0,0 0-1,0 0 1,-1 0 0,1-1 0,0 1 0,0 0-1,0 0 1,0 0 0,0 0 0,0 0 0,-1 0-1,1 0 1,0 0 0,0 0 0,0 0 0,0-1-1,0 1 1,0 0 0,0 0 0,0 0 0,0 0-1,0 0 1,0 0 0,-1-1 0,-5 14-268,3 2 54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5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17220,'4'3'2072,"1"-3"-1344,0 0-312,2 0 1241,5 0-913,-1 3-104,4 0-408,-1 1-248,2 4-528,0 0-184,-4 4-312,3-1-129,-4-1 713,-1 0-312,-4-1-40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6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 17796,'1'1'123,"-1"0"0,1 0 0,0 0 0,-1 0 0,1 1 0,-1-1 0,0 0 0,1 0 0,-1 1 0,0-1 0,0 0 0,0 0 0,0 1 0,0-1 0,0 0 0,0 1 0,0 1 0,0 2 187,1 16 172,2 1 0,1-1 1,0 1-1,13 34 0,38 79 349,-35-88-482,1-2 1,3-1-1,49 71 0,-71-113-348,-1 0 0,1 0 0,-1 0 1,1-1-1,0 1 0,0-1 1,0 1-1,0-1 0,0 0 0,0 1 1,0-1-1,0 0 0,3 1 1,-4-2-7,-1 0 1,0 0-1,1 0 1,-1 0-1,0 0 1,1 0 0,-1 0-1,0 0 1,1 0-1,-1 0 1,0-1-1,1 1 1,-1 0 0,0 0-1,1 0 1,-1 0-1,0 0 1,0-1-1,1 1 1,-1 0 0,0 0-1,0-1 1,1 1-1,-1 0 1,0 0-1,0-1 1,0 1 0,1 0-1,-1 0 1,0-1-1,0 1 1,0-1-1,0-1-8,1 1 0,-1-1 0,0 0 0,0 0 0,0 0 0,0 1 0,0-1 0,-1 0 0,1 0 0,-1-1 0,-3-12-59,-1 0 0,-1 1 0,0 0 0,-1 1 1,-10-16-1,-48-60-171,64 88 241,-25-27-56,25 26 58,0 1 1,0 0-1,-1 0 0,1 0 0,0 0 1,-1 0-1,1 0 0,-1 1 0,1-1 1,-1 0-1,1 1 0,-1-1 1,1 1-1,-1-1 0,0 1 0,1 0 1,-1 0-1,1-1 0,-3 2 0,3-1 3,1 1 0,0-1-1,-1 1 1,1-1-1,-1 1 1,1-1 0,0 1-1,-1-1 1,1 1 0,0 0-1,0-1 1,-1 1-1,1 0 1,0-1 0,0 1-1,0 0 1,0-1-1,0 1 1,0 0 0,0-1-1,0 1 1,0 0-1,0-1 1,1 1 0,-1 0-1,0-1 1,0 1-1,1 0 1,-1-1 0,0 1-1,1-1 1,0 2-1,10 21 52,-7-16-39,0 0 0,1-1-1,0 1 1,0-1-1,0 0 1,1-1-1,0 0 1,10 7 0,-14-10-12,1 0 1,0-1 0,-1 1 0,1-1 0,0 0 0,0 0 0,0 0 0,-1 0 0,1 0-1,0-1 1,0 1 0,0-1 0,0 0 0,0 0 0,0 0 0,0 0 0,0-1-1,0 1 1,0-1 0,0 0 0,0 0 0,0 0 0,0 0 0,0 0 0,4-3 0,0-2 6,0 1 0,-1-1 1,0-1-1,0 1 0,0-1 1,-1 0-1,0 0 1,0-1-1,-1 0 0,0 0 1,0 0-1,3-9 1,0-4 31,-1 0-1,-1-1 1,5-35 0,18 205 1299,-12-93-822,-15-53-488,0 1 1,0 0 0,0-1 0,1 1 0,-1-1 0,1 0-1,-1 1 1,1-1 0,0 0 0,0 0 0,0 0 0,0 0 0,0 0-1,0 0 1,1-1 0,-1 1 0,4 1 0,-5-3-53,1 0 0,-1 0 0,0 0 0,0 0 0,0 0 1,1-1-1,-1 1 0,0 0 0,0 0 0,0-1 0,1 1 0,-1-1 0,0 1 0,0-1 1,0 0-1,0 1 0,0-1 0,0 0 0,0 0 0,0 1 0,0-1 0,-1 0 1,1 0-1,0 0 0,0 0 0,-1 0 0,1 0 0,-1-1 0,1 1 0,-1 0 0,1 0 1,-1 0-1,1-2 0,1-4-271,1-1 0,-1 0 1,0 0-1,0-8 0,-1 3 107,0-1-1,-1 1 0,-1-1 1,-4-23-1,-10-17-426</inkml:trace>
  <inkml:trace contextRef="#ctx0" brushRef="#br0" timeOffset="1">268 1 21253,'-7'3'1776,"3"7"-1296,2 3-224,4-1 800,3 1-512,5 2-920,2-4-392,4-2 624,1-2-136,4-4-176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6.6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16668,'13'94'6929,"-13"-93"-6834,0 0 1,1 0-1,-1 0 1,0 0-1,0 0 1,1 0-1,-1 0 0,1 0 1,-1 0-1,1-1 1,-1 1-1,1 0 1,-1 0-1,1 0 0,0-1 1,-1 1-1,2 0 1,-1 0-69,-1-1 1,1 0-1,-1 0 1,1 0 0,-1 0-1,1 0 1,-1 0-1,1 0 1,-1 0 0,1 0-1,-1 0 1,1-1-1,-1 1 1,0 0 0,1 0-1,-1 0 1,1-1-1,-1 1 1,1 0 0,-1 0-1,0-1 1,1 1-1,-1 0 1,1-1 0,3-3-28,0-1 0,0 0 0,-1 0 0,5-7 0,-3 4 41,2-3-81,5-8-54,1 1 0,0 1 1,26-26-1,-38 41 104,0 1-1,1-1 1,-1 1 0,1-1 0,-1 1-1,1 0 1,0 0 0,-1 0 0,1 0-1,0 0 1,0 0 0,0 0 0,0 1-1,0-1 1,0 1 0,0-1 0,0 1-1,0 0 1,0 0 0,0 0 0,0 0 0,0 0-1,0 0 1,0 1 0,0-1 0,0 1-1,0-1 1,0 1 0,0 0 0,-1-1-1,1 1 1,0 0 0,0 0 0,-1 0-1,1 1 1,0-1 0,-1 0 0,3 4-1,4 5 145,0 0-1,-1 0 0,-1 1 0,0 0 0,6 16 0,2 1 195,-14-27-333,1 0 0,-1 0-1,1 0 1,-1 0 0,1 0 0,0-1 0,-1 1 0,1 0 0,0 0-1,-1 0 1,1-1 0,0 1 0,0-1 0,0 1 0,0 0-1,0-1 1,0 1 0,-1-1 0,1 0 0,0 1 0,0-1 0,1 0-1,-1 0 1,2 1 0,-2-2-3,1 1 0,0 0-1,-1-1 1,1 0 0,0 1 0,-1-1 0,1 0-1,-1 0 1,1 0 0,-1 0 0,1 0-1,-1 0 1,3-2 0,4-7-51,0 0 1,0-1-1,9-15 0,-11 15-81,-3 6 56,29-39-867,-29 41 723,-1 0 1,1 0-1,-1 1 1,1-1-1,0 1 1,0 0 0,0-1-1,1 1 1,-1 1-1,0-1 1,7-2-1,-9 4 162,-1 0-1,1 0 0,0-1 0,-1 1 1,1 0-1,0 0 0,-1 0 0,1 0 1,-1 0-1,1 0 0,0 1 0,-1-1 0,1 0 1,0 0-1,-1 0 0,1 1 0,-1-1 1,1 0-1,0 0 0,-1 1 0,1-1 1,-1 1-1,1-1 0,-1 0 0,1 1 1,-1-1-1,0 1 0,1 0 0,4 8-886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7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274 412 11474,'1'-4'394,"-1"1"-1,-1 0 0,1 0 0,0 0 1,-1 0-1,0-1 0,1 1 0,-1 0 1,-1 0-1,1 0 0,0 0 0,-1 1 1,1-1-1,-1 0 0,0 1 0,-2-3 1,2 3-238,0 0 1,-1 0 0,1 0 0,-1 1 0,1-1 0,-1 1 0,1 0 0,-1 0-1,0 0 1,0 0 0,0 0 0,1 1 0,-1-1 0,0 1 0,0 0-1,0 0 1,-5 0 0,-2 1-15,-1 1 0,1 0 0,0 0 1,0 1-1,0 1 0,1-1 0,-1 1 0,1 1 0,0 0 0,-13 9 0,15-9-119,0 0 1,0 1-1,0 0 0,0 1 1,1-1-1,0 1 0,1 0 0,-1 1 1,1 0-1,1-1 0,-1 1 1,-2 10-1,6-14-21,0-1 1,0 0-1,1 1 1,-1-1-1,1 0 1,0 1-1,0-1 1,0 1-1,1-1 0,-1 0 1,1 1-1,0-1 1,0 0-1,2 4 1,-3-6-3,0 0 0,1 0 0,-1-1-1,1 1 1,-1 0 0,1 0 0,0 0 0,-1-1 0,1 1 0,0 0 0,-1-1 0,1 1 0,0-1 0,0 1 0,0-1 0,0 1 0,0-1 0,-1 1 0,1-1-1,0 0 1,1 1 0,0-1 0,0-1 1,-1 1-1,1 0 0,-1 0 0,1-1 0,0 1 0,-1-1 0,1 1 0,-1-1 0,1 0 0,-1 0 1,1 1-1,-1-1 0,0 0 0,1 0 0,-1 0 0,1-2 0,6-5 2,-1 0 0,0 0 0,0-1 0,-1 0 0,0 0 0,-1-1 0,8-18 0,24-78 20,-35 99-21,19-69 175,-3-1 0,11-107 0,-30 209 10,2 0 0,5 41 1,-2-29-93,0-1-46,12 104 45,-12-116-91,1 1 1,1-2 0,14 35-1,-19-56 3,0 1-1,0-1 0,0 0 1,0 0-1,0 1 0,1-1 1,-1 0-1,1 0 0,0-1 1,-1 1-1,1 0 0,3 2 1,-4-4-4,-1 0 0,1 0 1,0 1-1,0-1 1,-1 0-1,1 0 1,0 0-1,0 0 0,-1 0 1,1 0-1,0-1 1,0 1-1,-1 0 1,1 0-1,0 0 0,0-1 1,-1 1-1,1 0 1,0-1-1,-1 1 1,1-1-1,0 1 0,-1-1 1,1 1-1,-1-1 1,1 1-1,-1-1 1,1 1-1,-1-1 0,1 0 1,-1 1-1,0-1 1,1 0-1,-1 1 1,0-1-1,0 0 0,1 0 1,-1 0-1,6-13 18,-1 1 1,-1-1-1,0 0 0,-1 0 0,-1 0 0,2-26 0,-4-87 121,-1 111-121,2 9-7,-1-1 1,0 1 0,-1 0-1,0-1 1,0 1-1,-1-1 1,1 1-1,-2 0 1,1 0-1,-5-8 1,7 14-12,0 1 0,0 0 0,0 0 0,0 0 0,0 0-1,0-1 1,0 1 0,0 0 0,0 0 0,-1 0 0,1 0 0,0-1 0,0 1 0,0 0 0,0 0 0,0 0-1,-1 0 1,1 0 0,0 0 0,0 0 0,0-1 0,0 1 0,-1 0 0,1 0 0,0 0 0,0 0 0,0 0-1,-1 0 1,1 0 0,0 0 0,0 0 0,0 0 0,-1 0 0,1 0 0,0 0 0,0 0 0,0 0 0,-1 0-1,1 0 1,0 0 0,0 1 0,0-1 0,0 0 0,-1 0 0,-4 11 27,2 18 11,0 18-16,2-1-1,9 84 1,-8-127-23,0-1 1,1 1-1,-1-1 1,1 1-1,0-1 0,-1 0 1,1 1-1,0-1 1,0 0-1,1 0 0,-1 0 1,0 0-1,1 0 1,-1 0-1,1 0 0,0 0 1,2 2-1,-3-3 0,1-1-1,0 1 1,0 0 0,0-1-1,0 0 1,0 1-1,0-1 1,0 0 0,0 0-1,1 0 1,-1 0 0,0 0-1,0-1 1,0 1-1,0 0 1,0-1 0,0 0-1,-1 1 1,1-1-1,0 0 1,2-2 0,31-15-4,32-23 0,35-19-8,-91 55 11,1-1 1,0 2-1,1-1 0,-1 2 0,1 0 0,22-3 0,-19 6 25,-16 0-22,1 0 1,-1 0-1,0 0 0,1 0 1,-1 0-1,0 0 0,1 0 0,-1 0 1,0 0-1,1 0 0,-1 1 1,0-1-1,0 0 0,1 0 0,-1 0 1,0 0-1,1 0 0,-1 1 1,0-1-1,0 0 0,1 0 1,-1 0-1,0 1 0,0-1 0,1 0 1,-1 0-1,0 1 0,0-1 1,0 0-1,0 0 0,0 1 1,1-1-1,-1 0 0,0 1 0,0-1 1,0 0-1,0 1 0,0-1 1,-3 1 71,1-1 1,-1 0 0,0 0-1,1 0 1,-1-1 0,0 1-1,1 0 1,-1-1 0,-4-2 0,-24-8 279,2-2 0,-1-1 1,2-2-1,-30-20 1,57 35-354,-1 0-1,1 1 1,0-1 0,-1 0-1,1 0 1,0 0 0,0 0 0,0-1-1,0 1 1,0 0 0,0 0 0,0-1-1,1 1 1,-2-2 0,2 3-17,0-1-1,0 1 1,0 0 0,0-1 0,0 1 0,0-1 0,0 1-1,1-1 1,-1 1 0,0 0 0,0-1 0,0 1 0,0-1 0,1 1-1,-1 0 1,0-1 0,0 1 0,1 0 0,-1-1 0,0 1 0,1 0-1,-1-1 1,0 1 0,1 0 0,-1 0 0,1-1 0,-1 1-1,0 0 1,2 0 0,4-3-272,1 1-1,-1 1 1,1 0-1,11-2 1,-11 3 109,105-21-1586,-96 18 1541,32-7-493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8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 19484,'-8'3'196,"0"1"-1,0 0 1,1 1 0,-1-1-1,1 1 1,0 1-1,0 0 1,1 0 0,0 0-1,0 0 1,0 1 0,1 0-1,0 1 1,-7 11-1,4-2-163,0 0 0,0 0 0,2 0-1,0 1 1,-6 34 0,11-45-32,0 0 0,0 0 1,1 0-1,-1 1 0,2 9 0,0-16-1,-1 0 1,0 1-1,0-1 0,0 0 0,1 0 0,-1 0 0,1 0 0,-1 0 1,1 0-1,-1 0 0,1 0 0,0 0 0,-1 0 0,1 0 0,0 0 1,0-1-1,0 1 0,-1 0 0,1 0 0,0-1 0,0 1 0,0-1 0,0 1 1,0-1-1,0 1 0,1-1 0,-1 1 0,0-1 0,0 0 0,0 0 1,0 1-1,0-1 0,0 0 0,1 0 0,-1 0 0,0-1 0,0 1 1,0 0-1,0 0 0,0 0 0,2-2 0,79-23-23,-64 18 20,0 0 0,0 2 0,0 0-1,1 2 1,24-3 0,-37 6-1,0 0-1,1 0 1,-1 0 0,0 1-1,0 0 1,0 0 0,1 1 0,-1 0-1,-1 0 1,1 0 0,0 1-1,8 4 1,-11-4 8,0-1-1,0 1 1,-1-1-1,1 1 1,-1 0-1,1 0 1,-1 0-1,0 0 1,0 0-1,0 1 1,0-1-1,-1 1 1,1-1-1,-1 1 1,0-1-1,0 1 1,0 0-1,-1 0 1,1-1-1,-1 1 1,0 7-1,-1-2 31,0 0 0,-1 0 0,0 0 0,0 0-1,-1 0 1,0 0 0,-1-1 0,-4 9-1,6-13-70,0 1-1,-1-1 1,1 0-1,-1 0 1,0 0-1,0-1 1,0 1-1,-1-1 1,1 0-1,-1 1 1,0-2-1,0 1 1,0 0-1,0-1 0,0 0 1,-9 4-1,12-6 27,-1 0-1,0 1 0,0-1 1,1 0-1,-1 0 0,0 0 1,0 0-1,1 0 0,-1-1 0,0 1 1,1 0-1,-1-1 0,0 1 1,1-1-1,-1 0 0,0 0 1,1 1-1,-1-1 0,1 0 0,0 0 1,-1 0-1,1-1 0,0 1 1,-2-2-1,-15-19-200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7944,'0'0'18332,"1"10"-17281,0 19-417,-2 0-1,-6 35 0,-2 51-365,8-109-943,6 55 1594,6-35-4253,-10-25 2761,0 0-1,0 0 1,0 0 0,0-1-1,0 1 1,0 0-1,0 0 1,0-1-1,0 1 1,0-1 0,0 1-1,0-1 1,0 1-1,1-1 1,-1 0-1,0 0 1,0 1 0,0-1-1,2 0 1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8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16379,'2'2'121,"1"0"0,0 0-1,-1 1 1,1-1 0,-1 0-1,0 1 1,0-1 0,0 1-1,0 0 1,0 0 0,-1 0-1,1 0 1,-1 0 0,1 4-1,13 53 333,-9-34 52,27 107 1055,69 174 0,-97-295-1435,-4-8-65,0 1 0,1-1 0,0 1 0,0-1 0,0 0 0,0 0 0,1 0 0,-1 0 1,1 0-1,0-1 0,0 1 0,6 4 0,-9-8-54,0 0 0,0 0 0,1 0 0,-1 1 0,0-1 0,0 0 0,0 0 0,0 0 0,0 0 0,1 0 0,-1 0 0,0 0 1,0 0-1,0 0 0,0 0 0,0 0 0,1-1 0,-1 1 0,0 0 0,0 0 0,0 0 0,0 0 0,0 0 0,0 0 0,1 0 0,-1 0 0,0 0 0,0 0 0,0 0 0,0-1 0,0 1 0,0 0 0,0 0 0,0 0 1,1 0-1,-1 0 0,0 0 0,0-1 0,0 1 0,0 0 0,0 0 0,0 0 0,0 0 0,0 0 0,0-1 0,0 1 0,0 0 0,0 0 0,0-13 121,-5-14 18,-4 6-87,0 1 1,-2 0-1,0 1 0,-1 0 0,-1 1 1,-1 0-1,0 1 0,-1 0 0,-1 1 1,-1 1-1,0 1 0,-30-20 1,33 28-11,33 14-104,-9-6-162,0 1 1,0-1 0,0-1 0,0 0-1,1 0 1,-1-1 0,0 0 0,1-1 0,-1 0-1,0 0 1,0-1 0,0-1 0,0 0 0,0 0-1,13-7 1,5-8-442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29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11 160 14171,'-5'73'3617,"2"-56"-3018,2-1 1,0 1 0,1 0-1,1 0 1,4 26 0,-5-41-548,0-1-1,0 1 1,1-1 0,-1 1-1,1 0 1,-1-1 0,1 1-1,0-1 1,0 0 0,0 1-1,-1-1 1,1 1 0,1-1-1,-1 0 1,0 0 0,0 0-1,2 2 1,-2-3-30,0 0 0,0 0 0,0 0 0,0 0 0,0 0 0,0 0 0,0 0 0,0 0 0,0 0 0,0 0 0,0-1 0,0 1 0,0 0 0,0-1 0,0 1 0,0-1 0,0 1 0,0-1 0,-1 1 0,1-1 0,0 0 0,0 1 0,-1-1 0,1 0 0,0 0 0,-1 0 0,1 1 0,-1-1 0,2-1 0,39-61 351,-33 50-326,0 0 1,0 0-1,2 0 1,-1 1-1,2 1 1,-1 0 0,21-17-1,-28 26-47,0 0 1,0 0-1,0 1 1,0-1-1,0 1 0,0-1 1,0 1-1,0 0 1,0 0-1,1 1 0,-1-1 1,0 1-1,1-1 1,-1 1-1,0 0 0,1 0 1,-1 1-1,0-1 1,1 1-1,-1-1 0,0 1 1,1 0-1,-1 0 1,0 1-1,0-1 0,0 1 1,0-1-1,0 1 1,-1 0-1,5 3 0,3 6 27,1 0-1,-2 0 1,1 1-1,-2 0 0,12 20 1,-2-4 178,-18-27-194,0 0-1,0-1 0,0 1 1,1 0-1,-1-1 0,0 1 1,1-1-1,-1 1 0,1 0 1,-1-1-1,0 1 0,1-1 1,-1 1-1,1-1 1,0 0-1,-1 1 0,1-1 1,-1 1-1,1-1 0,-1 0 1,1 0-1,0 1 0,-1-1 1,1 0-1,0 0 0,-1 0 1,1 0-1,0 1 1,0-1-1,-1 0 0,1 0 1,0 0-1,-1-1 0,1 1 1,0 0-1,-1 0 0,1 0 1,0 0-1,-1-1 0,1 1 1,0 0-1,-1-1 1,1 1-1,-1 0 0,1-1 1,0 0-1,2-3 30,0 0 1,0 0-1,0 0 0,-1-1 0,4-6 1,-1 0 16,0 1-23,33-56-350,-35 61 184,1-1 0,0 1 0,0 0 0,0 1 1,1-1-1,0 1 0,0 0 0,0 0 0,6-4 0,-10 7 66,1 1 0,-1-1 0,0 0 0,1 1 0,-1-1 0,0 1 0,1 0-1,-1-1 1,0 1 0,1 0 0,-1 0 0,1 0 0,-1 0 0,0 0 0,1 0-1,-1 0 1,1 1 0,-1-1 0,0 0 0,1 1 0,-1-1 0,0 1 0,0 0 0,1-1-1,-1 1 1,0 0 0,0 0 0,0-1 0,0 1 0,0 0 0,0 0 0,2 2 0,1 3-281,0 0 1,-1 1 0,0-1-1,1 1 1,1 8 0,8 13-1243,-13-27 1575,0-1-1,0 0 0,0 0 0,0 0 0,0 0 0,0 1 0,0-1 0,0 0 0,0 0 1,1 0-1,-1 1 0,0-1 0,0 0 0,0 0 0,0 0 0,0 0 0,1 0 1,-1 0-1,0 1 0,0-1 0,0 0 0,0 0 0,1 0 0,-1 0 0,0 0 1,0 0-1,0 0 0,1 0 0,-1 0 0,0 0 0,0 0 0,0 0 0,1 0 1,-1 0-1,0 0 0,0 0 0,1 0 0,-1 0 0,0 0 0,0 0 0,0 0 1,0 0-1,1 0 0,-1-1 0,0 1 0,0 0 0,0 0 0,0 0 0,1 0 0,-1 0 1,0-1-1,0 1 0,0 0 0,0 0 0,0 0 0,0 0 0,1-1 0,-1 1 1,0 0-1,0 0 0,0 0 0,0-1 0,0 1 0,0 0 0,5-18-345,-1-9 40</inkml:trace>
  <inkml:trace contextRef="#ctx0" brushRef="#br0" timeOffset="1">633 1 11707,'-6'19'328,"0"-4"-328,-1-6 8,0-3 480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0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149 311 14171,'0'-1'80,"0"1"1,0 0-1,0-1 0,0 1 0,0 0 0,1-1 1,-1 1-1,0 0 0,0-1 0,0 1 1,0-1-1,-1 1 0,1 0 0,0-1 1,0 1-1,0 0 0,0-1 0,0 1 1,0 0-1,0-1 0,-1 1 0,1 0 1,0 0-1,0-1 0,0 1 0,-1 0 1,1 0-1,0-1 0,-1 1 0,1 0 1,0 0-1,0-1 0,-1 1 0,1 0 1,0 0-1,-1 0 0,0 0 0,-18 0 1561,14 1-1427,0 0-1,1 0 1,-1 1 0,0 0-1,-8 4 1,6 1-132,-1-1 1,1 1-1,0 0 1,1 1-1,0 0 0,0 0 1,1 0-1,-9 16 1,11-17-100,0 1 1,0-1-1,0 1 0,1 0 1,0 0-1,0-1 1,1 2-1,0-1 0,0 0 1,1 0-1,1 9 1,-1-17 10,0 1-1,0-1 1,-1 1 0,1-1 0,0 1 0,0-1 0,0 1 0,1-1 0,-1 1-1,0-1 1,0 1 0,0 0 0,0-1 0,0 1 0,1-1 0,-1 1 0,0-1-1,0 0 1,1 1 0,-1-1 0,0 1 0,1-1 0,-1 1 0,0-1-1,1 0 1,-1 1 0,1-1 0,-1 0 0,1 0 0,-1 1 0,1-1 0,-1 0-1,1 0 1,-1 1 0,1-1 0,-1 0 0,1 0 0,-1 0 0,1 0 0,0 0-1,1-1-8,-1 0 0,1 0-1,-1 0 1,1 0-1,-1 0 1,0 0 0,1 0-1,-1 0 1,0-1 0,0 1-1,0-1 1,0 1-1,1-3 1,9-16-65,-2-1 0,0 0 1,-1 0-1,9-39 0,-9 18 142,6-70 0,-13 104-42,2-30 262,-2 0 1,-4-48-1,3 84-244,0 0 1,-1 0-1,1 0 0,0 0 0,-1 0 1,0 0-1,0 0 0,1 0 0,-1 0 1,0 0-1,-2-2 0,3 4-30,0 0-1,-1 0 1,1 0-1,0-1 1,0 1-1,0 0 1,0 0-1,0 0 1,-1 0-1,1 0 1,0 0-1,0 0 1,0 0-1,0 0 1,-1 0-1,1 0 1,0 0-1,0-1 1,0 1-1,-1 0 1,1 1-1,0-1 1,0 0-1,0 0 0,-1 0 1,1 0-1,0 0 1,0 0-1,0 0 1,0 0-1,-1 0 1,1 0-1,0 0 1,0 0-1,0 0 1,0 1-1,-6 11 180,3 6-126,2-1 0,0 1 0,1-1 1,1 0-1,0 1 0,2-1 0,4 18 0,-1 2-37,-1 1 3,2 1-1,1-1 0,2-1 0,17 40 0,-27-76-30,17 30 61,-17-31-64,0 1 0,1 0 0,-1-1 0,0 1 0,1 0 0,-1-1 0,1 1 0,-1-1 0,1 1-1,-1-1 1,1 1 0,0-1 0,-1 1 0,1-1 0,-1 1 0,1-1 0,0 0 0,0 1 0,-1-1 0,1 0 0,0 1 0,-1-1 0,1 0-1,0 0 1,0 0 0,-1 0 0,1 0 0,0 0 0,0 0 0,0 0 0,-1 0 0,1 0 0,0 0 0,0-1 0,-1 1 0,1 0 0,0 0-1,0-1 1,1-2-79,0 1-1,0 0 1,0 0-1,0-1 1,-1 1-1,0-1 1,1 0-1,-1 1 1,0-1-1,0 0 1,1-4-1,5-36-453,-5 32 506,4-32-281,-2-2-117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0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12027,'1'2'271,"0"0"0,0 0 0,1 0 0,-1 0 0,-1 0 0,1 0 0,0 1 0,0-1 0,-1 0 0,1 0 0,-1 1 0,0-1 0,0 0 0,0 3 0,-6 36 3506,5-35-3646,-1 0 0,1 0 0,1 0 0,-1 0 0,1 0 0,0 0 0,1 11-1,2-8-123,0 0 0,1-1 0,0 1 0,1-1 0,9 14 0,-2-3 43,-22-23 542,-5-9-423,1-6 90,10 13-220,1 1 0,-2-1 0,1 1 0,-1 0 1,1 0-1,-7-4 0,11 9-37,0 0 1,0 0-1,0 0 0,0 0 1,-1 0-1,1 0 0,0 0 1,0 0-1,0 0 1,0 0-1,0 0 0,0 0 1,0 0-1,-1 0 0,1 0 1,0 0-1,0 0 0,0 0 1,0 0-1,0 0 0,0 0 1,0 0-1,0 0 0,-1 0 1,1 0-1,0 1 0,0-1 1,0 0-1,0 0 0,0 0 1,0 0-1,0 0 0,0 0 1,0 0-1,0 0 0,0 1 1,0-1-1,0 0 0,0 0 1,0 0-1,0 0 0,0 0 1,0 0-1,0 0 0,0 1 1,0-1-1,0 0 1,0 0-1,0 0 0,0 0 1,0 0-1,0 0 0,0 0 1,0 0-1,0 1 0,2 10-701,2-8-270,0-19 288,-5-9 345,-1 22 403,2 15 56,-5 45 883,3-37-574,0 33 1,2-48-397,1 1 0,-1-1 0,1 1 0,0-1 1,1 1-1,-1-1 0,1 0 0,0 0 0,1 0 0,3 8 0,-5-13-37,-1 1 1,0 0-1,1-1 0,-1 1 0,1-1 1,-1 1-1,1-1 0,-1 1 1,1-1-1,-1 1 0,1-1 0,-1 1 1,1-1-1,0 0 0,-1 1 1,1-1-1,0 0 0,-1 1 0,1-1 1,0 0-1,-1 0 0,1 0 1,0 0-1,-1 0 0,1 0 0,0 0 1,0 0-1,-1 0 0,1 0 1,0 0-1,-1 0 0,1 0 0,0-1 1,0 1-1,-1 0 0,1 0 0,-1-1 1,1 1-1,0 0 0,-1-1 1,1 1-1,-1-1 0,1 0 0,3-2-3,-1 0-1,0-1 1,0 0-1,0 1 1,3-7-1,17-32-22,-19 32 21,1 0 0,0 1 0,1-1-1,0 1 1,1 0 0,0 0-1,10-9 1,-16 17 6,0 0 1,-1 0-1,1 1 1,1-1-1,-1 0 0,0 0 1,0 1-1,0-1 0,0 1 1,0-1-1,1 1 1,-1 0-1,0-1 0,0 1 1,1 0-1,-1 0 1,0 0-1,0 0 0,1 0 1,-1 0-1,0 0 0,1 0 1,-1 0-1,0 1 1,2 0-1,-1 0-2,1 1 0,-1-1 0,0 1 0,0 0-1,-1-1 1,1 1 0,0 0 0,0 0 0,-1 0 0,0 0 0,1 1-1,0 1 1,3 7 38,0 0-1,-1 1 1,-1-1 0,4 17-1,-40-119 1478,15 42-1283,-5-8-2416,24 58 2049,1 0-1,-1 0 0,0 0 1,0 0-1,0 0 0,1 0 1,-1-1-1,1 1 0,-1 0 1,0-1-1,1 1 0,-1 0 1,1-1-1,-1 0 0,1 1 1,0-1-1,-1 0 0,1 0 1,-1 0-1,1 0 0,-1 0 1,3-1-1,0 0 13,-1 0 0,1 0 0,-1 0 0,0 0 0,0-1 0,0 0 1,1 1-1,-2-1 0,6-4 0,14-15-515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1.3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76 239 14539,'-12'20'634,"1"0"0,0 1 0,2 0 0,-11 33 0,17-42-508,0 0 1,0 0 0,1 0 0,1 0-1,0 0 1,1 1 0,0-1 0,1 0-1,0 1 1,4 12 0,-4-23-101,-1 1 0,1 0 1,0-1-1,0 1 0,0-1 0,1 1 1,-1-1-1,1 0 0,-1 1 1,5 3-1,-6-6-16,1 1 1,0 0-1,0-1 1,0 1-1,0-1 1,0 1-1,0-1 1,0 1-1,0-1 1,0 0-1,0 1 1,0-1 0,0 0-1,0 0 1,1 0-1,-1 0 1,0 0-1,0 0 1,0 0-1,0 0 1,0 0-1,0-1 1,0 1-1,0 0 1,0-1-1,0 1 1,0-1-1,0 1 1,0-1-1,0 1 1,1-2-1,6-4 29,-1 0-1,0-1 1,0 0-1,-1 0 1,0-1 0,0 1-1,-1-1 1,0-1-1,5-9 1,33-86 230,-28 63-65,-3 0-1,-1-1 1,-3-1-1,-1 1 1,3-79 0,-11 91 0,-1 25-44,-1 6-86,-2 11 6,1 6-38,1 0 0,1 1 0,0 35 0,9 60-24,8 14 58,-11-108-114,0-1-1,1 0 0,1 0 0,11 25 0,-16-41-27,0-1-1,0 0 1,0 0-1,0 0 0,0 0 1,1 0-1,-1 0 0,1 0 1,-1 0-1,1 0 1,0-1-1,-1 1 0,1-1 1,0 1-1,0-1 1,0 0-1,0 0 0,1 1 1,-1-2-1,4 3 0,-4-4 30,0 1 1,0 0-1,-1-1 0,1 1 0,0-1 0,0 0 0,0 1 0,0-1 0,-1 0 0,1 0 0,0 0 0,-1-1 1,1 1-1,-1 0 0,1 0 0,-1-1 0,0 1 0,0-1 0,1 1 0,-1-1 0,0 0 0,0 1 0,0-1 1,1-3-1,14-31-469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20284,'0'4'1505,"14"-5"-1201,5-6-144,7-6 568,7-2-448,4-3-1064,0-1 816,-11 2-128,-5 1-96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2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16347,'0'1'31,"0"-1"-1,0 0 0,0 0 0,0 0 1,0 0-1,0 0 0,0 0 0,0 0 0,-1 0 1,1 0-1,0 0 0,0 0 0,0 0 0,0 0 1,0 0-1,0 0 0,0 0 0,0 0 0,0 0 1,0 0-1,0 0 0,0 0 0,-1 0 0,1 0 1,0 0-1,0 0 0,0 0 0,0 0 0,0 0 1,0 0-1,0 0 0,0 0 0,0 0 1,0 0-1,0 0 0,0 0 0,0 0 0,-1 0 1,1 0-1,0 0 0,0 0 0,0 0 0,0 0 1,0 0-1,0 0 0,0-1 0,0 1 0,0 0 1,0 0-1,0 0 0,0 0 0,0 0 0,0 0 1,0 0-1,0 0 0,0 0 0,0 0 0,0 0 1,0 0-1,0-1 0,0 1 0,0 0 1,-2 11 608,2 14 141,2-6-576,0-1 0,2 0 0,0 0 0,1-1 0,1 1 0,14 29 0,-19-45-205,-1 0 0,1-1 0,0 1 0,0-1 0,0 0 0,0 1 0,0-1 0,0 1 0,0-1 0,1 0 0,-1 0 0,0 0 0,1 0 0,-1 0 0,1 0 0,-1 0 0,1 0 0,-1-1 0,1 1 0,0-1 0,-1 1 0,1-1 0,0 0 0,-1 1 0,1-1 0,0 0 0,0 0 0,-1 0 0,1 0 0,0 0 0,0-1 0,-1 1 0,1 0 0,0-1 0,-1 0 0,1 1 0,-1-1 0,1 0 0,0 0 0,-1 0 0,2-1 0,6-5-6,0 0 0,-1 0 0,0-1 0,0 0 0,6-10 0,-13 16 7,20-25-8,-14 18 11,0-1 1,0 1-1,1 0 0,0 1 0,1 0 0,10-8 0,-17 15 0,-1 0-1,1 0 0,0 0 0,-1 1 1,1-1-1,0 0 0,0 1 0,-1-1 1,1 1-1,0 0 0,0 0 0,0 0 1,-1 0-1,1 0 0,0 0 0,0 0 1,0 0-1,-1 1 0,3 0 0,-1 0 1,1 0-1,-1 1 1,0 0-1,0-1 1,0 1-1,-1 0 1,1 1-1,0-1 1,3 4-1,2 4-16,0 0-1,-1 1 1,0 0-1,7 14 1,-14-25 12,4 7-31,-1 0-1,1 0 1,-2 0 0,1 1 0,1 8-1,-4-17 18,0 1 0,0 0-1,0 0 1,0 0 0,-1 0 0,1 0-1,0 0 1,0 0 0,0-1-1,0 1 1,-1 0 0,1 0-1,0 0 1,0 0 0,0 0-1,-1 0 1,1 0 0,0 0-1,0 0 1,0 0 0,-1 0-1,1 0 1,0 0 0,0 0-1,0 0 1,-1 0 0,1 1-1,0-1 1,0 0 0,0 0-1,0 0 1,-1 0 0,1 0-1,0 0 1,0 0 0,0 1-1,0-1 1,-1 0 0,1 0-1,0 0 1,0 0 0,0 0 0,0 1-1,0-1 1,0 0 0,0 0-1,0 0 1,0 1 0,0-1-1,-1 0 1,1 0 0,0 0-1,0 1 1,0-1 0,0 0-1,0 0 1,0 0 0,0 1-1,1-1 1,-1 0 0,0 0-1,0 0 1,0 1 0,0-1-1,-11-12-274,9 1 55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3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64 101 16508,'0'-1'62,"0"1"0,0-1 0,0 1 0,0 0 0,0-1 0,0 1 0,0-1 0,0 1 0,0 0 0,0-1 0,0 1 1,0-1-1,0 1 0,0-1 0,0 1 0,0 0 0,0-1 0,0 1 0,-1-1 0,1 1 0,0 0 0,0-1 0,0 1 0,-1 0 1,1-1-1,0 1 0,-1 0 0,1-1 0,0 1 0,-1 0 0,1 0 0,0-1 0,-1 1 0,-11 9 1019,-8 26 180,14-21-1207,1 0 0,1 1-1,0 0 1,2-1 0,-1 1-1,2 0 1,0 0-1,0 1 1,2-1 0,-1 0-1,2 0 1,0 0-1,1 0 1,6 15 0,-9-28-58,1-1 1,-1 1 0,1-1-1,-1 1 1,1-1 0,0 0-1,0 1 1,0-1 0,0 0-1,0 1 1,0-1-1,0 0 1,0 0 0,0 0-1,1 0 1,-1 0 0,0 0-1,1-1 1,-1 1 0,0 0-1,4 0 1,-4-1 1,1 0-1,-1 0 1,0 0 0,1 0 0,-1-1-1,1 1 1,-1-1 0,1 1 0,-1-1-1,0 1 1,1-1 0,-1 0 0,0 1-1,0-1 1,1 0 0,-1 0-1,0 0 1,0 0 0,0 0 0,0 0-1,0 0 1,0-1 0,0 0 0,8-11-5,-1 0 0,-1 0 1,0-1-1,-1 0 1,6-21-1,17-76 48,-25 93-29,-3 7-7,-1 10-4,0-1 0,0 0 0,0 0 0,1 1 1,-1-1-1,1 0 0,-1 1 0,1-1 0,0 1 0,0-3 0,9 74-31,-9-62 21,0 3-7,0 0 1,1 0-1,0 0 0,1 0 0,0 0 0,1-1 1,0 1-1,7 11 0,-11-21 12,1 0 1,0-1-1,-1 1 0,1 0 0,0-1 1,0 1-1,0 0 0,0-1 1,0 1-1,0-1 0,-1 1 0,1-1 1,0 0-1,0 1 0,1-1 1,-1 0-1,0 0 0,0 0 0,0 0 1,0 0-1,0 0 0,0 0 1,0 0-1,0 0 0,0 0 0,0 0 1,0-1-1,0 1 0,0 0 1,0-1-1,0 1 0,0-1 0,0 1 1,0-1-1,0 0 0,-1 1 1,1-1-1,0 0 0,1 0 0,5-6-11,0 1 0,-1-1 0,9-10-1,-11 12 10,26-32-23,39-44-36,-59 70 52,1 1 0,0 0 0,0 1 0,1 1 0,13-8 0,-22 14 9,0 0 1,0 1-1,0 0 1,0-1 0,0 1-1,0 0 1,1 1-1,-1-1 1,0 0-1,1 1 1,-1 0-1,0 0 1,0 0-1,1 0 1,-1 0-1,5 1 1,-5 1-1,-1-1 0,1 0 0,0 0 1,-1 1-1,1 0 0,-1-1 0,1 1 0,-1 0 0,0 0 1,0 1-1,1-1 0,-2 0 0,1 1 0,3 3 0,1 8 30,1 1 0,-2-1-1,1 1 1,-2 0 0,4 24 0,-4-19 93,-1-12 70,1-7-47,2-16 31,4-33-36,-9 41-102,0 3-26,2-17 13,1 0 0,1-1 0,1 1 0,1 1 0,10-21-1,-17 40-24,1-1-1,-1 1 0,1 0 0,0 0 0,-1-1 0,1 1 0,0 0 1,0 0-1,0 0 0,0 0 0,0 0 0,0 0 0,0 0 0,0 0 0,0 0 1,0 1-1,1-1 0,-1 0 0,0 1 0,0-1 0,1 1 0,-1-1 1,1 1-1,-1 0 0,0 0 0,3-1 0,-2 2-2,0 0 1,0 0-1,0 0 0,0 0 0,-1 0 1,1 0-1,0 0 0,0 0 0,-1 1 0,1-1 1,-1 1-1,0-1 0,1 1 0,-1 0 1,0-1-1,0 1 0,2 3 0,7 16-32,0 0 0,7 24 1,5 11 64,-22-55-26,0-1 0,1 1 0,-1 0 1,0-1-1,1 1 0,-1-1 1,0 1-1,1 0 0,-1-1 0,1 1 1,-1-1-1,1 1 0,-1-1 1,1 1-1,-1-1 0,1 0 0,-1 1 1,2 0-1,-1-1 0,-1 0 1,1 0 0,-1 0-1,0-1 1,1 1-1,-1 0 1,0 0-1,1 0 1,-1 0 0,0 0-1,1-1 1,-1 1-1,0 0 1,1 0-1,-1-1 1,0 1 0,1 0-1,-1 0 1,0-1-1,0 1 1,1 0-1,-1-1 1,0 0 0,11-28 58,-9 25-58,3-13-40,-1 2-127,0 0 1,2 0-1,0 1 1,12-22 0,-18 35 127,1 0 1,-1 0 0,1 0 0,-1 0 0,1 0 0,0 0 0,0 0 0,-1 0 0,1 1 0,0-1 0,0 0 0,0 1 0,0-1-1,0 0 1,0 1 0,0-1 0,0 1 0,0-1 0,0 1 0,0 0 0,0-1 0,0 1 0,2 0 0,-1 0-24,-1 1 1,0-1 0,0 1 0,0-1 0,0 1 0,-1 0-1,1-1 1,0 1 0,0 0 0,0 0 0,0-1-1,-1 1 1,1 0 0,0 0 0,-1 0 0,1 0-1,-1 0 1,2 2 0,1 5-433,0 1 0,-1-1-1,1 1 1,0 13 0,-1 14-526,-2-32 490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3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19 500 11090,'-4'12'721,"0"-1"0,1 1-1,1 0 1,0 0 0,0 0 0,1 0-1,1 14 1,0 4-240,1-1 0,7 36 0,-7-57-386,9 40 426,-9-45-456,0 1-1,0-1 0,0 0 0,1 0 0,0 1 1,-1-1-1,1 0 0,0 0 0,0-1 0,4 5 1,-5-6-43,0-1 0,0 1 1,-1-1-1,1 0 1,0 1-1,0-1 1,-1 0-1,1 0 1,0 0-1,0 1 1,0-1-1,-1 0 1,1 0-1,0 0 1,0 0-1,0 0 1,-1-1-1,1 1 0,0 0 1,0 0-1,-1 0 1,1-1-1,0 1 1,0 0-1,-1-1 1,1 1-1,0-1 1,-1 1-1,1-1 1,0 1-1,-1-1 1,1 1-1,-1-1 1,1 0-1,-1 1 0,1-1 1,-1 0-1,1 1 1,-1-2-1,17-29 330,-16 30-336,8-23 154,-1 1 0,0-2 0,4-31-1,7-79 220,-8 43-276,-9 87-73,0 8-14,2 20-1,2 35-3,-5-35-6,0-5 0,1 0 0,0-1 0,1 1 0,1-1 0,6 20 0,-10-37-15,1 0 1,-1 1-1,0-1 1,0 0-1,0 1 0,0-1 1,0 0-1,0 1 0,0-1 1,0 0-1,1 1 0,-1-1 1,0 0-1,0 1 1,0-1-1,1 0 0,-1 0 1,0 1-1,0-1 0,1 0 1,-1 0-1,0 1 0,1-1 1,-1 0-1,0 0 0,0 0 1,1 0-1,-1 1 1,0-1-1,1 0 0,-1 0 1,1 0-1,-1 0 0,0 0 1,1 0-1,-1 0 0,0 0 1,1 0-1,-1 0 1,0 0-1,1 0 0,-1 0 1,0 0-1,1-1 0,-1 1 1,0 0-1,1 0 0,-1 0 1,0 0-1,1-1 1,-1 1-1,0 0 0,1 0 1,-1-1-1,0 1 0,0 0 1,0 0-1,1-1 0,-1 1 1,0 0-1,0-1 0,0 1 1,1 0-1,-1-1 1,0 0-1,12-28 57,1-16 28,-2 0 0,-2-1 1,4-63-1,-7-142 172,-6 228-226,0 5-29,0 0 0,-1 0 0,-1 0 1,-5-22-1,7 41-5,0-1 1,0 0-1,0 0 0,0 0 1,0 0-1,0 0 1,0 0-1,0 0 0,0 0 1,0 1-1,0-1 0,0 0 1,-1 0-1,1 0 1,0 0-1,0 0 0,0 0 1,0 0-1,0 0 0,0 0 1,0 0-1,0 0 1,0 0-1,0 0 0,-1 0 1,1 1-1,0-1 0,0 0 1,0 0-1,0 0 1,0 0-1,0 0 0,0 0 1,0 0-1,-1 0 0,1 0 1,0 0-1,0 0 1,0 0-1,0 0 0,0 0 1,0 0-1,0-1 0,0 1 1,0 0-1,-1 0 1,1 0-1,0 0 0,0 0 1,0 0-1,0 0 0,0 0 1,0 0-1,-3 14-31,3 76-18,3 0 1,23 129 0,-24-204 67,16 79 126,-16-86-135,0-1 0,0 1-1,1-1 1,0 0 0,1 0 0,0 0 0,0-1 0,0 1 0,7 8 0,-10-15-29,0 1 0,-1 0 1,1 0-1,0-1 1,-1 1-1,1 0 0,0-1 1,0 1-1,0-1 0,-1 1 1,1-1-1,0 1 1,0-1-1,0 1 0,0-1 1,0 0-1,0 0 1,0 1-1,0-1 0,0 0 1,0 0-1,0 0 1,0 0-1,0 0 0,0 0 1,0-1-1,0 1 1,0 0-1,0 0 0,0-1 1,0 1-1,0-1 0,-1 1 1,1 0-1,0-1 1,0 0-1,0 1 0,0-1 1,-1 0-1,1 1 1,0-1-1,-1 0 0,1 0 1,0-1-1,2-2-34,0-1-1,0 0 0,-1 0 1,0 0-1,0 0 1,2-10-1,3-22-250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4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14 143 15195,'1'-5'560,"-2"-1"-1,1 1 0,-1-1 1,1 1-1,-2 0 1,1-1-1,0 1 0,-4-6 1,2 22 2208,2 8-1981,2 12-552,1 0 0,2 0 1,1-1-1,1 0 0,18 50 0,-23-77-236,0 1 0,1 0 1,0-1-1,-1 0 0,1 1 0,1-1 0,-1 0 0,4 4 1,-6-7-1,1 1 1,-1-1 0,1 0-1,-1 1 1,1-1 0,-1 0-1,1 1 1,0-1 0,-1 0-1,1 0 1,-1 1 0,1-1-1,0 0 1,-1 0 0,1 0-1,-1 0 1,1 0 0,0 0-1,-1 0 1,1 0 0,1 0-1,-1-1 1,0 0 0,0 1 1,0-1-1,0 0 0,0 1 0,0-1 0,0 0 0,0 0 0,0 0 0,-1 0 0,1 0 0,0 0 0,0 0 1,-1 0-1,1-2 0,6-12 3,-1-1 0,-1 1 0,-1-1 0,0 0 0,2-21 0,-3 15 2,12-39 0,-15 60-7,1 0 1,-1 1 0,0-1 0,0 0-1,1 0 1,-1 1 0,0-1 0,1 0-1,-1 1 1,1-1 0,-1 0 0,1 1-1,-1-1 1,1 1 0,-1-1-1,1 1 1,0-1 0,0 1 0,-1 0-1,0 0 1,1 0 0,-1 0-1,0 0 1,1 0 0,-1 0 0,0 0-1,1 0 1,-1 0 0,0 0-1,1 0 1,-1 1 0,0-1-1,1 0 1,-1 0 0,0 0-1,1 0 1,-1 1 0,0-1 0,0 0-1,1 0 1,-1 1 0,0-1-1,0 0 1,1 1 0,12 26-57,-10-20 55,4 9-17,23 49-52,-27-61 63,-1 1 0,1-1 0,1 1 0,-1-1 0,0 0 0,1 0 0,0 0 0,0-1 0,0 1 0,7 3 0,-10-6 8,0-1 0,0 1 0,-1-1 0,1 0 0,0 1 0,0-1 0,0 0 0,0 0 0,0 1 0,0-1 0,0 0 0,0 0-1,0 0 1,0 0 0,0 0 0,0 0 0,0-1 0,0 1 0,0 0 0,0 0 0,0-1 0,0 1 0,-1 0 0,1-1 0,0 1 0,1-2 0,0 1-3,-1-1 1,1 0-1,-1 0 1,1 0 0,-1 0-1,0 0 1,0 0-1,0 0 1,0 0 0,2-4-1,-1-3-5,0-1 0,0 1 0,-1 0 0,1-15-1,-2 12 6,-1 0 0,-2-17-1,2 26 4,1 1-1,-1-1 0,1 1 0,-1-1 1,0 1-1,0-1 0,0 1 1,0 0-1,-1 0 0,1-1 0,0 1 1,-1 0-1,0 0 0,1 0 0,-1 0 1,0 1-1,-3-3 0,4 3 0,0 1-1,0 0 0,0-1 1,0 1-1,0 0 1,0 0-1,0 0 0,0 0 1,0 0-1,0 0 0,0 0 1,0 0-1,0 0 0,0 1 1,1-1-1,-1 0 1,0 1-1,0-1 0,0 0 1,0 1-1,0-1 0,0 1 1,1-1-1,-1 1 1,0 0-1,0-1 0,1 1 1,-1 0-1,0 0 0,1-1 1,-1 1-1,1 0 1,-1 0-1,1 0 0,-1 0 1,1 0-1,-1 1 0,-2 4-17,1 1 0,-1-1 0,1 1-1,-1 6 1,-1 5-15,2-1 0,-2 20 0,4-33 32,0 1 0,0-1 0,0 0 0,0 0 0,1 0 0,0 1 0,0-1 0,0 0 0,0 0 0,0 0 0,1 0-1,0-1 1,0 1 0,4 7 0,-5-11 1,0 1 0,0 0 0,1 0 0,-1-1 0,0 1-1,0 0 1,1-1 0,-1 1 0,0-1 0,1 0 0,-1 1 0,0-1 0,1 0-1,-1 0 1,0 0 0,1 0 0,-1 0 0,0 0 0,1 0 0,-1 0 0,1-1-1,-1 1 1,0-1 0,0 1 0,2-1 0,36-20-25,-30 16 16,7-4-41,-1 1 1,1 1 0,0 0-1,25-6 1,-34 11 17,1 1-1,-1 0 1,1 0-1,-1 0 1,1 1 0,0 0-1,-1 1 1,1-1-1,0 1 1,-1 1 0,1 0-1,11 4 1,-1 6 2,-28-25 432,-7-12-209,1-1-1,2 0 1,-21-54 0,33 75-364,1-1 0,-1 1 1,2-1-1,-1 0 1,1 1-1,-1-1 1,2 0-1,-1 1 0,1-1 1,-1 0-1,1 1 1,1-1-1,-1 1 0,1 0 1,0-1-1,3-4 1,5-16-424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16560,'0'0'6165,"12"4"-5332,6 2-610,1-1 0,-1 0-1,1-2 1,0 0 0,1-1-1,30-1 1,-49-2-219,1 1-1,-1 0 1,1 0 0,-1-1-1,1 1 1,-1 0-1,1-1 1,-1 0 0,1 1-1,-1-1 1,1 0-1,-1 0 1,0 1 0,0-1-1,1 0 1,-1-1 0,0 1-1,0 0 1,0 0-1,0 0 1,0-1 0,0 1-1,0 0 1,-1-1-1,1 1 1,0-1 0,-1 1-1,1-1 1,-1 1-1,0-1 1,1 1 0,-1-1-1,0 1 1,0-1 0,0 1-1,0-1 1,0 0-1,-1-1 1,1 0 33,-1 0 0,1 0 0,-1 0 0,0 0 0,0 1 0,0-1 0,-1 0 0,1 0 0,0 1 0,-1-1 0,0 1 0,0 0 0,0-1 0,0 1 0,0 0 0,0 0 0,0 0 0,-1 0 0,-4-2 0,3 2 7,-1 0 0,1 1 0,-1 0 0,1 0-1,-1 0 1,0 0 0,1 1 0,-1 0 0,0 0 0,1 0 0,-1 1 0,0-1 0,1 1 0,-1 0 0,1 1-1,-1-1 1,1 1 0,0 0 0,-1 0 0,1 0 0,0 0 0,0 1 0,0 0 0,1 0 0,-1 0-1,1 0 1,-6 6 0,6-5 60,0-1 1,0 1-1,0 0 0,0 0 0,0 1 0,1-1 0,0 0 0,0 1 1,0 0-1,0-1 0,1 1 0,0 0 0,0 0 0,0 0 0,1 0 1,-1 0-1,1 0 0,0 0 0,1-1 0,-1 1 0,1 0 0,0 0 1,0 0-1,1 0 0,-1-1 0,4 8 0,-2-9-86,0 0-1,-1 0 1,2 0 0,-1 0-1,0 0 1,0-1-1,1 1 1,0-1 0,-1 0-1,1 0 1,0-1 0,0 1-1,0-1 1,0 1-1,0-1 1,0-1 0,0 1-1,1-1 1,5 1 0,-2 0-59,0-1 1,0 0 0,0 0 0,0-1 0,0 0 0,0-1 0,0 1 0,0-1 0,10-5 0,-10 2-51,0 0 0,0 0 0,-1-1 0,0-1-1,0 1 1,0-1 0,-1 0 0,0-1 0,5-7 0,29-32-215,-39 47 313,-1 0 0,1 0 0,0 0 0,-1 0 0,1 0 0,0 0-1,-1 0 1,1 1 0,-1-1 0,1 0 0,0 0 0,-1 1 0,1-1 0,-1 0 0,1 1 0,-1-1 0,1 1 0,-1-1 0,1 1 0,-1-1 0,1 1 0,-1-1 0,0 1-1,1-1 1,-1 1 0,0-1 0,0 1 0,1 0 0,-1-1 0,0 1 0,0-1 0,0 1 0,0 0 0,0 0 0,1 2 11,0-1-1,0-1 1,0 1 0,0 0 0,0 0-1,0 0 1,1 0 0,-1-1-1,1 1 1,-1-1 0,1 1 0,-1-1-1,1 0 1,0 1 0,0-1 0,2 1-1,5-1-58,-1-1-1,1 0 0,0 0 0,-1-1 0,1 0 0,-1-1 1,1 1-1,-1-2 0,1 1 0,12-7 0,-12 5-26,1 1 1,1-1-1,-1 2 0,0-1 1,1 2-1,12-2 0,-22 4 110,-1 0-1,1 0 1,0 0 0,-1 0-1,1 0 1,-1 0 0,1 0-1,-1 0 1,1 0-1,-1 1 1,0-1 0,1 0-1,-1 0 1,0 0 0,0 0-1,0 1 1,0-1 0,0 0-1,-1 2 1,1 37 889,0-31-709,0-8-211,0 0 1,1 0-1,-1 0 1,0 0-1,1 0 0,-1 0 1,0 0-1,1 0 1,0 0-1,-1 0 0,1 0 1,0 0-1,-1 0 1,1 0-1,0-1 0,0 1 1,-1 0-1,1-1 1,0 1-1,0 0 0,0-1 1,0 1-1,0-1 1,0 1-1,0-1 0,0 0 1,0 1-1,1-1 0,-1 0 1,0 0-1,0 0 1,0 0-1,0 0 0,0 0 1,0 0-1,0 0 1,0 0-1,3-1 0,1 0 10,1 1-1,0-2 1,0 1-1,-1 0 0,1-1 1,8-4-1,37-27-316,-41 25 195,0 1 0,1 0 0,-1 1 0,1 0-1,0 0 1,1 1 0,0 1 0,20-6 0,-31 11 105,0-1-1,0 1 1,0 0 0,0-1-1,0 1 1,0 0 0,0 0-1,0 0 1,0 0 0,0 0 0,-1 0-1,1 0 1,0 0 0,-1 0-1,1 0 1,-1 0 0,1 0 0,-1 0-1,0 0 1,1 1 0,-1-1-1,0 0 1,0 0 0,0 1 0,0-1-1,0 0 1,0 0 0,0 0-1,0 1 1,0-1 0,-1 2 0,-3 43 565,1-1-2282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5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17276,'-4'13'398,"0"0"1,1 1-1,0 0 1,1 0 0,1 0-1,0 21 1,10 84 842,22 58-105,-23-149-1032,0-1-1,2 0 0,0-1 0,20 33 1,-30-58-104,0 0 0,1 0 0,-1 0 0,1 0 1,-1-1-1,1 1 0,-1 0 0,1 0 0,-1-1 1,1 1-1,0 0 0,-1-1 0,1 1 0,0-1 1,-1 1-1,1-1 0,0 1 0,0-1 0,1 1 1,-1-1 0,-1 0 1,0-1-1,1 1 0,-1 0 1,1-1-1,-1 1 1,0 0-1,1-1 1,-1 1-1,0-1 1,1 1-1,-1 0 0,0-1 1,0 1-1,1-1 1,-1 1-1,0-1 1,0 1-1,0-1 1,0 1-1,0-1 1,0 1-1,0-1 0,0 0 1,2-41 60,-5 11 0,-1 0-1,-2 1 1,-1-1 0,-17-46-1,16 63 73,7 24-35,9 27-37,-4-28-61,0 0 0,1 0-1,0 0 1,1-1 0,0 0 0,0 0 0,1 0-1,0-1 1,8 7 0,-13-12-1,0 0-1,0-1 1,0 1 0,0-1-1,0 1 1,1-1 0,-1 0-1,0 0 1,1 0 0,-1 0-1,1-1 1,-1 1 0,1-1-1,0 1 1,-1-1 0,1 0-1,-1 0 1,1 0 0,0 0-1,-1 0 1,1-1 0,-1 1-1,1-1 1,-1 0 0,1 0-1,-1 0 1,1 0 0,-1 0-1,0 0 1,0-1 0,1 1-1,-1-1 1,0 1 0,0-1-1,-1 0 1,1 0 0,0 0-1,0 0 1,1-3 0,1-1 8,1-1 1,-1 0 0,-1-1 0,0 1-1,0 0 1,0-1 0,-1 0-1,0 0 1,2-13 0,-1-8 37,-1-37-1,-3 54-34,-1 19-15,0 22 3,14 89-43,-10-102 49,2-1 1,0 0 0,0 0 0,2-1 0,10 23-1,-15-35-3,0 0-1,0 0 1,0-1-1,1 1 0,-1 0 1,0 0-1,1-1 1,-1 1-1,1-1 0,0 0 1,-1 1-1,1-1 0,0 0 1,0 0-1,0 0 1,0 0-1,0 0 0,2 0 1,-2-1 0,-1 0 0,1 0 1,-1 0-1,1 0 0,-1 0 0,1-1 1,0 1-1,-1-1 0,0 1 0,1-1 1,-1 1-1,1-1 0,-1 0 1,0 0-1,1 1 0,-1-1 0,0 0 1,0 0-1,0 0 0,0-1 0,0 1 1,0 0-1,0 0 0,0 0 1,1-3-1,5-9 2,0 0 0,-1 0 0,-1-1 0,0 0 0,0 0 1,2-20-1,8-88 13,-11 89-86,-4 33 67,0 0 0,0 0 1,0 0-1,0 0 1,0 0-1,0 0 0,0 0 1,0 0-1,0 0 0,1 0 1,-1 0-1,0 0 1,0 0-1,0 0 0,0 0 1,0 0-1,0 0 0,0 0 1,0 0-1,0 0 1,0 0-1,0 0 0,0 0 1,0 0-1,0 0 1,0 0-1,0 0 0,0 0 1,0 0-1,0 0 0,0 0 1,1 0-1,-1 19-33,2 129-1036,-7-162-363,4-1 959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6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15707,'-1'7'285,"0"0"-1,1 0 1,-1 1-1,1-1 1,0 0-1,1 0 1,2 11-1,0 3 294,5 90 118,8 78 3,-11-145-406,3 0 0,16 51 0,-23-94-283,0 5 58,1 0 0,1 0-1,-1-1 1,6 10-1,-7-14-51,-1 0-1,1 0 0,-1 0 0,1-1 0,0 1 0,0 0 1,-1 0-1,1 0 0,0-1 0,0 1 0,0 0 0,0-1 0,0 1 1,0-1-1,0 1 0,0-1 0,0 0 0,0 1 0,0-1 1,0 0-1,0 0 0,0 0 0,1 1 0,-1-1 0,0 0 1,0-1-1,0 1 0,0 0 0,0 0 0,0 0 0,0-1 0,0 1 1,0 0-1,2-2 0,2-1 11,0-1 1,0 0-1,0 0 1,-1 0-1,1 0 1,-1-1 0,0 0-1,0 0 1,-1 0-1,0 0 1,4-7-1,28-67 134,-33 74-145,13-39 65,-12 31-58,1 0 0,1 0 1,0 1-1,0 0 0,1 0 0,9-12 0,-15 23-22,0 1 1,0 0-1,0 0 0,1 0 1,-1 0-1,0-1 0,0 1 0,0 0 1,0 0-1,0 0 0,0 0 0,1 0 1,-1 0-1,0 0 0,0 0 1,0-1-1,0 1 0,0 0 0,1 0 1,-1 0-1,0 0 0,0 0 0,0 0 1,0 0-1,1 0 0,-1 0 1,0 0-1,0 0 0,0 0 0,0 0 1,1 0-1,-1 0 0,0 0 1,0 0-1,0 0 0,0 0 0,1 1 1,-1-1-1,0 0 0,0 0 0,0 0 1,0 0-1,0 0 0,1 0 1,-1 0-1,0 1 0,0-1 0,0 0 1,0 0-1,0 0 0,0 0 1,0 0-1,0 1 0,1-1 0,-1 0 1,3 11 11,5 66 5,-7-55-21,2 0 0,0 0-1,11 41 1,-13-62 4,-1 0 0,0 1 0,1-1 0,-1 1 0,1-1 0,-1 0 0,1 0 0,0 1 0,0-1 0,0 0 0,-1 0 0,1 0 0,0 0 0,0 0 0,1 0 0,-1 0 0,0 0 0,0 0 0,0 0 0,1-1 0,-1 1 0,0-1 0,1 1 0,-1-1 0,0 1 0,1-1 0,-1 1 0,0-1 0,1 0-1,-1 0 1,1 0 0,-1 0 0,1 0 0,-1 0 0,3-1 0,3-1-37,0-1-1,1 0 0,-1-1 0,-1 1 0,12-9 0,13-6-310,-27 16 301,1 1 0,-1-1 0,1 1-1,-1 0 1,1 0 0,-1 1 0,1-1 0,-1 1-1,1 0 1,0 0 0,-1 1 0,1-1 0,0 1 0,-1 0-1,1 0 1,-1 1 0,0-1 0,1 1 0,-1 0 0,0 0-1,0 0 1,0 1 0,0-1 0,0 1 0,-1 0 0,1 0-1,3 5 1,3 4-28,-1 0 1,0 0-1,0 0 0,-1 2 0,-1-1 1,0 1-1,5 17 0,1 8 206,-1 0 0,-3 0-1,-1 0 1,5 74 0,-11-55 790,-2 1 0,-14 98 0,13-149-797,-7 33 375,8-39-459,-1 0 0,0 1 0,0-1 0,0 0 0,0 0 0,0 0 0,-1 1 0,1-1 0,-1-1 0,1 1 0,-1 0 0,0 0 0,-2 2 0,2-4-26,1 1-1,0 0 1,0-1 0,0 0 0,0 1 0,0-1 0,0 0 0,-1 1 0,1-1 0,0 0 0,0 0 0,-1 0 0,1 0-1,0 0 1,0 0 0,0-1 0,-1 1 0,1 0 0,0-1 0,0 1 0,0-1 0,0 1 0,0-1 0,0 1 0,0-1 0,0 0-1,0 1 1,-2-3 0,-1-1 14,-1 0 0,1-1 0,0 1 0,-7-11-1,-3-9 12,1-1-1,0 0 1,2-1 0,-13-45-1,11 23-33,-12-91 0,22 105-57,0 0 0,3 0 0,5-58 0,-2 73-198,0 0 1,2 0-1,0 1 1,1 0-1,0 0 1,2 0-1,0 1 1,13-19-1,23-38-626,-25 36 235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1:36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18516,'0'25'1776,"2"6"-1384,-2 5-144,1 4 905,5 3-1393,-2 0 408,8-7-144,-4-5-88</inkml:trace>
  <inkml:trace contextRef="#ctx0" brushRef="#br0" timeOffset="1">218 764 20852,'0'9'1729,"0"-2"-1681,-6-7-160,1-2 1384,-1-3-1192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2:28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1172 31 4393,'-48'-2'658,"-77"-14"0,85 10-440,4 2-148,1 2 1,-1 1 0,1 2-1,-1 1 1,1 2 0,-66 16-1,-198 80 412,268-89-453,-79 27-596,-45 17-825,106-31 1012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2:29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140 164 4265,'-18'26'270,"-48"71"206,55-79-336,2 0 0,0 0 1,-11 32-1,18-43-120,1 0 1,-1 0-1,2 0 1,-1 0-1,1 0 0,0 0 1,0 0-1,1 0 1,0 0-1,0 0 0,1 0 1,-1 0-1,2-1 1,4 12-1,5 5-60,0-1 0,28 36 0,-9-14 3,-26-35 29,115 162-182,-98-143 145,1-2 0,1-1 0,1-1 0,29 22 0,9-2-55,2-3-1,1-3 1,140 57-1,230 48 31,-274-103 90,313 36 0,-259-60-8,218-12 0,522-57 23,-3-26 25,-560 45-25,1382-108-665,-999 98 499,276-18 103,-5-27 29,-288-33-19,-12-50 44,-303 67 3,-248 63-3,106-26-10,-11-23-17,-275 84 2,1 0-1,-1-1 1,0 0-1,-1-2 1,0 0-1,-1 0 1,23-23 0,-31 28-21,-1-1 1,1-1 0,-1 1 0,-1-1-1,0 0 1,0 0 0,0 0 0,0 0-1,-1-1 1,-1 0 0,1 1 0,-1-1-1,-1 0 1,1 0 0,-1 0 0,-1 0-1,1 0 1,-2-16 0,-1 14 1,0 0 0,0 1 0,0 0 0,-1-1 0,-1 1 0,0 0 0,-7-12 0,-18-21-74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2:30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65 3209,'-145'-22'136,"-7"1"-96,-1-1-24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7T08:12:30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1336 0 6273,'-136'24'536,"-6"1"-392,3-1-63,13-2 191,8 2-56,8-3-136,1 2-24,4 0-80,5-3-168,10-1 168,5 1-32,9-4-8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23 146 11275,'6'1'7989,"7"-6"-5357,7-7-1130,-8 3-885,-1 0-1,-1-1 1,13-15-1,-20 22-604,-1 1 0,0-1-1,1 0 1,-1 0 0,0 0 0,-1 0-1,1 0 1,-1 0 0,1 0 0,-1-1-1,0 1 1,0 0 0,0-1 0,-1 1 0,1-1-1,-1 1 1,0-1 0,0 1 0,0-6-1,-1 9-14,1-1 0,-1 0 0,1 1 0,-1-1 0,0 1 0,1-1 0,-1 1 0,1-1 0,-1 1 0,0 0 0,0-1 0,1 1 0,-1 0 0,0-1 0,0 1 0,1 0 0,-1 0 0,0 0 0,0-1 0,1 1 0,-1 0 0,0 0 0,0 0 0,0 1 0,1-1 0,-1 0 0,0 0 0,-1 1 0,-23 6-214,17-1 191,0 1-1,1-1 1,-1 1-1,2 0 1,-1 1 0,1 0-1,0 0 1,1 0-1,0 1 1,0 0-1,0 0 1,2 0 0,-1 0-1,1 1 1,0 0-1,1-1 1,0 1-1,1 0 1,-1 10 0,2-18 26,0 0 0,1 0 0,-1 0 0,1-1 0,-1 1 0,1 0 0,-1 0 0,1-1 0,0 1 0,0 0 0,0-1 0,0 1 0,0-1 0,0 1 0,0-1 0,0 0 0,1 1 0,-1-1 0,1 0 0,-1 0 0,1 0 0,-1 0 0,1 0 0,-1 0 0,1 0 0,0-1 0,0 1 0,-1-1 0,1 1 0,0-1 0,0 1 0,0-1 0,-1 0 0,1 0 0,0 0 0,0 0 0,3-1 0,5 1 27,0-1 1,0 0-1,0-1 1,0 0-1,-1-1 0,11-3 1,5-6 1,-1-1 0,-1 0 0,0-2 1,28-23-1,19-13 54,-70 51-83,0 0-1,0 0 1,1 0-1,-1-1 0,0 1 1,0 0-1,1 0 1,-1 0-1,0 0 0,1-1 1,-1 1-1,0 0 1,1 0-1,-1 0 0,0 0 1,1 0-1,-1 0 1,0 0-1,1 0 0,-1 0 1,0 0-1,1 0 1,-1 0-1,0 0 0,1 1 1,-1-1-1,0 0 1,1 0-1,-1 0 0,0 0 1,1 0-1,-1 1 1,0-1-1,0 0 0,1 0 1,-1 1-1,0-1 1,0 0-1,1 0 0,-1 1 1,0-1-1,0 0 1,0 0-1,0 1 0,1 0 1,3 24 223,-9 36 477,4-55-592,1-3-59,-1 0 0,1-1 0,0 1 0,-1-1 0,1 1-1,1-1 1,-1 1 0,0 0 0,0-1 0,1 1 0,0-1 0,-1 1 0,1-1 0,0 1 0,0-1 0,0 0 0,1 1-1,1 2 1,-1-4-31,0 0-1,0 0 0,0 0 0,0 0 0,1-1 0,-1 1 0,0-1 1,0 1-1,0-1 0,1 0 0,-1 0 0,0 0 0,0 0 0,1 0 1,-1 0-1,0-1 0,0 1 0,1-1 0,-1 1 0,0-1 1,0 0-1,3-2 0,4 0-213,0-1 0,-1-1 0,1 0 0,-1 0 0,0 0 0,-1-1 0,1 0 0,-1-1 0,11-12 0,-10 9-1004,-1 1-1,0-1 1,-1 0 0,0-1-1,-1 1 1,0-1-1,6-18 1,0-14-5708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17873,'0'0'5568,"-3"10"-4394,-5 22-214,1 1 0,2 0-1,-1 53 1,5-35-1128,12 94-1,-11-142-207,-2-6-10,-6-20-383,0 1 297,0 0 1,-1 1 0,-23-39 0,41 72 790,-7-9-307,0-1 0,0 1 0,1-1 0,-1 1 0,0-1 0,1 0 0,-1 0 0,1 0 0,0 0 0,0 0 0,0-1 0,4 2 0,12 4-69,0-1 1,-1-1-1,2-1 1,-1-1 0,0 0-1,1-2 1,32-1-1,-44 0 33,0 0-1,1-1 1,-1 1-1,0-2 1,0 0-1,0 0 1,0 0-1,0-1 1,0 0-1,-1 0 1,0-1-1,1 0 1,-1 0-1,0-1 1,-1 0-1,1 0 1,-1-1-1,0 1 1,-1-2-1,8-9 1,-7-3 349,-16 13-67,7 7-239,1-1-1,-1 0 1,0 1-1,1-1 1,-1 1-1,1 0 1,-1 0 0,1 0-1,-1 0 1,1 1-1,-3 0 1,-4 5 158,0 0 0,0 1-1,1 0 1,0 0 0,0 1 0,-8 12 0,13-16-47,-1 0 0,1 0 0,0 0 0,1 1 0,-1 0 0,1-1 0,0 1 0,0 0 0,1 0 0,0 0 0,0 0 0,0 0 1,1 9-1,0-14-126,0 0 1,1 1 0,-1-1 0,1 1 0,-1-1-1,1 0 1,-1 1 0,1-1 0,0 0 0,0 1 0,-1-1-1,1 0 1,0 0 0,0 0 0,0 0 0,1 0-1,-1 0 1,0 0 0,0 0 0,0-1 0,1 1-1,-1 0 1,0-1 0,1 1 0,-1-1 0,1 1 0,-1-1-1,1 0 1,1 1 0,48 2 82,-41-4-94,8 0-170,0-2-1,0 0 1,0-1 0,0-1 0,-1-1-1,0-1 1,0 0 0,17-10 0,24-10 186,-43 21 79,0-2 0,0 0 1,-1-1-1,-1 0 0,0-1 0,0 0 0,-1-1 0,0-1 0,0 0 0,-2-1 0,11-14 0,-17 21-236,3-4 54,-5 14 433,-2-3-308,0 1-1,0-1 0,0 1 1,1-1-1,-1 1 0,1-1 1,-1 1-1,1-1 1,0 1-1,-1-1 0,1 1 1,0-1-1,0 0 0,0 1 1,0-1-1,0 0 0,0 0 1,1 0-1,-1 0 1,0 0-1,0 0 0,3 1 1,38 12 207,-41-13-227,-1-1 1,1 0 0,0 1-1,0-1 1,0 0-1,0 0 1,-1 0 0,1 0-1,0 0 1,0 0-1,0 0 1,0 0 0,-1 0-1,1 0 1,0-1-1,0 1 1,0 0 0,-1-1-1,1 1 1,0 0-1,0-1 1,-1 1-1,1-1 1,0 1 0,-1-1-1,1 1 1,0-1-1,-1 1 1,1-1 0,-1 0-1,1 0 1,-1 1-1,1-1 1,-1 0 0,0 1-1,1-1 1,-1 0-1,0 0 1,1 0 0,-1 1-1,0-1 1,0-2-1,0 2-9,0-1-1,0 0 1,0 1-1,0-1 0,0 0 1,-1 1-1,1-1 0,0 1 1,-1-1-1,1 0 1,-1 1-1,0-1 0,0 1 1,1 0-1,-1-1 0,0 1 1,0 0-1,0-1 1,0 1-1,-1 0 0,1 0 1,0 0-1,0 0 0,-1 0 1,1 0-1,-1 0 1,1 0-1,0 1 0,-1-1 1,0 1-1,1-1 0,-1 1 1,1-1-1,-1 1 1,0 0-1,1 0 0,-1 0 1,0 0-1,1 0 0,-1 0 1,1 0-1,-1 0 1,-2 1-1,1 0-4,-1 0 0,1 0 0,-1 0 0,1 0 1,0 0-1,0 1 0,-1-1 0,1 1 0,0 0 0,0 0 0,1 0 0,-1 0 0,0 1 1,1-1-1,-1 1 0,1 0 0,0-1 0,0 1 0,0 0 0,-3 6 0,4-6 38,0 0 0,0 0 0,0 0 0,0 0 0,0 0 0,0 1 0,1-1 0,0 0 0,-1 1 0,1-1 0,1 0 0,-1 0 0,0 1 0,1-1 0,-1 0 0,1 0 0,0 1 0,0-1 0,1 0 0,-1 0 0,1 0 0,-1 0 0,1-1-1,0 1 1,0 0 0,0-1 0,0 1 0,0-1 0,1 1 0,-1-1 0,1 0 0,0 0 0,0-1 0,-1 1 0,1 0 0,0-1 0,0 0 0,6 2 0,2 1-268,-1-1 1,1 0-1,0-1 0,17 1 1,40-2-4560,-33-4-797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11050,'1'9'5910,"-1"16"-5556,0-20 253,-8 123 2165,3-93-2397,2 1-1,2-1 1,5 61 0,-4-95-367,0 1 0,0-1 0,1 0 0,-1 0 0,0 1 0,0-1 1,1 0-1,-1 0 0,1 1 0,-1-1 0,1 0 0,-1 0 0,1 0 1,0 0-1,-1 0 0,1 0 0,0 0 0,0 0 0,0 0 0,0 0 1,0 0-1,0-1 0,0 1 0,0 0 0,0-1 0,3 2 0,-3-2-43,0-1 0,0 1 0,-1 0 0,1-1 0,0 1 0,0-1 0,0 1 0,0-1-1,0 0 1,-1 1 0,1-1 0,0 0 0,0 0 0,-1 1 0,1-1 0,-1 0 0,1 0-1,-1 0 1,1 0 0,-1 0 0,1 0 0,-1 0 0,0 0 0,0 0 0,1 0 0,-1 0 0,0 0-1,0 0 1,0 0 0,0 0 0,0 0 0,0 0 0,0 0 0,-1-1 0,1-7-1109,0 0-1,0 0 1,-1-1 0,0 1 0,-1 0 0,0 0-1,-1 0 1,-6-16 0,-10-14-4904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9513,'0'0'10730,"73"-31"-8776,-33 23-96,10 1-321,1-2-384,4 1-352,-4 1-577,-6 2-192,-12 4-96,-4 1-897,-15 1-1057,-12 8-1185,-2 1-1793,-11-1-3396</inkml:trace>
  <inkml:trace contextRef="#ctx0" brushRef="#br0" timeOffset="1">135 191 13741,'0'0'10122,"85"4"-8265,-41-12-800,9-2-704,-7 1-289,-5 3-32,-8 4-577,-10 2-896,-12 0-801,-11 9-641,-2 5-1761,-19-2-3396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4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14157,'0'0'7239,"67"12"-5990,-21-12 225,5-6-321,8-3-769,-2 1-288,-1 1-448,-10 3-1890,-7-1-2178,-11-2-3556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4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3844,'0'0'2498,"47"-43"-3331,-20 20-1569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9 163 5541,'-8'-4'7311,"11"-7"-4420,15-8-1242,-12 15-1284,0 1-1,-1-1 0,1 1 1,0 1-1,1-1 0,-1 1 1,0 0-1,1 1 0,-1 0 0,1 0 1,-1 0-1,1 0 0,12 2 1,-16-1-298,0 1 1,0 0 0,0-1-1,0 1 1,0 0 0,-1 1-1,1-1 1,0 0 0,-1 1-1,1 0 1,-1-1 0,1 1-1,-1 0 1,0 0 0,0 1-1,0-1 1,0 0 0,0 1-1,0-1 1,-1 1 0,1-1-1,-1 1 1,1 0 0,-1 0-1,0 0 1,0 0 0,-1 0-1,1-1 1,-1 1 0,1 1-1,-1 3 1,1 3-2,0 0 0,0 0 0,-2-1 0,1 1 0,-1 0 0,0 0 0,-1-1 0,0 1 0,-1-1 0,0 1 0,0-1 0,-1 0 0,-5 10 0,16-85 964,-7 58-1025,2-8 24,-1 0 0,-1-1 1,0 0-1,-1 1 1,-4-19-1,5 35-14,0-1-1,0 0 0,0 1 0,0-1 1,0 1-1,0-1 0,-1 1 0,1-1 1,0 0-1,0 1 0,0-1 0,-1 1 1,1-1-1,0 1 0,0-1 0,-1 1 1,1-1-1,0 1 0,-1-1 0,1 1 1,-1 0-1,1-1 0,-1 1 0,1-1 1,0 1-1,-1 0 0,1 0 0,-1-1 1,0 1-1,1 0 0,-1 0 0,1-1 1,-1 1-1,1 0 0,-1 0 0,0 0 1,1 0-1,-1 0 0,1 0 0,-2 0 1,1 1-8,1 0 1,-1-1 0,0 1 0,1 0-1,-1 0 1,0 0 0,1-1 0,-1 1-1,1 0 1,-1 0 0,1 0 0,-1 0 0,1 0-1,0 0 1,0 0 0,-1 0 0,1 0-1,0 0 1,0 0 0,0 2 0,0-2-4,0 0 0,0-1 0,0 1 0,0 0 0,0-1 0,0 1 1,1 0-1,-1-1 0,0 1 0,0-1 0,0 1 0,1 0 0,-1-1 0,0 1 1,1-1-1,-1 1 0,0-1 0,1 1 0,-1-1 0,1 1 0,-1-1 0,1 1 0,-1-1 1,1 1-1,-1-1 0,1 0 0,0 1 0,-1-1 0,1 0 0,-1 0 0,1 1 1,1-1-1,27-3 173,26-20-4,52-23 323,-105 45-482,1-1-1,0 0 1,-1 1 0,1-1-1,-1 0 1,0 0-1,0 0 1,0 0 0,0-1-1,0 1 1,0 0 0,0-1-1,-1 0 1,1 1 0,-1-1-1,0 0 1,0 0 0,0 0-1,0 1 1,0-1-1,-1 0 1,1 0 0,-1 0-1,0 0 1,0 0 0,0-4-1,0 7-14,0 0 0,-1-1 0,1 1 0,0 0 0,0 0 0,0-1 0,0 1 0,0 0 0,0 0 0,-1-1 0,1 1 0,0 0-1,0 0 1,0-1 0,-1 1 0,1 0 0,0 0 0,0 0 0,-1 0 0,1 0 0,0-1 0,0 1 0,-1 0 0,1 0 0,0 0 0,-1 0 0,1 0 0,0 0-1,0 0 1,-1 0 0,1 0 0,0 0 0,-1 0 0,1 0 0,0 0 0,0 0 0,-1 0 0,1 0 0,0 0 0,0 0 0,-1 0 0,1 1 0,0-1-1,0 0 1,-1 0 0,1 0 0,0 0 0,0 1 0,-1-1 0,1 0 0,0 0 0,0 1 0,-15 9-130,10-1 129,1 0-1,-1 0 0,1 0 1,1 1-1,0 0 0,0 0 1,1-1-1,0 1 0,1 1 1,0-1-1,0 14 0,1-23 10,0 1-1,0-1 1,0 0-1,1 1 1,-1-1-1,0 1 0,0-1 1,1 0-1,-1 0 1,1 1-1,-1-1 1,1 0-1,-1 0 0,1 1 1,0-1-1,0 0 1,-1 0-1,1 0 1,0 0-1,0 0 0,0 0 1,0 0-1,0 0 1,1-1-1,1 2 1,0-1 8,0 0 0,0 0 0,0 0 0,0-1 0,0 1 0,0-1 1,0 0-1,0 0 0,1 0 0,-1-1 0,3 0 0,3 0 13,0-1 0,-1-1 0,1 0-1,-1 0 1,0 0 0,0-1 0,11-7 0,-7 0-4,-1 1 0,-1-1 1,0-1-1,-1 0 0,0-1 1,-1 1-1,0-1 0,7-19 1,-19 44 7,1 0 0,-1 0 0,2 0 0,0 1 0,0-1 0,1 0 0,1 1 0,0-1 0,2 17 0,-1-26-13,0-1 0,0 0 0,0 0-1,0 1 1,1-1 0,-1 0 0,1 0 0,-1 0 0,1 0 0,0-1 0,0 1 0,-1 0 0,1-1-1,1 1 1,-1-1 0,0 0 0,0 0 0,0 1 0,1-1 0,-1-1 0,0 1 0,1 0-1,-1-1 1,1 1 0,-1-1 0,1 0 0,-1 0 0,4 0 0,-2 0-114,0 0 0,0 0 1,0 0-1,0-1 0,0 1 1,0-1-1,-1 0 0,7-3 1,-8 4-149,0-1 0,-1 0 0,1 0 0,0 0 0,-1 0 0,1 0 0,-1-1 0,1 1 1,-1 0-1,1-1 0,-1 1 0,0-1 0,0 1 0,0-1 0,0 0 0,0 1 0,1-3 0,2-17-4033,0-5-1884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13741,'0'0'8552,"23"52"-10089,2-41-3076,-2-3-2914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13325,'0'0'8194,"-3"9"-6779,-1 8-1114,0 0 0,1 1 1,1-1-1,1 1 0,0 0 1,1-1-1,1 1 0,4 23 1,1-13-356,-2 0-1,0 0 1,-2 0 0,-2 0 0,0 0 0,-2 1 0,-6 36 0,5-57 72,0 1-1,-1-1 0,0 1 1,0-1-1,-7 9 1,10-15 59,0 0 0,0 0 0,-1 0-1,1 0 1,0-1 0,-1 1 0,1 0 0,-1-1 0,0 1 0,1-1 0,-1 0 0,0 1 0,0-1 0,0 0-1,0 0 1,0 0 0,0-1 0,0 1 0,0 0 0,0-1 0,-1 1 0,1-1 0,0 0 0,0 0 0,0 0 0,-1 0-1,-1 0 1,2-1-44,1-1 0,-1 1-1,1 0 1,-1-1-1,1 1 1,0-1 0,0 0-1,0 1 1,0-1-1,0 0 1,0 0 0,0 1-1,1-1 1,-1 0 0,1 0-1,-1 0 1,1 0-1,0 0 1,0 0 0,0-3-1,-2-52-98,2 47 51,1-5-203,0 0 0,1-1 0,0 1 0,2 0 1,0 0-1,0 1 0,1-1 0,1 1 0,0 0 0,1 0 1,1 1-1,16-22 0,-13 20 138,2 1 0,0 0 0,0 1 1,2 0-1,-1 1 0,1 1 0,1 0 0,0 1 0,34-15 0,-21 17 102,-28 8-12,-1 0 0,1 0 0,0 0 0,0 0 1,-1 1-1,1-1 0,0 0 0,-1 0 0,1 0 0,0 1 1,0-1-1,-1 0 0,1 1 0,-1-1 0,1 1 0,0-1 1,-1 1-1,1-1 0,-1 1 0,2 0 0,-1 2 55,0 1 0,0-1 0,0 0 0,-1 0 0,1 1-1,-1-1 1,0 0 0,0 0 0,0 1 0,-1 4 0,3 31 449,-1-37-496,0-1 0,0 0 1,0 1-1,0-1 0,0 0 0,0 0 0,1 0 0,-1 0 0,0 0 0,1 0 1,-1 0-1,0 0 0,1 0 0,-1-1 0,1 1 0,0 0 0,-1-1 0,1 1 1,-1-1-1,1 0 0,0 0 0,-1 0 0,1 1 0,0-1 0,-1-1 0,1 1 0,2 0 1,48-8 386,-43 5-383,0-2 0,0 1 0,0-1 0,0 0 0,-1-1 0,0 0 0,0 0 0,-1-1 0,0 0 0,0-1 0,0 1 0,-1-1 0,0 0 0,-1-1 0,0 0 0,7-14 0,-13 21 159,-5 8-110,-5 9 66,9-11-29,0 1-1,1 0 0,-1 0 0,1 0 1,0 0-1,0-1 0,1 1 0,0 0 0,-1 0 1,2 0-1,0 8 0,0-11-88,-1 0-1,1 0 1,0 0-1,0 0 1,1 0 0,-1-1-1,0 1 1,0 0-1,1-1 1,-1 1 0,1-1-1,0 1 1,-1-1-1,1 0 1,0 0 0,0 0-1,-1 0 1,1 0-1,0 0 1,0 0-1,0-1 1,0 1 0,0-1-1,1 1 1,-1-1-1,0 0 1,0 0 0,4 0-1,-1 0-26,1 0 1,-1 0-1,0-1 1,1 0-1,-1 0 0,0 0 1,0-1-1,0 1 0,0-1 1,0 0-1,0-1 0,-1 1 1,1-1-1,-1 0 0,1 0 1,-1 0-1,0-1 0,-1 0 1,1 1-1,6-9 0,0-3-66,0 0-1,-1-1 1,0 0-1,10-29 0,-27 112 951,8-60-859,-2 3 196,1 0 0,0 0 0,2 20 0,-1-29-276,0 1 0,0-1 0,0 1 0,0-1 0,0 1 0,1-1 0,-1 0 0,1 1 0,-1-1 0,1 0 0,-1 1 0,1-1 0,0 0 0,0 1 0,-1-1 0,1 0 0,0 0 1,0 0-1,0 0 0,0 0 0,1 0 0,-1 0 0,0 0 0,0-1 0,0 1 0,1 0 0,-1-1 0,0 1 0,1-1 0,-1 1 0,1-1 0,-1 0 0,1 1 0,2-1 0,-3-1-353,0 1 0,0-1 0,0 1 0,1-1 0,-1 0 0,0 0-1,0 0 1,0 0 0,0 0 0,0 0 0,-1 0 0,1 0 0,0 0 0,0 0 0,-1 0-1,1 0 1,-1-1 0,1 1 0,-1 0 0,1 0 0,-1-1 0,0 1 0,1 0 0,-1-1-1,0 1 1,0 0 0,0-1 0,0 1 0,-1-3 0,2 3 34,-1-28-9019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14862,'0'0'6278,"19"51"-6342,-1-39-1730,5-2-2626,0-3-1409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10282,'0'0'12347,"-1"8"-10847,-2-2-1279,1 1-1,-1-1 1,0 0-1,0 0 0,0 0 1,-1-1-1,0 1 1,-9 9-1,-13 19-762,26-33 456,-1 0 0,1 0 1,0-1-1,-1 1 0,1 0 0,0 0 1,0 0-1,0 0 0,0-1 0,0 1 1,0 0-1,0 0 0,0 0 0,0 0 1,0 0-1,0-1 0,0 1 0,1 0 1,-1 0-1,0 0 0,1-1 0,-1 1 1,0 0-1,1 0 0,-1-1 0,1 1 1,-1 0-1,1-1 0,0 1 0,-1 0 1,1-1-1,-1 1 0,1-1 0,0 1 0,0-1 1,-1 1-1,1-1 0,0 0 0,0 1 1,0-1-1,-1 0 0,2 0 0,45 16-342,-35-13-26,8 3 175,-7-3 218,-1 1 0,0 0 0,0 1 1,-1 0-1,1 0 0,12 10 1,-23-15 159,0 1 1,-1-1-1,1 0 1,0 1-1,-1-1 1,1 1-1,-1-1 1,1 1-1,-1 0 1,1-1-1,-1 1 1,0-1-1,1 1 1,-1 0-1,0-1 1,1 1-1,-1 0 1,0-1-1,0 1 1,0 0-1,0 0 1,1-1-1,-1 1 1,0 0-1,0 0 1,0-1-1,0 1 1,-1 0-1,1-1 1,0 3-1,-20 15 2417,-36 5 556,52-22-2904,-69 17 1392,23-14-3980,60-13-13974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9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14029,'0'0'8819,"12"-4"-8167,13-3-382,0 1 0,0 1 0,0 1 0,45-1 0,-69 5-272,-1 0-1,0 0 0,1 0 1,-1 0-1,0 0 0,1 0 1,-1 0-1,0 0 1,1 0-1,-1 0 0,0 0 1,1 0-1,-1 1 0,0-1 1,1 0-1,-1 0 1,0 0-1,0 0 0,1 1 1,-1-1-1,0 0 0,0 0 1,1 1-1,-1-1 1,0 0-1,0 1 0,0-1 1,0 0-1,1 1 0,-1-1 1,0 0-1,0 1 1,0-1-1,0 0 0,0 1 1,0-1-1,0 0 0,0 1 1,-5 19-50,-13 15 78,-5-2-6,15-23-18,0 0 0,1 1 0,0-1 0,1 1 0,1 1 0,-1-1-1,2 1 1,-4 12 0,8-23 0,0 0 0,0 0 0,0 0 0,1 0 0,-1 0-1,0 0 1,1 0 0,-1 0 0,1 0 0,-1-1 0,1 1 0,-1 0-1,1 0 1,-1-1 0,1 1 0,0 0 0,0 0 0,-1-1-1,1 1 1,0-1 0,0 1 0,0-1 0,-1 1 0,1-1-1,0 0 1,0 1 0,0-1 0,0 0 0,0 0 0,0 1 0,0-1-1,0 0 1,0 0 0,0 0 0,0 0 0,0 0 0,0-1-1,0 1 1,0 0 0,1-1 0,46-6 157,-35 2-179,1 0-1,-1-1 0,-1-1 0,1 0 1,-1 0-1,0-1 0,-1-1 0,0 0 1,18-19-1,-14 11 17,-1 0 0,0-1 1,-1-1-1,-1-1 0,13-28 1,-24 46 136,-10 44 721,8-38-794,0 0-1,0 0 0,0 1 0,1-1 1,0 0-1,0 0 0,0 0 0,0 0 1,0 0-1,1 0 0,0 0 0,0 0 1,0 0-1,1 0 0,-1 0 0,1 0 1,0 0-1,0-1 0,0 1 0,0-1 1,1 1-1,-1-1 0,1 0 0,0 0 1,5 4-1,-3-4-32,0 0 0,0 0-1,1-1 1,-1 0 0,1 0 0,0 0 0,0 0-1,0-1 1,0 0 0,0 0 0,0-1 0,0 0 0,0 0-1,0 0 1,0-1 0,0 0 0,7-2 0,-7 2-21,0-2 0,0 1 0,0-1 0,0 0 0,0 0 0,-1 0 1,0-1-1,1 0 0,-1 0 0,-1 0 0,1-1 0,-1 1 0,1-1 1,-1 0-1,-1-1 0,1 1 0,-1-1 0,0 1 0,3-7 1,-1-1-16,0 0 1,0 0 0,-1-1 0,-1 1 0,0-1 0,-1 1 0,1-27 0,-3 45 36,-1 0 1,0 1-1,-1-1 0,1 0 0,-1 0 0,-3 6 0,-5 22 32,8-27-23,1 0 1,1 0 0,-1 0-1,1-1 1,0 1 0,0 0-1,1 0 1,0 0-1,0 0 1,0 0 0,1-1-1,-1 1 1,1-1 0,1 1-1,-1-1 1,1 0 0,4 7-1,-3-8-175,0 0-1,1 0 0,0 0 0,-1-1 0,1 1 1,0-1-1,0 0 0,1-1 0,-1 1 1,1-1-1,-1 0 0,1-1 0,0 1 0,0-1 1,-1 0-1,1 0 0,9-1 0,-8 1-864,0-1 0,-1 0 0,1 0 0,0-1 0,0 1 0,0-2 1,12-2-1,13-15-7507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1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19314,'0'0'9161,"6"60"-8296,-20-27-481,-4 3-256,-2 1-64,-4 1-96,1-2 64,7-4-224,-2-8-416,11-4-289,2-11-897,6-23-13741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17585,'0'0'4035,"-14"80"-2209,9-39-416,3 6-193,2 0-160,0 1-545,12-5-256,6-2-192,7-3-32,-6-8-64,3-6-384,-6-4-193,-6-7-640,-3-4-512,-5-5-449</inkml:trace>
  <inkml:trace contextRef="#ctx0" brushRef="#br0" timeOffset="1">1 354 10794,'0'0'15375,"54"-33"-14190,5 26-416,8 1-449,6-2-192,-3 0-64,-6-2-96,-11-2-1505,-12-5-2115,-14-3-3747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0:2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68 196 5958,'-8'2'1548,"-3"-1"-1832,-31 5 3708,36-3-1365,27-2-927,50-4 138,97-18 0,-33 3-1114,407-29-239,523-68-603,-1020 111 590,-44 20-2816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37 5765,'0'0'4816,"-8"-1"-2510,3 1-1721,3 1-373,0-1 0,0 0 0,0 0 0,-1 0 0,1 0 1,0 0-1,0-1 0,0 1 0,-1-1 0,1 1 0,0-1 0,0 0 0,0 0 0,0 0 0,0 0 0,-2-2 0,3 3-137,1 0-1,-1-1 0,1 1 1,0-1-1,-1 1 0,1 0 1,0-1-1,-1 1 0,1-1 1,0 1-1,0-1 0,-1 1 1,1-1-1,0 1 0,0-1 1,0 1-1,0-1 0,0 1 1,0-1-1,0 1 0,0-1 1,0 1-1,0-1 0,0 1 0,0-1 1,0 1-1,0-1 0,0 1 1,0-1-1,0 1 0,1-1 1,-1 1-1,0-1 0,0 1 1,1 0-1,-1-1 0,0 1 1,1-1-1,-1 1 0,1 0 1,-1-1-1,0 1 0,1 0 1,-1-1-1,1 1 0,-1 0 1,1 0-1,-1-1 0,1 1 0,-1 0 1,1 0-1,-1 0 0,1 0 1,-1 0-1,1 0 0,-1 0 1,1 0-1,-1 0 0,1 0 1,-1 0-1,1 0 0,40-5 252,-39 5-119,535 16 3983,-175 3-4061,122-19-481,-515 12-4351,7-10-369,-1-2-5188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47 10634,'0'0'6257,"8"-8"-3588,2 1-1966,-7 5-373,1-1 1,0 1-1,-1-1 1,0 0 0,0 0-1,1-1 1,-2 1-1,5-5 1,-68 89 3203,-38 36-2641,0-2-489,31-23 43,-49 56 142,118-148-643,-1-1 0,0 1 0,0-1 1,0 1-1,0-1 0,0 1 0,0-1 0,0 1 1,0-1-1,-1 1 0,1-1 0,0 1 0,0-1 0,0 1 1,0-1-1,-1 1 0,1-1 0,0 1 0,0-1 1,-1 1-1,1 0 0,0-1 0,-1 1 0,1 0 1,-1-1-1,1 1 0,0 0 0,-1-1 0,1 1 0,-1 0 1,1 0-1,-1-1 0,1 1 0,-1 0 0,1 0 1,-1 0-1,1 0 0,-1 0 0,1 0 0,-1 0 0,1 0 1,-1 0-1,1 0 0,-1 0 0,1 0 0,-1 0 1,1 0-1,-1 0 0,1 0 0,-1 1 0,1-1 1,-1 0-1,1 0 0,-1 1 0,1-1 0,-1 0 0,1 1 1,0-1-1,-1 0 0,1 1 0,0-1 0,-1 0 1,1 1-1,0-1 0,0 1 0,-1-1 0,1 1 0,0-1 1,-1 1-1,2-54-7158,-1 37 4647,0-32-4412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3365 8557 7399,'0'0'2541,"2"-7"-3064,9-21 555,-21 16 11253,-17-6-8678,-31-10-2950,13 14 356,0 2 0,-1 3 0,0 1-1,-48-2 1,-192 6-575,67 2 505,56-4 51,0 6 1,0 8 0,-200 35-1,-493 52 65,812-92-55,-1-2-1,0-1 1,-69-11-1,93 7 7,0-1 0,0 0 0,0-2-1,1-1 1,-1 0 0,2-1 0,0-2-1,0 0 1,-24-18 0,21 9-17,0 0 0,2-2 1,0 0-1,1-1 0,1-1 0,2-1 1,0 0-1,2-1 0,1-1 0,1 0 1,1-1-1,-11-41 0,-2-33-28,4 0 1,-8-121-1,4-153-12,25 300 29,4 0 0,28-148-1,134-348-12,47 11-102,25-75-354,453-1248 525,-525 1451-43,75-179 32,-165 441 253,150-241-1,3-6-363,-22 36 3,-204 375 81,163-284 27,-138 237-63,3 1 1,43-56 0,87-90-717,-121 149 457,-38 47 179,0-1-18,0 0-1,-1 0 0,1 1 1,0 0-1,0-1 1,1 1-1,-1 0 0,1 1 1,0-1-1,-1 1 1,1-1-1,0 1 0,0 0 1,1 1-1,8-3 1,-23-5-8611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14286,'1'-2'167,"0"0"1,0-1 0,0 1 0,0 0 0,0-1 0,0 1 0,1 0 0,-1 0 0,1 0 0,-1 0 0,1 0-1,0 1 1,0-1 0,0 0 0,0 1 0,0-1 0,0 1 0,0 0 0,1 0 0,-1 0 0,0 0 0,4-1-1,63-21-636,-60 20 749,4-1-289,-1 0-1,1 1 0,0 0 1,0 1-1,0 1 1,0 0-1,0 0 0,1 2 1,12 1-1,-24-1-4,0 0 0,0 0 0,0 0 1,0 0-1,-1 0 0,1 1 0,0-1 0,-1 0 0,1 1 0,-1 0 0,0-1 0,1 1 0,-1 0 0,0 0 0,0-1 0,0 1 0,0 0 0,0 0 1,-1 0-1,1 0 0,-1 0 0,1 0 0,-1 1 0,0-1 0,1 4 0,-3 58 19,-4-35 62,-2-1 1,0 0-1,-2 0 1,-22 43-1,-10 30-2203,31-65-1879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1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15759,'0'0'2429,"1"9"-1249,9 69 175,-3-9-792,32 131 1,-39-200-560,0 0 0,0-1 1,0 1-1,0 0 0,0 0 0,0 0 1,0 0-1,0 0 0,0 0 0,0 0 1,0 0-1,0 0 0,0 0 0,0-1 0,0 1 1,0 0-1,0 0 0,0 0 0,0 0 1,1 0-1,-1 0 0,0 0 0,0 0 1,0 0-1,0 0 0,0 0 0,0 0 0,0 0 1,0 0-1,0 0 0,0 0 0,0 0 1,1 0-1,-1 0 0,0 0 0,0 0 1,0 0-1,0 0 0,0 0 0,0 0 0,0 0 1,0 0-1,0 0 0,0 0 0,1 0 1,-1 0-1,0 0 0,0 0 0,0 0 1,0 0-1,0 0 0,0 0 0,0 0 0,0 0 1,0 0-1,0 0 0,0 0 0,0 0 1,0 0-1,1 0 0,-1 0 0,0 1 1,0-1-1,5-14 193,2-18 50,6-83-117,18-112 532,-25 197-272,2 0 1,1 1-1,1 0 0,2 1 1,20-38-1,-31 64-462,0-1-23,0 1-1,0-1 0,1 1 0,-1-1 1,1 1-1,-1 0 0,1 0 1,0 0-1,-1 0 0,1 0 0,0 0 1,0 0-1,1 1 0,-1-1 1,0 1-1,1-1 0,-1 1 1,0 0-1,6-1 0,-8 2-259,1 1 0,-1-1 0,0 1-1,1-1 1,-1 1 0,1 0 0,-1-1 0,0 1-1,0-1 1,1 1 0,-1 0 0,0 0 0,0-1 0,0 1-1,0 0 1,0-1 0,0 1 0,0 0 0,0-1 0,0 1-1,0 0 1,0 0 0,0-1 0,0 1 0,0 0-1,-1-1 1,1 1 0,0 0 0,-1 0 0,-10 15-8795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13389,'0'0'2530,"0"60"-32,0-35-191,9-5-642,11-5-864,-1-4-481,8-5-224,-1-2-128,3-4-1121,-5 0-769,-1-4-1088,-7-9-1987,-7-3-1153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33 163 5221,'0'0'15471,"-5"8"-15386,1-4-73,1 0 0,0 1 0,1-1 1,-1 1-1,1-1 0,0 1 0,0 0 0,1 0 0,-1 0 1,1 0-1,0 0 0,0 0 0,1 0 0,0 0 0,0 1 1,0-1-1,1 10 0,0-14 3,-1-1 1,1 1-1,-1 0 0,1 0 1,-1 0-1,1 0 1,0-1-1,-1 1 0,1 0 1,0-1-1,-1 1 1,1 0-1,0-1 0,0 1 1,0-1-1,0 1 1,-1-1-1,1 0 0,0 1 1,0-1-1,0 0 1,0 0-1,0 0 0,0 1 1,0-1-1,0 0 1,0 0-1,0 0 0,0 0 1,0-1-1,0 1 1,0 0-1,0 0 0,0-1 1,0 1-1,1-1 0,2 0 82,0-1-1,0 0 0,0 0 1,0 0-1,-1 0 0,1 0 1,4-4-1,17-19 221,30-38 0,-37 40 199,2 1 1,39-36-1,-35 46-314,-24 11-185,1 1 0,-1 0-1,1 0 1,0 0-1,-1 0 1,1 0-1,0 0 1,-1 0-1,1 0 1,-1 1-1,1-1 1,0 0-1,-1 0 1,1 0 0,-1 1-1,1-1 1,-1 0-1,1 1 1,-1-1-1,1 0 1,-1 1-1,2 0 1,-1 2 77,1 0 0,0 1 0,-1-1 0,0 1 0,1-1 0,-1 1 0,-1-1 0,1 1 0,0 4-1,-1-4-21,1 0 0,0 1 0,0-1 0,0 1 0,1-1 0,-1 0 0,3 5 0,-3-9-58,-1 1-1,1-1 1,-1 0-1,1 1 1,-1-1-1,1 0 1,-1 1-1,1-1 1,-1 0 0,1 0-1,-1 0 1,1 1-1,-1-1 1,1 0-1,-1 0 1,1 0-1,0 0 1,-1 0-1,1 0 1,-1 0-1,1 0 1,-1 0-1,1 0 1,-1 0 0,1-1-1,0 1 1,-1 0-1,1 0 1,-1 0-1,1-1 1,-1 1-1,1 0 1,-1-1-1,0 1 1,1 0-1,-1-1 1,1 0 0,18-17 290,-17 15-258,14-14 20,2-3 1,33-28 0,-47 44-146,0 1 0,0 0 0,0 0 0,0 1 0,0-1 0,1 1 1,-1 0-1,1 0 0,-1 0 0,1 1 0,0-1 0,0 1 0,0 1 0,0-1 1,8 0-1,-12 2 9,0 0 1,0-1 0,1 1-1,-1 0 1,0 0-1,-1 0 1,1 0 0,0 0-1,0 0 1,0 0 0,0 0-1,-1 0 1,1 1 0,-1-1-1,1 0 1,-1 0-1,1 0 1,-1 1 0,0-1-1,1 3 1,9 17-3958,-9-20 3838,-1-1 0,1 0 0,0 0 0,-1 1 0,1-1 0,0 0 0,-1 0 0,1 0-1,0 0 1,-1 0 0,1 0 0,0 0 0,-1 0 0,1 0 0,0 0 0,-1 0 0,1 0-1,0 0 1,-1-1 0,1 1 0,-1 0 0,1-1 0,0 1 0,-1 0 0,1-1 0,-1 1-1,1 0 1,-1-1 0,1 1 0,-1-1 0,1 1 0,-1-1 0,1 1 0,0-2 0,10-14-3287,0-6-383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21 11018,'0'0'2899,"0"10"-886,0 40-492,-2-13-547,2-1-1,1 0 1,2 0 0,13 62 0,-10-77-927,-1 0 0,-1 0 0,-1 1 0,0 37 0,-2-59-28,-1 1 0,0-1-1,0 0 1,0 1 0,0-1 0,0 0 0,0 0 0,0 1 0,0-1 0,0 0 0,0 1 0,0-1 0,0 0 0,0 0 0,0 1-1,0-1 1,0 0 0,0 1 0,-1-1 0,1 0 0,0 0 0,0 1 0,0-1 0,0 0 0,0 0 0,-1 1 0,1-1 0,0 0 0,0 0-1,0 0 1,-1 1 0,1-1 0,0 0 0,0 0 0,-1 0 0,1 0 0,0 0 0,-1 1 0,1-1 0,0 0 0,0 0 0,-1 0-1,1 0 1,0 0 0,-1 0 0,1 0 0,0 0 0,0 0 0,-1 0 0,1 0 0,0 0 0,-1 0 0,1 0 0,0-1 0,0 1-1,-1 0 1,1 0 0,0 0 0,-1 0 0,1 0 0,0-1 0,0 1 0,0 0 0,-1 0 0,1 0 0,0-1 0,-14-19 912,11-5-924,1 0 0,1 1 0,1-1 0,1 0-1,1 0 1,2 1 0,0-1 0,1 1 0,2 0 0,0 1 0,2-1-1,1 2 1,12-23 0,-19 39-20,0 0 0,0 0-1,1 0 1,0 0 0,0 1 0,1-1-1,0 1 1,0 0 0,0 0 0,0 1-1,1 0 1,-1 0 0,1 0 0,0 1-1,1 0 1,-1 0 0,0 0 0,1 1-1,-1 0 1,1 0 0,0 0 0,0 1-1,0 0 1,0 1 0,0-1 0,0 1-1,0 1 1,8 1 0,-13-2 16,0 0 0,0 1 1,-1-1-1,1 1 0,0-1 1,0 1-1,0 0 0,-1 0 1,1 0-1,0 0 0,-1 0 1,1 0-1,-1 0 0,1 0 1,-1 1-1,0-1 0,1 1 1,-1-1-1,0 1 0,0-1 0,0 1 1,0 0-1,0-1 0,-1 1 1,1 0-1,0 0 0,-1 0 1,1-1-1,-1 1 0,0 0 1,0 0-1,0 0 0,0 0 1,0 0-1,0 0 0,0 0 1,0 0-1,-1-1 0,1 1 1,-1 0-1,0 2 0,-2 4 221,1-1 1,-1 0-1,0 0 0,0 0 0,-1-1 0,0 1 0,0-1 0,0 0 1,-7 7-1,4-7-133,1 1 1,-1-2-1,0 1 1,0-1-1,0 0 1,-1-1-1,0 1 0,0-2 1,0 1-1,0-1 1,-1 0-1,1-1 1,-1 0-1,-15 2 1,23-4-253,0 0 0,0 0 0,0 0 0,0-1 0,0 1 0,0 0 0,0 0 0,0 0 0,0-1 0,0 1 0,0-1 0,0 1 0,1-1 0,-1 1 0,0-1 0,0 1 0,0-1 0,1 0 0,-1 1 0,0-1 1,1 0-1,-1 0 0,1 1 0,-1-1 0,1 0 0,-1 0 0,1 0 0,-1 0 0,1 0 0,0 0 0,-1 0 0,1-1 0,-7-22-6379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3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11563,'0'0'10864,"8"13"-9621,17 35-736,-3 2-1,-2 0 0,-2 1 0,-2 1 1,10 62-1,-5-31-399,-18-75-338,0-14-551,1-14-789,-4-34-3593,0 1-3627,0 33 4505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4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8456,'0'0'7575,"9"2"-5915,2 1-1345,0-1 0,0-1-1,0 1 1,0-2-1,0 0 1,0 0 0,0-1-1,0 0 1,0-1-1,-1 0 1,1-1 0,0 0-1,-1 0 1,14-8 0,-13 6-244,-1-1 0,0 0 0,-1-1 1,1 0-1,8-9 0,-14 13 27,-1-1-1,0 1 1,-1 0 0,1-1-1,0 0 1,-1 0 0,0 0-1,0 0 1,0 0-1,0 0 1,-1 0 0,0 0-1,0-1 1,0 1 0,0-1-1,0-4 1,-1 8-53,0 0 0,0 0 1,0 0-1,-1 0 0,1-1 0,0 1 0,-1 1 1,1-1-1,0 0 0,-1 0 0,1 0 1,-1 0-1,1 0 0,-1 0 0,0 0 0,1 1 1,-1-1-1,0 0 0,0 0 0,1 1 1,-1-1-1,0 0 0,0 1 0,0-1 1,0 1-1,0 0 0,0-1 0,0 1 0,0 0 1,0-1-1,0 1 0,0 0 0,0 0 1,0 0-1,0 0 0,0 0 0,0 0 0,0 0 1,0 0-1,0 0 0,0 0 0,-1 1 1,-2 0 0,0-1 0,0 1 1,0 0-1,1 0 1,-1 1-1,0-1 1,1 1-1,-1 0 1,1 0-1,-5 3 0,0 3-5,1-1 0,0 1 0,1 0 0,-1 0 0,1 1-1,1 0 1,0 0 0,0 0 0,1 1 0,0-1 0,1 1-1,0 0 1,0 0 0,1 0 0,0 1 0,0 12-1,2-22-38,0 0-1,0 1 0,0-1 0,1 0 0,-1 0 0,0 1 0,0-1 0,1 0 0,-1 0 0,1 0 0,-1 0 0,1 0 0,0 0 0,-1 0 0,1 0 0,0 0 0,0 0 0,0 0 0,-1 0 0,1 0 0,0 0 0,0-1 0,0 1 0,0 0 0,1-1 0,-1 1 0,0-1 0,0 1 1,0-1-1,0 1 0,1-1 0,-1 0 0,0 0 0,0 0 0,0 1 0,1-1 0,-1 0 0,0-1 0,0 1 0,1 0 0,-1 0 0,0 0 0,0-1 0,2 0 0,4 0 16,1-1 0,-1 0 0,0-1 0,0 0 0,0 0 0,8-5 0,10-10-375,-1-1 1,0-1-1,38-42 1,-52 52 335,-9 8 23,0 1-1,0 0 1,1-1 0,-1 1 0,0 0 0,1 0-1,-1 0 1,1 0 0,-1 0 0,1 0-1,-1 1 1,1-1 0,1 0 0,-2 1 0,-1 0 0,1 0 0,-1 0 0,1 0 1,-1 0-1,1 0 0,-1 1 0,1-1 0,-1 0 0,1 0 1,-1 0-1,0 1 0,1-1 0,-1 0 0,1 0 0,-1 1 1,0-1-1,1 0 0,-1 1 0,0-1 0,1 1 0,-1-1 1,0 0-1,0 1 0,1-1 0,-1 1 0,0-1 0,0 1 1,0 0-1,2 6 30,-1 1 1,0-1-1,0 0 1,-1 16-1,0 4 124,0-24-125,0-1 0,0 0 0,1 1 1,-1-1-1,0 1 0,1-1 1,-1 0-1,1 1 0,0-1 1,0 0-1,0 1 0,0-1 0,0 0 1,0 0-1,1 0 0,-1 0 1,1 0-1,-1 0 0,1-1 0,0 1 1,0 0-1,0-1 0,0 1 1,0-1-1,0 0 0,0 0 1,0 0-1,1 0 0,-1 0 0,0 0 1,1 0-1,-1-1 0,0 1 1,1-1-1,-1 0 0,1 0 0,-1 0 1,1 0-1,-1 0 0,0 0 1,1-1-1,-1 1 0,1-1 1,-1 1-1,0-1 0,1 0 0,2-2 1,11-4 18,-1 0 1,0-1-1,0-1 1,-1 0-1,19-16 1,-24 17-54,-6 5-3,-1 1 0,1-1-1,-1 1 1,1-1 0,0 1-1,0 0 1,0 0 0,0 1-1,1-1 1,-1 1 0,0-1-1,1 1 1,-1 0 0,1 0-1,-1 0 1,5 0-1,-7 5-3,0-1 0,0 0 0,0 0 0,-1 0 0,1 1 0,-1-1 0,0 0 0,1 1 0,-2-1 0,1 0 0,-1 5 0,1-2 37,-6 85 374,6-91-394,0 1-1,0-1 1,0 0 0,0 1-1,0-1 1,0 0-1,0 0 1,1 1 0,-1-1-1,0 0 1,0 0-1,0 1 1,0-1 0,0 0-1,0 0 1,0 1-1,1-1 1,-1 0 0,0 0-1,0 1 1,0-1-1,0 0 1,1 0 0,-1 0-1,0 0 1,0 1 0,1-1-1,-1 0 1,0 0-1,0 0 1,1 0 0,-1 0-1,0 0 1,0 0-1,1 0 1,-1 0 0,0 0-1,0 0 1,1 0-1,-1 0 1,1 0 0,15-5 163,12-13 24,33-46-62,-50 50-240,1 0 1,1 1 0,0 0-1,22-15 1,-34 27 93,0 0 1,0 0-1,0 0 0,1 1 1,-1-1-1,0 0 0,1 1 1,-1-1-1,1 1 0,-1 0 1,1-1-1,-1 1 0,1 0 1,1 0-1,-3 0 13,1 0 0,0 1 1,-1-1-1,1 0 0,-1 0 0,1 1 0,-1-1 0,1 0 0,-1 1 1,1-1-1,-1 0 0,1 1 0,-1-1 0,1 1 0,-1-1 0,0 1 1,1-1-1,-1 1 0,0-1 0,1 1 0,-1-1 0,0 1 1,1 1-1,0 4 17,0 0-1,0 1 1,-1-1 0,0 1 0,-1 9 0,3 23-187,-2-39 59,0 0 0,0 1 0,0-1 0,0 0 1,0 0-1,0 1 0,0-1 0,1 0 0,-1 1 0,0-1 0,0 0 0,0 0 0,1 1 1,-1-1-1,0 0 0,0 0 0,0 1 0,1-1 0,-1 0 0,0 0 0,1 0 0,-1 1 1,0-1-1,0 0 0,1 0 0,-1 0 0,0 0 0,1 0 0,-1 0 0,0 0 0,1 0 1,-1 0-1,0 0 0,1 0 0,-1 0 0,0 0 0,1 0 0,-1 0 0,0 0 0,1 0 1,5-2-5542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0 110 897,'0'0'23804,"0"-3"-23746,1-2-21,0 1-1,0-1 0,0 1 0,0 0 0,0 0 0,1 0 1,3-7-1,-2 5-4,0 0 1,-1 0-1,0 0 1,0-1-1,0 1 1,-1-1-1,0 1 1,1-10-1,-14 73-182,1-7 39,10-40 126,0-1 60,0 0 1,0 1 0,1-1-1,3 18 1,-3-26-69,0 0 1,0 0 0,1 0 0,-1 0 0,0 0 0,1 1-1,-1-1 1,1 0 0,-1 0 0,1 0 0,0-1 0,-1 1-1,1 0 1,0 0 0,0 0 0,-1 0 0,1-1 0,0 1-1,0 0 1,0-1 0,0 1 0,0 0 0,0-1 0,0 1-1,0-1 1,0 0 0,1 1 0,-1-1 0,0 0 0,0 0-1,0 0 1,0 0 0,0 0 0,1 0 0,-1 0 0,0 0-1,0 0 1,0 0 0,0-1 0,0 1 0,0 0 0,0-1-1,0 1 1,0-1 0,0 1 0,0-1 0,2-1-1,4-3-74,0 0-1,0 0 1,0-1-1,-1 0 0,0 0 1,0 0-1,-1-1 1,0 0-1,0 0 0,-1 0 1,1-1-1,-1 0 0,-1 0 1,0 0-1,0 0 1,0 0-1,1-14 0,-21 51-5820,9-1 2632,7-9-1768,1-10-602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8680,'0'0'11275,"3"-8"-9716,11-27-529,-14 34-1009,0 0 0,1 0 0,-1 0 0,1 0 0,-1 0 0,1 1 0,-1-1 0,1 0 0,-1 0 0,1 0 0,0 1 0,-1-1 0,1 0 0,0 1 0,0-1 0,-1 0 0,1 1 0,0-1 0,0 1 0,0 0 0,1-1 0,12 9 380,1 24-9,-13-26-416,7 25-669,1-29 203,6-16 74,-5-1-589,0 0 0,-1-1 0,-1 0 1,0 0-1,-1-1 0,-1 0 0,9-32 0,-1-38 177,-11-6 7298,-15 106-3123,-2 9-3214,6-2 179,2 1-1,0-1 0,1 1 0,1 0 0,1 0 1,1 42-1,4-17-174,2 0 0,12 49-1,-13-70-48,-4-25-79,0 0 0,0 0-1,0 0 1,0 0 0,0 0-1,0-1 1,0 1 0,0 0-1,0 0 1,0 0 0,-1 0-1,1 0 1,0 0 0,0 0-1,0 0 1,0 0 0,0-1-1,0 1 1,0 0 0,0 0-1,0 0 1,0 0 0,0 0-1,0 0 1,0 0 0,-1 0 0,1 0-1,0 0 1,0 0 0,0 0-1,0 0 1,0 0 0,0 0-1,0 0 1,0 0 0,-1 0-1,1 0 1,0 0 0,0 0-1,0 0 1,0 0 0,0 0-1,0 0 1,0 0 0,0 0-1,-1 0 1,1 0 0,0 0-1,0 0 1,0 0 0,0 0-1,0 0 1,0 0 0,0 0 0,0 0-1,0 0 1,-1 1 0,-17-42 995,12 26-1067,-45-102 853,103 114-1463,-39 4 201,39 0-1658,55-4 1,-92 1 1493,1 0 0,0-1 1,-1-1-1,1 0 0,-1-1 0,0 0 1,26-15-1,-40 20 647,0-1 0,0 1 0,-1 0 0,1-1 0,0 1 0,0-1 0,-1 1 0,1-1 0,-1 1 0,1-1 0,0 0 1,-1 1-1,1-1 0,-1 0 0,1 1 0,-1-1 0,0 0 0,1 1 0,-1-1 0,0 0 0,1-1 0,-11-6 2169,7 7-1876,-1 0-1,1 1 0,0 0 1,0-1-1,-1 1 0,1 0 1,0 0-1,0 1 0,0-1 1,-5 2-1,2 1-95,1-1 0,0 1 0,0 1 0,0-1 0,0 1 0,0 0 0,1 0 0,0 1-1,0-1 1,-5 7 0,7-7-136,-1-1 0,1 1-1,-1-1 1,1 1-1,1 0 1,-1 0-1,0 0 1,1 0-1,0 0 1,0 0 0,0 0-1,0 0 1,1 0-1,-1 1 1,2 6-1,-1-10-67,1 0 0,0-1-1,0 1 1,0 0-1,0 0 1,0 0 0,1-1-1,-1 1 1,0-1-1,0 1 1,0-1 0,1 1-1,-1-1 1,0 1-1,0-1 1,1 0 0,-1 0-1,0 0 1,1 0-1,-1 0 1,0 0 0,3 0-1,38-2 66,-37 1-50,66-9-171,-49 6 103,1 1 0,26-1 0,-48 4 82,0 1 0,1-1 0,-1 0 0,0 1 1,0-1-1,1 0 0,-1 1 0,0 0 0,0-1 0,0 1 0,0 0 0,0 0 0,0-1 0,0 1 0,0 0 0,0 0 0,0 0 0,0 0 0,0 0 0,-1 0 0,1 0 0,0 1 0,-1-1 0,1 0 0,-1 0 0,1 1 0,-1 1 0,1-6 1059,-1-12-744,-4-92-358,5 106-8,-1 0 0,1 1 0,-1-1 0,1 0 0,-1 1 0,1-1 0,-1 0 0,1 1 1,-1-1-1,1 1 0,0-1 0,-1 1 0,1 0 0,0-1 0,-1 1 0,1 0 0,0-1 1,0 1-1,-1 0 0,1 0 0,0-1 0,0 1 0,0 0 0,-1 0 0,1 0 0,0 0 1,0 0-1,1 1 0,34-1-57,-24 0 28,17 1 24,-14 0-151,0 0-1,1-1 1,-1-1 0,23-5 0,-35 6 176,-1-1 0,1 1 1,0-1-1,-1 0 0,1 0 0,-1 0 1,0 0-1,1 0 0,-1-1 0,0 1 1,0-1-1,0 0 0,0 1 0,0-1 1,0 0-1,0 0 0,0 0 0,-1-1 1,1 1-1,-1 0 0,0-1 0,1 1 1,-1 0-1,0-1 0,-1 1 0,1-1 1,0 0-1,-1 1 0,1-1 0,-1 0 1,0-4-1,0 6 10,-1 0 1,1 1-1,0-1 0,-1 0 1,1 0-1,-1 0 0,1 0 1,-1 1-1,0-1 0,1 0 1,-1 0-1,0 1 0,0-1 1,1 1-1,-1-1 1,0 1-1,0-1 0,0 1 1,0-1-1,1 1 0,-1 0 1,0-1-1,0 1 0,0 0 1,0 0-1,0-1 1,0 1-1,0 0 0,0 0 1,0 0-1,0 1 0,0-1 1,0 0-1,-1 1 0,-2-1-5,0 0-1,0 0 1,0 1-1,1 0 1,-1 0-1,0 0 1,1 0-1,-6 3 1,5-1 17,0 1-1,0 0 1,0 0-1,0 0 1,1 0-1,0 0 1,0 1 0,0-1-1,0 1 1,1 0-1,0 0 1,0 0-1,0 0 1,1 1 0,-1-1-1,1 0 1,0 1-1,1-1 1,0 0 0,-1 1-1,2-1 1,-1 1-1,1 5 1,1-9-34,-1 0-1,0 0 1,0 0 0,1 0-1,-1 0 1,1 0 0,-1-1-1,1 1 1,0 0 0,0-1 0,0 0-1,0 1 1,0-1 0,0 0-1,0 0 1,0 0 0,0 0-1,0-1 1,1 1 0,-1-1 0,0 1-1,1-1 1,-1 0 0,0 1-1,1-1 1,2-1 0,2 2-580,-1-1 1,1-1-1,0 1 1,0-1-1,0 0 1,-1-1-1,1 1 0,8-4 1,-8 0-1154,1 1 0,-1-1 0,0 0 0,0 0 0,10-12 0,7-10-9852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13293,'0'0'9705,"50"51"-7783,-20-18-289,12 6-640,8 1-256,3 0-257,4-1-224,-2-2-159,-4-4-65,-7 0-481,-5-7-1184,-11-5-2147,-5-9-4067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17617,'-2'1'444,"0"-1"1,0 0-1,-1 1 0,1-1 1,0 1-1,0-1 1,0 1-1,0 0 0,0 0 1,0 0-1,0 0 1,-2 2-1,-17 23 1113,20-25-1565,1 0 0,-1 0 0,1 0 0,-1 0-1,1 0 1,0 0 0,-1 0 0,1 1 0,0-1 0,0 0 0,0 0 0,0 0 0,0 1 0,0-1 0,0 0 0,0 0 0,0 0 0,1 1 0,-1-1 0,0 0 0,1 0 0,-1 0 0,1 0 0,-1 0 0,1 0 0,0 0 0,-1 0-1,1 0 1,0 0 0,0 0 0,0 0 0,-1 0 0,1 0 0,0-1 0,0 1 0,0 0 0,0-1 0,1 1 0,-1-1 0,0 1 0,0-1 0,0 0 0,0 1 0,0-1 0,1 0 0,-1 0 0,0 0 0,3 0 0,44 2-1004,14 0 910,-58-2 117,-1 1-1,0-1 0,1 1 1,-1 0-1,0 0 0,1 0 1,-1 0-1,0 1 0,0-1 0,0 1 1,0 0-1,0 0 0,3 3 1,-5-5 58,-1 1 0,1 0 0,0 0 1,-1-1-1,1 1 0,0 0 0,-1 0 0,1 0 1,-1 0-1,1 0 0,-1 0 0,0 0 1,1 0-1,-1 0 0,0 0 0,0 0 1,0 0-1,1 1 0,-1-1 0,0 0 0,-1 0 1,1 0-1,0 0 0,0 0 0,0 0 1,-1 0-1,0 2 0,0-1 40,-1 0-1,1 1 1,-1-1 0,0 0-1,0 0 1,0 0-1,0 0 1,0 0 0,0 0-1,-4 2 1,-5 2 120,1 0 1,-1-1-1,-22 7 0,17-8-592,1 0 0,-1-2 0,0 1 0,0-2 0,0 0 0,-24-3 0,22 0-1977,0 0 0,0-2 1,-17-5-1,-29-12-10951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6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17232,'0'0'4485,"76"-29"-2083,-28 14-1121,3 5-768,9-2-481,-2 4-609,-1-4-1921,-7-1-3972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16015,'0'0'6278,"9"75"-5285,2-30-513,-1 3-319,3-1-129,-3-4 0,4-5-160,0-12-481,-5-5-256,2-13 128,-9-8 65,-2-16-2307,-16-7-1954,-2-8-448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7815,'0'0'2904,"0"-9"-101,0-30 69,0 37-2654,1 0 0,-1 0 0,1 0 0,-1 1 0,1-1 0,0 0 0,0 0 0,0 0 0,0 1 0,0-1 0,0 0 0,0 1 0,1-1 0,-1 1 0,1-1 0,-1 1 0,1 0 0,-1 0 0,4-2 0,35-15 1795,-30 15-1451,5-3-204,109-36 1912,-109 38-3198,0 1 0,0 1 0,25-1 0,-49 11-10133,-7 0 3336</inkml:trace>
  <inkml:trace contextRef="#ctx0" brushRef="#br0" timeOffset="1">83 174 12172,'0'0'10986,"73"5"-9417,-36-24-383,2-1-578,0 0-544,-4 6-64,-8 4-705,-7 7-864,-10 3-353,-10 13-5477,-16 5 224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7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10794,'0'0'9449,"46"-10"-9000,-17-10-385,3 0-1698,-2 1-4067,-7 2-4101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4837,'0'0'10933,"10"-6"-8216,-3 1-2478,1 0 1,-1 1 0,1 1-1,0-1 1,0 1 0,12-3-1,-18 6-172,0-1 0,0 1 0,1 0-1,-1 0 1,0 0 0,0 0 0,0 0 0,1 0-1,-1 1 1,0-1 0,0 1 0,0-1-1,0 1 1,0 0 0,0 0 0,0 0-1,0 0 1,0 0 0,0 0 0,0 1-1,-1-1 1,1 1 0,0-1 0,-1 1 0,0 0-1,1-1 1,-1 1 0,0 0 0,0 0-1,0 0 1,0 0 0,0 0 0,0 0-1,0 0 1,-1 0 0,1 4 0,6 33 3152,-7-38-2504,0-12 588,-11-136-639,10 139-661,1 8-8,0-1 1,0 1-1,1 0 0,-1-1 1,0 1-1,0 0 0,0 0 1,1-1-1,-1 1 0,0 0 0,0 0 1,1-1-1,-1 1 0,0 0 1,1 0-1,-1 0 0,0-1 1,1 1-1,-1 0 0,0 0 1,1 0-1,-1 0 0,0 0 1,1 0-1,-1 0 0,1 0 0,-1 0 1,0 0-1,1 0 0,-1 0 1,0 0-1,1 0 0,-1 0 1,0 0-1,1 0 0,-1 1 1,0-1-1,1 0 0,-1 0 1,0 0-1,1 0 0,-1 1 1,0-1-1,1 1 0,17 6-222,-9-2 213,1-1 0,0 0 0,0-1-1,0 0 1,0 0 0,0-1 0,1-1-1,-1 1 1,1-2 0,-1 1 0,0-2 0,19-1-1,-25 1 17,1-1 0,-1 1-1,0 0 1,1-1 0,-1 0-1,0 0 1,0 0 0,0-1-1,0 0 1,0 1 0,-1-1-1,1 0 1,-1-1 0,0 1-1,0-1 1,0 1 0,0-1-1,-1 0 1,1 0 0,-1 0-1,0 0 1,0 0 0,-1-1-1,1 1 1,-1-1 0,0 1-1,0-1 1,0 1-1,-1-1 1,0-7 0,-3-9 48,-6 17-261,8 4 194,-1 1-1,1 0 1,0 0 0,0 0 0,0 0 0,0 0 0,0 0-1,0 0 1,0 0 0,0 1 0,0-1 0,1 0-1,-1 0 1,0 1 0,1-1 0,-1 0 0,1 1-1,-1-1 1,1 1 0,0-1 0,-1 3 0,-1 7-5,1 1 1,0 0 0,0-1-1,1 1 1,0 0 0,3 16-1,-2-26 26,-1 0 0,1 1 0,0-1 0,-1 1 0,1-1 0,1 0 0,-1 0 0,0 0 0,0 1 0,1-1 0,-1 0 0,1-1 0,0 1 0,0 0 0,-1 0 0,1-1 0,0 1 0,0-1 0,1 1 0,-1-1 0,0 0 0,0 0 0,1 0 0,-1 0 0,0-1 0,1 1 0,-1 0 0,1-1 0,-1 0 0,1 0 0,-1 1 0,1-2 0,-1 1 0,1 0 0,3-1 0,1-1 18,0 0-1,0 0 0,0-1 1,-1 0-1,1 0 0,-1 0 1,0-1-1,0 0 0,0 0 1,0-1-1,-1 1 0,0-1 1,9-11-1,2-2 16,-2-1 1,24-39-1,-24 30 16,-3 6-105,-10 23 53,0 0 0,-1 0 0,1 0 1,0 0-1,-1 0 0,1 0 0,-1 0 0,0 0 1,1 0-1,-1 0 0,0 1 0,0-1 0,0 0 0,0 0 1,0 0-1,0 1 0,0-1 0,0 0 0,0 0 1,0 0-1,-1 2 0,-1 99 159,2-101-186,0-1 0,0 1 0,0-1 0,1 1 0,-1-1 0,0 0 0,0 1 0,0-1 0,0 1 0,1-1 0,-1 0 0,0 1 0,0-1 0,1 0-1,-1 1 1,0-1 0,0 0 0,1 0 0,-1 1 0,0-1 0,1 0 0,-1 0 0,1 1 0,-1-1 0,0 0 0,1 0 0,-1 0 0,1 0 0,-1 0 0,0 1 0,1-1 0,-1 0 0,1 0 0,-1 0-1,1 0 1,-1 0 0,1-1-125,0 1-1,-1 0 0,1 0 1,-1 0-1,1 0 0,-1 0 1,1-1-1,0 1 0,-1 0 1,1 0-1,-1-1 0,1 1 1,-1 0-1,0-1 1,1 1-1,-1-1 0,1 1 1,-1 0-1,0-1 0,1 1 1,-1-1-1,0 1 0,1-1 1,-1 1-1,0-1 0,0 1 1,1-2-1,0-14-3911,-1-5-3378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16496,'0'0'5445,"55"32"-5862,-27-24-1536,6-3-1475,-4-2-2273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68 16784,'0'0'4714,"-4"8"-3695,-1 1-663,1-1 0,1 1-1,0 0 1,0 0 0,-2 13-1,4-18-297,1 0-1,-1 1 0,1-1 1,0 0-1,0 0 0,0 1 1,1-1-1,0 0 0,0 0 1,0 1-1,0-1 0,0 0 0,1 0 1,0-1-1,0 1 0,0 0 1,3 4-1,11 12-208,-1 0 0,-1 1-1,13 26 1,-22-36 138,-1 1-1,1-1 1,-2 1-1,0 0 1,0 0-1,-1 0 1,0 0-1,-1 19 1,-1-20 24,0 0 1,-1 0-1,-1 0 0,0 0 0,-6 19 1,8-28 22,-1 1 1,0-1 0,0 0-1,0 0 1,0 0 0,0 0-1,0 0 1,0 0 0,-1 0-1,1 0 1,-1 0 0,0 0-1,1-1 1,-1 1 0,0-1-1,0 1 1,0-1 0,0 0-1,0 0 1,0 0 0,0 0-1,0 0 1,-1 0 0,1-1-1,0 1 1,0-1 0,-1 1-1,1-1 1,0 0 0,-1 0-1,1 0 1,0 0 0,-1 0-1,-2-1 1,3 0-25,-1 0 0,1 0 0,-1-1-1,1 1 1,-1-1 0,1 1 0,0-1 0,0 0-1,0 0 1,0 0 0,0 0 0,0 0 0,0 0-1,1-1 1,-1 1 0,1-1 0,-1 1 0,1-1-1,0 1 1,0-1 0,0 0 0,1 1 0,-1-1-1,0 0 1,1-4 0,-3-10-229,2-1-1,0-32 1,1 34-56,1 1 204,1 0-1,0-1 1,1 1-1,1 0 1,0 1 0,1-1-1,0 1 1,1 0-1,1 0 1,0 0-1,1 1 1,1 0 0,0 1-1,0 0 1,2 0-1,-1 1 1,1 0-1,1 1 1,0 1 0,13-10-1,-23 19 97,-1-1-1,0 0 0,0 1 1,1-1-1,-1 1 1,0-1-1,1 1 1,-1 0-1,1 0 1,-1-1-1,0 1 0,1 0 1,-1 0-1,1 0 1,-1 0-1,0 1 1,1-1-1,-1 0 1,1 1-1,-1-1 0,0 1 1,0-1-1,1 1 1,-1-1-1,0 1 1,0 0-1,1 0 0,-1 0 1,0 0-1,0-1 1,0 2-1,0-1 1,0 0-1,-1 0 1,1 0-1,0 0 0,0 0 1,-1 1-1,1-1 1,0 3-1,0-2 11,0 0-1,1 0 1,-1 0-1,0 0 1,1 0-1,-1-1 1,1 1-1,0 0 1,0-1 0,-1 1-1,1-1 1,0 0-1,0 1 1,0-1-1,0 0 1,1 0-1,-1-1 1,0 1-1,0 0 1,1-1-1,2 1 1,1-2-6,-1 0 1,0 0-1,0-1 1,0 0-1,0 0 1,-1 0-1,1 0 1,-1-1-1,1 0 1,-1 0-1,0 0 1,0-1-1,0 1 1,0-1-1,-1 0 1,5-6-1,-1 2-9,-1 0 1,-1 0-1,1 0 0,-1 0 0,-1-1 0,0 0 1,0 0-1,3-12 0,-7 22 230,-3 7 23,1 0-1,1 0 1,-1 0-1,2 1 1,-1 12-1,1-19-269,0 0-1,0-1 0,0 1 0,1 0 0,-1-1 1,1 1-1,-1 0 0,1-1 0,-1 1 0,1 0 1,0-1-1,0 1 0,0-1 0,0 0 0,0 1 1,0-1-1,0 0 0,2 3 0,-1-4 8,1 1 0,-1 0 0,0 0 0,0-1 0,0 1 0,1-1-1,-1 0 1,0 1 0,0-1 0,1 0 0,-1-1 0,0 1 0,0 0 0,1-1-1,-1 1 1,0-1 0,0 1 0,0-1 0,4-2 0,1 0-40,0-1 0,0 0 0,-1-1 0,1 1-1,-1-1 1,0 0 0,-1-1 0,7-7 0,43-57-639,-40 51 530,-14 18 81,-1 18-12,-6 30 339,4-39-340,1 1 0,0-1 0,0 0-1,1 1 1,0-1 0,2 15 0,6-32-8535,-7-9 2061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9865,'0'0'10250,"54"54"-12108,-30-48-192,5 0-1889,-5-4-898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39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9833,'0'0'14921,"0"9"-14307,0 41-203,0-49-412,0-1 0,1 1-1,-1 0 1,1 0 0,-1-1 0,1 1 0,0 0-1,-1-1 1,1 1 0,0-1 0,-1 1-1,1-1 1,0 1 0,-1-1 0,1 0 0,0 1-1,0-1 1,0 0 0,-1 1 0,1-1-1,0 0 1,0 0 0,0 0 0,0 0 0,-1 0-1,3 0 1,29 2-450,-27-2 332,-1 0 101,9 0-166,-1 1-1,1 0 1,18 4-1,-29-5 208,0 1 0,0-1 0,0 1 0,0-1 0,0 1 0,0 0 0,0 0-1,0 0 1,0 0 0,0 0 0,-1 0 0,1 0 0,0 1 0,-1-1-1,1 0 1,-1 1 0,0 0 0,1-1 0,-1 1 0,0 0 0,0-1 0,0 1-1,0 0 1,0 0 0,0 0 0,-1 0 0,1 0 0,-1 0 0,1 4-1,-1-3 47,-1-1-1,0 1 0,0-1 0,0 1 0,0-1 0,0 1 1,-1-1-1,1 0 0,0 0 0,-1 0 0,0 1 0,0-1 1,0-1-1,1 1 0,-2 0 0,1 0 0,0-1 0,0 1 1,0-1-1,-1 0 0,1 0 0,-1 0 0,1 0 0,-1 0 1,1 0-1,-4 0 0,-3 2-258,0-1 1,0 0-1,0 0 0,-1-1 0,1 0 1,-13-1-1,14-3-3504,-1-6-2600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5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15951,'0'0'9129,"60"25"-7592,-12-25-320,7 0-608,1-8-481,1 0-64,-8 3-64,-6 5-993,-20 0-1025,-7 0-1121,-16 7-1729,0 3-3588</inkml:trace>
  <inkml:trace contextRef="#ctx0" brushRef="#br0" timeOffset="1">2 128 13325,'0'0'10249,"73"25"-8103,-18-25-864,2 0-738,-1 0-288,-1 0-160,-9-4-64,-7 0-128,-12-2-2146,-6-5-3459,-5-4-14190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11371,'0'0'2439,"5"-11"6,-2 3-2002,1 0 0,0 1 0,1 0 0,-1-1-1,1 1 1,7-7 0,-9 12-296,-1-1 0,1 1 0,-1 0 0,1-1 0,0 1 0,0 1 0,0-1 0,0 0 0,1 1 0,-1 0 0,0-1 0,0 1 0,1 0 0,-1 1 0,1-1 0,-1 1 0,1-1 0,-1 1 0,1 0 0,-1 1 0,1-1 0,5 2 0,-8-2-138,1 1 0,0 0 0,0 0 0,-1 0 0,1 0 0,0 0 0,-1 1 0,0-1-1,1 0 1,-1 1 0,0-1 0,1 1 0,-1-1 0,0 1 0,0 0 0,0-1 0,0 1 0,-1 0 0,1 0 0,0 0-1,-1-1 1,1 1 0,-1 0 0,0 0 0,0 0 0,0 2 0,1 63 165,-2-45-92,-4 73 8,22-102 215,3-14-121,-1 0 1,-1-2 0,0 0 0,-2-1 0,-1 0 0,14-31-1,-17 34-68,-12 21-119,0 0 1,0 1-1,0-1 0,0 0 1,0 0-1,0 1 1,0-1-1,0 0 0,0 0 1,0 1-1,0-1 0,0 0 1,0 1-1,0-1 0,0 0 1,0 0-1,1 0 1,-1 1-1,0-1 0,0 0 1,0 0-1,0 1 0,1-1 1,-1 0-1,0 0 1,0 0-1,0 0 0,1 1 1,-1-1-1,0 0 0,0 0 1,1 0-1,-1 0 0,0 0 1,0 0-1,1 0 1,-1 0-1,0 0 0,1 0 1,-1 0-1,0 0 0,0 0 1,1 0-1,-1 0 0,0 0 1,0 0-1,1 0 1,-1 0-1,0 0 0,1 0 1,-1 0-1,0 0 0,0 0 1,0-1-1,1 1 0,-1 0 1,0 0-1,0 0 1,1-1-1,-1 1 0,0 0 1,0 0-1,0 0 0,0-1 1,1 1-1,5 35-98,-4-22 130,0-4-27,1 0 1,0 0-1,0-1 0,0 1 0,1-1 0,0 0 0,1 0 0,7 10 0,-11-17 34,1 1 0,0 0 0,-1 0 0,1-1 0,0 1 0,0 0 1,0-1-1,0 0 0,1 0 0,-1 0 0,0 1 0,0-2 0,1 1 0,-1 0 1,1 0-1,-1-1 0,1 0 0,-1 1 0,0-1 0,1 0 0,-1 0 0,1 0 0,-1-1 1,1 1-1,-1 0 0,1-1 0,-1 0 0,0 0 0,1 1 0,-1-1 0,0-1 1,0 1-1,1 0 0,-1 0 0,3-4 0,9-6 177,0-1-1,-1 0 1,0-2 0,-1 1 0,-1-1-1,0-1 1,-1 0 0,-1 0-1,0-1 1,-1 0 0,0-1 0,4-17-1,-13 43-205,1-1-1,0 1 1,0 0-1,1 0 1,2 10-1,-2-16-10,-1 0-1,1 0 1,-1 1 0,1-1-1,0 0 1,0 0 0,1 0-1,-1 0 1,1 0-1,-1 0 1,1 0 0,0 0-1,0-1 1,0 1 0,0-1-1,1 0 1,-1 1 0,1-1-1,-1 0 1,1 0-1,0 0 1,0-1 0,0 1-1,0-1 1,4 2 0,-1-2-263,0 0 0,0-1 0,0 1 0,0-1 0,0-1 1,0 1-1,11-3 0,-12 2-650,1-1 0,-1 0 0,0 0 0,0 0 0,0 0-1,0-1 1,0 0 0,6-5 0,18-18-11121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22 426 9641,'0'0'6609,"-4"9"-4036,-14 25-891,18-27 121,10-10-998,12-11 217,18-25 38,-1-1 0,64-88 0,-88 106-1000,0 0 1,-2-1 0,-1 0 0,-1-1-1,0-1 1,-2 0 0,-1 0-1,6-37 1,-19 130-82,2 1-1,8 77 1,-4-141 34,0 0-1,0 0 1,1 0 0,0-1-1,0 1 1,0 0 0,0-1-1,1 1 1,0-1 0,0 0-1,0 0 1,0 0 0,5 4-1,-3-3-725,-1-1 0,0 1 0,0 1-1,-1-1 1,1 1 0,3 7 0,-6-3-2516,-12-7-11047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16207,'0'0'7111,"73"-30"-6663,-31 22-383,3-4-33,-3 2-1025,-3-2-2691,0 1-5220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4 229 11787,'0'0'9465,"-1"-10"-8120,0-3-963,0-1 0,0 0-1,2 0 1,0 0 0,0 1 0,1-1-1,1 0 1,0 1 0,10-26-1,-11 35-367,0 0-1,0 0 1,1 0-1,-1 0 1,1 1-1,0-1 1,0 1-1,0 0 1,1 0-1,-1 0 1,1 0-1,0 1 1,-1-1-1,1 1 1,0 0-1,5-2 1,-6 4-10,-1-1 1,1 1 0,0 0-1,-1 0 1,1 0-1,0 0 1,-1 0 0,1 0-1,-1 1 1,1-1-1,0 1 1,-1 0 0,1 0-1,-1 0 1,0 0-1,1 0 1,-1 0 0,0 1-1,0-1 1,1 1-1,-1 0 1,-1-1 0,1 1-1,0 0 1,0 0 0,-1 0-1,1 0 1,2 5-1,-1-1 73,0-1 0,0 1 0,0 0 0,-1 0 0,0 0 0,0 0 0,-1 0 0,0 0 0,0 1 0,0-1 0,-1 0 0,0 12 0,-1-3 159,-1 0-1,-1 0 1,0-1-1,-7 18 0,7-16-473,13-28-1356,12-27-5788,-10 12-1565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19667,'0'0'8392,"37"61"-8168,-33-32-128,1 2-64,-1-3 0,-3 0-128,3-2-705,-4-2-672,0-2-673,0-1-129,0-6-447,-5-5-1410,-8-3-1409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10634,'0'0'4111,"-1"-11"-615,2-34-432,0 43-2832,-1-1-1,1 0 0,0 0 0,0 1 0,1-1 0,-1 1 0,1-1 1,-1 1-1,1-1 0,0 1 0,0 0 0,0 0 0,0 0 0,0 0 1,0 0-1,0 0 0,1 1 0,-1-1 0,1 1 0,-1-1 0,6-1 1,2-1 250,1 0 0,-1 1 1,20-3-1,-24 5-441,0 0-1,-1 0 1,1 0-1,0 1 1,0 0 0,-1 0-1,1 0 1,0 1-1,-1 0 1,1 0-1,0 1 1,5 1 0,-9-1-40,0-1 0,0 1 0,-1 0 0,1-1 0,0 1 0,-1 0 0,1 0 0,-1 0 0,1 0 1,-1 0-1,0 1 0,0-1 0,0 0 0,0 0 0,-1 1 0,1-1 0,0 1 0,-1-1 1,0 0-1,0 1 0,1-1 0,-1 1 0,-1-1 0,1 1 0,0-1 0,-1 1 0,1-1 0,-1 1 1,-1 3-1,0 1 34,-1 0 0,0 0 0,0 0 0,0 0 0,-1-1 0,0 1 0,0-1 0,-1 0 0,-7 8 0,-11 16 319,61-27-316,-24-4-225,0 2 1,0 0 0,0 0-1,0 1 1,0 1 0,18 5-1,-29-7 161,0 0 0,0 1-1,-1-1 1,1 1 0,0-1-1,-1 1 1,1 0 0,-1 0-1,1 0 1,-1 0 0,0 1-1,0-1 1,0 1 0,0-1-1,-1 1 1,1-1 0,0 1-1,-1 0 1,0 0 0,0 0-1,0 0 1,0 0 0,0 0-1,-1 0 1,1 0 0,-1 0-1,0 0 1,0 0 0,0 1-1,0-1 1,-1 0 0,1 0-1,-1 0 1,-1 6 0,-1-2 185,0-1 1,0 1-1,0-1 1,-1 1-1,0-1 0,0 0 1,-1 0-1,1 0 1,-1-1-1,-1 0 1,1 0-1,-1 0 1,-10 6-1,8-5 74,-1 0 0,-1 0 0,1-1 0,-1-1 0,0 1 0,0-2 0,0 1 0,-18 2 0,26-5-280,-1-1 0,0 1-1,1-1 1,-1 0 0,0 0 0,1 0-1,-1 0 1,0-1 0,0 1 0,1-1-1,-1 1 1,1-1 0,-1 0 0,1 0-1,-1 0 1,1 0 0,-1-1 0,1 1-1,0-1 1,0 1 0,0-1 0,0 0-1,0 0 1,0 0 0,0 0 0,-1-3-1,1 2-661,1 0-1,0 0 0,0-1 1,0 1-1,0 0 1,1-1-1,-1 1 0,1-1 1,0 1-1,0-1 0,0 1 1,0-1-1,2-5 0,2-6-5776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14542,'57'-3'985,"84"-15"1,-45 4-726,67-5-200,480-38 1706,-609 55-1592,-24 0-131,0 1 1,0 1 0,0 0 0,0 0 0,0 1 0,19 4-1,-28-4-125,0-1-1,0 1 0,-1-1 0,1 1 1,0-1-1,-1 1 0,1 0 0,0-1 1,-1 1-1,1 0 0,-1 0 0,0-1 1,1 1-1,-1 0 0,1 0 0,-1-1 1,0 1-1,0 0 0,1 0 0,-1 0 1,0 0-1,0 0 0,0-1 0,0 1 1,0 0-1,0 0 0,0 0 1,0 0-1,0 0 0,-1 0 0,1-1 1,0 1-1,-1 0 0,1 0 0,0 0 1,-1-1-1,1 1 0,-1 0 0,1-1 1,-1 1-1,1 0 0,-1-1 0,0 2 1,-12 1-4339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84 3812,'0'0'8610,"4"-9"-5177,14-28-785,-17 36-2547,-1 0 0,0 0 1,1 0-1,-1-1 0,0 1 0,0 0 0,0 0 1,1 0-1,-1 0 0,0 0 0,0 0 1,-1 0-1,1 0 0,0 0 0,0 0 1,0 0-1,-1 0 0,1 0 0,-1 0 1,1 0-1,0 0 0,-1 0 0,0 0 0,1 0 1,-1 0-1,0 0 0,1 0 0,-1 1 1,0-1-1,0 0 0,0 1 0,1-1 1,-1 0-1,0 1 0,0-1 0,0 1 1,0-1-1,0 1 0,0 0 0,0 0 0,0-1 1,-1 1-1,1 0 0,0 0 0,0 0 1,0 0-1,-2 0 0,-4-1 67,0 1 0,0 0 0,0 0 0,0 0 0,-10 3 0,7 1-127,0 0 1,1 1-1,0 0 0,0 0 1,0 1-1,0 1 1,1-1-1,0 1 1,1 1-1,-1-1 1,1 1-1,1 0 0,-1 1 1,2 0-1,-1 0 1,1 0-1,0 1 1,1-1-1,0 1 0,-4 18 1,8-25-32,-1-1 0,1 0 0,0 0 0,0 0 1,0 1-1,0-1 0,0 0 0,0 0 0,0 0 0,1 1 0,-1-1 0,1 0 1,0 0-1,0 0 0,0 0 0,0 0 0,0 0 0,0 0 0,0 0 1,0-1-1,3 4 0,-1-3 7,0 0-1,0 0 1,1 0 0,-1 0 0,0 0 0,1-1-1,-1 0 1,1 0 0,-1 0 0,1 0 0,-1 0 0,5 0-1,4 0 38,1-1 0,-1 0-1,1-1 1,-1 0-1,1-1 1,23-7 0,-26 6-40,-1-1 1,1 0 0,-1-1-1,0 0 1,0 0-1,0-1 1,15-13 0,-22 17 3,1 0 1,0-1-1,-1 0 0,0 0 1,1 1-1,-1-1 1,0 0-1,-1-1 0,1 1 1,0 0-1,-1 0 1,0-1-1,0 1 0,0-1 1,0 1-1,0-1 1,-1 0-1,0 1 0,1-1 1,-1 1-1,-1-1 1,1 0-1,0 1 0,-1-1 1,0 1-1,-2-7 1,2 8-12,-1-1 1,0 0 0,0 1 0,0 0-1,-1-1 1,1 1 0,0 0 0,-1 0-1,1 0 1,-1 1 0,0-1 0,0 0-1,1 1 1,-1 0 0,0 0 0,0 0-1,0 0 1,0 0 0,-1 1 0,1-1-1,-3 1 1,-8-2-89,1 1-1,0 1 1,-23 1 0,17 7-1449,20 4-2109,0-10 2960,0 0 0,1 0 0,0 0 0,-1-1 0,1 1 0,0-1 0,0 1 0,0-1 0,0 0 0,0 1 0,0-1 0,0 0 0,3 1 0,17 2-5813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15631,'0'0'8840,"-7"65"-7270,-3-36-609,-1-1-449,4 2-288,2-1-128,3-4-64,2-2-32,0-4-576,7-4-737,0-5-1058,4-9-1152,-2-1-2242,-1-3-6503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15214,'0'0'7725,"-8"4"-7559,-2 1-41,1 0 1,0 1 0,1 0 0,-1 0 0,1 1 0,0 0 0,1 1 0,-1-1 0,-7 13-1,11-15-2,0 0 0,1 0 0,0 1 0,0-1 0,0 1-1,1-1 1,0 1 0,0 0 0,0 0 0,1 0 0,0 0-1,0 0 1,0 0 0,1 0 0,0 1 0,0-1 0,1 0-1,-1 0 1,3 8 0,-1-10-95,0 1 0,1-1-1,-1-1 1,1 1 0,0 0 0,0-1 0,0 1-1,0-1 1,1 0 0,-1 0 0,1 0-1,0-1 1,0 1 0,0-1 0,0 0 0,0 0-1,1 0 1,-1-1 0,1 1 0,-1-1-1,7 1 1,-1 0 0,1 0-1,0-1 1,0 0 0,0 0-1,0-1 1,0-1-1,0 0 1,11-2 0,-21 3-15,1-1 0,0 1 0,-1 0 0,1 0 0,0-1 0,-1 1 0,1-1 0,-1 0 0,1 1 1,-1-1-1,1 0 0,-1 0 0,1 0 0,-1 0 0,0 0 0,0 0 0,1 0 0,-1 0 0,0 0 1,0-1-1,0 1 0,0-1 0,0 1 0,-1 0 0,1-1 0,0 0 0,-1 1 0,1-1 1,-1 1-1,1-1 0,-1 0 0,0 1 0,0-1 0,0 0 0,0 1 0,0-1 0,0 0 0,0-1 1,-1 1 35,0-1 1,-1 0 0,1 1 0,0 0 0,-1-1 0,1 1 0,-1 0 0,0 0 0,0 0 0,0 0 0,0 0 0,0 0 0,0 1 0,0-1 0,-1 0 0,1 1 0,-1 0 0,1 0 0,-1 0 0,1 0 0,-1 0 0,-3 0 0,-9-2 1,0 1-1,0 0 1,-30 1 0,39 1-56,1 1 0,0-1 0,0 1 0,0 0 0,0 0 0,0 0 0,0 1 0,0-1 0,0 1 0,0 1 0,1-1 0,-1 1 0,1-1 0,-8 8 0,11-10-43,0 1-1,0 0 1,1 0 0,-1 0 0,1 0 0,-1 0-1,0 0 1,1 0 0,0 0 0,-1 0-1,1 0 1,0 0 0,-1 0 0,1 0 0,0 0-1,0 0 1,0 1 0,0-1 0,0 0 0,0 0-1,0 0 1,0 0 0,1 0 0,-1 0-1,0 0 1,1 0 0,-1 0 0,1 0 0,-1 0-1,1 0 1,-1 0 0,1 0 0,0 0-1,-1 0 1,1 0 0,0-1 0,0 1 0,0 0-1,-1-1 1,1 1 0,0 0 0,0-1 0,0 1-1,0-1 1,0 1 0,0-1 0,0 0-1,2 1 1,8 4-1683,1 0 0,-1-1 0,17 3 0,-19-5-540,27 8-8560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2 348 9033,'0'0'167,"0"0"1,0 1 0,-1-1 0,1 0 0,0 0 0,0 0 0,0 0 0,0 0-1,0 1 1,0-1 0,0 0 0,0 0 0,0 0 0,0 0 0,0 1 0,0-1 0,0 0-1,0 0 1,0 0 0,0 1 0,0-1 0,0 0 0,0 0 0,0 0 0,0 0-1,0 1 1,0-1 0,0 0 0,0 0 0,0 0 0,0 0 0,1 0 0,-1 1 0,0-1-1,0 0 1,0 0 0,0 0 0,0 0 0,0 0 0,1 0 0,-1 0 0,0 1-1,0-1 1,0 0 0,0 0 0,1 0 0,-1 0 0,0 0 0,0 0 0,0 0 0,0 0-1,1 0 1,-1 0 0,0 0 0,0 0 0,0 0 0,0 0 0,1 0 0,-1 0-1,0 0 1,0 0 0,0 0 0,1-1 0,17-8 2675,24-24-2703,-41 32 221,54-46 329,-3-3 0,-1-2-1,81-110 1,-137 171-566,1-1 0,-1 1 0,2 0 0,-5 14 0,-3 8-60,0-4 52,1 1 0,1 0 0,1 0-1,2 1 1,1 0 0,-2 47 0,10-50-2219,-3-25 1938,1-1 0,-1 1 0,0 0 1,1-1-1,-1 1 0,0 0 0,1-1 0,-1 1 0,1 0 1,-1-1-1,1 1 0,0-1 0,-1 1 0,1-1 1,-1 1-1,1-1 0,0 1 0,-1-1 0,1 0 0,0 1 1,0-1-1,-1 0 0,1 0 0,0 0 0,0 1 1,-1-1-1,1 0 0,0 0 0,0 0 0,0 0 0,0-1 1,9 0-7823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9513,'0'0'13805,"45"0"-13196,-3 0-225,-1 3-352,5-2 0,-2 2-160,0-3-1249,-6 0-1282,-15 0-1441,-13 0-2146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10154,'0'0'8776,"62"26"-8135,-12-26-449,5-1-128,1-8-801,5-2-2434,-10 0-2274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9257,'0'0'8029,"-8"-6"-6940,6 4-1053,-1 0 1,1 0-1,-1 0 1,0 0 0,1 0-1,-1 1 1,0 0-1,0-1 1,0 1-1,0 0 1,0 0-1,-1 1 1,1-1 0,0 0-1,0 1 1,0 0-1,-1 0 1,1 0-1,0 0 1,0 1-1,0-1 1,-1 1 0,1 0-1,0 0 1,0 0-1,0 0 1,0 0-1,0 1 1,0-1 0,1 1-1,-1 0 1,-4 4-1,-4 3 246,1 0 1,0 1-1,1 0 0,0 1 1,0 0-1,2 0 0,-1 1 1,1-1-1,-6 18 0,11-26-209,1 1 0,-1 0 0,1 0-1,0 0 1,1-1 0,-1 1 0,1 0-1,-1 0 1,1 0 0,0 0 0,1 0 0,-1 0-1,1 0 1,0 0 0,1 5 0,0-6-62,0 0 0,-1 0 0,2 0 0,-1 0-1,0-1 1,0 1 0,1-1 0,0 0 0,-1 1 0,1-1 0,0 0 0,0-1 0,0 1 0,0-1 0,0 1 0,1-1 0,-1 0 0,0 0 0,1 0 0,5 0 0,-2 1 31,1-1 1,-1 0-1,1 0 1,0-1 0,-1 0-1,1 0 1,-1-1 0,13-3-1,-18 4 12,0-1 0,0 1 0,1-1 0,-1 0 0,0 0 0,0 0 0,0 0-1,0 0 1,-1-1 0,1 1 0,0 0 0,0-1 0,-1 0 0,1 1 0,-1-1-1,1 0 1,-1 0 0,0 0 0,0 0 0,0 0 0,0 0 0,0 0 0,0 0 0,0 0-1,-1 0 1,1 0 0,-1-1 0,0 1 0,0 0 0,1 0 0,-1-1 0,-1-2 0,1 3-44,-1 0 1,0 0 0,0 0 0,0 0 0,0 0 0,0 1 0,0-1 0,0 0-1,0 1 1,-1-1 0,1 0 0,-1 1 0,1 0 0,-1-1 0,1 1 0,-1 0-1,0 0 1,0 0 0,0 0 0,0 0 0,0 0 0,1 0 0,-1 1 0,-1-1-1,1 1 1,0 0 0,0-1 0,-2 1 0,-6-2-427,0 1 1,-1 0 0,1 1-1,-15 1 1,25-1 357,0 0 0,-1 0-1,1 0 1,0 0 0,-1 0 0,1 0 0,0 0 0,-1 0 0,1 0-1,0 0 1,-1 0 0,1 0 0,0 0 0,-1 0 0,1 0 0,0 0-1,-1 1 1,1-1 0,0 0 0,-1 0 0,1 0 0,0 1 0,-1-1-1,1 0 1,0 0 0,0 0 0,-1 1 0,1-1 0,0 0-1,0 1 1,0-1 0,0 0 0,-1 1 0,1-1 0,0 0 0,0 1-1,0-1 1,0 0 0,0 1 0,0-1 0,0 0 0,0 1 0,0-1-1,0 0 1,0 1 0,0-1 0,0 0 0,0 1 0,0-1 0,0 0-1,0 1 1,0-1 0,0 0 0,1 1 0,15 12-3647,6-9 27,5-3-1260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40 13100,'0'0'8504,"-11"3"-8028,-1 0-342,1 1 0,-1 0 0,1 1 0,0 0 0,0 1 0,-11 8 0,19-12-100,0 0 1,0 0 0,0 0-1,0 0 1,0 0 0,0 1-1,1 0 1,-1-1 0,1 1-1,0 0 1,0 0 0,0 0-1,0 1 1,0-1 0,0 0-1,1 1 1,0-1 0,0 1-1,0-1 1,0 1-1,0 0 1,1-1 0,0 1-1,0 0 1,0 0 0,0-1-1,0 1 1,2 6 0,-1-8-22,1 0-1,-1 0 1,0 0 0,1 0 0,0-1 0,0 1 0,-1 0 0,1-1-1,0 0 1,0 1 0,0-1 0,0 0 0,0 0 0,1 0 0,-1 0-1,0-1 1,0 1 0,1 0 0,-1-1 0,0 0 0,1 1 0,3-1-1,57-2 173,-57 1-153,0-1 0,-1 0 0,1 0 0,-1-1 0,1 1 0,-1-1 0,0-1 0,0 1 0,0-1-1,-1 1 1,1-1 0,-1-1 0,0 1 0,0-1 0,0 1 0,-1-1 0,1 0 0,-1 0 0,0-1 0,-1 1 0,1-1 0,-1 1 0,1-8-1,-1 10-21,-1 0-1,0 0 1,-1 0-1,1-1 1,0 1-1,-1 0 1,0 0-1,0-1 1,0 1-1,0 0 1,-1 0-1,1-1 1,-1 1-1,1 0 1,-1 0-1,0 0 1,-1 0-1,1 0 1,0 0-1,-1 0 1,0 0-1,1 0 1,-1 1-1,0-1 1,-1 1-1,1-1 1,0 1-1,-1 0 1,1 0-1,-1 0 1,0 0-1,1 1 1,-1-1-1,0 1 1,0-1-1,0 1 1,0 0-1,0 0 1,-1 0-1,1 1 1,0-1-1,-6 1 1,7-1-200,1 1 0,-1 0 1,1 0-1,-1 0 0,1 0 1,-1 0-1,1 1 0,-1-1 1,1 0-1,0 1 0,-1-1 1,1 1-1,-1 0 0,1-1 1,0 1-1,-1 0 1,1 0-1,0 0 0,0-1 1,0 1-1,0 1 0,0-1 1,0 0-1,0 0 0,-1 2 1,1-2-438,0 1 1,1-1 0,-1 1-1,0 0 1,1-1-1,0 1 1,-1-1 0,1 1-1,0 0 1,0-1 0,0 1-1,0 0 1,0-1 0,0 1-1,1 1 1,3 8-8818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12812,'0'0'12204,"-48"43"-11852,19-17-224,-1 3 64,2-2 65,5 0-33,-2-5-96,13-3-64,1-4-64,9-7-416,2-6-1410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34 13933,'0'0'8018,"-7"1"-7713,5-1-291,1 0-11,-1 0 1,1 0-1,0 0 0,-1 0 1,1 0-1,-1 0 0,1 0 0,0 1 1,-1-1-1,1 0 0,0 1 1,-1-1-1,1 1 0,0 0 0,0-1 1,-1 1-1,1 0 0,0 0 1,0-1-1,0 1 0,0 0 0,0 0 1,0 0-1,0 0 0,0 1 1,1-1-1,-1 0 0,0 0 0,1 0 1,-1 1-1,1-1 0,-1 0 1,1 1-1,-1-1 0,1 0 0,0 1 1,0-1-1,0 1 0,0-1 1,0 0-1,0 1 0,0-1 0,0 0 1,0 1-1,1 1 0,0-2 6,0 1 0,0-1 0,0 0 0,0 0 0,1 1 0,-1-1 0,0 0 0,1 0 0,-1 0 0,1 0 0,-1-1 1,1 1-1,-1 0 0,1-1 0,-1 1 0,1-1 0,0 1 0,-1-1 0,1 0 0,0 1 0,-1-1 0,1 0 0,0 0 0,-1 0 0,1-1 0,0 1 0,-1 0 0,3-1 0,1 0-12,1 0-1,-1 0 1,0 0 0,1-1-1,-1 0 1,0 0-1,8-4 1,-11 5-1,0 0-1,0-1 1,0 1-1,0 0 1,-1-1-1,1 0 1,0 1-1,-1-1 1,1 0-1,-1 0 1,0 0-1,1 0 0,-1 0 1,0 0-1,0 0 1,0 0-1,-1-1 1,1 1-1,0 0 1,-1 0-1,0-1 1,1 1-1,-1-4 1,-1 5 29,1-1 1,-1 1-1,0-1 0,0 0 1,0 1-1,0-1 0,0 1 1,0 0-1,0-1 0,0 1 1,0 0-1,-1 0 1,1 0-1,-1 0 0,1 0 1,-1 0-1,1 0 0,-1 0 1,1 0-1,-1 1 0,0-1 1,1 1-1,-1-1 1,0 1-1,1 0 0,-1 0 1,0 0-1,0 0 0,1 0 1,-4 0-1,-2 0 45,1 0 1,-1 0-1,0 1 1,0 0-1,1 1 0,-1-1 1,1 1-1,-1 0 0,1 1 1,0 0-1,0 0 1,0 0-1,-10 7 0,12-7-64,1 0-1,-1 1 1,1-1-1,0 1 1,0-1-1,0 1 0,0 0 1,1 0-1,-1 0 1,1 0-1,0 1 1,1-1-1,-1 1 1,1-1-1,-1 1 1,1 0-1,1-1 0,-1 1 1,1 0-1,0 6 1,0-8-73,0-1 1,1 0-1,-1 0 1,1 0-1,0 1 1,-1-1-1,1 0 1,0 0-1,0 0 0,1 0 1,-1 0-1,0-1 1,1 1-1,-1 0 1,1 0-1,-1-1 1,1 1-1,0-1 1,0 0-1,-1 1 1,1-1-1,0 0 1,4 2-1,0-1-1296,1 1 1,0-1-1,0 0 0,-1 0 0,1-1 1,13 1-1,12-2-6810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10378,'0'0'7137,"-9"9"-6016,-3 1-1009,-50 50 3152,58-56-3048,0 1 0,1-1 0,-1 1 0,1 0 0,0 0 0,0 0 0,1 0 0,0 0 1,0 1-1,0-1 0,0 1 0,1 0 0,-1 8 0,2-13-205,0 1 1,0 0-1,0-1 1,1 1-1,-1-1 0,1 1 1,-1-1-1,1 1 0,-1-1 1,1 0-1,0 1 1,0-1-1,0 0 0,-1 1 1,1-1-1,0 0 0,1 0 1,-1 0-1,0 0 1,0 0-1,3 2 0,0-1 15,0 0 1,1 0-1,-1 0 0,1-1 0,-1 1 0,1-1 0,7 1 0,-3-1 16,0 0 0,0 0 0,1-1 0,-1-1 0,0 1 0,0-1 0,14-4 0,-21 5 1,0-1 0,0 0-1,0 1 1,0-1 0,0 0-1,0 0 1,0 0-1,-1 0 1,1-1 0,0 1-1,0 0 1,-1-1 0,1 1-1,-1-1 1,0 0-1,1 1 1,-1-1 0,0 0-1,0 0 1,0 0-1,0 0 1,0 0 0,0 0-1,-1 0 1,1 0 0,-1 0-1,1 0 1,-1 0-1,0-1 1,0 1 0,0 0-1,0 0 1,0 0 0,0 0-1,-1-1 1,1 1-1,-1 0 1,1 0 0,-1 0-1,0 0 1,0 0-1,0 0 1,0 0 0,0 1-1,-1-1 1,1 0 0,0 0-1,-1 1 1,1-1-1,-1 1 1,0 0 0,1-1-1,-1 1 1,0 0 0,0 0-1,0 0 1,0 0-1,0 0 1,0 0 0,-3 0-1,-4-2-747,0 1-1,0 0 0,-1 0 0,1 1 1,0 0-1,0 1 0,-1 0 0,1 1 1,-16 2-1,15 3-6480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34 12075,'0'-1'153,"0"-1"1,0 1-1,0 0 0,0 0 0,0-1 0,-1 1 0,1 0 0,0 0 0,0-1 0,-1 1 0,1 0 0,-1 0 0,1 0 0,-1 0 0,0 0 0,1 0 0,-1-1 1,0 2-1,0-1 0,1 0 0,-1 0 0,0 0 0,0 0 0,0 0 0,0 1 0,0-1 0,-3-1 0,2 2-61,-1-1 1,0 1-1,0-1 0,0 1 1,0 0-1,1 0 0,-1 0 1,0 0-1,0 1 0,0-1 1,-5 3-1,-1-1-106,1 1 0,0 1-1,0 0 1,0 0 0,0 0 0,0 1-1,-11 9 1,11-5 212,0 0 0,0 1-1,1 0 1,0 0 0,-6 13 0,11-19-100,0-1 0,0 1 0,0 0 0,1 0-1,0 0 1,0 0 0,0 0 0,0 0 0,0 0 0,1 0 0,0 1 0,0-1 0,0 0 0,0 0 0,1 0 0,-1 0 0,1 0 0,3 8 0,-2-10-51,-1 0 0,1 0 0,0 0 0,0 0 0,1-1-1,-1 1 1,0-1 0,0 1 0,1-1 0,-1 0 0,1 0-1,-1 0 1,1 0 0,-1-1 0,1 1 0,0-1 0,-1 1-1,1-1 1,0 0 0,-1 0 0,1 0 0,3-1 0,6 1 154,0-1 1,-1-1 0,22-5 0,-22 3-69,1 0 1,0-1-1,-1 0 1,0-1-1,0-1 1,-1 1-1,1-2 1,13-12-1,-20 17-35,0-1-1,0 0 1,-1 0-1,1 0 0,-1 0 1,0-1-1,0 1 1,-1-1-1,1 0 1,-1 1-1,0-1 1,0 0-1,-1-1 1,1 1-1,-1 0 1,0 0-1,0-1 1,-1 1-1,0 0 1,0-1-1,0 1 1,-2-7-1,2 10-88,-1 1 0,0-1-1,0 0 1,0 1 0,0-1 0,0 1 0,-1 0 0,1-1-1,0 1 1,-1 0 0,1 0 0,-1-1 0,1 1 0,-1 0-1,0 1 1,1-1 0,-1 0 0,0 0 0,1 1-1,-1-1 1,0 1 0,0-1 0,0 1 0,0 0 0,0 0-1,1 0 1,-1 0 0,-3 0 0,2 0-32,0 0 0,0 0 0,-1 1 0,1-1 0,0 0 0,0 1 0,-1 0 0,1 0 0,0 0 0,0 0 0,0 1 0,0-1 0,0 1 0,1 0 0,-5 2 0,5-1-206,0 0-1,0 0 1,0 0-1,0 0 1,1 1 0,-1-1-1,1 0 1,0 1 0,0-1-1,0 1 1,-1 4 0,2 24-6874,1-21-493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14029,'0'0'4388,"-25"70"-2722,16-42-865,4-3-353,5-2-352,0-6-96,3-5-1057,10-9-865,3-3-1281,0-13-2114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12620,'0'0'8082,"-6"8"-7543,0-1-459,1-2-60,1 1-1,-1-1 1,1 1-1,0 0 1,0 0 0,1 0-1,0 1 1,0-1 0,0 1-1,1 0 1,-2 9-1,4-15-17,0 0-1,1 0 1,-1 0-1,1 0 1,-1-1-1,1 1 0,0 0 1,-1 0-1,1 0 1,0-1-1,-1 1 1,1 0-1,0-1 1,0 1-1,0-1 0,0 1 1,-1-1-1,1 1 1,0-1-1,0 1 1,0-1-1,0 0 0,0 0 1,0 0-1,0 1 1,0-1-1,0 0 1,0 0-1,1 0 0,43 2 157,-28-2-134,-8 1-47,1 0 1,-1 0-1,1 1 1,-1 1-1,0 0 0,0 0 1,11 5-1,-18-7 19,0 0 0,0 0 0,0 0 0,0 1 0,0-1 0,-1 1 0,1-1 0,0 1-1,-1-1 1,1 1 0,-1 0 0,0 0 0,0 0 0,1-1 0,-1 1 0,0 0 0,-1 1-1,1-1 1,0 0 0,0 0 0,-1 0 0,0 0 0,1 1 0,-1-1 0,0 0 0,0 0-1,0 1 1,0-1 0,0 0 0,-1 0 0,1 1 0,-1-1 0,1 0 0,-1 0 0,0 0-1,0 0 1,-2 3 0,-2 3 133,-1-1 0,1 0 0,-2 0 0,1-1 0,-1 0-1,1 0 1,-2-1 0,1 1 0,-1-1 0,1-1 0,-1 0-1,-1 0 1,1 0 0,0-1 0,-1-1 0,0 1 0,0-1 0,1-1-1,-1 1 1,0-2 0,-14 1 0,21-2-202,0 1 0,1-1 1,-1 0-1,0 1 0,1-1 0,-1 0 0,1 0 0,-1 0 1,1 0-1,-1 0 0,1 0 0,0-1 0,0 1 1,-1 0-1,1-1 0,0 1 0,0-1 0,0 1 1,1-1-1,-1 1 0,0-1 0,0 0 0,1 1 0,-1-1 1,1-2-1,-8-48-6144,8 47 5305,-1-37-7491</inkml:trace>
  <inkml:trace contextRef="#ctx0" brushRef="#br0" timeOffset="1">67 0 12300,'0'0'6406,"64"5"-5253,-36-2 224,8 1-832,1-3-449,-2 0-449,2-1-1665,-1 0-2017,-4 0-1923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8360,'0'0'3619,"-6"49"-1857,6-20 768,0 6-320,0 7-544,0 2-673,0-4-705,0-4-224,0-8-64,6-11-1057,3-15-1825,1-2-2467,6-26-6503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7111,'0'0'8103,"16"54"-6245,-16-34-288,0 4-97,0 1-448,0 4-641,-1-2-256,1 2-63,0-6-65,0-2-705,0-3-512,0-7-609,0-5-1954</inkml:trace>
  <inkml:trace contextRef="#ctx0" brushRef="#br0" timeOffset="1">0 169 11723,'0'0'9097,"48"-8"-8777,-14 8-160,5 3-128,3 0-576,2-2-2339,-3-1-3779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20 13004,'-10'0'3000,"-1"0"-2676,1 0-1,-1 1 1,1 0-1,-1 1 1,1 0-1,0 1 1,0 0-1,0 0 0,0 1 1,0 1-1,1-1 1,0 2-1,0-1 1,0 1-1,1 0 1,-9 8-1,12-8-175,0 1 0,0-1 0,0 1 0,1-1 0,0 1 0,0 1 0,1-1 0,0 0 0,0 1 0,-3 15 0,5-20-132,1-1 1,0 1-1,-1-1 0,1 1 1,0-1-1,0 1 0,1-1 0,-1 1 1,0-1-1,1 1 0,0-1 1,-1 1-1,1-1 0,0 0 0,0 1 1,1-1-1,-1 0 0,0 0 1,1 0-1,-1 0 0,1 0 0,0 0 1,-1 0-1,1 0 0,0-1 1,0 1-1,0-1 0,0 1 1,1-1-1,-1 0 0,0 0 0,0 0 1,1 0-1,-1 0 0,1-1 1,-1 1-1,1-1 0,2 1 0,2 0 12,1 0 0,-1 0 0,0-1-1,1 1 1,-1-2 0,0 1-1,1-1 1,-1 0 0,0-1-1,0 0 1,0 0 0,0 0-1,0-1 1,0 0 0,-1 0-1,1-1 1,-1 0 0,0 0-1,0 0 1,0-1 0,-1 0 0,0 0-1,0 0 1,0-1 0,0 0-1,-1 0 1,0 0 0,0 0-1,-1-1 1,1 1 0,-2-1-1,1 0 1,-1 0 0,0 0-1,0 0 1,-1-1 0,0 1-1,0 0 1,0-1 0,-1 1 0,-1 0-1,-1-11 1,2 15-5,0 1-1,0-1 1,-1 0 0,0 1-1,1-1 1,-1 1 0,0 0 0,0-1-1,-1 1 1,1 0 0,0 0-1,-1-1 1,1 1 0,-1 0 0,0 0-1,1 1 1,-1-1 0,0 0-1,0 1 1,0-1 0,-1 1-1,1-1 1,0 1 0,0 0 0,-1 0-1,1 0 1,-1 0 0,1 1-1,-1-1 1,1 1 0,-1-1-1,1 1 1,-1 0 0,0 0 0,1 0-1,-1 0 1,1 1 0,-1-1-1,1 1 1,-1-1 0,-3 2 0,2-1-182,0 1 0,1-1 0,-1 1 0,1-1 0,-1 1 0,1 0 0,0 0 0,0 0-1,0 1 1,0-1 0,0 1 0,-4 4 0,6-5-345,-1 0 0,1 1-1,0-1 1,0 0-1,-1 0 1,2 1-1,-1-1 1,0 0-1,0 1 1,1-1-1,-1 1 1,1-1 0,0 1-1,0-1 1,0 1-1,0-1 1,0 1-1,0-1 1,1 1-1,0 3 1,4 1-8486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15471,'0'0'8071,"1"61"-6309,3-38-449,-2 2-416,3 1-577,2-2-224,-1-1-96,2 1-544,-2-6-545,-3-5-993,1-5-865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11403,'0'0'2840,"11"-1"-320,-7 0-2296,10-1 578,0 0 0,0 1 0,24 2-1,-35-1-582,1 1-1,0-1 0,-1 1 0,1 0 1,-1 0-1,1 0 0,-1 1 0,1-1 1,4 4-1,-6-4-117,-1 0 1,0 0-1,0 0 1,0 0-1,0 1 1,0-1-1,0 0 1,0 1-1,0-1 1,0 0-1,0 1 1,-1-1-1,1 1 1,-1-1-1,1 1 1,-1 0-1,0-1 1,1 1-1,-1-1 1,0 1-1,0 0 1,0 2-1,-1-2-15,1-1-1,-1 1 1,1 0 0,-1-1-1,0 1 1,0-1-1,0 1 1,1-1-1,-1 0 1,0 1-1,-1-1 1,1 0-1,0 0 1,0 0-1,0 0 1,-1 0 0,1 0-1,-1 0 1,-1 1-1,-33 14 947,21-7-757,53-7-805,-34-2 464,1-1 1,-1 1-1,0 0 1,1 1-1,-1-1 1,1 1-1,-1 0 0,0 0 1,0 0-1,0 1 1,0-1-1,0 1 0,0 0 1,0 0-1,0 1 1,-1-1-1,1 1 1,-1 0-1,1-1 0,-1 1 1,0 1-1,-1-1 1,1 0-1,0 1 0,-1 0 1,0-1-1,0 1 1,0 0-1,0 0 1,0 0-1,-1 0 0,0 1 1,0-1-1,0 0 1,0 1-1,-1-1 0,0 0 1,0 1-1,0-1 1,0 0-1,-2 7 0,1-6 199,-1-1 0,0 1 0,0-1 0,0 0-1,-1 0 1,1 1 0,-1-2 0,0 1 0,0 0-1,-1-1 1,1 1 0,-1-1 0,1 0 0,-1 0-1,0 0 1,0-1 0,0 0 0,-6 3 0,5-2-14,1-1 1,-1 0 0,1 0-1,-1 0 1,0-1-1,0 1 1,0-1 0,0 0-1,0 0 1,0-1 0,0 0-1,0 0 1,0 0-1,0 0 1,0-1 0,0 0-1,-5-1 1,9 1-207,0 0 0,-1 1 1,1-1-1,0 0 0,1 0 1,-1 0-1,0 0 0,0 0 1,0 0-1,1-1 0,-1 1 0,0 0 1,1 0-1,-1 0 0,1-1 1,-1 1-1,1 0 0,0-1 0,0 1 1,0 0-1,-1 0 0,1-1 1,0 1-1,0 0 0,1-1 1,-1 1-1,0 0 0,0-1 0,1 0 1,0-2-854,0 0 1,0 0-1,0 0 1,1 1 0,-1-1-1,1 0 1,0 1-1,4-5 1,9-8-7293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11275,'0'0'8968,"67"12"-7911,-30-7-576,2-3-353,9-2-64,1 0-865,-6 0-1890,-4-9-3522,-6-2-4934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1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45 3940,'0'0'15769,"-11"-4"-15406,6 2-349,0 0-1,0 0 0,0 1 0,0 0 0,0 0 1,0 0-1,-1 0 0,1 1 0,0 0 1,0 0-1,0 1 0,-1-1 0,1 1 1,0 0-1,0 0 0,0 1 0,0 0 0,0 0 1,0 0-1,1 0 0,-1 1 0,-8 5 1,4-1 70,0 0 0,0 0 0,0 1 1,1 0-1,-10 13 0,15-18 4,0 1 0,1 0 0,-1 0-1,1 1 1,0-1 0,0 0 0,1 1 0,-1-1 0,1 1 0,0 0-1,0-1 1,1 1 0,-1 0 0,1 0 0,1 8 0,-1-11-66,1 0 0,0 1 0,0-1 1,0 0-1,1 0 0,-1 0 0,0 0 0,1 0 1,0 0-1,-1 0 0,1 0 0,0-1 0,0 1 1,0-1-1,0 1 0,0-1 0,0 0 1,0 0-1,0 0 0,1 0 0,-1 0 0,0 0 1,1-1-1,-1 1 0,1-1 0,-1 0 0,0 1 1,6-1-1,7 1 73,0-1 0,0 0 1,21-3-1,-29 2-40,0 0 0,0-1 0,0 0 1,0 0-1,0 0 0,-1-1 0,1 0 0,-1 0 1,1-1-1,-1 0 0,0 0 0,-1 0 1,1-1-1,-1 0 0,0 0 0,0 0 0,0 0 1,0-1-1,-1 0 0,0 0 0,-1 0 0,1-1 1,-1 1-1,0-1 0,-1 0 0,0 0 1,0 0-1,0 0 0,-1 0 0,0 0 0,0 0 1,-1 0-1,0-1 0,-1-8 0,0 13-54,0 1 1,0-1-1,0 1 0,0 0 0,-1-1 1,1 1-1,-1 0 0,1 0 0,-1 0 1,0 0-1,0 0 0,0 1 0,0-1 1,0 0-1,0 1 0,-1-1 0,1 1 0,0 0 1,-1 0-1,1 0 0,-1 0 0,1 0 1,-1 1-1,-3-1 0,4 0-116,1 1 0,-1-1 1,0 1-1,0-1 0,0 1 0,0 0 0,1 0 1,-1 0-1,0 0 0,0 0 0,0 0 0,0 1 0,1-1 1,-1 1-1,0-1 0,0 1 0,1 0 0,-1-1 1,0 1-1,1 0 0,-1 0 0,1 0 0,-1 0 0,1 1 1,0-1-1,-1 0 0,1 1 0,0-1 0,0 0 1,0 1-1,0-1 0,0 1 0,0 0 0,-1 2 0,-1 34-5485,3-18 737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1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12556,'0'0'4965,"0"50"-2403,-2-24-768,-7 3-129,2 1-416,0-2-800,4-1-321,3-6-64,0-1-384,0-8-929,9-7-705,-4-5-929,2-2-2466,0-15-5637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5029,'0'0'7239,"8"-9"-3780,-2 3-3023,0 0 1,0 0-1,1 0 1,-1 1-1,1 0 0,1 1 1,-1 0-1,1 0 1,-1 0-1,1 1 0,0 0 1,1 0-1,-1 1 1,0 0-1,15-1 0,-18 3-170,10-1 302,0 1-1,-1 0 1,28 5 0,-40-4-508,0-1-1,0 1 1,0-1 0,0 1-1,0 0 1,0 0-1,0-1 1,-1 2 0,1-1-1,0 0 1,0 0-1,-1 0 1,1 1 0,-1-1-1,3 3 1,-4-3-27,1 1 0,-1-1 0,1 1 0,-1-1 0,0 1-1,0-1 1,1 1 0,-1-1 0,0 1 0,0-1 0,-1 1 0,1-1 0,0 1 0,0-1 0,-1 1 0,1-1 0,-1 1-1,1-1 1,-1 1 0,0-1 0,1 0 0,-1 1 0,0-1 0,-1 2 0,-4 4 46,0 0 1,-1 0-1,0 0 0,0-1 1,-1 0-1,1 0 1,-1-1-1,-12 7 0,12-8-25,0 0 0,1 1 0,-1 0 0,1 0 0,0 1 0,1 0 0,-1 0 0,1 1 0,-10 14 0,16-20-51,-1 0 0,0-1 1,1 1-1,0 0 0,-1 0 0,1 0 0,0 0 0,-1 0 0,1 0 0,0 1 0,0-1 0,0 0 0,0 0 0,0 0 0,0 0 0,0 0 0,0 0 0,0 0 0,1 0 0,-1 0 0,0 0 0,1 0 0,-1 0 0,0 0 0,1 0 0,-1 0 0,1 0 0,0 0 0,-1-1 0,1 1 0,0 0 0,0 0 0,-1-1 0,1 1 1,0 0-1,0-1 0,0 1 0,0-1 0,0 1 0,0-1 0,0 1 0,0-1 0,0 0 0,0 0 0,0 1 0,1-1 0,57 7-335,-52-6 116,109 1-6922,-77-2 529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0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13741,'0'0'7751,"60"25"-6630,-26-25-448,5 0-545,0 0-160,-6-4-1505,-4-4-2275,-12-3-3587</inkml:trace>
  <inkml:trace contextRef="#ctx0" brushRef="#br0" timeOffset="1">1 80 11307,'0'0'7174,"58"-3"-6501,-21 3-256,7 0-161,-3 0-192,3 4 0,-5 1-96,-9-2-865,-3-3-2594,-6 0-3588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17168,'0'0'5670,"62"21"-4613,-18-19-545,11-2-384,0 1-64,-7 0-897,-4-1-2305,-10 0-1923,-15 0-3107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13933,'0'0'4415,"12"-5"-2632,4-2-1265,0 2 0,0 0 0,0 1-1,1 1 1,0 0 0,28 0 0,-33 3-374,0 0-1,0 1 1,0 0 0,0 1 0,-1 1 0,24 7 0,-33-9-126,0 0 1,0 0-1,0 0 1,1 0-1,-1 1 1,0-1 0,-1 0-1,1 1 1,0 0-1,0-1 1,-1 1-1,1 0 1,-1 0-1,1 0 1,-1 0-1,0 0 1,0 0 0,0 0-1,0 0 1,0 1-1,0-1 1,-1 0-1,1 1 1,-1-1-1,0 0 1,1 1-1,-1-1 1,0 1 0,0-1-1,-1 0 1,1 1-1,0-1 1,-1 0-1,0 1 1,1-1-1,-1 0 1,0 0-1,0 1 1,0-1 0,0 0-1,-1 0 1,-1 2-1,-6 10 160,-1 0 0,0 0 0,-1-1 0,0 0 0,-14 11 0,11-11-105,1 0-1,1 1 1,0 1-1,-10 16 1,21-30-73,0 0 1,0 0-1,1 0 1,-1-1-1,0 1 1,1 1-1,-1-1 0,1 0 1,-1 0-1,1 0 1,0 0-1,-1 0 1,1 0-1,0 1 1,0-1-1,0 0 1,0 0-1,0 0 0,0 0 1,0 1-1,0-1 1,0 0-1,1 0 1,-1 0-1,0 0 1,1 0-1,-1 0 0,1 1 1,-1-1-1,1 0 1,0 0-1,-1 0 1,1-1-1,0 1 1,0 0-1,0 0 0,-1 0 1,1 0-1,0-1 1,0 1-1,0-1 1,0 1-1,0 0 1,1-1-1,-1 0 1,0 1-1,0-1 0,0 0 1,0 1-1,0-1 1,1 0-1,1 0 1,10 2-370,1-1 1,0-1-1,25-1 1,-19 0-1172,21-1-2752,1-6-3085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11275,'0'0'13260,"88"21"-12875,-33-21-289,5 0-64,2-7-1217,-3-1-2275,-3-7-4836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109 237 1281,'0'0'961,"17"-9"550,51-30 267,-63 35-1408,1 0 0,-1 0 0,0 0 0,-1 0 0,1-1 0,-1 0 0,1 0 0,-2 0 0,1 0 0,0-1 0,-1 1 0,0-1 0,0 0 0,-1 0 0,3-9 1,3-7 1742,-7 20-1840,0 0 1,0 0 0,-1 0-1,1-1 1,-1 1-1,0 0 1,1 0-1,-1 0 1,0-1-1,0 1 1,0 0 0,-1-1-1,1 1 1,0 0-1,-1 0 1,0 0-1,1 0 1,-1-1-1,0 1 1,0 0 0,0 0-1,0 0 1,-1 1-1,1-1 1,-1 0-1,1 0 1,-1 1 0,-1-3-1,0 2-115,1 1 1,-1-1-1,1 1 0,-1-1 0,1 1 0,-1 0 1,0 0-1,0 0 0,0 0 0,0 0 0,1 1 1,-1-1-1,-5 1 0,1 0-133,1 1 0,-1 0-1,1 0 1,-1 1 0,1 0 0,0 0-1,0 0 1,0 1 0,0 0 0,0 0-1,0 1 1,1-1 0,-1 1 0,1 1-1,0-1 1,1 1 0,-1-1 0,-4 8-1,-6 7 71,1 0 0,1 1-1,-18 37 1,27-47-42,0 0 0,0 1 0,1 0 0,0-1-1,-2 14 1,5-21-39,0 0 0,-1 1-1,1-1 1,0 1 0,1-1 0,-1 1-1,1-1 1,0 1 0,1 3-1,-2-6-7,1 1 0,0-1 0,-1 0 0,1 0-1,0 1 1,0-1 0,0 0 0,0 0-1,0 0 1,0 0 0,0 0 0,0 0-1,0-1 1,0 1 0,0 0 0,1 0 0,-1-1-1,0 1 1,1-1 0,-1 1 0,0-1-1,3 1 1,6-1 38,0 1 0,-1-1-1,1-1 1,0 0 0,0 0-1,-1-1 1,1 0 0,-1-1 0,0 0-1,1-1 1,-1 0 0,-1 0-1,1 0 1,-1-2 0,1 1 0,7-7-1,7-6 24,0-2-1,-1 0 1,38-47-1,-50 53-20,0 0 1,-1 0-1,0-1 0,-1-1 0,7-18 1,-36 58 43,13-12-108,1 1 0,0 0 0,1 1 0,0-1 0,1 1 0,0 0 0,1 1 0,1-1 0,1 1 0,0-1 0,0 1 0,2 28 0,0-41-113,1-1 0,0 1 0,-1 0 0,1-1 0,0 1 0,-1 0 0,1-1 0,0 1 0,0-1 1,0 0-1,1 1 0,-1-1 0,0 0 0,0 1 0,1-1 0,-1 0 0,1 0 0,-1 0 0,1 0 1,-1-1-1,1 1 0,0 0 0,-1-1 0,1 1 0,0-1 0,-1 1 0,1-1 0,0 0 0,0 0 1,-1 0-1,1 0 0,0 0 0,0 0 0,1 0 0,2-1-694,0 1 0,0-1 0,-1 0 0,1 0-1,0 0 1,-1-1 0,1 1 0,-1-1 0,0 0 0,0 0 0,8-6 0,13-18-9575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13965,'0'0'2162,"7"8"-726,10 10-292,-1 1 0,-1 1 0,22 39 0,-30-46-1016,-1-1 0,-1 1 0,0 1 0,-1-1 0,-1 0 0,0 1 0,0 0 0,-2 0 0,1 17 0,-3-10-36,-1 1-1,-1-1 0,0 0 1,-2-1-1,-1 1 0,0-1 1,-1 0-1,-14 25 0,4-12-559,-2-1 0,-1 0-1,-46 53 1,38-58-2660,6-14-1923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15054,'0'0'6038,"-4"10"-5691,-4 12-179,0 0 1,2 1 0,1 0-1,1 0 1,0 1-1,1 42 1,3-7 169,0-2-1951,0-20-10213,0-46 3974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12268,'0'0'7073,"6"-7"-6203,1 0-733,0 1-1,0 0 1,0 1-1,1 0 0,-1 0 1,1 0-1,1 1 1,-1 0-1,1 1 1,-1 0-1,1 0 1,0 1-1,0 0 1,0 1-1,10-1 1,6-1-40,-1 0 0,1 2 0,0 1 0,41 5 0,-60-4-78,0 1-1,-1-1 1,1 1-1,0 0 0,-1 0 1,1 1-1,-1 0 0,1 0 1,-1 0-1,8 7 1,-10-7 22,0 1 1,0-1 0,-1 0 0,0 1 0,1-1 0,-1 1 0,0 0-1,-1-1 1,1 1 0,-1 0 0,0 0 0,0 0 0,0 0-1,0 1 1,-1-1 0,1 0 0,-1 6 0,0-8 30,-1 0 1,1 0-1,0 0 1,-1-1-1,1 1 0,-1 0 1,1 0-1,-1 0 1,0 0-1,0-1 1,0 1-1,0 0 0,0-1 1,0 1-1,0-1 1,-1 1-1,1-1 0,0 1 1,-3 1-1,-1 0 48,0 0 0,0 0-1,0-1 1,0 1-1,0-1 1,-10 3 0,-3-1-107,-1 0 0,1-2 0,-22 2 0,36-4-531,-20 0-780,16-5-6159,8-2 646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17136,'0'0'5093,"-9"6"-4602,-12 9-131,0 1 0,2 1 0,0 1-1,1 0 1,-31 41 0,40-47-271,1 1 0,0 0 0,1 1 0,0 0 0,1 0 0,0 0 0,1 0 0,1 1-1,1 0 1,0 0 0,1 0 0,-1 18 0,3-30-120,0 0-1,1 0 1,-1 0-1,1 0 1,-1 0-1,1 0 1,0 0-1,0 0 1,1 0-1,-1 0 1,1-1-1,-1 1 1,1 0-1,0-1 1,0 0-1,0 1 1,0-1-1,0 0 1,1 0-1,-1 0 1,1 0-1,-1 0 1,1-1-1,0 1 1,-1-1-1,6 2 1,4 1-1087,-1 0-1,1-1 1,0-1 0,-1 0 0,22 1 0,15-2-6884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12268,'0'0'9374,"-2"9"-9193,-2 5-132,-2 0-1,1-1 1,-2 1-1,1-2 0,-2 1 1,0-1-1,-17 20 1,12-15 162,0 1 1,1 1-1,-16 34 0,46-69-3823,13-20-820,-7 3-955,1-3-3309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13 8168,'29'-12'3005,"-31"20"1922,-9 17-4101,9-19-162,-6 14-71,2 0 1,0 1-1,1 0 1,2 0-1,0 0 0,-1 36 1,4 23-8080,0-59 3179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8552,'0'0'12043,"46"-10"-11626,-14 15-353,3-1 0,4-2-32,0 2-1057,0-4-1601,-5 0-2788,-4 0-4963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10154,'0'0'10895,"-3"9"-10484,-4 9-167,2 1 0,0 0 0,1 0 0,0 0 1,2 0-1,-1 33 0,3-51-223,0 0 0,0 1 1,1-1-1,-1 0 0,0 0 1,1 1-1,-1-1 0,0 0 1,1 0-1,0 0 1,-1 1-1,1-1 0,0 0 1,-1 0-1,1 0 0,0 0 1,0 0-1,0 0 0,0 0 1,0-1-1,0 1 0,0 0 1,0 0-1,0-1 1,2 2-1,0-2 62,0 1 1,0 0-1,0-1 1,0 0-1,0 1 1,0-1-1,0 0 1,0 0-1,0-1 1,5 0-1,0-1 38,0-1 0,-1 1-1,1-1 1,-1 0 0,1-1 0,-1 0-1,12-8 1,-7 1-82,-1-1 0,0 0 0,-1-1 0,0 0 0,-1 0 0,0-1 0,-1 0 0,-1-1 0,11-27 0,-21 52-45,1 0 1,0 0-1,1 0 1,0 19-1,0-26-71,1 0-1,0-1 1,0 1-1,0-1 1,1 1-1,-1 0 1,0-1-1,1 1 1,0-1-1,-1 1 1,1-1-1,0 0 0,1 1 1,-1-1-1,0 0 1,1 0-1,-1 1 1,1-1-1,-1 0 1,1 0-1,0-1 1,0 1-1,0 0 0,0-1 1,0 1-1,0-1 1,1 0-1,-1 1 1,0-1-1,1 0 1,-1-1-1,1 1 1,3 1-1,19-2-3664,1 0-3390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16816,'0'0'9705,"-21"62"-8680,19-34-320,2 0-417,0-1-288,2-2 0,7 1-641,2-5-1184,-4-4-1699,-2-5-1729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4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10954,'0'0'10314,"-7"61"-8744,7-31-513,-2 0-385,2-1-512,0-3-96,0-3-32,2-5-640,1-4-769,-1-6-193,-2-3-672,-7-10-8008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9257,'0'0'10997,"13"-3"-9855,26-4 321,74-3 0,-97 9-1364,0 1 0,-1 0 0,1 2 0,-1-1 0,1 2 0,-1 0 0,0 1 0,28 11 0,-41-14-96,0-1 0,-1 1 0,1 0 0,0 0 1,-1-1-1,1 1 0,-1 0 0,1 0 0,-1 0 0,0 1 0,1-1 0,-1 0 0,0 0 0,0 1 0,0-1 0,0 1 0,0-1 0,0 1 0,0-1 0,0 1 1,-1 0-1,1-1 0,-1 1 0,1 0 0,-1 0 0,0-1 0,1 1 0,-1 0 0,0 0 0,0-1 0,0 1 0,-1 0 0,1 0 0,0-1 0,-1 1 1,1 0-1,-1 0 0,1-1 0,-1 1 0,0 0 0,0-1 0,1 1 0,-1-1 0,0 1 0,-1-1 0,1 0 0,0 1 0,-2 0 0,-5 6 308,0 0-1,-1 0 1,0-1-1,-1-1 0,-19 11 1,16-7-249,15-4-1047,23 2-1721,-11-5 2187,-5-1-35,0 0 0,0 1 0,0 0 0,-1 0 0,14 8 0,-21-10 557,1 0 0,-1 0 0,1 0 1,-1 0-1,0 0 0,1 1 0,-1-1 0,0 0 0,0 1 0,0-1 0,0 1 0,0-1 1,0 1-1,0 0 0,-1-1 0,1 1 0,0 0 0,-1 0 0,1-1 0,-1 1 1,0 0-1,0 0 0,0 0 0,0-1 0,0 1 0,0 0 0,0 0 0,0 0 0,-1-1 1,1 1-1,-1 0 0,1 0 0,-1-1 0,0 1 0,0 0 0,-1 2 0,-3 3 379,0 0-1,0 0 0,-1-1 0,0 1 1,0-1-1,0 0 0,-1-1 0,0 0 0,0 0 1,0 0-1,-1-1 0,0 0 0,-14 5 0,6-3 261,0-1 0,0-1-1,0 0 1,0-1-1,0-1 1,-23 1-1,38-3-658,-6 0 71,0 0 0,0 0 1,0-1-1,0 0 0,-12-3 0,18 3-177,0 1-1,0-1 0,0 1 1,0-1-1,0 1 0,0-1 0,0 0 1,0 0-1,0 1 0,0-1 1,0 0-1,1 0 0,-1 0 0,0 0 1,0 0-1,0-2 0,0 1-254,1 1 0,0-1-1,-1 1 1,1-1 0,0 1-1,0-1 1,0 1 0,0-1 0,1 0-1,-1 1 1,0-1 0,1 1-1,-1-1 1,1 1 0,-1-1-1,2-2 1,11-11-6530,9-2-4868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1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10922,'0'0'5445,"45"48"-2562,-26-22-961,9 2-256,-3 3-481,0 6-449,-9 3-383,-9 5-161,-7 2 0,-5 4 0,-18 3-96,-11 1-64,-10 1-1089,1-5-2178,-10-5-929,4-8-8840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7591,'0'0'13549,"42"-4"-12460,-10-2-32,3-1-160,4 1-481,0 2-384,0 1 0,-7 3-160,-7 0-1121,-6 0-385,-8 7-960,-9 0-865,-2 1-1122,-2-2-2497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9257,'0'0'11915,"78"30"-10730,-32-30-768,3 0-353,-3 0-32,-1 0-993,-6 0-1634,-6-1-1280,-8 0-417,-4-3-2915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9513,'0'0'8456,"-14"61"-7783,7-33-417,2 6-192,0-1 32,5 2-320,0-5-1410,0-3-1313,0-5-480,0-6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26 118 7399,'-4'-7'3411,"3"5"-3253,-16-33 3381,17 34-3395,-1 0 1,0 0-1,1 0 0,0 0 0,-1 0 0,1-1 1,0 1-1,0 0 0,-1 0 0,1-1 1,0 1-1,0 0 0,0 0 0,0 0 0,1-1 1,-1 1-1,0 0 0,1 0 0,-1 0 0,0-1 1,1 1-1,-1 0 0,1 0 0,0 0 0,-1 0 1,1 0-1,0 0 0,0 0 0,-1 0 0,1 0 1,0 1-1,0-1 0,0 0 0,2 0 0,12-4 243,1 2 0,0 0-1,0 0 1,0 2 0,0 0-1,29 2 1,-15-1-88,35-1 134,63 1-109,-114 1-315,0 0-1,0 2 1,0-1-1,0 2 1,-1 0-1,23 10 1,-34-14-10,0 1 1,-1-1-1,1 1 1,-1 0-1,1 0 1,-1-1-1,1 1 1,-1 0 0,1 0-1,-1 0 1,0 1-1,0-1 1,0 0-1,1 0 1,-1 1-1,0-1 1,-1 1-1,1-1 1,0 1-1,0-1 1,-1 1-1,1-1 1,-1 1-1,1 2 1,-1-2 34,-1-1 0,1 1 0,-1 0 0,0 0 0,0-1 0,1 1 0,-1-1 0,0 1 0,-1-1 0,1 1 0,0-1 0,0 0 0,-1 1 0,1-1 0,0 0 1,-1 0-1,1 0 0,-3 1 0,-10 6 297,-1-1 0,0 0 0,-26 8 0,-95 18-117,131-32-1369,15 0-11560,8-3 4558</inkml:trace>
  <inkml:trace contextRef="#ctx0" brushRef="#br0" timeOffset="1">695 0 14798,'0'0'7933,"-8"9"-7890,4-5-106,-20 21 339,1 0 1,-29 42-1,47-59-185,0-1 0,0 1 0,1 0 0,0 0 1,0 0-1,1 1 0,0 0 0,0-1 1,1 1-1,0 0 0,1 0 0,0 0 0,0 0 1,1 0-1,0 1 0,2 8 0,-2-16-186,1 0 0,1 0 0,-1 0-1,0 0 1,0 0 0,1 0 0,-1 0-1,1 0 1,-1-1 0,1 1 0,0-1-1,0 1 1,-1-1 0,1 0 0,0 1-1,0-1 1,1 0 0,-1 0-1,0-1 1,0 1 0,0 0 0,1-1-1,-1 1 1,0-1 0,3 0 0,3 2-1116,0-2 1,-1 1 0,1-1-1,0-1 1,0 1 0,11-3-1,14-10-6108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12011,'0'0'9012,"-7"9"-8254,-151 191 704,196-249-11615,-17 20 3469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 10698,'7'-15'7079,"-7"27"-6150,-7 6 64,-2 3 384,-1 4-160,6 2-544,-5-1-481,4-1-96,5 0-96,0-4 0,0-2-416,0-2-97,0-3-544,0-2-833,0-6-768,0-4-1442</inkml:trace>
  <inkml:trace contextRef="#ctx0" brushRef="#br0" timeOffset="1">15 188 9705,'0'0'11467,"-15"-47"-10250,26 46-608,7-1-353,7 2-128,3 0-64,6 0-64,-1 0-416,6 0-2403,-5-7-2338,5-5-3395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10090,'0'0'9860,"-6"10"-8419,1-3-1242,1 0-1,1 1 1,-1-1-1,1 1 1,0 0 0,1 0-1,0 0 1,0 0 0,1 0-1,0 0 1,0 0 0,1 1-1,0-1 1,1 0 0,-1 0-1,2 0 1,-1 1 0,4 9-1,1-2-83,-1-4-55,0 0-1,-1 0 1,4 21-1,-7-30-64,-1 0-1,1 0 1,-1 0 0,0 0-1,0-1 1,0 1 0,-1 0-1,1 0 1,-1 0-1,0 0 1,1 0 0,-1 0-1,0-1 1,-1 1 0,1 0-1,0-1 1,-1 1 0,0-1-1,1 0 1,-1 1-1,-3 2 1,-8 6-305,-1-1-1,0 0 1,0-1-1,-17 8 1,-30 10-5163,41-18-1755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0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 17424,'0'0'2659,"9"-3"-369,64-13 1722,-64 14-3594,0 1 0,0 0 0,0 1 0,0 0 0,0 0 0,0 1 0,13 2 0,-22-3-415,1 0 0,-1 1 0,0-1 0,1 0 0,-1 0 0,1 0 0,-1 0 0,0 1 0,1-1 0,-1 0 0,0 0 0,1 1 0,-1-1-1,0 0 1,0 0 0,1 1 0,-1-1 0,0 0 0,0 1 0,1-1 0,-1 1 0,0-1 0,0 0 0,0 1 0,0-1 0,1 1-1,-1-1 1,0 0 0,0 1 0,0-1 0,0 1 0,0-1 0,0 0 0,0 2 0,-9 15 94,-19 11 29,-20 6 18,26-18-144,0 0 0,-23 23 0,44-38-7,0-1 0,0 1 0,0 0 0,1 0 1,-1 0-1,0-1 0,0 1 0,1 0 0,-1 0 0,1 0 0,-1 0 0,1 0 0,0 0 0,-1 0 0,1 0 0,0 0 0,-1 1 0,1-1 0,0 1 0,0-1 2,1-1 1,-1 1-1,0 0 0,1-1 0,-1 1 0,1-1 0,-1 1 0,0-1 1,1 1-1,-1-1 0,1 1 0,-1-1 0,1 0 0,0 1 0,-1-1 1,1 0-1,-1 1 0,1-1 0,0 0 0,-1 0 0,1 0 0,1 1 1,48 1-459,-40-2 194,1-1-83,8 1-28,0 0 1,0 2-1,32 5 0,-48-6 353,0 0 1,1 0-1,-1 0 0,1 0 1,-1 1-1,0-1 1,0 1-1,0 0 0,0 0 1,0 0-1,4 5 1,-6-6 23,0 1 1,0-1 0,0 1 0,0 0-1,0 0 1,-1-1 0,1 1 0,0 0-1,-1 0 1,1 0 0,-1 0 0,0 0-1,0-1 1,0 1 0,0 0 0,0 0-1,0 0 1,0 0 0,-1 0 0,1 0-1,-1 0 1,0 3 0,-3 2 141,1-1 0,-1 1 1,0-1-1,0 0 0,-1 0 1,1 0-1,-2-1 0,1 1 1,0-1-1,-1 0 0,-10 6 1,5-4-10,1 0 1,-2-1 0,1 0-1,-1 0 1,-23 6 0,34-11-238,1-1 1,-1 0-1,1 0 1,0 0 0,-1 0-1,1 1 1,-1-1 0,1 0-1,-1 0 1,1 0 0,0 0-1,-1 0 1,1 0 0,-1 0-1,1 0 1,-1 0 0,1 0-1,-1-1 1,1 1 0,0 0-1,-1 0 1,1 0 0,-1 0-1,1-1 1,0 1 0,-1 0-1,1 0 1,-1-1 0,1 1-1,-1-1 1,8-13-6062,14-6-1562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13421,'0'0'8328,"21"62"-6951,-16-35-320,-3 1-673,0-1-288,3-5-32,-2-1-224,-1-5-1121,2-7-833,-4-5-1249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12940,'0'0'7175,"46"22"-5093,-9-22-480,2 0-962,7 0-512,2 0-96,-2 0-1377,-7-7-2403,-9-1-3298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13773,'0'0'6502,"9"52"-5253,-9-20-320,0 4-448,0 2-289,0 0-160,-3-1 0,3-3-609,0-3-960,0-8-833,0-5-577,-2-8-416,-2-10-32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0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10794,'0'0'8456,"5"-9"-7196,-3 4-1143,1 1 0,-1 0 0,1 1 0,0-1 0,0 0 0,0 1 0,1-1 0,-1 1 0,1 0 0,6-4 0,-2 3 78,-1 0 0,1 1 0,0 0 1,0 1-1,0-1 0,17-1 0,19-3 196,0 2 0,0 2 0,88 6 0,-129-3-393,1 1-1,-1 0 0,0-1 1,1 1-1,-1 1 0,0-1 1,0 0-1,0 1 0,0 0 1,0-1-1,0 1 0,0 0 1,-1 1-1,1-1 0,-1 0 1,0 1-1,1 0 0,2 4 1,-4-6 19,-1 1 1,1-1 0,-1 1 0,1 0-1,-1 0 1,1-1 0,-1 1-1,0 0 1,0-1 0,0 1 0,0 0-1,0 0 1,0-1 0,-1 1 0,1 0-1,0 0 1,-1-1 0,1 1-1,-1 0 1,0-1 0,0 1 0,1-1-1,-1 1 1,0-1 0,0 1 0,-1-1-1,1 0 1,0 0 0,0 1-1,-1-1 1,1 0 0,0 0 0,-1 0-1,1 0 1,-1 0 0,1-1 0,-1 1-1,-1 0 1,-12 6 354,0-1 0,-1 0 0,1-2 1,-1 1-1,-20 1 0,3 1-4572,1 1-6971,39-10-611</inkml:trace>
  <inkml:trace contextRef="#ctx0" brushRef="#br0" timeOffset="1">591 1 10794,'0'0'15215,"-9"8"-14975,-9 7-178,1 0 0,1 1 0,1 1 0,-17 24 0,25-32-55,1 1 1,1-1-1,-1 1 0,1 0 1,1 0-1,0 0 0,1 1 1,0 0-1,0-1 0,1 1 1,0 0-1,0 16 1,3-23-3,-1 0 1,1-1-1,0 1 1,0-1 0,1 1-1,-1-1 1,1 1 0,-1-1-1,1 0 1,0 0 0,0 0-1,1 0 1,-1 0 0,1 0-1,-1 0 1,1-1-1,0 0 1,0 1 0,0-1-1,0 0 1,0 0 0,1-1-1,-1 1 1,0-1 0,1 1-1,7 1 1,5 1-783,0 0 0,0-1 1,0-1-1,30 1 0,2-3-4369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12 11307,'9'-7'3171,"-6"3"128,3 4 576,-6 13-3042,0 6-32,0 5-256,-2 5-385,-3-1-96,3-1-32,-2-2-32,3-3-641,-3-5-672,2-5-609,-7-4-576,-3-7-1922,-4-1-897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11371,'0'0'2119,"11"-5"257,22-6-1042,0 2 1,0 1-1,0 1 1,54-3 0,-66 8-928,10-1-129,-1 2 1,0 0-1,57 8 1,-86-8-277,0 1 1,-1 0-1,1 0 0,0 0 0,0 0 0,0 0 1,-1 0-1,1 1 0,0-1 0,0 0 1,0 0-1,-1 1 0,1-1 0,0 0 1,0 1-1,-1-1 0,1 0 0,0 1 0,-1-1 1,1 1-1,-1 0 0,1-1 0,-1 1 1,1-1-1,-1 1 0,1 0 0,-1-1 1,1 1-1,-1 0 0,0-1 0,1 1 0,-1 0 1,0 0-1,0 0 0,1-1 0,-1 1 1,0 0-1,0 0 0,0-1 0,0 1 1,0 0-1,0 0 0,0 0 0,-1-1 0,1 1 1,0 0-1,0 0 0,0 0 0,-1-1 1,1 1-1,-1 0 0,1-1 0,0 1 1,-1 0-1,1-1 0,-1 1 0,1 0 0,-1-1 1,0 1-1,1-1 0,-1 1 0,0-1 1,1 1-1,-2-1 0,-4 6 51,-1-1 1,1 0-1,-1 0 0,-13 7 0,-88 27 199,76-29-168,39-10-112,-1-1-1,1 1 0,0 0 0,-1 1 1,1 0-1,-1 0 0,12 3 0,0 0-104,-7-2 26,0 0-1,0 1 0,-1 0 0,1 1 0,-1 0 0,0 1 0,0 0 0,0 1 1,9 7-1,-16-11 97,0 1 0,0-1 0,0 0 0,-1 1 0,1-1 0,-1 1 0,0 0 0,0 0 0,0 0 0,0 0 0,0 0 0,-1 1 0,1-1 0,-1 0 0,0 1 0,0-1 0,0 1 0,-1-1 0,1 1 0,-1 0 0,0-1 0,0 1 0,0-1 0,0 1 0,-1 0 0,1-1 0,-1 1 0,0-1 0,0 1 0,0-1 0,-1 0 0,-1 4 0,-1 0 169,-1-1-1,1 0 1,-1 0-1,0 0 1,-1-1-1,0 1 1,0-1-1,0 0 1,0-1-1,-1 0 1,1 0-1,-1 0 1,0-1-1,-1 0 1,1 0-1,0-1 1,-9 2-1,-5 2 75,-1-2 0,0-1-1,0-1 1,-39 0-1,58-2-328,0 0 0,0 0 0,0-1 0,0 1 0,0-1 0,0 1 0,0-1 0,1 0 0,-1 0 0,0-1 0,0 1 0,1 0 0,-1-1 0,1 0 0,0 1 0,-1-1 0,1 0 0,0 0 0,0 0 0,0-1 0,0 1 0,0 0 0,-1-4 0,2 3-350,0 1 1,0-1-1,0 0 1,1 1-1,-1-1 0,1 0 1,0 0-1,0 1 1,0-1-1,0 0 0,0 0 1,1 1-1,-1-1 1,1 0-1,0 1 0,-1-1 1,3-3-1,11-19-6317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2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16015,'0'0'5541,"8"-1"-4137,-5 0-1343,0 0 0,0 1 0,-1-1 1,1 1-1,0-1 0,0 1 0,0 0 0,0 0 0,-1 0 0,1 1 0,0-1 0,0 1 0,-1-1 0,1 1 0,0 0 0,-1 0 0,1 0 0,0 0 0,-1 1 0,1-1 0,-1 1 0,0-1 0,0 1 0,0 0 0,1 0 0,-2 0 0,1 0 0,0 0 0,0 1 0,-1-1 0,1 1 0,-1-1 0,0 1 0,1-1 0,-1 1 1,0 3-1,3 6-24,-1 1 0,0 0 0,-1-1 0,-1 1 0,0 0 0,-1 0 0,0 0 0,-1 0 0,-1 0 0,0 0 0,0 0 0,-1 0 0,-1-1 1,0 0-1,-7 14 0,-11 23 15,-2-1 1,-37 53-1,60-99-55,-45 67-1618,11-26-4280,20-28-1973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14318,'0'0'7078,"48"-23"-5893,-13 11-160,8 3-544,5 1-417,1 5-64,3 3-609,-3 0-928,-6 0-1826,-5 0-3011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16335,'0'0'5125,"-14"74"-4676,9-37-289,3 2-96,-2 2 0,4-3-256,0-3-1089,0-3-1250,4-9-1889,-4-6 448,0-9-1697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7911,'0'0'10330,"7"-9"-8931,-4 7-1315,0-2 12,1 0-1,-1 1 1,1-1-1,0 1 1,0 0-1,0 0 1,0 0-1,0 1 1,1 0-1,-1 0 1,1 0 0,0 0-1,-1 0 1,1 1-1,0 0 1,8-1-1,44-3 388,1 3 0,0 2 1,114 15-1,-164-13-492,0 0 1,0 0 0,-1 1-1,1 0 1,9 7 0,-16-10 12,0 1 0,0-1 0,0 1 0,0 0 0,0-1 0,0 1 1,0 0-1,-1 0 0,1 0 0,0-1 0,-1 1 0,1 0 0,0 0 1,-1 0-1,1 0 0,-1 0 0,0 0 0,1 0 0,-1 2 0,0-2 20,0 0-1,-1 0 0,1 0 1,-1 0-1,1 1 0,-1-1 1,1 0-1,-1 0 0,0-1 1,0 1-1,1 0 0,-1 0 1,0 0-1,0 0 0,0-1 1,0 1-1,0 0 0,0-1 1,0 1-1,0-1 0,0 1 1,0-1-1,-2 1 0,-15 5 330,0 0 0,0-1 0,0 0 0,-1-2 0,-23 2 0,-12 2-1342,1 6-3514,64-13-5362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6:46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2173 260 7431,'-141'-39'1084,"-2"8"-1,-1 5 1,0 7 0,-247-2-1,337 23-989,1 3 0,0 1 0,0 3 0,1 3-1,-71 24 1,47-8 46,2 3 0,-134 78 0,162-81-125,2 1 1,1 3 0,1 2-1,2 1 1,2 2-1,-44 54 1,67-72 19,1 0-1,0 1 1,2 0 0,1 1-1,0 0 1,2 0 0,0 2 0,1-1-1,1 1 1,2 0 0,0 0-1,1 0 1,2 1 0,0 0 0,2-1-1,3 37 1,0-43-13,2 0 0,0-1 0,0 1 0,2-1 0,0 0 0,1-1 0,0 1 0,2-2 0,-1 1 0,2-1 0,0-1 0,1 0 0,0-1-1,14 12 1,10 6 11,1-2-1,2-1 1,0-2-1,44 21 0,4-6 88,1-4 0,1-3 1,3-5-1,0-3 0,145 19 0,-60-25 74,1-7 0,184-13 0,-171-14 173,0-8 0,-2-8 0,205-62 0,53-48-165,-401 122-204,-1-1 0,-1-3 0,-1-1 0,-1-2 0,-1-2 1,-1-2-1,51-50 0,-75 62 13,0 0 0,0-1 0,-2-1 0,0 0 0,-2-1 1,0 0-1,-2-1 0,0 0 0,-1-1 0,6-26 0,-11 34 21,-2 0-1,1 0 1,-2 0-1,0-1 1,-1 1-1,0 0 0,-2-1 1,1 1-1,-2 0 1,0 0-1,-1 0 1,0 1-1,-1-1 1,-1 1-1,0 0 0,-1 0 1,-10-13-1,1 5-3,-1 0-1,-1 1 1,-1 1 0,-1 1-1,-1 1 1,-1 1-1,-29-19 1,-9 0-21,-107-48 0,19 23-225,-3 7 0,-1 6-1,-3 7 1,-1 7 0,-2 6 0,0 8-1,-2 6 1,-261 11 0,215 26-4341,122-13 475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17617,'0'0'3107,"-14"47"-353,4-17-95,-1-2-802,4-1-703,2-6-642,1-2-448,4-4-192,0-7-1730,9-8-1313,-2 0-1505,4-6-4645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4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13933,'0'0'8339,"-7"5"-7635,-20 15-339,1 0-1,0 2 0,2 1 0,-24 29 0,40-43-331,1-1 0,0 1 0,1 0 0,0 1 0,1 0 0,0 0 0,0 0 0,1 0 0,0 1 0,1 0 0,0-1 0,1 1 0,0 0 0,1 0-1,0 1 1,2 21 0,0-29-55,0-1-1,0 1 1,1 0-1,-1-1 1,1 1-1,0-1 1,0 1-1,1-1 1,-1 0-1,1 0 1,-1 0-1,1 0 1,0 0-1,0-1 1,0 1-1,0-1 1,1 0-1,-1 0 1,1 0-1,-1 0 1,1-1-1,0 0 1,-1 1-1,1-1 1,0 0-1,0-1 1,0 1-1,5-1 1,3 2-815,-1-1 0,1-1 1,20-2-1,25-10-7341,-17-7-1671</inkml:trace>
  <inkml:trace contextRef="#ctx0" brushRef="#br0" timeOffset="1">581 101 16335,'0'0'4164,"-49"33"-3267,26-7-64,-5 1 0,-3 6-257,3 1-351,-2-2-193,7-4 0,4-3 0,4-8 0,14-8-32,6-9-1762,13-15 64,3-13-1729,4-6-2370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13549,'0'0'4164,"-33"62"-3299,17-35 128,1 5 416,5-1-160,4-1-544,6-2-481,0-2-128,0-4-32,8-3 0,0-5-640,-2-4-513,-1-2-929</inkml:trace>
  <inkml:trace contextRef="#ctx0" brushRef="#br0" timeOffset="1">0 205 5509,'0'0'17617,"62"-23"-17425,-26 23-160,8 1 0,0 3-576,-3 3-2307,-2-7-3587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10570,'0'0'8376,"3"-9"-7095,2 1-1096,-1-1 0,1 1 0,0 0-1,1 0 1,0 0 0,0 1 0,1 0-1,0 0 1,0 1 0,0-1 0,1 2 0,9-7-1,-8 6-87,100-59 1008,-98 59-1001,0 1 1,0 0-1,1 1 0,-1 1 1,1 0-1,0 0 0,0 1 1,17 0-1,-28 2-104,1-1-1,-1 1 1,1 0-1,-1 0 1,0 1-1,1-1 1,-1 0-1,1 0 1,-1 1-1,0-1 1,1 1-1,-1-1 1,0 1-1,0 0 1,1-1-1,-1 1 1,0 0-1,0 0 0,0 0 1,0 0-1,0 0 1,0 0-1,0 0 1,0 0-1,-1 0 1,2 2-1,-1 0 19,0 0 0,0 1 0,-1-1 0,0 0 0,1 0 0,-1 0 0,0 0 0,0 0 0,-1 0 0,1 0 0,-2 6 0,-3 8 278,-1 0-1,-1 0 0,-11 19 1,16-32-148,-9 29 387,13-23-2224,11-20-2799,-1-6-1726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9833,'0'0'3556,"7"-4"-65,1-2-2588,-6 4-686,0 0-1,1 0 1,-1 1 0,1-1-1,0 1 1,-1-1 0,1 1-1,0 0 1,0 0 0,0 0-1,0 0 1,0 0 0,0 1 0,4-1-1,-6 2-114,0 0 0,0-1 0,0 1 0,0 0 0,0-1 1,-1 1-1,1 0 0,0 0 0,0 0 0,-1 0 0,1 0 0,0 0 0,-1 0 0,1 0 0,-1 0 0,1 0 0,-1 0 0,0 0 0,1 0 0,-1 0 0,0 0 0,0 0 0,0 1 0,0-1 1,0 0-1,0 0 0,0 0 0,-1 2 0,-1 40 348,2-41-374,-17 78 415,3-21-1320,11-19-3226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11659,'0'0'9417,"10"-5"-8050,3 0-992,1 0 1,-1 1 0,1 0-1,1 1 1,-1 1 0,0 0-1,28 1 1,-19 1-230,-6-1-84,0 1 1,1 1-1,-1 0 0,0 1 0,0 1 1,25 7-1,-41-9-60,1-1-1,0 1 1,-1-1-1,1 1 1,-1 0-1,1 0 1,-1 0 0,1 0-1,-1 0 1,0 0-1,0 0 1,1 0-1,-1 1 1,0-1 0,0 0-1,0 1 1,1 2-1,-2-3 2,1 0 1,-1 0-1,0 0 0,0 0 0,0 0 0,0 0 0,0 0 1,0 0-1,0 0 0,-1 0 0,1 0 0,0 0 0,-1 0 1,1 0-1,0 0 0,-1 0 0,1 0 0,-1 0 0,0 0 1,0 1-1,-3 3 14,-1-1-1,1 0 1,-1 0 0,1 0 0,-1-1 0,0 1 0,-9 3 0,-58 25 148,73-28-419,10 0-331,14 2-535,-10-4 843,1 2 0,-1 0 0,0 0 1,20 10-1,-32-13 273,0 1 0,1 0-1,-1 0 1,0 0 0,0 0 0,0 1 0,-1-1 0,1 1 0,0 0-1,-1 0 1,3 3 0,-4-4 16,-1 0 0,1 0 0,0 0-1,0 0 1,-1 0 0,1 0 0,-1 0-1,0 0 1,1 0 0,-1 1 0,0-1 0,-1 0-1,1 0 1,0 0 0,0 0 0,-1 0-1,1 0 1,-1 0 0,0 0 0,0 0 0,-1 2-1,-1 2 140,0-1-1,-1 0 0,0 0 0,0-1 1,0 1-1,-1-1 0,0 0 0,0 0 1,0 0-1,0-1 0,0 0 1,-1 0-1,1 0 0,-1-1 0,0 0 1,-8 3-1,0-1 121,-1 0 0,0-2 0,0 1-1,1-2 1,-27 1 0,39-2-347,0 0 1,0-1-1,0 1 0,0 0 0,0 0 0,0-1 0,0 1 0,0-1 0,0 0 1,1 0-1,-1 1 0,0-1 0,1 0 0,-1-1 0,0 1 0,1 0 0,-1 0 1,1-1-1,0 1 0,-1 0 0,1-1 0,0 0 0,-2-2 0,2 2-373,0-1 0,1 1 0,-1 0 0,1 0 0,0 0 0,-1 0 0,1-1 0,0 1-1,0 0 1,0 0 0,1 0 0,-1-1 0,0 1 0,2-2 0,6-16-6069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4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15214,'0'0'5867,"1"10"-4836,3 14-106,1-1 0,8 26 1,-5-21-685,0 0 0,3 35 0,-10-55-234,-1 0 1,1 0 0,-1 0-1,-1 0 1,0 0-1,0 0 1,0 0 0,-1 0-1,0 0 1,-1 0-1,0-1 1,-6 13 0,-2-3-217,-1 0 0,-1 0 0,0-1 0,-28 26 0,31-33-733,0-1 1,-1-1-1,0 1 0,0-2 1,-13 7-1,-2-4-5229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15310,'0'0'6022,"2"53"-4869,-2-15-608,0 6-417,0 4-32,-4 0-96,1-4 0,1-5-737,-1-6-736,-5-8-289,0-10-384,-1-10-1057,-11-5-929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10025,'0'-10'1922,"0"6"-1640,0 0 0,0-1 0,1 1 0,0 0 0,-1-1 0,2 1 0,-1 0 0,0 0 0,1 0 0,0-1 0,0 2 0,0-1 0,0 0 0,1 0 1,-1 1-1,1-1 0,0 1 0,0 0 0,0 0 0,1 0 0,-1 0 0,1 1 0,-1-1 0,1 1 0,0 0 0,0 0 0,0 0 0,8-2 0,1 1 12,0 0-1,0 0 1,0 1 0,1 1 0,-1 1 0,1-1 0,-1 2 0,17 2-1,-21-2-266,0 1 0,0 0-1,-1 1 1,1-1-1,-1 2 1,1-1-1,-1 1 1,-1 0-1,1 1 1,0 0-1,-1 0 1,0 1-1,8 7 1,-14-11-22,1-1-1,-1 1 1,0-1 0,1 1-1,-1-1 1,0 1 0,0 0 0,0 0-1,-1 0 1,1-1 0,0 1 0,-1 0-1,1 0 1,-1 0 0,1 0-1,-1 0 1,0 0 0,0 0 0,0 0-1,0 0 1,0 0 0,0 0 0,-1 0-1,1 0 1,-1 0 0,1 0-1,-1 0 1,0 0 0,0-1 0,0 1-1,0 0 1,0 0 0,0-1-1,0 1 1,-1-1 0,1 1 0,-2 1-1,-8 6 67,0 0 0,0-1 0,0 0 0,-20 10 0,-2 2-34,29-17-28,-44 39 203,45-39-202,1 0 0,0-1 1,-1 2-1,1-1 0,0 0 0,1 0 0,-1 0 1,1 1-1,-1-1 0,1 1 0,0-1 0,0 1 0,1 0 1,-1 6-1,1-8-6,0-1 1,1 0-1,-1 1 1,1-1 0,-1 0-1,1 1 1,0-1-1,0 0 1,-1 0-1,1 0 1,0 0-1,0 0 1,0 0-1,0 0 1,0 0 0,0 0-1,1 0 1,-1 0-1,0-1 1,0 1-1,1-1 1,-1 1-1,0-1 1,1 1-1,-1-1 1,0 0 0,1 1-1,-1-1 1,0 0-1,1 0 1,1 0-1,58 1 216,-46-1-185,55 0-1345,-23 0-3540,-18 0-1850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2:53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13997,'0'0'8696,"11"-5"-6913,13-10-1564,0 0 0,-1-2 0,-1 0 0,-1-2 0,0 0 0,20-26 0,-27 29-181,-2 1 0,0-2 1,0 0-1,9-20 1,-29 109-546,6-52 647,0 1 0,2 0 0,2 29 0,-1-40-468,1-1-1,0 1 1,0-1 0,8 18-1,13 10-5038,-14-28-1867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9033,'0'0'13863,"4"13"-13062,2 15-559,-1 1 1,-1-1-1,-2 1 0,-1 0 0,-1-1 0,-1 1 1,-6 28-1,3-35-174,0-4 50,1 1 0,-2 27 0,5-46-112,0 1 1,1-1 0,-1 0 0,0 1-1,0-1 1,0 0 0,0 1-1,0-1 1,1 0 0,-1 0 0,0 1-1,0-1 1,0 0 0,1 0 0,-1 1-1,0-1 1,0 0 0,1 0-1,-1 0 1,0 1 0,1-1 0,-1 0-1,0 0 1,0 0 0,1 0 0,-1 0-1,0 0 1,1 0 0,-1 0-1,0 0 1,1 0 0,-1 0 0,0 0-1,1 0 1,-1 0 0,0 0 0,1 0-1,-1 0 1,0 0 0,1 0-1,-1 0 1,0 0 0,1-1 0,-1 1-1,0 0 1,1 0 0,18-9 208,-19 9-196,59-39 301,11-7-555,-63 42 194,-1 1-1,0 0 0,1 1 1,0 0-1,0 0 0,-1 0 1,1 0-1,0 1 0,9 0 1,-15 1 30,0 0 1,0 0-1,0 0 1,0 1-1,0-1 0,0 0 1,0 0-1,0 1 1,0-1-1,0 1 1,0-1-1,0 1 1,0-1-1,0 1 1,-1-1-1,1 1 1,0 0-1,0 0 1,0-1-1,-1 1 1,1 0-1,-1 0 1,1 0-1,0 0 1,-1 0-1,1 0 1,0 1-1,0 2 10,0 0-1,-1 0 0,1 0 0,0 0 0,-1 0 0,0 0 0,0 0 0,-1 4 1,1 0 15,-1 0 0,-1 0 0,0-1 0,0 1 0,0 0 1,-1-1-1,-6 14 0,2-13 127,1 0 0,-1-1 1,-1 1-1,0-1 0,0-1 0,0 1 1,0-1-1,-1-1 0,0 0 0,-1 0 1,1 0-1,-1-1 0,1-1 0,-1 0 1,-1 0-1,1-1 0,0 0 0,0-1 1,-1 0-1,1-1 0,-1 0 0,1 0 1,-13-3-1,19 2-182,1-1 0,-1 0 1,1 0-1,0 0 0,0 0 1,0 0-1,0-1 0,0 1 0,1-1 1,-1 0-1,1 0 0,-3-3 0,4 5-115,0 0-1,1 1 1,-1-1-1,0 0 0,1 0 1,-1 0-1,1 0 0,-1 0 1,1 0-1,-1 0 0,1 0 1,0 0-1,-1 0 0,1 0 1,0 0-1,0 0 0,0 0 1,0 0-1,0 0 0,0 0 1,0 0-1,0 0 1,0 0-1,1 0 0,-1-1 1,0 1-1,1 0 0,-1 0 1,1 1-1,-1-1 0,1 0 1,-1 0-1,1 0 0,-1 0 1,1 0-1,0 0 0,0 1 1,-1-1-1,1 0 0,0 1 1,0-1-1,0 0 1,0 1-1,0-1 0,1 1 1,16-7-3629,2-3-1927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17905,'0'0'9097,"-3"11"-7880,-10 34-389,6-26-522,1 0 0,1 0-1,1 0 1,0 1 0,2-1-1,-1 38 1,4-55-414,0 0 0,-1-1 0,1 1 1,0 0-1,1-1 0,-1 1 0,0-1 0,0 1 1,1-1-1,-1 0 0,1 0 0,-1 1 0,1-1 1,-1 0-1,1 0 0,0-1 0,0 1 0,-1 0 1,1 0-1,0-1 0,0 1 0,0-1 0,0 0 1,0 1-1,-1-1 0,1 0 0,0 0 0,0 0 1,0-1-1,3 1 0,2-1-505,-1 1-1,1-1 1,-1 0 0,1 0-1,-1-1 1,0 1 0,0-2-1,8-2 1,12-12-4384,-4-2-1665</inkml:trace>
  <inkml:trace contextRef="#ctx0" brushRef="#br0" timeOffset="1">205 149 8584,'0'0'12972,"-31"57"-10794,22-32 1,-2 2-354,8-1-512,3-1-640,0-4-513,10-2-96,3-1-96,2-6-1217,1-5-2050,0-3-3363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 13100,'0'0'7826,"10"-1"-6640,-6 1-1076,0-1 1,0 1-1,0 0 1,0 1-1,-1-1 1,1 0-1,0 1 1,0 0-1,-1 0 1,1 0-1,0 1 1,-1-1-1,1 1 1,-1 0-1,0-1 1,1 2-1,-1-1 1,0 0 0,0 1-1,-1-1 1,1 1-1,0 0 1,-1 0-1,0 0 1,1 0-1,1 4 1,3 7-26,0 0 1,-1 1-1,-1-1 1,0 1 0,-1 0-1,0 1 1,-1-1-1,-1 1 1,-1 0-1,0-1 1,-1 1 0,-1 0-1,0-1 1,-1 1-1,0-1 1,-2 1-1,0-1 1,-7 17-1,-5 12-57,-3-1-1,-1-1 0,-2 0 0,-52 70 0,18-43-2329,13-31-4028,18-23-2542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14189,'0'0'7335,"-2"11"-6507,-16 306 1451,-2-349-15619,7 10 5124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99 6374,'0'0'4297,"0"-9"-1019,-1 7-3112,1 0 0,0 0 0,-1 0 0,1-1 1,0 1-1,0 0 0,0 0 0,1 0 0,-1-1 0,0 1 0,1 0 0,-1 0 0,1 0 0,0 0 0,0 0 0,0 0 0,0 0 0,0 0 0,0 0 1,1 0-1,-1 0 0,1 1 0,-1-1 0,1 1 0,-1-1 0,1 1 0,0-1 0,0 1 0,0 0 0,0 0 0,0 0 0,0 0 0,0 0 0,0 1 1,0-1-1,3 0 0,33-8 527,2 2 0,-1 2 0,1 2 0,0 1 0,52 5 0,-63-3-650,-22 0-44,1 1-1,0 0 1,-1 0-1,1 0 1,-1 1-1,12 5 1,-16-7 3,-1 1 0,0 0 0,0 0-1,0 1 1,0-1 0,0 0 0,0 1 0,0-1 0,0 1 0,-1 0 0,1-1 0,-1 1 0,1 0-1,-1 0 1,1 0 0,-1 0 0,0 0 0,0 0 0,0 1 0,0-1 0,-1 0 0,1 0 0,-1 1-1,1 4 1,-1-2 113,0 0 0,-1 1 0,0-1 0,0 1-1,0-1 1,0 0 0,-1 0 0,0 1 0,0-1 0,-1-1-1,1 1 1,-1 0 0,0-1 0,-1 1 0,1-1 0,-1 0-1,1 0 1,-1 0 0,0 0 0,-8 4 0,5-3-112,-1 0 1,0 0 0,1-1 0,-2 0 0,1-1 0,0 0-1,-1 0 1,1 0 0,-1-2 0,0 1 0,0-1 0,-10 1-1,19-6-4456,6-10-83,7 0-3755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6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40 5573,'0'0'9134,"6"-7"-6641,19-25-299,-25 32-2139,0 0 1,0 0-1,0 0 0,0 0 0,0 0 0,0 1 0,0-1 0,0 0 0,0 0 0,0 0 1,0 0-1,0 0 0,0 0 0,1 0 0,-1 0 0,0 0 0,0 0 0,0 0 0,0 0 1,0 0-1,0 1 0,0-1 0,0 0 0,0 0 0,0 0 0,0 0 0,0 0 0,1 0 1,-1 0-1,0 0 0,0 0 0,0 0 0,0 0 0,0 0 0,0 0 0,0 0 0,0 0 1,0 0-1,1 0 0,-1 0 0,0 0 0,0 0 0,0 0 0,0 0 0,0 0 0,0 0 1,0 0-1,0-1 0,0 1 0,0 0 0,0 0 0,0 0 0,1 0 0,-1 0 0,0 0 1,0 0-1,0 0 0,0 0 0,0 0 0,0 0 0,0 0 0,0 0 0,0-1 0,0 1 1,0 0-1,-1 13 991,-5 13-391,-28 38 503,-2-2 0,-45 59 0,11-18-239,69-102-907,-5 6 42,1 1-1,0 0 0,1 0 0,-1 0 1,1 1-1,1-1 0,0 1 0,0 0 0,-2 16 1,5-24 170,2-18-586,-2 16 197,0 0 0,0 0 0,0 0 0,0 0-1,0 0 1,0 1 0,1-1 0,-1 0 0,0 0 0,0 0 0,1 0 0,-1 0 0,0 0 0,1 0-1,-1 1 1,1-1 0,-1 0 0,1 0 0,-1 0 0,1 1 0,0-1 0,-1 0 0,1 1-1,1-2 1,3-1-979,15-11-9018,-11 9 4007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63 5285,'0'-3'492,"1"-1"0,0 1 0,-1-1 0,1 1 1,1 0-1,-1 0 0,0-1 0,1 1 0,0 0 0,3-4 0,12-15 6096,-18 29-2451,-4 20-3059,-87 128 1038,64-113-1864,3 0 0,1 2-1,-22 56 1,44-95-234,0 0-1,0 1 0,1-1 0,0 0 1,0 1-1,0-1 0,1 1 0,-1-1 1,1 1-1,1 0 0,-1-1 1,3 10-1,-2-12-8,0 0 0,1-1 0,-1 1 0,1-1 1,-1 1-1,1-1 0,0 1 0,0-1 0,0 0 1,1 0-1,-1 0 0,0 0 0,1-1 0,-1 1 0,1 0 1,0-1-1,0 0 0,-1 0 0,1 0 0,0 0 0,0 0 1,0 0-1,0-1 0,3 1 0,13 2-359,-1-1 0,0-1 0,24-1 0,8-8-3809,-45 7 2934,0-1 1,0 0-1,-1 0 1,1 0-1,0-1 1,6-4-1,6-8-6078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8808,'0'0'15610,"-4"11"-14820,-22 44-312,-2-1-1,-2-2 1,-62 81 0,79-120-3325,15-29-498,18-35-4064,-18 48 6575,15-40-6020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8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13965,'0'0'3983,"0"11"-2446,-7 70 1424,-5 88 740,11-139-3668,1-10 234,0 0 0,5 35 0,-4-49-667,1 1 0,0-1 1,0 0-1,0 1 0,1-1 0,0 0 0,4 7 0,-5-24-10543,-5-2 3805</inkml:trace>
  <inkml:trace contextRef="#ctx0" brushRef="#br0" timeOffset="1">0 284 10154,'0'0'14189,"66"-43"-14093,-33 40-96,3 2 0,1 1-1089,-7 0-2114,-3 0-2498,-3 0-5574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4644,'0'0'1063,"4"-10"79,0-2-659,18-52 2397,0 23 5475,-19 46-3526,-2 34-4224,-23 134 2055,4-37-2229,10-1-4061,14-142-5157,3-8 870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1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4164,'0'0'18257,"0"50"-17168,-5-23-288,1 1-609,1 2-96,-3 1-64,1-2 32,0-3-64,3-5-640,-1-4-738,-3-9-896,-3-8-7559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11211,'0'0'5610,"8"-4"-4099,7-2-1118,0 1 0,1 0-1,-1 2 1,1 0 0,0 0 0,-1 2 0,1 0 0,0 1-1,0 0 1,0 1 0,22 5 0,-37-6-368,0 0 1,1 0-1,-1 0 1,1 0-1,-1 0 0,0 1 1,1-1-1,-1 1 1,0-1-1,1 1 1,-1-1-1,0 1 1,0 0-1,1-1 1,-1 1-1,0 0 0,0 0 1,0 0-1,0 0 1,0 0-1,0 0 1,0 0-1,-1 1 1,1-1-1,0 0 0,0 0 1,-1 1-1,1-1 1,-1 0-1,0 1 1,1-1-1,-1 0 1,0 1-1,0-1 0,1 1 1,-1-1-1,0 0 1,-1 1-1,1-1 1,0 1-1,0-1 1,-1 0-1,1 1 0,0-1 1,-1 0-1,1 1 1,-1-1-1,0 0 1,1 0-1,-1 1 1,-1 0-1,-7 10 475,1-2 0,-1 1-1,-1-1 1,-14 12 0,7-6-436,17-16-70,-1 1-1,1-1 1,0 0 0,0 1-1,-1-1 1,1 1 0,0-1-1,0 1 1,-1-1 0,1 1-1,0-1 1,0 1 0,0-1-1,0 1 1,0-1-1,0 1 1,0-1 0,0 1-1,0-1 1,0 1 0,0-1-1,0 1 1,0-1 0,0 1-1,1-1 1,-1 1 0,0-1-1,0 1 1,0-1-1,1 1 1,-1-1 0,0 0-1,1 1 1,-1-1 0,0 1-1,1-1 1,-1 0 0,1 1-1,-1-1 1,0 0 0,1 0-1,-1 1 1,1-1 0,-1 0-1,1 0 1,-1 0-1,1 1 1,-1-1 0,1 0-1,-1 0 1,1 0 0,-1 0-1,1 0 1,0 0 0,38 9-367,-30-8 60,0 1 149,0 0 0,0 1 0,-1 0 0,1 1 0,-1-1 0,0 2 0,14 8 0,-20-12 156,-1 1-1,1-1 1,-1 0 0,1 1 0,-1 0 0,0-1-1,0 1 1,0-1 0,0 1 0,0 0-1,0 0 1,0 0 0,0 0 0,-1 0-1,1 0 1,-1 0 0,1 2 0,-1-2 26,0 1 1,-1 0-1,1-1 1,-1 1-1,1-1 1,-1 0-1,0 1 1,0-1-1,0 0 1,-1 1-1,1-1 1,0 0-1,-1 0 1,0 0 0,1 0-1,-1 0 1,-3 2-1,-6 6 242,-1-2 1,0 1-1,0-1 0,-1-1 0,0 0 1,-1-1-1,1-1 0,-1 0 0,0 0 1,0-2-1,-1 0 0,1 0 0,-1-1 1,0-1-1,-22-1 0,35 0-325,-1 0-1,1 0 1,0 0 0,0-1 0,0 1-1,0 0 1,0-1 0,0 0 0,0 1-1,0-1 1,0 0 0,0 0-1,0 0 1,1 0 0,-1-1 0,0 1-1,1 0 1,-1-1 0,1 1 0,-1-1-1,1 0 1,0 1 0,-1-1-1,1 0 1,0 0 0,0 0 0,0 0-1,0-2 1,0 2-411,1-1 0,0 1 1,0 0-1,0 0 0,0-1 0,0 1 1,1 0-1,-1 0 0,1 0 0,-1 0 0,1 0 1,0-1-1,0 1 0,0 0 0,0 0 0,0 1 1,0-1-1,1 0 0,-1 0 0,0 1 0,1-1 1,0 0-1,-1 1 0,1 0 0,0-1 1,2-1-1,19-11-7793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9705,'0'0'13501,"1"12"-12060,-1 8-907,0 0 96,1-1 0,4 30 0,-4-46-616,0-1 0,1 1 0,-1 0 0,0 0 0,1-1 0,0 1 0,-1-1 0,1 1 0,0-1-1,0 0 1,0 0 0,1 0 0,-1 0 0,0 0 0,1 0 0,0-1 0,-1 1 0,1-1 0,0 1 0,-1-1 0,1 0 0,0 0 0,0-1 0,0 1 0,0-1 0,0 1 0,0-1 0,0 0 0,0 0 0,0 0 0,4-1 0,2 1-2,-1-1 1,0 0 0,0-1 0,0 1-1,0-2 1,0 1 0,0-1 0,0 0 0,-1-1-1,11-6 1,-11 5-105,-1-1-1,1-1 1,-1 0 0,0 1-1,-1-2 1,1 1 0,4-11-1,20-24-182,-31 80 0,2-24 278,-1 4-177,0-9 203,-1 0 0,2 0 1,-1 0-1,1 0 0,0 0 0,3 9 1,-3-16-179,0 0 0,0 0 0,-1-1 0,1 1 1,0 0-1,1-1 0,-1 1 0,0 0 0,0-1 0,1 1 1,-1-1-1,1 0 0,-1 0 0,1 1 0,-1-1 1,1 0-1,0 0 0,0 0 0,0-1 0,-1 1 0,1 0 1,0-1-1,0 1 0,0-1 0,0 0 0,0 1 1,0-1-1,0 0 0,0 0 0,0 0 0,0-1 0,0 1 1,3-1-1,-2 0-221,0 1 1,-1-1-1,1 0 1,-1 0-1,1 0 1,-1 0-1,0 0 1,1-1-1,-1 1 1,0-1-1,0 1 0,0-1 1,0 0-1,0 0 1,0 0-1,-1 0 1,3-3-1,14-23-4904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9993,'1'0'6091,"12"2"-5119,-6 2-636,-1 1 1,0-1-1,0 1 0,0 0 0,-1 0 0,0 1 1,0-1-1,8 13 0,32 54 1080,-39-57-1352,0-1-1,0 1 1,-2 0 0,0 1 0,0-1 0,-2 1 0,0-1 0,0 1 0,-2 0-1,0 0 1,0 0 0,-2 0 0,0-1 0,-1 1 0,0-1 0,-1 1 0,-1-1-1,-1 0 1,0-1 0,-1 0 0,0 1 0,-1-2 0,-1 1 0,0-2 0,0 1-1,-2-1 1,1 0 0,-20 15 0,15-14-107,0-2-1,-23 14 1,33-23-644,1 1 0,-1-1 0,0 0 0,0-1 0,0 1 0,0-1 0,-10 2-1,3-3-5344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8648,'0'0'12908,"64"21"-11819,-21-21-128,4 0-704,6 0-161,-5 0-96,0 0-481,-9 0-352,-14 0-352,-9 2-640,-13 6-898,-3 2-993,-19 1-768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3:21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9577,'0'0'13389,"5"47"-11756,29-47-480,10 0-576,9 0-385,-2-1-160,-1-4-32,-2-1-544,-6 3-1763,-8-2-1985,-9-1-6117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15535,'0'0'1249,"-5"47"-1217,-4-21-32,9 1 0,-2-4 0,2-2 32,0-5-32,0-5-32,0-5-481,0-11-7558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10154,'0'0'7569,"10"-6"-6570,-2 1-783,1 0 0,0 1 0,0 0 0,0 1 0,16-4 0,-21 6-181,0 0 1,-1 0 0,1 1 0,0 0 0,0 0-1,0 0 1,-1 0 0,1 0 0,0 1 0,0 0-1,-1 0 1,1 0 0,0 0 0,-1 0 0,1 1-1,-1-1 1,0 1 0,1 0 0,-1 0 0,0 1-1,0-1 1,3 3 0,-5-3-10,0 0-1,0 0 1,1 1-1,-1-1 1,-1 0 0,1 0-1,0 0 1,0 1-1,-1-1 1,0 0-1,1 1 1,-1-1 0,0 0-1,0 1 1,0-1-1,0 1 1,-1-1 0,1 0-1,-1 1 1,1-1-1,-1 0 1,0 0-1,0 1 1,0-1 0,0 0-1,-3 3 1,3-3-3,0 0 0,0 0 0,0 0 0,0 0 0,0 0 0,0 0 1,0 0-1,1 1 0,-1-1 0,1 0 0,-1 0 0,1 1 0,0-1 0,0 0 1,0 0-1,0 1 0,0-1 0,1 0 0,-1 0 0,1 1 0,-1-1 0,1 0 1,0 0-1,0 0 0,0 0 0,0 0 0,0 0 0,3 3 0,1-1-77,0 0 0,-1 0-1,1 1 1,-1-1-1,0 1 1,0 1 0,0-1-1,-1 0 1,1 1 0,-1 0-1,-1-1 1,1 1-1,-1 0 1,0 0 0,2 11-1,-5-16 123,0 1 1,1-1-1,-1 0 0,0 0 0,0 0 0,0 1 0,1-1 1,-1 0-1,-1 0 0,1 0 0,0 0 0,0-1 0,0 1 1,0 0-1,-1 0 0,1-1 0,0 1 0,-1-1 0,1 1 1,0-1-1,-1 1 0,1-1 0,-1 0 0,-1 0 0,-41 6 2088,34-5-1617,-36 1 1386,44-2-1878,0 0 0,0 0 0,1 0-1,-1 0 1,0 0 0,0-1 0,0 1-1,1-1 1,-1 1 0,0-1-1,1 1 1,-1-1 0,0 0 0,1 0-1,-1 0 1,1 0 0,-1 0 0,-1-2-1,3 3-132,-1 0 0,1-1 0,0 1 0,0 0 0,0 0-1,0 0 1,0-1 0,0 1 0,0 0 0,0 0 0,0 0 0,0-1-1,0 1 1,0 0 0,0 0 0,0 0 0,0-1 0,0 1-1,0 0 1,0 0 0,0 0 0,0-1 0,1 1 0,-1 0 0,0 0-1,0 0 1,0 0 0,0-1 0,0 1 0,0 0 0,1 0 0,-1 0-1,0 0 1,0 0 0,0-1 0,0 1 0,1 0 0,-1 0-1,0 0 1,0 0 0,0 0 0,1 0 0,-1 0 0,0 0 0,0 0-1,0 0 1,1 0 0,-1 0 0,0 0 0,1 0 0,14 0-5267,-9 0 1914,6-1-4265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8360,'2'0'6814,"2"0"-3320,30-2-1956,-28 0-1365,1-1 1,-1 1-1,1-1 0,-1-1 1,0 1-1,0-1 0,0 0 1,-1 0-1,9-8 1,-11 8-19,0 1 1,1 0-1,-2-1 1,1 0-1,0 1 1,-1-1-1,0 0 1,0 0 0,0 0-1,0-1 1,-1 1-1,1 0 1,-1-1-1,0 1 1,0-9-1,-1 12-135,0 1-1,-1-1 1,1 0-1,0 1 1,0-1-1,-1 1 1,1-1-1,-1 1 1,1-1-1,-1 1 1,1-1-1,-1 1 0,1 0 1,-1-1-1,1 1 1,-1 0-1,1-1 1,-1 1-1,1 0 1,-1 0-1,0-1 1,1 1-1,-1 0 0,0 0 1,1 0-1,-1 0 1,1 0-1,-1 0 1,0 0-1,1 0 1,-1 0-1,0 0 1,1 0-1,-1 0 1,0 1-1,1-1 0,-1 0 1,-27 9-39,22-4 54,1 0 0,0 0 0,0 1 1,0 0-1,1 0 0,-1 0 0,2 1 0,-1-1 0,1 1 0,0 0 0,0 0 1,1 0-1,0 0 0,0 1 0,0-1 0,1 0 0,1 1 0,-1 14 0,2-21-35,-1 1-1,1-1 1,0 1-1,0-1 1,0 1-1,0-1 1,0 1-1,0-1 0,0 0 1,0 0-1,0 1 1,1-1-1,-1 0 1,1 0-1,-1 0 0,1 0 1,-1-1-1,1 1 1,-1 0-1,1-1 1,-1 1-1,1-1 1,0 1-1,-1-1 0,1 0 1,0 0-1,0 0 1,-1 0-1,1 0 1,0 0-1,0 0 0,-1 0 1,1-1-1,2 0 1,3 0-526,0 0 0,0 0 0,-1-1 0,1 0 0,-1 0 0,1 0-1,10-6 1,18-20-7689,-21 14 2593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9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50 145 10154,'0'0'10538,"-8"8"-9460,-21 27-363,27-34-665,1 1 0,0-1-1,0 1 1,0-1-1,0 1 1,0 0 0,0-1-1,1 1 1,-1 0 0,0 0-1,1 0 1,-1-1 0,1 5-1,0-6-43,0 1 0,0-1-1,0 1 1,0-1 0,1 1-1,-1-1 1,0 0 0,0 1 0,1-1-1,-1 1 1,0-1 0,0 0-1,1 1 1,-1-1 0,0 1-1,1-1 1,-1 0 0,1 0-1,-1 1 1,1-1 0,-1 0 0,0 0-1,1 1 1,-1-1 0,1 0-1,-1 0 1,1 0 0,-1 0-1,1 0 1,0 1 0,2-1-72,-1 0 1,1-1-1,-1 1 1,1 0-1,-1 0 1,1-1-1,-1 0 1,0 1-1,1-1 1,-1 0 0,0 0-1,1-1 1,-1 1-1,0 0 1,3-3-1,2-2-461,-1 0-1,0 0 1,-1-1-1,1 0 0,-1 0 1,0 0-1,-1-1 1,0 0-1,0 1 1,3-11-1,-7 17 635,-26 23 416,31-44 3637,5-24-3168,-7 40-722,0-1 1,0 0 0,-1 0-1,1 1 1,-2-1 0,1 0-1,-1-1 1,0 1 0,0-7-1,-1 13-216,-4 26-364,-3-6 278,-1 5 100,0 1 1,2 0-1,0 0 0,-3 51 1,9-76-191,0 0 0,0 1 0,0-1 0,0 1 0,0-1 1,0 0-1,0 1 0,1-1 0,-1 1 0,0-1 0,0 0 0,0 1 0,1-1 1,-1 0-1,0 1 0,0-1 0,1 0 0,-1 0 0,0 1 0,1-1 1,-1 0-1,0 0 0,1 1 0,-1-1 0,0 0 0,1 0 0,-1 0 1,0 0-1,1 0 0,-1 1 0,1-1 0,-1 0 0,0 0 0,1 0 1,-1 0-1,1 0 0,-1 0 0,0 0 0,1 0 0,-1 0 0,1-1 1,0 1-585,5 0-6218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0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15791,'0'0'10154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8648,'0'0'12220,"1"9"-11393,-1 24-168,0-18-336,0 0 0,0-1 0,2 1 0,4 24 0,-5-38-307,-1 0 0,0 0-1,1 0 1,-1 0-1,1 0 1,-1 0 0,1 0-1,0 0 1,-1 0 0,1 0-1,0 0 1,0 0-1,0-1 1,-1 1 0,1 0-1,0-1 1,0 1-1,0 0 1,0-1 0,0 1-1,0-1 1,0 0 0,1 1-1,-1-1 1,0 0-1,0 1 1,0-1 0,0 0-1,0 0 1,1 0 0,-1 0-1,0 0 1,0 0-1,0-1 1,0 1 0,0 0-1,0-1 1,1 1-1,-1 0 1,0-1 0,0 1-1,0-1 1,0 0 0,0 1-1,1-2 1,6-4 86,0 1 1,0-1 0,0-1-1,6-7 1,-12 12-112,97-123 447,-100 160-166,-11 40 368,13-74-620,-1 0-1,0-1 0,0 1 0,1-1 0,-1 1 0,1-1 0,-1 1 0,0-1 0,1 1 0,-1-1 0,1 0 0,-1 1 0,1-1 0,-1 0 0,1 1 0,-1-1 0,1 0 0,-1 1 1,1-1-1,-1 0 0,1 0 0,-1 0 0,1 0 0,0 0 0,-1 1 0,1-1 0,-1 0 0,1 0 0,0 0 0,-1-1 0,1 1 0,-1 0 0,1 0 0,0 0 0,-1 0 0,1 0 1,-1-1-1,1 1 0,-1 0 0,1-1 0,27-10 417,-19 5-272,-1-1 0,1 0 0,-2-1 1,1 0-1,-1 0 0,0-1 1,-1 0-1,0 0 0,0-1 0,7-16 1,0 2-1294,-10 20-440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16271,'0'0'4453,"-5"57"-3621,5-31-351,0 3-385,0-3-32,0-1-64,0-6 0,0-3 32,0-7-192,0-2-609,-12-7-12299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10218,'0'0'10004,"-3"13"-8291,-3 8-1312,-16 64 2346,20-76-2471,1 0 0,0 0 0,0 0-1,1 1 1,0-1 0,1 0 0,3 16 0,-3-22-268,0 0-1,0 0 1,1 0 0,-1 0 0,1-1-1,0 1 1,-1-1 0,1 1 0,1-1 0,-1 0-1,0 0 1,0 0 0,1 0 0,-1 0 0,1 0-1,0-1 1,-1 1 0,1-1 0,0 1-1,0-1 1,0 0 0,0-1 0,0 1 0,4 0-1,10 1-571,-1 0-1,0-1 0,26-2 1,-15 0-1291,-26 1 1872,0-1 0,-1 1 0,1 0 0,0 0-1,-1 0 1,1 0 0,0 0 0,-1 0-1,1 0 1,0 0 0,-1 0 0,1 0-1,0 0 1,-1 0 0,1 0 0,0 1 0,-1-1-1,1 0 1,-1 0 0,1 1 0,0-1-1,-1 1 1,1-1 0,-1 0 0,1 1 0,-1-1-1,1 1 1,-1-1 0,0 1 0,1-1-1,-1 1 1,1-1 0,-1 1 0,0 0-1,0-1 1,1 1 0,-1 0 0,0-1 0,0 1-1,0 0 1,0-1 0,1 1 0,-1 0-1,0-1 1,0 1 0,0 0 0,-1-1-1,1 1 1,0 0 0,0-1 0,0 1 0,0-1-1,-1 1 1,1 0 0,0-1 0,-1 1-1,1-1 1,0 1 0,-1 0 0,1-1-1,-1 1 1,0 0 0,-27 32 2210,14-21-1806,1-1 1,-2-1-1,1 0 1,-26 12 0,33-18-421,-1 0 0,0-1-1,0-1 1,0 1 0,-1-1 0,1 0 0,-1-1 0,1 0 0,-1 0 0,1-1 0,-12-1 0,19 1-112,0 0-1,1-1 1,-1 1 0,0 0-1,1 0 1,-1-1 0,1 1 0,-1 0-1,0-1 1,1 1 0,-1 0-1,1-1 1,-1 1 0,1-1 0,-1 1-1,1-1 1,-1 1 0,1-1-1,0 0 1,-1 1 0,1-1-1,0 1 1,-1-1 0,1 0 0,0 1-1,0-1 1,-1 0 0,1 1-1,0-1 1,0 0 0,0 0 0,0 1-1,0-1 1,0 0 0,0 1-1,0-1 1,1 0 0,-1-1 0,1 0-490,-1 0 0,1-1 0,0 1 0,0 0 1,0-1-1,0 1 0,0 0 0,0 0 0,1 0 1,2-4-1,20-14-6109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10762,'0'0'2653,"1"-8"454,0 5-2939,0 0 0,0 0 0,0 0 0,0 0-1,0 0 1,0 1 0,1-1 0,-1 0 0,1 1-1,0-1 1,0 1 0,0-1 0,0 1 0,0 0-1,0 0 1,1 0 0,-1 0 0,1 1 0,0-1-1,-1 1 1,1-1 0,0 1 0,0 0 0,0 0-1,0 0 1,0 0 0,0 1 0,0-1 0,4 1-1,27-5 323,-1 1 0,0 2 0,62 4 0,-93-2-492,0 0 0,1 0 0,-1 0 0,0 0 0,0 0 1,1 0-1,-1 1 0,0 0 0,0-1 0,0 1 0,0 0 1,0 0-1,0 0 0,0 0 0,0 0 0,0 0 1,0 1-1,0-1 0,-1 1 0,1-1 0,0 1 0,-1 0 1,0-1-1,1 1 0,-1 0 0,0 0 0,0 0 0,0 0 1,1 3-1,-2-2 50,0-1 1,0 1 0,-1 0-1,1 0 1,-1 0-1,1-1 1,-1 1-1,0 0 1,0-1 0,0 1-1,0 0 1,-1-1-1,1 1 1,-1-1-1,0 0 1,1 0 0,-1 1-1,0-1 1,0 0-1,0-1 1,-1 1-1,-2 2 1,-7 4 423,-1 0 0,0-1-1,0-1 1,-24 8 0,5-3-1804,20-7-2007,35-14-921,6-3-2375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16560,'0'0'9032,"-10"8"-8509,-4 3-438,0 1-1,1 0 0,1 1 1,0 0-1,1 1 0,0 0 1,1 1-1,0 0 0,-7 19 1,12-22-112,0 1 0,1 0 0,0 0 0,1 0 0,1 0 1,-2 20-1,4-30 2,0 0-1,0 0 1,1 1 0,-1-1 0,0 0 0,1 0 0,0 0 0,0 0 0,0 0 0,0-1 0,0 1 0,1 0 0,-1 0 0,1-1-1,0 1 1,-1-1 0,1 1 0,1-1 0,-1 0 0,0 0 0,0 0 0,1 0 0,-1 0 0,1 0 0,0-1 0,-1 1-1,1-1 1,0 0 0,0 0 0,0 0 0,0 0 0,0 0 0,5 0 0,52 2-4467,-21-11-2248,-8-7-3045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16 11499,'0'0'12732,"-2"10"-11819,-6 11-713,-1 0 1,-1-1-1,-1 0 1,0-1 0,-2 0-1,-19 23 1,20-24-257,10-15-49,0 1 0,-1 0 1,1-1-1,0 1 0,-1-1 1,0 0-1,0 0 0,0 0 1,0 0-1,0 0 0,-1-1 1,1 0-1,-8 4 0,11-24-4560,6-8-161,5-4-1773</inkml:trace>
  <inkml:trace contextRef="#ctx0" brushRef="#br0" timeOffset="1">107 1 4036,'0'0'15038,"0"9"-13778,-1 30-323,3-1 0,1 0 0,9 42-1,-11-71-1529,6 21 934,-4-23-3652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10314,'0'0'11755,"66"-3"-11627,-42 3-128,6 0-1025,-1 0-3075,-10 0-5829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13869,'0'0'10052,"8"-10"-9454,-5 5-530,9-10 46,0 1 1,19-18-1,-28 29-97,-1 0 1,1 1-1,0-1 0,0 1 1,0 0-1,1 0 0,-1 0 0,0 0 1,1 0-1,-1 1 0,1-1 1,0 1-1,-1 0 0,1 0 1,0 1-1,0-1 0,0 1 0,0-1 1,-1 1-1,9 1 0,-11 0-13,0 0-1,0 0 1,0 0-1,0 0 0,0 0 1,0 0-1,0 0 1,0 0-1,-1 0 0,1 1 1,0-1-1,-1 0 1,1 0-1,-1 1 1,1-1-1,-1 0 0,0 1 1,1-1-1,-1 1 1,0-1-1,0 0 1,0 3-1,0 39 207,-1-32-141,1-3-181,0 15 779,0-23-660,0 1 1,0-1 0,0 1-1,0-1 1,0 1-1,0-1 1,0 1 0,0-1-1,-1 1 1,1-1 0,0 1-1,0-1 1,0 0-1,-1 1 1,1-1 0,0 1-1,-1-1 1,1 0-1,0 1 1,-1-1 0,1 0-1,-1 1 1,1-1 0,0 0-1,-1 1 1,1-1-1,-1 0 1,1 0 0,-1 0-1,1 0 1,-1 1-1,0-1 1,0-8-11667</inkml:trace>
  <inkml:trace contextRef="#ctx0" brushRef="#br0" timeOffset="1">319 1 12172,'0'0'12908,"29"57"-11883,-29-32-417,0 1-223,0 1-193,-4-2-96,2-2-64,2-5-32,0-2-224,0-5-1025,0-5-1314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10698,'0'0'7191,"0"-8"-4730,0 5-2314,0 0 0,0 0 0,0 0 0,1 0 0,-1 0 0,1 1 0,-1-1-1,1 0 1,0 0 0,1 0 0,-1 1 0,0-1 0,1 1 0,-1-1 0,1 1 0,0-1 0,0 1 0,0 0 0,0 0 0,0 0 0,0 0 0,0 0 0,1 1 0,-1-1 0,1 0 0,0 1-1,-1 0 1,1 0 0,0 0 0,-1 0 0,1 0 0,0 0 0,0 1 0,0 0 0,0-1 0,0 1 0,3 0 0,8-1 49,-1 1 0,0-1 0,1 2 1,-1 0-1,14 3 0,-24-4-166,-1 1 0,1-1-1,0 1 1,-1-1 0,1 1 0,-1 0 0,1 0-1,0 0 1,-1 1 0,0-1 0,1 1-1,-1-1 1,0 1 0,0 0 0,0-1-1,0 1 1,0 0 0,0 0 0,-1 1 0,1-1-1,0 0 1,-1 1 0,0-1 0,0 1-1,0-1 1,0 1 0,0-1 0,0 1 0,0 0-1,-1-1 1,1 4 0,-2-4 0,1 0 0,0-1 0,0 1 0,-1 0-1,1-1 1,-1 1 0,0-1 0,1 1 0,-1-1 0,0 1 0,0-1 0,0 1 0,0-1 0,0 0 0,0 1-1,0-1 1,-1 0 0,1 0 0,-3 2 0,-32 17 118,20-13-104,16-7-62,-1 1-1,1-1 1,0 0 0,-1 0-1,1 1 1,0-1 0,-1 0-1,1 1 1,0-1 0,0 0-1,-1 1 1,1-1 0,0 0-1,0 1 1,-1-1 0,1 1-1,0-1 1,0 0 0,0 1-1,0-1 1,0 1 0,0-1-1,0 1 1,0-1 0,0 0-1,0 1 1,0-1 0,0 1-1,0-1 1,0 1 0,0-1-1,0 0 1,0 1 0,1-1-1,-1 1 1,0-1 0,0 0-1,0 1 1,1-1 0,-1 0-1,0 1 1,1-1 0,-1 0-1,0 1 1,1-1 0,-1 0-1,0 0 1,1 1 0,-1-1-1,0 0 1,1 0 0,-1 0-1,1 1 1,-1-1 0,0 0-1,1 0 1,-1 0 0,1 0-1,0 0 1,26 12-453,-27-12 462,6 2-33,0 0 1,-1 1 0,1-1-1,-1 1 1,1 0-1,-1 1 1,0-1 0,-1 1-1,1 0 1,-1 1-1,7 7 1,-9-10 43,-1 0-1,0 0 1,0 0-1,0 0 1,0 1-1,0-1 1,0 0-1,0 1 1,-1-1-1,1 0 1,-1 1-1,0-1 1,0 1-1,1-1 1,-2 1-1,1-1 1,0 1-1,0-1 1,-1 0-1,1 1 1,-1-1-1,0 0 1,0 1-1,0-1 1,0 0-1,0 0 1,-1 0-1,1 0 1,0 0-1,-1 0 1,-2 3-1,-1 0 115,1-1-1,-1 0 1,0 0-1,-1 0 1,1 0-1,0-1 1,-1 0-1,0 0 1,0 0-1,0-1 1,0 0-1,0 0 1,0-1-1,0 1 1,-1-1-1,1-1 0,-1 1 1,-10-2-1,16 1-193,0 0 0,0 0 0,-1-1 0,1 1 0,0-1 0,0 1 0,0-1 0,0 1-1,0-1 1,0 0 0,0 1 0,0-1 0,0 0 0,0 0 0,0 0 0,0 0-1,0 1 1,1-1 0,-1 0 0,0-1 0,1 1 0,-1 0 0,1 0 0,-1 0-1,1 0 1,0 0 0,-1-1 0,1 1 0,0 0 0,0 0 0,0 0 0,0-3 0,-1-1-1247,1-1 0,0 1 0,1-1 1,-1 0-1,1 1 0,2-7 0,7-14-8028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16047,'0'0'6481,"2"8"-5184,7 21-176,-2-7-748,0 1 0,-2 0 0,4 29 0,-9-43-370,0-1 0,0 1 0,0-1 0,-1 0 0,0 1 0,-1-1-1,0 0 1,0 0 0,-1 0 0,0 0 0,0 0 0,-1 0 0,-6 9-1,0-1-178,-1-1-1,-1-1 1,0 0-1,-22 20 0,25-28-966,1 1-1,-1-1 0,0 0 0,0-1 0,-17 7 0,-15 0-6666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10730,'0'0'3507,"11"0"-1275,258-1-52,614 14 6482,-864-12-8662,113 7-43,172-11 1,-189-14-340,-110 16-2669,-40 5-3430,17-4 91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14574,'0'0'10890,"5"63"-10698,-5-36-160,0 5 0,0-5-64,0 0-576,0-3-609,0-7-65,0-5-447,-8-5-609,-5-7-2275,-4 0-3234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6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10154,'0'0'2359,"9"-8"481,0 0-2350,1 0 0,0 1-1,0 1 1,0-1 0,1 2-1,0-1 1,1 2 0,-1-1-1,1 2 1,21-5 0,11 1 89,0 2 1,1 2 0,-1 2 0,52 5-1,-90-3-567,-1 1 0,1-1 0,-1 1-1,0 0 1,1 0 0,-1 0 0,0 1-1,7 4 1,-11-7 27,-1 1-1,1-1 1,0 1-1,0-1 1,0 1-1,-1 0 1,1-1-1,0 1 1,-1 0-1,1-1 1,0 1 0,-1 0-1,1 0 1,-1 0-1,1 0 1,-1-1-1,0 1 1,1 0-1,-1 0 1,0 0-1,0 0 1,1 0-1,-1 0 1,0 0-1,0 0 1,0 0-1,0 0 1,0 0 0,0 0-1,-1 0 1,1 0-1,0 0 1,0 0-1,-1-1 1,1 1-1,0 0 1,-1 0-1,1 0 1,-1 0-1,0 0 1,1-1-1,-1 1 1,1 0-1,-1-1 1,0 1 0,0 0-1,1-1 1,-1 1-1,0-1 1,0 1-1,0-1 1,0 1-1,1-1 1,-1 0-1,-2 1 1,-11 6 243,0-1 0,-1-1 0,0 0-1,0-1 1,-27 3 0,23-4-3768,6-2-3757,30-3 1141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24 7911,'0'0'14777,"-2"9"-12722,-3 17-947,1 1-1,1-1 0,1 1 0,3 36 0,-1-62-1102,0 0 0,0 0-1,0 0 1,0 0 0,0 0-1,1 0 1,-1 0-1,0 0 1,1 0 0,-1 0-1,1 0 1,-1 0 0,1 0-1,-1 0 1,1 0 0,0 0-1,-1-1 1,1 1-1,0 0 1,0-1 0,-1 1-1,1 0 1,0-1 0,0 1-1,0-1 1,0 1 0,0-1-1,0 1 1,0-1 0,0 0-1,0 0 1,0 1-1,0-1 1,0 0 0,0 0-1,0 0 1,0 0 0,0 0-1,0 0 1,0-1 0,0 1-1,0 0 1,0-1-1,0 1 1,0 0 0,0-1-1,1 0 1,2 0-34,-1-1 0,1 0-1,-1 0 1,0 0 0,0 0 0,0-1-1,0 1 1,0-1 0,0 1 0,-1-1-1,5-6 1,1-12-277,0 0 0,-2-1 0,0 1 0,-2-1 0,3-28 0,-6 55 327,0-1 0,0 1 0,1-1-1,-1 1 1,1-1 0,0 0 0,1 0 0,-1 0 0,1 0 0,-1 0 0,1-1 0,0 1 0,0-1-1,1 0 1,-1 0 0,1 0 0,0 0 0,-1 0 0,10 3 0,-9-3-12,1-1 1,0 0-1,0 0 0,0 0 1,0 0-1,1-1 1,-1 0-1,0 0 0,0-1 1,1 1-1,-1-1 1,1 0-1,-1 0 0,0-1 1,1 0-1,-1 0 1,8-2-1,-10 0 10,1 0 0,-1 0 0,1 0 0,-1 0-1,0-1 1,0 1 0,0-1 0,-1 0 0,0 0 0,3-5 0,18-35-537,-22 42 428,-3 5 37,-10 28 148,9-22-13,0 0 1,0-1-1,1 2 0,0-1 0,1 0 0,0 0 0,0 0 0,2 18 1,-1-24-73,0-1 0,1 1 0,-1 0 1,1-1-1,0 1 0,0 0 1,0-1-1,0 1 0,0-1 0,0 0 1,1 1-1,-1-1 0,1 0 1,0 0-1,0 0 0,0 0 0,0 0 1,0 0-1,0 0 0,0-1 1,0 1-1,1-1 0,-1 0 0,0 1 1,1-1-1,0 0 0,-1-1 1,1 1-1,-1 0 0,1-1 0,0 1 1,0-1-1,5 0 0,-2 0-25,1 0 0,-1 0 0,1-1 0,-1 1 0,1-2 0,-1 1 0,0-1 0,0 0 0,0 0 0,1 0 0,-2-1 0,11-6 0,-13 6-216,0 1 1,1-1-1,-1 0 1,0 0 0,-1 0-1,1-1 1,-1 1-1,1-1 1,-1 1 0,0-1-1,0 0 1,0 0-1,-1 0 1,0 0 0,1 0-1,-1 0 1,-1 0-1,1 0 1,0 0 0,-1-8-1,0 10 61,-2-48-5694,-6 17-1175,-3 0-3430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10346,'0'0'14264,"-9"7"-13858,-1 0-302,0 1 1,0 1-1,2-1 1,-1 2-1,1-1 1,0 1-1,1 0 1,0 1 0,1 0-1,0 0 1,-7 19-1,8-18 74,0 1 1,1-1-1,1 1 0,0 0 0,-2 25 1,5-35-191,0 0 1,0 0 0,0-1 0,1 1 0,-1 0 0,1 0 0,-1 0 0,1 0 0,0 0 0,0-1 0,0 1 0,0 0 0,1-1 0,-1 1 0,1-1 0,0 1-1,-1-1 1,1 0 0,0 0 0,0 1 0,0-2 0,1 1 0,-1 0 0,1 0 0,-1-1 0,1 1 0,-1-1 0,1 0 0,0 0 0,-1 0 0,6 1 0,53 4-4922,-31-6-432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10666,'0'0'10314,"9"46"-9417,-7-23-449,1 1-352,-1-1-64,3-4-32,-3-2-224,3-4-1089,1-3-769,-6-6-1538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8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8520,'0'0'11365,"11"-8"-10153,-2 1-1020,0 2 0,0-1 0,0 1-1,0 1 1,1 0 0,0 0 0,0 1-1,0 0 1,0 0 0,1 1 0,-1 1 0,13-1-1,-4 1 124,-6 0-272,-1 1 0,0 0-1,0 0 1,0 1 0,16 4-1,-27-5-10,1 1-1,0-1 1,0 1-1,0-1 1,-1 1-1,1 0 1,0 0-1,-1 0 1,1 0-1,-1 0 1,1 0-1,-1 1 1,1-1 0,-1 0-1,0 1 1,0-1-1,1 1 1,-1-1-1,0 1 1,-1 0-1,1 0 1,0-1-1,0 1 1,-1 0-1,1 0 1,-1 0-1,1-1 1,-1 1-1,0 0 1,0 0-1,0 0 1,0 0-1,0 0 1,0 0-1,-1-1 1,1 1-1,0 0 1,-1 0-1,0 0 1,-1 3-1,-1 0 88,0 0 1,0 0-1,-1 0 0,0 0 0,0-1 0,0 1 0,-1-1 0,1 0 0,-1-1 0,0 1 0,0-1 0,-10 5 1,20-9-307,-1 0 1,0 1-1,0-1 1,1 1 0,-1 0-1,0 0 1,1 0 0,-1 1-1,0-1 1,0 1 0,8 3-1,48 17-1126,-58-20 1306,0 0 1,1 0 0,-1 0 0,0 0 0,0 1 0,0-1 0,-1 1 0,1-1 0,0 1 0,0-1 0,-1 1 0,1 0 0,-1 0 0,0 0 0,1 0 0,-1 0 0,0 0 0,0 0 0,0 0 0,0 0 0,-1 1 0,1-1 0,-1 0 0,1 1 0,-1-1 0,0 5-1,0-4 104,-1 0 0,0 1 0,0-1 0,0 0 0,-1 0-1,1 0 1,-1 1 0,0-2 0,0 1 0,0 0-1,0 0 1,0-1 0,-1 1 0,1-1 0,-1 0-1,1 1 1,-1-1 0,-3 1 0,-3 3-4,0-1 1,0 0-1,-1-1 0,0 0 1,1-1-1,-1 0 1,0 0-1,-1-1 1,1-1-1,0 1 0,-1-2 1,1 1-1,0-2 1,-1 1-1,-10-3 1,20 3-280,0 0 0,0 0 0,0-1 0,1 1 0,-1-1 0,0 1 0,0 0 0,0-1 0,1 1 0,-1-1 1,0 0-1,0 1 0,1-1 0,-1 0 0,0 1 0,1-1 0,-1 0 0,0-1 0,-1-9-8191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9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13293,'0'0'4452,"67"-5"-2851,-33-1-448,6-1-256,1-1-416,3 4-385,-1-2-64,-4 3 0,-11 2-256,-5 1-545,-7 0-352,-11 0-609,-10 1-7206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29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9065,'0'0'11146,"79"7"-9608,-34-7-706,4 0-383,3 0-225,-3-1-160,-5-3-64,-10 3-641,-6 0-1344,-10-3-1379,-11-2-4259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9321,'0'0'5669,"48"11"-4195,-20 0-129,-8 4-64,8 6-288,-7 5-224,-5 5-289,-10 8-288,-6 8-64,-6 8-31,-17 4-33,-5 1-32,-4 2-737,-1-9-1025,2-11-2722,0-13-4901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221 124 10474,'0'0'1916,"2"-10"-122,-1 3-1682,1 0 509,-1-1 0,0 0 1,0 0-1,-1 0 0,-1-15 1,1 21-519,0 0 0,-1 0 1,1 0-1,-1 0 0,0 0 0,0 0 1,1 0-1,-1 0 0,0 0 0,-1 0 1,1 0-1,0 1 0,0-1 1,-1 0-1,1 1 0,-1 0 0,0-1 1,1 1-1,-1 0 0,0-1 1,0 1-1,1 0 0,-1 0 0,0 1 1,0-1-1,0 0 0,0 1 1,0-1-1,-1 1 0,-2-1 0,-2 1-64,0 0-1,1 0 0,-1 1 1,0 0-1,1 0 0,-1 1 1,1-1-1,0 2 0,-1-1 1,1 0-1,0 1 0,0 0 1,0 1-1,1 0 0,-1-1 0,1 2 1,0-1-1,0 0 0,1 1 1,-8 9-1,6-7-5,1 0 0,0 0 0,0 0 1,1 1-1,0-1 0,0 1 0,1 0 0,0 1 0,0-1 0,1 0 0,0 1 1,1 0-1,0-1 0,0 1 0,1 12 0,0-18-19,0-1-1,1 0 1,-1 1 0,1-1-1,0 0 1,0 1 0,0-1 0,0 0-1,0 0 1,0 0 0,0 0-1,1 0 1,-1 0 0,1-1-1,0 1 1,-1 0 0,1-1-1,0 1 1,4 2 0,-1-2 8,0 1 1,0-1-1,1 0 1,-1 0-1,1 0 1,-1-1 0,1 0-1,7 0 1,-4 0-3,1 0 1,-1-1 0,0-1 0,0 1-1,0-2 1,0 1 0,0-1-1,0-1 1,0 1 0,13-7 0,-16 5-8,-1 1 1,1-2-1,-1 1 1,1-1-1,-1 1 1,-1-2 0,1 1-1,4-7 1,-7 9 47,0 1 0,-1-1-1,1 0 1,-1 0 0,0 0 0,0 0 0,0 0 0,0 0 0,0 0 0,-1 0 0,1 0-1,-1 0 1,0-1 0,0 1 0,0 0 0,-1 0 0,1 0 0,0 0 0,-3-6 0,2 7-39,0 0 0,0 1 0,0-1 0,0 1 1,0-1-1,-1 1 0,1 0 0,-1-1 1,1 1-1,-1 0 0,1 0 0,-1 0 0,1 0 1,-1 1-1,0-1 0,0 0 0,1 1 0,-1-1 1,0 1-1,-2-1 0,0 0-86,0 0 1,-1 1-1,1 0 0,0 0 1,0 0-1,0 0 1,-8 2-1,11-2-156,1 1 0,-1-1 0,1 1-1,-1-1 1,1 1 0,-1 0 0,1-1 0,-1 1 0,1 0 0,0-1-1,-1 1 1,1 0 0,0-1 0,0 1 0,-1 0 0,1 0 0,0-1-1,0 1 1,0 0 0,0 0 0,0 0 0,0-1 0,0 1 0,0 0 0,0 0-1,1-1 1,-1 2 0,0 2-2830,0 3-3778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3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9801,'0'0'9385,"1"52"-7559,-1-37-225,0 0-736,0-1-577,0-1-223,0 2-97,0-7-1218,6-2-1408,3-6-1378,-2 0-1826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11147,'0'0'8343,"8"-7"-6250,-4 4-1880,0-1 0,1 1 0,-1 0 1,1 1-1,0-1 0,0 1 0,0-1 0,0 2 0,0-1 0,1 0 0,-1 1 1,1 0-1,-1 0 0,0 1 0,1 0 0,-1 0 0,1 0 0,-1 0 0,1 1 1,-1 0-1,1 0 0,-1 0 0,0 1 0,0 0 0,9 4 0,-10-4-139,0 1-1,0-1 0,0 1 0,0 0 1,0 0-1,-1 1 0,1-1 0,-1 1 1,0 0-1,0 0 0,0 0 0,-1 0 1,1 0-1,2 7 0,-4-8-63,-1 0 0,1 0 0,-1 0 0,1 0-1,-1 0 1,0 0 0,0 0 0,-1 0 0,1 0 0,0 0 0,-1 0-1,0 0 1,0 0 0,0 0 0,0 0 0,0-1 0,-1 1 0,1 0-1,-1-1 1,0 1 0,1-1 0,-1 1 0,0-1 0,-3 3 0,-9 7 59,0 0 1,-1 0 0,-18 9 0,-9 9 200,31-17-73,19-7-120,26-4-53,-27-3-1,79-2-379,-43 1-2134,-1 0-4994,-35 2 838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10890,'0'0'7191,"12"4"-5515,21 6-658,0-2-1,0-1 0,1-1 0,63 1 0,151-10 791,-235 2-1804,351-30-147,-212 0-3024,-149 30 2511,5-1-1087,-5 0-2659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11179,'0'0'13132,"0"60"-12075,20-43-673,3-2-288,2-1-64,3-2-1185,2-5-2082,-2-4-3107,-3-3-5157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8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41 11018,'0'0'11382,"-10"-2"-11169,6 1-205,0 0-1,0 0 1,0 1-1,0 0 1,0-1-1,0 1 1,-1 1-1,1-1 1,0 1-1,0 0 1,0-1-1,0 2 1,0-1-1,1 0 1,-1 1 0,0 0-1,0 0 1,1 0-1,-1 0 1,1 1-1,0-1 1,0 1-1,0 0 1,0 0-1,0 0 1,1 0-1,-1 0 1,1 1-1,0-1 1,0 1-1,-3 5 1,1 0 123,-1 0 1,1 1 0,0-1-1,1 1 1,0 0 0,1 0 0,-2 12-1,4-20-98,-1 0-1,1 0 0,-1 0 1,1 0-1,0 0 1,0 0-1,0 0 0,1 1 1,-1-1-1,0 0 0,1 0 1,-1 0-1,1 0 0,0 0 1,-1 0-1,1 0 1,0 0-1,0-1 0,0 1 1,1 0-1,-1-1 0,0 1 1,1 0-1,-1-1 1,1 1-1,0-1 0,-1 0 1,1 0-1,0 1 0,0-1 1,-1 0-1,1-1 1,0 1-1,0 0 0,0 0 1,0-1-1,0 1 0,1-1 1,-1 0-1,3 0 1,3 0 69,0-1 1,0 0 0,1 0 0,-1-1 0,0 0 0,0-1 0,0 0 0,-1 0-1,1-1 1,-1 1 0,1-2 0,-1 1 0,-1-1 0,1 0 0,-1 0-1,10-11 1,-11 11-1,0 0 0,-1 0 0,1 0-1,-1 0 1,-1-1 0,1 0 0,-1 0 0,0 0-1,0 0 1,-1 0 0,0 0 0,0-1-1,0 1 1,-1-1 0,0 1 0,0-1-1,-1 0 1,0 1 0,0-1 0,0 0 0,-3-10-1,2 15-90,0 0 0,0-1 0,0 1 0,-1 0 0,1 0-1,-1 0 1,1 0 0,-1 0 0,0 0 0,0 0 0,0 0 0,0 1 0,0-1-1,-1 1 1,1 0 0,0 0 0,-1-1 0,1 1 0,0 1 0,-1-1-1,1 0 1,-1 1 0,0-1 0,1 1 0,-1 0 0,1 0 0,-1 0-1,0 0 1,1 0 0,-5 1 0,3 0-136,1-1 0,-1 1-1,0 0 1,1 0 0,0 0 0,-1 1 0,1-1 0,0 1-1,-1 0 1,-2 2 0,4-3-167,0 1 0,1-1 0,-1 1 1,1-1-1,0 1 0,-1 0 0,1-1 0,0 1 0,0 0 0,0 0 0,0 0 1,0 0-1,0 0 0,1 0 0,-1 0 0,1 0 0,-1 4 0,1-5-181,-1 0-50,1 0-1,0 0 1,0 0-1,0 1 1,0-1-1,0 0 0,0 0 1,0 0-1,1 0 1,-1 0-1,0 0 0,0 0 1,1 0-1,-1 0 1,1 0-1,-1 0 1,1 1-1,11 4-8888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13869,'0'0'4901,"-3"46"-2595,-3-23-801,4 2-191,2-1-674,0 1-544,0-3-32,0-1-416,2-4-1025,4-5-1346,2-8-2306,-2-4-3298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9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11819,'0'0'9684,"9"1"-8227,-7 0-1329,1-1 0,-1 1 0,1-1 0,-1 1 0,1 0 0,-1 0 0,1 0 0,-1 0 0,0 0-1,0 0 1,4 4 0,-4-3-13,-1 0 0,1 1 0,-1-1 0,0 0 0,0 1 0,0-1 0,0 1 0,0 0 0,0-1 0,-1 1 0,1 0 0,-1-1-1,0 1 1,0 0 0,0 4 0,-11 38 553,13-42-677,1-1 1,0 0 0,-1 1 0,1-1 0,0 0 0,0-1-1,0 1 1,0 0 0,1-1 0,-1 0 0,5 2 0,-2-1-33,6 3-81,1 1 0,-1 1-1,-1-1 1,1 2 0,11 9 0,-22-16 136,1 1 0,0-1 0,-1 0 1,0 1-1,1-1 0,-1 1 0,0 0 0,0-1 0,1 1 0,-2 0 0,1 0 0,0-1 0,0 1 1,0 0-1,-1 0 0,1 0 0,-1 0 0,0 0 0,1 0 0,-1 0 0,0 0 0,0 0 1,0 0-1,-1 0 0,1 1 0,0-1 0,-1 0 0,1-1 0,-1 1 0,0 0 0,0 0 0,1 0 1,-1 0-1,0 0 0,-1-1 0,1 1 0,0 0 0,0-1 0,-1 1 0,1-1 0,-1 0 0,1 1 1,-4 1-1,-1 1 233,0 0 0,0 0 0,0 0 0,0-1 0,0 0 1,-1 0-1,0-1 0,1 0 0,-1 0 0,0 0 0,0-1 1,0 0-1,0 0 0,0-1 0,0 0 0,0 0 0,0-1 1,0 0-1,-9-2 0,15 3-267,0 0 0,0-1 0,0 1 0,0 0 0,0 0 0,1-1 0,-1 1 0,0-1 0,0 1 0,0-1 0,0 1 0,1-1 0,-1 0 0,0 1 0,1-1 0,-1 0-1,0 1 1,1-1 0,-1 0 0,1 0 0,-1 0 0,1 0 0,-1 1 0,1-1 0,0 0 0,-1 0 0,1 0 0,0 0 0,0-1 0,0 0-393,1 1 0,-1 0 0,1 0 0,-1 0 0,1 0 1,-1 0-1,1 0 0,0 0 0,0 0 0,0 0 0,0 0 0,-1 1 0,1-1 0,0 0 0,0 0 0,0 1 0,1-1 0,-1 1 0,0-1 0,0 1 1,0-1-1,0 1 0,2-1 0,12-3-6100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3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14221,'0'0'4677,"67"19"-3908,-23-13 159,11-2-447,0-2-321,-2-1-128,-3-1-160,-11 0-1249,-11 0-1282,-12 0-1281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11403,'0'0'7911,"81"10"-6886,-33-10-416,3 0-417,4-1-160,-7-5-961,-4-2-3427,-7 0-4837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8456,'0'0'5595,"13"-6"-3220,2-2-1948,0 2-1,1 0 0,-1 1 1,1 0-1,1 1 1,-1 1-1,25-2 0,-19 4 77,-11 0-327,-1 0 0,0 1 1,1 0-1,-1 1 0,0 0 0,1 0 0,-1 1 0,12 4 0,-21-6-166,-1 0 1,1 1 0,-1-1-1,1 0 1,0 0 0,-1 1-1,1-1 1,-1 0 0,1 1-1,-1-1 1,1 1-1,-1-1 1,1 1 0,-1-1-1,0 1 1,1-1 0,-1 1-1,1-1 1,-1 1 0,0 0-1,0-1 1,1 1 0,-1-1-1,0 1 1,0 0-1,0-1 1,0 1 0,0 0-1,0-1 1,0 1 0,0 0-1,-14 17 428,-30 7 123,43-24-560,-21 8 56,15-7-54,1 0-1,-1 0 1,0 1-1,1 0 1,0 1-1,0-1 1,0 1 0,0 0-1,0 1 1,1-1-1,0 1 1,-7 8-1,12-12 0,-1 0 0,1 0-1,0 0 1,0 0-1,0 0 1,-1 0-1,1-1 1,0 1 0,0 0-1,0 0 1,0 0-1,1 0 1,-1 0-1,0 0 1,0 0-1,0 0 1,1 0 0,-1 0-1,0-1 1,1 1-1,-1 0 1,1 0-1,-1 0 1,1-1 0,0 1-1,-1 0 1,1-1-1,0 1 1,-1 0-1,1-1 1,0 1 0,0-1-1,-1 1 1,1-1-1,0 1 1,0-1-1,0 0 1,2 1-1,37 10 95,-39-11-92,36 5-711,68 0 0,-58-6-3010,-3-4-3836,-22-1-2542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11018,'0'0'6599,"67"8"-5574,-25-8-32,10 0-513,4-3-352,1-2-64,1 1-64,-10-1-320,-5 5-1378,-13-1-1985,-11-2-1026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11403,'0'0'2760,"11"0"-497,28 0-1026,-1-2 306,-1 3 0,0 1 1,57 10-1,-92-11-1513,-1-1 0,0 0 1,1 0-1,-1 1 0,0-1 1,1 0-1,-1 1 0,0 0 0,0-1 1,1 1-1,-1 0 0,0-1 1,0 1-1,0 0 0,0 0 0,0 0 1,0 0-1,0 0 0,0 0 0,0 0 1,-1 0-1,1 1 0,1 1 1,-2-1-9,-1-1 0,1 0 0,0 0 0,0 1 0,-1-1 0,1 0 0,-1 1 1,1-1-1,-1 0 0,0 0 0,1 0 0,-1 0 0,0 0 0,0 0 0,0 0 0,0 0 0,0 0 1,0 0-1,-1 1 0,-8 5 48,0 0 1,0-1-1,0 0 1,-12 4-1,-21 5-3,31-11-57,1-1 0,0 2 0,-21 10 0,33-11-241,11-2 148,14 1-51,1-1-216,54 5-645,-76-6 913,1 0-1,-1 0 1,0 0 0,0 1 0,0 0 0,0 0 0,-1 0 0,1 0-1,-1 1 1,1 0 0,-1 0 0,5 4 0,-8-6 96,0 0 1,0 1 0,-1-1-1,1 0 1,0 0 0,-1 1-1,1-1 1,-1 0 0,1 1-1,-1-1 1,0 0 0,0 1-1,1-1 1,-1 1 0,0-1-1,0 1 1,0-1 0,-1 0-1,1 1 1,0-1 0,0 1-1,-1-1 1,1 0 0,-1 1-1,1-1 1,-1 0 0,0 1-1,1-1 1,-1 0 0,0 0-1,0 0 1,0 0 0,0 0-1,0 0 1,0 0 0,0 0-1,-2 1 1,-3 3 336,0 0 0,-1 0 0,1-1 0,-1 0 0,-10 5 1,2-3-103,1-1 1,-1 0 0,0-1 0,-1 0 0,1-2 0,0 0-1,-1 0 1,1-2 0,-19 0 0,33 0-332,-1-1 0,1 1-1,0 0 1,-1 0 0,1 0 0,0-1 0,0 1 0,-1-1 0,1 1-1,0-1 1,0 0 0,0 1 0,0-1 0,0 0 0,0 0-1,0 0 1,0 1 0,0-1 0,0 0 0,0 0 0,0-1 0,1 1-1,-1 0 1,0-2 0,0 1-475,0 0-1,1 0 1,-1-1-1,1 1 1,0 0 0,0-1-1,0 1 1,0 0-1,0 0 1,0-1-1,1 1 1,-1 0 0,1 0-1,1-3 1,12-22-10259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12556,'0'0'10378,"80"36"-9706,-38-36-479,8 0-129,1 0-1282,-5-6-2369,-9-3-3011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11851,'0'0'6823,"73"18"-6567,-27-18-224,8-6-64,3-2-1345,0-4-2243,-2 0-2690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16464,'0'0'3347,"-8"3"-822,4-1-2256,-1 1-1,1 0 1,-1 0 0,1 0 0,0 0 0,0 0 0,0 1 0,0 0-1,1 0 1,0 0 0,-1 0 0,1 1 0,1-1 0,-1 1-1,1 0 1,0-1 0,0 1 0,0 0 0,1 0 0,-1 0-1,1 1 1,1-1 0,-1 0 0,1 8 0,-1-1-219,1 1 0,1-1 1,0 0-1,1 0 0,0 0 1,1 0-1,8 20 0,3 0-212,23 41 0,-23-50-81,-1 1 1,-2 1 0,14 40-1,-24-62 250,0 0 0,0-1-1,0 1 1,-1 0 0,1 0 0,0 0-1,-1 0 1,0 0 0,0 0 0,0-1-1,0 1 1,0 0 0,-1 0-1,1 0 1,-1 0 0,0 0 0,0 0-1,0-1 1,0 1 0,0 0-1,0-1 1,-1 1 0,1-1 0,-1 1-1,0-1 1,-2 3 0,-1-2 39,0-1 1,0 0-1,0 0 1,0 0-1,0-1 1,-1 0-1,1 1 1,0-2-1,0 1 1,-1-1 0,1 0-1,-1 0 1,-8-1-1,5-1-3,1 1 1,0-1-1,1-1 0,-1 1 1,0-2-1,1 1 0,-1-1 1,1 0-1,0 0 0,0-1 0,1 1 1,0-2-1,-1 1 0,1-1 1,1 0-1,0 0 0,-1 0 1,2-1-1,-7-10 0,8 12-52,0 1 1,1-1-1,-1 0 0,1 0 0,0 1 0,1-1 0,-1-1 1,1 1-1,0 0 0,0 0 0,0 0 0,1-1 0,0 1 1,0 0-1,0 0 0,1-1 0,0 1 0,0 0 1,0 0-1,0 0 0,1 0 0,0 0 0,0 0 0,0 0 1,1 0-1,0 1 0,0 0 0,0-1 0,0 1 0,6-5 1,5-2 0,0 1 0,1 1 0,0 1 0,0 0 0,1 1 0,0 0 0,0 1 0,1 1 0,20-3 0,-15 3-100,-1-1 0,0-1 0,0-1 0,29-16 0,-48 23-98,-1 0-1,1 0 0,-1 0 1,1 0-1,-1 0 1,0 0-1,0-1 0,0 1 1,1 0-1,-1-1 0,-1 1 1,1-1-1,2-3 1,0-21-6292,-3 7-1552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4 3972,'0'0'12908,"-10"-2"-10591,1 1-2141,0 1 0,0 0 0,0 0 0,1 1 1,-1 0-1,0 0 0,0 1 0,1 1 0,-1-1 0,1 1 1,0 1-1,-1-1 0,2 1 0,-1 1 0,0 0 0,-11 9 1,10-6 51,0 0 0,0 1-1,1 0 1,0 0 0,0 1 0,1 0 0,-11 21 0,16-27-194,0 0 0,0 0 0,0 1 0,0-1 0,1 1 0,-1-1 0,1 1-1,1 0 1,-1-1 0,0 1 0,1 0 0,0-1 0,0 1 0,1 0 0,-1 0 0,1-1 0,0 1-1,0-1 1,1 1 0,-1-1 0,1 1 0,0-1 0,3 5 0,-1-5-17,0-1 0,0 1-1,0-1 1,1-1 0,-1 1 0,1 0 0,0-1 0,-1 0 0,1 0-1,0-1 1,0 1 0,0-1 0,1 0 0,-1 0 0,0-1 0,0 0 0,0 0-1,8 0 1,-9-1-3,0 1 0,1-1 0,-1 1 0,0-1 0,1-1 1,-1 1-1,0 0 0,0-1 0,0 0 0,4-3 0,-6 4 4,0 0 0,-1-1 0,1 1 1,0 0-1,-1-1 0,0 0 0,1 1 0,-1-1 1,0 0-1,0 0 0,0 1 0,0-1 0,0 0 1,0 0-1,-1 0 0,1 0 0,-1 0 0,1 0 1,-1-1-1,0 1 0,0-2 0,0 2 22,0 0-1,0 1 1,0-1-1,-1 1 0,1-1 1,-1 0-1,1 1 1,-1-1-1,0 1 0,0-1 1,1 1-1,-1 0 1,0-1-1,0 1 1,0 0-1,0 0 0,-1-1 1,1 1-1,0 0 1,0 0-1,-1 0 0,1 1 1,-1-1-1,1 0 1,-1 0-1,1 1 1,-1-1-1,1 1 0,-3-1 1,-48-5-3769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15 10922,'0'0'10714,"-9"-3"-9251,3 1-1203,0 0 1,0 0-1,0 0 0,0 1 0,-1 0 0,1 0 0,0 1 1,-1 0-1,1 0 0,-1 0 0,1 1 0,0 0 0,-1 0 1,1 0-1,0 1 0,0 0 0,0 0 0,-8 5 1,3 0-39,0 2 0,0-1 1,0 1-1,1 0 1,1 1-1,0 1 0,-12 15 1,17-20-200,0 0-1,1 0 1,-1 0 0,1 1 0,0-1 0,1 1 0,0-1-1,0 1 1,0 0 0,1 0 0,0 0 0,0 0 0,1 0-1,0 0 1,0 0 0,2 10 0,-1-14-18,0 0 1,0 0 0,1 0-1,-1 0 1,1 0-1,0 0 1,0-1 0,0 1-1,0 0 1,1-1-1,-1 0 1,1 0-1,-1 1 1,1-1 0,0-1-1,0 1 1,0 0-1,0-1 1,0 1-1,0-1 1,0 0 0,1 0-1,-1-1 1,0 1-1,6 0 1,8 2-88,1-2 1,0 0-1,24-2 0,-38 1 67,0 0 0,0-1 0,0 0 0,0 0-1,0 0 1,0 0 0,0-1 0,0 0-1,0 1 1,-1-1 0,7-5 0,-9 6 23,1 0-1,-1 0 1,0 0 0,1-1 0,-1 1-1,0-1 1,0 1 0,0-1 0,0 1 0,0-1-1,0 0 1,0 1 0,-1-1 0,1 0-1,-1 0 1,1 1 0,-1-1 0,0 0-1,1 0 1,-1 0 0,0 0 0,0 1 0,0-1-1,-1 0 1,1 0 0,0 0 0,-1 0-1,0-2 1,0 2 10,0 0-1,-1 0 1,1 1 0,0-1-1,-1 0 1,1 1-1,-1 0 1,0-1 0,1 1-1,-1 0 1,0-1 0,0 1-1,0 0 1,0 1-1,0-1 1,0 0 0,0 0-1,0 1 1,0-1-1,0 1 1,-4-1 0,-54-1-67,48 2 25,-10 8-227,13 0-1669,9-8 1768,-1 0 0,1 0-1,0 1 1,0-1-1,0 0 1,0 0-1,0 1 1,0-1 0,0 0-1,1 1 1,-1-1-1,0 0 1,0 0 0,0 1-1,0-1 1,0 0-1,0 0 1,0 1-1,1-1 1,-1 0 0,0 0-1,0 1 1,0-1-1,1 0 1,-1 0 0,0 0-1,0 0 1,0 1-1,1-1 1,-1 0 0,0 0-1,0 0 1,1 0-1,-1 0 1,0 0-1,1 1 1,10 0-4348,6 0-2013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12268,'0'0'10698,"-16"59"-8648,15-42-609,1 0-480,0-3-641,0 2-288,0-2-416,7-5-1346,7-2-1889,-5-7-2691,7 0-5926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13293,'0'0'1697,"-10"10"-69,4-5-1617,-12 11 1195,0 1-1,-23 29 1,37-41-862,0 1 0,0-1 0,0 1 1,1 0-1,0 0 0,0 0 0,0 0 0,1 1 0,0-1 0,0 1 1,0-1-1,1 1 0,0 0 0,1 0 0,0 12 0,0-17-294,1 1-1,1-1 0,-1 1 1,0-1-1,1 0 1,-1 0-1,1 1 0,0-1 1,-1 0-1,1-1 0,0 1 1,0 0-1,0 0 0,1-1 1,-1 1-1,0-1 0,1 0 1,-1 0-1,1 0 1,-1 0-1,1 0 0,-1 0 1,1-1-1,-1 1 0,1-1 1,0 0-1,5 0 0,4 1-40,1 0 0,-1-1-1,1-1 1,21-3 0,-32 4-18,1-1 0,0 1 0,0-1 0,0 0 0,-1 0 0,1 0 0,0 0 0,-1 0 0,1-1 0,-1 1 0,1-1 0,-1 0 0,0 0 0,0 0 0,0 0 0,0 0 0,0 0 0,0 0 0,0-1 0,-1 1 0,2-3 0,-3 4 11,-1 0 0,1 0 1,0 1-1,-1-1 0,1 0 0,-1 0 0,1 1 0,-1-1 1,1 0-1,-1 1 0,1-1 0,-1 0 0,0 1 0,1-1 0,-1 1 1,0-1-1,0 1 0,1 0 0,-1-1 0,0 1 0,0 0 0,0-1 1,1 1-1,-1 0 0,0 0 0,0 0 0,0 0 0,0 0 0,0 0 1,0 0-1,1 0 0,-3 0 0,-38-1 32,36 1-21,-9 0-4,1 1 1,-1 0 0,-18 5 0,29-6-5,0 1 0,0-1 0,0 1 0,0 0 0,0 0 0,1 0 0,-1 1 0,0-1 0,1 1 0,-1-1 0,1 1 0,0 0 0,-1 0 0,1 0 0,0 0 0,0 0 0,0 0 0,0 1 0,1-1 0,-1 1 0,0-1 0,0 4 0,2-4-9,0-1 0,0 0 0,0 0-1,0 0 1,0 0 0,0 0 0,1 0-1,-1 0 1,0 0 0,1 0 0,-1 0-1,1 0 1,0 0 0,-1 0 0,1 0-1,0 0 1,-1 0 0,1-1 0,0 1-1,0 0 1,0 0 0,-1-1 0,1 1-1,0-1 1,0 1 0,0 0-1,0-1 1,0 0 0,0 1 0,0-1-1,0 0 1,1 0 0,-1 1 0,0-1-1,0 0 1,0 0 0,0 0 0,2-1-1,56 4-2017,-48-4 714,21-1-2445,-3-7-2061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12844,'0'0'7047,"81"14"-6054,-38-10-257,4 0-287,7-4-225,-1 2-192,-9-2-1505,-2 0-3076,-8-7-5764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9129,'0'0'14670,"-48"27"-14574,20-5-64,3 2 32,4 0-96,3-5 64,-2 1-32,11-6-481,-1-4-1280,1-7-1891,4-3-3363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4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17 11915,'0'0'2072,"-9"4"-172,2-1-1564,-32 17 1301,37-19-1509,0 1-1,0-1 1,1 1-1,-1 0 0,0-1 1,1 1-1,-1 0 1,1 0-1,0 0 1,-1 0-1,1 0 0,0 0 1,0 0-1,0 1 1,1-1-1,-1 0 0,1 0 1,-1 1-1,0 4 1,2-6-100,-1 1 1,1-1 0,-1 0 0,1 1 0,0-1 0,0 0-1,-1 0 1,1 1 0,0-1 0,0 0 0,0 0 0,0 0-1,1 0 1,-1 0 0,0 0 0,0 0 0,0-1 0,1 1-1,-1 0 1,0-1 0,1 1 0,-1-1 0,1 1 0,-1-1-1,1 0 1,-1 1 0,1-1 0,-1 0 0,1 0-1,-1 0 1,2-1 0,52-1 148,-50 1-171,1-1 0,-1 1-1,1-1 1,-1-1 0,0 1 0,0-1-1,0 0 1,-1 0 0,8-6-1,-9 6 13,-1 1-1,1 0 1,-1-1 0,0 1-1,1-1 1,-1 0-1,-1 0 1,1 0 0,0 0-1,-1 0 1,0 0-1,1 0 1,-1 0 0,0-1-1,-1 1 1,1 0-1,0-5 1,-2 6 17,1 1-1,-1-1 0,0 1 1,0 0-1,0-1 1,0 1-1,0 0 1,0 0-1,0 0 1,0 0-1,0 0 1,-1 0-1,1 0 1,0 0-1,-1 0 1,1 0-1,-1 1 1,1-1-1,-1 1 1,1-1-1,-1 1 1,1-1-1,-1 1 1,1 0-1,-1 0 1,1 0-1,-1 0 1,0 0-1,-2 1 1,-52 2 46,53-2-89,-1 0 1,0 0 0,1 1-1,-1-1 1,1 1-1,-1 0 1,1 0 0,0 0-1,0 1 1,0-1-1,0 1 1,0-1 0,0 1-1,1 0 1,-1 0-1,1 1 1,0-1 0,0 0-1,0 1 1,-2 4-1,3-3-590,-1 0 0,1 0-1,-1 0 1,1 0-1,1 0 1,-1 1-1,1-1 1,0 11 0,3 2-5552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4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14318,'-10'6'2615,"-3"2"-1751,-50 33 2258,59-38-2895,1 0 1,-1 0-1,1 0 0,0 0 1,0 1-1,0-1 0,1 1 1,-1 0-1,1-1 0,0 1 1,0 0-1,0 1 0,1-1 1,-1 0-1,0 6 1,2-9-206,0 0 1,0 0-1,0 1 1,0-1-1,1 0 1,-1 0 0,0 0-1,1 0 1,-1 1-1,1-1 1,0 0-1,-1 0 1,1 0-1,0 0 1,-1 0 0,1 0-1,0-1 1,0 1-1,0 0 1,0 0-1,0 0 1,0-1 0,0 1-1,0-1 1,0 1-1,0-1 1,0 1-1,0-1 1,1 1 0,-1-1-1,0 0 1,0 0-1,0 0 1,2 0-1,50 3 336,-45-3-224,2 1-98,-1-1 1,0-1-1,0 0 0,0 0 1,0-1-1,0 0 1,0 0-1,0-1 1,-1 0-1,1-1 0,-1 0 1,0 0-1,0-1 1,-1 0-1,1 0 1,7-7-1,-14 11-33,0 0-1,0 0 1,0 0 0,0 0-1,0-1 1,0 1-1,0 0 1,0-1 0,0 1-1,0 0 1,-1-1 0,1 1-1,-1-1 1,1 1-1,-1-1 1,0 1 0,1-1-1,-1 1 1,0-1 0,0 1-1,0-1 1,0 0-1,0 1 1,0-1 0,-1 1-1,1-1 1,-1-1 0,0 1 54,-1-1 0,0 1 0,0-1 0,0 1 0,0 0 0,0 0 0,0 0 0,-1 0 1,1 0-1,-1 0 0,1 1 0,-7-3 0,-42-15-1126,11 11-4294,32 8-360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1473,'0'0'14483,"-10"2"-12182,-15 5-1252,1 1 0,0 1 0,-44 24 0,58-28-941,0 1-1,1 0 1,0 1-1,0 0 1,1 0 0,0 1-1,0 0 1,1 0-1,0 1 1,0 0 0,1 0-1,-9 16 1,14-22-86,0-1 0,0 0 1,0 1-1,0-1 0,0 1 1,1-1-1,-1 1 0,1-1 0,-1 1 1,1-1-1,0 1 0,0-1 1,0 1-1,1-1 0,-1 1 1,0-1-1,1 1 0,0-1 0,-1 1 1,1-1-1,0 1 0,2 2 1,-1-3-2,0 0 1,1 0 0,-1 0-1,1 0 1,-1 0 0,1 0 0,0 0-1,-1-1 1,1 0 0,0 1 0,0-1-1,0 0 1,0 0 0,0-1 0,5 1-1,7 1 30,0-1 0,1-1 0,-1 0 0,0-1 0,1-1 0,16-3 0,-14 0-412,-1 0-1,33-15 1,1-9-3418,-19 3-1917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11211,'0'0'9705,"33"51"-8296,-8-21-320,-2 7-192,2 10-417,-11 8-31,-8 6-129,-6 7-128,-11 5 1,-12 4-129,-11 0-64,-5-2-1218,-5-6-1536,-2-10-1794,0-14-7432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16592,'0'0'10922,"55"-21"-10089,-9 21-481,14 2-320,8 6-32,1-4-1217,-2-4-4068,0-4-8936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12043,'0'0'7570,"10"-7"-6198,56-39-781,-1-3 1,-3-3-1,84-90 0,-154 158-472,1 1 0,0 0-1,1 0 1,1 0 0,1 1 0,1 0 0,-2 18-1,5-28-392,0-4 336,0 0 1,0 0 0,0 0 0,0 0 0,1 0-1,0 0 1,2 8 0,10 0-1779,11-10-3976,-7-5-2812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1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9801,'0'0'16208,"73"37"-15632,-31-37-384,-3 0-96,2 0-64,-6 0-608,-1-5-1314,-9-3-1249,-11 2-2979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12940,'0'0'6748,"2"9"-5296,0 9-848,-1 0 0,0 0 0,-2 0 0,0 0 0,-1 0 0,-8 35 0,5-33-612,-3 11-281,2-1 0,1 1 0,-2 36 0,-4-77-9373,1-9 2071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10602,'0'0'2445,"2"-8"416,-2 8-2857,0-3 189,0 0 1,1-1-1,-1 1 0,1 0 0,0 0 1,0 0-1,0 1 0,0-1 0,1 0 0,-1 0 1,1 1-1,0-1 0,-1 1 0,1-1 1,0 1-1,1 0 0,-1-1 0,0 1 1,1 0-1,-1 1 0,1-1 0,-1 0 0,1 1 1,0-1-1,0 1 0,4-1 0,31-6 336,0 1-1,0 3 1,0 1-1,0 2 1,74 7-1,-99-5-529,-1 1 0,0 0-1,1 1 1,-1 0-1,0 1 1,11 5-1,-20-8 12,0 0 0,-1 1-1,1-1 1,0 1 0,-1 0-1,0 0 1,1 0-1,-1 0 1,0 0 0,0 0-1,0 1 1,-1-1-1,4 5 1,-5-5 19,1 0 1,-1 0-1,1 0 1,-1 0-1,0 0 0,0 0 1,0 0-1,0 0 1,0 1-1,0-1 0,0 0 1,-1 0-1,1 0 1,-1 0-1,0 0 0,1 0 1,-1 0-1,0-1 0,0 1 1,0 0-1,-1 0 1,0 1-1,-6 6 241,0 0-1,0-1 1,0 0 0,-1 0-1,0-1 1,-1 0 0,0-1-1,-19 10 1,13-8-42,-1-1 0,0 0-1,-1-1 1,-33 7 0,37-12 94,6-3-4755,26-12-5117,1 3 1975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47 11627,'0'0'5461,"5"-8"-3341,16-22-572,-18 21 2196,-8 10-2848,-9 6-903,-10 10 388,2 1 1,0 1-1,2 1 0,0 1 0,-24 33 0,34-41-295,1 0 1,1 1 0,0 0-1,1 0 1,1 1-1,0 0 1,1 1 0,0-1-1,1 1 1,1 0 0,-1 18-1,3-30-92,1-1 1,0 1-1,0 0 0,1 0 0,-1-1 0,1 1 0,0 0 1,0-1-1,0 1 0,0-1 0,1 1 0,-1-1 0,1 1 1,0-1-1,0 0 0,0 0 0,0 0 0,1 0 0,-1 0 1,1-1-1,0 1 0,-1-1 0,1 1 0,0-1 0,1 0 1,-1 0-1,0 0 0,1-1 0,-1 1 0,1-1 0,5 1 1,-1 0-325,0 0 0,0-1 0,0 0 0,0 0 1,0-1-1,9-1 0,-7 0-874,0 0 0,1-1 0,-1 0 0,13-5 0,24-14-7017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8008,'0'0'15481,"-11"11"-14958,-194 199 737,188-190-1775,23-21-2969,30-29-4443,-13 2 1115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5221,'0'0'16634,"1"10"-15534,3 25-764,-3-1 1,-1 1-1,-6 48 0,4 9-1020,2-65-4322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8808,'0'0'10730,"46"-23"-9512,-16 21-322,7 2-479,2 0-257,-4 0-128,-1 0-705,-6 0-1985,-3 0-3940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9929,'0'0'9102,"2"-9"-7735,0 1-1189,1 1 1,-1-1-1,2 1 1,-1 0-1,1 0 1,0 0-1,0 0 1,1 1-1,0 0 1,0 0-1,1 0 0,0 0 1,7-5-1,13-10 216,1 1 0,36-21 0,-55 36-329,1 0-1,-1 1 0,1 0 0,0 1 1,1 0-1,-1 0 0,0 1 1,1 0-1,-1 1 0,1 0 1,0 0-1,16 2 0,-25-1-57,0 0 1,0 1-1,0-1 0,-1 0 0,1 1 0,0-1 1,0 0-1,0 1 0,0-1 0,0 1 0,-1 0 0,1-1 1,0 1-1,0 0 0,-1-1 0,1 1 0,-1 0 1,1 0-1,-1-1 0,1 1 0,-1 0 0,1 0 0,-1 0 1,1 0-1,-1 0 0,0 1 0,1 34 275,-2-27-125,-1 0 1,-1 1-1,1-1 0,-1-1 1,-6 13-1,-14 8 610,19-24-686,0-1 0,0 1 0,1 0 0,-1 0 1,1 0-1,-4 9 0,10-14-1341,0-1 0,0 1 0,0-1 0,0 1 1,0-1-1,-1 0 0,1 0 0,0-1 0,4-2 0,6-6-8077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6822,'0'0'11377,"3"9"-9477,1 3-1545,-1-1-1,-1 1 1,0 0-1,0 0 1,-1 0-1,-1 0 1,0 1-1,0-1 1,-2 0 0,1 0-1,-7 20 1,7-25-437,-1 1-74,0 1-1,0-1 1,0 0 0,-1 1-1,-1-1 1,1-1-1,-1 1 1,-6 8-1,9-16-229,0 0-1,0 0 0,0 0 0,0 0 0,0 0 1,0 0-1,0 0 0,0 0 0,0-1 1,0 1-1,0 0 0,0-1 0,0 1 0,0 0 1,0-1-1,0 1 0,0-1 0,0 0 1,0 1-1,0-1 0,1 0 0,-1 1 0,0-1 1,1 0-1,-1 0 0,0 0 0,1 0 1,-1 1-1,1-1 0,-1-2 0,-11-17-5650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10794,'0'0'4260,"51"2"-1665,-5-2-994,16-9-480,14-4-320,6 0-577,6 1-160,-8 2-96,-9 3-480,-16 5-385,-20 0-352,-17 2-801,-13 0-1826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8392,'0'0'2936,"7"-8"406,-3 3-2981,0 0 0,0 1 0,0 0 0,1-1 0,0 1 0,0 1 0,0-1 0,0 1 0,1 0 0,-1 0 0,1 0 0,0 1 0,0 0 0,0 0 1,0 0-1,0 1 0,0 0 0,12 0 0,-6 0 38,0 1 1,-1 1-1,1 0 1,-1 1-1,14 3 1,-23-5-344,0 0 0,0 1 1,-1-1-1,1 1 1,0-1-1,-1 1 0,1 0 1,0-1-1,-1 1 1,1 0-1,-1 0 1,1 0-1,-1 0 0,1 1 1,-1-1-1,0 0 1,0 1-1,1-1 0,-1 0 1,0 1-1,0 0 1,0-1-1,-1 1 1,1-1-1,0 1 0,-1 0 1,1 0-1,-1-1 1,1 1-1,-1 0 1,0 0-1,0 0 0,0-1 1,0 1-1,0 0 1,0 0-1,0 0 0,-1-1 1,1 1-1,-1 0 1,1 0-1,-1-1 1,-1 3-1,0 0 107,-1 0 0,0 0 1,0 0-1,0-1 0,0 1 0,-1-1 0,1 0 1,-9 5-1,-7 8 210,19-15-386,0-1 1,0 1-1,0 0 0,1-1 1,-1 1-1,0-1 1,0 1-1,1-1 0,-1 1 1,0-1-1,1 1 1,-1-1-1,1 1 0,-1-1 1,0 1-1,1-1 1,-1 0-1,1 1 0,-1-1 1,1 0-1,-1 0 1,1 1-1,-1-1 0,1 0 1,0 0-1,-1 1 0,2-1 1,26 13-581,-18-8 412,-5-3 151,-1 1-1,1 0 1,-1 1-1,0-1 1,0 1-1,0 0 0,-1 0 1,1 0-1,-1 0 1,0 0-1,0 1 1,3 7-1,-5-10 39,0 1-1,-1-1 1,1 1 0,0-1 0,-1 1-1,0-1 1,1 1 0,-1 0-1,0-1 1,0 1 0,-1-1 0,1 1-1,0-1 1,-1 1 0,0-1-1,1 1 1,-1-1 0,0 1-1,0-1 1,0 0 0,-1 1 0,1-1-1,-1 0 1,1 0 0,-1 0-1,0 0 1,-3 3 0,-4 2 233,0 1 0,0-2 0,-1 1 1,0-1-1,0-1 0,-1 0 0,1 0 1,-1-1-1,0 0 0,0-1 0,-1 0 1,1-1-1,0 0 0,-1-1 0,-16 0 0,27-1-287,-1 0 0,1 0 0,-1-1-1,1 1 1,0 0 0,-1 0 0,1-1-1,-1 1 1,1-1 0,0 1 0,-1-1-1,1 1 1,0-1 0,0 0-1,0 0 1,-1 0 0,1 1 0,0-1-1,0 0 1,0 0 0,0-1 0,0 1-1,1 0 1,-1 0 0,0 0 0,0-1-1,1 1 1,-1 0 0,1-1-1,-1 1 1,1 0 0,0-1 0,-1-2-1,1 2-397,0 0-1,0-1 1,0 1-1,0 0 0,0-1 1,1 1-1,-1 0 0,1 0 1,0-1-1,-1 1 1,1 0-1,0 0 0,0 0 1,0 0-1,1 0 0,-1 0 1,0 0-1,1 0 1,-1 1-1,1-1 0,2-1 1,15-11-6363,3-1-4489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 14638,'0'0'5007,"11"-1"-3357,-7 0-1531,0 0 0,0 0 0,0 1 0,0-1 1,0 1-1,1 0 0,-1 0 0,0 1 0,0-1 0,0 1 1,0 0-1,0 0 0,0 0 0,0 1 0,0-1 0,0 1 1,0 0-1,-1 0 0,1 0 0,-1 1 0,1-1 0,-1 1 1,0 0-1,0 0 0,0 0 0,0 0 0,3 7 0,-2-2-67,0 0-1,-1 1 1,0-1 0,0 1-1,-1-1 1,0 1-1,-1 0 1,0 0-1,-1 0 1,1 0-1,-1 0 1,-1-1 0,0 1-1,0 0 1,-1 0-1,-5 14 1,1-4 36,-1-1 0,-1 0 1,0-1-1,-1 0 0,-1 0 1,-20 24-1,19-28-426,-52 61 1013,27-43-2649,-3-11-4514,24-17-3313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16047,'0'0'5285,"64"38"-3843,-16-37-417,3 3-833,4-4-128,-2 0-128,-5 0-865,-9 0-705,-11-2-544,-12 0-1057,-12 2-1409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6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12236,'0'0'9961,"67"36"-8424,-23-36-576,2 0-768,4 0-161,-3-8-1346,-6-7-2786,-5 0-7462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9961,'0'0'13047,"12"-3"-12059,16-8-739,-1-1-1,0-1 1,-1-1-1,0-1 1,39-31 0,116-116 79,-193 178-254,0 0-1,1 0 0,1 2 0,0-1 0,1 1 1,-10 29-1,15-37-83,0 0 1,0 0-1,1 1 0,1-1 1,0 1-1,0-1 1,1 1-1,0 0 0,1 13 1,0-23-60,1 0 0,-1 0 0,0 0 0,1 0 0,-1 0 0,1 0 0,-1 0 0,1 0 0,0 0 0,-1 0 0,1 0 0,0 0 0,0-1 0,-1 1 0,1 0 0,0-1 0,0 1 0,0 0 0,0-1 0,0 1 0,0-1 1,0 0-1,0 1 0,0-1 0,0 0 0,0 1 0,2-1 0,31-2-6307,-14-7-1396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8488,'0'0'18546,"63"5"-18418,-34-9-96,4 3-449,-4 0-1537,-5 1-1345,3-2-2082,-4 1-4228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 11659,'0'0'3379,"-12"-2"-912,6 1-2266,-1 0 0,0 0 0,0 1 1,0 0-1,0 0 0,0 0 1,0 1-1,0 0 0,0 1 0,1-1 1,-1 1-1,1 1 0,-1-1 1,1 1-1,-1 0 0,-7 5 0,7-2-22,1 0-1,0-1 0,0 2 1,0-1-1,1 1 0,-1 0 1,2 0-1,-1 0 0,1 1 0,0 0 1,0 0-1,1 0 0,0 0 1,1 0-1,0 0 0,0 1 1,1-1-1,0 1 0,0 11 1,1-18-161,0 1 0,1-1 1,-1 0-1,1 0 1,-1 1-1,1-1 0,0 0 1,0 0-1,0 0 1,0 0-1,0 0 0,0 0 1,0 0-1,1 0 1,-1-1-1,1 1 0,-1 0 1,1-1-1,0 1 1,0-1-1,3 2 0,-1-1 8,1 0 0,-1 0 0,1 0 0,0-1 0,0 0 0,0 0-1,0 0 1,-1 0 0,10-1 0,-3 0 5,-1-1-1,1 0 1,0-1 0,-1 0-1,1 0 1,-1-1 0,0-1-1,19-8 1,-24 9 1,1-1 0,-1 1 0,-1-1-1,1 0 1,-1 0 0,1-1 0,-1 1 0,0-1 0,-1 0-1,1 0 1,-1 0 0,0-1 0,0 1 0,-1-1 0,0 1-1,0-1 1,0 0 0,0 0 0,-1 0 0,0 0 0,-1 0-1,1 0 1,-1 0 0,0-1 0,0 1 0,-2-6 0,1 9-11,0 1 0,-1-1 1,1 1-1,-1 0 0,1 0 1,-1 0-1,0 0 1,0 0-1,0 0 0,0 0 1,0 1-1,0-1 0,-1 1 1,1-1-1,0 1 1,-1 0-1,1 0 0,-1 0 1,0 0-1,1 0 0,-1 1 1,0-1-1,1 1 1,-1 0-1,0 0 0,1 0 1,-1 0-1,0 0 0,-3 1 1,3-1-170,0 0 0,0 0 0,1 1 0,-1-1 0,0 1 0,0-1 1,1 1-1,-1 0 0,1 0 0,-1 0 0,1 1 0,-1-1 0,1 0 0,0 1 0,-1 0 0,1 0 1,0-1-1,0 1 0,0 0 0,0 0 0,1 1 0,-1-1 0,1 0 0,-1 1 0,1-1 1,0 1-1,0-1 0,0 1 0,-1 3 0,1 10-3151,1-2-2125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09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13581,'0'0'5285,"3"47"-3267,-3-24-609,0 5-256,-3-1-64,1-1-576,2-4-417,0-3-64,2-6-961,3-5-1217,6-8-1409,1-1-4229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15310,'0'0'2291,"12"-2"244,13-2-1374,1 1-1,28 0 0,-43 3-946,-1 0 1,0 1 0,1 0-1,-1 0 1,0 1 0,0 1-1,0 0 1,0 0-1,15 8 1,-24-11-186,0 1 0,0-1 1,0 1-1,0-1 0,0 1 0,-1-1 1,1 1-1,0 0 0,0 0 0,-1-1 1,1 1-1,0 0 0,-1 0 0,1 0 0,-1 0 1,1 0-1,-1-1 0,1 1 0,-1 0 1,0 0-1,0 0 0,1 0 0,-1 0 0,0 0 1,0 0-1,0 0 0,0 1 0,0-1 1,0 0-1,0 0 0,0 0 0,-1 0 0,1 0 1,0 0-1,-1 0 0,1-1 0,-1 1 1,1 0-1,-1 0 0,1 0 0,-1 0 1,1 0-1,-1 0 0,0-1 0,1 1 0,-1 0 1,0-1-1,0 1 0,0 0 0,0-1 1,-1 1-1,-8 7 357,-1 0-1,0-1 1,-16 7 0,14-7-219,-4 2 29,-35 24 319,50-31-502,0 0 0,0 0 0,0 0 0,0 0-1,0 0 1,0 0 0,1 0 0,-1 1 0,1-1 0,-1 0 0,1 1-1,0 0 1,0-1 0,0 1 0,0-1 0,1 1 0,-1 0-1,1 3 1,0-5-9,0 0-1,1 0 0,-1 0 0,1 0 1,-1 0-1,1 0 0,-1-1 0,1 1 1,0 0-1,-1 0 0,1-1 0,0 1 1,0 0-1,-1-1 0,1 1 0,0-1 1,0 1-1,0-1 0,0 1 1,0-1-1,0 1 0,0-1 0,0 0 1,0 0-1,0 0 0,0 1 0,1-1 1,34 4 43,-31-3-58,111 10-3460,24 2-9580,-98-12 7184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 14061,'0'0'10346,"46"-2"-9609,-14 3-353,-2 1-256,4 1-96,-1-2 0,1 2-224,-4-2-1217,-12-1-737,-8 1-961</inkml:trace>
  <inkml:trace contextRef="#ctx0" brushRef="#br0" timeOffset="1">1 87 9737,'0'0'15855,"74"34"-15631,-31-34-160,-3 0-31,4 0-386,-3-4-864,-4 0-1089,-3-2-1762,0-3-3747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6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12460,'0'0'5221,"72"8"-3876,-15-8-128,6-4-256,7-7-737,2 1-160,-3-3-640,-3-2-2243,-6 0-5701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4676,'0'0'15962,"-10"-6"-15134,6 4-773,1-1 0,0 1 0,-1 0 1,1 0-1,-1 1 0,1-1 0,-1 1 0,0 0 1,0 0-1,0 0 0,1 0 0,-1 1 1,0-1-1,0 1 0,0 0 0,0 0 0,0 1 1,0-1-1,0 1 0,0 0 0,0 0 1,1 0-1,-1 1 0,0-1 0,1 1 0,-1 0 1,1 0-1,-5 3 0,0 2 56,1 0 0,0 0-1,0 1 1,1 0 0,0 0-1,0 0 1,1 1 0,0 0-1,-5 14 1,8-20-95,1-1-1,0 1 1,0 0 0,0-1-1,0 1 1,1 0 0,-1 0-1,1-1 1,0 1 0,0 0 0,0 0-1,0 0 1,0 0 0,0 0-1,1-1 1,-1 1 0,1 0-1,0 0 1,0 0 0,0-1-1,0 1 1,1-1 0,-1 1-1,1-1 1,-1 1 0,1-1 0,0 0-1,0 0 1,0 0 0,0 0-1,0 0 1,0 0 0,1-1-1,-1 1 1,1-1 0,-1 1-1,4 0 1,4 1 52,-1 0 1,1-1-1,-1 0 1,1 0-1,0-2 0,0 1 1,-1-1-1,1 0 0,0-1 1,0 0-1,0-1 1,-1 0-1,1 0 0,-1-1 1,0 0-1,0-1 0,0 0 1,15-9-1,-18 10-22,-1-1 0,0 1-1,1-1 1,-1 0 0,0-1 0,-1 1 0,1-1-1,-1 0 1,0 0 0,0 0 0,0 0-1,-1-1 1,0 0 0,0 0 0,0 0 0,-1 0-1,0 0 1,0 0 0,-1 0 0,1-1-1,-2 1 1,1-1 0,0 1 0,-1-1 0,0 1-1,-1-1 1,0 1 0,-2-13 0,1 15-42,0 0-1,0 0 1,0 1 0,0-1 0,0 1 0,-1-1 0,0 1 0,0 0 0,1 0 0,-2 0 0,1 1 0,0-1 0,0 1 0,-1-1 0,0 1 0,1 0 0,-1 1 0,0-1-1,-5-1 1,7 2-103,0 0 0,0 1 0,0-1 0,0 1 0,0-1 0,0 1 0,0 0 0,0 0 0,0 0 0,0 0 0,0 0 0,0 0 0,0 1 0,0-1 0,0 1 0,0-1-1,1 1 1,-1 0 0,0 0 0,0-1 0,0 1 0,1 1 0,-1-1 0,0 0 0,1 0 0,-1 1 0,1-1 0,-1 0 0,1 1 0,0 0 0,0-1 0,0 1 0,0 0 0,0-1 0,0 1-1,0 0 1,0 0 0,1 0 0,-1 0 0,0 3 0,-1 41-4796,10-17-2045,7-8-2301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14574,'0'0'8456,"0"56"-6887,-5-34-352,0 1-288,3 1-480,2-4-353,0 0-96,0-5-929,7-2-1537,7-9-1794,-5-4-4100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94 11627,'0'0'7944,"-10"0"-6423,1 0-1249,0 1 1,1 0-1,-1 1 0,-17 5 1,25-7-246,-1 1 0,1-1 0,0 0 0,-1 1 0,1-1 0,0 1 0,-1-1 0,1 1 0,0-1 1,0 1-1,0 0 0,-1 0 0,1 0 0,0 0 0,0 0 0,0 0 0,0 0 0,0 0 0,1 0 1,-1 0-1,0 0 0,0 1 0,1-1 0,-1 0 0,1 0 0,-1 1 0,1-1 0,0 1 0,-1-1 0,1 0 1,0 1-1,0-1 0,0 1 0,0-1 0,0 0 0,0 1 0,0-1 0,1 0 0,-1 1 0,0-1 1,1 1-1,-1-1 0,1 0 0,0 0 0,-1 1 0,1-1 0,0 0 0,0 0 0,0 0 0,-1 0 0,3 2 1,8 6 10,0 1 0,0-2 1,1 1-1,0-1 0,1-1 1,0-1-1,20 8 0,3 3-29,-32-15-1,11 6-52,0 0 0,0 0 0,-1 2 0,23 18 1,-36-27 48,1 1 1,0-1-1,-1 1 1,1-1-1,-1 1 1,1 0-1,-1-1 1,0 1-1,0 0 1,0 0-1,0 0 1,0 0-1,0 0 1,-1 0-1,1 0 1,-1 0-1,1 0 1,-1 0-1,0 1 1,0-1-1,0 0 1,0 0-1,0 0 1,0 0-1,0 0 1,-1 1-1,1-1 1,-1 0-1,0 0 1,0 0-1,1 0 1,-1 0-1,0 0 1,-1-1-1,1 1 1,0 0-1,0 0 1,-1-1-1,1 1 1,-1-1-1,0 1 1,1-1-1,-1 0 1,0 0-1,0 0 1,0 0-1,-2 1 1,-11 7 253,-1 0 0,0-2 0,0 0 1,-1-1-1,0 0 0,0-2 0,0 0 0,-1-1 0,1 0 0,-31-1 1,47-1-230,-1-1 0,0 0-1,0 0 1,1 0 0,-1 0 0,0 0 0,0 0 0,1 0 0,-1-1 0,0 1 0,0-1 0,1 1 0,-1-1 0,0 0 0,1 1 0,-1-1 0,1 0 0,-1 0 0,1 0 0,-1 0 0,1 0 0,0-1 0,-1 1-1,1 0 1,0-1 0,0 1 0,0-1 0,0 1 0,0-1 0,1 1 0,-1-1 0,0 0 0,1 1 0,-1-1 0,1 0 0,-1 0 0,1 1 0,0-1 0,0-2 0,0 0-37,1 0 1,0 1-1,-1-1 1,2 1-1,-1-1 1,0 1-1,1 0 1,-1 0-1,1-1 0,0 1 1,0 0-1,0 0 1,0 1-1,1-1 1,-1 0-1,1 1 1,0 0-1,0-1 1,3-1-1,21-11-98,0 2 0,55-19 0,-62 27 113,0-2 0,-1-1 1,0 0-1,-1-1 0,1-1 1,-2-1-1,1-1 1,17-16-1,-32 26 37,-1 0 0,1 0 0,-1-1 0,1 1 0,-1-1-1,0 0 1,0 0 0,-1 0 0,1 0 0,0 0 0,-1 0 0,0 0 0,0-1 0,0 1 0,0 0-1,0-1 1,-1 1 0,1-1 0,-1 1 0,0 0 0,0-1 0,-1 1 0,1-1 0,-1 1-1,1-1 1,-1 1 0,0 0 0,0-1 0,0 1 0,-1 0 0,1 0 0,-1 0 0,0 0 0,0 0-1,0 0 1,0 1 0,0-1 0,-1 1 0,1-1 0,-1 1 0,0 0 0,-3-3 0,-6-3 24,0 0 0,0 0 0,-1 1 0,0 0 0,0 1 0,0 1 0,-1 0 0,-25-5 0,32 9-122,0-1-1,0 1 1,0 1 0,-1 0-1,1 0 1,0 0 0,-10 2 0,15-1-143,1-1 0,-1 1 0,0-1 1,0 1-1,1 0 0,-1 0 1,1 0-1,-1 0 0,1 0 1,-1 0-1,1 0 0,0 1 1,-2 1-1,1-1-364,1 0 1,0 0-1,0 1 0,0-1 0,0 0 1,0 0-1,1 1 0,-1-1 1,1 0-1,0 1 0,-1-1 1,1 5-1,0 9-7287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21 5157,'0'0'6513,"-8"-3"-3860,2 0-3225,-18-9 6780,25 9-2755,17 5-2399,39 6-698,64-1 0,-62-6-3234,0-1-4165,-46 0 787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9385,'0'0'10698,"72"23"-10153,-20-23-385,2 0-64,8-3-352,-9-2-1794,1 1-2979,-12-2-2658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61 9737,'0'0'6321,"0"-9"-3892,-1-27-1228,1 35-1171,-1 0 1,1 0-1,-1 0 1,1 0-1,-1 0 1,1 1-1,-1-1 1,0 0-1,1 0 1,-1 1-1,0-1 1,0 0-1,0 1 1,1-1-1,-1 1 0,0-1 1,0 1-1,0-1 1,0 1-1,0 0 1,0 0-1,0-1 1,0 1-1,0 0 1,0 0-1,0 0 1,0 0-1,0 0 1,0 0-1,0 0 0,0 0 1,-1 1-1,-32 7 65,27-2 72,0 0 1,1 1-1,0-1 1,0 1-1,0 0 1,0 1-1,1-1 1,1 1-1,-1 0 1,1 1-1,1-1 1,-1 1-1,2-1 1,-1 1 0,1 0-1,0 0 1,1 0-1,0 0 1,0 0-1,2 18 1,-1-25-157,0-1 0,1 1 0,-1-1 0,0 1 0,1-1 0,-1 0 0,1 1 1,-1-1-1,1 1 0,0-1 0,0 0 0,0 0 0,0 1 0,0-1 0,0 0 1,0 0-1,0 0 0,0 0 0,0 0 0,0 0 0,1 0 0,-1-1 0,0 1 0,1 0 1,-1-1-1,1 1 0,1 0 0,43 3 554,-38-4-342,-13 7-102,1 0 0,0 1-1,0-1 1,-4 11 0,-14 47 194,16-44-297,-1 0 1,-1-1-1,-1 1 0,-18 30 0,23-46 16,1 0 0,-1 0 0,0 0 0,0-1 0,-1 0 0,1 0 0,-1 0 0,0 0-1,0-1 1,0 0 0,-1 0 0,1 0 0,-1-1 0,0 0 0,1 0 0,-1 0 0,0-1 0,0 0 0,0 0 0,0 0 0,-10-1 0,15 0-10,0 0 1,-1 0-1,1 0 1,0 0 0,-1 0-1,1-1 1,0 1-1,0-1 1,0 1-1,-1-1 1,1 1 0,0-1-1,0 1 1,0-1-1,0 0 1,0 0-1,0 0 1,0 0 0,0 0-1,0 1 1,1-1-1,-1-1 1,-1-1-1,0 0-7,1 0 0,0-1 0,0 1 0,0-1 0,0 1-1,0-1 1,1 1 0,0-7 0,0 1-26,0 0 0,1 0 0,0 0 0,0 0 0,1 0 0,5-13 0,3 5-24,0 1 1,1 0-1,1 1 1,0 0-1,1 1 1,1 0-1,0 1 0,0 0 1,28-17-1,-25 19 56,-1-1-1,0-1 1,-1 0-1,-1-1 1,0-1-1,-1 0 1,0-1-1,16-27 1,-28 42-10,0 0 0,-1-1 0,1 1 0,0-1-1,-1 0 1,1 1 0,-1-1 0,0 1 0,1-1 0,-1 0 0,0 1 0,0-1 0,0 0 0,0 1 0,0-1 0,0 0-1,-1-1 1,0 2-2,1 0-1,-1 0 1,0 0-1,1 0 1,-1 0-1,0 0 1,0 1-1,1-1 1,-1 0-1,0 0 1,0 1-1,0-1 1,0 1-1,0-1 1,0 1-1,0-1 1,0 1-1,0 0 1,-2-1-1,-4 0-146,0 1-1,0-1 1,-1 1 0,1 1-1,0-1 1,-12 4-1,4 2-2215,9 2-2983,5-4-1050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 15182,'0'0'7458,"-9"-2"-6572,4 1-825,0 0 0,0 1 0,0 0-1,0 0 1,0 0 0,1 1 0,-1-1-1,0 1 1,0 0 0,0 1 0,1-1 0,-1 1-1,1 0 1,-1 0 0,1 0 0,0 1-1,0-1 1,0 1 0,0 0 0,0 1 0,0-1-1,1 0 1,0 1 0,0 0 0,-4 5-1,0 1 95,0 1 0,1 0 0,0 0 0,1 0 0,-7 21 0,10-27-75,0 1-1,1 0 1,0 0-1,0-1 1,0 1 0,0 0-1,1 0 1,0 0 0,1 0-1,-1 0 1,1 0 0,0 0-1,4 11 1,-4-14-63,1 0 1,1-1-1,-1 1 1,0-1-1,0 0 1,1 1-1,0-1 0,-1 0 1,1-1-1,0 1 1,0 0-1,0-1 0,0 1 1,0-1-1,0 0 1,0 0-1,1-1 1,-1 1-1,0 0 0,0-1 1,1 0-1,-1 0 1,0 0-1,1 0 1,-1 0-1,5-2 0,1 1 14,1 0-1,-1-1 0,0 0 0,0-1 0,0 0 0,0-1 1,0 1-1,9-7 0,-7 2-5,-1 0 0,0 0 0,-1-1-1,0 0 1,-1-1 0,14-18 0,-19 24 6,0 0 0,-1 0 0,1-1 0,-1 1-1,0-1 1,0 1 0,0-1 0,-1 0 0,1 0 0,-1 0 0,0 0-1,-1 0 1,1 0 0,-1 0 0,0 0 0,0 0 0,-1 0 0,1 0-1,-1 0 1,-2-5 0,2 8-24,0 0 1,-1 0-1,1 0 0,-1 0 0,1 0 0,-1 0 1,0 0-1,0 1 0,1-1 0,-1 1 0,0-1 1,-1 1-1,1 0 0,0 0 0,0 0 0,-1 0 1,1 0-1,0 0 0,-4 0 0,0-1-118,0 1-1,0 1 1,0-1-1,0 1 1,1 0 0,-1 0-1,-7 2 1,11-2-79,1 0 1,0 1-1,0-1 0,0 1 1,0 0-1,0-1 1,0 1-1,0 0 0,0-1 1,0 1-1,0 0 0,1 0 1,-1 0-1,0 0 1,0 0-1,1 0 0,-1 0 1,0 0-1,1 0 1,-1 0-1,1 0 0,-1 2 1,1-2-191,0 0 1,0 0 0,-1 0 0,1-1-1,0 1 1,0 0 0,0 0-1,0 0 1,0 0 0,1 0-1,-1 0 1,0 0 0,0 0 0,1-1-1,-1 1 1,0 0 0,1 0-1,-1 0 1,1-1 0,0 2-1,12 7-6613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0 16015,'0'0'7623,"-39"53"-6245,11-23-225,-4 3-449,3 0-287,6-2-225,2-1-96,9-7-32,6-4-32,5-3-32,1-10-352,0-4-1025,7-2-1250,2-9-960,-2-12-3780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11 12107,'0'0'2237,"-10"-2"-5,3 0-1965,2 1-33,-1-1 0,1 1 1,0 0-1,-1 0 0,0 1 1,1 0-1,-1 0 0,1 0 1,-1 1-1,1-1 0,-1 1 1,1 1-1,-1-1 0,1 1 1,0 0-1,0 0 0,0 0 0,-9 7 1,8-4 72,0 1 0,0 0 1,1 0-1,0 0 0,0 1 0,1 0 1,0-1-1,-5 11 0,8-15-250,0 0 0,0 0 0,0-1 0,1 1-1,-1 1 1,1-1 0,-1 0 0,1 0 0,-1 0 0,1 0 0,0 0-1,0 0 1,0 0 0,0 0 0,1 1 0,-1-1 0,0 0-1,1 0 1,0 0 0,-1 0 0,1 0 0,0 0 0,0 0-1,0-1 1,0 1 0,0 0 0,1 0 0,-1-1 0,0 1-1,1-1 1,0 1 0,-1-1 0,1 0 0,0 1 0,-1-1 0,4 1-1,4 2 1,0-1-1,0 0 0,1 0 0,-1-1 1,1-1-1,0 1 0,-1-2 0,1 1 0,11-2 1,-16 1-63,0 0 0,1-1 1,-1 1-1,1-1 0,-1-1 0,0 1 1,1-1-1,-1 0 0,0 0 0,0 0 1,0-1-1,0 1 0,-1-1 0,1 0 1,-1-1-1,0 1 0,6-7 1,-9 9 6,0 0 0,0 0 0,0-1 0,0 1 1,0 0-1,0-1 0,-1 1 0,1 0 0,0-1 1,-1 1-1,1-1 0,-1 1 0,1-1 0,-1 0 1,0 1-1,0-1 0,0 1 0,0-1 0,0 0 0,0 1 1,0-1-1,0 1 0,-1-1 0,1 1 0,0-1 1,-2-2-1,0 2-6,0 0 0,1 0 0,-1 1 0,0-1 0,0 1 0,0-1 0,-1 1 0,1 0 1,0 0-1,-1 0 0,1 0 0,0 0 0,-1 0 0,1 1 0,-4-1 0,-3-1-73,0 1 0,0 0 0,0 1 1,-1 0-1,1 0 0,0 1 0,0 0 0,-16 5 0,21-4-86,0 0 0,-1 1-1,2-1 1,-1 1 0,0 0-1,0 1 1,1-1 0,0 0-1,-1 1 1,1 0 0,1 0-1,-1 0 1,0 0 0,1 0-1,0 0 1,0 1 0,0-1-1,-1 9 1,1-8-587,1-1 0,0 1 0,1 0 0,-1 0 0,1 0 0,0 0 0,0 0 0,1 0 0,-1 0 0,1 0 0,3 7 0,10 13-6424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6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17168,'0'0'2429,"-7"9"-1132,3-3-1235,-40 65 2177,41-65-2103,0 1-1,1-1 0,0 0 0,0 1 1,0 0-1,1 0 0,-1-1 0,2 1 0,-1 0 1,1 0-1,1 11 0,-1-16-83,1-1-1,-1 0 1,1 1 0,0-1-1,0 1 1,-1-1 0,1 0-1,0 1 1,0-1 0,0 0-1,0 0 1,1 0 0,-1 0-1,0 0 1,0 0 0,1 0-1,-1 0 1,0 0-1,1 0 1,-1-1 0,1 1-1,-1-1 1,1 1 0,-1-1-1,1 0 1,-1 1 0,1-1-1,-1 0 1,1 0 0,0 0-1,-1 0 1,1 0 0,-1-1-1,1 1 1,-1 0-1,3-2 1,2 1 65,0 0 0,-1 0 0,1-1 0,-1 0-1,0 0 1,1 0 0,-1-1 0,9-6 0,-9 5-71,0-1-1,0 0 1,0-1-1,-1 1 1,0-1 0,0 0-1,0 0 1,-1 0-1,0 0 1,0-1 0,-1 1-1,1-1 1,1-11-1,-4 16-10,0 0 0,1-1 0,-1 1-1,0-1 1,-1 1 0,1 0 0,0-1-1,-1 1 1,1 0 0,-1 0-1,0-1 1,0 1 0,0 0 0,0 0-1,0 0 1,0 0 0,-2-3-1,1 3-24,-1 0-1,1 0 0,-1 0 0,1 1 0,-1-1 1,0 0-1,0 1 0,0 0 0,0 0 0,0 0 1,0 0-1,0 0 0,0 0 0,0 1 1,0 0-1,-4-1 0,2 1-52,0 0-1,0 0 1,0 0 0,0 0-1,1 1 1,-1-1 0,0 1-1,0 1 1,1-1 0,-1 1-1,-7 3 1,10-4-155,1 0 0,-1 0 0,1 1 0,-1-1 0,1 0 0,0 1 0,-1-1 0,1 1 0,0-1 0,0 1 0,0-1 0,0 1 1,0 2-1,0-1-422,0-1 0,1 1 0,-1 0 0,1 0 0,0-1 0,-1 1 0,1 0 0,1 0 0,-1-1 1,0 1-1,2 3 0,4 8-7089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6:5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 45 6694,'-11'-6'310,"-1"0"-90,0 0 1,0 1 0,-1 0-1,0 1 1,0 0-1,0 1 1,0 1-1,0 0 1,-1 1-1,1 0 1,-1 1-1,-24 3 1,23 1-72,0 0 0,1 1 0,-1 0 0,1 1 0,1 1 1,-1 0-1,1 1 0,0 0 0,1 1 0,0 1 0,0 0 0,1 0 1,0 1-1,1 1 0,1 0 0,-13 18 0,2 3 38,0 0 0,2 2 0,2 0 0,1 1 0,-14 50-1,13-26-24,2 1 0,3 0 0,2 1 0,3-1 0,3 2 0,3-1 0,2 0 0,18 105 0,-12-131-176,3-1 0,0 1 0,3-2 0,1 0 0,1-1 0,2 0 0,1-1 0,1-1 1,2-1-1,1-1 0,45 43 0,-52-57-61,2-1-1,-1 0 1,2-2 0,0 0-1,0 0 1,1-2 0,1-1 0,42 14-1,-46-19-2,0-1-1,1 0 0,-1-1 0,1-1 1,-1-1-1,1 0 0,0-1 0,-1-1 0,1-1 1,-1 0-1,0-2 0,25-8 0,-19 2 96,-1 0-1,0-1 1,0-1-1,-2-2 1,1 0 0,-2-1-1,0 0 1,-1-2-1,-1 0 1,0-1-1,-1-1 1,-2-1-1,17-28 1,-2-5 388,-2 0 0,-2-2 1,-3-1-1,21-82 1,-24 62 245,19-152 1,-35 188-490,-1-1 1,-2 0 0,-2 0 0,-2 1-1,-12-58 1,13 86-96,-1 0 0,-1 0 0,0 0 0,0 0 0,-1 1 1,-1 0-1,0 0 0,-1 0 0,-12-13 0,13 18-56,0 0 1,-1 0 0,1 0-1,-2 1 1,1 0-1,-1 1 1,1 0-1,-2 0 1,1 1 0,0 0-1,-1 1 1,0 0-1,-13-2 1,-12 1-305,-1 2 0,0 1 0,0 2-1,1 2 1,-1 1 0,-56 14 0,-40 4-1867,131-22 2112,-6 1-383,0 0-1,0 0 1,0-1 0,-1 0 0,1 0-1,0-1 1,0 0 0,-8-2 0,-8-13-4438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43 12396,'1'-2'416,"0"-1"443,1-1 0,0 0 0,0 0 0,1 1 0,-1-1 0,1 1 0,0 0 0,0 0 0,0 0 0,4-4 0,-6 33 967,-8-1-1725,-2 0 1,0 0-1,-20 35 1,19-44 93,2 0 1,0 1-1,1 0 0,1 0 1,0 1-1,1-1 0,1 1 1,1 0-1,-2 29 0,5-46-161,1 1 0,-1-1-1,1 0 1,0 0-1,-1 1 1,1-1 0,0 0-1,0 0 1,0 0-1,0 0 1,0 0 0,0 0-1,0 0 1,0 0-1,0-1 1,0 1 0,1 0-1,-1-1 1,0 1 0,1-1-1,-1 1 1,0-1-1,1 0 1,-1 1 0,0-1-1,1 0 1,-1 0-1,1 0 1,-1 0 0,0 0-1,3 0 1,47-5 460,-32 0-675,0-2 0,-1 0 0,1-1 0,-1 0 0,-1-2 0,0 0 0,0-1 1,25-22-1,-38 30-329,-1-1 0,0 1 0,0-1 0,0 0 1,0 1-1,-1-1 0,1-1 0,2-5 0,1-21-6272,-6 8-1637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200 132 7335,'0'0'15497,"-2"-3"-14669,1 2-800,0 0 1,1 0-1,-1 0 1,0 0-1,0 0 1,0 1-1,0-1 1,0 0-1,0 1 1,0-1-1,-1 0 0,1 1 1,0-1-1,0 1 1,0 0-1,-1-1 1,1 1-1,0 0 1,0 0-1,-1 0 1,1 0-1,0 0 1,-1 0-1,1 0 1,0 0-1,-2 1 1,-2 1-10,0-1 0,0 1 0,1 0 0,0 1 0,-1-1 0,1 1 0,-6 4 0,-3 4-48,0 1 0,0 0 1,-16 22-1,21-22 12,0-1 1,1 1-1,0 1 1,-8 21 0,13-29 7,0 0 0,1 0 0,-1 0 1,1 1-1,0-1 0,0 1 0,1-1 1,0 1-1,0-1 0,0 1 0,0-1 1,1 1-1,0-1 0,3 9 0,-3-12 10,0-1 0,0 1-1,0 0 1,1-1 0,-1 0-1,0 1 1,1-1 0,-1 0-1,1 1 1,0-1-1,-1 0 1,1 0 0,0-1-1,-1 1 1,1 0 0,0 0-1,0-1 1,0 1 0,0-1-1,0 0 1,0 1 0,0-1-1,-1 0 1,1 0 0,0 0-1,0-1 1,0 1 0,0 0-1,0-1 1,3 0 0,2-1 22,1 0 1,-1 0 0,0-1 0,1 0 0,-1 0-1,10-7 1,4-5-1,-1-1 0,-1-1-1,0-1 1,-2 0 0,27-36-1,-34 40-13,0 0 0,-1-1 0,-1 0-1,0-1 1,-1 0 0,0 0 0,-2 0 0,0-1 0,4-22-1,-11-4-121,2 42 109,0 1 1,0-1-1,0 0 1,0 1-1,0-1 1,0 1-1,0-1 1,0 0-1,0 1 1,-1-1-1,1 1 0,0-1 1,0 1-1,-1-1 1,1 1-1,0-1 1,-1 1-1,1-1 1,-1 1-1,1-1 1,0 1-1,-1-1 1,1 1-1,-1 0 0,1-1 1,-1 1-1,1 0 1,-1 0-1,0-1 1,1 1-1,-1 0 1,1 0-1,-1 0 1,0 0-1,1-1 0,-1 1 1,1 0-1,-1 0 1,0 0-1,1 0 1,-1 1-1,1-1 1,-1 0-1,0 0 1,1 0-1,-1 0 1,1 1-1,-1-1 0,0 0 1,1 0-1,-1 1 1,1-1-1,-1 1 1,1-1-1,0 0 1,-1 1-1,1-1 1,-1 1-1,1-1 1,0 1-1,-1-1 0,1 1 1,0-1-1,-1 1 1,1 0-1,-5 6-29,0 0 0,1 0 0,-1 0 0,1 0 0,1 1 0,0-1 0,0 1-1,0 0 1,1 0 0,0 0 0,-1 16 0,-1 14 5,2 44 0,2-78 22,0 2 19,0 0-1,0 0 0,1-1 1,0 1-1,0-1 0,0 1 0,1 0 1,0-1-1,0 0 0,0 1 1,1-1-1,5 9 0,-6-11-145,0-1-1,1 0 0,-1 0 1,0 0-1,1 0 0,-1-1 1,1 1-1,0 0 0,-1-1 1,1 0-1,0 0 0,0 0 1,0 0-1,0 0 0,0 0 1,0-1-1,0 0 0,0 1 1,0-1-1,0 0 0,0 0 1,0-1-1,0 1 0,0-1 1,5-1-1,16-10-5541,1-9-4548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1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15310,'0'0'2851,"-3"61"-2274,3-24 576,0 8 96,0 4 128,0 3-384,0 3-384,3 4-321,-3 5-128,-7 7-32,-14 1-96,-7 0 32,-11-3-224,-4-5-1217,-6-9-993,-1-14-2915,4-12-7015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8552,'0'0'9171,"0"11"-7980,0 46-406,-3 0-1,-19 102 1,14-142-1032,-4-16-2842,4-6-1743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13357,'0'0'1329,"10"-6"315,4-2-948,0 0 0,0 1-1,1 1 1,0 0 0,32-7 0,-9 7-106,1 2 0,0 1-1,64 5 1,-100-2-581,1 1-1,-1 0 0,0 0 1,1 0-1,-1 0 0,0 1 1,0-1-1,0 1 1,0 0-1,0 0 0,0 0 1,-1 0-1,1 0 0,0 0 1,-1 1-1,0 0 1,0-1-1,3 5 0,-4-5 58,0-1 0,0 1 0,0 0 0,0-1 0,-1 1 0,1 0 1,0 0-1,-1 0 0,0 0 0,1 0 0,-1 0 0,0 0 0,0 0 0,0 0 0,0 0 0,0 0 0,-1 0 0,1 0 0,0-1 0,-1 1 0,0 0 0,1 0 0,-1 0 0,0 0 0,0-1 0,0 1 0,0 0 0,0-1 0,0 1 0,-1-1 0,1 1 0,-3 1 1,-15 12 269,0-2 1,-1-1 0,0 0 0,0-2 0,-2 0 0,1-1 0,-1-2 0,-33 8 0,56-15-430,-1 0 1,0 0 0,0 0-1,0-1 1,0 1 0,1 0-1,-1-1 1,0 1 0,0 0-1,0 0 1,0-1 0,0 1-1,0 0 1,0-1 0,0 1-1,0 0 1,0-1 0,0 1-1,0 0 1,0 0 0,0-1-1,0 1 1,0 0 0,0-1-1,0 1 1,-1 0 0,1 0-1,0-1 1,0 1 0,0 0-1,0 0 1,-1-1 0,1 1-1,0 0 1,0 0 0,0 0-1,-1-1 1,1 1 0,0 0-1,0 0 1,-1 0 0,1 0-1,0 0 1,-1-1 0,1 1-1,0 0 1,0 0 0,-1 0-1,1 0 1,0 0 0,-1 0-1,1 0 1,0 0 0,-1 0-1,1 0 1,0 0 0,0 0-1,-1 0 1,1 0-1,0 1 1,-1-1 0,1 0-1,-1 0 1,19-19-7488,-3 9 1771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5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10570,'0'0'7773,"-9"6"-7448,-4 5-122,0 2 0,0-1 0,1 2 0,1-1 0,0 2-1,1 0 1,1 0 0,-9 17 0,3 0 53,2-1 1,1 2-1,1-1 0,1 2 0,3-1 1,0 1-1,2 0 0,2 1 0,1-1 0,3 47 1,0-75-306,-1-1 1,1 0 0,0 1-1,0-1 1,1 0 0,-1 0 0,1 0-1,1 0 1,-1 0 0,1 0-1,-1-1 1,1 1 0,0-1-1,1 0 1,-1 1 0,1-2-1,0 1 1,0 0 0,6 4-1,-4-5-733,-1 0 0,0-1 0,1 1-1,0-1 1,-1-1 0,1 1-1,0-1 1,0 1 0,0-2-1,11 1 1,13-1-7097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0 362 11082,'1'0'98,"-1"0"0,0-1 0,0 1 0,0 0 0,1 0 0,-1 0 0,0 0 0,0 0 0,0 0 0,1 0 0,-1 0 0,0 0 0,0 0 0,1 0-1,-1 0 1,0 0 0,0 0 0,0 0 0,1 0 0,-1 0 0,0 0 0,0 0 0,1 0 0,-1 0 0,0 0 0,0 0 0,1 0 0,-1 0 0,0 0-1,0 1 1,0-1 0,0 0 0,1 0 0,-1 0 0,0 0 0,0 1 0,0-1 0,0 0 0,1 0 0,-1 0 0,0 1 0,0-1 0,0 0 0,0 0-1,0 0 1,0 1 0,0-1 0,0 0 0,0 0 0,0 1 0,0-1 0,0 0 0,0 0 0,0 0 0,0 1 0,0-1 0,0 0 0,0 0 0,0 1-1,0-1 1,18-14 1265,-17 14-1242,28-26 864,140-128 811,-135 120-1490,-2-1 1,48-70-1,-90 129 327,1 0 0,1 0 0,1 1 0,-5 31 0,3-6-1456,1 0-1,0 58 0,2-110-9298,-2-7 417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14253,'0'0'5382,"54"21"-4229,-24-21-321,13 0-639,1 0-225,-1-5-1570,4-4-2177,-8-2-3332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11979,'0'0'12140,"8"-10"-11606,5-6-469,2 1-1,0 0 1,0 1 0,27-18 0,-34 26-68,1 1-1,-1 0 1,1 0 0,0 1-1,0 0 1,0 0 0,1 1-1,-1 1 1,1 0 0,0 0-1,-1 1 1,1 0 0,15 0-1,-23 2 18,0 0 0,-1-1-1,1 1 1,-1 0 0,1 0-1,-1 0 1,1 0 0,-1 0-1,0 1 1,0-1 0,1 0-1,-1 1 1,0-1 0,0 1-1,0-1 1,-1 1 0,1-1-1,0 1 1,-1-1 0,1 1-1,0 0 1,-1 0 0,0-1-1,1 1 1,-1 0 0,0 0-1,0-1 1,0 1 0,0 0-1,0 0 1,-1 1 0,1 5 107,-1 1 0,1-1 0,-1 0 0,-1 0 0,-4 14 0,-9 10 205,11-24-293,-1 0 0,1 0 1,1 0-1,0 1 1,0 0-1,1 0 0,-2 12 1,15-32-7668,1-10-80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1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13196,'0'0'13485,"9"63"-13004,-14-36-257,1 1-128,-5 0-64,4-1-32,0-1-544,-1-3-930,1-6-1120,3-6-513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15439,'0'0'4441,"11"-10"-2999,-2 1-1098,-5 4-210,0 1 0,1-1 0,-1 1 0,1 0 0,0 1 0,0-1 0,0 1 0,0 0 0,1 0 0,-1 1 0,1-1 0,-1 1 0,11-2 0,7 0 203,0 0 0,0 2 0,1 1 0,-1 0 0,0 2 0,1 1 0,31 6 0,-53-8-302,0 0 0,1 1 0,-1-1 0,0 1 0,0 0 0,0 0 0,0 0 0,0 0 1,0 0-1,0 0 0,0 0 0,0 0 0,-1 1 0,1-1 0,0 1 0,-1 0 0,1-1 0,-1 1 0,0 0 0,1 0 0,-1 0 0,0 0 0,0 0 0,0 0 0,-1 0 0,1 0 0,0 0 0,-1 0 0,1 1 0,-1-1 0,0 0 0,0 3 1,-1-1 32,0 0 1,0 0-1,0 0 1,-1 0-1,1 0 1,-1 0 0,0-1-1,0 1 1,0-1-1,-1 0 1,1 1-1,-1-1 1,0 0 0,0 0-1,0-1 1,-7 5-1,-64 39 616,134-32-1966,-56-14 1259,0 1-1,0 0 1,0 0-1,-1 0 1,1 1-1,0-1 1,-1 1-1,1 0 0,-1 0 1,0 0-1,1 0 1,-1 1-1,0-1 1,0 1-1,-1 0 1,1 0-1,0 0 0,-1 0 1,0 0-1,0 0 1,0 1-1,0-1 1,0 1-1,-1 0 1,0-1-1,1 1 0,-1 0 1,-1 0-1,1 0 1,0-1-1,-1 1 1,0 0-1,0 0 0,0 0 1,-1 0-1,1 0 1,-1 0-1,0 0 1,0 0-1,0-1 1,0 1-1,-1 0 0,0-1 1,1 1-1,-4 3 1,0 0 198,0 1 0,-1-1 0,1-1 1,-1 1-1,-1-1 0,1 0 0,-1 0 1,0-1-1,-1 0 0,1 0 0,-1-1 1,0 0-1,0 0 0,0 0 0,-15 3 1,19-6-186,-1 0 0,0 0-1,0-1 1,0 1 0,0-1 0,0 0 0,0-1 0,0 1 0,1-1 0,-1 0 0,0 0 0,0 0 0,0-1 0,1 1 0,-9-5 0,9 3-347,1 0 0,-1 0 0,0 0 0,1 0 1,0 0-1,0-1 0,0 1 0,0-1 0,0 0 0,1 0 1,-4-8-1,0-7-4239,5 6-1229,1-1-4221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13741,'0'0'5317,"-21"45"-3011,17-20-544,-1 5 128,-4 2-545,4 5-672,0-2-321,5 2-192,0-4-96,0-3-96,3-6-833,4-5-1889,2-8-866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11435,'0'0'5061,"10"10"-3593,9 11-329,-1 0 0,16 25 0,-28-37-860,-1 0-1,1 0 1,-2 1-1,1 0 0,-1 0 1,-1 0-1,0 0 1,0 0-1,-1 1 1,1 14-1,-3-15-200,-1 1 0,0-1 0,0 0 0,-1 0 0,-1 1 0,0-1 0,0-1 0,-1 1 0,0 0-1,0-1 1,-1 0 0,-1 0 0,-6 8 0,-2 1-87,0-2 0,-1 0 0,-1 0-1,0-2 1,-22 15 0,-4-5-1698,10-19-5592,17-5-2513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03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9865,'0'0'9775,"16"0"-8424,467 7 3906,159 6-5315,-465-8 192,-240 2-2024,21-5-3796,19-2-2108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9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13357,'0'0'8530,"7"1"-7190,76-2 459,-36 0-1770,0 2 1,0 1-1,73 15 1,-95-9-845,-12 0-1284,-10 1-4591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4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9801,'0'0'9225,"80"15"-7848,-32-15-352,1 0-768,-1 0-225,0-1-257,-9 1-1632,-14 0-3044,-6 0-4548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8232,'0'0'15476,"-2"11"-15279,-24 145 1086,23-126-5792,2-11-5178,-1-34 4140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6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9865,'0'0'2600,"3"-8"507,-3 4-2862,1 1-1,1-1 0,-1 1 1,0-1-1,1 1 1,-1 0-1,1 0 1,0 0-1,0 0 1,1 0-1,-1 0 1,0 0-1,1 0 0,0 1 1,0 0-1,-1-1 1,1 1-1,1 0 1,-1 0-1,0 1 1,0-1-1,1 1 0,5-2 1,13-2 600,0 1 1,1 2-1,33-1 0,-47 3-746,0 0-1,0 0 1,0 1 0,0 1-1,0-1 1,0 1-1,0 1 1,0 0 0,-1 0-1,1 1 1,8 5-1,-16-9-83,0 1 0,0 0-1,0-1 1,0 1 0,0 0-1,-1 0 1,1 0-1,0 0 1,-1 0 0,1 0-1,0 0 1,-1 0 0,1 0-1,-1 0 1,0 0 0,1 0-1,-1 0 1,0 0 0,0 0-1,1 0 1,-1 0 0,0 1-1,0-1 1,0 0 0,0 0-1,-1 0 1,1 0-1,0 0 1,0 0 0,-1 0-1,1 1 1,-1-1 0,1 0-1,-1 0 1,1 0 0,-1 0-1,0-1 1,1 1 0,-1 0-1,0 0 1,0 0 0,0 0-1,-41 33 706,39-32-687,-21 13 251,14-9-163,0 0 0,0 0 0,0 1 0,1 0-1,0 1 1,1 0 0,0 0 0,-13 18 0,20-25-112,1 0 1,-1 0-1,1 0 1,-1 0-1,1 0 1,0 0-1,0 0 1,-1 0-1,1 0 1,0 1-1,0-1 1,0 0-1,0 0 1,0 0-1,1 0 1,-1 0-1,0 1 1,0-1-1,1 0 1,-1 0-1,1 0 1,-1 0-1,1 0 1,-1 0-1,1 0 1,0 0-1,-1 0 1,1 0-1,0-1 1,0 1-1,-1 0 1,1 0-1,0-1 1,0 1-1,0 0 1,0-1-1,0 1 1,0-1-1,0 1 1,0-1-1,1 0 1,-1 1-1,0-1 1,0 0-1,0 0 1,1 0-1,11 3 18,1 0 0,-1-2-1,17 1 1,-12-1-126,11 3-1113,11 1-2799,-13-4-2580,-16-1 51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5:5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13036,'0'0'7704,"9"-1"-6290,-3 1-1057,0-1 0,0 1 0,0 0 0,0 0 0,0 1 0,11 2 0,-15-3-273,-1 1 1,1 0 0,0-1 0,0 1 0,0 0 0,-1 0 0,1 0 0,0 0 0,-1 0 0,1 0-1,-1 1 1,0-1 0,1 1 0,-1-1 0,0 1 0,0-1 0,0 1 0,0 0 0,0-1 0,0 1-1,0 0 1,0 0 0,-1-1 0,1 1 0,-1 0 0,1 0 0,-1 0 0,0 0 0,0 0 0,0 3-1,0-3 0,0 1-1,0-1 0,-1 1 0,1-1 0,0 1 0,-1-1 0,0 0 0,0 1 0,0-1 0,0 0 1,0 0-1,0 1 0,0-1 0,-1 0 0,1 0 0,-1 0 0,0-1 0,1 1 0,-1 0 0,0 0 0,0-1 1,0 1-1,-4 1 0,-6 7 58,55-9-360,-38-1 185,0 0-1,0 1 1,0 0-1,0 0 1,0 0-1,0 0 1,0 1-1,0-1 1,-1 1-1,1 0 1,-1 1 0,1-1-1,-1 1 1,0 0-1,5 5 1,-7-6 33,0 0 1,0 1-1,0-1 1,-1 1-1,1 0 0,-1-1 1,0 1-1,1 0 1,-1 0-1,-1 0 1,1 0-1,0 0 1,-1 0-1,1 0 1,-1 0-1,0 0 1,0 0-1,0 0 0,-1 1 1,1-1-1,-1 0 1,1 0-1,-1 0 1,0 0-1,0-1 1,-3 6-1,1-2 145,-1-1 0,1 1 0,-1-1 0,-1 0 0,1 0 0,-1 0 0,0-1 0,0 1-1,0-1 1,0 0 0,-1-1 0,1 1 0,-1-1 0,0 0 0,0-1 0,0 1 0,-1-1 0,1-1 0,-1 1 0,1-1 0,-1 0 0,1 0 0,-1-1-1,1 0 1,-11-1 0,11-2-349,15-3-11249,-1 5 3484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7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9769,'0'2'8724,"-1"11"-8009,-4 6-70,-10 32-31,2 1 0,3 0 0,2 1 0,-2 64 0,11-107-1173,1-17-2132,0-17-2408,-2 2-410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7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2 137 2146,'0'0'9668,"0"-9"-5371,0 9-4293,-1-3 216,1 0 0,0 0-1,0 0 1,0 0 0,0-1 0,1 1 0,0 0 0,-1 0 0,1 0 0,0 0 0,0 0 0,0 1 0,1-1 0,-1 0 0,1 0 0,0 1 0,0-1-1,-1 1 1,2-1 0,-1 1 0,0 0 0,0 0 0,1 0 0,-1 0 0,1 0 0,3-1 0,14-6 270,1 0 1,0 2-1,0 0 1,0 1-1,1 1 1,42-3-1,-25 6-411,0 1-1,0 2 1,43 6-1,-75-6-80,1 1 0,-1-1 0,0 1-1,0 0 1,1 1 0,-2 0-1,1 0 1,0 0 0,0 1 0,-1 0-1,8 6 1,-12-8 44,0 0 1,0 0-1,-1 0 1,1 0-1,0 1 0,-1-1 1,0 0-1,1 1 1,-1-1-1,0 1 1,0 0-1,-1-1 0,1 1 1,-1-1-1,1 1 1,-1 0-1,0 0 0,0-1 1,0 1-1,0 0 1,0-1-1,0 1 1,-1 0-1,0-1 0,1 1 1,-1 0-1,0-1 1,0 1-1,0-1 0,-1 1 1,1-1-1,-1 0 1,-2 4-1,-6 6 108,0 0 0,-1-1 0,0-1 0,0 1-1,-1-2 1,-1 0 0,1 0 0,-2-1 0,1-1 0,-1 0-1,0-1 1,0 0 0,-17 4 0,5-9-1537,26-1 1137,-1-1 0,1 1 0,-1 0 0,1-1 0,0 1-1,-1-1 1,1 1 0,-1-1 0,1 1 0,0-1 0,-1 1 0,1-1 0,0 1 0,0-1-1,0 1 1,-1-1 0,1 1 0,0-1 0,0 0 0,0 1 0,0-1 0,0 1 0,0-1-1,0 0 1,0 1 0,0-1 0,0 1 0,0-1 0,0 1 0,0-1 0,1 0 0,-1 1 0,0-1-1,0 1 1,1-1 0,-1 1 0,0-1 0,2 0 0,9-16-9754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6022,'0'0'16346,"-9"1"-15674,2 1-606,1-1-1,0 1 0,-1 0 1,1 1-1,0 0 0,0 0 1,0 0-1,1 0 0,-1 1 1,1 0-1,0 0 0,0 1 1,0-1-1,0 1 0,1 0 1,-6 9-1,-16 19 512,1 2-1,-33 62 1,49-79-465,1 0-1,1 0 1,0 1-1,1-1 0,1 1 1,1 1-1,1-1 1,-1 21-1,4-36-101,0 1 1,0-1-1,1 0 0,-1 0 1,1 0-1,0 0 0,0 0 1,0 0-1,1 0 0,-1 0 1,1 0-1,0-1 0,0 1 1,1-1-1,-1 1 0,1-1 1,-1 0-1,1 0 0,0 0 1,0 0-1,0 0 0,1-1 1,-1 0-1,1 1 0,-1-1 1,1 0-1,6 2 0,-1-1-424,1 1 0,0-2 1,0 1-1,12 1 0,40 0-6785,-24-4-2346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19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14798,'0'0'5990,"46"7"-4261,7-19 385,11-5-576,14-4-737,7 1-417,-2-1-256,-9 4-96,-5 5 0,-21 6-64,-14 3-833,-11 3-1057,-13 0-928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11243,'0'0'10538,"-6"10"-9140,-33 47-571,-3-2 0,-84 86-1,45-53-722,58-64-1744,19-24-2008,12-15 122,10-14-2180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12460,'0'0'6235,"1"8"-4468,-2 33 561,-2 1-1,-9 44 1,-3 34-1735,14-98-1497,0 1 0,2-1 1,3 29-1,-4-51 708,0 0-1,0 0 1,0 1-1,0-1 0,0 0 1,0 0-1,0 1 1,0-1-1,0 0 1,0 0-1,0 0 1,0 1-1,-1-1 1,1 0-1,0 0 1,0 0-1,0 0 1,0 1-1,-1-1 1,1 0-1,0 0 1,0 0-1,0 0 1,0 0-1,-1 1 0,1-1 1,0 0-1,0 0 1,-1 0-1,1 0 1,0 0-1,0 0 1,0 0-1,-1 0 1,1 0-1,0 0 1,0 0-1,-1 0 1,1 0-1,0 0 1,0 0-1,-1 0 1,1 0-1,0 0 0,0 0 1,0-1-1,-1 1 1,1 0-1,0 0 1,0 0-1,0 0 1,-1 0-1,1-1 1,0 1-1,0 0 1,0 0-1,0 0 1,-1-1-1,-8-10-7154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29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36 3395,'0'0'14894,"-53"-35"-9449,67 35-5028,5 0 63,11 0 33,4 3-257,3 2-224,7 0 0,-1-3-1441,-2-2-2563,-4 0-4996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14286,'0'0'3891,"6"8"-2327,128 176 6397,20 0-6612,-152-181-1697,28 26 1047,-12-19-3119,-17-10 1998,-1 0 0,1 0 1,0 0-1,0 0 0,-1 0 0,1 0 0,0 0 0,0 0 1,0 0-1,-1 0 0,1 0 0,0 0 0,0 0 0,-1-1 1,1 1-1,0 0 0,0 0 0,-1-1 0,2 0 1,4-9-10822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11659,'0'0'13357,"11"74"-12332,-11-37-545,0 0-352,0-1-64,0-2-64,0-5 32,0-4-192,0-8-705,0-5-928,0-6-1058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13453,'0'0'5237,"12"-9"-3454,-2 2-1399,-5 3-226,0 0-1,0 0 1,0 1-1,0-1 1,0 1-1,1 1 1,-1-1-1,1 1 1,0 0-1,0 0 0,0 0 1,0 1-1,12-1 1,-4 2 317,1-2-294,0 1-1,0 1 1,0 0-1,0 1 1,0 1-1,0 0 1,0 1-1,0 1 1,-1 0-1,16 7 1,-28-10-181,-1-1 0,1 1 1,-1 0-1,1 0 0,-1 0 0,0 0 1,0 0-1,1 0 0,-1 0 0,0 0 1,0 1-1,0-1 0,0 0 1,0 1-1,0-1 0,-1 1 0,1-1 1,0 1-1,-1-1 0,1 1 0,-1-1 1,0 1-1,1-1 0,-1 4 0,0-2 14,-1-1 0,0 1-1,0 0 1,0-1-1,0 0 1,0 1-1,0-1 1,0 0-1,-1 1 1,1-1 0,-1 0-1,0 0 1,-3 3-1,-6 4 80,1 0 0,-1-1 1,-1-1-1,-19 11 0,23-14-8,4-3-57,0 1 0,-1 0-1,1 0 1,0 0 0,0 0-1,0 1 1,0-1 0,0 1-1,1 0 1,-5 5-1,11-7-45,-1 0-1,1 0 0,0 0 0,-1 0 0,1-1 0,0 1 1,-1-1-1,1 1 0,5-1 0,2 1-43,6 2-71,3-1-193,0 2 0,-1 0 0,35 13-1,-50-15 288,0-1 0,0 1 0,0 0 0,0-1 0,0 1-1,0 1 1,-1-1 0,1 0 0,-1 1 0,1-1 0,-1 1-1,2 3 1,-3-4 40,0 0 1,0 0-1,-1 0 0,1 0 1,-1 0-1,1 0 0,-1 0 1,0 0-1,0 0 0,0 0 0,0 0 1,0 0-1,0 0 0,-1 0 1,1 0-1,-1 0 0,1 0 1,-1 0-1,0 0 0,1 0 0,-1 0 1,-2 2-1,-1 3 199,-1-1 1,-1 0-1,1 1 0,-1-1 0,0-1 0,-1 0 1,1 1-1,-1-2 0,0 1 0,-12 5 0,-3 1 590,-1-1-1,-29 9 0,41-15-526,-1-2 1,1 1 0,0-1-1,0-1 1,-1 0-1,-19-1 1,29 0-376,-1 0 0,1 0 1,-1-1-1,1 1 0,-1-1 0,1 1 1,-1-1-1,1 0 0,0 0 0,-1 0 1,1 0-1,0 0 0,0 0 0,0-1 1,0 1-1,0-1 0,0 0 0,0 1 1,0-1-1,1 0 0,-1 0 0,1 0 1,-1 0-1,1 0 0,0-1 0,0 1 0,0 0 1,0 0-1,0-1 0,0 1 0,1-1 1,-1 1-1,1-1 0,0 1 0,-1-5 1,1 5-330,1 0 0,-1-1 0,0 1 0,0 0 0,1 0 0,-1 0 0,1 0 1,0 0-1,0 0 0,0 0 0,0 0 0,0 0 0,0 0 0,0 1 0,0-1 0,3-2 1,15-16-5796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6150,'0'0'18455,"11"12"-17430,2 3-821,0 1 0,-1 0 0,-1 1 0,-1 0 0,0 0 0,-2 1 0,0 1 0,9 29 0,-14-34-171,-1 1-1,0-1 1,-1 1-1,-1-1 1,0 1-1,-1-1 1,-1 1-1,0-1 1,-1 1-1,0-1 1,-2 0 0,-10 27-1,4-19-252,-1-1 0,-1 1 1,-1-2-1,-1 0 0,-1-1 0,-33 33 0,19-27-2920,8-14-3083,8-9-5799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18962,'0'0'3299,"48"17"-2658,-4-17 576,9 0-192,4 0-545,-4-5-416,2-1-64,-11 0-64,-10 2-737,-11 2-448,-12 2-512,-17 0-5318,-19 6-96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11755,'0'0'11819,"48"14"-10185,-11-14-705,7 0-417,4 0-191,-4 0-257,2 0-64,0-4-1826,-3-3-2658,-3-7-7175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5990,'0'0'19164,"4"12"-18395,1 1-687,-2 0 0,0 0-1,0 0 1,-1 0 0,-1 0-1,0 0 1,-1 1 0,0-1-1,-3 19 1,-7 18-44,-8 53-2142,18-101 1953,-2 9-2604,-5-10-2603,2-4-418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 2 9577,'0'0'8136,"-10"-1"-6593,2 1-1444,0 0 0,1 0 0,-1 1 0,1 0 0,-1 0 0,1 1 0,-1 0 0,1 0 0,0 1 0,0 0 0,0 0 0,0 1 0,1-1 0,-1 2 0,1-1 0,0 1 1,-7 6-1,-12 10-74,2 0 1,0 1 0,1 1 0,-22 32-1,36-44 109,0 0 0,1 1 0,1 0 0,0 1 0,0 0-1,1-1 1,1 2 0,0-1 0,1 0 0,0 1-1,1 0 1,0 16 0,2-27-91,0 0 1,0 1-1,0-1 1,1 0-1,-1 0 0,1 0 1,0 1-1,0-1 1,0 0-1,0 0 1,0 0-1,1 0 0,0-1 1,-1 1-1,1 0 1,0-1-1,0 1 0,0-1 1,1 1-1,3 2 1,-2-2 10,0-1 0,1 0 1,-1 0-1,1 0 1,-1 0-1,1-1 1,0 0-1,0 0 0,0 0 1,0 0-1,0-1 1,6 0-1,2 0 38,0-1 0,0-1 1,0 0-1,-1-1 0,1 0 0,0-1 0,-1-1 1,0 0-1,20-11 0,-20 9 90,-1-2 0,0 1 0,0-1 0,16-18-1,-24 23-50,1 1-1,-2-1 1,1 0-1,0 0 0,-1 0 1,0 0-1,0 0 1,0-1-1,0 1 0,-1-1 1,0 1-1,0-1 1,0 0-1,0 1 0,-1-1 1,1 0-1,-2-8 1,0 10-103,0 0 1,0 1 0,0-1-1,0 1 1,0 0 0,-1-1-1,0 1 1,1 0 0,-1 0 0,0 0-1,0 0 1,0 0 0,0 0-1,0 1 1,0-1 0,0 1 0,-1-1-1,1 1 1,-1 0 0,1 0-1,-1 0 1,1 0 0,-1 0-1,0 1 1,1-1 0,-5 1 0,-10-3-54,0 1 0,-33 1 0,43 1 29,-3-1-104,-54 5-571,62-4 565,0 1 0,0-1 1,0 0-1,0 1 0,0-1 0,1 1 1,-1-1-1,0 1 0,0 0 0,1 0 1,-1 0-1,0 0 0,1 0 0,-1 0 1,1 0-1,-1 0 0,1 1 0,0-1 1,0 1-1,-1-1 0,1 1 0,0-1 0,0 1 1,1 0-1,-1-1 0,0 1 0,0 0 1,0 3-1,1-4-121,1 0 0,-1-1 0,0 1 0,1 0 1,-1 0-1,1 0 0,-1 0 0,1-1 0,-1 1 0,1 0 1,-1 0-1,1-1 0,0 1 0,0 0 0,-1-1 0,1 1 1,0-1-1,0 1 0,0-1 0,-1 1 0,1-1 0,0 0 0,0 1 1,0-1-1,0 0 0,0 0 0,0 0 0,0 0 0,0 0 1,0 0-1,0 0 0,0 0 0,0 0 0,-1 0 0,1 0 0,0 0 1,0-1-1,1 0 0,4 1-1096,25 0-6167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14029,'0'0'3048,"11"-8"-368,0 0-2136,0 0 0,1 1 0,0 1 0,0 0 0,0 0 0,0 1 0,1 1 0,25-6 0,-35 10-475,96-10 1130,-89 9-1177,0 1 0,1 0 1,-1 1-1,0 0 0,0 1 1,0 0-1,15 5 0,-23-7-22,-1 1 0,0 0 0,1-1 0,-1 1 0,0 0 0,1 0 0,-1 0 0,0 0 0,0 0 0,0 0 0,0 0 0,0 1 0,0-1 0,0 0 0,-1 1 0,1-1 0,0 0 0,-1 1 0,1-1-1,-1 1 1,1-1 0,-1 1 0,0-1 0,1 1 0,-1-1 0,0 1 0,0 0 0,0-1 0,0 1 0,-1-1 0,1 1 0,0-1 0,-1 1 0,1-1 0,-1 1 0,1-1 0,-1 1 0,1-1 0,-1 0 0,0 1 0,0-1-1,0 0 1,-1 1 0,-4 8 52,0-2 0,-1 1-1,0-1 1,-15 13 0,-145 119 1789,165-138-1799,0 0 0,0 0 0,0 0 0,0 0 0,0 1 0,1-1-1,-1 0 1,1 1 0,0-1 0,-2 4 0,3-5-32,0-1 0,0 1 0,0 0 1,0-1-1,0 1 0,0 0 0,0-1 0,0 1 0,0 0 0,0-1 1,1 1-1,-1-1 0,0 1 0,0 0 0,1-1 0,-1 1 1,0-1-1,1 1 0,-1 0 0,0-1 0,1 1 0,-1-1 1,1 1-1,-1-1 0,1 0 0,-1 1 0,1-1 0,-1 1 0,1-1 1,0 0-1,-1 0 0,1 1 0,-1-1 0,1 0 0,0 0 1,-1 0-1,1 1 0,0-1 0,-1 0 0,1 0 0,0 0 1,-1 0-1,2-1 0,85 7 307,6 1-1916,-32 6-4385,-41-7 1158,-5-4-1937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3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13453,'0'0'7901,"8"-5"-6465,-2 2-1176,0 0 1,0 0 0,1 1-1,-1 0 1,1 0 0,-1 1 0,1-1-1,0 1 1,7 0 0,-11 1-219,-1 0 1,0 0 0,1 0-1,-1 1 1,0-1 0,1 0-1,-1 1 1,0 0 0,0-1-1,1 1 1,-1 0-1,0 0 1,0 0 0,0 0-1,0 1 1,0-1 0,0 1-1,-1-1 1,1 1 0,0-1-1,-1 1 1,1 0 0,-1 0-1,0 0 1,1 0 0,-1 0-1,0 0 1,0 0 0,0 0-1,-1 0 1,1 1 0,0-1-1,-1 0 1,0 1 0,1 3-1,-1 0 13,0-1-1,0 1 0,0 0 1,-1 0-1,0 0 1,0-1-1,0 1 0,-1 0 1,0-1-1,0 1 1,0-1-1,-1 0 0,-6 10 1,-4 2 238,0 0 0,-24 23 0,-5 7 645,41-47-932,0 1 1,1-1 0,-1 1 0,0 0 0,1-1-1,-1 1 1,1 0 0,-1-1 0,1 1-1,-1 0 1,1 0 0,0-1 0,-1 1 0,1 0-1,0 0 1,0 0 0,-1 0 0,1-1 0,0 1-1,0 0 1,0 0 0,0 0 0,0 0-1,0 0 1,1 0 0,-1-1 0,0 1 0,0 0-1,0 0 1,1 0 0,-1 0 0,0-1 0,1 1-1,-1 0 1,1 0 0,-1-1 0,1 1-1,-1 0 1,1-1 0,0 1 0,-1-1 0,1 1-1,0-1 1,0 1 0,-1-1 0,1 1 0,0-1-1,0 1 1,-1-1 0,1 0 0,0 0 0,0 1-1,0-1 1,0 0 0,0 0 0,-1 0-1,1 0 1,1 0 0,64 4-817,-53-4 66,50 0-7818,-32 0-1111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6246,'0'0'14670,"14"65"-13901,-14-29-545,0 2-128,0 4-64,-2-2 0,1-5-32,-3-4-96,2-5-737,-1-7-608,-8-9-1987,0-6-3202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13132,'0'0'1880,"13"-5"314,5-3-1559,0 2 0,1 0 0,0 1 1,1 1-1,31-3 0,-25 6-237,1 0-243,0 0-1,37 5 0,-58-4-130,1 1 1,-1 0-1,0 1 0,0-1 0,0 1 0,-1 0 0,1 1 0,0-1 0,-1 1 0,1 1 0,-1-1 0,0 0 0,0 1 1,0 0-1,-1 1 0,5 4 0,-8-8 23,0 1 0,1-1 1,-1 1-1,0 0 1,0-1-1,-1 1 0,1 0 1,0 0-1,-1 0 0,1-1 1,-1 1-1,1 0 0,-1 0 1,0 0-1,0 0 0,0 0 1,0 0-1,0 0 1,0 0-1,0 0 0,-1 0 1,0 2-1,-1-1 46,1 1 0,-1-1 0,0-1 0,0 1 0,0 0 0,-1 0 0,1-1 1,-1 1-1,1-1 0,-1 0 0,-4 3 0,-7 3 109,0-1 1,0 0 0,0-1-1,-20 6 1,17-7-175,-1-1-1,1 0 1,-1-2 0,-32 2 0,50-4-85,0 0 0,0 0 0,0 0 0,0 0 0,0 0 0,0 0 0,0 0 0,0 0 0,0-1 0,0 1 0,0 0 0,0 0 0,0 0 0,0 0 0,1 0 0,-1 0 0,0 0 0,0 0 0,0 0 0,0 0 0,0 0 0,0-1 0,0 1 0,0 0 0,0 0 0,0 0 0,0 0 0,0 0 0,0 0 0,0 0 0,0 0 0,0 0 0,0 0 0,0-1 0,0 1 0,0 0 0,-1 0 0,1 0 0,0 0 0,0 0 0,0 0 0,0 0 0,0 0 0,0 0 0,0 0 0,0 0 0,0 0 0,0 0 0,0-1 0,0 1 0,0 0 0,0 0 0,-1 0 0,1 0 0,0 0 0,0 0 0,0 0 0,0 0 0,0 0 0,0 0 0,0 0 0,0 0 0,0 0 0,0 0 0,-1 0 1,12-8-2849,14-6-2377,7 3-1594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13741,'0'0'11141,"-10"8"-11045,-6 5 84,0 0 0,1 2 0,-24 29 0,32-35-92,0 0 0,0 1-1,1 0 1,0 0-1,1 1 1,0-1 0,1 1-1,0 0 1,-4 21-1,7-26-73,0 1 0,1-1 0,-1 0 0,1 0-1,1 0 1,-1 1 0,1-1 0,0 0-1,0 0 1,1 0 0,0 0 0,3 8-1,-3-11-184,0 0 1,1 0-1,-1-1 0,0 1 0,1-1 0,0 1 0,0-1 0,0 0 0,0 0 0,0 0 0,0 0 0,0 0 0,1-1 0,-1 1 0,1-1 0,-1 0 0,1 0 0,-1-1 0,1 1 0,0-1 0,-1 0 1,5 0-1,29 0-3993,1-3-2226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13581,'0'0'9257,"-16"63"-8457,11-35-255,1 0-353,-1 0-96,1-2-64,-1-2-32,3-4-128,2-5-833,-3-2-865,3-9-1473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11211,'0'0'7372,"9"-4"-5002,4 0-1778,0 1 0,1-1-1,-1 2 1,1 0 0,25 0-1,-30 2-472,-1 0 0,1 1-1,0-1 1,-1 2 0,1-1-1,-1 1 1,0 1 0,0 0-1,0 0 1,0 0 0,0 1-1,8 6 1,-15-10-116,0 1 0,0-1 0,0 1 0,0 0 0,0-1 0,-1 1 0,1 0 1,0 0-1,0-1 0,-1 1 0,1 0 0,-1 0 0,1 0 0,-1 0 0,1 0 0,-1 0 0,0 0 0,1 0 0,-1 0 0,0 0 0,0 0 0,0 0 1,1 0-1,-1 0 0,0 1 0,-1 1 0,0-1 36,0 0-1,0 0 1,0-1 0,0 1 0,0 0 0,0 0-1,-1 0 1,1-1 0,-1 1 0,1-1 0,-1 1 0,-2 1-1,-7 4 193,-1 0 0,1 0 0,-18 5 0,25-10-226,4-2-19,-1 0-1,0 0 1,1 1-1,-1-1 1,1 0 0,-1 0-1,0 1 1,1-1-1,-1 0 1,1 1 0,-1-1-1,1 0 1,-1 1-1,1-1 1,-1 1-1,1-1 1,0 1 0,-1-1-1,1 1 1,-1-1-1,1 1 1,0-1 0,0 1-1,-1-1 1,1 1-1,0 0 1,0-1 0,0 2-1,13 9-599,44 5-877,-41-12 848,-13-3 617,0-1 0,-1 1 0,1 0-1,0 0 1,-1 0 0,1 0-1,-1 0 1,1 1 0,-1-1 0,1 1-1,-1-1 1,0 1 0,0 0-1,0 0 1,0 0 0,0 0-1,0 0 1,-1 1 0,1-1 0,-1 1-1,1-1 1,-1 1 0,0-1-1,0 1 1,0 0 0,0-1 0,-1 1-1,1 0 1,-1 0 0,0 0-1,1-1 1,-1 1 0,0 0-1,-1 0 1,1 0 0,0-1 0,-1 1-1,-1 5 1,-1-1 283,0 0-1,-1 0 1,0-1 0,0 0-1,0 1 1,0-1 0,-1-1-1,0 1 1,0-1 0,-1 0-1,0 0 1,0 0 0,-11 6-1,9-6-97,-1 0-1,1-1 0,-1 0 1,0 0-1,0-1 0,0 0 1,-1-1-1,1 0 1,0 0-1,-1-1 0,-10 0 1,20-2-282,-1 1 0,1 0 0,-1 0 0,1-1 0,-1 1 0,1 0 1,-1-1-1,1 1 0,-1 0 0,1-1 0,0 1 0,-1-1 0,1 1 1,0 0-1,-1-1 0,1 1 0,0-1 0,0 1 0,-1-1 0,1 0 1,0 1-1,0-1 0,0 1 0,0-1 0,0 1 0,0-1 0,0 1 1,0-1-1,0 0 0,0 1 0,0-1 0,0 1 0,0-1 0,0 1 0,0-1 1,0 1-1,1-1 0,-1 1 0,0-1 0,0 1 0,1-1 0,0 0 1,12-25-5801,6 2-1614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3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10570,'0'0'14563,"9"3"-13826,-2-1-628,0 1 0,-1 1 0,1-1-1,0 1 1,-1 0 0,0 0 0,0 1 0,0 0 0,-1 0 0,0 0 0,0 1 0,0 0 0,0 0-1,-1 0 1,0 0 0,0 1 0,-1-1 0,0 1 0,3 9 0,-4-7-62,1 0 0,-2 0 1,0 0-1,0 0 0,0 0 0,-1 0 1,-1 0-1,1 1 0,-1-1 1,-1 0-1,0 0 0,0-1 0,-1 1 1,-6 14-1,4-12-134,0 0 0,-1 0 1,-1-1-1,0 1 0,0-1 0,-1-1 0,0 0 1,-1 0-1,0 0 0,-14 9 0,9-13-5833,13-8 726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12011,'0'0'13966,"50"8"-12141,-24-8-576,3 0-448,4 0-448,3 0-289,3 0-32,0-3-32,-6 1-257,1-1-1120,-6-1-833,-10 0-1313,-8-3-1730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15695,'0'0'2050,"-14"51"-673,3-23-832,2 3-129,1 2-64,4-3-224,2 0-96,2-2 1,0-6-33,0-4-33,0-6-639,0-6-1378,-5-5-2562,-4-1-2787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17360,'0'0'7207,"81"39"-5701,-30-39-738,6 0-575,3-2-129,-1-7-64,-6 0-32,-13 1-961,-11 2-1922,-13 2-1025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12075,'0'0'2664,"7"-8"86,1 1-2362,0 0 1,0 0-1,1 1 1,-1 0-1,1 1 1,1 0-1,-1 0 1,1 1 0,0 1-1,0-1 1,0 1-1,0 1 1,14-2-1,5 0-215,0 1 0,0 1-1,1 2 1,-1 1-1,36 6 1,-62-7-171,0 1 0,1 0 0,-1 0 0,0 0-1,0 1 1,0-1 0,0 1 0,0 0 0,0 0 0,0 0 0,-1 0 0,1 0 0,-1 0-1,1 1 1,-1-1 0,0 1 0,2 3 0,-3-5 28,0 1 1,-1-1-1,1 1 1,-1 0-1,0 0 1,1-1-1,-1 1 1,0 0-1,0-1 1,0 1-1,0 0 0,0 0 1,0-1-1,-1 1 1,1 0-1,-1 0 1,1-1-1,-1 1 1,1-1-1,-1 1 0,0 0 1,0-1-1,0 0 1,0 1-1,0-1 1,0 1-1,0-1 1,-1 0-1,1 0 0,0 0 1,-1 0-1,1 0 1,-1 0-1,-1 1 1,-12 8-52,0 0 0,-1-1 0,0-1 0,0-1 0,-1 0 1,0-1-1,0-1 0,0 0 0,-1-1 0,-25 2 0,52-13-6913,-2 2 4996,15-8-4031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5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0 14734,'0'0'10848,"-11"5"-10630,-7 5-202,1 2 0,0 0 0,1 1 0,1 0 0,0 1 1,1 1-1,0 0 0,-13 21 0,17-23 8,0 2 0,1-1 1,1 1-1,0 0 1,2 1-1,-1 0 1,2 0-1,0 0 0,-3 20 1,7-30-102,1-1-1,-1 1 1,1 0 0,0-1-1,0 1 1,1 0 0,-1-1 0,1 1-1,1-1 1,-1 1 0,1-1-1,0 0 1,0 1 0,0-1 0,1 0-1,0 0 1,0 0 0,0-1 0,1 1-1,-1-1 1,1 0 0,0 0-1,0 0 1,1 0 0,-1-1 0,1 0-1,-1 0 1,1 0 0,0 0-1,9 3 1,-4-3-1029,0 0 1,0 0-1,0-1 0,1-1 0,-1 1 0,15-1 1,18-1-4858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22 11979,'0'0'13987,"-5"10"-13229,-22 32-905,-2-1 0,-1-1 1,-66 65-1,104-117-10156,1-1 6053,9-12-5829</inkml:trace>
  <inkml:trace contextRef="#ctx0" brushRef="#br0" timeOffset="1">171 0 12684,'0'0'6822,"-17"58"-5829,10-30 32,-2 3 160,7 0-63,2-1-290,0-3-255,0-3-353,11-3-160,-2-5-32,1-6-288,-1-2-1282,-4-8-1408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5605,'0'0'18129,"76"-21"-18064,-41 21-98,8 0-1344,-3 0-2146,-1 0-5414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6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14894,'0'0'10463,"10"-9"-9683,25-23-791,2 1 0,2 2 1,0 1-1,50-24 0,-89 51 5,1 0 0,0 1 0,0-1 0,0 0 0,0 1 0,1-1 0,-1 1-1,0-1 1,0 1 0,0 0 0,0-1 0,0 1 0,1 0 0,-1 0 0,0 0 0,0 0-1,0 0 1,1 0 0,-1 0 0,0 0 0,0 1 0,0-1 0,0 0 0,1 1 0,-1-1 0,0 1-1,0-1 1,0 1 0,0-1 0,0 1 0,0 0 0,0 0 0,0-1 0,-1 1 0,2 1-1,-1 2-17,0 0 0,0 0 0,0 0 0,0 1 0,-1-1 1,0 0-1,0 0 0,-1 6 0,1 5 64,0-6-3,-1-1 0,-1 1 0,0 0 0,0 0-1,0-1 1,-1 0 0,0 1 0,-6 8 0,-8 27 929,17-42-2528,5-6-401,7-11-3684,-10 13 3651,13-17-13149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11723,'0'0'14093,"19"68"-13260,-19-42-512,2 3-257,-2-1 0,2-5-32,-2-2-321,3-3-1248,-1-4-609,3-8-481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7719,'0'0'9727,"10"-3"-7517,12-3-1579,0 1 0,1 1 0,0 1 0,0 1 0,-1 1 0,1 1 0,0 1 0,0 2 0,41 8 0,-62-11-611,0 0 1,-1 1 0,1 0-1,-1-1 1,1 1-1,-1 0 1,0-1-1,1 1 1,-1 0-1,0 0 1,1 0 0,-1 0-1,0 0 1,0 1-1,0-1 1,0 0-1,0 0 1,0 1-1,0 1 1,0-2 14,-1 0 1,0 0-1,0 0 0,0 1 1,0-1-1,0 0 0,-1 0 1,1 0-1,0 0 0,0 0 1,-1 1-1,1-1 0,-1 0 1,1 0-1,-1 0 1,1 0-1,-1 0 0,0 0 1,0 0-1,0 1 0,-7 6 277,-1 0 0,0-1 0,0 0 0,-15 8 0,3 0 34,19-14-329,0 0 1,0 1-1,0-1 1,0 1 0,0 0-1,1-1 1,-1 1-1,0 0 1,1 0-1,0 0 1,-1 0 0,1 0-1,0 0 1,0 0-1,0 1 1,0-1-1,0 0 1,1 1 0,-2 4-1,3-5-58,0 0-1,1-1 1,-1 1 0,0 0-1,0-1 1,1 1 0,-1-1-1,1 0 1,0 1 0,-1-1-1,1 0 1,0 0 0,0 0-1,0 0 1,0 0 0,0-1-1,0 1 1,0 0 0,0-1-1,0 0 1,0 1 0,0-1 0,3 0-1,8 2-313,4 1-201,-1 1 0,1 0 0,30 13 0,-45-17 548,0 1 0,0 0 0,0-1 0,0 1 0,0 0 0,0 0 0,0 0 0,0 1 0,-1-1-1,1 0 1,0 1 0,-1-1 0,1 1 0,-1 0 0,0-1 0,1 1 0,-1 0 0,0 0 0,0 0 0,0 0 0,-1 0 0,1 0 0,0 0 0,-1 0 0,1 0 0,-1 0 0,1 0-1,-1 0 1,0 0 0,0 0 0,0 1 0,0-1 0,-1 0 0,1 0 0,-1 0 0,1 0 0,-1 0 0,0 0 0,1 0 0,-3 3 0,-1 0 170,1 0 0,-2 0 0,1-1 0,0 0 0,-1 0 0,0 0-1,0 0 1,0-1 0,-1 1 0,1-1 0,-1-1 0,-9 4 0,-3 1 112,-1 0-1,-33 5 0,42-9-474,0-1 1,0-1-1,0 0 0,0 0 0,0-1 0,-1-1 0,-16-2 0,26 2-271,0 0-1,1 0 0,-1 0 0,1-1 1,-1 1-1,1 0 0,0 0 0,-1-1 0,1 1 1,0 0-1,0 0 0,0-1 0,0 1 1,0 0-1,0 0 0,0-1 0,1 1 1,-1 0-1,0 0 0,1-1 0,-1 1 0,1 0 1,-1 0-1,2-2 0,13-11-7647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7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11371,'0'0'11136,"2"12"-9791,13 54-30,-7-34-435,-1 1-1,5 58 0,-11-80-822,-1 0-1,-1 1 1,0-1 0,0 0 0,-1 0 0,-1 0 0,0 0 0,0 0 0,-1 0 0,-1-1 0,1 0-1,-11 16 1,5-11-33,-2-1 0,1 0 0,-24 21 0,-8-3-2413,-1-14-5829,27-16-5459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8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14670,'0'0'7591,"60"-2"-6534,-19 1 256,10 1-352,6 0-512,1 0-353,-6 0-64,-6 0 0,-7 0-481,-16 0-576,-9 0-640,-23 2-6759,-19 0-288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4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9673,'0'0'9898,"82"17"-8521,-33-14-384,6 2-449,2-1-416,0-1-160,-6-2-2242,-7-1-4420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0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11531,'0'0'10986,"58"30"-9576,-4-41-514,4-8-511,7 0-321,-3-1-96,-1 1-1057,-14 2-2723,-2 1-6245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52 10122,'0'0'4527,"-2"-8"-1762,2 6-2578,-1 0-1,1-1 1,-1 1 0,0 0-1,0-1 1,0 1 0,0 0 0,0 0-1,0 0 1,-1 0 0,1 0-1,-1 0 1,1 0 0,-1 1 0,0-1-1,0 1 1,0-1 0,0 1-1,-2-2 1,1 2-115,1 0 1,0 1-1,-1-1 0,1 1 0,-1 0 1,1 0-1,-1 0 0,1 0 1,-1 0-1,1 0 0,-1 0 0,1 1 1,-1-1-1,1 1 0,0 0 1,-1 0-1,1 0 0,0 0 0,0 0 1,0 0-1,0 1 0,0-1 0,0 1 1,-3 2-1,-3 3 0,-1 1-1,1 0 1,0 1 0,1 0-1,0 0 1,1 1 0,0 0-1,0 0 1,1 0 0,0 0-1,1 1 1,0 0-1,1 0 1,0 0 0,1 0-1,0 1 1,0-1 0,1 21-1,1-30-61,1 1 0,-1-1-1,1 0 1,-1 1 0,1-1 0,0 1-1,0-1 1,0 0 0,0 1-1,0-1 1,1 0 0,-1 0-1,1 0 1,-1 0 0,1 0 0,0-1-1,0 1 1,4 3 0,-2-3 12,1 1 1,0-1 0,-1 0-1,1 0 1,1 0-1,-1 0 1,0-1 0,9 1-1,-1-1 45,0 0 0,-1-1 0,1 0 0,0-1 0,0-1 0,-1 0 0,13-4 0,-15 3-6,0-1 0,0 0 0,-1-1 0,1 0 0,-1-1 0,0 1 0,-1-2 0,0 1 0,11-12 0,-15 14-12,-1 1 1,0-1-1,0 0 1,0 1-1,0-1 1,-1 0 0,0-1-1,0 1 1,0 0-1,0-1 1,-1 1-1,1-1 1,-1 0-1,0 1 1,-1-1-1,1 0 1,-1 0 0,0 1-1,0-1 1,0 0-1,-1 0 1,0 1-1,-1-7 1,0 7-60,0 0 1,0 1-1,-1-1 1,1 1-1,-1 0 1,0 0-1,1 0 1,-2 0-1,1 0 1,0 0-1,0 1 1,-1-1-1,0 1 1,1 0-1,-1 0 1,0 1-1,0-1 1,0 1-1,0 0 1,0 0-1,0 0 1,0 0-1,-5 0 1,5 1-190,0 0 1,0 0 0,1 0 0,-1 0 0,0 1-1,0-1 1,1 1 0,-1 0 0,0 0-1,1 0 1,-6 3 0,6-2-118,1-1-1,1 0 1,-1 1 0,0-1 0,0 1 0,0 0-1,1-1 1,-1 1 0,1 0 0,-1 0 0,1 0-1,0 0 1,0 0 0,0 1 0,0-1 0,0 0-1,0 0 1,1 1 0,-1 2 0,-3 17-5268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15022,'0'0'4292,"-42"59"-2818,28-37-1090,8-1-288,6-1-64,0-5-480,6-6-2339,10-5-3971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14478,'0'0'3096,"8"-2"-213,25-4-833,-32 6-1973,0 0 1,0 0 0,1 0-1,-1 0 1,0 0 0,0 0-1,1 0 1,-1 1 0,0-1-1,0 0 1,0 1 0,0-1-1,0 1 1,1-1 0,-1 1-1,0 0 1,0-1 0,0 1 0,-1 0-1,1 0 1,0 0 0,0 0-1,0 0 1,0 0 0,-1 0-1,1 0 1,-1 0 0,1 0-1,0 0 1,-1 0 0,0 0-1,1 0 1,-1 1 0,0-1-1,0 0 1,1 0 0,-1 0-1,0 1 1,0-1 0,0 0-1,0 0 1,-1 0 0,1 2 0,0 2 7,-1-1 1,1 0 0,-1 0 0,0 0-1,0 1 1,0-1 0,0 0 0,-1 0-1,1-1 1,-1 1 0,-3 4-1,-4 1 181,-20 24 675,58-29-973,-15-2-191,0 0-1,0 0 1,0 2 0,0 0-1,-1 0 1,1 1 0,-1 1-1,-1 0 1,1 1 0,-1 0-1,17 14 1,-27-20 225,-1 0 0,0 0-1,0 0 1,0 0 0,0 0 0,0 1-1,0-1 1,0 0 0,0 1 0,-1-1-1,1 0 1,0 1 0,-1-1 0,1 1-1,-1-1 1,0 1 0,1-1 0,-1 1-1,0-1 1,0 1 0,0 0-1,0-1 1,0 1 0,0-1 0,-1 1-1,1-1 1,-1 3 0,-1-1 70,0 0 0,0-1-1,0 1 1,0-1 0,0 0 0,0 0-1,-1 0 1,1 0 0,-1 0 0,0 0-1,1-1 1,-7 3 0,-4 2 386,-1-1 0,0 0 0,-1-2 0,-24 5 1,35-8-367,-44 3 1072,25-8-1051,23 5-136,-1 0-1,1 0 0,0-1 0,-1 1 0,1 0 0,-1 0 0,1-1 0,0 1 0,-1 0 1,1-1-1,0 1 0,-1 0 0,1-1 0,0 1 0,0-1 0,-1 1 0,1 0 1,0-1-1,0 1 0,0-1 0,0 1 0,0-1 0,-1 1 0,1-1 0,0 1 1,0 0-1,0-1 0,0 1 0,0-1 0,0 1 0,0-1 0,1 0 0,0-1-370,0 1 1,1-1-1,-1 1 0,1-1 0,-1 1 0,1 0 0,0 0 0,-1-1 1,1 1-1,0 0 0,0 0 0,0 1 0,0-1 0,0 0 0,0 1 0,0-1 1,3 1-1,3-3-1368,16-6-4307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5573,'0'0'22518,"63"0"-22358,-22-4-96,2 0-224,3 0-897,-2-1-833,0-3-1185,-5 0-224,-4-2-7976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33 15759,'0'0'4078,"-12"-2"-2850,6 0-1050,-1 1-1,0 0 1,0 0-1,1 1 1,-1 0-1,0 0 1,0 1-1,1-1 1,-1 1-1,0 1 1,1-1-1,-1 1 1,1 1-1,0-1 1,-10 6-1,7-2 62,1 1-1,0 0 0,0 0 0,1 0 1,0 1-1,0 1 0,1-1 1,0 1-1,0 0 0,-7 18 0,11-24-207,1 0 1,0-1-1,0 1 0,0 0 0,0 0 0,1 0 0,-1 0 0,1 0 0,0 0 1,0 0-1,0 0 0,0 0 0,0 0 0,1 0 0,-1 0 0,1 0 0,0 0 1,0 0-1,0 0 0,0 0 0,1-1 0,-1 1 0,1 0 0,-1-1 0,1 1 0,0-1 1,0 0-1,0 1 0,0-1 0,1 0 0,-1 0 0,0-1 0,1 1 0,0 0 1,-1-1-1,1 0 0,0 1 0,0-1 0,0 0 0,4 1 0,4 1-7,0 0-1,0-1 1,0 0-1,0-1 1,0 0-1,1 0 0,-1-1 1,0-1-1,1 0 1,-1-1-1,0 0 1,0 0-1,0-1 0,0-1 1,-1 0-1,19-9 1,-21 9-10,-1-1-1,0 1 1,0-1 0,-1 0 0,0-1 0,0 1 0,0-1 0,0-1 0,-1 1-1,0-1 1,0 0 0,-1 0 0,0 0 0,0-1 0,-1 1 0,1-1 0,-2 0-1,1 0 1,-1 0 0,-1-1 0,1 1 0,-1 0 0,0-9 0,-2 14-11,1 1 0,0-1 0,0 1 0,-1 0 1,0-1-1,1 1 0,-1-1 0,0 1 0,0 0 0,0 0 1,0 0-1,-1 0 0,1-1 0,0 1 0,-1 1 1,0-1-1,1 0 0,-1 0 0,0 1 0,0-1 0,0 1 1,0-1-1,0 1 0,-4-2 0,2 2-90,0-1 0,0 0-1,0 1 1,0 0 0,0 0-1,-1 1 1,1-1 0,0 1 0,-1 0-1,1 0 1,0 0 0,-1 0 0,-6 2-1,10-1-120,0-1-1,0 1 0,-1-1 1,1 1-1,0 0 0,0-1 0,0 1 1,0 0-1,0 0 0,0 0 1,0-1-1,0 1 0,0 0 1,1 0-1,-1 1 0,0-1 1,0 0-1,1 0 0,-1 0 1,1 0-1,-1 1 0,1-1 0,-1 2 1,-1 20-8503,2-11-701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45 243 14350,'0'0'3139,"-20"50"-289,10-23-928,1 2-481,3 3-544,6-4-544,0 1-289,0-2-289,6-4-1312,10-9-641,0-6-1345,1-8-3652</inkml:trace>
  <inkml:trace contextRef="#ctx0" brushRef="#br0" timeOffset="1">246 3 13677,'0'0'2546,"10"-2"-159,0 2-1886,0 0 1,0 0 0,0 1 0,-1 0 0,1 1 0,-1 0 0,14 4-1,-18-5-370,-1 1 1,0 0-1,0-1 0,0 1 0,0 0 0,-1 1 0,1-1 0,0 1 0,-1 0 1,0-1-1,0 2 0,0-1 0,0 0 0,0 0 0,0 1 0,-1 0 1,0-1-1,0 1 0,0 0 0,0 0 0,0 0 0,1 7 0,-3-9-80,0 1 0,1-1-1,-1 0 1,0 0 0,0 0-1,0 0 1,-1 1 0,1-1-1,0 0 1,-1 0 0,0 0-1,1 0 1,-1 0 0,0 0-1,0 0 1,0 0 0,0 0-1,-1 0 1,-1 2 0,-34 27 1373,33-29-1294,0 1 0,0-1 0,0 1 0,1-1 0,-1 1 0,1 0 0,0 0 0,0 1 0,0-1 0,0 1 0,1-1 0,-1 1 0,1 0 0,-3 8 0,5-11-122,0 0-1,0 0 0,0 1 0,0-1 1,1 0-1,-1 0 0,0 0 0,1 1 1,-1-1-1,1 0 0,-1 0 0,1 0 1,0 0-1,-1 0 0,1 0 0,0 0 1,0 0-1,0 0 0,-1 0 0,1 0 1,0-1-1,0 1 0,0 0 0,1-1 1,-1 1-1,0-1 0,0 1 0,0-1 1,0 1-1,0-1 0,1 0 0,-1 1 1,0-1-1,0 0 0,3 0 0,48 5 53,-48-5-60,20 1-175,4 0-1389,-1-1-1,0-1 1,30-5-1,-11-6-4158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2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14157,'0'0'8713,"62"0"-7624,-28 5-321,1 1-447,4-3-257,0-1 0,0-2-96,-7 0-705,-7 0-800,-6 0-738,-14-2-831,-5-4-3012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10730,'0'0'7239,"-42"31"-5029,42-25-416,7-1-385,16-1 257,10 1-737,10-4-737,-1 1-128,11-2 0,-10 0-160,5 0-673,-4 0-832,-5-10-1602,1-7-5766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62 7944,'0'0'9598,"4"-9"-6363,6-28-1057,-10 36-2123,0 0 0,0 0 1,-1 1-1,1-1 0,0 0 0,-1 0 1,1 1-1,-1-1 0,1 0 0,-1 1 0,1-1 1,-1 0-1,1 1 0,-1-1 0,1 1 0,-1-1 1,0 1-1,0-1 0,1 1 0,-1-1 1,0 1-1,1 0 0,-1-1 0,0 1 0,0 0 1,0 0-1,1 0 0,-1 0 0,0-1 1,0 1-1,0 0 0,0 0 0,1 0 0,-1 1 1,-2-1-1,-29 3 626,26-1-671,1-1 0,0 2 0,0-1 0,0 0 0,0 1 0,1 0 0,-1 0 0,1 1 0,0-1 0,0 1 0,0 0 0,0 0 0,1 0 0,-1 1 0,1-1-1,-4 9 1,4-8-5,1-1 0,-1 0-1,1 1 1,0 0-1,1-1 1,-1 1 0,1 0-1,0 0 1,0 0-1,1 0 1,0 0-1,-1 0 1,1 0 0,1 0-1,-1 0 1,1 0-1,0 0 1,3 8-1,-2-10 19,0 0 0,0-1-1,0 1 1,1-1 0,-1 0-1,1 0 1,0 0 0,-1 0-1,1 0 1,0 0 0,0-1-1,0 0 1,0 1-1,1-1 1,-1 0 0,0-1-1,0 1 1,1 0 0,-1-1-1,7 0 1,0 1 68,1-1 1,-1 0 0,1 0-1,-1-1 1,16-4-1,-19 3-37,-1 0-1,0-1 1,0 0-1,0 0 1,0 0-1,0-1 1,-1 0-1,1 0 1,-1-1-1,0 1 1,0-1-1,7-10 1,-9 12 10,-1-1 1,0 1 0,1-1 0,-2 0-1,1 1 1,0-1 0,-1 0-1,0 0 1,1 0 0,-2 0-1,1 0 1,0 0 0,-1 0 0,0 0-1,0 0 1,0-1 0,0 1-1,-1 0 1,1 0 0,-1 0-1,0 0 1,-2-5 0,1 7-126,1-1 0,-1 1 0,0-1 0,1 1 0,-1 0 0,0 0 0,0 0 0,0 0 0,-1 0 0,1 1 0,0-1 0,-1 0 1,1 1-1,-1 0 0,1 0 0,-1 0 0,0 0 0,0 0 0,1 0 0,-1 0 0,0 1 0,0 0 0,-3-1 0,5 2-71,0-1 0,1 1 0,-1-1 0,0 1-1,0-1 1,1 1 0,-1-1 0,0 1 0,1 0 0,-1-1 0,1 1 0,-1 0-1,1-1 1,-1 1 0,1 0 0,-1 0 0,1 0 0,0-1 0,0 1-1,-1 0 1,1 0 0,0 0 0,0 0 0,0 0 0,0-1 0,0 1 0,0 0-1,0 0 1,0 0 0,0 0 0,0 0 0,1 1 0,5 31-2992,-4-28 1977,0 0 0,1 0-1,0 0 1,0-1 0,0 1 0,1-1 0,7 8 0,11 6-8921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10122,'0'0'10634,"4"63"-9353,-13-35-416,4 2-321,0 0-256,-1-1-223,6-6-33,0-2-609,11-8-1665,5-9-3139,5-4-7175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1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14862,'8'-8'2050,"7"-8"-1107,1 2-1,0 0 1,1 0-1,0 2 1,2 0-1,-1 1 1,35-15-1,-26 15-324,0 1-1,0 1 0,1 2 0,0 0 0,49-4 0,-75 11-588,0-1 0,-1 1 0,1 0 0,0 0 0,0 0 0,0 0 0,-1 0 0,1 0 1,0 1-1,0-1 0,-1 1 0,1-1 0,0 1 0,-1 0 0,1-1 0,2 2 0,-4-1-17,0-1-1,0 1 1,1 0-1,-1-1 1,0 1-1,0-1 0,0 1 1,1 0-1,-1-1 1,0 1-1,0 0 1,0-1-1,0 1 1,0 0-1,-1-1 0,1 1 1,0 0-1,0-1 1,0 1-1,0-1 1,-1 1-1,1 0 0,0-1 1,-1 1-1,1-1 1,0 1-1,-1-1 1,0 1-1,-5 8 72,-2-1 0,1-1 0,-16 13 0,21-18-72,-58 44 88,-34 30-36,85-67-68,0-1 0,1 1 0,0 1 0,1-1 0,0 1 0,0 1 0,-7 14 1,13-23 2,0 0 1,0-1 0,0 1-1,1 0 1,-1 0 0,0-1 0,1 1-1,-1 0 1,1 0 0,0 0 0,-1 0-1,1 0 1,0 0 0,0 0 0,0 0-1,1 0 1,-1 0 0,0-1-1,1 1 1,-1 0 0,1 0 0,0 0-1,-1 0 1,1-1 0,0 1 0,0 0-1,0-1 1,0 1 0,1-1-1,-1 1 1,0-1 0,1 1 0,-1-1-1,1 0 1,-1 0 0,1 0 0,-1 0-1,1 0 1,0 0 0,0 0 0,-1 0-1,5 0 1,6 2 15,1 0 0,0-1 0,0-1 0,-1 0 0,17-2 0,-16 1-6,153-5-1114,-112 1-2054,1 0-3518,-38 2-139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12684,'0'0'10949,"7"4"-9278,-2-1-1534,-1-1-1,1 0 1,0 0 0,-1 0-1,1 0 1,0-1 0,0 0-1,0 0 1,0-1 0,0 1-1,0-1 1,0 0 0,0 0-1,1 0 1,-1-1 0,0 0-1,0 0 1,-1 0 0,11-5-1,4-2 74,0-2 0,-1 0 0,0-2-1,0 0 1,-1 0 0,-1-2 0,0 0 0,-1-1-1,16-19 1,-31 33-114,0 6-94,-2 0-1,1 1 0,0-1 0,-1 0 1,0 0-1,0 0 0,-4 6 0,-6 14-16,7-9-633,1 0 1,1 0-1,0 0 1,-1 24-1,4-36 321,0 1-1,1 0 1,-1-1-1,1 1 0,0-1 1,0 1-1,0 0 1,1-1-1,1 5 1,-2-7 151,1 0 0,-1 0 0,0-1 0,0 1 0,1 0 0,-1-1 0,1 0 1,-1 1-1,1-1 0,-1 0 0,1 1 0,0-1 0,0 0 0,0 0 0,0 0 0,0-1 1,0 1-1,0 0 0,0-1 0,4 1 0,19 0-9145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6566,'0'0'14670,"71"27"-12940,-11-27-193,13-1-864,7-12-481,3 1-192,-9-1-160,-12 1-1634,-16-2-1153,-16 2-1537,-21 2-2338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14574,'0'0'6726,"77"6"-5445,-19-6-128,4 0-576,7 0-449,3-1-96,1-3-1313,-11 2-2274,-5-2-4901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7175,'0'0'13186,"11"-7"-11350,55-37 204,121-84-524,-152 102-1492,-2-1 0,-1-2 0,34-40-1,-52 46 47,-11 15-63,-9 13-126,-7 12 97,1 1 0,1 0-1,1 1 1,1 0 0,0 0 0,1 1 0,1 0 0,1 1 0,1-1 0,1 1-1,1 0 1,0 0 0,1 29 0,2-48-93,1 0 0,-1 0 0,1 0 0,0 0 0,0 0 0,0 0 0,0 0 0,0 0 0,0 0 0,0 0 0,0 0 0,1-1 0,-1 1 0,1-1 0,-1 1 0,1-1 0,0 1 0,-1-1 0,1 0 0,0 0 0,0 0 0,0 0-1,0 0 1,0 0 0,0 0 0,0-1 0,0 1 0,1-1 0,-1 0 0,0 1 0,4-1 0,0 0-741,1 0-1,0 0 1,-1 0-1,1-1 1,-1 0-1,1 0 0,0-1 1,-1 1-1,9-5 1,19-15-5924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19 11979,'0'0'4597,"-8"10"-3610,-16 21-773,-2 0 629,-30 48 0,51-71-634,1-1 0,-1 0 0,2 1 0,-1 0 0,1 0 0,0 0 0,0 1 0,1-1 0,1 0 0,-1 1 0,1-1 0,0 1 0,1 11 0,1-19-167,-1 1 1,1 0-1,-1-1 0,1 1 0,-1 0 1,1-1-1,0 1 0,0-1 0,0 1 0,0-1 1,0 0-1,0 1 0,0-1 0,0 0 1,1 0-1,-1 0 0,0 1 0,1-1 0,-1-1 1,1 1-1,1 1 0,2 0 31,-1-1-1,1 1 1,0-1-1,-1 0 1,1 0 0,0-1-1,9 1 1,-6-2 8,1 1-1,0-1 1,-1 0 0,1-1 0,-1 0 0,1 0-1,-1-1 1,13-6 0,-13 4 18,0-1 0,0 0 0,-1-1 1,0 1-1,0-1 0,-1-1 0,0 1 0,0-1 1,0 0-1,-1-1 0,-1 1 0,1-1 0,-1 0 0,-1 0 1,0 0-1,0 0 0,-1-1 0,0 1 0,0-1 0,-1 0 1,0 0-1,-1 1 0,0-1 0,-1 0 0,-1-9 0,0 14-85,0 0 0,0 0 0,0 1 0,0-1-1,-1 1 1,1 0 0,-1 0 0,0 0-1,0 0 1,-1 0 0,1 0 0,-1 1 0,0 0-1,0 0 1,-6-4 0,7 5-123,-1 0 1,1 0-1,0 0 1,-1 0-1,1 1 1,-1 0-1,0-1 1,1 1-1,-1 1 1,0-1-1,0 0 0,0 1 1,1 0-1,-1 0 1,0 0-1,0 0 1,0 1-1,0 0 1,1-1-1,-1 1 1,-5 2-1,8-1-101,-1-1 0,1 0-1,-1 0 1,1 1 0,0-1 0,-1 1 0,1-1-1,0 1 1,0-1 0,0 1 0,0 0 0,1 0-1,-1-1 1,0 1 0,1 0 0,-1 0 0,1 0 0,0 0-1,-1 0 1,1 2 0,2 41-7355,5-23 1650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17104,'0'0'6919,"-52"24"-6503,19 2 289,-6 5 128,0 3-225,4 0-223,3-1-289,7 1-64,4-8 0,5-1-32,5-8-545,6-3-608,5-7-897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6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63 1569,'0'0'7207,"0"-8"-4094,-1-28-87,1 36-2889,0-1 0,0 0 0,0 0 0,-1 0 0,1 1 0,0-1 0,0 0 0,0 0-1,-1 1 1,1-1 0,0 0 0,-1 1 0,1-1 0,-1 0 0,1 1 0,-1-1-1,1 0 1,-1 1 0,0-1 0,1 1 0,-1-1 0,1 1 0,-1-1 0,0 1 0,0 0-1,1-1 1,-1 1 0,0 0 0,0 0 0,1-1 0,-1 1 0,0 0 0,0 0 0,1 0-1,-1 0 1,0 0 0,0 0 0,0 0 0,1 0 0,-1 0 0,0 0 0,-1 1 0,-27 11 1295,21-6-1233,1 1 0,0-1-1,0 1 1,1 0 0,0 1 0,1 0-1,-1 0 1,1 0 0,1 0-1,0 1 1,0 0 0,0 0 0,1 0-1,1 0 1,-1 1 0,2-1-1,-2 12 1,3-19-180,0-1 0,0 1 0,0-1 0,0 1 0,0-1 0,1 1 0,-1-1 0,1 1 0,-1-1 0,1 0 0,-1 1 0,1-1 0,0 1 0,0-1-1,0 0 1,-1 0 0,1 0 0,0 1 0,1-1 0,-1 0 0,0 0 0,0 0 0,2 1 0,0-1 8,0 0-1,0 0 1,0 0 0,0 0 0,0 0-1,0-1 1,0 0 0,0 1-1,0-1 1,0 0 0,4-1-1,-1 1-2,-1-1-1,0 0 1,0 0-1,0 0 0,-1 0 1,1-1-1,0 0 1,0 0-1,-1-1 0,1 1 1,-1-1-1,0 0 1,0 0-1,7-6 0,-10 6-36,1 0 0,0 0 0,-1 0 0,0 0 0,1 0 0,-1 0 0,-1 0 0,1-1-1,0 1 1,-1 0 0,1-1 0,-1 1 0,0 0 0,0-1 0,-1 1 0,1 0-1,-1-1 1,1 1 0,-1 0 0,0 0 0,0 0 0,-1-1 0,1 1 0,0 0-1,-1 0 1,0 1 0,0-1 0,0 0 0,0 1 0,0-1 0,-1 1 0,1-1 0,-1 1-1,1 0 1,-1 0 0,0 0 0,0 1 0,0-1 0,0 1 0,0-1 0,0 1-1,0 0 1,0 0 0,-1 1 0,1-1 0,0 1 0,-1-1 0,1 1 0,0 0-1,-1 0 1,1 0 0,0 1 0,-1-1 0,1 1 0,0 0 0,0 0 0,-1 0-1,-3 2 1,5-1-147,0 0-1,1-1 0,-1 1 0,0 0 0,1 0 0,-1 0 0,1 0 1,0 0-1,0 1 0,0-1 0,0 0 0,0 1 0,0-1 0,0 0 1,1 1-1,-1-1 0,1 1 0,0 3 0,2 46-5377,5-24-244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6:56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63 2819,'0'0'11792,"-8"4"-8012,-6 5-2966,-8 3 927,1 2 0,-37 30 0,58-44-1728,-1 0-1,1 0 1,0 1-1,-1-1 1,1 0-1,-1 1 1,1-1-1,0 0 1,-1 1 0,1-1-1,0 0 1,0 1-1,-1-1 1,1 1-1,0-1 1,0 0-1,-1 1 1,1-1-1,0 1 1,0-1-1,0 1 1,0-1-1,0 1 1,0-1-1,0 1 1,0-1-1,0 1 1,0-1-1,0 1 1,0-1-1,0 1 1,0-1-1,0 0 1,1 1-1,15 3 194,24-11-124,-35 6-86,-1-1 0,0 0 0,0 0 0,0 0 0,0 0 0,0-1 0,-1 1 0,1-1 0,-1 0 0,1 0 0,-1 0-1,0-1 1,0 1 0,-1-1 0,1 0 0,-1 1 0,0-1 0,0 0 0,0 0 0,0-1 0,-1 1 0,1 0 0,-1-1-1,0 1 1,-1-1 0,1 1 0,-1 0 0,0-1 0,0 0 0,0 1 0,0-1 0,-1 1 0,-1-5 0,1 7 11,0 0 0,-1 0 1,1 0-1,-1 0 1,1 0-1,-1 0 0,0 0 1,1 1-1,-1-1 1,0 1-1,0-1 0,0 1 1,0 0-1,0-1 1,-1 1-1,1 0 0,0 1 1,-1-1-1,1 0 0,0 1 1,-1-1-1,1 1 1,-1 0-1,1 0 0,-4 0 1,4 0-39,0-1 0,0 1 1,0 0-1,0 1 0,0-1 1,0 0-1,0 1 0,0-1 1,0 1-1,1-1 0,-1 1 0,0 0 1,0 0-1,0 0 0,1 0 1,-1 0-1,0 0 0,1 0 1,-1 0-1,1 1 0,0-1 1,-1 1-1,1-1 0,0 1 0,0 0 1,0-1-1,0 1 0,0 0 1,0 0-1,1-1 0,-2 5 1,2 31-4775,6-22-1740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00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6699 488 9161,'-9'-4'261,"-64"-33"103,32 15-24,-2 2 0,0 2 0,-61-18 1,-358-45 322,171 34-328,-548-64-486,484 71 254,-725-31 1477,727 77-1655,1 16 0,-529 101 1,707-83 74,2 9 0,3 6 0,2 8 0,3 7 0,3 7 0,-205 134 0,322-184 10,2 2 0,1 2 0,2 2 0,-65 69 0,90-85-11,0 0 0,1 2 0,1-1 0,1 1 0,0 1 0,2 0 0,0 0 0,1 1 1,1 0-1,1 1 0,1 0 0,1-1 0,-2 36 0,6-26 40,0-1 0,3 0 1,0 1-1,2-1 0,1 0 0,1-1 0,2 1 0,1-2 0,18 38 0,-8-29-46,1-1-1,2 0 0,1-2 0,2-1 0,1 0 0,36 32 0,-3-14 110,2-1 1,1-4-1,3-2 0,2-3 0,1-3 1,135 52-1,-36-31 316,3-8 0,198 33 0,358 23 148,863 20-159,5-111-360,-1429-21-31,-1-8 0,222-45-1,-271 32 8,-2-5-1,-1-4 1,-2-6 0,116-60-1,-181 78-10,-2-3 0,0-1 0,-2-3 0,-1-1 0,48-48 0,-70 60 31,-2 0 0,0-1 0,-1-1 0,-1-1 0,-1 0 0,-1-1 0,-1-1 0,-1 0-1,-1 0 1,-2-1 0,0 0 0,5-32 0,-9 29 67,-1-1-1,-2 0 1,0 1 0,-2-1-1,-1 0 1,-2 1-1,-1-1 1,-1 1 0,-1 0-1,-13-32 1,3 21-54,-1 0 1,-2 0-1,-2 2 1,-1 1-1,-2 1 1,-36-39 0,-2 6-49,-4 3 1,-2 2-1,-4 4 1,-126-80-1,35 43-2893,-217-93-1,281 143-952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3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5958,'0'0'16442,"1"10"-15882,3 8-349,0 0-1,1 0 0,1 0 1,0-1-1,2 0 0,14 25 1,-15-30-486,0-1-1,1 0 1,0 0 0,0-1 0,1 0 0,14 11 0,-20-19-483,2 2 230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1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14350,'0'0'9961,"80"14"-8616,-17-18-768,5-7-385,4-1-128,-1 2 0,-11 1-96,-10 4-352,-11 2-1922,-15 1-1026,-8 1-2273,-5-1-5285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49 245 12844,'0'0'1943,"-8"-9"177,5 6-1981,-1 0 63,1 0 1,0 0-1,0 0 0,1 0 1,-1-1-1,1 1 1,-1-1-1,1 1 0,0-1 1,0 0-1,1 0 1,-1 0-1,1 0 1,0 0-1,0 0 0,0 0 1,1-1-1,-1 1 1,1 0-1,0 0 1,0 0-1,0-1 0,1 1 1,1-4-1,2 0-74,0 0 1,0 0-1,1 1 0,1 0 0,-1 0 1,1 0-1,0 0 0,1 1 0,-1 0 0,1 1 1,0 0-1,9-5 0,-6 4-20,0 0 1,0 1-1,0 0 0,1 1 0,0 0 1,0 1-1,0 0 0,0 0 0,13 0 1,-21 3-90,0 0 1,0 0-1,-1 0 1,1 0 0,0 1-1,0-1 1,0 1-1,-1 0 1,1 0 0,0 0-1,-1 0 1,1 0-1,0 1 1,-1-1 0,0 1-1,1 0 1,-1-1-1,0 1 1,0 0 0,0 0-1,0 1 1,0-1-1,-1 0 1,1 1 0,0-1-1,-1 1 1,0-1-1,0 1 1,0-1 0,0 1-1,0 0 1,0 4-1,3 9 159,-2 1-1,0-1 0,-1 1 0,-1 24 0,-1-22-108,-1-9 171,-2-11-90,4 1-152,0-1 0,0 1 0,1-1 0,-1 1 0,0-1 0,0 1 0,1-1 1,-1 1-1,0-1 0,0 1 0,1-1 0,-1 1 0,0 0 0,1-1 0,-1 1 0,1 0 0,-1-1 0,1 1 0,-1 0 0,0-1 1,1 1-1,-1 0 0,1 0 0,-1 0 0,1-1 0,-1 1 0,1 0 0,-1 0 0,1 0 0,0 0 0,-1 0 0,1 0 1,-1 0-1,1 0 0,-1 0 0,1 0 0,-1 0 0,2 1 0,3-2-7,1 1 0,-1 0 1,1 0-1,-1 0 0,1 0 0,-1 1 1,1 0-1,-1 0 0,0 1 0,1 0 1,-1-1-1,0 2 0,0-1 0,0 1 1,0-1-1,-1 1 0,1 1 0,-1-1 1,0 0-1,0 1 0,0 0 0,0 0 1,0 1-1,-1-1 0,0 0 0,0 1 0,0 0 1,-1 0-1,1 0 0,-1 0 0,0 0 1,-1 1-1,1-1 0,-1 0 0,0 1 1,-1-1-1,1 1 0,-1 8 0,0-7 71,-1 0 0,1 0 0,-1 0 0,-1 0 0,1 0-1,-1 0 1,0-1 0,-1 1 0,1-1 0,-1 1 0,-1-1-1,1 0 1,-1 0 0,0-1 0,0 1 0,-1-1 0,0 0-1,0 0 1,0 0 0,0-1 0,-1 1 0,0-1 0,0-1-1,0 1 1,0-1 0,-1 0 0,1 0 0,-1-1 0,1 0-1,-1 0 1,0-1 0,0 0 0,0 0 0,0 0 0,-10-1-1,16 0-142,0 0-1,0 0 1,0 0-1,-1 0 1,1 0-1,0 0 1,0 0-1,0 0 1,0 0-1,-1 0 1,1-1-1,0 1 1,0 0-1,0-1 1,0 1-1,0-1 1,0 0-1,0 1 1,0-1-1,0 0 1,0 1-1,0-1 1,1 0-1,-1 0 1,0 0-1,0 0 1,1 0-1,-1 0 1,1 0-1,-1 0 0,1 0 1,-1 0-1,1 0 1,-1 0-1,1 0 1,0 0-1,0 0 1,0-1-1,0 1 1,0 0-1,0 0 1,0 0-1,0 0 1,0-1-1,0 1 1,0 0-1,1 0 1,-1 0-1,0 0 1,2-2-1,0-4-771,1 1 0,0 0 0,0 0 0,0 0 0,1 0 0,0 1 0,8-9 0,16-12-5195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7 168 9737,'0'0'5808,"8"-5"-4425,-4 2-1096,79-57 2326,-79 56-2364,1 0 1,0 0-1,-1 0 1,0 0-1,0-1 1,0 1-1,-1-1 1,1 0-1,-1 0 1,0-1-1,-1 1 1,1-1-1,-1 1 1,0-1-1,2-9 1,-4 14-184,0 1 0,0-1 0,0 0 1,-1 1-1,1-1 0,0 1 0,0-1 0,0 1 1,0-1-1,-1 1 0,1-1 0,0 1 0,-1 0 0,1-1 1,0 1-1,-1-1 0,1 1 0,0 0 0,-1-1 1,1 1-1,-1 0 0,1-1 0,-1 1 0,1 0 0,-1-1 1,1 1-1,-1 0 0,1 0 0,-1 0 0,1 0 1,-1 0-1,0-1 0,-25 2 924,-22 14-272,42-11-678,1 0 1,0 0 0,-1 1 0,2 0-1,-1 0 1,0 0 0,1 0 0,0 1 0,0-1-1,1 1 1,0 0 0,0 0 0,0 1 0,1-1-1,-1 1 1,2-1 0,-1 1 0,1 0-1,0-1 1,0 1 0,1 0 0,-1 0 0,2 0-1,0 9 1,-1-15-45,0 1 0,0-1 0,0 1 0,1-1 0,-1 1 0,0-1 0,1 1 0,-1-1 0,1 1 0,-1-1-1,1 0 1,-1 1 0,1-1 0,0 0 0,0 0 0,0 1 0,0-1 0,0 0 0,0 0 0,0 0 0,0 0 0,0 0 0,0 0 0,0 0 0,1-1-1,-1 1 1,0 0 0,1-1 0,-1 1 0,1-1 0,-1 1 0,1-1 0,-1 0 0,0 0 0,1 1 0,-1-1 0,1 0 0,-1 0 0,1-1 0,-1 1-1,1 0 1,-1 0 0,2-1 0,3 0-228,1-1 0,-1 0 0,0 0 0,0 0 1,-1-1-1,1 0 0,0 0 0,-1 0 0,6-5 0,54-51-6425,-35 27 726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12588,'0'0'7308,"-4"8"-7009,2-5-281,1 0 1,-1 0-1,1 0 0,0 0 1,0 0-1,0 1 0,0-1 1,0 1-1,1-1 0,0 0 1,-1 1-1,1-1 0,1 1 1,-1-1-1,0 1 0,1-1 1,0 1-1,0-1 0,0 0 1,0 0-1,0 1 0,3 3 1,-3-4 4,25 40 947,-26-42-923,0-1 0,1 1 0,-1 0-1,0 0 1,1-1 0,-1 1 0,1 0-1,-1-1 1,1 1 0,0 0 0,-1-1-1,1 1 1,-1-1 0,1 1 0,0-1-1,0 1 1,-1-1 0,1 1 0,0-1-1,0 0 1,0 1 0,-1-1 0,1 0-1,0 0 1,0 0 0,0 0 0,0 0-1,-1 1 1,1-2 0,0 1 0,0 0-1,0 0 1,0 0 0,0 0 0,-1 0-1,1-1 1,0 1 0,0 0 0,0-1 0,-1 1-1,1-1 1,0 1 0,-1-1 0,1 1-1,0-1 1,-1 1 0,1-1 0,0 0-1,0 0 1,4-10 158,0 1 0,0-1 0,-1 0 0,0 0 1,-1 0-1,0-1 0,-1 1 0,0-1 0,0-17 0,-1-13-13,-5-54-1,3 83-42,0 1 0,0 0 0,-1 0 0,-1 0 0,0 0 0,0 0 0,-1 0 0,-1 1 0,-9-17 0,10 76 876,7-21-1003,1 0 1,1-1 0,1 0-1,1 0 1,1-1 0,2 0-1,14 27 1,-24-51-72,0 0 1,0 0-1,1 0 0,-1 0 1,0 0-1,1 0 0,-1 0 1,1 0-1,-1-1 0,1 1 1,-1 0-1,1 0 0,0-1 0,-1 1 1,1 0-1,0-1 0,0 1 1,-1 0-1,1-1 0,0 1 1,0-1-1,0 0 0,0 1 0,0-1 1,0 0-1,-1 1 0,1-1 1,0 0-1,0 0 0,0 0 1,0 0-1,0 0 0,0 0 1,0 0-1,0 0 0,0 0 0,0 0 1,0-1-1,0 1 0,0 0 1,0-1-1,0 1 0,0-1 1,-1 1-1,1-1 0,0 1 0,0-1 1,0 1-1,-1-1 0,1 0 1,0 1-1,-1-1 0,2-1 1,1-3-1199,1 0 1,-1 0 0,0 0 0,0 0 0,-1 0 0,1-1 0,1-7 0,1-13-8412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13132,'0'0'9802,"4"46"-8169,3-45-960,-2-1-417,6 0-96,-1-10-768,1-5-1442,-4 1-1442,-3-2-4035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4:15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10282,'0'0'13992,"6"10"-13400,1 0-502,26 40 143,65 78-1,-97-127-227,0 0 0,0 0 0,0 0 0,0 1 0,0-1 0,0 0-1,1 0 1,-1-1 0,0 1 0,0 0 0,1 0 0,-1-1 0,1 1 0,-1 0-1,0-1 1,1 0 0,-1 1 0,1-1 0,-1 0 0,1 0 0,-1 0 0,3 0-1,-3 0 21,0-1 0,0 0 0,0 1 0,0-1-1,0 0 1,0 0 0,0 0 0,0 0 0,0 0 0,0 0-1,-1 0 1,1 0 0,0-1 0,-1 1 0,1 0 0,-1 0-1,1 0 1,-1-1 0,1-2 0,1-10 239,0 0-1,0 0 1,-2-23 0,0 30-203,0 6-54,-2-117 452,2 104-317,0-1-1,-2 1 1,0 0 0,-4-18-1,27 80-47,-15-30-88,2 0-1,0-1 1,1 0 0,1 0-1,0-1 1,18 21 0,-27-35-6,-1-1 0,1 0 0,0 0 0,0 0 0,0 0 0,1 0 0,-1 0 0,0 0 0,0 0 0,0 0 1,1-1-1,-1 1 0,0 0 0,1-1 0,-1 1 0,1-1 0,-1 0 0,1 1 0,-1-1 0,1 0 0,-1 0 0,1 0 1,-1 0-1,1 0 0,-1 0 0,3-1 0,-2 0 11,0-1-1,-1 1 1,1-1 0,-1 1-1,1-1 1,-1 1 0,0-1 0,1 0-1,-1 0 1,0 0 0,0 0-1,0 0 1,-1 0 0,1 0 0,1-4-1,2-13 106,-1-1-1,0 1 1,-1-23-1,-2 33-67,4-35 94,-2 26 137,0 1-1,-1-1 1,-1 0 0,-1 0-1,0 0 1,-4-18 0,4 36-289,1 0 1,0 1 0,-1-1-1,1 0 1,0 0 0,-1 1-1,1-1 1,0 0 0,-1 1-1,1-1 1,0 0 0,0 1-1,-1-1 1,1 0 0,0 1-1,0-1 1,0 0 0,-1 1-1,1-1 1,0 1 0,0-1-1,0 1 1,0-1 0,0 0-1,0 1 1,0-1 0,0 1 0,0-1-1,0 1 1,0-1 0,0 0-1,0 1 1,1 0 0,-1-1-97,0 1 0,0-1 0,-1 1 0,1-1 0,1 1 0,-1-1 0,0 1 1,0-1-1,0 0 0,0 1 0,0-1 0,0 1 0,0-1 0,1 1 0,-1-1 0,0 0 0,0 1 1,0-1-1,1 1 0,-1-1 0,0 0 0,1 1 0,-1-1 0,0 0 0,1 0 0,-1 1 1,0-1-1,1 0 0,-1 0 0,1 1 0,-1-1 0,0 0 0,1 0 0,-1 0 0,1 0 1,-1 0-1,1 0 0,-1 0 0,1 0 0,-1 0 0,1 0 0,-1 0 0,0 0 0,1 0 1,-1 0-1,1 0 0,-1 0 0,1 0 0,-1 0 0,0-1 0,1 1 0,-1 0 0,1 0 1,-1-1-1,0 1 0,1 0 0,4-7-6466,0-8-5711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0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65 5830,'-11'-7'64,"3"-1"32,2 2-96,1 1-225,5-2 33,0 2-865,0-2-32,0-3-448,0 1-129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1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6219 179 10025,'0'0'1314,"-7"-5"-1117,-1 0-199,0 1 0,0-1 0,-1 1 0,0 0 1,0 1-1,0 0 0,0 1 0,0 0 0,0 0 0,-11 0 0,-42-2 185,1-3 0,-95-23 1,77 15 74,-149-7 0,-83 19-712,-10-1 867,133-6-288,-636-22 567,456 27-677,-737 0 66,415 65-44,510-29-32,1 7 1,2 8-1,-326 131 0,461-158 72,0 1 0,1 3 0,1 1 0,2 2 0,0 2-1,-59 57 1,57-44-2,2 1 0,1 2 0,3 2 0,1 1 0,-28 58 0,45-73-83,2 0 0,2 1 0,1 0 0,2 1 0,-9 56 0,11-36-8,3 0 0,4 104 0,2-138 13,0-1 1,2 1-1,0-1 1,1 0-1,1 0 0,1 0 1,1-1-1,0 0 1,21 32-1,-13-27-5,1 0-1,2-1 1,0-2 0,1 0-1,1 0 1,32 21 0,-11-13-4,0-3 1,2-1-1,1-2 1,1-2-1,1-2 1,0-2-1,78 16 1,318 20 89,-176-27-65,770 110 19,-569-107 12,4-29 20,-283-2-55,590-13-9,-183-34-59,-4-44 1,-431 65 55,-2-8 1,-1-7 0,-3-6 0,160-76 0,-245 93 46,124-81 0,-174 100-36,0-1 0,-1 0 0,0-2 0,-1-1 0,-1 0 0,-1-1 0,-1 0 0,0-1 0,-2-1 0,12-24 0,-18 27 6,-1 0 0,-1 0-1,0-1 1,-2 0 0,0 0 0,-1 0-1,-1 0 1,-1 0 0,-2-20 0,-2-3 62,-1 0 0,-3 0 1,-13-41-1,10 50 44,-1-1 0,-2 2 0,-1 0 0,-1 0-1,-2 2 1,-1 0 0,-2 1 0,0 1 0,-28-27 0,15 22 44,-1 1 0,-1 2 1,-2 2-1,-1 1 0,-1 2 1,-56-25-1,-24-2-1160,-2 6 0,-1 5 0,-3 5-1,-159-23 1,217 46-1625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17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11787,'0'0'219,"10"0"-64,1390 2 734,-994-4-764,596-19 18,-202 1-40,2367 29 334,-1030 7-180,-1521-19-217,-207-7 2797,-407 10-3453,19-2 1934,-16 1-3556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3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9097,'0'0'1308,"10"-3"-999,90-19-31,0 4 0,175-9 0,-112 14 676,30-6-449,706-50 560,-176 55-987,210-8 757,360-10-29,-834 56 822,-360-21-9966,-61-3 4958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3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1 316 11979,'0'0'-37,"12"-4"186,27-7-130,0 2-1,66-7 1,98 2 25,-100 7-144,866-89-1247,171-11 3282,1415 56-1006,-1506 133-775,-840-65-3463,-151-16-450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9:22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17168,'0'0'5221,"13"1"-3961,254-7 1564,-264 6-2819,1 0 1,-1 1-1,0-1 0,1 0 1,-1 1-1,0 0 0,1 0 1,-1 0-1,0 0 0,0 1 1,0-1-1,0 1 0,0 0 1,0-1-1,4 5 0,-6-5 19,0 1 0,0-1-1,0 1 1,0 0 0,0-1-1,-1 1 1,1 0-1,0-1 1,-1 1 0,1 0-1,-1 0 1,0 0-1,0-1 1,0 1 0,0 0-1,0 0 1,0 0 0,0 0-1,0-1 1,-1 1-1,1 0 1,-1 0 0,1-1-1,-1 1 1,0 0 0,0-1-1,0 1 1,0-1-1,0 1 1,0-1 0,0 1-1,-2 1 1,-4 5 134,-1 1 0,0-1 1,0 0-1,-1-1 0,0 0 0,-12 7 1,8-6 208,1 1 0,-22 19 1,34-27-367,0-1-1,0 0 1,0 0 0,0 0-1,0 0 1,0 0 0,0 0-1,0 0 1,0 0 0,0 1-1,0-1 1,0 0 0,0 0-1,-1 0 1,1 0 0,0 0 0,0 0-1,0 1 1,0-1 0,0 0-1,0 0 1,0 0 0,0 0-1,0 0 1,1 1 0,-1-1-1,0 0 1,0 0 0,0 0-1,0 0 1,0 0 0,0 0-1,0 0 1,0 1 0,0-1-1,0 0 1,0 0 0,0 0-1,0 0 1,1 0 0,-1 0 0,0 0-1,0 0 1,0 0 0,0 0-1,0 1 1,0-1 0,1 0-1,-1 0 1,0 0 0,0 0-1,0 0 1,0 0 0,0 0-1,1 0 1,13 2 29,24-1-124,-32-1 8,11 0-322,-1 1 0,0 0 0,0 1 0,0 1 0,28 8 0,-41-10 408,0 0 0,-1 0 0,1 0 0,0 0 0,0 0 0,-1 0 0,1 1 0,-1-1 0,1 1 0,-1 0 0,0 0 0,0 0-1,0 0 1,0 0 0,0 0 0,0 1 0,0-1 0,-1 1 0,1-1 0,-1 1 0,1-1 0,-1 1 0,0 0 0,0 0 0,-1 0 0,1-1-1,0 1 1,-1 0 0,0 0 0,0 0 0,0 0 0,0 0 0,0 0 0,0 0 0,-1 0 0,0 0 0,1 0 0,-1-1 0,-2 7 0,-1-4 182,1 1 1,-1 0 0,0-1-1,0 0 1,0 1 0,-1-2 0,0 1-1,0 0 1,0-1 0,0 0 0,-1 0-1,0-1 1,0 0 0,0 0-1,-6 3 1,-9 2 299,0 0 1,-1-1-1,-26 4 0,35-8-352,0-1 0,-1 0 0,1-1 0,-1 0 0,-25-3 0,36 1-243,-1 1 1,1-1 0,0 0-1,-1 0 1,1-1-1,0 1 1,0 0 0,0-1-1,0 0 1,0 0 0,-5-4-1,6 4-247,1 0 0,-1 0 0,0-1 0,1 1 0,0 0 0,-1-1 0,1 1 0,0-1 0,0 1 0,0-1 0,1 0 0,-1 1 0,1-1 0,-1 0 0,1 0 0,0-4 0,3-15-6094,15-1-5290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7:53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4915 652 7175,'-356'-183'2813,"115"52"-1953,167 98-860,0 3 1,-2 4 0,-104-23 0,-243-28 10,375 70-9,-795-98 834,687 96-709,0 7 0,0 7 1,-223 36-1,223-13-132,1 6 1,1 8-1,-259 107 0,331-110-3,2 3 0,2 4 0,-76 58 1,101-63-2,2 3 1,2 1 0,2 3 0,-73 96 0,100-117 94,1 2 1,2 0-1,0 1 0,2 0 0,1 2 0,2-1 1,1 2-1,2-1 0,1 2 0,1-1 0,2 1 1,1 0-1,2 0 0,1 0 0,2 0 1,1 0-1,2 0 0,1-1 0,15 52 0,9-6-9,4-2 0,3-1 1,4-2-1,2-2 0,4-2 0,85 101 0,-81-114-93,2-3 0,2-1 1,2-4-1,3-1 0,1-4 1,89 51-1,-63-50 12,2-3 1,2-4-1,1-4 0,141 33 0,-44-28 71,342 26 0,199-45-3,-524-24-40,-1-9 0,382-74 0,-432 51 15,-2-7 0,-2-6 0,-3-7 0,189-100 0,-251 110-11,-3-5-1,-2-3 1,101-88-1,-138 103-4,-2-1-1,-2-3 0,-2 0 0,-2-3 1,-1-1-1,-3-1 0,25-54 0,-43 76 86,-1-1 1,-2-1-1,0 0 0,-2 0 0,-2-1 1,0 0-1,-2 0 0,-1-1 0,-1 1 0,-2-1 1,-1 1-1,-1-1 0,-1 1 0,-2 0 1,-1 0-1,-1 0 0,-2 1 0,-1 0 0,-1 0 1,-1 1-1,-25-40 0,12 30-28,-2 1-1,-2 1 0,-1 1 1,-2 2-1,-51-41 1,30 32 68,-3 3 1,-1 2 0,-67-30-1,-5 10 29,-2 5 0,-252-60 0,180 66-891,9 2-3612,90 15-719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2396 547 5541,'0'0'1431,"5"-10"-758,-2 4-604,38-88 148,-36 82 330,-1 0 0,0 0 0,-1-1 0,0 1 0,-1-1 0,1-20 0,-4 31-496,1 0-1,-1 0 0,0 1 0,1-1 1,-1 0-1,0 1 0,0-1 0,0 1 0,0-1 1,0 1-1,0-1 0,0 1 0,-1 0 0,1 0 1,-1 0-1,1-1 0,-1 1 0,1 0 0,-1 1 1,1-1-1,-1 0 0,0 0 0,1 1 0,-4-2 1,-50-10 679,44 11-436,-90-14 1365,58 10-1418,-1-2 0,1-1 1,0-2-1,1-2 1,-73-32-1,52 13-73,-2 2 1,-1 3-1,0 3 1,-2 3-1,-1 3 1,-127-14-1,151 27-179,-1 3-1,1 1 1,-1 2-1,1 3 1,0 1-1,0 3 0,1 1 1,0 2-1,1 2 1,0 2-1,-66 36 1,38-12-5,3 4 0,1 2 0,3 3 0,-76 74 0,102-83 12,2 1 0,2 2 1,2 1-1,2 2 0,1 1 0,3 1 1,2 1-1,2 2 0,-18 63 0,32-85 9,2 0-1,2 0 1,0 1-1,2-1 0,1 1 1,2-1-1,0 1 1,2 0-1,2-1 0,0 0 1,2 0-1,1-1 1,2 1-1,0-2 0,2 0 1,25 44-1,-16-36-1,2-1-1,1-2 1,2 0 0,0-1-1,3-2 1,0-1-1,2-1 1,0-1 0,2-2-1,1-2 1,59 30-1,-43-29 130,0-2 0,2-3 0,0-1-1,1-4 1,1-1 0,0-3 0,0-2 0,64 0-1,-28-6 33,1-3 0,-1-5 0,0-4 0,174-43 0,-216 39-95,-1-3 0,0-1 0,-1-2 0,53-34 0,-68 35 119,0-2 1,-2-2-1,0 0 0,-2-2 0,0-1 0,30-42 1,11-24-31,-5-2 0,-4-3 0,-5-3 0,76-195 0,-116 255-134,-2-1 1,-1 0-1,-3-1 1,4-48-1,-10 68-79,-1-1 0,-2 1 0,0-1 0,-2 1 0,0 0 0,-2 0 0,0 0 1,-2 1-1,-11-26 0,4 13-636,-18-35-2515,5 27-3067,4 18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8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1 497 11018,'0'0'7971,"14"-12"-6498,58-51 176,76-87 1,-111 107-2499,-1-1 0,-2-2 1,46-83-1,-78 119-4706,-12 21-143,8-9 5756,-16 19-7660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9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10025,'0'0'10891,"77"-51"-9546,-42 16-320,9-3-320,6 1-193,-4-2-416,7 2-32,-11 3-64,1 3-576,-8 1-1218,-6 0-896,-6 2-2595,-8-1-3716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4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14414,'0'0'5829,"-12"70"-4580,12-34-512,0 5-321,3-1-223,6-3-129,7 1-32,7-5-64,-3-6-993,-1-7-1121,-3-4-961,-5-7-929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15 278 13933,'0'0'4180,"-4"-10"-2167,2 6-1804,1 2-148,0 0 0,0 0 0,0-1 0,0 1 0,0 0 0,1 0 0,-1 0 0,1-1 0,-1 1 0,1 0 0,0-1 0,0 1 0,0 0 0,0-1 0,0 1 0,1 0 0,-1-1 0,1 1 0,-1 0 1,1-1-1,0 1 0,0 0 0,0 0 0,0 0 0,0 0 0,1 0 0,-1 0 0,0 0 0,1 0 0,0 1 0,2-3 0,29-24 230,0 2 0,3 2 1,66-37-1,-85 53-221,0-1 0,1 2 1,0 1-1,1 0 0,-1 1 0,1 1 1,0 0-1,0 2 0,0 0 0,33 2 1,-48 0-60,0 1 0,0 0 0,0 0 0,0 0 1,0 0-1,-1 1 0,1-1 0,0 1 0,-1 0 1,1 0-1,-1 0 0,0 1 0,0-1 0,0 1 1,0 0-1,0 0 0,0 0 0,-1 0 0,0 0 1,1 0-1,-1 1 0,0-1 0,-1 1 0,1 0 1,-1-1-1,1 1 0,0 5 0,-1-3 21,0 0 0,0 1 1,0-1-1,-1 0 0,0 1 0,0-1 0,0 0 0,-1 1 0,0-1 0,-1 0 0,1 0 1,-1 0-1,0 0 0,-1 0 0,1 0 0,-5 7 0,-1-2 191,0 0 0,-1-1 0,0 1 0,-1-2 0,0 1 0,-16 10-1,19-15-227,0 0-1,0-1 1,0 0 0,-1 0-1,1-1 1,-1 0-1,0 0 1,0-1-1,0 0 1,0-1-1,-16 2 1,20-7-4198,12-4 1189,11-7-1551,5 1-720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126 100 8840,'3'-9'2349,"1"-2"-1482,14-38 2603,1 19 1738,-21 36-1783,-8 30-2638,-32 58-214,13-32-508,2 1 1,-27 101-1,53-160-75,0-1 0,0 1 0,0 0 0,0 0 1,1 0-1,0 0 0,0 0 0,0 0 0,0 0 0,0 0 0,1 0 0,0 0 0,0-1 0,2 7 1,-2-8-154,1 0 0,0-1 1,0 1-1,0-1 0,0 1 1,0-1-1,0 0 0,0 1 1,0-1-1,1 0 1,-1-1-1,0 1 0,1 0 1,-1-1-1,0 1 0,1-1 1,-1 0-1,1 1 0,-1-1 1,1-1-1,-1 1 0,1 0 1,3-1-1,20-5-3616,-3-9-2990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12684,'0'0'10693,"2"-5"-10325,7-10 249,-15 34 885,-1-12-1052,4-11 463,4 1-230,0 14-919,-4 13 284,0-1-1,-2 0 0,0 0 1,-2 0-1,0-1 1,-19 38-1,-8 27 70,28-69-142,3-12-122,1 0 0,0 0 0,1 0 0,-1 1-1,0 11 1,2-17-1316,2-3 834,0 0 0,-1-1 0,1 1 0,0 0 0,-1-1 0,1 0 0,-1 1-1,0-1 1,0 0 0,0 1 0,1-7 0,0 2-982,13-27-4219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13100,'0'0'8072,"0"51"-7271,0-19 0,0 5-577,0 2-160,0-2-32,2-1 0,3 0-32,3-6-192,-3 0-481,4-6-800,-8-5-1410,3-2-1473,-4-8-609</inkml:trace>
  <inkml:trace contextRef="#ctx0" brushRef="#br0" timeOffset="1">13 269 11243,'0'0'9577,"-12"-46"-7976,29 40-448,5 0-320,6 1-609,4 0-192,1 0-32,3-4-1249,-3-3-1441,-4-3-2179,-6-7-1921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11179,'0'0'9619,"4"9"-8092,13 26 114,-2 1 0,12 43-1,-20-53-1447,-1 0 1,-1 0-1,-2 1 0,1 38 0,-4-39-144,-2 1-1,-1-1 0,-1 1 1,-1-1-1,-15 42 0,15-53-423,-1 0 0,0 0 0,-2 0-1,0-1 1,0-1 0,-1 1-1,-1-1 1,0-1 0,-1 0-1,-18 17 1,2-14-4494,3-13-4195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4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3288 215 8584,'0'0'1869,"-7"-9"-1288,1 0-475,-1 1-1,0-1 0,0 1 1,-1 1-1,0 0 1,0 0-1,-1 0 0,0 1 1,0 1-1,-1-1 0,1 1 1,-1 1-1,0 0 0,-17-4 1,-140-6-67,6 1-9,-106-24 496,-376-3 0,524 39-302,0 4 0,-199 33 0,116 10-341,2 9-1,-359 150 1,509-183 211,0 2 0,-62 41 0,98-55-87,0 0 1,0 1-1,1 0 0,1 1 0,0 0 0,0 1 0,1 0 1,1 1-1,0 0 0,1 1 0,-12 27 0,17-33-5,1 1 0,0 1 0,1-1 0,0 0 0,0 1 0,1-1 0,1 0 0,0 1-1,0-1 1,1 1 0,4 17 0,-1-13 8,0 0-1,2-1 1,0 1 0,0-1-1,1-1 1,1 1 0,11 14-1,14 12 22,2-2-1,1-1 1,70 55-1,-78-69-33,47 35 3,3-4 1,2-3-1,2-3 0,2-4 0,2-4 0,2-4 1,120 34-1,-4-17 170,3-9 0,252 21 1,-185-41-107,472-20 0,-599-14 210,211-43-1,-282 37-94,-1-4 0,0-4 0,-2-2-1,104-53 1,-149 64-74,-1-2 1,0 0-1,-1-1 0,-1-2 1,-1-1-1,-1 0 0,34-42 0,-48 51-74,0 0 0,-1-1 0,0 0 0,-1 0 0,-1-1 0,0 0 0,-1 0 0,0-1 0,-1 1 0,-1-1 0,0 0 0,-1 0 0,-1 0 0,0 0 0,-1 0 0,-1 0 0,0 0 0,-3-16 0,-1 14-27,0 1 1,-1 0 0,0 0-1,-2 1 1,1 0-1,-2 0 1,0 0-1,-1 1 1,-18-20 0,-5-1-37,-1 2 1,-46-36 0,6 13 48,-2 4-1,-2 3 1,-2 3 0,-2 4 0,-2 3 0,-1 4 0,-2 4-1,-1 4 1,-1 4 0,-1 3 0,-1 5 0,-155-7 0,139 21-1517,-124 14 1,158-3-1104,-75 20 0,58-6-2298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4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47 9449,'-2'0'8900,"-6"20"-7075,4 5-1147,2-1 0,1 30-1,1-47-591,0 0-1,1 1 1,0-1-1,1 0 1,-1 1-1,1-1 0,1 0 1,-1 0-1,1 0 1,0-1-1,7 11 1,-9-15-66,1-1 0,-1 1 1,0-1-1,0 1 0,1-1 0,-1 0 1,1 0-1,-1 1 0,1-1 1,0 0-1,-1 0 0,1 0 1,0-1-1,0 1 0,0 0 1,-1-1-1,1 1 0,0-1 0,0 0 1,0 1-1,4-1 0,-3-1 56,0 1 0,1-1 0,-1 0 0,0 0-1,1 0 1,-1-1 0,0 1 0,0-1 0,0 0-1,0 1 1,4-5 0,2-2 133,1-1 0,-2-1 0,1 0 0,-1 0 0,10-16 0,-10 13 21,-1 0 0,-1 0 1,0-1-1,0 0 0,-2 0 0,0-1 0,0 1 0,1-21 0,-8 98-120,0 32-79,3-87-37,1 0 0,0 0 0,1 0 0,0-1 0,0 1 0,0-1 0,1 1 0,0-1 0,7 12-1,-9-17 7,0-1-1,0 1 1,0 0-1,0 0 0,0-1 1,1 1-1,-1-1 1,1 1-1,-1-1 0,1 1 1,-1-1-1,1 0 0,0 0 1,-1 0-1,1 0 1,0 0-1,0 0 0,0 0 1,0-1-1,0 1 1,0-1-1,0 1 0,0-1 1,0 0-1,0 0 0,0 0 1,0 0-1,0 0 1,0 0-1,0-1 0,0 1 1,0-1-1,0 1 1,0-1-1,0 0 0,0 0 1,-1 1-1,1-1 0,0-1 1,0 1-1,2-2 1,1-2 36,1 0 1,-1 0 0,-1 0 0,1 0 0,-1-1-1,0 0 1,0 0 0,0 0 0,-1 0 0,4-12 0,-3 6 111,-1 0 1,0 0 0,-1 0 0,0 0 0,-1 0 0,-1-1 0,0 1 0,-2-18-1,2 29-146,0 1 0,0-1-1,0 0 1,0 0 0,0 1-1,0-1 1,-1 0 0,1 1-1,0-1 1,0 0 0,0 1-1,-1-1 1,1 0 0,0 1-1,-1-1 1,1 0-1,-1 1 1,1-1 0,-1 1-1,1-1 1,-1 1 0,1-1-1,-1 1 1,1-1 0,-1 1-1,0-1 1,1 1 0,-1 0-1,0 0 1,1-1 0,-1 1-1,0 0 1,0 0-1,1 0 1,-1-1 0,0 1-1,1 0 1,-1 0 0,0 0-1,0 0 1,1 1 0,-1-1-1,0 0 1,0 0 0,1 0-1,-1 0 1,0 1 0,0 0-1,-1 0-7,1-1-1,-1 1 1,1 1 0,-1-1-1,1 0 1,0 0-1,-1 1 1,1-1 0,0 0-1,0 1 1,0-1 0,0 1-1,0-1 1,1 1-1,-1 0 1,0-1 0,1 1-1,-1 0 1,1 0-1,-1 1 1,1-1 4,0-1-1,-1 0 1,1 1-1,0-1 1,0 1 0,0-1-1,0 1 1,0-1 0,1 0-1,-1 1 1,0-1-1,1 0 1,-1 1 0,1-1-1,-1 0 1,1 1-1,0-1 1,-1 0 0,1 0-1,0 0 1,0 0-1,0 1 1,0-1 0,0 0-1,2 1 1,-1-1 2,0-1 0,0 1 0,0-1 0,0 0 0,0 1 0,0-1 1,1 0-1,-1 0 0,0-1 0,0 1 0,0 0 0,0-1 0,0 1 0,0-1 0,2-1 1,8-3 10,-1 0 0,1-1 0,-2 0 0,17-13 0,22-26-6,-47 43-3,0 1 1,-1-1 0,1 0 0,-1 0 0,1 0-1,-1 0 1,0 0 0,1-1 0,-1 1 0,0 0-1,0 0 1,-1-1 0,1 1 0,-1-1-1,1 1 1,-1-1 0,0 1 0,1-1 0,-1 1-1,0-1 1,-1 1 0,1 0 0,0-1 0,-2-2-1,2 4-1,-1 0 0,1 0-1,-1 0 1,1 1 0,-1-1-1,0 0 1,1 0 0,-1 1-1,0-1 1,0 0-1,1 1 1,-1-1 0,0 1-1,0-1 1,0 1 0,0-1-1,0 1 1,0 0 0,0-1-1,0 1 1,0 0-1,0 0 1,0 0 0,0-1-1,0 1 1,0 0 0,0 1-1,0-1 1,0 0 0,0 0-1,0 0 1,0 1-1,0-1 1,0 0 0,1 1-1,-1-1 1,0 1 0,0-1-1,0 1 1,0-1 0,0 1-1,1 0 1,-1-1-1,0 1 1,0 1 0,-3 0-9,1 2 0,-1-1 0,1 0 0,0 1 0,0 0 0,0-1 0,0 1 0,-1 5 0,1-3 7,1 0 0,1 0 0,-1 1 0,1-1 0,0 0 0,0 1 0,1-1 1,0 9-1,0-13 0,0 0 1,0 0 0,0 0 0,1 0-1,-1 0 1,1 0 0,-1-1 0,1 1-1,-1 0 1,1 0 0,0-1 0,0 1-1,0 0 1,0-1 0,0 1 0,0-1-1,0 0 1,1 1 0,-1-1 0,0 0-1,1 1 1,-1-1 0,1 0 0,0 0-1,-1 0 1,1-1 0,0 1 0,-1 0 0,1-1-1,0 1 1,2 0 0,1 0-6,0-1 1,0 0-1,1 0 0,-1 0 1,0 0-1,0-1 1,1 0-1,-1 0 0,0 0 1,0 0-1,0-1 1,0 0-1,-1 0 0,8-5 1,0-1-67,-1-1 0,0 0 0,18-21-1,-20 21 56,-9 8 13,1 0-1,-1 1 1,0 0-1,1-1 1,-1 1-1,1-1 1,-1 1 0,1 0-1,-1-1 1,1 1-1,-1 0 1,1-1 0,-1 1-1,1 0 1,0 0-1,-1-1 1,1 1-1,-1 0 1,1 0 0,0 0-1,-1 0 1,1 0-1,-1 0 1,1 0-1,0 0 1,-1 0 0,1 0-1,0 0 1,-1 1-1,1-1 1,-1 0 0,1 0-1,-1 1 1,1-1-1,-1 0 1,1 0-1,0 1 1,-1-1 0,0 1-1,1-1 1,-1 1-1,1-1 1,-1 0-1,0 1 1,1-1 0,-1 1-1,0 0 1,1-1-1,-1 1 1,0-1 0,0 1-1,1-1 1,-1 1-1,0 0 1,0-1-1,0 2 1,11 44-35,-8-33 63,-3-11-24,1 0 0,-1 0 0,1 0 1,-1 0-1,1 0 0,0 0 0,0 0 0,0-1 0,0 1 0,0 0 0,0-1 0,1 1 0,-1 0 1,1-1-1,-1 1 0,1-1 0,2 2 0,-2-2 3,-1-1 0,0 1 0,1-1 0,-1 0 1,1 0-1,-1 1 0,1-1 0,-1 0 0,1 0 0,-1 0 0,1-1 0,-1 1 1,1 0-1,-1-1 0,1 1 0,-1 0 0,1-1 0,1-1 0,4-2 11,-1 0 0,1 0-1,-1-1 1,0 0 0,0-1 0,0 1-1,6-10 1,2-3 0,20-23-96,-33 39 68,1 0 0,1 0 0,-1 0 0,0 0 0,0 1 0,1-1 0,-1 1 0,1-1 0,-1 1 0,1 0 0,-1 0 0,1 0 0,0 0 0,4 0 0,-6 1 4,0 0 0,-1 1 0,1-1 0,0 1 0,0-1 0,0 1 0,0-1 0,-1 1 0,1-1 0,0 1 0,0 0 0,-1 0 0,1-1 0,0 1 0,-1 0 0,1 0 0,-1-1 0,1 1 0,-1 0 0,0 0 0,1 0 0,-1 0 0,0 0 0,0 0 0,1 0 0,-1 0 0,0 1 0,5 32 27,-4-30-10,6 68 255,-7-72-260,0 1 0,0-1 1,1 0-1,-1 0 0,0 1 1,0-1-1,0 0 0,1 0 0,-1 0 1,0 1-1,0-1 0,0 0 1,1 0-1,-1 0 0,0 0 1,1 1-1,-1-1 0,0 0 1,0 0-1,1 0 0,-1 0 1,0 0-1,1 0 0,-1 0 0,0 0 1,0 0-1,1 0 0,-1 0 1,0 0-1,1 0 0,-1 0 1,0 0-1,0 0 0,1 0 1,-1-1-1,0 1 0,1 0 0,-1 0 1,0 0-1,0 0 0,1-1 1,-1 1-1,0 0 0,0 0 1,0 0-1,1-1 0,-1 1 1,0 0-1,0 0 0,0-1 1,0 1-1,0 0 0,1 0 0,-1-1 1,0 1-1,0-1 0,10-13-155,-6 6-164,18-38-7069,-14 28 612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16560,'0'0'11157,"0"9"-11002,0 47-14,9 60 1,-9-115-140,0 0 1,0-1-1,0 1 1,0-1-1,0 1 1,0 0-1,0-1 1,0 1-1,0-1 1,0 1-1,1 0 1,-1-1 0,0 1-1,0-1 1,0 1-1,1-1 1,-1 1-1,0 0 1,1-1-1,-1 1 1,1-1-1,-1 0 1,0 1-1,1-1 1,-1 1-1,1-1 1,-1 0 0,1 1-1,-1-1 1,1 0-1,-1 1 1,1-1-1,0 0 1,-1 0-1,1 0 1,-1 0-1,1 0 1,0 1-1,-1-1 1,1 0-1,-1 0 1,1 0-1,0 0 1,-1-1 0,1 1-1,0 0 1,-1 0-1,1 0 1,-1 0-1,1-1 1,-1 1-1,1 0 1,-1-1-1,1 1 1,-1 0-1,1-1 1,-1 1-1,1 0 1,-1-1 0,1 1-1,-1-1 1,0 1-1,1-1 1,-1 1-1,0-1 1,1 0-1,31-40 214,-27 34-228,2-3 11,37-46 21,-41 53-26,-1 1-1,1-1 1,0 1-1,0-1 1,0 1-1,0 0 1,0 0-1,1 0 1,-1 1-1,0-1 1,1 1-1,-1-1 1,1 1-1,0 1 0,5-2 1,-7 3 20,-1-1 1,1 1-1,-1 0 1,1 0-1,-1 0 1,1 0-1,-1 0 1,0 0-1,1 0 1,-1 1-1,0-1 1,0 0-1,0 1 1,0-1-1,0 1 1,0-1-1,-1 1 1,1-1-1,0 1 1,-1 0-1,1-1 1,-1 1-1,0 0 1,1-1-1,-1 1 1,0 0-1,0 3 1,3 55 155,-3-57-175,0 5 564,0-4-2449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13229,'0'0'11344,"-8"13"-11174,-34 67-141,3 2-1,-35 108 1,73-182-1640,5-11 271,15-24-872,22-42-2779,-17 26 901,16-35-1327,-17 25 4868,-9 8 3202,-6 0 3725,-13 79 521,1-17-6769,1-1 0,1 1 0,1 0 1,0 0-1,1 0 0,4 24 0,-3-37-129,1-1-1,-1 0 1,1 0 0,0 1-1,0-1 1,1 0-1,-1-1 1,1 1 0,-1 0-1,1-1 1,0 1-1,0-1 1,5 4 0,20 18-3586,-26-17-206,-2-1-1462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12876,'0'0'13741,"81"-40"-13741,-42 35-384,2-3-1346,-4 3-1088,-3 1-1667,-6 0-2241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13741,'0'0'6080,"0"11"-4991,-1 1-731,-1 3-100,1 0 0,1 0-1,0 0 1,1 0-1,4 18 1,-5-30-234,1-1 1,0 0 0,-1 1 0,1-1-1,0 0 1,0 0 0,1 0 0,-1 1-1,0-1 1,1 0 0,-1-1 0,1 1-1,-1 0 1,1 0 0,0-1 0,0 1-1,3 2 1,-2-4-20,0 1 0,0 0 0,0-1-1,0 1 1,0-1 0,0 0 0,-1 0 0,1 0-1,0-1 1,0 1 0,0 0 0,0-1 0,0 0 0,-1 0-1,1 0 1,0 0 0,-1 0 0,1 0 0,2-3-1,6-2 18,-2-1-1,1 0 0,-1-1 0,0 1 0,9-13 0,-10 12-81,0 0 0,0 0 0,0 1 0,1 0 0,0 1 0,12-7 0,-20 13 54,-1 0 1,1-1-1,-1 1 1,1 0-1,-1 0 1,1 0-1,-1 0 0,1 0 1,-1 0-1,1 0 1,-1 0-1,1 0 1,-1 0-1,1 0 1,-1 0-1,1 0 1,-1 0-1,1 0 0,-1 1 1,1-1-1,-1 0 1,1 0-1,-1 1 1,1-1-1,-1 0 1,1 1-1,-1-1 1,0 0-1,1 1 0,-1-1 1,0 1-1,1-1 1,-1 1-1,0-1 1,1 0-1,-1 1 1,0 0-1,10 29 126,-9-27-107,-1 0-1,0 0 1,1 0 0,0-1 0,0 1 0,0 0 0,0-1-1,0 1 1,0-1 0,1 1 0,-1-1 0,1 0 0,0 1-1,4 3 1,-4-5-84,0-1 1,1 1-1,-1 0 0,0-1 0,1 1 1,-1-1-1,1 0 0,-1 0 0,1 0 1,-1 0-1,1 0 0,-1-1 0,1 1 1,-1-1-1,1 1 0,-1-1 0,4-1 1,-1-1-966,0 0 0,0 0 0,0-1 0,0 1 0,0-1 0,3-4 0,12-13-6876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123 139 11403,'0'0'3326,"-8"-1"-919,-1 0-2022,2 0 5,1 1 0,-1 0 0,1 0 0,-1 0 0,1 1 0,-11 1 0,15-1-340,-1 0 1,1 0 0,-1 0 0,1 1 0,-1-1 0,1 1 0,0-1-1,0 1 1,0 0 0,0 0 0,0 0 0,0 0 0,0 0 0,1 0 0,-1 1-1,1-1 1,-1 0 0,1 1 0,0-1 0,0 1 0,-1 2 0,1-2 33,0 1 0,-1-1 1,2 0-1,-1 0 0,0 0 1,0 1-1,1-1 0,0 0 1,0 1-1,0-1 0,0 0 1,0 1-1,1-1 0,-1 0 1,1 1-1,2 5 0,-2-7-43,1-1-1,0 1 0,-1-1 0,1 1 0,0-1 0,0 1 0,0-1 0,0 0 1,0 0-1,0 0 0,0 0 0,0 0 0,0 0 0,0-1 0,0 1 0,1-1 0,-1 1 1,0-1-1,1 0 0,-1 0 0,0 0 0,0 0 0,1 0 0,-1-1 0,3 0 1,4-1-13,0 0 1,1-1-1,-1 0 1,-1 0-1,1-1 1,0 0-1,-1-1 1,0 0-1,0 0 1,0 0-1,-1-1 1,0-1-1,0 1 1,11-15 0,-8 9-12,0 0 1,-2 0 0,0-1-1,0 0 1,-1-1 0,0 0-1,-2 0 1,8-24 0,-9 8 30,-5 21 16,-6 19 69,1 5 19,0 0-1,1 0 0,-4 22 0,8-30-95,0 0-1,0 0 1,0 1 0,1-1-1,0 0 1,1 0 0,-1 0-1,1 0 1,1 0 0,2 9-1,-3-14-80,-1 0 0,1 0-1,1-1 1,-1 1-1,0 0 1,0-1 0,0 1-1,1-1 1,-1 0-1,1 1 1,-1-1-1,1 0 1,0 0 0,0 0-1,-1 0 1,1 0-1,0 0 1,0 0-1,3 0 1,26 3-3801,1-4-3450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12908,'0'0'9898,"9"80"-8970,-7-39-159,1 3-449,1 1-159,1-4-129,1-7 0,-1-5-64,0-8-641,0-7-736,-5-9-545,-7-9-6854,-12-12-65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11659,'0'0'2808,"3"-11"-53,0 4-2458,-1 1-1,1-1 1,0 1 0,0 0 0,1-1 0,0 2 0,0-1 0,0 0-1,1 1 1,0 0 0,0 0 0,0 0 0,1 1 0,-1 0 0,1 0 0,0 0-1,7-3 1,7-2 89,0 1 1,1 1-1,0 1 0,0 1 0,1 0 0,0 2 0,-1 0 0,39 1 1,-58 2-386,1 0 0,-1 0 0,1 0 0,-1 1 1,1-1-1,-1 0 0,0 1 0,1 0 0,-1-1 1,1 1-1,-1 0 0,0 0 0,0 1 0,1-1 1,-1 0-1,0 1 0,0-1 0,2 3 0,-3-2 2,0 0 0,0 0 0,0 0 0,0 0 1,0-1-1,0 1 0,-1 1 0,1-1 0,-1 0 0,0 0 0,1 0 0,-1 0 0,0 0 0,0 0 0,0 0 0,-1 0 0,1 3 0,-3 5 13,0-1-1,0 1 1,-1-1 0,0 0-1,0 0 1,-1 0 0,-8 11-1,6-11 40,4-6-41,1 1 0,-1-1 0,1 0 0,0 0 0,0 1 0,0 0 0,1-1 0,-1 1 0,1 0 0,-2 5 0,31-7-666,-22-2 542,1 1-1,-1 0 0,1 0 0,-1 1 1,0 0-1,1 0 0,-1 0 1,0 1-1,0 0 0,0 0 0,-1 0 1,1 1-1,-1 0 0,0 0 0,0 0 1,0 1-1,0 0 0,-1 0 0,7 10 1,-9-11 165,0-1-1,0 1 1,0-1 0,0 1 0,-1 0-1,0-1 1,0 1 0,0 0 0,0 0-1,-1 0 1,1 0 0,-1 0 0,0 0 0,0 0-1,0 0 1,-1 0 0,0 0 0,1 0-1,-1 0 1,-1 0 0,1-1 0,0 1 0,-1 0-1,0-1 1,0 1 0,0-1 0,0 1-1,-1-1 1,1 0 0,-1 0 0,0 0 0,0-1-1,-5 5 1,-1-1 133,-1 1-1,-1-1 1,1-1-1,-1 0 1,0 0-1,0-1 1,0-1-1,-1 0 1,0 0-1,1-1 1,-1-1-1,0 0 1,0 0-1,0-1 1,-21-3-1,30 3-311,-1-1-1,1 1 1,0-1-1,0 0 1,0 0-1,0 0 1,0 0 0,0 0-1,0-1 1,0 1-1,0-1 1,-2-2-1,4 3-180,0 0 0,0 0 0,0 0 0,0 0 0,0-1-1,0 1 1,0 0 0,1-1 0,-1 1 0,1 0 0,-1-1-1,1 1 1,-1-1 0,1 1 0,0-1 0,-1 1 0,1-3 0,0-9-5530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8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8840,'0'0'14190,"-10"9"-13427,6-4-693,-2 0-20,1 0-1,0 0 1,1 1 0,-1-1-1,1 1 1,0 0 0,1 1-1,-1-1 1,1 0 0,0 1-1,1 0 1,-3 9 0,4-13-38,-3 14 47,1 1-1,1-1 0,0 1 0,2 33 1,0-48-46,0 0-1,0-1 1,1 1 0,-1 0 0,1-1 0,-1 1 0,1-1 0,0 1-1,0 0 1,0-1 0,1 0 0,-1 1 0,0-1 0,1 0-1,-1 0 1,1 1 0,0-1 0,0-1 0,0 1 0,0 0-1,0 0 1,0-1 0,1 1 0,-1-1 0,0 0 0,1 1-1,-1-1 1,1 0 0,-1-1 0,1 1 0,0 0 0,-1-1-1,1 1 1,0-1 0,-1 0 0,1 0 0,0 0 0,0 0-1,-1-1 1,1 1 0,2-2 0,3 0 41,0 0 1,-1-1-1,0 0 0,1 0 1,-1-1-1,0 0 0,-1-1 1,1 1-1,-1-1 0,0 0 1,0-1-1,0 1 0,-1-1 1,7-10-1,5-6 43,-1-2-1,22-42 1,-26 38-5,5-4-201,-14 36 34,-6 23 44,-3 5 120,3-19-28,1 1 0,0 0-1,0 0 1,2 0 0,1 27 0,-1-40-46,1 0 1,-1 0-1,1-1 0,-1 1 0,0 0 1,1 0-1,-1 0 0,1 0 0,0 0 1,-1-1-1,1 1 0,0 0 0,-1-1 1,1 1-1,0 0 0,0-1 0,0 1 1,0-1-1,-1 1 0,1-1 0,0 1 1,0-1-1,0 0 0,0 1 0,0-1 1,0 0-1,0 0 0,0 0 0,0 0 1,0 0-1,0 0 0,0 0 0,0 0 1,0 0-1,0-1 0,0 1 0,0 0 1,0 0-1,0-1 0,0 1 0,0-1 1,0 0-1,42-20 423,126-115-69,-167 134-379,0 1 0,0-1 0,0 1-1,1-1 1,-1 1 0,1 0 0,-1 0 0,1 0 0,-1 0 0,1 0 0,-1 1 0,6-1 0,-7 1 7,0 0 0,-1 1-1,1-1 1,0 0 0,0 1 0,0-1 0,0 1-1,0-1 1,-1 1 0,1 0 0,0-1 0,-1 1 0,1 0-1,0-1 1,-1 1 0,1 0 0,-1 0 0,1 0-1,-1-1 1,1 1 0,-1 0 0,0 0 0,1 0-1,-1 0 1,0 0 0,0 0 0,0 0 0,0 0 0,0 0-1,0 0 1,0 0 0,0 0 0,0 0 0,0 0-1,-1 1 1,1 24 100,-1-15 27,1 1 0,0-1-1,1 1 1,3 14 0,-4-26-110,0 1 0,1 0 0,-1-1 1,0 1-1,1-1 0,-1 1 0,0 0 1,1-1-1,-1 1 0,1-1 1,-1 0-1,1 1 0,0-1 0,-1 1 1,1-1-1,-1 0 0,1 1 1,0-1-1,-1 0 0,1 0 0,0 1 1,-1-1-1,1 0 0,0 0 1,-1 0-1,1 0 0,0 0 0,-1 0 1,1 0-1,0 0 0,0 0 1,-1 0-1,1 0 0,0 0 0,-1-1 1,1 1-1,-1 0 0,1-1 1,0 1-1,-1 0 0,1-1 0,-1 1 1,1 0-1,0-1 0,-1 1 1,1-1-1,-1 1 0,1-2 0,36-27 102,-29 22-270,9-2-2653,-12 12-3550,-3 6-3601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30 6854,'0'0'16309,"-8"-4"-15214,5 2-1010,0 1 1,0 0-1,0-1 0,0 1 1,0 0-1,0 1 1,0-1-1,-1 0 1,1 1-1,0 0 1,0 0-1,-6 0 1,5 1-15,1 0 0,-1 0 0,1 1 0,0-1 0,0 1 0,0 0 0,0 0 0,0 0 0,0 1 0,0-1 0,1 0 0,-1 1 0,1 0 0,0 0 0,-3 3 0,2-2-10,-1 0 1,1 1-1,0-1 0,0 1 0,1 0 1,-1 0-1,1 0 0,0 0 0,1 1 1,-1-1-1,1 0 0,0 1 0,0-1 1,1 1-1,-1-1 0,1 1 0,0-1 1,2 9-1,-1-13-55,0 0 0,-1 0 0,1 0 0,0 0 0,0 0 0,0 0 0,0 0 0,0-1 0,1 1 0,-1 0 0,0-1 0,0 1 0,0 0 0,1-1 0,-1 0 0,0 1 0,1-1 0,-1 0 0,0 0-1,1 1 1,-1-1 0,0 0 0,1 0 0,-1-1 0,0 1 0,1 0 0,-1 0 0,0-1 0,1 1 0,1-1 0,41-17 199,-30 7-234,-1 0 1,0-1 0,-1-1 0,0 0 0,-1-1 0,-1 0 0,0 0 0,11-23 0,-15 28 24,-5 7-54,-2 14 18,-1 0 1,0 0-1,0-1 1,-1 1-1,-5 11 1,4-11 6,0 1 0,1-1 1,0 1-1,-1 14 0,4-25-25,0-1-1,0 0 1,0 0-1,0 0 0,0 0 1,0 1-1,0-1 1,0 0-1,0 0 1,0 0-1,1 1 1,-1-1-1,0 0 1,1 0-1,-1 0 0,1 0 1,-1 0-1,1 0 1,0 0-1,-1 0 1,1 0-1,0 0 1,0 0-1,0-1 0,0 1 1,0 0-1,0 0 1,0-1-1,0 1 1,1 0-1,0-1-81,0 0 1,0 0-1,0 0 0,0 0 0,0 0 0,-1-1 0,1 1 1,0-1-1,0 0 0,-1 1 0,1-1 0,0 0 1,-1 0-1,1 0 0,-1 0 0,1 0 0,-1 0 1,1-1-1,-1 1 0,3-3 0,5-7-1524,0 0 0,0 0-1,7-14 1,4-14-3797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7:03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604 172 1666,'0'0'2114,"-1"-8"-1901,-3-123 4101,3 130-4206,0 0 0,0 0 1,0 0-1,1-1 1,-1 1-1,0 0 1,0 1-1,-1-1 0,1 0 1,0 0-1,0 0 1,0 1-1,-1-1 1,1 0-1,0 1 1,0-1-1,-1 1 0,1 0 1,-1-1-1,1 1 1,0 0-1,-2 0 1,-43-8 1226,36 7-952,-4-2-267,0 1 0,0 0 1,0 1-1,0 1 1,0 0-1,-1 1 1,1 1-1,0 0 1,0 1-1,0 0 1,1 2-1,-1-1 1,1 1-1,0 1 1,0 0-1,1 1 1,0 1-1,0 0 1,0 0-1,1 1 0,-17 17 1,7-3-62,1 1-1,0 0 1,2 1 0,1 1 0,1 1-1,1 0 1,1 1 0,2 1-1,0 0 1,3 0 0,0 1 0,2 1-1,1-1 1,1 1 0,-1 56-1,7-60-49,0-1-1,1 1 1,2-1-1,1 0 1,0 0-1,2 0 1,2-1-1,0 0 0,1-1 1,1 0-1,23 35 1,-19-36-17,1 0 0,1 0 1,1-2-1,1 0 0,1-2 0,1 0 1,45 32-1,-55-44 5,0 0 0,0-1 0,1-1 0,-1 0 0,1 0 0,0-1 0,1-1 0,-1 0 0,1 0-1,-1-1 1,1-1 0,0 0 0,-1-1 0,1 0 0,0-1 0,-1-1 0,1 0 0,0 0 0,21-9 0,-18 4 26,-1-1 0,0 0 1,0-2-1,-1 0 0,0 0 0,-1-1 0,0-1 1,-1 0-1,0-1 0,-1 0 0,0-1 0,-1 0 1,8-17-1,14-26 478,-4-1 1,23-65 0,-36 89-371,-2 0-1,-2-1 1,-1 0 0,-2-1 0,-1 1 0,-2-2 0,-1 1 0,-3-71 0,-3 98-96,0 0 0,0 1 0,-1-1 0,-1 0-1,1 1 1,-1 0 0,0 0 0,-1 0 0,0 1 0,-1-1 0,1 1 0,-1 0-1,0 1 1,-1-1 0,0 1 0,0 0 0,0 1 0,-1 0 0,1 0 0,-17-7-1,6 4-411,0 0-1,-1 1 0,0 0 1,0 2-1,0 0 0,-1 1 1,0 1-1,-30 0 0,44 3-174,1 0 0,-1 0 1,0 1-1,1 0 0,-1 0 0,-9 3 0,-3 4-3373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1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5093,'0'0'1286,"11"0"-709,513-15 3325,-381 7-3601,0 7 0,212 24-1,653 59 1895,235-91 306,-717-3-2307,-94 8-106,586-21 118,-72-34-24,-939 58 345,7 1-1583,-3 9-5622,-8-6 3902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9513,'0'0'11622,"-5"11"-10282,-39 89 1423,39-84-2351,-1 0 0,2 0 1,0 0-1,1 0 0,-2 25 1,5-40-410,0 0 0,0 0 1,1 1-1,-1-1 0,0 0 1,1 0-1,-1 0 0,0 1 1,1-1-1,-1 0 0,1 0 1,0 0-1,-1 0 1,1 0-1,0 0 0,0 0 1,0 0-1,0 0 0,0 0 1,0-1-1,0 1 0,0 0 1,0-1-1,0 1 0,0 0 1,0-1-1,0 1 1,0-1-1,1 0 0,-1 1 1,0-1-1,0 0 0,1 0 1,-1 0-1,0 0 0,0 0 1,1 0-1,-1 0 0,0 0 1,0-1-1,3 0 0,8 0-182,1-2 0,0 0 0,15-6 0,-11 4-516,-13 3 583,0 1 0,1 0 0,-1 0 0,0 1 0,1-1 0,-1 1 0,1 0 0,-1 0 0,1 0 0,4 1 1,-7 0 118,-1 0 0,1 0 1,-1-1-1,0 1 1,1 0-1,-1 0 0,0 0 1,0 0-1,0 1 1,0-1-1,0 0 1,0 0-1,0 1 0,0-1 1,-1 1-1,1-1 1,0 0-1,-1 1 0,1-1 1,-1 1-1,1-1 1,-1 1-1,0 0 1,0-1-1,0 1 0,0-1 1,0 1-1,0 0 1,0 1-1,0 3 148,0-1-1,-1 1 1,0-1-1,1 1 1,-1-1-1,-1 0 1,1 1-1,-1-1 1,0 0-1,-1 0 1,1 0 0,-1 0-1,0 0 1,0-1-1,0 1 1,0-1-1,-1 0 1,0 0-1,-5 4 1,3-3-31,0-1 0,-1 0 0,0-1 0,1 1 0,-2-1-1,1-1 1,0 1 0,0-1 0,-1-1 0,1 1 0,-1-1 0,1-1 0,-12 1 0,16-1-175,0 0 1,-1 0-1,1-1 0,0 1 1,0-1-1,0 0 0,0 0 1,0 0-1,0 0 0,0 0 1,0-1-1,0 1 0,-4-4 1,7 4-109,-1 0 1,0 0 0,0 0-1,0 0 1,1 0-1,-1 0 1,0 0-1,1 0 1,-1 0-1,1-1 1,-1 1 0,1 0-1,0 0 1,0-1-1,-1 1 1,1 0-1,0-1 1,0 1-1,0 0 1,0-1 0,1 1-1,-1 0 1,0 0-1,0-1 1,1 1-1,-1 0 1,1 0-1,-1-1 1,1 1 0,0 0-1,-1 0 1,1 0-1,0 0 1,0 0-1,0 0 1,1-1-1,35-28-6455,-18 16 753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0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9097,'0'0'14120,"-9"10"-12850,8-8-1208,-7 6 282,1 2 1,0-1 0,1 1-1,0 0 1,0 1 0,1-1-1,-5 14 1,-14 45 1610,14-45-1573,1 1 0,1 0 0,1 1 0,-4 36 0,11-61-378,-1 0 0,1-1-1,0 1 1,0 0 0,0 0 0,0 0 0,0 0 0,0 0 0,0-1-1,1 1 1,-1 0 0,0 0 0,0 0 0,1 0 0,-1-1 0,0 1 0,1 0-1,-1 0 1,1-1 0,-1 1 0,1 0 0,-1-1 0,1 1 0,-1 0 0,1-1-1,0 1 1,-1-1 0,1 1 0,0-1 0,1 1 0,0 0 0,1-1 0,-1 0 1,0 1-1,0-1 0,1 0 0,-1 0 1,0-1-1,0 1 0,1 0 1,-1-1-1,4-1 0,2-1-118,1 0 0,0-1 0,-1 0 0,0-1 0,8-5 0,0-5-454,-13 11 478,1 0-1,-1 1 1,1 0-1,-1-1 1,1 1-1,0 1 0,0-1 1,1 0-1,-1 1 1,8-3-1,-11 32-170,-1-9 505,-1-12-416,1-1 0,0 1 1,0 0-1,1-1 0,-1 1 0,1-1 1,3 11-1,-3-15-61,0 0 1,0 1-1,0-1 1,0 0-1,0 0 0,0 0 1,0 0-1,0 0 1,1 0-1,-1 0 0,0 0 1,1 0-1,-1-1 1,1 1-1,-1 0 0,1-1 1,-1 0-1,1 1 1,-1-1-1,1 0 0,-1 1 1,1-1-1,-1 0 1,1 0-1,0-1 0,-1 1 1,1 0-1,-1 0 1,1-1-1,-1 1 0,1-1 1,-1 1-1,3-2 1,21-9-4220,3-7-1378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1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73 5381,'0'0'21386,"-1"6"-21280,1-5-104,0-1-1,-1 1 0,1 0 0,0-1 0,0 1 1,-1 0-1,1 0 0,0-1 0,0 1 0,0 0 1,0 0-1,0 0 0,0-1 0,0 1 0,0 0 1,0 0-1,0-1 0,0 1 0,1 0 0,-1 0 1,0-1-1,1 1 0,-1 0 0,0-1 0,1 1 1,-1 0-1,1-1 0,-1 1 0,1 0 0,-1-1 1,1 1-1,-1-1 0,1 1 0,0-1 0,-1 1 1,1-1-1,0 0 0,-1 1 0,1-1 0,0 0 1,-1 0-1,1 1 0,0-1 0,0 0 0,0 0 0,-1 0 1,2 0-1,5-1-159,0-1 0,0 0 0,0 0-1,0-1 1,7-3 0,-5 1-173,-1 2 110,0-1-1,0 1 1,-1 1 0,2 0 0,-1 0-1,0 0 1,10 0 0,-16 2 213,0 0 0,0 0-1,0 1 1,0-1 0,0 1 0,0-1-1,0 1 1,0 0 0,0-1 0,-1 1 0,1 0-1,0 0 1,-1 0 0,1 0 0,0 1-1,-1-1 1,1 0 0,-1 1 0,0-1 0,0 1-1,1-1 1,-1 1 0,0 0 0,0-1-1,0 1 1,-1 0 0,1 0 0,0 0 0,-1 0-1,1 0 1,-1-1 0,1 1 0,-1 0-1,0 0 1,0 2 0,5 52 933,-3 0 1,-6 72-1,4-122-922,-1 0 0,0 0 1,-1 0-1,1-1 0,-1 1 1,0 0-1,-1-1 0,-3 8 0,5-11-1,-1 0 0,1 0 0,0 0 1,-1 0-1,0 0 0,1 0 0,-1 0 0,0-1 0,0 1 0,0-1 0,0 1 0,0-1 0,0 0 0,0 0 0,0 1 0,-1-2 0,1 1 0,0 0 0,-1 0 1,1-1-1,-5 1 0,6-1 7,0-1-1,0 0 1,0 1 0,0-1 0,0 0 0,0 1 0,0-1 0,0 0 0,1 0 0,-1 0 0,0 1-1,1-1 1,-1 0 0,0 0 0,1 0 0,-1 0 0,1-1 0,0 1 0,-1 0 0,1 0 0,0 0-1,-1 0 1,1 0 0,0 0 0,0 0 0,0-1 0,0 1 0,0 0 0,0 0 0,1-2 0,3-39 51,4 19-150,1 0 0,1 1 0,1 0 0,1 1 0,1 0 0,27-33 0,-13 17 58,-16 20 35,2-3-12,1 0 0,1 1 0,0 1-1,36-32 1,-50 49 159,-2 18 512,0-7-408,-3 6 29,2 1 0,0-1 0,0 23 0,2-34-275,1 0-1,-1 1 0,1-1 0,0 0 0,1 0 1,-1 0-1,1 0 0,0-1 0,0 1 0,1 0 1,-1-1-1,1 1 0,0-1 0,7 7 1,-7-8-8,-1 0 1,1 0 0,1 0 0,-1-1 0,0 1 0,1-1 0,-1 0 0,1 0 0,-1 0 0,5 1 0,-7-3-31,-1 0 0,1 1 0,0-1 0,-1 0-1,1 0 1,0 0 0,-1 0 0,1 0 0,0 0 0,-1 0 0,1-1 0,-1 1 0,1 0 0,0 0 0,-1 0 0,1-1 0,0 1 0,-1 0 0,1-1 0,-1 1 0,1 0 0,-1-1 0,1 1 0,0-2 0,0 1-127,0-1-1,0 1 1,-1-1 0,1 0 0,0 0 0,-1 0-1,1 1 1,-1-1 0,0 0 0,0 0 0,1 0-1,-1 0 1,-1-2 0,1-6-1043,0 1-1,-1-1 1,0 0-1,-1 0 1,0 1-1,-1-1 1,-4-11-1,-10-21-5530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8072,'0'0'16751,"48"13"-16718,-32-7-642,1 3-1377,1-1-1505,0 0-4389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12748,'0'0'5184,"-1"8"-3124,-2 20-259,2 1-1,2 36 1,0-49-1664,2 0 1,0 0 0,7 23 0,-6-26-121,32 113-26,-33-113 1,-1 1 1,0 0-1,-1 0 0,0 0 0,-1 0 1,-1 0-1,-3 17 0,4-29 57,-1 0-1,1 0 1,-1 0-1,1 0 1,-1 0-1,0 0 1,0 0-1,0 0 1,0 0 0,0 0-1,0 0 1,0-1-1,-1 1 1,1 0-1,-1-1 1,1 1-1,-1-1 1,0 1-1,1-1 1,-1 0 0,0 0-1,0 0 1,0 0-1,0 0 1,0 0-1,0-1 1,0 1-1,0-1 1,-1 1-1,1-1 1,0 0-1,0 0 1,0 0 0,-3 0-1,2 0 19,-1-1 1,0 0-1,1 0 0,-1 0 0,1 0 0,0 0 0,-1-1 1,1 1-1,0-1 0,0 0 0,0 0 0,0 0 1,0-1-1,0 1 0,1-1 0,-1 1 0,1-1 1,0 0-1,-4-5 0,2 1-79,1 0 0,0 1 0,0-1 0,0 0 0,0 0 0,1-1 0,1 1 0,-1-1 0,1 1 0,0-1 0,1 1 0,0-1 0,0 1 0,1-1 0,0 1 1,0-1-1,0 1 0,1 0 0,0-1 0,1 1 0,0 0 0,0 0 0,0 1 0,1-1 0,0 1 0,0-1 0,1 1 0,-1 1 0,1-1 0,1 1 0,-1-1 0,11-6 0,49-19 42,-55 28-31,-1-1 0,0 1 0,0-2 0,0 1 1,0-1-1,-1-1 0,1 1 0,-1-2 0,13-13 0,-19 19-152,-1-1 0,-1 0-1,1 0 1,0 0 0,0 0-1,-1 0 1,1 0 0,-1 0 0,0 0-1,1 0 1,-1-3 0,-5-23-6309,-7 11-953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2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58 16047,'0'0'8104,"-14"-49"-6439,42 44-1280,11 2-321,16 3-64,5 0-128,4 0-2275,3 3-2850,0-3-9705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5412 338 5285,'0'0'1249,"10"4"-902,30 12-245,-38-15-62,-1 0 0,0-1 0,1 1 0,-1 0 0,1 0 0,-1 0 0,0 0 0,0 0 0,0 0 0,0 0 0,0 1 0,0-1 0,0 0 0,0 1 0,0-1 0,0 0 0,-1 1 0,1-1 0,-1 1 0,1-1 0,-1 1 0,1-1 0,-1 1 0,0 0 0,0-1 0,0 1 0,0-1 0,0 1 0,0 0 0,0-1 0,0 1 0,-1-1 0,1 1 0,-1-1 0,1 1 0,-1-1 0,-1 4 0,-2 1 319,0 1 1,0-1 0,0 0-1,-1 0 1,-9 9 0,-6 4-61,2 2 0,0 0 0,1 1 0,1 1 0,1 0-1,1 1 1,1 1 0,1 0 0,-9 29 0,13-30-232,-2 0 0,-1 0-1,-1-1 1,-1-1 0,-1 0 0,-1-1-1,0-1 1,-2 0 0,-27 26-1,18-24 22,0-1 0,-2-1 0,0-2-1,-1-1 1,0-1 0,-59 23-1,28-19 279,-1-2-1,0-3 0,-113 12 1,-195-6 357,276-18-826,-835 5-249,658-30 371,-284-59 0,396 54-4,-611-121 192,534 90-99,-281-109-1,450 141-91,1-3 0,1-3 0,-63-43 0,99 57-5,2-1 0,1-2-1,0-1 1,1 0 0,2-2-1,0-1 1,2 0 0,-34-56-1,45 63 63,0 0 1,2-1-1,0 0 0,-5-24 0,9 33 24,2 1-1,-1 0 1,1-1 0,0 0 0,1 1 0,0-1-1,1 1 1,0-1 0,0 1 0,1-1-1,3-9 1,-3 16-86,0-1 0,0 1 0,0-1 0,0 1 0,0 0 0,1-1 0,-1 1-1,1 1 1,0-1 0,0 0 0,0 1 0,0-1 0,1 1 0,-1 0 0,0 0 0,1 0 0,0 0 0,-1 1 0,1 0 0,7-2-1,5 0-1398,0 1 0,-1 0 0,31 2 0,-30 0-992,4 0-1341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0 546 8296,'0'0'7394,"14"-13"-6733,91-80-81,-22 21-475,92-101 1,-135 123-417,-20 24 163,1 2 0,0 0 0,41-34 0,-60 57 135,0-1 0,0 1 0,0 0 0,0 0 0,0 0 0,0 0-1,1 0 1,-1 0 0,0 1 0,1-1 0,-1 1 0,0-1 0,1 1 0,-1 0-1,1 0 1,-1 0 0,0 0 0,1 1 0,-1-1 0,1 1 0,-1-1-1,0 1 1,0 0 0,1 0 0,-1 0 0,0 0 0,0 0 0,0 0 0,0 1-1,0-1 1,3 4 0,6 5-6,-1 1 0,0 0 0,-1 0 0,10 17 0,-2-3 134,18 20-102,59 59 1,-76-87-700,1-1 0,0 0 0,28 15 0,34 12-4044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8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81 8904,'8'-11'1410,"2"-1"-887,-6 8-306,0 0 0,0-1 0,0 0 0,-1 0 0,0 0 1,0 0-1,0 0 0,3-11 0,-6 16-184,0 0-1,0 0 1,0 0 0,-1 0 0,1 0-1,0 0 1,0 0 0,0 0 0,0 1-1,-1-1 1,1 0 0,0 0 0,0 0-1,0 0 1,0 0 0,-1 0 0,1 0 0,0 0-1,0 0 1,0 0 0,-1 0 0,1 0-1,0 0 1,0-1 0,0 1 0,0 0-1,-1 0 1,1 0 0,0 0 0,0 0-1,0 0 1,0 0 0,0 0 0,-1-1-1,1 1 1,0 0 0,0 0 0,0 0 0,0 0-1,0 0 1,0-1 0,0 1 0,-1 0-1,1 0 1,0 0 0,0 0 0,0-1-1,0 1 1,0 0 0,0 0 0,-22 19 538,2 1 0,0 1 0,1 1 0,-29 43 1,10-14-81,-42 58 377,4 4-1,-68 136 1,-6 94-2873,147-334 1752,-1 3-1284,-1 0 0,0 0 0,-12 20 0,4-18-2974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09:0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10410,'0'0'427,"-11"9"374,-2 5-476,0 0 1,1 1 0,1 1-1,0-1 1,1 2 0,1-1-1,-12 30 1,3 0 66,3 0 1,1 1 0,3 0-1,1 1 1,3 0 0,2 1-1,2-1 1,4 67 0,0-103-386,0-1 0,1 0 0,1 0 0,0 0 0,0 0-1,8 15 1,-9-22-13,0 0-1,0-1 1,0 1-1,1 0 0,-1-1 1,1 0-1,0 1 0,0-1 1,0 0-1,1-1 0,-1 1 1,1-1-1,0 1 1,-1-1-1,1 0 0,0 0 1,0-1-1,0 1 0,0-1 1,6 1-1,2-1 23,0 0 0,-1-1 0,1-1 0,0 1-1,-1-2 1,1 0 0,0 0 0,-1-1 0,0-1 0,18-7 0,13-9 186,55-34-1,-64 34-186,400-255-327,-259 140-4731,-70 43-1827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3278 128 6470,'-502'-45'1418,"60"5"-791,356 33-621,-1 4 0,0 4 0,1 4 1,-1 4-1,-115 26 0,-38 37-630,-331 146-1,483-180 892,3 3 1,1 4-1,-89 63 0,132-78-103,1 2-1,2 2 0,1 1 0,2 2 1,1 2-1,2 0 0,-42 70 0,54-75-106,2 0-1,2 1 0,1 1 0,2 1 0,1-1 0,2 2 0,-8 50 0,16-69-49,0-1 0,1 1 0,1-1 0,1 1 0,1-1 0,0 1 1,1-1-1,1 0 0,1 0 0,0 0 0,1-1 0,1 0 0,1 0 1,1 0-1,0-1 0,1 0 0,14 17 0,0-8-7,1-1 1,0-1-1,2-1 0,1-2 1,0 0-1,2-2 1,0-1-1,0-2 0,34 12 1,37 9-27,165 37 0,66-5 236,667 47 0,347-97 651,-1027-26-552,620-98 0,-781 75-267,-2-8 0,-2-5 0,-1-8 0,-3-6 0,259-142 0,-354 168-28,-1-3-1,-2-2 0,79-73 1,-114 94-15,-1-1 1,-1 0-1,0-1 1,-1-1 0,-1 0-1,-1-1 1,-1 0 0,-1-1-1,-1 0 1,0-1 0,-2 1-1,0-2 1,5-34-1,-9 29 16,-2 1 0,-1-1 0,-1 0-1,-1 1 1,-2-1 0,-1 1 0,0 0-1,-12-30 1,4 22-4,-1 1 1,-2 0-1,-2 1 1,-1 1-1,-35-46 0,16 32 58,-2 2-1,-1 3 0,-3 0 1,-1 3-1,-1 2 0,-3 2 0,-86-46 1,63 45 22,-2 3 1,-1 3-1,0 4 0,-155-30 1,134 40-94,1 5 0,-2 3-1,-169 11 1,208 2-122,1 2 0,1 3 0,-1 2-1,2 2 1,-72 31 0,76-23-1069,1 2 0,-91 61 0,61-24-4978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12940,'0'0'7880,"16"51"-7560,-13-17-128,-1 4-64,-2 3-64,0 0-32,0 2 0,0-3-2049,-11-9-3108,1-5-2787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0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15983,'0'-8'1575,"0"3"-1393,0 1 0,0-1 1,0 1-1,1-1 0,0 1 0,0 0 0,0-1 1,1 1-1,-1 0 0,1-1 0,0 1 0,0 0 1,0 0-1,1 1 0,0-1 0,-1 0 0,1 1 1,0 0-1,1-1 0,-1 1 0,1 1 0,5-5 1,8-4-77,0 2 0,1-1 1,0 2-1,0 1 1,0 0-1,37-8 0,-21 9 9,1 1 0,69-1 0,-100 6-111,-1-1 0,0 1 0,1 1 0,-1-1 0,0 0 0,0 1 0,1 0 1,-1 0-1,0 0 0,0 0 0,0 0 0,0 1 0,0-1 0,0 1 0,0 0 1,-1 0-1,1 0 0,-1 0 0,1 0 0,-1 0 0,3 4 0,-3-2 9,0 0 0,-1 0 0,1 0 0,-1 0 0,0 0 0,0 0-1,0 0 1,0 1 0,-1-1 0,0 0 0,0 1 0,0-1 0,0 0 0,-1 0-1,0 1 1,-1 4 0,-5 14 299,-1-1-1,-1 0 0,-1-1 1,-1 0-1,-18 27 0,10-17 445,-18 38-1,36-66-723,-3 5 37,0 1 1,1-1-1,0 0 1,0 1-1,1-1 1,0 1-1,0 0 0,1 0 1,0 0-1,1 11 1,1-18-73,-1-1-1,1 1 1,-1-1 0,1 1-1,0-1 1,-1 0 0,1 1 0,0-1-1,0 0 1,0 0 0,0 0-1,0 0 1,1 0 0,-1 0 0,0 0-1,0 0 1,1 0 0,-1 0-1,0-1 1,1 1 0,-1-1-1,1 1 1,-1-1 0,1 1 0,-1-1-1,1 0 1,-1 0 0,3 1-1,52 1-603,-43-3 226,49-6-4422,-22-5-2832,-8 0-4115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11 18514,'-9'0'1030,"5"-1"-876,0 1 0,-1 0 1,1-1-1,-1 2 0,1-1 0,-1 0 1,1 1-1,0 0 0,-1 0 0,1 0 0,0 1 1,0-1-1,0 1 0,0 0 0,0 0 1,0 1-1,0-1 0,1 1 0,-1 0 1,1 0-1,0 0 0,0 0 0,0 0 1,0 1-1,1-1 0,-1 1 0,-1 4 1,-1 2-88,0 0-1,1 0 1,0 0 0,0 1 0,2-1 0,-1 1 0,-1 17 0,4-26-64,-1 1 0,1-1 0,0 1 0,0-1 0,0 1 0,0 0 0,0-1 0,0 1 0,1-1 0,-1 1 0,1-1 0,0 1 0,0-1 0,0 1 0,0-1 0,0 0 0,1 1 0,-1-1 0,0 0 0,1 0 0,0 0 0,0 0 0,-1 0 0,1-1 0,0 1 0,0-1 0,1 1 0,-1-1 0,0 1 0,0-1 0,1 0 0,-1 0 0,1 0 0,-1-1 0,1 1 0,2 0 0,0 0 26,-1 0 0,1-1 0,-1 0 1,1 0-1,-1 0 0,1 0 0,-1-1 1,1 0-1,-1 0 0,0 0 0,1 0 1,-1 0-1,0-1 0,0 0 1,0 0-1,0 0 0,0-1 0,0 1 1,-1-1-1,1 0 0,-1 0 0,0 0 1,1 0-1,2-5 0,-2 0 92,0 1-1,0-1 0,0 1 0,-1-1 1,0 0-1,-1-1 0,0 1 1,0 0-1,-1-1 0,0 1 0,0 0 1,-1-10-1,-5-22 335,5 39-449,0 1-1,0-1 1,0 0 0,0 1 0,0-1-1,-1 0 1,1 1 0,0-1 0,-1 0-1,1 1 1,0-1 0,-1 1 0,1-1 0,0 1-1,-1-1 1,1 1 0,-1-1 0,1 1-1,-1-1 1,1 1 0,-1 0 0,0-1-1,1 1 1,-1 0 0,1-1 0,-1 1-1,0 0 1,1 0 0,-1 0 0,0-1 0,1 1-1,-1 0 1,0 0 0,1 0 0,-1 0-1,0 0 1,1 0 0,-1 0 0,0 1-1,1-1 1,-1 0 0,0 0 0,1 0 0,-1 1-1,0-1 1,1 0 0,-1 1 0,1-1-1,-1 1 1,1-1 0,-1 0 0,1 1-1,-1-1 1,1 1 0,-1-1 0,1 1-1,0 0 1,-1-1 0,1 1 0,-4 4-8,1 0 1,0 0-1,0 0 1,1 1-1,-1-1 0,1 1 1,0-1-1,1 1 1,0 0-1,-1 0 1,2 0-1,-1-1 0,1 1 1,0 0-1,0 0 1,2 12-1,-1-17 4,-1 0 0,1 1 1,0-1-1,0 1 0,0-1 0,0 0 0,0 1 0,0-1 1,0 0-1,1 0 0,-1 0 0,0 0 0,1 0 0,-1 0 1,1 0-1,-1-1 0,0 1 0,1 0 0,0-1 0,-1 1 1,1-1-1,-1 0 0,1 1 0,0-1 0,-1 0 0,1 0 1,0 0-1,-1 0 0,1 0 0,-1-1 0,4 0 0,1 1 10,-1-1-1,1 0 0,-1 0 1,1-1-1,-1 0 0,0 0 0,0 0 1,8-5-1,-7 4 16,-1-2 0,0 1 0,0 0 0,0-1 0,0 0 0,-1-1 0,0 1 0,0 0 0,0-1 0,0 0-1,-1 0 1,0 0 0,-1-1 0,1 1 0,-1-1 0,0 1 0,-1-1 0,1 0 0,-1-10 0,-12 66-190,1-15 193,10-30-23,-2 3-2,1 0 1,0 0-1,0 0 1,1 0-1,1 15 1,-1-21-3,0 0 0,1 0 0,-1 0 0,0 0 0,1 1 0,-1-1 0,1 0 0,0 0 0,-1 0 0,1 0 0,0 0 0,-1 0 0,1 0 0,0 0 0,0-1 0,0 1 0,0 0 0,0 0 1,0-1-1,0 1 0,0-1 0,0 1 0,1-1 0,-1 1 0,0-1 0,0 0 0,0 1 0,0-1 0,1 0 0,-1 0 0,0 0 0,0 0 0,1 0 0,-1 0 0,0 0 0,0 0 0,0-1 0,1 1 0,-1 0 0,0-1 0,0 1 0,2-2 0,3-1 20,1 0-1,-1 0 0,-1 0 0,1-1 0,0 0 0,-1-1 0,0 1 0,0-1 0,0 0 0,-1 0 0,1 0 0,-1-1 0,-1 1 0,7-12 0,-3 3 27,0 1 0,-1-1 0,0 0 0,-2 0 0,7-27 0,-17 79-136,3 0 0,0 39-1,3-75 51,1-1-1,-1 0 1,0 0-1,1 0 0,-1 0 1,1 1-1,-1-1 1,1 0-1,0 0 0,-1 0 1,1 0-1,0 0 1,0 0-1,0-1 0,0 1 1,0 0-1,0 0 0,0-1 1,0 1-1,0 0 1,0-1-1,0 1 0,0-1 1,0 1-1,1-1 1,-1 0-1,0 1 0,0-1 1,0 0-1,1 0 1,1 0-1,41-1-7263,-21-4-647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11979,'0'0'8552,"1"8"-7735,3 83 742,-9 118 0,-1-32-1410,6-174-148,0-1 0,0 0 0,0 1-1,1-1 1,-1 1 0,1-1 0,-1 0-1,1 1 1,0-1 0,0 0 0,2 4-1,-3-6-5,0 1 0,1 0 0,0-1 0,-1 1 0,1-1 0,-1 1 0,1-1 0,0 1 0,-1-1 0,1 1 0,0-1-1,-1 0 1,1 1 0,0-1 0,-1 0 0,1 0 0,0 0 0,0 1 0,0-1 0,-1 0 0,1 0 0,0 0 0,1 0 0,1-1-48,0 0 1,0-1-1,0 1 1,-1 0 0,1-1-1,0 1 1,-1-1-1,1 0 1,-1 0 0,1 0-1,-1 0 1,0 0-1,0-1 1,0 1-1,0-1 1,1-2 0,8-14-891,0 0 0,-2-1 0,0 0 0,-2 0 0,0-1 0,8-40 0,9-137-4268,-16 104 7648,-7 91 733,-1 9-1118,-1 22-301,-5 43-673,0-23-546,1-13-187,1-1 0,2 1 0,1 0 1,5 39-1,-3-69-504,0 0 0,0 0 1,1-1-1,-1 1 0,1 0 0,1-1 1,3 8-1,-5-11-212,0 1 0,0-1 0,0 0 0,1 1 1,-1-1-1,0 0 0,0 0 0,1 0 0,-1 0 0,1 0 0,-1 0 0,1 0 1,-1 0-1,4 1 0,3-2-5459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5285,'0'0'17344,"9"8"-16778,-4-4-518,-1 1-21,0-1-1,1 0 0,-1 0 1,1-1-1,0 1 0,0-1 0,1 0 1,-1 0-1,0-1 0,1 1 1,0-1-1,0-1 0,10 3 1,-13-4-16,-1 1 1,1-1-1,0 0 0,-1 0 1,1 0-1,-1-1 1,1 1-1,-1 0 1,1-1-1,-1 0 0,1 0 1,-1 0-1,1 0 1,-1 0-1,0 0 1,0 0-1,1-1 0,-1 1 1,0-1-1,0 0 1,-1 1-1,1-1 1,0 0-1,2-4 1,-2 3 15,-1-1 1,1 0-1,-1 0 1,0 0-1,0 0 1,0 0-1,-1 0 1,1 0-1,-1 0 1,0-1-1,0 1 1,-1 0-1,1 0 1,-1 0-1,-1-5 1,2 7-23,0 1 0,0 0 1,0 0-1,0 0 0,-1-1 0,1 1 1,0 0-1,-1 0 0,1 0 1,-1 0-1,1-1 0,-1 1 1,1 0-1,-1 0 0,0 0 0,1 0 1,-1 0-1,0 0 0,0 1 1,0-1-1,0 0 0,0 0 1,0 1-1,0-1 0,0 0 0,0 1 1,0-1-1,0 1 0,0-1 1,0 1-1,-1 0 0,1-1 0,0 1 1,0 0-1,0 0 0,-1 0 1,1 0-1,0 0 0,0 0 1,-1 0-1,1 0 0,0 1 0,0-1 1,0 0-1,-2 1 0,0 1-6,0 0 0,-1 0-1,1 0 1,0 1-1,0-1 1,0 1 0,1-1-1,-1 1 1,0 0-1,1 0 1,0 0 0,0 1-1,-2 2 1,-1 5 41,1 1 0,0-1 0,1 0 0,0 1 0,1 0 0,0 0 0,1 0-1,0-1 1,1 1 0,0 0 0,3 13 0,-3-21-77,1 0 0,0-1 0,0 1 1,0-1-1,0 1 0,1-1 0,-1 1 0,1-1 0,0 0 0,0 0 0,0 1 0,1-2 0,-1 1 0,1 0 1,-1 0-1,5 2 0,-4-3-176,1 0 0,-1-1 0,1 1 1,0-1-1,0 0 0,0 0 0,-1-1 1,1 1-1,0-1 0,0 0 0,0 0 1,0 0-1,0 0 0,0-1 0,0 1 1,0-1-1,0 0 0,6-3 0,18-12-3913,-1-10-2254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13004,'0'0'4613,"0"8"-4240,4 45 258,19 102-1,-4-43-326,-17-96-466,0 0 1,1 0-1,0 0 1,1 0 0,1-1-1,0 1 1,2-1 0,8 16-1,-15-31-467,-1-2-663,-1-1 534,1 1 0,-1 0 0,0 0 0,1 0 0,-1 0 0,0 0 0,0 0 0,-4-2 0,3 2-209,-12-10-3806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51 10186,'0'0'13580,"-2"-6"-13088,2 5-484,0 1 1,-1-1-1,1 0 1,-1 0 0,1 0-1,0 0 1,0 1-1,-1-1 1,1 0 0,0 0-1,0 0 1,0 0-1,0 0 1,0 0 0,0 0-1,0 0 1,1 1-1,-1-1 1,0 0-1,0 0 1,1 0 0,-1 0-1,1 0 1,-1 1-1,0-1 1,1 0 0,-1 0-1,1 1 1,0-1-1,-1 0 1,1 1 0,0-1-1,-1 1 1,1-1-1,0 1 1,0-1 0,0 0-1,6 0 69,-1-1-1,1 2 0,-1-1 1,1 0-1,10 2 0,23 0 131,11 0-388,-17-3-5962,-31-1 2107,-2-5-1148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4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10570,'4'12'8463,"11"50"-6954,0 27-602,-11-53-417,2 0 0,2-1 1,1 0-1,26 65 0,-34-100-465,-1 0 0,0-1-1,0 1 1,0 0 0,0 0 0,0 0 0,0 0-1,1 0 1,-1-1 0,0 1 0,0 0 0,0 0-1,0 0 1,0 0 0,1 0 0,-1 0 0,0 0-1,0 0 1,0-1 0,1 1 0,-1 0 0,0 0-1,0 0 1,0 0 0,1 0 0,-1 0 0,0 0-1,0 0 1,0 0 0,1 0 0,-1 0 0,0 1-1,0-1 1,0 0 0,0 0 0,1 0 0,-1 0-1,0 0 1,0 0 0,0 0 0,1 0 0,-1 0-1,0 1 1,0-1 0,0 0 0,0 0 0,0 0-1,0 0 1,1 1 0,-1-1 0,0 0 0,0 0-1,0 0 1,0 0 0,0 1 0,0-1 0,0 0-1,0 0 1,0 0 0,0 1 0,2-31 569,-9-42-374,3 58-205,-1 1-1,0 0 1,-1 0-1,0 0 1,-1 1-1,-13-19 1,20 31-17,0 1 1,0-1 0,0 1-1,0-1 1,0 0-1,0 1 1,0-1-1,0 1 1,0-1-1,0 1 1,0-1-1,-1 0 1,1 1 0,0-1-1,0 1 1,0-1-1,0 0 1,-1 1-1,1-1 1,0 0-1,0 1 1,-1-1-1,1 0 1,0 1-1,-1-1 1,1 0 0,0 0-1,-1 1 1,1-1-1,-1 0 1,1 0-1,0 0 1,-1 1-1,1-1 1,-1 0-1,1 0 1,0 0 0,-1 0-1,1 0 1,-1 0-1,1 0 1,-1 0-1,1 0 1,0 0-1,-1 0 1,1 0-1,-1 0 1,1 0 0,0 0-1,-1-1 1,1 1-1,-1 0 1,1 0-1,0 0 1,-1-1-1,1 1 1,0 0-1,-1-1 1,1 1-1,0 0 1,-1 0 0,1-1-1,0 1 1,-1-1-1,4 37-69,-2-33 79,0 1-1,0-1 0,1 0 1,0 1-1,0-1 0,0 0 0,0 0 1,0 0-1,0 0 0,1-1 1,0 1-1,-1 0 0,1-1 0,0 0 1,0 0-1,0 0 0,5 2 1,-2-1 6,1 0 1,0-1 0,-1 0-1,1 0 1,0 0-1,0-1 1,0 0 0,0-1-1,8 0 1,-9 1-2,0-1 1,0 0-1,1-1 0,-1 0 0,0 0 0,0 0 1,0-1-1,0 0 0,-1 0 0,1 0 1,0-1-1,-1 1 0,1-1 0,-1-1 0,0 1 1,0-1-1,0 0 0,-1 0 0,1-1 1,-1 1-1,0-1 0,5-7 0,-8 9 2,0 0 0,0 0-1,-1 0 1,1 0 0,0 0-1,-1 0 1,0 0-1,0 0 1,0 0 0,0-1-1,0 1 1,0 0 0,-1 0-1,0 0 1,0 0 0,1 0-1,-2 0 1,-1-4 0,2 6-14,1 0 0,-1-1 0,0 1 0,0 0 1,0 0-1,0 0 0,-1 0 0,1 0 0,0 0 0,0 0 1,-1 0-1,1 1 0,0-1 0,-1 0 0,1 1 1,-1-1-1,1 1 0,-1 0 0,1-1 0,-1 1 0,1 0 1,-1 0-1,1 0 0,-1 0 0,1 0 0,-1 0 1,1 0-1,-1 1 0,1-1 0,-1 0 0,1 1 1,-1-1-1,1 1 0,0 0 0,-1-1 0,1 1 0,0 0 1,-1 0-1,0 1 0,-2 2 11,0-1 0,0 1 1,1 0-1,0 0 0,0 0 0,0 0 0,0 1 1,1-1-1,0 1 0,-1 0 0,2-1 1,-1 1-1,0 0 0,1 0 0,-1 9 0,1-11 11,0 1 0,1 0 0,-1 0-1,1 0 1,0-1 0,0 1-1,0 0 1,1 0 0,-1 0 0,1 0-1,0-1 1,0 1 0,0 0 0,0-1-1,1 1 1,-1-1 0,1 1-1,0-1 1,0 0 0,5 6 0,1-4 15,-1 0 0,1 0 0,0-1 0,0 0 0,1-1 0,-1 0 0,1 0 1,0-1-1,14 3 0,31-1-2109,-3-5-5347,-24-3-4940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52 13997,'0'0'5467,"-11"-5"-3924,5 2-1353,4 2-158,0 0 1,0-1-1,0 1 0,0 0 0,-1 0 1,1 0-1,0 1 0,-1-1 0,1 0 1,0 1-1,-1 0 0,1-1 0,0 1 1,-1 0-1,1 0 0,-1 0 0,1 1 1,0-1-1,-1 1 0,1-1 0,0 1 1,-1 0-1,1-1 0,0 1 0,0 0 1,-1 1-1,1-1 0,0 0 0,0 1 1,1-1-1,-5 4 0,-4 10 89,0 0-1,1 0 1,1 1 0,0 0-1,1 0 1,1 1 0,0 0-1,1 0 1,1 1-1,1-1 1,0 1 0,2 0-1,0-1 1,1 25 0,0-41-104,0 1 1,0 0-1,0 0 0,0 0 1,0 0-1,0 0 0,1-1 1,-1 1-1,1 0 1,-1 0-1,1 0 0,-1-1 1,1 1-1,0 0 0,0-1 1,0 1-1,0-1 1,0 1-1,0-1 0,1 1 1,-1-1-1,0 0 0,1 0 1,-1 1-1,1-1 1,-1 0-1,1 0 0,0-1 1,-1 1-1,1 0 1,0 0-1,0-1 0,-1 1 1,1-1-1,0 0 0,0 1 1,0-1-1,0 0 1,0 0-1,-1 0 0,1 0 1,0-1-1,0 1 0,2-1 1,2-1 142,0 0 1,1 0-1,-1-1 0,0 1 1,-1-2-1,1 1 0,0 0 1,-1-1-1,0 0 1,0-1-1,6-6 0,2-4 131,-1 0 1,0-1-1,-2-1 0,0 0 0,14-33 0,-20 40-166,0-1 0,0-1 0,-2 1 0,1 0 0,-1-1 0,-1 1 0,0-1 0,-1 0-1,0 1 1,-1-1 0,-2-12 0,3 21-118,-1 1-1,0-1 1,1 1-1,-1-1 1,-1 1 0,1 0-1,0 0 1,0-1 0,-1 1-1,1 0 1,-1 0-1,0 0 1,0 1 0,0-1-1,0 0 1,0 1-1,0-1 1,0 1 0,0 0-1,0-1 1,-1 1-1,1 0 1,0 0 0,-5 0-1,5 0-33,1 1-1,-1 0 0,0-1 1,0 1-1,0 0 1,0 0-1,0 1 0,1-1 1,-1 0-1,0 1 0,0-1 1,0 1-1,1-1 1,-1 1-1,0 0 0,1 0 1,-1 0-1,0 0 0,1 0 1,-1 0-1,1 0 1,0 0-1,-1 0 0,1 1 1,0-1-1,0 1 0,0-1 1,0 1-1,0-1 1,0 1-1,0 0 0,0 0 1,0 1-1,-1 4-444,0 0 0,0-1-1,1 1 1,0 0 0,0 13 0,1-18 16,0 1 0,0 0 1,1 0-1,-1 0 0,1 0 0,-1-1 1,1 1-1,0 0 0,0-1 0,0 1 1,0 0-1,1-1 0,-1 0 0,1 1 1,0-1-1,2 3 0,15 8-6617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12236,'0'0'15246,"60"5"-15054,-37-19-128,2-2-480,5-5-1826,-5 0-1826,1 3-3715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5928 509 7399,'-9'-4'117,"0"0"34,-1 0 0,1 0 0,1-1 0,-1-1-1,1 0 1,0 0 0,0 0 0,1-1 0,-1 0 0,1-1-1,-10-14 1,10 13-145,0 0 0,0 1 0,-1 0 0,0 0 0,0 1 0,-1 0-1,0 0 1,0 1 0,0 0 0,-1 0 0,0 2 0,0-1 0,0 1 0,-1 0 0,-20-3-1,-13-2 36,-1 3 0,-75-1 0,54 4-28,-501-80 580,156 15-183,-378-11-44,355 39-342,195 20 3,-474 22 1,559 12-19,0 7 0,2 6 1,0 7-1,-167 61 0,120-22-5,-233 120 0,354-151 0,2 3 0,2 3 0,2 4 0,3 2 0,-108 110 0,165-151 30,1 1-1,0 0 1,1 0-1,1 2 1,0-1-1,1 1 0,0 0 1,2 0-1,0 1 1,0 0-1,-3 26 1,6-21-44,1 0 0,1 0 1,1 0-1,1 0 1,1 1-1,0-1 1,2 0-1,12 37 0,3 3-141,4-2 0,2-1-1,3 0 1,54 85-1,-60-112 73,1-1-1,1-1 1,2-1-1,1-1 0,1-1 1,1-2-1,1-1 1,66 40-1,-34-34 85,0-2 1,2-4-1,0-2 1,2-3-1,0-3 0,93 11 1,413 9 367,808-35-133,-71-88-163,-954 39 168,574-154-1,-812 168-182,134-57-1,-217 76-19,0-2-1,-2 0 1,1-3-1,-2 0 1,-1-2-1,-1-1 1,0-2-1,32-36 1,-46 42 96,-1 0-1,-1-2 1,0 1 0,-2-1 0,0-1 0,-2 0 0,0-1 0,-1 0 0,4-24 0,-5 9 88,-1 0 0,-2 0 0,-2 0 0,-6-74 0,1 82-90,-2 1 0,-2-1 0,0 2 0,-2-1 0,-1 1 1,-2 0-1,0 1 0,-2 1 0,-1 0 0,-27-36 0,19 32 28,-1 1 0,-2 0 0,-1 2-1,-1 2 1,-1 0 0,-1 2 0,-60-36 0,62 45-308,0 2 1,-1 0-1,0 2 1,-1 1 0,-1 1-1,1 2 1,-37-3-1,-1 4-1594,1 3-1,-85 9 0,17 8-2894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15022,'0'0'9230,"12"-9"-7820,-8 6-1321,3-4 100,1 1-1,0 0 0,0 1 0,0 0 1,1 0-1,0 1 0,0 0 0,0 0 1,1 1-1,-1 0 0,16-2 1,-22 5-177,1-1 1,0 1 0,0 0 0,0 0-1,0 1 1,0-1 0,0 1 0,-1 0-1,1 0 1,0 0 0,5 2 0,-8-2-9,0 0 0,0 0 1,0 0-1,-1 0 0,1 1 1,0-1-1,0 0 0,-1 0 1,1 1-1,0-1 0,-1 1 1,1-1-1,-1 0 0,0 1 1,1-1-1,-1 1 0,0-1 0,0 1 1,0-1-1,0 1 0,0-1 1,0 0-1,-1 1 0,1-1 1,0 1-1,-1-1 0,1 1 1,-1-1-1,0 0 0,1 1 1,-1-1-1,0 0 0,0 0 0,-1 2 1,-5 9 36,-2 0 0,1 0 0,-2-1 0,1 0 0,-2-1 0,1 0 0,-24 16 0,-20 21 202,81-44-270,-10-4-38,0 2 0,0 0-1,-1 0 1,1 2-1,0 0 1,19 6 0,-32-7 52,0 0 0,0 0 0,0 0 1,0 0-1,0 0 0,0 1 0,-1 0 1,1 0-1,-1 0 0,0 0 0,0 0 1,0 1-1,0-1 0,-1 1 0,1 0 1,-1 0-1,0 0 0,0 0 0,0 0 1,-1 0-1,1 1 0,-1-1 0,0 0 1,0 1-1,-1-1 0,1 1 0,-1-1 1,-1 6-1,2-6 92,-1 0 0,0 0 0,-1 0 0,1 0 0,-1 0 0,0-1 1,0 1-1,0 0 0,0 0 0,-1 0 0,1-1 0,-1 1 0,0-1 0,0 0 0,0 1 1,-1-1-1,1 0 0,-1 0 0,1 0 0,-1-1 0,0 1 0,0-1 0,-1 1 0,1-1 0,0 0 1,-1 0-1,1 0 0,-1-1 0,0 1 0,0-1 0,1 0 0,-7 1 0,6-1-110,-1 0 1,1 0-1,-1 0 0,1-1 0,-1 1 0,1-1 0,-1 0 0,1 0 0,-1-1 0,1 1 0,0-1 1,-8-2-1,10 2-227,0-1 1,1 1 0,-1 0 0,0-1 0,0 1-1,1-1 1,-1 0 0,1 1 0,-1-1-1,1 0 1,0 0 0,0 0 0,0 0 0,0 0-1,0 0 1,0 0 0,1-1 0,-1 1-1,1 0 1,-1 0 0,1-1 0,0 1 0,0 0-1,0 0 1,0-5 0,3-23-5140,8-2-2637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1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18129,'0'0'6433,"-8"12"-6289,1-2-142,1 0 0,1 0-1,-1 0 1,2 1 0,0 0 0,0-1-1,1 2 1,0-1 0,1 0 0,0 1 0,0 11-1,2-21 5,-1 12-16,0 0 0,2 0-1,0-1 1,4 24-1,-5-34 41,1 1 0,0-1 0,0 0 1,1 0-1,-1 0 0,1 0 0,-1 0 0,1 0 0,0-1 0,0 1 0,0 0 0,0-1 1,1 1-1,-1-1 0,1 0 0,-1 0 0,1 0 0,0 0 0,0 0 0,0-1 1,0 1-1,0-1 0,0 0 0,0 0 0,4 1 0,2-1 171,1 0-1,-1 0 1,0-1 0,1 0-1,-1 0 1,0-1-1,14-4 1,-20 5-110,0 0 0,-1-1 0,1 0 0,0 1 0,-1-1 0,1 0 0,-1 0 0,1 0 0,-1-1 0,0 1 0,1-1 0,-1 1 0,0-1 0,0 0 0,0 0 0,0 0 0,0 0 0,-1 0 0,1 0 0,-1 0 0,1 0 0,-1-1 0,0 1 0,0-1 0,0 1 0,0-1 0,0 1 0,0-1 0,0-5 0,-2 8-61,0-1-1,1 0 1,-1 0 0,0 0-1,0 0 1,0 1 0,0-1-1,0 0 1,0 1 0,0-1-1,0 0 1,0 1 0,0 0-1,0-1 1,0 1 0,0 0-1,0-1 1,0 1 0,-1 0-1,1 0 1,0 0 0,0 0-1,0 0 1,0 0 0,-3 1-1,-35 1 470,31 0-596,0 0-1,-1 0 0,1 1 1,0 1-1,-13 7 1,18-10 7,0 1 1,-1 0 0,1 0 0,0 0 0,0 1-1,0-1 1,1 1 0,-1-1 0,1 1 0,-1 0 0,1 0-1,0 0 1,0 1 0,0-1 0,-1 4 0,14-8-6413,11-11 475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19 115 10922,'0'0'4655,"-4"-10"-2423,-9-31-465,12 39-1684,1 1 0,0-1 1,0 0-1,0 1 0,0-1 0,0 1 0,0-1 1,1 0-1,-1 1 0,0-1 0,1 1 1,-1-1-1,1 1 0,0-1 0,-1 1 0,1-1 1,0 1-1,0 0 0,0-1 0,0 1 0,0 0 1,0 0-1,0 0 0,1 0 0,-1 0 1,0 0-1,1 0 0,-1 0 0,3-1 0,41-14 856,-44 16-894,4-1 46,0-1 0,0 1 0,-1 0 0,1 1-1,0-1 1,0 1 0,0 0 0,0 0-1,-1 1 1,1-1 0,8 3 0,-11-2-80,0 1 0,0-1 1,0 0-1,0 1 0,-1-1 0,1 1 1,0 0-1,-1-1 0,1 1 1,-1 0-1,1 0 0,-1 0 1,0 0-1,0 0 0,0 0 1,0 1-1,0-1 0,-1 0 1,1 0-1,-1 1 0,1-1 0,-1 0 1,0 1-1,0 4 0,-1 10 24,0-1-1,-1 1 0,0-1 1,-2 1-1,0-1 1,-1 0-1,0 0 0,-1-1 1,-16 29-1,10-21 1,2 1 0,-15 50 0,25-72-17,-1-1 1,1 0-1,-1 1 1,1-1-1,-1 1 1,1-1-1,0 1 1,0-1-1,0 1 1,0-1-1,0 1 1,0-1-1,0 0 1,0 1-1,1-1 0,-1 1 1,0-1-1,1 1 1,-1-1-1,1 0 1,0 1-1,-1-1 1,1 0-1,0 1 1,0-1-1,0 0 1,0 0-1,0 0 1,0 0-1,0 0 1,0 0-1,2 1 1,2-1 5,-1 0 0,1 0 0,-1-1 0,1 1 0,-1-1 1,1 0-1,0 0 0,-1-1 0,1 1 0,4-2 0,13-3 32,-1-1-1,0-1 0,0-1 1,33-17-1,76-52-369,-124 73-15,-4 3 18,1-1 0,-1 1 0,1-1-1,-1 1 1,0-1 0,1 0 0,-1 1 0,0-1 0,0-1 0,-1 1 0,1 0 0,0 0 0,-1 0 0,1-1 0,0-2 0,-7-1-3015,-13 1-2130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15503,'0'0'7271,"51"-15"-6214,-12 4-577,7 0-448,4-1 0,-4 3-1153,-7 1-1666,-6 1-2658,-4 0-5413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7847,'0'0'6524,"-9"6"-4720,8-6-1813,-8 6 592,0 1 0,1-1 0,-15 15-1,22-19-504,-1-1-1,0 1 1,1-1-1,-1 1 0,1 0 1,-1 0-1,1 0 1,0 0-1,0 0 0,0 0 1,0 0-1,0 0 1,0 0-1,1 0 1,-1 1-1,1-1 0,-1 0 1,1 1-1,0-1 1,0 0-1,0 0 0,0 1 1,0-1-1,1 0 1,-1 1-1,1-1 0,-1 0 1,1 0-1,0 0 1,0 1-1,1 1 1,0-2-60,0-1 1,0 1 0,0 0 0,0-1-1,0 1 1,0-1 0,0 0 0,1 1-1,-1-1 1,0 0 0,1-1 0,-1 1-1,1 0 1,0-1 0,-1 1 0,1-1-1,-1 0 1,1 0 0,-1 0 0,1 0-1,0 0 1,-1-1 0,1 1 0,-1-1-1,5-1 1,-2 1 73,1-1-1,-1 0 1,1 0-1,-1 0 1,0-1-1,0 0 1,0 0 0,0 0-1,-1-1 1,8-6-1,-10 7 32,1 0 0,0-1 0,-1 1-1,0-1 1,0 0 0,0 0 0,0 1 0,-1-1-1,0 0 1,1 0 0,-1-1 0,-1 1-1,1 0 1,-1 0 0,1 0 0,-1-1 0,-1-5-1,1 9-91,-1 0 1,1 1-1,0-1 0,-1 0 0,1 1 0,-1-1 0,1 0 0,-1 1 0,1-1 0,-1 1 0,1-1 0,-1 1 1,1-1-1,-1 1 0,0-1 0,1 1 0,-1 0 0,0-1 0,0 1 0,1 0 0,-1 0 0,0 0 0,0-1 0,1 1 1,-1 0-1,0 0 0,0 0 0,1 0 0,-1 0 0,0 0 0,0 0 0,0 1 0,1-1 0,-1 0 0,0 0 1,0 1-1,1-1 0,-1 0 0,0 1 0,1-1 0,-1 0 0,0 1 0,1-1 0,-1 1 0,1-1 0,-1 1 1,1 0-1,-1-1 0,1 1 0,-1 1 0,-4 5-25,1 1-1,1-1 1,-1 1 0,2 0-1,-1 1 1,1-1 0,0 0 0,-1 15-1,2-21-5,1 0-1,-1 0 0,1 0 1,0 0-1,0 1 1,0-1-1,0 0 0,0 0 1,1 0-1,-1 0 1,0 0-1,1 0 0,0 0 1,-1 0-1,1 0 0,0 0 1,0 0-1,0 0 1,0-1-1,1 1 0,-1 0 1,0-1-1,1 1 0,-1-1 1,1 1-1,0-1 1,-1 0-1,1 1 0,0-1 1,0 0-1,0 0 1,0 0-1,0-1 0,0 1 1,0 0-1,0-1 0,0 1 1,0-1-1,3 0 1,0 0-201,0 0 1,0 0 0,0-1-1,0 0 1,0 0 0,0 0-1,0-1 1,-1 0 0,1 0 0,0 0-1,-1 0 1,0-1 0,1 1-1,6-7 1,-6 5-890,-1-1 0,1 1 0,-1-1 0,0 0 0,0 0 0,-1 0 0,1-1 0,-1 1 0,0-1 0,-1 0 0,4-10 0,3-16-6971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15439,'0'0'5060,"-8"11"-3122,3-1-1687,0-1 0,0 1 0,1 0 0,0 0 0,1 1 0,0-1 0,1 1-1,0-1 1,0 1 0,1 0 0,1 0 0,0 0 0,0 0 0,1-1 0,3 12 0,-2-13-209,0-1 1,1 1-1,0-1 1,0 1-1,1-1 1,0 0-1,1-1 1,0 1-1,8 9 1,-10-13-34,0-1 0,0 1 0,1-1-1,-1 0 1,1 0 0,0-1 0,0 1 0,0-1 0,0 0 0,0 0 0,0 0 0,1 0 0,-1-1 0,1 1-1,-1-1 1,1 0 0,-1-1 0,1 1 0,7-1 0,-10 0-16,0-1 0,0 1 1,0 0-1,-1-1 0,1 1 0,0-1 0,0 0 1,-1 1-1,1-1 0,0 0 0,-1 0 0,1 0 1,-1 0-1,1-1 0,-1 1 0,0 0 0,0-1 1,1 1-1,-1-1 0,0 1 0,0-1 0,0 1 1,1-3-1,12-47-311,-2 9 169,-12 82 255,1-20-30,-1-5-38,1 44 80,-1-57-124,0 0-1,0 1 1,1-1-1,-1 0 1,0 1-1,1-1 1,0 0-1,-1 0 1,1 0-1,0 0 1,0 1-1,1-1 1,-1 0-1,0-1 1,1 1-1,-1 0 1,1 0-1,-1-1 1,3 3-1,-3-4-250,0 0 0,0 1-1,0-1 1,0 0 0,0 0-1,0 0 1,0 0 0,0 0 0,0 0-1,0 0 1,0 0 0,0 0-1,0-1 1,0 1 0,0 0 0,0-1-1,0 1 1,0 0 0,0-1-1,-1 1 1,1-1 0,0 0 0,0 1-1,0-1 1,-1 0 0,1 1-1,0-1 1,-1 0 0,1 0 0,-1 1-1,1-1 1,-1 0 0,1 0-1,-1 0 1,1 0 0,-1 0 0,0 0-1,0 0 1,1 0 0,-1 0-1,0 0 1,0 0 0,0 0 0,0 0-1,0-1 1,5-22-9256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2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16720,'0'0'5797,"-15"45"-4355,15-10-1,0 6-352,0 4-480,9 1-289,4-2-224,3-1-32,-4-5-32,6-4-32,-4-5-576,-4-5-770,-1-7-1152,0-8-577,-2-8-1537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2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15214,'0'0'4773,"10"3"-3289,-6-1-1353,6 2-48,0 0 1,0-1 0,0 0 0,0-1-1,1 0 1,-1-1 0,1 0-1,-1 0 1,1-1 0,13-2 0,-22 2-72,-1-1 0,0 1 0,0 0 0,0-1 0,0 1 0,0-1 0,0 1 0,0-1 0,0 0 0,0 0 0,0 1 0,-1-1 0,1 0 0,0 0 0,0 0 0,-1 0 0,1 0 0,0 0 0,-1 0 0,1 0 0,-1 0 0,1 0 0,-1 0 0,0 0 0,1 0 0,-1 0 0,0 0 0,0 0 0,0-1 0,0 1 0,0 0 0,0 0 0,0 0 0,0 0 0,0 0 0,-1-1 0,1 1 0,0 0 0,-1 0 0,0-2 0,0 1 38,-1-1 0,1 1 0,0-1 1,-1 1-1,1 0 0,-1 0 0,0 0 0,1 0 1,-1 0-1,0 0 0,0 0 0,-1 0 0,1 1 0,0-1 1,-1 1-1,-2-2 0,3 3-47,-1-1 0,1 0 1,-1 0-1,0 1 0,1 0 1,-1-1-1,0 1 0,1 0 0,-1 0 1,0 1-1,1-1 0,-1 0 1,0 1-1,1 0 0,-1-1 0,1 1 1,-1 0-1,1 0 0,-1 1 0,-3 2 1,3-1 7,0 0-1,0 0 1,0 0 0,0 1 0,0-1-1,1 1 1,0-1 0,0 1 0,0 0-1,0 0 1,-1 8 0,-1 3 252,0 1 0,2 0 1,0-1-1,1 1 0,1 31 1,0-45-254,0 0 0,1 0 1,-1-1-1,0 1 0,0 0 1,1-1-1,-1 1 0,1 0 1,-1-1-1,1 1 0,0 0 1,0-1-1,0 1 0,0-1 1,0 1-1,0-1 0,0 0 1,0 1-1,0-1 1,1 0-1,-1 0 0,1 0 1,-1 0-1,1 0 0,-1 0 1,1 0-1,-1-1 0,1 1 1,0-1-1,-1 1 0,1-1 1,0 1-1,-1-1 0,1 0 1,0 0-1,0 0 0,-1 0 1,1 0-1,0 0 0,2-1 1,2 0 11,0 0 1,0-1 0,0 1-1,0-1 1,-1-1-1,1 1 1,-1-1-1,1 0 1,-1 0 0,8-7-1,6-9 8,0-1 0,-2 0-1,15-24 1,22-25 54,-54 68-79,0 1-1,0 0 1,0 0-1,0-1 1,1 1-1,-1 0 1,0-1-1,0 1 1,1 0 0,-1 0-1,0-1 1,0 1-1,1 0 1,-1 0-1,0 0 1,1-1-1,-1 1 1,0 0 0,1 0-1,-1 0 1,0 0-1,1 0 1,-1 0-1,0 0 1,1-1-1,-1 1 1,1 0-1,-1 0 1,0 0 0,1 1-1,-1-1 1,0 0-1,1 0 1,-1 0-1,0 0 1,1 0-1,4 15 238,-4 33 322,-1-39-395,0-4-53,0 0 0,0-1 0,0 1 0,1-1 0,-1 1 0,1-1 0,1 1 0,-1-1 0,3 6 0,-3-9-87,-1 0 1,1-1-1,-1 1 0,1 0 1,-1-1-1,1 1 1,-1-1-1,1 1 1,0-1-1,-1 1 0,1-1 1,0 1-1,-1-1 1,1 1-1,0-1 1,0 0-1,0 0 1,-1 1-1,1-1 0,0 0 1,0 0-1,1 0 1,0 0 7,0-1 1,0 1 0,1-1 0,-1 1-1,0-1 1,0 0 0,0 0-1,0 0 1,0 0 0,0 0 0,-1-1-1,4-1 1,7-8 43,0-1 0,0 0-1,-1-1 1,-1 0 0,11-18 0,27-31-102,-41 60-313,-4 13 166,-3 24 106,0-27 61,-1 26-32,0-23-66,0 1 0,1-1 1,0 1-1,1-1 0,0 0 1,1 0-1,5 18 0,-6-27-423,2 4-1030,0-5-3372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3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50 100 6022,'0'0'1676,"-8"1"-283,-34 4 3892,67 7-2450,-16-8-2744,0 0-1,0 0 1,0-1 0,1 0 0,-1-1-1,1 0 1,0-1 0,-1 0 0,1 0-1,0-1 1,0 0 0,-1-1 0,1 0-1,0 0 1,-1-1 0,1 0 0,-1-1 0,1 0-1,-1-1 1,0 0 0,10-6 0,66-35-779,-31 10-3392,-11 3-2384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3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12460,'0'0'6310,"71"-33"-5349,-31 15 0,10-4-385,5-1-224,3 0-191,-3 1-97,0 4-128,-9 4-1154,-2 2-992,-10 2-2786,-6 1-2660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299 109 4837,'0'-9'4697,"1"-57"-896,0 33 395,-14 59-3138,4-12-1059,-233 516-2337,239-522 1664,-16 26-967,4-22-3705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4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4292,'0'0'2253,"8"-2"-2541,57-21 2419,-44 15-1213,-1 0 0,2 1-1,34-6 1,388-71 1306,-291 49-1708,188-19 1,-323 53-464,-11 1-31,-1 0 0,1 0 0,0 0-1,0-1 1,0 0 0,-1-1 0,1 1 0,0-1-1,-1-1 1,0 1 0,9-5 0,-15 6-24,0 1 1,0-1 0,0 1 0,0 0-1,0-1 1,0 1 0,0-1-1,0 1 1,-1 0 0,1-1 0,0 1-1,0 0 1,0-1 0,-1 1-1,1 0 1,0-1 0,0 1-1,-1 0 1,1-1 0,0 1 0,-1 0-1,1 0 1,0-1 0,-1 1-1,1 0 1,-1 0 0,1 0 0,0-1-1,-1 1 1,1 0 0,-1 0-1,1 0 1,0 0 0,-1 0-1,1 0 1,-1 0 0,1 0 0,0 0-1,-1 0 1,1 0 0,-1 0-1,1 0 1,0 1 0,-1-1 0,0 0-124,1 0 0,-1 0 0,1 0 0,0 0 0,-1 0 1,1 0-1,-1 0 0,1 0 0,0 0 0,-1 1 1,1-1-1,-1 0 0,1 0 0,0 0 0,-1 1 0,1-1 1,0 0-1,-1 0 0,1 1 0,0-1 0,0 0 1,-1 1-1,1-1 0,0 0 0,0 1 0,-1-1 1,1 0-1,0 1 0,0-1 0,0 1 0,0-1 0,0 0 1,0 1-1,-1-1 0,1 1 0,0-1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56 105 5669,'0'0'1597,"-8"2"-492,-2-1-643,-28 3 2663,38-5-3031,0 1 1,0-1-1,0 1 0,0 0 1,1-1-1,-1 1 0,0-1 0,0 1 1,0 0-1,1-1 0,-1 1 1,0 0-1,0-1 0,1 1 1,-1 0-1,0-1 0,1 1 1,-1 0-1,0 0 0,1-1 1,-1 1-1,0 0 0,1 0 0,-1 0 1,0 0-1,1-1 0,-1 1 1,1 0-1,0 0 0,17 0 180,0 2-1,0-1 1,0 2-1,30 9 1,-24-6-154,45 5-1,-23-9 172,-1-1-1,1-3 0,67-12 1,134-39 477,-151 29-641,161-19 0,-241 43-125,23-4 188,-39 4-158,-41 1-4879,31-1 1558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0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10732 143 10154,'-9'-3'955,"-84"-26"806,57 19-1216,1-1 0,-56-26-1,77 30-636,-1 1-1,0 0 0,0 2 0,-1-1 0,1 2 1,-1 0-1,-19-1 0,-115 4-539,73 2 912,-208-5 1005,-185 2-440,-25 42-810,259-17 26,-1184 10 259,988-38-219,-910-43-127,66-14-406,-339 145 320,889 13-259,11 66 859,270-22-399,14 38 73,407-167-112,1 1-1,1 1 1,0 0-1,1 2 1,-30 29-1,45-40-44,1 1 0,1-1 0,-1 1 0,1 0 0,0 1 0,1-1 0,-1 1 0,1 0 0,1-1 0,-4 15 0,5-17-13,0 1 0,1 0 0,0 0 0,0 0-1,0 0 1,1 0 0,0 0 0,0-1 0,0 1 0,0 0 0,1-1-1,0 1 1,0 0 0,0-1 0,0 0 0,1 0 0,0 0 0,3 4 0,6 6-7,0-1 1,2-1 0,-1 0-1,1-1 1,1-1 0,0 0-1,0 0 1,1-2 0,0 0-1,1-1 1,24 7 0,24 5-81,110 16 0,-173-35 94,316 44 24,395 3 1,326-53 66,-343-4-62,1087 60-28,-1755-49 0,1757 36-423,-1747-37 424,332 6 148,333-1 0,-2-42-132,221-83-63,-14-74 135,-782 160-86,-2-6-1,-1-5 1,223-118 0,-324 150 2,0-1 0,-1-1 1,0-1-1,-2-1 0,0 0 1,22-27-1,-36 37-7,0 0 1,0 0-1,-1-1 1,0 1-1,0-1 1,0 0-1,-1 0 0,-1 0 1,4-17-1,-5 19 7,-1 1 0,0-1 0,0 0 0,0 0 0,-1 0 0,0 1 0,0-1 0,-1 0 0,1 1 0,-1-1 0,0 1 0,-1-1 0,1 1 0,-1 0 0,0 0 0,-4-5 0,-2 1-31,1 0-1,-1 0 1,-1 1-1,0 0 1,0 1-1,0 0 1,-1 0-1,0 1 1,0 1-1,-1 0 1,1 0-1,-1 1 1,-15-3-1,-25-4-1250,-94-9 1,138 19 1083,-158-13-4494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0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2680 496 10634,'0'0'-32,"7"-8"5,18-19 113,0-1-1,38-61 1,4-43-365,-61 118 64,-1-1 0,0 0 1,-1 0-1,-1 0 0,0 0 0,-1 0 1,0-23-1,-2 35 227,-1 0 0,1 0 1,-1 0-1,0 0 0,0 0 0,0 0 1,0 0-1,-1 0 0,1 1 0,-1-1 0,0 1 1,1-1-1,-1 1 0,0-1 0,0 1 1,-1 0-1,1 0 0,0 0 0,-1 0 0,1 1 1,-1-1-1,0 1 0,1-1 0,-1 1 1,0 0-1,0 0 0,0 0 0,0 1 0,0-1 1,0 0-1,-4 1 0,-14-3 218,0 1 0,0 2 0,-30 1 0,38 0-158,-53 6 461,1 4 1,1 2 0,-91 30-1,-33 8 915,-380 26-767,173-32-168,299-29-436,0 5 0,-99 34 0,102-22 208,1 4 0,-121 69 1,174-84-173,1 2 1,1 2 0,2 1 0,0 2 0,2 2 0,1 0 0,-45 59 0,66-73-108,0-1 0,1 2 1,0-1-1,2 2 0,0-1 0,1 1 0,1 0 1,1 0-1,0 1 0,2 0 0,0-1 0,0 31 1,4-38-10,-1 1 0,2-1 0,0 0 0,0-1 0,1 1 0,0 0 0,1-1 0,1 1 0,-1-1 0,2-1 0,0 1 0,0-1 0,1 0 1,0 0-1,0 0 0,1-1 0,1-1 0,-1 1 0,2-1 0,-1-1 0,18 12 0,0-5 5,0-1 1,1 0-1,0-3 1,1 0-1,0-1 1,0-2-1,43 4 0,216 6-176,-167-16 146,0-6-1,-1-5 1,0-5-1,-1-6 1,208-63-1,-202 41 72,-2-6 0,132-72 0,-196 88-19,-1-3-1,-2-2 1,-1-2-1,-2-3 1,-2-2 0,46-53-1,-77 73-2,0 0 1,-1-1-1,-2-1 1,20-39-1,-29 47 19,-1 1 0,0-1-1,-1 0 1,-1 0 0,-1-1-1,0 0 1,-2 0 0,1-21 0,-3 33-3,-1 1 0,1-1 1,-1 0-1,0 1 0,-1 0 1,0-1-1,0 1 0,0 0 1,-1 0-1,0 0 1,-1 0-1,1 0 0,-1 1 1,-1 0-1,1 0 0,-1 0 1,0 0-1,-6-5 1,0 3-1,1 0 1,-1 1 0,0 1 0,-1-1 0,0 2 0,0 0 0,0 0 0,0 1 0,-25-4 0,-1 1-53,0 2 1,0 2 0,0 1 0,-1 3 0,1 0 0,-50 10 0,16 3-1525,1 3 1,-91 34 0,98-30-2541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10474,'0'0'9118,"11"-6"-7768,10-6-1098,-1-2 0,0-1 0,-1 0 0,-1-1 0,0-1 0,25-31 0,0-7 775,44-74-1,-90 166-353,-27 59-581,22-75-165,0 1 1,1 0 0,1 0 0,1 0 0,1 1 0,2 0-1,-1 44 1,3-67 14,0 1 0,0-1-1,0 1 1,0-1 0,0 1 0,0-1-1,1 1 1,-1-1 0,0 1 0,0-1-1,1 1 1,-1-1 0,0 0-1,0 1 1,1-1 0,-1 1 0,1-1-1,-1 0 1,0 1 0,1-1 0,-1 0-1,1 0 1,-1 1 0,1-1 0,-1 0-1,0 0 1,1 0 0,-1 1-1,1-1 1,-1 0 0,1 0 0,-1 0-1,1 0 1,-1 0 0,1 0 0,0 0-1,-1 0 1,1 0 0,-1 0-1,1 0 1,-1 0 0,1-1 0,-1 1-1,0 0 1,1 0 0,-1 0 0,2-1-1,21-13-2840,5-14-3005,0-9-3374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14189,'0'0'6246,"0"64"-5157,-5-34-160,-2 4-384,-4-2-193,0-2-128,3-1-160,-1-5 0,3-6-32,1-7-128,0-4-1249,-1-7-1153,3 0-2627,-8-16-5029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15791,'0'0'7463,"56"56"-5669,-24-41-129,3 0-800,4-4-577,4 0-224,1-6-160,-5-1-1601,-5-4-1923,-6 0-4676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79 102 10730,'0'0'1634,"1"-8"1222,0 4-2762,3-35 4475,-4 38-4478,0 0 0,-1 0 0,1 0 0,0 0 1,0 0-1,-1 1 0,1-1 0,0 0 0,-1 0 0,1 0 1,-1 1-1,1-1 0,-1 0 0,0 1 0,1-1 0,-1 0 0,0 1 1,1-1-1,-1 1 0,0-1 0,0 1 0,1-1 0,-1 1 1,0-1-1,0 1 0,0 0 0,0 0 0,0-1 0,1 1 1,-1 0-1,0 0 0,0 0 0,0 0 0,0 0 0,0 0 1,0 0-1,0 0 0,0 1 0,1-1 0,-1 0 0,0 0 0,0 1 1,0-1-1,0 0 0,-1 2 0,-1 0-66,0 0 0,0 0-1,0 0 1,0 1 0,0-1 0,0 1 0,1 0-1,-1-1 1,1 1 0,0 1 0,0-1-1,0 0 1,0 0 0,0 1 0,1-1 0,0 1-1,-1 0 1,1-1 0,0 5 0,-1-1 37,0-1 1,1 1 0,0 0-1,0-1 1,1 1 0,0 0-1,0-1 1,0 1 0,1 0 0,2 8-1,-2-13-12,1 0-1,-1 0 0,0 0 1,1 0-1,0 0 0,-1 0 1,1-1-1,0 1 0,0 0 0,0-1 1,0 0-1,0 1 0,0-1 1,0 0-1,1 0 0,-1 0 1,0 0-1,1-1 0,-1 1 1,1-1-1,-1 1 0,0-1 1,1 0-1,-1 0 0,1 0 1,-1 0-1,1 0 0,-1-1 1,4 0-1,2 0 159,0 0 0,-1-1 0,1 0 0,0 0 0,-1-1 0,1 0 0,12-8 1,-10 4-111,0 0 0,-1-1 0,0 0 1,-1 0-1,0-1 0,10-13 0,-16 18-55,1 1 0,-1-1 0,1 0 0,-1 0 0,0 0 0,-1 0 0,1 0 0,-1-1 0,1 1 1,-1 0-1,-1-1 0,1 1 0,-1-1 0,1 1 0,-1-1 0,-1 1 0,1-1 0,0 1 0,-3-9 0,2 12-46,0-1 1,0 1-1,1-1 1,-1 1 0,0 0-1,0 0 1,-1-1-1,1 1 1,0 0 0,0 0-1,-1 0 1,1 0-1,0 0 1,-1 1 0,1-1-1,-1 0 1,1 1-1,-1-1 1,1 1-1,-1-1 1,1 1 0,-1 0-1,0 0 1,1-1-1,-1 1 1,1 0 0,-1 0-1,0 1 1,1-1-1,-1 0 1,1 1 0,-1-1-1,-3 2 1,1-1-114,0 0 0,0 0 0,0 1 0,0 0 0,0 0 0,0 0 0,0 0 0,1 1 0,-1 0 0,1-1 0,-5 6 0,5-4-208,0 1 0,1 0-1,0 0 1,0 0 0,0 0-1,0 0 1,1 0-1,-2 7 1,4 17-3818,0-28 3695,-1 0 0,0 0 0,1 0 0,-1 0 0,1 0 0,-1 0 1,1 0-1,0 0 0,-1 0 0,1 0 0,0 0 0,0 0 0,0-1 0,-1 1 1,1 0-1,0-1 0,0 1 0,0 0 0,2 0 0,15 4-9664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13645,'0'0'2274,"0"47"769,0-16-865,-10 6-576,1 1-129,4 0-800,-1-3-513,6-6-160,0-8-737,0-8-1377,11-13-1249,-2-1-3396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79 8136,'0'0'2114,"0"-8"90,1 1-1878,-1 2 410,0 0-1,0-1 1,0 1 0,-1 0 0,0-1 0,-1-6-1,1 10-609,1 1-1,-1 0 1,1 0-1,-1 0 1,0 0-1,1 0 0,-1 0 1,0 0-1,0 0 1,1 0-1,-1 1 0,0-1 1,0 0-1,0 0 1,0 1-1,0-1 1,0 0-1,0 1 0,0-1 1,-1 1-1,1 0 1,0-1-1,0 1 0,0 0 1,0 0-1,-1 0 1,1-1-1,0 1 0,0 0 1,0 1-1,-1-1 1,1 0-1,0 0 1,0 0-1,0 1 0,-1-1 1,1 1-1,-2 0 1,1 0-102,-1 1 0,0-1 0,1 1 1,-1 0-1,1 0 0,-1 0 0,1 0 1,0 0-1,0 0 0,0 1 0,0-1 1,0 1-1,1-1 0,-1 1 0,-1 5 1,-18 48 159,16-42-100,-7 41 401,11-51-464,0-1 1,1 1 0,0-1 0,-1 1 0,1 0 0,1-1 0,-1 1 0,0 0-1,1-1 1,0 1 0,0 0 0,3 6 0,-3-9-4,0 0 0,-1-1 0,1 1 1,0 0-1,0 0 0,1-1 0,-1 1 0,0 0 1,0-1-1,0 1 0,0-1 0,0 0 0,1 1 0,-1-1 1,0 0-1,0 0 0,1 1 0,-1-1 0,0 0 0,0 0 1,1-1-1,-1 1 0,0 0 0,0 0 0,1 0 1,-1-1-1,0 1 0,0-1 0,0 1 0,1-1 0,-1 0 1,0 1-1,2-3 0,32-25 469,3-23-376,-32 40 16,1 1-1,1 0 1,-1 0 0,2 1 0,-1 0-1,13-10 1,-20 19-104,0-1-1,1 0 1,-1 1-1,0-1 1,0 1-1,0 0 1,0-1-1,1 1 0,-1 0 1,0 0-1,0-1 1,1 1-1,-1 0 1,0 0-1,0 0 1,1 1-1,-1-1 1,0 0-1,0 0 1,1 1-1,-1-1 1,0 1-1,0-1 0,0 1 1,2 0-1,28 25 25,-2-1-315,-24-23 232,0 0-1,0 0 1,0 0-1,0-1 1,0 0-1,0 0 1,0 0-1,0-1 1,0 1-1,1-1 1,-1 0-1,0-1 1,0 1-1,0-1 1,6-2-1,1-1-768,0-1 0,0-1 0,-1 0 0,17-11 0,10-6-5577,-18 17-318,-10 4 3411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10570,'0'0'870,"6"-8"203,20-26-267,-25 33-785,-1 1 0,0-1 0,1 1 0,-1-1 0,1 0 0,-1 1 0,1-1 0,-1 1 0,1-1 0,-1 1 0,1-1 0,0 1 0,-1 0 0,1-1 0,0 1 0,-1 0 0,1-1 0,0 1 0,0 0-1,-1 0 1,1 0 0,0 0 0,-1 0 0,1 0 0,0 0 0,0 0 0,-1 0 0,1 0 0,0 0 0,0 0 0,-1 0 0,1 1 0,0-1 0,0 0 0,-1 0 0,1 1 0,-1-1 0,1 0 0,0 1 0,-1-1 0,1 1 0,0 0 0,15 26 139,-13-21-58,8 19-76,-1 0 1,-1 0-1,-1 1 1,-1 0-1,-2 0 0,5 51 1,-6-8 54,-8 101 0,3-164-77,1 12 8,-1-1-1,0 0 1,-2 0-1,0 0 1,-1 0-1,0 0 1,-13 29-1,16-45-36,1-1-1,0 0 1,0 1 0,0-1-1,-1 0 1,1 0 0,0 1-1,0-1 1,-1 0-1,1 0 1,0 1 0,-1-1-1,1 0 1,0 0 0,-1 0-1,1 0 1,0 1-1,-1-1 1,1 0 0,0 0-1,-1 0 1,1 0 0,0 0-1,-1 0 1,1 0-1,-1 0 1,1 0 0,0 0-1,-1 0 1,1 0 0,0 0-1,-1 0 1,1-1-1,0 1 1,-1 0 0,1 0-1,0 0 1,-1 0 0,1-1-1,0 1 1,-1 0-1,1 0 1,0-1 0,0 1-1,-1 0 1,1 0 0,0-1-1,-12-15-1905,12 15 1749,-14-27-4174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8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118 143 8360,'0'0'10447,"-8"0"-9230,3 0-1092,0 1 0,-1 0-1,1 0 1,0 1 0,0 0 0,0 0-1,1 0 1,-1 0 0,0 1-1,1 0 1,-1 0 0,1 0-1,0 0 1,0 1 0,0-1 0,1 1-1,-1 0 1,1 0 0,0 1-1,0-1 1,0 1 0,1-1-1,-1 1 1,-2 9 0,4-12-61,1-1 0,-1 0 1,0 1-1,1-1 0,-1 0 1,1 1-1,0-1 0,-1 0 0,1 1 1,0-1-1,0 1 0,0-1 1,0 1-1,0-1 0,0 1 0,0-1 1,0 1-1,1-1 0,-1 0 0,1 1 1,-1-1-1,1 0 0,-1 1 1,1-1-1,0 0 0,1 2 0,-1-2-31,1 0 0,0 0-1,0-1 1,-1 1 0,1 0 0,0-1-1,0 1 1,0-1 0,0 0-1,0 1 1,0-1 0,0 0-1,0 0 1,0 0 0,0-1-1,3 1 1,5-2 7,-1-1-1,1 0 1,0 0-1,-1 0 1,0-1-1,14-9 1,-6 1-12,-2-1 0,1-1-1,-2-1 1,0 0 0,0-1 0,-2-1 0,0 0 0,-1 0 0,0-1 0,-2-1 0,0 1 0,10-32 0,-40 98 335,15-36-215,0 0-1,1 0 1,0 1 0,1-1-1,0 1 1,1 0 0,0 0-1,-1 26 1,4-38-144,0 0 1,1 1-1,-1-1 1,0 0-1,1 0 0,-1 0 1,1 1-1,0-1 1,-1 0-1,1 0 0,0 0 1,-1 0-1,1 0 1,0 0-1,0 0 1,0 0-1,0 0 0,0-1 1,0 1-1,0 0 1,0-1-1,1 1 0,-1-1 1,1 1-1,31 8-509,-32-9 468,-1 0 165,1-1-127,-1 0 0,1-1 0,-1 1 0,1 0 0,-1 0 0,1 0 0,-1-1 0,1 1 0,0 0 0,0 0 0,0 0 1,-1 0-1,1 0 0,0 1 0,0-1 0,0 0 0,0 0 0,1 1 0,-1-1 0,0 0 0,0 1 0,0-1 0,3 0 0,41-13-43,-13 4-128,-30 9 175,1 0 0,-1-1 0,0 1 0,0 0 1,0-1-1,0 1 0,0-1 0,0 0 0,-1 0 0,1 1 1,0-1-1,-1 0 0,0 0 0,1-1 0,-1 1 0,0 0 1,0 0-1,0-1 0,0 1 0,-1 0 0,1-1 0,-1 1 0,1-1 1,-1 1-1,0-1 0,0 1 0,0-1 0,0 1 0,-1-4 1,1 5 12,-1 1 1,0-1-1,1 1 1,-1-1-1,0 0 0,1 1 1,-1-1-1,0 1 1,0 0-1,0-1 1,1 1-1,-1 0 1,0-1-1,0 1 1,0 0-1,0 0 1,1 0-1,-1 0 1,0 0-1,0 0 1,0 0-1,0 0 0,0 0 1,0 0-1,1 0 1,-1 1-1,0-1 1,0 0-1,0 1 1,1-1-1,-1 0 1,0 1-1,0-1 1,1 1-1,-1-1 1,0 1-1,-1 1 1,-26 21 10,25-20-19,0 1-1,0-1 1,0 1 0,1 0-1,-1 0 1,1 0 0,0 0-1,0 1 1,0-1 0,1 1-1,-1-1 1,1 1 0,0-1-1,0 1 1,1 5 0,0-10-8,1 1 0,-1 0-1,1-1 1,-1 1 0,1-1 0,0 1 0,0 0 0,-1-1 0,1 1 0,0-1 0,0 0-1,-1 1 1,1-1 0,0 0 0,0 1 0,0-1 0,0 0 0,0 0 0,-1 0 0,1 0-1,0 0 1,0 0 0,1 0 0,31 0 82,-23-1-53,51-2-78,-40 1 4,0 1 0,38 2 0,-46 5 994,-10-6 345,-1-12-1112,-1 9-320,1-25 188,-2 20-158,0 0 0,0 0 0,1 0 0,1 0 0,-1 0 0,1 0 0,1 0 0,5-12 0,-6 18-78,1 1-1,0 0 1,-1 0 0,1 0 0,0 0-1,0 0 1,0 1 0,0 0-1,0-1 1,0 1 0,-1 0-1,1 0 1,0 0 0,0 1-1,3 0 1,5 0-1058,15-2-2468,6-2-1938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4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2050,'2'-5'1380,"1"1"0,-1 0 1,1 0-1,-1 0 0,1 0 0,0 0 0,1 0 1,-1 1-1,8-6 0,-6 4-607,1 2-1,1-1 1,-1 1 0,0-1 0,1 2-1,7-3 1,1 1 24,0 1-1,1 0 1,-1 1-1,1 1 1,23 1 0,-37 0-699,1 0 0,0 1 0,-1-1 0,1 1 0,-1-1-1,1 1 1,-1 0 0,1 0 0,-1 0 0,0 0 0,1 1 0,-1-1 0,0 1 0,0-1 0,0 1 0,0 0 0,3 3 0,-5-4-67,1 0-1,0 1 1,0-1-1,-1 0 1,1 0-1,-1 1 1,1-1-1,-1 0 1,0 0-1,0 1 1,1-1-1,-1 0 1,0 1-1,0-1 1,0 1-1,0-1 1,0 0-1,-1 1 1,1-1-1,0 0 1,-1 0-1,1 1 1,-1-1-1,1 0 1,-1 0-1,1 1 1,-1-1-1,0 0 1,0 0-1,0 0 1,0 0-1,1 0 1,-1 0-1,0 0 1,-2 1-1,-68 44 205,71-45-252,0-1 0,0 1-1,0-1 1,0 1 0,0 0 0,0-1 0,0 1 0,1 0 0,-1-1-1,0 1 1,0 0 0,1-1 0,-1 1 0,0-1 0,1 1 0,-1-1-1,0 1 1,1-1 0,-1 1 0,1-1 0,-1 1 0,1-1 0,-1 1-1,1-1 1,-1 0 0,1 1 0,-1-1 0,1 0 0,-1 0 0,1 1-1,0-1 1,-1 0 0,1 0 0,0 0 0,-1 0 0,2 0 0,32 16-113,-29-14 114,32 13-9,-24-12-10,0 2-1,-1 0 1,0 0 0,0 1-1,0 1 1,0 0 0,-1 0-1,-1 1 1,17 15-1,-26-21 33,0-1-1,0 0 0,0 0 0,0 0 0,0 0 0,-1 0 0,1 1 0,0-1 0,-1 0 0,1 1 0,-1-1 0,0 1 0,1-1 1,-1 0-1,0 1 0,0-1 0,0 1 0,0-1 0,0 1 0,0-1 0,0 0 0,0 1 0,-1-1 0,1 1 0,-1 1 0,-1 0 32,0-1-1,0 1 0,0-1 0,0 0 0,0 0 1,0 0-1,0 0 0,0 0 0,-1-1 1,1 1-1,-1-1 0,-2 2 0,-11 3 308,1 0-1,-1-1 1,-23 4-1,36-8-258,-22 4 403,1-2 1,-1 0-1,0-1 1,-27-3-1,52 1-488,-1 0 1,1 1-1,-1-1 1,0 0-1,1 0 0,-1 0 1,1 0-1,-1 0 1,1 0-1,-1 0 0,1 0 1,-1-1-1,1 1 1,-1 0-1,1 0 0,-1 0 1,1-1-1,-1 1 1,1 0-1,-1 0 0,1-1 1,-1 1-1,1 0 1,-1-1-1,1 1 0,0-1 1,-1 1-1,1 0 1,0-1-1,-1 1 0,1-2 1,0 2-77,1-1 0,-1 1 1,1-1-1,-1 1 1,1-1-1,0 1 0,-1-1 1,1 1-1,0 0 1,-1-1-1,1 1 0,0 0 1,-1 0-1,1-1 0,0 1 1,0 0-1,-1 0 1,1 0-1,0 0 0,0 0 1,-1 0-1,1 0 0,1 0 1,9 0-917,30 0-3165,-12-4-2284,5-5-7248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11979,'0'0'9198,"4"10"-8125,11 65 591,-12-50-1139,2 0 1,11 37 0,-15-60-492,0 1 1,0-1 0,0 0 0,0 1-1,0-1 1,0 0 0,1 0-1,-1 0 1,1 0 0,0 0-1,0-1 1,0 1 0,-1 0 0,2-1-1,-1 1 1,0-1 0,0 0-1,0 0 1,0 0 0,1 0-1,2 1 1,-1-1-6,0-1 1,0 0-1,0 1 0,0-1 0,1-1 1,-1 1-1,0-1 0,0 0 1,0 0-1,0 0 0,6-3 0,5-2 5,-1-1 0,0-1 0,-1-1 0,0 0 0,18-15 0,-31 23-36,0 1 0,0 0 0,1-1 0,-1 1-1,0-1 1,0 1 0,1 0 0,-1-1 0,1 1-1,-1 0 1,0 0 0,1-1 0,-1 1 0,1 0-1,-1 0 1,0-1 0,1 1 0,-1 0 0,1 0-1,-1 0 1,1 0 0,-1 0 0,1 0 0,-1 0 0,1 0-1,-1 0 1,1 0 0,-1 0 0,1 0 0,-1 0-1,1 0 1,-1 0 0,0 0 0,1 1 0,-1-1-1,1 0 1,-1 0 0,1 0 0,-1 1 0,0-1-1,1 0 1,-1 1 0,0-1 0,1 0 0,-1 1-1,0-1 1,1 0 0,-1 1 0,0-1 0,0 1 0,1-1-1,-1 1 1,0-1 0,0 0 0,0 1 0,0-1-1,0 1 1,0-1 0,0 1 0,1 0 0,2 45 34,0-6-192,-2-39 86,0 0 0,-1-1 0,1 1 0,0 0 1,-1-1-1,1 1 0,0 0 0,0-1 0,0 1 1,0-1-1,-1 1 0,1-1 0,0 0 0,0 1 0,0-1 1,0 0-1,0 0 0,0 1 0,0-1 0,0 0 0,0 0 1,0 0-1,0 0 0,0 0 0,0-1 0,0 1 0,0 0 1,0 0-1,0-1 0,0 1 0,0 0 0,0-1 1,0 1-1,0-1 0,-1 1 0,1-1 0,0 0 0,1 0 1,30-25-3241,4-20-5745,-19 20 1254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53 155 11147,'0'0'10415,"-8"9"-9556,-2-1-621,6-5-170,1 0 0,-1 0 0,1 0 0,0 0 0,0 1 0,0-1 0,0 1 0,1 0 0,-4 7 0,6-10-66,0-1 1,0 0-1,0 1 0,0-1 0,0 0 0,0 0 0,1 1 0,-1-1 0,0 0 0,0 0 0,0 0 0,1 1 0,-1-1 1,0 0-1,0 0 0,0 0 0,1 0 0,-1 1 0,0-1 0,0 0 0,1 0 0,-1 0 0,0 0 0,0 0 0,1 0 0,-1 0 1,0 0-1,1 0 0,-1 0 0,0 0 0,0 0 0,1 0 0,-1 0 0,0 0 0,1 0 0,-1 0 0,0 0 0,0 0 1,1 0-1,-1 0 0,0 0 0,0-1 0,1 1 0,-1 0 0,0 0 0,1 0 0,16-5 98,16-14-53,-26 15-227,0-1 1,0 1-1,0 1 1,1-1-1,8-2 1,-16 6 168,1 0 0,-1 0 0,1 0 0,-1 0 0,1 1 0,-1-1 0,1 0 0,-1 0 0,0 0 0,1 0 0,-1 0 0,1 1 0,-1-1 0,1 0 0,-1 0 0,1 1 0,-1-1 0,0 0 0,1 1 0,-1-1 0,0 0 0,1 1 0,-1-1 0,0 1 0,0-1 0,1 0 0,-1 1 0,0-1 0,0 1 0,0-1 0,1 1 0,-1-1 0,0 1 0,0-1 0,0 1 0,0-1 0,0 1 0,0-1 0,0 1 0,0 0 0,0 26 58,-1-20-60,1 4 44,0-2-8,0-1-1,0 1 0,1 0 1,0 0-1,0 0 0,1-1 1,3 13-1,-3-19-10,-1 0 0,0 0 0,1 0 0,-1 0 0,1 0 0,0-1 0,0 1 0,-1 0 0,1-1 0,0 1 0,0-1 0,1 1 0,-1-1 0,0 0-1,0 0 1,1 0 0,-1-1 0,0 1 0,1 0 0,-1-1 0,1 1 0,-1-1 0,1 0 0,-1 0 0,1 0 0,-1 0 0,1-1 0,-1 1 0,1 0 0,-1-1 0,4-1 0,3-1 9,-1 1 0,0-1 1,-1 0-1,1-1 0,-1 0 1,1 0-1,-1-1 0,0 0 1,-1 0-1,1-1 0,-1 1 1,0-1-1,-1-1 0,1 1 1,-1-1-1,0 0 0,-1 0 1,0-1-1,0 1 0,0-1 1,3-12-1,1-3 67,-1 0 1,-1-1 0,-1 0-1,-1 1 1,-1-2-1,-1-30 1,-5 50 541,-3 13-436,-6 14-153,10-16-27,0 1 0,0 0 1,1-1-1,0 1 0,1 0 1,-1 0-1,1 0 1,0 0-1,1 0 0,0 0 1,0 0-1,0 0 0,1-1 1,0 1-1,0-1 1,1 1-1,0-1 0,0 0 1,0 0-1,1 0 0,0 0 1,0 0-1,0-1 1,1 0-1,5 5 0,2 2-14,25 31 14,-34-40-14,-1 0 1,0 0 0,0 0-1,0 0 1,0 0 0,-1 1-1,0-1 1,1 1 0,-1-1-1,0 1 1,0 7 0,-27-21-621,-21-17 33,1-2 0,-69-57 0,115 86 625,0 0 0,0 0 1,-1 0-1,1 0 1,0 0-1,0 0 0,0-1 1,-1 1-1,1 0 0,0 0 1,0 0-1,0-1 0,-1 1 1,1 0-1,0 0 1,0 0-1,0-1 0,0 1 1,0 0-1,0 0 0,0-1 1,-1 1-1,1 0 1,0-1-1,0 1 0,0 0 1,0 0-1,0-1 0,0 1 1,0 0-1,0 0 0,0-1 1,1 1-1,-1 0 1,0 0-1,0-1 0,0 1 1,0 0-1,0 0 0,0-1 1,0 1-1,1 0 0,-1 0 1,0-1-1,0 1 0,18-5 615,33 5-582,-40 0 153,76 4-30,7 0-2658,-32-8-6173,-28-4-3961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137 179 4516,'11'-34'9382,"-14"5"-4105,2 27-5154,0 0-1,0 0 0,0 1 0,0-1 1,-1 0-1,1 1 0,0-1 0,-1 1 1,0 0-1,1 0 0,-1-1 0,0 1 1,1 0-1,-1 0 0,0 0 0,0 1 1,0-1-1,0 0 0,0 1 0,0-1 1,0 1-1,0 0 0,0 0 0,0 0 1,0 0-1,0 0 0,0 0 0,0 0 1,-3 1-1,1 0-103,-1 0 1,1 1-1,0 0 0,0-1 1,0 1-1,0 0 0,1 1 1,-1-1-1,1 1 0,-1-1 0,1 1 1,0 0-1,0 1 0,0-1 1,0 0-1,0 1 0,1 0 1,0-1-1,0 1 0,-4 8 1,3-6 4,1 1 1,-1-1 0,1 0 0,0 1 0,0 0-1,1-1 1,0 1 0,0 0 0,1 0 0,-1-1-1,1 1 1,1 0 0,1 7 0,-2-12-18,1-1 0,0 1 0,0-1 0,0 0 1,0 1-1,0-1 0,0 0 0,0 0 0,0 0 0,0 0 1,1 0-1,-1 0 0,0 0 0,1 0 0,-1 0 1,1-1-1,-1 1 0,1 0 0,-1-1 0,1 0 0,-1 1 1,1-1-1,-1 0 0,1 0 0,0 1 0,-1-1 1,1-1-1,0 1 0,-1 0 0,1 0 0,-1 0 0,2-1 1,5-1 44,-1 1 0,1-1 0,-1 0 0,0-1 0,12-5 1,0-4-7,-1 0 0,-1-1 1,0-1-1,-1 0 1,0-1-1,-1-1 0,-1-1 1,0 0-1,-2 0 1,0-2-1,-1 1 0,16-37 1,-22 36-5,-12 27-130,-14 31 176,13-23-78,2 0 0,0 0 0,0 1-1,2 0 1,0 1 0,1-1-1,1 0 1,0 1 0,2 0 0,1 26-1,0-41-101,0 0 0,-1 0-1,2-1 1,-1 1 0,0 0 0,0-1-1,1 1 1,0-1 0,-1 1 0,1-1 0,0 0-1,0 0 1,0 0 0,0 0 0,1 0-1,-1 0 1,0-1 0,1 1 0,0-1-1,-1 1 1,1-1 0,0 0 0,3 1-1,-1-1-444,-1 0-1,0 0 1,1 0-1,-1-1 1,1 1-1,-1-1 1,1 0-1,-1-1 1,1 1-1,-1-1 1,1 0-1,-1 0 1,1 0-1,5-3 1,15-14-5309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3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132 145 13389,'0'0'3133,"-10"6"-709,-2 1-1979,1 0 1,0 1-1,1 1 1,0 0-1,-12 13 1,17-17-235,1 0 1,-1 1-1,1-1 1,0 1-1,1 0 1,0 0-1,0 1 1,0-1-1,0 0 1,1 1-1,0 0 1,1-1-1,-1 1 1,1 9-1,1-15-206,0 0 0,0 0 0,0 0 0,0 0 0,0 0 0,1 0-1,-1 0 1,1 0 0,-1 0 0,1 0 0,-1 0 0,1 0 0,-1 0-1,1 0 1,0 0 0,-1 0 0,1 0 0,0-1 0,0 1 0,0 0-1,0-1 1,0 1 0,-1 0 0,1-1 0,0 1 0,2 0-1,1 0 0,0 0 0,0 0 0,0 0 0,1 0 0,-1 0 0,0-1 0,6 0 0,-1 0-214,0 0 0,0-1 0,0-1 0,0 1 0,0-1 0,14-6 0,-13 3 26,-1-1 0,0 0 1,-1-1-1,1 0 0,-1 0 1,-1-1-1,0 0 0,0 0 1,11-17-1,-17 24 270,0 5 43,0 0 1,-1 0 0,0 0 0,1 0 0,-1 0-1,-1 0 1,0 7 0,0-1 54,1-8-131,0 0 1,-1 0-1,1 1 1,0-1-1,1 0 1,-1 0-1,0 1 1,1-1-1,-1 0 0,1 0 1,-1 0-1,1 0 1,0 0-1,0 0 1,0 0-1,0 0 1,1 0-1,0 2 0,1-3-5,0 0-1,0 1 0,0-1 0,0-1 0,0 1 0,0 0 0,0-1 1,0 1-1,0-1 0,0 0 0,0 0 0,6-1 0,7-1-43,-2-1-1,1 0 1,0-1 0,-1 0-1,1-2 1,-1 1 0,0-2-1,17-10 1,47-20-1227,-78 37 1226,0 0 1,0 0-1,1 0 1,-1-1-1,0 1 1,1 0-1,-1 0 1,1 0-1,-1 0 1,0 0-1,1 0 0,-1 0 1,0 0-1,1 0 1,-1 0-1,0 0 1,1 0-1,-1 0 1,0 0-1,1 0 1,-1 1-1,1-1 1,-1 0-1,0 0 1,0 0-1,1 0 1,-1 1-1,0-1 0,1 0 1,-1 0-1,0 1 1,0-1-1,1 0 1,-1 0-1,0 1 1,0-1-1,0 0 1,1 1-1,-1-1 1,0 0-1,0 1 1,0-1-1,0 0 1,0 1-1,0-1 0,0 1 1,0-1-1,0 0 1,0 1-1,-2 28 508,-1 0 162,3-28-650,0-1 0,0 1 0,0-1 1,0 1-1,0 0 0,0-1 0,0 1 0,0-1 0,1 1 0,-1-1 0,0 1 0,0-1 0,0 1 0,1-1 1,-1 1-1,0-1 0,0 1 0,1-1 0,-1 1 0,0-1 0,1 0 0,-1 1 0,0-1 0,1 0 0,-1 1 0,1-1 1,-1 0-1,1 1 0,-1-1 0,1 0 0,-1 0 0,2 1 0,4-1 39,0 0 0,0 0 0,0-1 0,0 1-1,0-1 1,0-1 0,0 1 0,0-1 0,-1 0 0,1 0 0,9-6 0,57-41-825,-28 17-306,-41 34 792,-4 7 233,-7 21 359,1-5 49,7-25-353,0 1 0,0 0 0,0-1 1,0 1-1,0 0 0,0 0 0,0-1 1,0 1-1,0 0 0,0-1 0,0 1 1,0 0-1,1 0 0,-1-1 0,0 1 0,1-1 1,-1 1-1,0 0 0,1-1 0,-1 1 1,1-1-1,-1 1 0,1 0 0,-1-1 0,1 1 1,-1-1-1,1 0 0,-1 1 0,1-1 1,1 1-1,25 0 240,-20-2-207,0-1 0,0 0 1,0 0-1,0-1 0,11-5 1,-5-1-108,0 0 1,-1-1 0,-1-1-1,1 0 1,18-24 0,-32 39 46,0 0 0,1 0 0,-1-1 0,1 1 0,0 0 1,0 0-1,0 1 0,1-1 0,-1 0 0,1 8 0,0-10 34,0-1-1,0 1 1,0-1-1,0 1 1,0 0 0,0-1-1,0 1 1,0-1-1,1 1 1,-1-1 0,1 1-1,-1-1 1,1 0-1,0 1 1,-1-1 0,1 1-1,0-1 1,0 0-1,0 0 1,0 1-1,0-1 1,0 0 0,0 0-1,1 0 1,-1 0-1,0 0 1,0-1 0,1 1-1,-1 0 1,1-1-1,-1 1 1,2 0 0,3-1 9,0 0 0,0 0 0,0 0 0,0-1 0,-1 0 0,1 0 0,0-1 0,0 1 0,-1-1 0,1 0 0,-1-1-1,0 1 1,9-7 0,-4 2-58,-1 0-1,0-1 0,0 0 0,-1-1 0,0 0 0,10-14 0,-4 2-41,-2 0 0,0-1 1,-1-1-1,-1 0 0,13-47 0,-18 37 107,-15 46 120,-18 51-49,22-44-82,1 1-1,1 0 0,1 0 0,1 0 1,0 0-1,2 0 0,0 0 0,1 1 0,2-1 1,0 0-1,6 22 0,-16-62-140,-1 1-1,0 0 1,-2 0-1,0 1 1,-16-21-1,19 28-163,-1 1-1,0 0 1,0 0 0,-1 1-1,0 0 1,-1 1 0,1 0-1,-1 0 1,-1 1 0,-12-6-1,64 21 1050,0-1-1,0-2 1,0-2 0,51-2-1,-91-2-820,0 0-1,-1 1 1,1-1-1,0 0 0,-1 0 1,1 0-1,0 0 1,-1 0-1,1 0 1,0 0-1,-1 0 1,1 0-1,-1 0 0,1 0 1,0 0-1,-1-1 1,1 1-1,0 0 1,-1 0-1,1-1 0,-1 1 1,1 0-1,0-1 1,-1 1-1,1 0 1,-1-1-1,1 1 1,-1-1-1,0 1 0,1-1 1,-1 1-1,1-1 1,-1 0-1,0 1 1,1-1-1,-1 1 0,0-1 1,0 0-1,0 1 1,1-1-1,-1 0 1,0 1-1,0-1 1,0 0-1,0 1 0,0-2 1,-1 0-726,0-1 0,0 1-1,0 0 1,0 0 0,-1 0 0,1 0 0,0 0 0,-1 0 0,1 1 0,-1-1-1,-2-2 1,-16-12-12464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40 13389,'-5'-8'3843,"5"-1"-1248,0 1-225,14 0-1665,6 4-449,10 2-288,0 2-385,-2 0-2754,0 0-5413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108 107 13997,'0'0'6476,"-8"0"-5969,3 0-496,1 1 0,-1-1 0,1 1 1,0 0-1,-1 1 0,1-1 0,0 1 1,0 0-1,0 0 0,0 0 0,0 1 0,1-1 1,-1 1-1,1 0 0,-1 0 0,1 0 0,0 0 1,0 1-1,0-1 0,1 1 0,-1 0 0,1 0 1,0 0-1,0 0 0,1 0 0,-1 0 1,1 0-1,-1 1 0,1 4 0,0-7 2,0-1 0,1 1-1,-1 0 1,1-1 0,-1 1-1,1 0 1,0 0 0,0-1-1,0 1 1,0 0 0,0 0-1,0-1 1,0 1 0,1 0-1,-1-1 1,1 1 0,-1 0 0,1-1-1,-1 1 1,1-1 0,0 1-1,0-1 1,0 1 0,0-1-1,2 3 1,-1-4 2,0 1 0,0 0 0,0-1 1,0 1-1,0-1 0,0 1 0,0-1 0,0 0 0,0 0 0,0 0 0,0 0 1,0 0-1,0-1 0,0 1 0,1-1 0,-1 1 0,2-2 0,10-3 40,-1-1 0,-1 0-1,1 0 1,22-17 0,-19 10-46,-1 0 0,0-1 1,23-28-1,-33 36 59,0 0 0,-1-1 1,0 1-1,0-1 0,0 0 0,-1 0 0,0-1 0,0 1 1,-1 0-1,0-1 0,0 0 0,0-14 0,-2 22-67,0 0-1,0-1 0,0 1 1,0 0-1,0 0 0,0 0 1,-1-1-1,1 1 0,0 0 1,0 0-1,0-1 1,0 1-1,-1 0 0,1 0 1,0 0-1,0 0 0,-1-1 1,1 1-1,0 0 0,0 0 1,0 0-1,-1 0 0,1 0 1,0 0-1,-1 0 1,1 0-1,0 0 0,0 0 1,-1 0-1,1 0 0,0 0 1,0 0-1,-1 0 0,1 0 1,0 0-1,0 0 1,-1 0-1,1 0 0,0 0 1,0 0-1,-1 0 0,1 1 1,0-1-1,0 0 0,-1 0 1,1 0-1,0 0 0,0 1 1,0-1-1,0 0 1,-1 0-1,1 0 0,0 1 1,0-1-1,0 0 0,0 0 1,0 1-1,0-1 0,-1 1 1,-13 13 57,9-3-6,0 1 0,0 0 0,1 1 0,0-1-1,-3 25 1,6-31-4,0 1 0,0 0 0,1 0 0,0-1 0,0 1 0,0 0 0,1 0 0,0 0 0,1-1 0,-1 1 0,1-1 0,6 13-1,-6-16-30,1 0-1,0 0 0,0 0 1,0 0-1,1 0 0,-1-1 0,1 1 1,-1-1-1,1 0 0,0 0 0,0 0 1,0-1-1,0 1 0,0-1 1,0 0-1,0 0 0,0 0 0,0-1 1,1 1-1,-1-1 0,0 0 0,1-1 1,-1 1-1,0-1 0,0 1 0,0-1 1,7-3-1,-3 2 6,0 0 0,-1-1 0,1 0 0,-1 0 0,0 0 0,0-1 0,0-1 0,-1 1 0,1-1 0,-1 0-1,0 0 1,-1-1 0,1 1 0,5-9 0,4-23 68,-15 37-92,0 0 1,0 0-1,0 0 0,0 0 0,0 0 1,0 0-1,-1 0 0,1 0 1,0 0-1,0 0 0,0 0 0,0 0 1,0 0-1,0 0 0,0 0 1,0 0-1,0 0 0,0 0 0,0 0 1,0 0-1,0 0 0,0 0 1,-1 0-1,1 0 0,0 0 0,0 0 1,0 0-1,0 0 0,0 0 0,0 0 1,0 0-1,0-1 0,0 1 1,0 0-1,0 0 0,0 0 0,0 0 1,0 0-1,0 0 0,0 0 1,-9 22-72,6-14 102,0 1 1,1 0 0,0 1-1,1-1 1,-1 12 0,2-19-9,0 0-1,0-1 1,0 1 0,0 0 0,0 0 0,0 0 0,1 0-1,-1-1 1,0 1 0,1 0 0,-1 0 0,1-1 0,0 1-1,0 0 1,0-1 0,0 1 0,0-1 0,0 1 0,0-1-1,0 1 1,0-1 0,1 0 0,-1 0 0,1 1 0,-1-1-1,1 0 1,-1 0 0,1-1 0,0 1 0,-1 0 0,1 0-1,0-1 1,1 1 0,6 0 45,-1-1 1,1 0-1,-1 0 0,0-1 1,1 0-1,-1 0 0,0-1 1,0 0-1,1-1 0,-2 0 0,1 0 1,0 0-1,9-7 0,-13 8-53,0 0-1,0-1 0,-1 1 1,1-1-1,0 0 0,-1 0 1,0 0-1,0-1 0,0 1 1,0-1-1,0 0 0,-1 0 1,0 0-1,0 0 1,0 0-1,0 0 0,0-1 1,-1 1-1,0 0 0,0-1 1,0 1-1,-1-1 0,1 0 1,-1 1-1,-1-9 0,1 13-10,0-1 1,0 0-1,0 1 0,-1-1 0,1 0 0,0 1 1,0-1-1,-1 0 0,1 1 0,0-1 0,-1 1 1,1-1-1,-1 0 0,1 1 0,-1-1 0,1 1 1,-1-1-1,1 1 0,-1 0 0,1-1 0,-1 1 1,0 0-1,1-1 0,-1 1 0,0 0 0,1-1 1,-1 1-1,0 0 0,1 0 0,-1 0 0,0 0 1,0 0-1,1 0 0,-1 0 0,0 0 0,1 0 1,-1 0-1,0 0 0,1 0 0,-1 1 0,0-1 1,1 0-1,-1 0 0,0 1 0,1-1 0,-2 1 1,0 0 3,-1 0 0,0 1 0,1-1 0,-1 0 0,1 1 0,0 0 1,0 0-1,-1 0 0,1 0 0,-2 3 0,2-3 6,1 0 0,0 0-1,-1 0 1,1 1 0,0-1 0,0 1 0,0-1-1,0 1 1,1-1 0,-1 1 0,1-1-1,-1 1 1,1 0 0,0-1 0,0 1 0,0 0-1,1 3 1,0-4 22,0 0-1,0 0 0,0 0 1,0 0-1,0-1 0,0 1 1,1 0-1,-1-1 0,0 1 1,1-1-1,0 0 1,-1 1-1,1-1 0,0 0 1,-1 0-1,1 0 0,3 1 1,4 1-415,1 0-1,-1 0 1,1-1 0,0-1 0,-1 0 0,1 0-1,18-1 1,-27 0 115,0 0 0,0 0-1,0 0 1,0 0-1,0 0 1,1 0 0,-1-1-1,0 1 1,0 0 0,0-1-1,0 1 1,0 0-1,0-1 1,0 0 0,0 1-1,0-1 1,0 1 0,0-1-1,0 0 1,0 0 0,0 1-1,-1-1 1,1 0-1,0 0 1,-1 0 0,1 0-1,0 0 1,0-1 0,3-18-7843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4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15951,'0'0'4965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0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10826,'0'0'6721,"10"-8"-5509,-3 2-1020,-2 2-111,-1 1 0,0-1 0,1 1 0,-1 0 0,1 0 1,0 1-1,0-1 0,0 1 0,1 0 0,-1 1 1,0-1-1,1 1 0,-1 0 0,10-1 0,1 2 112,0 0 0,0 1 0,0 1 0,0 0 0,29 9 0,-42-10-126,0 0 0,0 0 0,0 0 1,0 1-1,0-1 0,-1 1 0,1-1 0,0 1 1,-1 0-1,0 0 0,1 0 0,-1 0 0,0 1 0,0-1 1,0 0-1,0 1 0,0 0 0,-1-1 0,1 1 0,-1 0 1,0 0-1,0 0 0,0 0 0,0 0 0,0 0 1,-1 0-1,1 0 0,-1 0 0,0 0 0,0 1 0,0-1 1,0 0-1,-1 0 0,1 0 0,-1 0 0,0 0 0,-2 6 1,-1-2 131,-1 1 1,0-1-1,0 0 0,-1-1 1,1 1-1,-2-1 1,1 0-1,-1-1 1,1 1-1,-1-1 1,-1-1-1,-9 6 1,17-10-188,49-6 441,61-13-1305,-15 2-4541,-60 9-373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9673,'0'0'5862,"60"20"-4421,-21-20-416,6 0-737,2-3-192,1-10-416,-4-3-1986,-5-6-2050,-14-7-3748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12075,'0'0'8745,"12"-1"-7459,285-46 2693,160-59-3490,-334 63-1075,-42 14-5223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13741,'0'0'7719,"11"-1"-6507,21-3-516,-13 1-178,0 0-1,0 2 1,1 0-1,-1 1 1,33 4-1,-51-4-513,0 1 1,0-1-1,0 0 0,0 0 0,0 1 1,-1-1-1,1 1 0,0-1 0,0 1 1,0-1-1,0 1 0,-1 0 0,1-1 1,0 1-1,-1 0 0,1-1 0,0 1 1,-1 0-1,1 0 0,-1 0 0,1 0 1,-1-1-1,0 1 0,1 0 1,-1 0-1,0 0 0,1 2 0,-1-1 15,0 1 0,-1-1-1,1 1 1,0-1 0,-1 1-1,0-1 1,1 0 0,-1 1-1,0-1 1,-2 4-1,-3 3 56,1 0 0,-2 0 0,-13 15-1,0-5 27,-44 33 0,38-33-81,26-18-19,0-1 0,0 0-1,0 0 1,0 0 0,0 0-1,0 0 1,-1 0 0,1 0-1,0 1 1,0-1 0,0 0-1,0 0 1,0 0 0,0 0-1,0 0 1,0 0 0,0 1-1,0-1 1,0 0 0,0 0-1,0 0 1,0 0 0,0 0 0,0 1-1,0-1 1,0 0 0,0 0-1,1 0 1,-1 0 0,0 0-1,0 0 1,0 1 0,0-1-1,0 0 1,0 0 0,0 0-1,0 0 1,0 0 0,1 0-1,-1 0 1,0 0 0,0 0-1,0 0 1,0 0 0,0 1 0,0-1-1,0 0 1,1 0 0,-1 0-1,0 0 1,0 0 0,0 0-1,0 0 1,0 0 0,1 0-1,-1 0 1,0 0 0,0 0-1,0 0 1,0 0 0,0 0-1,0 0 1,1-1 0,-1 1-1,0 0 1,0 0 0,0 0 0,0 0-1,22 1-49,23-2-38,-30 0-7,0 0 0,-1 1 0,1 1-1,0 0 1,27 7 0,-39-7 84,-1-1 0,1 1 0,-1 0 0,1 0 0,-1 0 1,1 0-1,-1 0 0,0 0 0,0 1 0,1-1 0,-1 1 0,0 0 0,0-1 0,-1 1 0,1 0 0,0 0 0,-1 0 0,1 0 0,-1 1 0,0-1 1,1 0-1,-1 1 0,0-1 0,0 1 0,-1-1 0,1 1 0,-1-1 0,1 1 0,-1-1 0,0 1 0,1 0 0,-2-1 0,1 1 0,0-1 1,0 1-1,-1 0 0,1-1 0,-1 1 0,0-1 0,0 1 0,0-1 0,-1 3 0,-2 1 158,1 1 1,-1-1-1,-1 0 1,1 0-1,-1-1 0,0 1 1,0-1-1,0 0 1,-1 0-1,0-1 0,0 0 1,0 0-1,0 0 1,-1-1-1,0 1 0,-8 1 1,2 0 38,0 0 1,0-1-1,0-1 1,-1 0 0,1-1-1,-1-1 1,-24 0-1,37-1-294,-1 0-1,1 0 0,0 0 0,-1 0 0,1-1 0,-1 1 0,1 0 0,-1-1 0,1 0 0,0 1 0,-1-1 1,1 0-1,0 1 0,0-1 0,0 0 0,-1 0 0,1 0 0,0 0 0,0 0 0,0-1 0,0 1 0,1 0 1,-1 0-1,0-1 0,0 1 0,1 0 0,-1-1 0,1 1 0,-1 0 0,1-1 0,0 1 0,-1-1 0,1 1 1,0-1-1,0 1 0,0-1 0,0 1 0,0-1 0,1 1 0,-1 0 0,0-1 0,1 1 0,0-3 0,1-3-1171,0 0 0,0 0 0,1 1 0,0-1 0,0 1 0,0 0 0,8-10 0,14-14-6653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15246,'0'0'7955,"7"-2"-7272,34-8 450,70-20-340,-101 26-751,1 0 0,0-1 0,-1 0 0,0 0 1,-1-1-1,1-1 0,15-12 0,-17 7 710,-11 9 482,2 4-1197,-1-1 0,1 1-1,0 0 1,-1-1 0,1 1 0,0 0-1,0 0 1,-1 0 0,1 0 0,0 0-1,0 0 1,0 0 0,0 0 0,1 0-1,-1 1 1,-1 1 0,-7 14 87,1 0 1,1 1-1,0-1 0,2 2 1,0-1-1,-3 23 1,3 0 440,-1 73 1,6-109-535,1 0 0,0 0-1,0 0 1,0 0 0,1 0 0,0 0 0,4 8 0,-6-12-128,1 0 1,-1 0-1,1 0 1,-1 0-1,1 0 1,-1 0-1,1 0 1,0 0-1,-1 0 1,1 0-1,0 0 1,0 0-1,0-1 1,-1 1-1,1 0 1,0-1-1,0 1 1,0 0-1,0-1 1,0 0-1,0 1 1,1-1-1,-1 1 1,0-1-1,0 0 1,0 0-1,0 0 1,0 0-1,0 0 1,1 0-1,-1 0 1,0 0-1,0 0 1,0 0-1,0-1 1,0 1-1,0 0 1,0-1-1,0 1 0,0-1 1,2 0 0,-2-1-519,-1 1 0,1-1 1,-1 0-1,0 1 0,1-1 1,-1 0-1,0 0 0,0 1 1,0-1-1,0 0 0,-1 1 1,1-1-1,0 0 1,-1 1-1,1-1 0,-1 0 1,1 1-1,-1-1 0,0 1 1,0-1-1,-1-1 0,-15-17-6954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8616,'0'0'16944,"48"-25"-15919,-6 19-416,13-1-417,-3-2-160,2-3-224,-4 2-2499,-11-6-2594,-5-5-8392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52 11691,'0'0'13528,"17"-19"-11377,-17 14-2130,-2-16 461,1 20-474,1 1-1,-1-1 1,1 1-1,-1-1 1,1 1-1,-1 0 0,1-1 1,-1 1-1,1 0 1,-1-1-1,0 1 1,1 0-1,-1 0 1,1-1-1,-1 1 1,0 0-1,1 0 0,-1 0 1,0 0-1,1 0 1,-1 0-1,0 0 1,1 0-1,-1 0 1,0 0-1,1 0 1,-1 1-1,0-1 1,1 0-1,-1 0 0,0 1 1,-1 0-7,1 0-1,-1 0 1,1 0 0,-1 0-1,1 0 1,-1 0 0,1 0-1,0 1 1,0-1 0,-1 0-1,1 1 1,0-1 0,0 1-1,1 0 1,-1-1 0,0 1-1,0 0 1,1-1 0,-1 1-1,1 0 1,0-1 0,-1 4-1,1-4-70,-1 1 0,1-1 0,0 0-1,0 0 1,0 0 0,0 0 0,0 0-1,0 0 1,1 0 0,-1 1 0,0-1 0,0 0-1,1 0 1,-1 0 0,1 0 0,-1 0-1,1 0 1,-1 0 0,1 0 0,-1-1 0,1 1-1,0 0 1,0 0 0,-1 0 0,1-1-1,0 1 1,0 0 0,0-1 0,0 1 0,0 0-1,0-1 1,0 0 0,0 1 0,0-1-1,0 1 1,0-1 0,2 0 0,3 1-975,0-1 0,-1 0 0,1 0 1,0 0-1,-1-1 0,10-2 0,13-11-6306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 8968,'0'0'13624,"9"-1"-13304,0 0-271,-1 1 0,1 0-1,-1 0 1,0 1 0,1 0-1,-1 1 1,9 2 0,-14-4-43,-1 1 0,1 0 0,-1 0 1,0 0-1,1 0 0,-1 0 0,0 0 0,1 0 0,-1 1 1,0-1-1,0 1 0,0 0 0,0 0 0,-1-1 1,1 1-1,0 0 0,-1 0 0,1 1 0,-1-1 0,0 0 1,0 0-1,0 1 0,0-1 0,0 1 0,0-1 1,-1 1-1,1-1 0,-1 1 0,1-1 0,-1 1 0,0 4 1,-1-3 12,0-1 1,0 1-1,-1 0 0,1-1 1,-1 1-1,0-1 1,0 1-1,0-1 1,0 0-1,-1 0 1,1 0-1,-1 0 1,-3 3-1,-45 38 105,30-28-83,21-16-41,-27 26 256,26-25-209,0 0 0,0 1-1,0-1 1,0 1 0,0-1-1,0 1 1,0-1 0,0 1-1,1 0 1,-1-1 0,1 1-1,-1 0 1,1-1-1,-1 1 1,1 0 0,0 0-1,0-1 1,0 3 0,2-3-26,-1 0-1,1 0 1,0 0 0,-1 0 0,1 0 0,0-1 0,0 1-1,0 0 1,-1-1 0,1 0 0,0 1 0,0-1 0,0 0-1,0 0 1,0 0 0,0 0 0,0 0 0,0-1 0,3 0-1,2 1 34,18-2 59,1-2 0,33-8 1,1 0-1358,1 7-3463,-43 5-12,-3-1-1949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10858,'0'0'11339,"64"12"-9737,-21-12-385,6-2-256,-1-5-385,5-3-256,-2 3-256,-5 0-64,-3 0-160,-8 2-1473,-6 1-737,-6-2-609,-9-3-2338,-4-3-3844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8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2434,'0'0'12247,"12"-7"-9349,12-5-1588,0 1-1,26-8 0,-39 15-912,1 1 0,-1 0 0,1 0 0,0 1 0,0 1 0,-1 0 0,1 1 0,16 1 0,-27-1-379,0 0 0,0 0 0,-1 0 1,1 0-1,0 0 0,0 1 0,-1-1 1,1 0-1,0 1 0,-1-1 0,1 0 1,0 1-1,-1-1 0,1 1 0,-1-1 1,1 1-1,0-1 0,-1 1 0,1-1 1,-1 1-1,0 0 0,1-1 0,-1 1 1,1-1-1,-1 1 0,0 0 0,0 0 1,1-1-1,-1 2 0,-5 24 510,-24 21 142,14-31-541,0 0 0,-2-2 0,1 1 0,-2-2 0,-27 17 0,51-31-140,0 1 0,1 0 0,-1 0-1,1 1 1,-1 0 0,10 2 0,-5-1 4,2 0-1,-1 0 0,0 0 0,1 2 0,-1 0 0,0 0 0,14 8 0,-24-11 9,0 0 0,0 0-1,0 0 1,0 0 0,-1 1 0,1-1 0,0 0 0,-1 1 0,1 0 0,-1-1 0,0 1-1,1 0 1,-1 0 0,0 0 0,0 0 0,0 0 0,0 0 0,0 0 0,-1 0 0,1 0 0,-1 0-1,1 0 1,-1 0 0,0 1 0,0-1 0,0 0 0,0 0 0,0 0 0,0 1 0,-1-1-1,1 0 1,-1 0 0,1 0 0,-1 0 0,0 0 0,0 0 0,0 0 0,0 0 0,0 0 0,0 0-1,-1 0 1,1-1 0,-1 1 0,-1 2 0,-13 16 519,-1 0 0,0-2-1,-20 18 1,31-31-391,0 0 0,0 0 0,0-1 0,-1 0 0,1 0 0,-1 0 0,0-1 0,0 0 0,0 0 0,-1-1 0,1 0 0,-1 0 0,1-1 0,-13 1 0,19-2-171,0-1-1,0 0 0,0 1 0,0-1 0,0 0 0,0 1 1,0-1-1,0 0 0,0 0 0,0 0 0,0 0 0,0 0 0,1 0 1,-1 0-1,0 0 0,1 0 0,-1 0 0,0 0 0,1-1 0,0 1 1,-1 0-1,1 0 0,0 0 0,-1-1 0,1 1 0,0 0 0,0-1 1,0 1-1,0 0 0,1 0 0,-1-1 0,0 1 0,0 0 1,1-2-1,11-48-4437,26-10-6501,-14 29 913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17168,'0'0'6673,"9"-5"-6005,31-11-225,69-17 0,-17 6-75,-93 46 1175,-9 20-1454,-1 2 225,1 0 0,2 0 0,-4 83 0,12-117-603,0 25 744,6-22-4272,-6-20-4458,-6-6 1383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10826,'0'0'11307,"51"-9"-10634,-21 3-353,2 0-192,1-2-224,-4-3-2499,-1-3-5636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8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12908,'-1'8'1180,"-1"18"-529,-3 14 646,1 55 0,4-83-1208,1 0-1,0 0 1,1 0 0,0 0-1,1-1 1,0 1 0,1-1 0,0 0-1,10 17 1,-14-26-84,1-1-1,0 1 1,0-1-1,0 1 1,0-1 0,0 0-1,0 1 1,1-1 0,-1 0-1,0 0 1,1 1-1,-1-1 1,1-1 0,-1 1-1,1 0 1,0 0 0,-1 0-1,1-1 1,0 1 0,-1-1-1,1 1 1,0-1-1,0 0 1,-1 0 0,1 0-1,0 0 1,0 0 0,0 0-1,-1 0 1,3-1-1,4-1 43,-1-1 0,0 0 0,0-1 0,0 0 0,12-9 0,-13 9-43,0 0 0,0 0 0,1 1 0,-1-1-1,13-3 1,-17 6-6,1 0-1,-1 1 1,0-1-1,0 1 1,0 0-1,0 0 1,1 0-1,-1 0 0,0 0 1,0 0-1,0 0 1,0 1-1,1-1 1,-1 1-1,0-1 1,0 1-1,0 0 0,0 0 1,0 0-1,0 0 1,0 0-1,-1 1 1,1-1-1,0 0 1,-1 1-1,1 0 1,-1-1-1,1 1 0,-1 0 1,0-1-1,0 1 1,0 0-1,0 0 1,2 3-1,-1 5 33,1 0 1,-1 0-1,-1 1 0,0-1 1,0 0-1,-1 13 0,0-17 33,0 0-1,0-1 1,-1 1 0,0 0-1,0-1 1,0 1-1,0-1 1,-1 1 0,0-1-1,0 0 1,-1 0 0,0 0-1,1 0 1,-1 0-1,-1-1 1,1 1 0,-7 5-1,4-5 146,0 0 0,-1-1-1,1 0 1,-1 0 0,0-1 0,0 0-1,0 0 1,0-1 0,-1 1 0,1-2-1,-1 1 1,-10 0 0,1 0-39,1 0 1,0-2 0,-1 0 0,-31-4-1,46 4-199,-1 0 0,0-1 0,1 1 0,-1-1 0,1 1 0,-1-1 0,1 0 0,-1 0 0,1 0 0,0 0 0,-1-1 0,1 1 0,0-1 0,0 1 0,0-1 0,0 0 0,0 0 0,0 0 0,1 0 0,-1 0 0,1 0 0,-1 0 0,1 0 0,0-1 0,0 1 0,0 0 0,0-1 0,0 1 0,0-1 0,1 0 0,-1 1 0,1-1 0,0 1 0,0-1 0,0 0 0,0 1 0,0-1-1,0 1 1,2-5 0,-1 4-204,0 0 0,0 0 0,0 1 0,0-1-1,1 1 1,-1-1 0,1 1 0,0 0 0,0-1-1,0 1 1,0 0 0,0 0 0,0 1 0,0-1 0,1 0-1,4-2 1,45-19-6524,-44 20 5064,26-10-8139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0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15407,'0'0'5573,"76"-9"-7591,-46-3-3876</inkml:trace>
  <inkml:trace contextRef="#ctx0" brushRef="#br0" timeOffset="1">262 45 15855,'0'0'7559,"27"-27"-12011,-13 10-3107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0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17585,'0'0'2498,"53"-4"-2402,-9-10-2146,2-4-1025,9 0-2466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11819,'0'0'4201,"9"-1"-3971,34-6-408,74-37-9280,-69 25 18281,-56 23-4826,-32 17-2505,39-20-1945,3-4-2830,5-14-4586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47 4901,'12'-22'5773,"-11"5"2659,-18 29-5122,12-4-2993,1 0-1,1 0 1,-1 0 0,1 1 0,0-1-1,1 1 1,0-1 0,-1 18 0,3-26-310,0 0 1,0 0 0,0 1-1,0-1 1,0 0-1,0 0 1,0 0 0,0 1-1,0-1 1,0 0 0,0 0-1,0 0 1,0 1 0,0-1-1,0 0 1,0 0 0,0 0-1,0 0 1,0 1 0,0-1-1,0 0 1,1 0 0,-1 0-1,0 0 1,0 0 0,0 1-1,0-1 1,0 0-1,0 0 1,1 0 0,-1 0-1,0 0 1,0 0 0,0 0-1,1 0 1,-1 0 0,0 0-1,0 1 1,0-1 0,0 0-1,1 0 1,-1 0 0,0 0-1,1 0 1,9-6 210,8-11 20,-15 12-139,0 0-1,0 0 0,0 0 1,-1-1-1,0 1 0,0-1 1,-1 1-1,1-1 0,-1 0 0,-1 0 1,1-8-1,-4 11 10,-4 8 3,-5 9 12,5 0-107,9-9 28,22-14 91,32-30 75,-75 47-172,14-2-37,1 0-1,0 1 1,0-1 0,0 1 0,0 0-1,-4 15 1,8-22-1,0 0-1,0 1 0,0-1 1,1 0-1,-1 0 1,0 1-1,0-1 1,0 0-1,0 0 0,1 1 1,-1-1-1,0 0 1,0 0-1,1 1 0,-1-1 1,0 0-1,0 0 1,1 0-1,-1 0 1,0 1-1,1-1 0,-1 0 1,0 0-1,1 0 1,-1 0-1,0 0 1,1 0-1,-1 0 0,0 0 1,1 0-1,-1 0 1,0 0-1,1 0 0,-1 0 1,0 0-1,0 0 1,1 0-1,-1-1 1,0 1-1,1 0 0,-1 0 1,0 0-1,0 0 1,1-1-1,-1 1 1,16-5-444,-12 2-406,1 0-1,0 0 0,-1-1 0,0 1 1,0-1-1,0 0 0,0-1 0,-1 1 1,0-1-1,5-6 0,7-14-7845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11339,'0'0'2050,"1"-9"646,-1 4-2433,0 0 0,1 0 0,-1 0 0,1 0 0,0 0 0,1 0 0,-1 0 0,1 0 0,0 0 0,0 1 0,1-1 0,-1 1 0,1-1 0,0 1 0,0 0 0,1 0 0,-1 0 1,1 1-1,0-1 0,0 1 0,0 0 0,0 0 0,0 0 0,1 1 0,-1 0 0,1-1 0,0 1 0,5-1 0,-5 2-20,1 0 0,-1 1 0,1-1 0,0 1 0,-1 0 0,1 1 0,0-1 0,-1 1 0,1 1 0,9 2 0,-14-4-215,0 1-1,1 0 1,-1-1 0,0 1 0,0 0 0,1-1 0,-1 1 0,0 0 0,0 0 0,0 0 0,0 0-1,0 0 1,0 1 0,0-1 0,0 0 0,-1 0 0,1 1 0,0-1 0,-1 0 0,1 1-1,-1-1 1,1 0 0,-1 1 0,0-1 0,1 1 0,-1-1 0,0 1 0,0-1 0,0 1 0,0-1-1,0 0 1,-1 1 0,1-1 0,0 1 0,-1-1 0,1 1 0,-1-1 0,1 0 0,-1 1-1,0-1 1,0 0 0,1 0 0,-1 1 0,0-1 0,-2 2 0,-7 10 76,-1 0 1,0 0-1,-13 11 1,16-17-58,-1 1 1,1 0 0,1 1 0,0 0 0,0 0 0,0 0 0,1 1 0,-9 20 0,15-29-35,-1 0 0,1 0-1,0 0 1,0 0 0,-1 0 0,1 0 0,0 0 0,0 0 0,0 0 0,0 0 0,0 0 0,0 0 0,1 0 0,-1 0 0,0 0 0,0 0 0,1 0 0,-1 0 0,1-1-1,-1 1 1,0 0 0,1 0 0,0 0 0,-1 0 0,2 0 0,-1 1 8,1-1 1,0 0-1,0 0 1,0 0-1,0 0 0,0 0 1,0 0-1,0 0 0,1-1 1,-1 1-1,3 0 0,10 0 61,0 0-1,30-3 1,-26 1-92,62-5-785,-31-5-6951,-39 6-246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4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56 100 5926,'0'0'4633,"-8"1"-1526,-1 0-2178,6-1-632,0 0 1,1 0 0,-1 0-1,0 1 1,0-1 0,0 1-1,0 0 1,0-1 0,1 1-1,-1 1 1,-5 2 0,15-1 2462,34 3-1917,44-8 686,135-19 1,83-34-22,-288 52-1388,-1 0-61,-1-1-1,1 0 1,15-8-1,-3-2-3415,-24 12 2061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5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11050,'0'0'9455,"9"0"-8249,12 0-575,55 0 1156,-71 0-1713,1 0 0,-1 1-1,0-1 1,0 1 0,0 1 0,1-1 0,-1 1 0,-1 0 0,1 0 0,0 0 0,6 4 0,-10-5-48,0 0 1,0-1 0,0 1 0,-1 0-1,1 0 1,0 0 0,0 0-1,-1 0 1,1 0 0,0 0-1,-1 0 1,1 0 0,-1 0 0,0 1-1,1-1 1,-1 0 0,0 0-1,1 0 1,-1 0 0,0 1 0,0-1-1,0 0 1,0 0 0,0 0-1,-1 1 1,1-1 0,0 0 0,0 0-1,-1 0 1,1 0 0,-1 1-1,1-1 1,-1 0 0,1 0 0,-1 0-1,0 0 1,-1 1 0,-4 5 80,-1 0 1,0 0 0,0-1 0,-12 7-1,-16 17 117,35-29-228,0 0 0,0 0 0,0-1 0,0 1 0,0 0 0,1 0 0,-1 0 0,0-1 1,0 1-1,1 0 0,-1-1 0,0 1 0,1 0 0,-1 0 0,0-1 0,1 1 0,-1-1 0,1 1 0,0 0 0,-1-1 0,1 1 0,-1-1 0,1 1 0,0-1 0,-1 0 0,1 1 0,0-1 0,-1 0 0,1 1 0,0-1 0,0 0 0,-1 0 0,1 0 0,0 1 0,0-1 0,1 0 0,42 12 43,-29-9-53,-7 0-58,0-1-1,-1 1 1,1 0 0,-1 1 0,1-1 0,-1 2 0,10 6 0,-15-9 82,0 0 0,0 0 0,0 0 1,-1 1-1,1-1 0,-1 0 0,1 0 0,-1 1 0,0-1 0,0 1 0,0-1 0,0 1 0,-1 0 1,1-1-1,-1 1 0,1 0 0,-1-1 0,0 1 0,0 0 0,0-1 0,-1 1 0,1 0 0,0-1 1,-1 1-1,0 0 0,0-1 0,-1 4 0,0-1 136,-1 1 0,0-1 1,0 0-1,0-1 0,-1 1 0,1-1 1,-1 1-1,0-1 0,0 0 0,-1 0 1,1-1-1,-1 1 0,0-1 0,0 0 0,0 0 1,0-1-1,0 1 0,-8 1 0,-2 1 119,1-1 0,-1-1 0,0 0-1,0-1 1,-28 1 0,42-3-297,0 0 1,-1 0-1,1 0 1,-1 0-1,1 0 1,0 0 0,-1 0-1,1-1 1,0 1-1,-1 0 1,1-1-1,0 1 1,-1-1-1,1 1 1,0-1 0,0 0-1,-1 0 1,1 0-1,0 1 1,0-1-1,0 0 1,0 0-1,0 0 1,0 0-1,1-1 1,-1 1 0,0 0-1,0 0 1,1 0-1,-1-1 1,1 1-1,-1 0 1,1-1-1,-1 1 1,1-1-1,0 1 1,0 0 0,0-1-1,0 1 1,0-2-1,0-1-374,1 0 0,0 0-1,-1 0 1,1 0 0,1 1 0,-1-1-1,1 0 1,-1 1 0,1-1 0,0 1-1,0-1 1,1 1 0,2-4-1,21-17-3954,6-4-2136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16111,'0'0'9705,"11"-4"-9550,206-49 262,-217 53-389,1 0 0,-1 0 1,1 0-1,-1-1 1,1 1-1,-1 0 1,1 0-1,-1 0 0,1 0 1,-1 0-1,1 0 1,-1 0-1,1 0 1,-1 0-1,1 0 0,-1 0 1,1 1-1,-1-1 1,1 0-1,-1 0 0,1 0 1,-1 1-1,1-1 1,-1 0-1,1 0 1,-1 1-1,0-1 0,1 0 1,-1 1-1,0-1 1,1 1-1,-1-1 0,0 0 1,1 2-1,1 21 459,-14 35-77,10-51-294,-6 24-354,1 0 0,1 0 0,2 0-1,-1 33 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15054,'0'0'6438,"62"0"-5221,-22-2 65,5-3-610,1-3-608,3-1-1025,-6-3-3619,-4-3-8520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10025,'0'0'3833,"13"-3"-3747,3-1-17,1 1 1,0 0-1,0 1 0,-1 1 1,1 1-1,0 0 1,0 2-1,26 4 0,12 13 797,61 29-1,-66-25 13,90 28-1,-72-36-821,2-2-1,-1-4 1,1-2-1,0-3 1,1-4-1,-1-3 1,99-16-1,43-21 468,223-75 0,0 0 192,-333 93-551,0 5 0,134-5-1,-236 22-160,105-4 1248,182 17 0,-258-9-1097,0 0-1,0 2 1,0 1 0,-1 1 0,0 2 0,0 1 0,-1 1 0,-1 1-1,0 1 1,-1 1 0,28 23 0,-33-15 183,-18-20-603,1 0-1,-1 0 1,0-1 0,1 1 0,0-1 0,-1 1 0,1-1-1,4 3 1,-6-5-102,0 0 0,1 1 0,-1-1-1,0 0 1,0 0 0,1 0 0,-1 0 0,0 0-1,1 0 1,-1 0 0,0 0 0,0-1-1,1 1 1,-1 0 0,0-1 0,0 1-1,0-1 1,0 0 0,1 1 0,-1-1 0,0 0-1,0 1 1,0-1 0,0 0 0,-1 0-1,1 0 1,0 0 0,1-2 0,13-13-5045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13229,'0'0'3485,"4"-8"-2182,1 2-1121,-1-1 0,1 2 0,0-1 0,0 1 0,1-1 0,0 2 0,0-1 0,0 1 0,0-1 0,1 2 0,0-1 0,-1 1 0,1 0 0,1 0 0,-1 1 0,0 0 0,0 0 0,1 1 0,-1 0 0,10 0 0,-15 0-179,0 1-1,-1 0 1,1 0-1,0 0 0,0 0 1,-1 0-1,1 0 1,0 0-1,0 1 0,-1-1 1,1 1-1,0-1 1,-1 1-1,1-1 0,0 1 1,-1 0-1,1 0 1,-1 0-1,0 0 0,1 0 1,-1 0-1,0 0 0,3 3 1,-3 0-1,0-1 0,1 1 0,-2 0 0,1 0 0,0-1 0,-1 1 0,0 0 0,0 0 0,0 0 0,-1 7 0,-2 5 17,0 0 0,-1-1 0,-1 1 0,0-1-1,-2 0 1,1 0 0,-2 0 0,-11 16-1,9-15 98,1-1-1,1 2 1,1-1-1,0 1 0,1 0 1,-5 23-1,11-39-95,0 0-1,0 0 1,0 0-1,0 0 1,0-1-1,0 1 1,0 0-1,0 0 0,1 0 1,-1-1-1,0 1 1,1 0-1,-1 0 1,1-1-1,-1 1 1,1 0-1,-1-1 1,1 1-1,-1 0 1,1-1-1,-1 1 0,1-1 1,0 1-1,-1-1 1,1 1-1,0-1 1,0 0-1,-1 1 1,1-1-1,0 0 1,0 0-1,0 1 1,-1-1-1,1 0 0,0 0 1,0 0-1,0 0 1,0 0-1,-1 0 1,1 0-1,0 0 1,0 0-1,1-1 1,39-6 298,-15-3-606,-1 0-1,0-2 1,-1-1 0,0-1-1,25-19 1,-30 16-1472,-13 6-783,-8 1-3852,-12 3-1597</inkml:trace>
  <inkml:trace contextRef="#ctx0" brushRef="#br0" timeOffset="1">5 240 11339,'0'0'5285,"54"-51"-3588,-15 25-351,5 2-482,0-2-671,2 5-322,2 2-1344,-9 3-1282,-6 4-1729,-10 4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68 250 10698,'0'0'4143,"-10"1"-2579,-29 4-496,22-7-338,15-8-398,16-11 164,0 9-170,1 0-1,1 1 1,0 1-1,0 0 1,25-9-1,92-33 588,-123 49-901,49-18 13,2 4 0,0 2 1,1 3-1,0 2 1,1 3-1,0 3 0,89 6 1,-129 1-44,0 0 0,0 2 0,0 1 0,-1 1 0,25 10 0,103 58 869,-115-55-514,0-1 0,2-2 0,0-1 0,0-2 0,54 12 0,-61-22-157,0-1 1,0-1-1,0-2 0,0-1 1,0-1-1,0-2 0,0-1 1,40-12-1,16-11 644,118-57 0,-58 23-529,-127 53-795,1 2 0,36-9 0,-56 16 362,0 0 1,0 0-1,0 0 1,0 0-1,0 0 0,1 0 1,-1 0-1,0 0 1,0 0-1,0 0 0,0 0 1,0-1-1,0 1 1,0 0-1,0 0 1,0 0-1,0 0 0,0 0 1,0 0-1,1 0 1,-1-1-1,0 1 0,0 0 1,0 0-1,0 0 1,0 0-1,0 0 1,0 0-1,0-1 0,0 1 1,0 0-1,0 0 1,-1 0-1,1 0 1,0 0-1,0 0 0,0-1 1,0 1-1,0 0 1,0 0-1,0 0 0,0 0 1,0 0-1,0 0 1,0 0-1,0 0 1,-1-1-1,1 1 0,0 0 1,0 0-1,0 0 1,0 0-1,0 0 1,0 0-1,0 0 0,-1 0 1,-11-6-7433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260 115 10346,'6'-8'3256,"-5"6"-3115,29-49 4079,-29 50-4116,-1 0 1,1 0-1,0 0 0,-1 0 0,1-1 0,-1 1 0,1 0 1,-1-1-1,0 1 0,1 0 0,-1-1 0,0 1 1,0 0-1,0-1 0,0 1 0,0 0 0,0-1 0,0 1 1,-1 0-1,1-1 0,0 1 0,-1 0 0,1-1 0,-1 1 1,0 0-1,1 0 0,-1 0 0,0 0 0,1-1 0,-1 1 1,0 0-1,0 0 0,0 0 0,0 1 0,0-1 0,0 0 1,-1 0-1,1 1 0,0-1 0,0 0 0,0 1 0,-2-1 1,-6-1-47,0 0 0,0 1 1,0 1-1,0-1 0,0 1 1,0 1-1,0 0 0,1 0 1,-1 1-1,0 0 1,0 0-1,1 1 0,-1 0 1,-14 8-1,13-6-50,1 1-1,0 0 1,0 0-1,1 1 1,0 0-1,0 0 1,0 1 0,1 0-1,0 0 1,1 1-1,-11 18 1,16-26-8,1-1 0,-1 1 0,1 0 0,-1-1 0,1 1 0,-1-1 0,1 1 0,0 0-1,-1 0 1,1-1 0,0 1 0,0 0 0,0-1 0,-1 1 0,1 0 0,0 0 0,0-1 0,0 1 0,0 0 0,0 0 0,0-1 0,0 1 0,1 0 0,-1 0 0,0-1 0,0 1 0,0 0 0,1-1 0,-1 1 0,0 0 0,1-1 0,-1 1 0,1 0 0,-1-1 0,1 2-1,1-2 10,0 0-1,0 1 0,0-1 0,0 0 1,0 0-1,-1 0 0,1 0 0,0-1 0,0 1 1,0 0-1,0-1 0,0 1 0,2-2 1,58-26 213,-21-6-184,-35 28-53,0 0 0,1 0 1,-1 1-1,1 0 0,1 0 1,-1 0-1,15-6 0,-21 12-13,0-1 0,-1 0 0,1 0 0,0 0-1,-1 1 1,1-1 0,0 0 0,-1 0 0,1 1 0,-1-1 0,1 1 0,0-1-1,-1 1 1,1-1 0,-1 1 0,1-1 0,-1 1 0,0-1 0,1 1 0,-1-1 0,1 1-1,-1 0 1,0-1 0,0 1 0,1 0 0,-1-1 0,0 1 0,0 0 0,0-1-1,0 1 1,0 0 0,1 0 0,-2-1 0,1 1 0,0 0 0,0 0 0,3 41 75,-3-29-79,4 14 236,1 0 0,1 0 0,13 33 1,-2-5 355,-17-54-504,1 0-1,-1 0 0,0 1 1,0-1-1,0 0 0,-1 0 1,1 0-1,0 0 0,0 1 1,-1-1-1,1 0 1,0 0-1,-1 0 0,1 0 1,-1 0-1,0 0 0,1 0 1,-1 0-1,0 0 0,0 0 1,1 0-1,-1-1 0,0 1 1,0 0-1,0 0 0,0-1 1,0 1-1,0-1 0,0 1 1,0-1-1,0 1 0,0-1 1,-1 1-1,1-1 0,0 0 1,0 0-1,0 0 0,-2 0 1,-55 7 995,46-6-791,-15 1 166,-3 2-134,0-2-1,0-2 0,-49-4 0,79 3-320,0 1 1,1 0-1,-1 0 0,0 0 1,0 0-1,1-1 0,-1 1 0,0 0 1,0 0-1,1-1 0,-1 1 1,0 0-1,0-1 0,0 1 0,1 0 1,-1 0-1,0-1 0,0 1 0,0 0 1,0-1-1,0 1 0,0 0 1,0-1-1,0 1 0,0 0 0,0-1 1,0 1-1,0-1 0,0 1 1,0 0-1,0-1 0,0 1 0,0 0 1,0-1-1,0 1 0,0 0 0,-1 0 1,1-1-1,0 1 0,0 0 1,0-1-1,-1 1 0,1 0 0,0 0 1,0-1-1,-1 1 0,1 0 1,0 0-1,0 0 0,-1-1 0,1 1 1,0 0-1,-1 0 0,1 0 0,0 0 1,-1 0-1,1 0 0,31-13-2752,84-18-7538,-69 14 4111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13549,'0'0'6342,"-50"57"-5349,17-24 32,-6 4 256,0 6-512,0-1-257,2-2 129,8-6-161,6-7-224,7-8-191,8-9-130,4-9-1280,4-10-4933,0-12 289,0-8-5158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1:18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14189,'0'0'5414,"53"33"-4710,-17-19 449,8 0-256,7 0-673,11-2-192,5-4-544,-1-7-2627,-1-1-8040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21 8456,'0'0'9374,"-6"11"-7831,-1 1-1199,1 0 0,0 0 0,1 1 0,0 0 0,1 0 0,1 0 0,0 0 0,-1 18 0,4-27-261,-1 6 175,1 0 1,0 0-1,1 0 1,0 0 0,4 16-1,-4-23-228,0 0-1,0-1 1,0 1-1,0-1 1,1 0-1,-1 1 1,1-1 0,0 0-1,0 0 1,-1 0-1,1 0 1,1 0-1,-1 0 1,0 0-1,0-1 1,1 1 0,-1-1-1,1 0 1,-1 0-1,1 0 1,-1 0-1,1 0 1,0 0-1,-1-1 1,5 1 0,2 0 32,-1-1 1,1-1-1,0 1 1,-1-1 0,1-1-1,-1 0 1,1 0-1,-1 0 1,0-1 0,0 0-1,0-1 1,0 0-1,-1 0 1,0 0 0,1-1-1,-2-1 1,1 1-1,7-8 1,-4 4-34,-1-1 1,0 0-1,0-1 1,-1 1-1,0-2 1,-1 1-1,-1-1 1,0 0-1,0 0 0,-1-1 1,4-13-1,-13 41-78,1 1 0,0-1-1,1 1 1,1 0-1,1 18 1,0-30 53,1 0 0,-1 0 0,1-1 1,-1 1-1,1 0 0,0 0 0,1 0 0,-1-1 0,1 1 0,-1 0 1,1-1-1,0 1 0,1-1 0,-1 0 0,0 0 0,1 0 0,0 0 1,0 0-1,0-1 0,0 1 0,0-1 0,0 0 0,1 0 0,-1 0 1,1 0-1,-1 0 0,1-1 0,7 2 0,-6-1 19,0-1-1,0 0 1,0 0-1,0 0 1,0-1-1,0 0 1,0 0 0,0 0-1,0-1 1,0 1-1,0-1 1,0 0-1,0-1 1,0 1 0,0-1-1,0 0 1,-1 0-1,1-1 1,-1 1-1,1-1 1,-1 0-1,0 0 1,0-1 0,-1 1-1,1-1 1,4-6-1,-2 2 81,-1-1-1,0 0 1,-1 0 0,0 0-1,0-1 1,-1 0 0,0 1-1,-1-1 1,0 0-1,-1 0 1,0-1 0,0-14-1,-1 11-88,-2-39 117,2 52-163,0-1 0,0 0 0,-1 1 0,1-1 0,0 1 1,-1-1-1,0 1 0,1 0 0,-1-1 0,0 1 0,1-1 1,-1 1-1,0 0 0,0 0 0,0-1 0,0 1 0,-1 0 0,1 0 1,0 0-1,0 0 0,-1 0 0,1 1 0,0-1 0,-1 0 0,1 1 1,-1-1-1,-2 0 0,4 1-102,-1 0 1,0 1 0,0-1-1,0 0 1,0 1-1,1-1 1,-1 1-1,0-1 1,0 1-1,1-1 1,-1 1-1,0-1 1,1 1 0,-1 0-1,1-1 1,-1 1-1,0 0 1,1 0-1,0-1 1,-1 1-1,1 0 1,0 0-1,-1 0 1,1 0 0,0 0-1,0-1 1,-1 1-1,1 0 1,0 0-1,0 0 1,0 0-1,0 0 1,0 0-1,1 0 1,-1 0 0,2 37-6861,2-17 1383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34 12716,'0'0'8878,"-7"-4"-7944,5 2-898,0 1 0,0 0 1,-1 0-1,1 0 0,0 0 0,0 1 0,-1-1 1,1 1-1,-1-1 0,1 1 0,0 0 1,-1 0-1,1 0 0,-1 0 0,1 0 0,-1 0 1,1 1-1,0-1 0,-1 1 0,1 0 0,-3 1 1,1 0 49,1 1 1,-1-1 0,1 1 0,0 0-1,-1 0 1,1 0 0,0 0 0,1 1-1,-1-1 1,1 1 0,-1 0 0,1 0-1,0 0 1,-1 5 0,0-5 23,1 1 0,0 1 0,1-1-1,-1 0 1,1 0 0,0 1 0,0-1 0,1 0 0,0 1-1,0 9 1,1-13-96,-1 0 0,1 0 0,-1-1 0,1 1 0,0 0-1,0 0 1,0-1 0,0 1 0,0-1 0,0 1 0,1-1 0,-1 1-1,0-1 1,1 1 0,-1-1 0,1 0 0,-1 0 0,1 0 0,0 0-1,-1 0 1,1 0 0,0-1 0,0 1 0,0-1 0,-1 1 0,1-1-1,0 1 1,0-1 0,0 0 0,0 0 0,0 0 0,3 0 0,2-1 4,0 0 0,0 0 0,0 0 0,-1-1 0,1 0 0,0 0 1,-1-1-1,0 0 0,0 0 0,0 0 0,0-1 0,0 0 0,-1 0 1,1 0-1,-1-1 0,8-9 0,-6 7-82,-1-1 0,0 0 0,0 0 0,-1 0 0,0 0 0,-1-1 0,1 0 0,-2 0 0,1 0 0,-1 0 0,2-15 0,-7 16-918,-8 16 716,-6 19 212,14-23-85,1-1 0,0 0 0,0 1 0,0-1 0,0 1 0,1 0 0,-1-1 0,1 1 0,0-1 0,0 1 0,0 0 1,1-1-1,-1 1 0,3 6 0,-2-8-149,0 0-1,0 0 1,1 0 0,-1 0 0,1-1 0,-1 1-1,1 0 1,-1-1 0,1 0 0,0 1 0,0-1-1,0 0 1,0 0 0,0 0 0,0 0 0,0 0 0,0 0-1,0-1 1,0 1 0,0-1 0,1 1 0,-1-1-1,0 0 1,5 0 0,-3 0-240,0 0-1,1 0 1,-1 0-1,0-1 1,0 0-1,1 0 1,-1 0-1,0 0 1,0 0-1,0-1 1,6-3-1,19-14-4238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6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 8840,'0'0'8958,"-8"-3"-7687,6 2-1214,0 1 0,0-1 0,0 0 0,0 1 0,-1-1 0,1 1 0,0-1 1,0 1-1,0 0 0,-1 0 0,1 0 0,0 0 0,0 1 0,0-1 0,0 1 0,-1-1 0,1 1 1,0 0-1,0-1 0,0 1 0,-3 2 0,2 0 45,1 0-1,-1 0 1,1 0 0,-1 0-1,1 1 1,0-1 0,0 0-1,0 1 1,1 0 0,-1-1-1,1 1 1,0 0 0,0 0-1,0 0 1,0 4-1,0-4-9,0 0-1,0 0 0,1 0 0,-1 0 0,1 0 0,0 0 0,0 0 0,1 0 0,-1 0 0,1 0 0,0 0 0,0 0 0,0 0 0,0 0 0,1-1 0,-1 1 0,4 5 0,-2-6-80,0-1 0,0 0 0,0 1 0,0-1 0,0 0 0,1 0 0,-1-1 0,1 1 0,-1-1 0,1 0 0,-1 0 0,1 0 0,0 0 0,0-1 0,-1 1 0,1-1 0,0 0 0,6 0 0,30-6-667,-34 4 597,0 1 0,0 0 0,0 0 0,1 0 1,-1 1-1,12 1 0,-17-1 67,0 1 0,0 0 0,0 0 0,-1 0 1,1-1-1,0 1 0,0 0 0,-1 0 0,1 0 0,0 0 0,-1 0 0,1 1 1,-1-1-1,1 0 0,-1 0 0,0 0 0,0 0 0,1 0 0,-1 1 1,0-1-1,0 0 0,0 0 0,0 0 0,0 1 0,0-1 0,-1 0 1,1 1-1,-1 0 22,1 0 0,0-1 1,0 1-1,0 0 1,0-1-1,0 1 0,0-1 1,0 1-1,1 0 1,-1-1-1,0 1 0,1-1 1,-1 1-1,1-1 1,0 1-1,0-1 0,-1 1 1,1-1-1,0 0 1,0 0-1,0 1 0,0-1 1,0 0-1,3 2 0,-2-3 4,0 1-1,1 0 0,-1-1 0,1 1 0,-1-1 1,1 0-1,0 0 0,-1 0 0,1 0 0,-1 0 0,1-1 1,-1 1-1,1-1 0,-1 0 0,0 1 0,1-1 1,-1 0-1,0-1 0,1 1 0,-1 0 0,0-1 0,0 1 1,0-1-1,0 1 0,0-1 0,-1 0 0,1 0 1,0 0-1,-1 0 0,1 0 0,-1 0 0,0-1 0,2-2 1,1-3-226,-1 0 0,1 0 0,-1 0 0,-1 0 1,0 0-1,0-1 0,0 1 0,0-16 1,49 22-9354,-46 2 9316,1 0 1,-1-1 0,0 1 0,0-1 0,1 0 0,-1 0 0,0-1 0,0 1 0,0-1 0,0 0 0,4-3 0,8-8 2516,0-4 3392,-20 20-5330,-1 1 0,1 1-1,0-1 1,0 0 0,1 1 0,-1-1-1,1 1 1,-2 6 0,4-10-385,-1 1 1,1 0-1,0 0 1,0-1-1,0 1 1,0 0-1,0 0 0,0 0 1,1-1-1,-1 1 1,0 0-1,1 0 1,-1-1-1,1 1 1,0-1-1,0 1 0,0 0 1,-1-1-1,1 1 1,1-1-1,-1 0 1,0 1-1,0-1 1,0 0-1,1 0 1,-1 1-1,1-1 0,-1 0 1,1-1-1,2 2 1,20 11-726,-17-10 501,-1-1 1,1 2-1,-1-1 0,0 1 0,0-1 1,0 2-1,-1-1 0,1 1 0,-1 0 0,0 0 1,4 6-1,-8-10 378,-1-1 0,0 1 0,0-1 0,0 1 0,0 0 0,0-1 0,0 1 0,0 0 0,0-1 0,0 1 0,0-1 0,-1 1 0,1 0 0,0-1 0,0 1 0,0-1 0,-1 1 0,1-1 0,0 1 0,-1-1 0,1 1 0,-1-1 0,1 1 0,0-1 0,-1 1 0,1-1 0,-1 0 0,1 1 1,-1-1-1,1 0 0,-1 1 0,1-1 0,-1 0 0,0 0 0,1 0 0,-1 1 0,1-1 0,-1 0 0,0 0 0,1 0 0,-1 0 0,1 0 0,-1 0 0,0 0 0,1 0 0,-2-1 0,-38 2 1548,31-1-1059,-1 0-710,-32-4 1197,26-6-2463,10-10-3446,9 11 479,10 1-1676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6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84 231 6598,'0'0'15348,"-10"-3"-15156,8 2-199,-1 0 67,-1 0 1,0 0 0,0 1-1,0-1 1,0 1 0,0-1 0,0 1-1,-4 1 1,6-1 6,0 1 0,1-1 0,-1 1-1,0 0 1,1-1 0,-1 1 0,1 0 0,-1 0 0,1 0-1,0 0 1,-1 0 0,1 1 0,0-1 0,0 0 0,0 1-1,0-1 1,0 0 0,0 1 0,0-1 0,0 1 0,0 0-1,1-1 1,-1 1 0,1-1 0,-1 1 0,1 0 0,0 0-1,-1 2 1,1-2-38,0-1 0,0 0 0,0 1-1,0-1 1,0 0 0,0 1 0,0-1-1,0 0 1,0 1 0,0-1 0,1 0 0,-1 1-1,1-1 1,-1 0 0,1 0 0,-1 1-1,1-1 1,0 0 0,0 0 0,-1 0-1,1 0 1,0 0 0,0 0 0,0 0 0,2 1-1,-1 0 2,1-1 0,0 0 0,0 1-1,0-1 1,0 0 0,0-1 0,0 1 0,0 0-1,1-1 1,4 1 0,1-1-3,0-1 0,-1 1 0,1-1 0,0-1 0,-1 0 0,1 0 0,13-5 0,-11 1-40,-1 0 0,0 0-1,0-1 1,0-1-1,-1 1 1,0-2 0,-1 1-1,1-1 1,-2 0 0,1-1-1,-1 0 1,-1 0 0,0 0-1,0-1 1,-1 0 0,-1 0-1,0 0 1,0-1 0,-1 0-1,0 1 1,-1-1 0,-1 0-1,1-18 1,-2 28 12,1 1-1,-1-1 1,0 1 0,0-1 0,0 1 0,0-1-1,0 1 1,0 0 0,-1-1 0,1 1 0,0-1-1,-1 1 1,1 0 0,-1-1 0,1 1-1,-1 0 1,0-1 0,0 1 0,0 0 0,1 0-1,-1 0 1,0 0 0,0 0 0,0 0 0,-1 0-1,1 0 1,0 0 0,0 0 0,0 0-1,-1 1 1,1-1 0,0 1 0,-1-1 0,1 1-1,-1-1 1,1 1 0,0 0 0,-1 0 0,1-1-1,-1 1 1,1 0 0,-1 0 0,1 1 0,-1-1-1,1 0 1,0 0 0,-1 1 0,1-1-1,-1 1 1,1-1 0,0 1 0,-2 1 0,-4 1 32,0 0 1,0 0-1,0 1 1,1 0-1,0 0 1,-1 1-1,2 0 1,-1 0-1,-5 6 1,8-8 8,0 0 1,1 1-1,-1-1 1,1 1-1,0-1 1,0 1-1,1 0 0,-1 0 1,1 0-1,-1 0 1,1 0-1,0 0 1,1 0-1,-1 0 1,1 0-1,0 6 1,0-8-34,1 1 1,0-1 0,0 1 0,0-1-1,0 0 1,1 1 0,-1-1 0,1 0-1,-1 0 1,1 0 0,0 0 0,0 0-1,0 0 1,0-1 0,0 1-1,0-1 1,0 1 0,0-1 0,1 0-1,-1 0 1,1 0 0,-1 0 0,1 0-1,-1 0 1,1-1 0,2 1 0,50 8-263,-41-7-102,0 0 0,0 1 1,25 8-1,-37-10 384,-1-1 0,0 1 1,1 0-1,-1 0 0,0 0 0,0 0 1,1 0-1,-1 0 0,0 0 0,0 0 0,0 0 1,0 0-1,-1 1 0,1-1 0,0 0 1,0 1-1,-1-1 0,1 0 0,-1 1 0,1-1 1,-1 1-1,0-1 0,1 1 0,-1 1 1,-3 41 1036,-1-18-892,7-26-315,-1-1 1,1 0-1,-1 0 1,0 0 0,1 0-1,-1 0 1,0 0 0,0 0-1,0-1 1,0 1 0,2-3-1,14-13-1696,34-37-3811,-21 13 10897,-31 41-5184,0 0 0,0 1-1,0-1 1,0 0 0,0 0-1,0 0 1,0 0 0,0 0 0,-1 0-1,1 0 1,0 0 0,0 0 0,0 0-1,0 0 1,0 0 0,0 0 0,0 0-1,0 0 1,0 0 0,-1 0-1,1 0 1,0 0 0,0 0 0,0 0-1,0-1 1,0 1 0,0 0 0,0 0-1,0 0 1,0 0 0,0 0-1,0 0 1,0 0 0,0 0 0,-1 0-1,1 0 1,0 0 0,0 0 0,0 0-1,0 0 1,0-1 0,0 1-1,0 0 1,0 0 0,0 0 0,0 0-1,0 0 1,0 0 0,0 0 0,0 0-1,0-1 1,-1 2-85,1 0 0,-1 0-1,1-1 1,-1 1 0,1 0 0,-1 0 0,1 0-1,-1 0 1,1-1 0,0 1 0,-1 0 0,1 0-1,0 0 1,0 0 0,0 0 0,0 0 0,0 0-1,0 1 1,0 1 45,0-1 0,0 1 0,0 0 0,1-1 0,-1 1 0,1-1 0,-1 1 0,1 0 0,0-1 0,0 0-1,0 1 1,1-1 0,-1 0 0,0 1 0,1-1 0,-1 0 0,1 0 0,0 0 0,0 0 0,0-1 0,0 1 0,3 2 0,0-2 9,0 1 0,1-1 0,-1 0 1,0 0-1,1-1 0,0 1 0,-1-1 1,1 0-1,0-1 0,6 0 0,4 0-6,-1-1 0,1 0 0,0-2 0,-1 0 0,1 0-1,-1-2 1,15-5 0,-28 8 50,1 1 0,0-1 0,-1 1 0,1 0 0,0 0 0,0 0 0,0 1 0,0-1 0,0 1 0,0-1 0,0 1 0,0 0 0,-1 0 0,1 0 0,0 1 0,0-1 0,0 1 0,6 1 0,2 1-148,17 0-1377,-9-6-4127,-1-6-4444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11883,'-2'0'535,"0"1"-1,-1-1 1,1 0-1,-1 1 1,1-1-1,0 1 1,-1 0-1,1 0 1,0 0 0,0 0-1,-1 0 1,1 0-1,0 0 1,0 1-1,-3 2 1,2 0-214,0-1 0,0 1 0,0-1 0,1 1 0,-1 0 0,1 0 0,0 0 1,-1 5-1,0-1-54,0 0 0,1 0 0,0 0 1,1 0-1,0 0 0,0 1 0,1-1 0,0 0 1,1 12-1,-1-19-247,1 0 0,-1 1 1,1-1-1,-1 0 0,1 1 0,-1-1 0,1 0 1,0 0-1,-1 0 0,1 1 0,0-1 1,0 0-1,0 0 0,0 0 0,0 0 0,0 0 1,0-1-1,1 1 0,-1 0 0,0 0 1,0-1-1,2 2 0,1-1 10,0 0-1,1 0 1,-1 0-1,0 0 1,0-1-1,1 0 1,6 0 0,-3 0-5,0-1 1,-1 0 0,1 0 0,0-1 0,-1 0 0,1 0-1,-1-1 1,9-4 0,-10 4-26,0-1-1,-1 0 1,1 0-1,-1 0 1,0-1-1,0 1 1,0-1-1,0-1 1,-1 1-1,6-9 1,-18 89-571,6-66 591,1 0 0,0-1 0,0 1 1,1 0-1,1 0 0,-1-1 1,5 17-1,-5-22-6,1-1-1,1 1 1,-1-1 0,0 0 0,0 1 0,1-1-1,0 0 1,-1 0 0,1 0 0,0 0 0,0 0 0,0 0-1,0-1 1,0 1 0,0-1 0,1 1 0,-1-1-1,0 0 1,1 0 0,-1 0 0,1 0 0,-1 0-1,1-1 1,0 1 0,-1-1 0,1 1 0,0-1 0,-1 0-1,5-1 1,-5 2-84,0-1-1,0 0 1,0 0-1,1 0 0,-1-1 1,0 1-1,0 0 1,1-1-1,-1 1 1,0-1-1,0 0 1,0 0-1,0 0 1,0 0-1,0 0 1,0 0-1,-1 0 1,1-1-1,0 1 1,0-1-1,-1 1 1,1-1-1,-1 0 0,0 0 1,1 1-1,-1-1 1,0 0-1,2-4 1,-1-3-1137,0 1-1,-1-1 1,1 0 0,-2 1 0,1-1 0,-2-10 0,1 17 892,0-36-7095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9513,'0'0'10378,"25"48"-10282,-6-33-448,10 0-2627,-1 0-2723,0-2-4804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30 129 6662,'0'0'5542,"-4"9"-2708,3-9-2811,-2 7 259,-1-1 0,1 1-1,0 0 1,1 0-1,-1 1 1,1-1-1,1 0 1,-1 1-1,1-1 1,1 1 0,-1-1-1,2 9 1,-1-15-277,1 0 0,-1 1 0,1-1 0,-1 0 0,1 1 0,0-1 0,-1 0 0,1 0 0,0 1 0,0-1 0,0 0 0,0 0 0,0 0 1,0 0-1,0 0 0,0 0 0,1-1 0,-1 1 0,0 0 0,0 0 0,1-1 0,-1 1 0,0-1 0,1 1 0,-1-1 0,1 0 0,-1 0 0,1 1 0,-1-1 0,1 0 1,-1 0-1,1 0 0,-1-1 0,0 1 0,1 0 0,-1 0 0,1-1 0,-1 1 0,0-1 0,1 1 0,-1-1 0,2-1 0,2 1 4,0-1 0,0 0 0,0-1 0,0 1 0,0-1-1,0 0 1,-1 0 0,1-1 0,-1 1 0,5-6 0,-3-1 18,0 0 0,0 0 0,-1-1 0,-1 1 0,0-1 0,0 0 1,-1-1-1,0 1 0,-1 0 0,0-1 0,0-17 0,-2 27 379,-6 27 603,1 0-981,0 0 0,2 0 1,1 0-1,1 0 0,1 0 0,4 30 1,-4-53-31,0-1 1,0 0-1,0 0 1,0 0 0,1 1-1,-1-1 1,1 0 0,-1 0-1,1 0 1,-1 0 0,1 0-1,-1 0 1,1 0 0,0 0-1,0 0 1,-1 0 0,1 0-1,0-1 1,0 1 0,0 0-1,0 0 1,0-1 0,0 1-1,0-1 1,0 1 0,0-1-1,1 1 1,-1-1 0,0 0-1,0 1 1,0-1 0,0 0-1,1 0 1,-1 0 0,0 0-1,0 0 1,0 0 0,1 0-1,-1 0 1,1-1 0,1 0-8,0 0 0,-1 0 0,1 0 0,0 0 0,-1-1 0,1 1 0,-1-1 0,0 0 0,1 1 0,-1-1 1,0 0-1,0 0 0,0-1 0,0 1 0,2-4 0,4-11-187,0 0 1,-1-1-1,0 0 0,-2 0 0,0-1 1,2-19-1,-1-4-3691,-1-70-1,-5 111 3862,23 36 2257,-19-26-1697,0 0 1,0 1-1,-1-1 0,0 1 1,-1-1-1,0 1 0,-1 0 1,0 0-1,0 0 0,-2 12 1,15-43 2588,-8 18-3383,-12 18 429,-37 75-228,42-89-315,7-49-9870,1 16 3395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88 173 11755,'0'0'9641,"-10"2"-9160,4 0-294,0-1 0,0 2 0,-1-1 0,2 1 0,-1-1 0,-10 8 0,14-9-115,0 1 0,0-1 0,0 1 0,1 0 0,-1 0 0,0 0 0,1 0 0,-1 0 0,1 0 0,0 1 0,0-1 0,-1 0 0,2 1 0,-1-1 0,0 1 0,0-1 0,1 1 0,-1-1 0,1 1 0,0-1 0,0 1 0,0-1 0,0 1 0,0 0 0,1 2 0,0-3-66,0 0 0,0-1 0,0 1 0,0 0 0,0-1 0,0 1 0,1-1 0,-1 1 0,0-1 0,1 0 0,-1 1 0,1-1-1,0 0 1,-1 0 0,1 0 0,0 0 0,0 0 0,-1-1 0,1 1 0,0-1 0,0 1 0,0-1 0,0 1 0,0-1 0,0 0-1,4 0 1,2 0 34,0 1 1,1-1-1,-1-1 0,0 1 0,10-3 0,-7-1-44,-2 0 0,1 0 0,0-1 0,-1 0 0,0-1 0,0 0 0,-1 0 1,1-1-1,-2 0 0,1-1 0,-1 1 0,0-1 0,0-1 0,-1 0 0,0 1 0,-1-2 0,0 1 1,0-1-1,-1 1 0,0-1 0,-1 0 0,0-1 0,0 1 0,-1 0 0,1-20 0,-3 27 1,0 1 0,0-1 0,-1 1 0,1-1-1,0 1 1,-1-1 0,0 1 0,1-1 0,-1 1-1,0 0 1,0-1 0,-1 1 0,1 0 0,0 0-1,-1 0 1,1 0 0,-1 0 0,1 0 0,-1 1-1,0-1 1,0 0 0,0 1 0,0-1 0,0 1-1,0 0 1,-1 0 0,1 0 0,0 0 0,-1 0-1,1 0 1,0 0 0,-1 1 0,1-1 0,-1 1-1,1 0 1,-1 0 0,1 0 0,-1 0 0,1 0-1,-4 1 1,-3 0-7,0 0 0,1 0 0,-1 1 0,0 1 1,0-1-1,1 1 0,-1 1 0,1-1 0,0 2 0,-10 5 0,11-4 78,0-1 1,1 1-1,-1 0 0,1 1 1,0-1-1,-5 10 0,10-15-64,0 0-1,0 0 0,0 0 0,1 1 0,-1-1 0,0 0 0,1 1 0,-1-1 0,1 0 1,0 1-1,-1-1 0,1 0 0,0 1 0,0-1 0,0 1 0,0-1 0,0 1 0,0-1 1,0 1-1,1-1 0,-1 0 0,0 1 0,1-1 0,-1 0 0,1 1 0,-1-1 0,1 0 1,0 1-1,0-1 0,-1 0 0,1 0 0,0 0 0,0 0 0,0 0 0,0 0 0,0 0 1,1 0-1,-1 0 0,0 0 0,0-1 0,1 1 0,-1 0 0,0-1 0,1 1 0,-1-1 1,3 1-1,21 7-225,51 9 0,-58-14-549,1 1 1,0 1 0,-1 0-1,0 1 1,24 12 0,-41-17 666,1-1 0,-1 1 0,0 0 0,0-1 0,0 1 0,0 0 0,0 0 0,0 0 0,0 0 0,0 0 1,0 0-1,0 0 0,0 0 0,0 0 0,-1 0 0,1 1 0,-1-1 0,1 0 0,-1 0 0,1 1 1,-1-1-1,0 0 0,1 1 0,-1-1 0,0 0 0,0 1 0,0 1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11851,'0'0'13704,"1"9"-13122,1 17-161,-2 0 0,0 0 0,-6 41 0,-2 39 1119,8-105-1528,0-1 1,0 1-1,0 0 0,0 0 0,0-1 0,0 1 1,1 0-1,-1 0 0,0-1 0,0 1 0,1 0 1,-1-1-1,1 1 0,-1 0 0,0-1 1,1 1-1,-1 0 0,1-1 0,-1 1 0,1-1 1,0 1-1,-1-1 0,1 1 0,0-1 1,-1 0-1,1 1 0,1-1 0,25 3 259,-20-4-234,0 0 1,0-1-1,0 0 1,-1 0 0,12-5-1,-5-2-1,0-1 0,0 0 0,-1-1 1,-1 0-1,0-1 0,11-15 0,8-7-2502,2 3-4311</inkml:trace>
  <inkml:trace contextRef="#ctx0" brushRef="#br0" timeOffset="1">135 208 10474,'0'0'7847,"-19"55"-4996,19-40-1217,0-1-321,12-1-352,1-1-641,6-3-224,1-2-128,-1-2-1473,-1-5-1506,-2 0-1922,-2-3-2049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0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5 174 9641,'0'0'12775,"2"8"-12135,-1-6-608,0 1 0,0-1 0,0 0 0,0 0-1,0 1 1,0-1 0,1 0 0,-1 0 0,1-1-1,-1 1 1,1 0 0,0 0 0,-1-1 0,1 1-1,0-1 1,0 1 0,0-1 0,0 0 0,1 0-1,-1 0 1,0 0 0,0 0 0,1-1 0,-1 1-1,1-1 1,-1 1 0,0-1 0,1 0 0,-1 0-1,1 0 1,-1 0 0,0 0 0,1-1-1,-1 1 1,1-1 0,-1 1 0,0-1 0,0 0-1,1 0 1,-1 0 0,0 0 0,0-1 0,0 1-1,2-2 1,-2 2-18,-1-1 0,1 1 0,-1-1-1,1 0 1,-1 0 0,0 1 0,1-1 0,-1 0 0,0 0-1,0 0 1,-1 0 0,1 0 0,0 0 0,-1 0-1,1 0 1,-1-1 0,0 1 0,1 0 0,-1 0 0,0 0-1,0 0 1,-1-1 0,1 1 0,0 0 0,-1 0-1,1 0 1,-1 0 0,0 0 0,-1-3 0,1 3-16,0 1 1,0 0-1,0-1 1,0 1-1,0 0 0,0 0 1,-1 0-1,1 0 1,0 0-1,-1 0 1,1 0-1,-1 0 1,1 1-1,-1-1 0,1 1 1,-1-1-1,1 1 1,-1-1-1,1 1 1,-1 0-1,0 0 1,1 0-1,-1 0 0,0 0 1,1 0-1,-1 0 1,0 0-1,1 1 1,-1-1-1,1 1 1,-1-1-1,1 1 0,-1 0 1,1-1-1,-1 1 1,1 0-1,-1 0 1,1 0-1,-2 2 0,-2 0 60,1 1-1,0 0 1,1 0-1,-1 0 1,0 0-1,1 0 1,0 1-1,0-1 0,1 1 1,-1 0-1,1 0 1,0 0-1,0 0 1,1 0-1,-1 1 1,1-1-1,-1 10 0,2-13-24,0 1 0,0 0-1,0 0 1,0-1 0,0 1-1,1 0 1,-1-1 0,1 1-1,0 0 1,0-1 0,0 1-1,0-1 1,0 1 0,0-1-1,1 0 1,-1 1 0,1-1-1,0 0 1,0 0 0,-1 0-1,1 0 1,0-1-1,1 1 1,-1 0 0,0-1-1,0 1 1,1-1 0,-1 0-1,1 0 1,-1 0 0,1 0-1,0 0 1,-1-1 0,1 1-1,0-1 1,3 1 0,4-1-48,1-1 1,0 1 0,0-2-1,-1 0 1,1 0-1,-1-1 1,1 0 0,-1 0-1,0-1 1,0-1 0,-1 0-1,1 0 1,-1-1 0,0 0-1,-1-1 1,1 1 0,-1-2-1,-1 1 1,1-1-1,-1 0 1,-1-1 0,1 0-1,-1 0 1,-1 0 0,0-1-1,0 1 1,-1-1 0,3-12-1,-5 13-110,-4 11 66,-5 19 93,5 7 132,2-27-159,1 0 0,-1 0 0,0 0 0,0-1-1,1 1 1,-1 0 0,0-1 0,1 1 0,-1 0 0,0-1 0,1 1 0,-1 0 0,1-1 0,0 1-1,-1-1 1,1 1 0,-1-1 0,1 1 0,0-1 0,-1 1 0,1-1 0,0 0 0,-1 1 0,1-1-1,0 0 1,0 0 0,-1 1 0,1-1 0,0 0 0,1 0 0,1 0 2,0 0 1,1 0-1,-1 0 1,0-1-1,0 1 1,1-1-1,-1 0 1,0 0 0,0 0-1,0 0 1,0-1-1,0 1 1,0-1-1,0 1 1,-1-1-1,1 0 1,0 0-1,-1-1 1,0 1-1,1 0 1,-1-1-1,0 0 1,0 1-1,-1-1 1,1 0-1,0 0 1,-1 0 0,0 0-1,0 0 1,0 0-1,1-6 1,2-8-38,0 0 0,-2 0 0,0 0 0,-2-28 0,0 45 25,0 0 0,0 0-1,0 1 1,-1-1 0,1 0 0,0 0-1,0 0 1,-1 0 0,1 1 0,0-1-1,0 0 1,-1 0 0,1 0-1,0 0 1,-1 0 0,1 0 0,0 0-1,0 0 1,-1 0 0,1 0 0,0 0-1,-1 0 1,1 0 0,0 0-1,0 0 1,-1 0 0,1 0 0,0-1-1,0 1 1,-1 0 0,1 0 0,0 0-1,0 0 1,-1-1 0,1 1-1,0 0 1,0 0 0,0 0 0,-1-1-1,1 1 1,0 0 0,0 0 0,0-1-1,0 1 1,-1 0 0,1 0-1,0-1 1,0 1 0,0 0 0,0 0-1,0-1 1,0 1 0,0 0 0,0-1-1,0 1 1,0 0 0,0 0-1,0-1 1,-13 25-97,10-10 182,0 0 1,1 0 0,1 0-1,0 0 1,1 0 0,0 0-1,1 0 1,1 0 0,4 20-1,-4-28-91,0 1 0,1 0 0,-1 0 0,1-1 0,1 1 0,-1-1 0,1 0 0,0 0-1,0 0 1,1-1 0,0 1 0,0-1 0,0 0 0,0-1 0,1 1 0,0-1-1,0 0 1,0 0 0,0-1 0,10 4 0,-15-6-32,0-1 0,0 1 0,0-1 0,1 1 0,-1-1 1,0 1-1,1-1 0,-1 0 0,0 1 0,1-1 0,-1 0 0,0 0 0,1 0 0,-1 0 1,1 0-1,-1-1 0,0 1 0,1 0 0,-1-1 0,0 1 0,1 0 0,-1-1 0,0 0 1,2 0-1,-3 0 6,1 0 1,0-1-1,-1 1 1,1 0-1,-1 0 1,0-1-1,1 1 1,-1 0-1,0-1 1,0 1-1,1-1 1,-1 1-1,0 0 1,-1-1-1,1 1 1,0 0-1,0-1 1,0 1-1,-1-2 1,-2-7-162,-1 0 1,0 0-1,0 0 0,-10-16 0,-23-22-2623,32 43 1748,-1 0 0,1 1 0,-1 0 0,0 1 0,0-1 0,0 1 0,0 0 0,-1 0 0,1 1 0,-14-3 0,8 2 647,-44-12 440,25-2 7935,38 18-3091,12-1-2956,6-1-1173,16 6-69,36 4-45,-24-7-3604,-43-4-1465,-7-5-4127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 8008,'0'0'15161,"-12"-4"-13453,160 27 534,-42-21-2057,-27-2-1928,-27 4-2940,-70-1-8412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11659,'0'0'9481,"73"21"-7623,-20-21-289,3-8-960,5 0-417,-8-1-256,-2 3-417,-7 2-1472,-12 1-1218,-7 0-3139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8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70 6278,'0'0'2669,"6"-9"171,-3 3-1897,20-31 1053,-21 35-1406,-1 1-1,1-1 0,0 0 1,-1 0-1,1 1 0,0-1 1,0 1-1,0 0 1,0 0-1,4-2 0,-6 34 1744,-5-7-1828,0 1 0,-2-1 0,-1 0 0,-19 40 0,18-45-257,0 1-1,2 0 1,0 1 0,1 0-1,1 0 1,1 0-1,-3 32 1,7-52-219,1 1 0,-1-1 1,0 0-1,0 1 0,0-1 0,1 0 0,-1 0 1,1 1-1,-1-1 0,1 0 0,0 0 0,-1 1 1,1-1-1,0 0 0,0 0 0,0 0 1,-1 0-1,1 0 0,0 0 0,1 0 0,-1-1 1,0 1-1,2 1 0,1 0 31,0 0-1,0-1 1,0 1-1,1-1 1,-1 0-1,0 0 1,7 0 0,5 0 35,-1-1 0,0-1 0,25-3 1,-25 0-316,0 1 0,0-2 0,0 0 0,17-9 0,11-13-2953,-40 24 2459,0 0 0,0 0 0,0 0 0,-1 0 0,1 0-1,-1 0 1,0-1 0,0 1 0,2-5 0,2-14-6140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13869,'0'0'5157,"-23"59"-3043,18-29-320,-2 4-193,1 1-768,3 0-545,3-4-224,0-5 0,9-5-64,0-5-128,5-8-929,3-7-480,-4-1-481,6 0-1537,-5-13-3364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16015,'0'0'6855,"-67"59"-6215,39-31-63,-1 5-353,1 0-128,3-3-96,2-1 32,6-7 0,1-4-32,5-6-352,6-5-1154,-1-7-864,5-3-1858,-1-14-2434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4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12332,'0'0'6374,"51"52"-5285,-26-30 192,3 1-96,2-5-704,4-1-353,-1-4-96,-4-1-1185,-1-6-1346,-3-2-3266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0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5509,'0'0'19651,"10"-5"-18541,11-8-944,0-2-1,0 1 1,-2-2-1,0-1 1,0 0-1,19-25 1,-1-4 378,54-87 1,-86 130-372,-6 16-195,-9 22-1,-1-12-33,2 0 1,1 0 0,1 1-1,1 0 1,1 0-1,1 0 1,-1 38 0,5-61-73,1 0 1,-1 0-1,0 0 1,0 0 0,1 0-1,-1 0 1,1 0-1,-1 0 1,1 0 0,-1-1-1,1 1 1,-1 0-1,1 0 1,0 0-1,-1-1 1,1 1 0,0 0-1,0-1 1,-1 1-1,1-1 1,0 1 0,0-1-1,0 1 1,0-1-1,0 1 1,0-1-1,0 0 1,0 0 0,0 0-1,0 1 1,0-1-1,0 0 1,0 0 0,0 0-1,2-1 1,1 1-885,0 0 0,0-1 0,0 1 1,0-1-1,0 0 0,0 0 0,0-1 0,6-2 1,23-18-9111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11435,'0'0'8002,"8"15"-7826,-4-9-147,2 4 32,0-1-1,-1 1 1,0 0 0,0 1-1,-1-1 1,-1 1 0,0 0-1,0 0 1,1 16-1,2 353 1704,-7-245-1131,4-119-375,4-23-6,5-25 55,2-43-84,-4 17-634,20-68 1,-18 102 254,-12 24 151,0 0 0,1-1-1,-1 1 1,0 0 0,0 0-1,1-1 1,-1 1 0,0 0-1,1 0 1,-1-1 0,0 1-1,1 0 1,-1 0 0,0 0-1,1-1 1,-1 1 0,1 0-1,-1 0 1,0 0-1,1 0 1,-1 0 0,0 0-1,1 0 1,-1 0 0,1 0-1,-1 0 1,0 0 0,1 0-1,-1 0 1,1 0 0,0 2-5,1 0 0,-1-1 0,0 1 1,0 0-1,0-1 0,0 1 0,-1 0 1,1 0-1,0 0 0,-1 0 0,1-1 0,-1 1 1,0 0-1,1 0 0,-1 0 0,0 0 1,0 0-1,-1 3 0,1 166-358,5-150-1081,5-29-820,9-33-3153,-10 2-637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14 13741,'-8'9'1479,"-6"8"-557,1 0 1,1 1-1,-11 20 1,20-32-693,0 0 0,0 0-1,0 1 1,1-1 0,0 0 0,0 1-1,1 0 1,-1 0 0,1-1 0,1 1 0,0 0-1,0 0 1,0 0 0,0-1 0,1 1-1,3 9 1,-2-13-166,0 1-1,0-1 0,0 0 1,1 0-1,0 0 0,0 0 1,-1 0-1,1-1 1,1 1-1,-1-1 0,0 0 1,1 0-1,-1 0 0,1 0 1,-1-1-1,1 0 0,0 1 1,0-1-1,0 0 1,0-1-1,0 1 0,7-1 1,-2 1 54,1 0 0,-1-1 0,0 0 0,0-1 0,0 0-1,0 0 1,0-1 0,0 0 0,10-4 0,-11 2 48,0-1 0,-1 0 0,1 0 0,-1-1 0,0 0 0,-1 0 0,1 0 0,-1-1 0,0 0 0,-1 0 0,0-1 0,6-11 0,-7 13-55,-1 0 1,0-1-1,0 1 1,-1-1-1,0 0 0,0 0 1,-1 1-1,0-1 1,0-1-1,0 1 1,-1 0-1,0 0 0,0 0 1,-1 0-1,0 0 1,-3-10-1,2 13-98,0 0 0,-1 1 0,0-1 0,0 1 0,0 0 0,0 0 0,0 0 0,0 0 0,-1 1 0,0-1 0,1 1 0,-1 0 0,0 0 0,0 0 0,0 0 0,0 1 0,-1 0 0,1-1 0,-8 0 0,8 2-107,0-1 1,0 1 0,1 0 0,-1 0 0,0 0-1,0 0 1,1 1 0,-1-1 0,0 1 0,-6 2-1,8-2-89,1-1 0,-1 1 0,1 0-1,-1 0 1,0 0 0,1 0 0,0 1-1,-1-1 1,1 0 0,0 1 0,0-1-1,-1 0 1,1 1 0,0-1 0,1 1-1,-1 0 1,0-1 0,0 1 0,1 0-1,-1 0 1,1-1 0,-1 3 0,1-3-7,0-1 0,-1 1 1,1-1-1,0 0 1,0 1-1,0-1 0,0 1 1,0-1-1,0 1 1,0-1-1,0 0 1,0 1-1,0-1 0,0 1 1,0-1-1,0 0 1,1 1-1,-1-1 1,0 1-1,0-1 0,0 0 1,0 1-1,1-1 1,-1 0-1,0 1 1,0-1-1,1 0 0,-1 1 1,0-1-1,1 0 1,-1 1-1,0-1 0,1 0 1,-1 0-1,1 0 1,-1 1-1,0-1 1,1 0-1,-1 0 0,1 0 1,16 1-7114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14574,'0'0'12716,"55"-12"-12076,-16 8-383,1-1-193,8 0-64,-9 2-224,-2 2-1250,-5 1-2177,-9-3-1026,-5 3-5188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14318,'0'0'8007,"0"65"-6245,0-38-161,0 1-832,0 1-577,1-3-128,5-3-32,-1-2-352,9-4-1506,-5-5-960,7-5-1378,-2-5-2915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3:5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14286,'0'0'3662,"12"-8"-721,-3 2-2447,1 0-1,-1 1 1,1 0-1,1 0 1,-1 1-1,1 1 1,0-1 0,-1 2-1,2-1 1,21 0-1,-18 3 20,1 0-1,0 1 1,-1 1-1,30 8 0,-42-9-478,1 0-1,-1 0 0,0 0 0,0 0 0,0 1 0,0 0 0,-1 0 0,1-1 0,0 2 0,-1-1 0,1 0 0,-1 0 0,3 4 1,-4-4-28,0 0 0,0 0 0,0 0 1,-1 0-1,1 0 0,-1 0 1,0 0-1,1 0 0,-1 0 0,0 0 1,0 0-1,0 0 0,0 0 1,-1 1-1,1-1 0,0 0 1,-1 0-1,0 0 0,1 0 0,-1-1 1,0 1-1,0 0 0,-2 3 1,-6 6 30,0 0 1,0 0-1,-1-1 1,-1-1 0,1 1-1,-2-2 1,1 0-1,-1 0 1,-16 8 0,8-5-23,1 2 0,-23 18 0,41-31-19,0 1 0,0 0 0,0 0-1,0 0 1,0 0 0,0 0 0,0 0 0,0 0-1,0 0 1,0 0 0,0 0 0,1 0-1,-1 1 1,0-1 0,1 0 0,-1 0 0,1 1-1,0-1 1,-1 1 0,1-1 0,0 0-1,0 1 1,0-1 0,0 0 0,0 1 0,0-1-1,0 2 1,1-1 8,1-1 0,-1 1 0,0-1 0,1 0-1,-1 1 1,1-1 0,-1 0 0,1 0 0,0 0 0,0 0 0,-1 0-1,1 0 1,0-1 0,0 1 0,0 0 0,3 0 0,14 2-93,0 0 1,38 0 0,-49-3-102,29 1-820,53 1-2666,-31-6-2715,-13-6-3997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49 162 5701,'0'0'10293,"8"-4"-8814,50-23 148,53-28-500,-97 47-1085,0 0 0,-1-2 0,0 1-1,0-2 1,17-19 0,-40 80 252,3-24-95,2 1 0,1-1 0,0 1 0,2 0 0,2 0 0,2 31 0,3-6-16,3-1 0,17 63 1,-24-111-196,5 15 116,-2 1 1,0 1-1,-1-1 0,1 35 0,-4-51-10,0 0 0,0 1 0,-1-1 0,1 0 0,-1 1 0,1-1 0,-1 0 0,0 0 0,0 1 0,0-1 1,-1 0-1,1 0 0,-1 0 0,0 0 0,0-1 0,0 1 0,0 0 0,0-1 0,0 1 0,-1-1 0,0 0 0,1 0 0,-1 0 0,0 0 0,0 0 0,0-1 0,0 1 0,0-1 0,0 0 1,0 0-1,0 0 0,-1 0 0,1-1 0,-6 1 0,0 0 13,0-1 0,0-1 0,0 1 0,1-2 0,-1 1 0,0-1 0,1 0 1,-1-1-1,1 0 0,0 0 0,0-1 0,0 0 0,0 0 0,1-1 0,0 0 0,0-1 0,-12-11 1,2 1-110,2-2 0,0 0 0,1-1 0,1 0 0,-18-35 0,29 50-11,-1 0 0,1-1-1,1 1 1,-1-1 0,1 1-1,0-1 1,0 0 0,-1-7-1,2 11-7,0 0 0,0-1 0,0 1-1,1 0 1,-1 0 0,0-1-1,1 1 1,-1 0 0,1 0 0,-1 0-1,1-1 1,-1 1 0,1 0-1,0 0 1,0 0 0,-1 0 0,1 0-1,0 0 1,0 0 0,0 1-1,0-1 1,0 0 0,0 0 0,1 1-1,-1-1 1,0 1 0,0-1-1,0 1 1,1-1 0,-1 1 0,0 0-1,0-1 1,1 1 0,1 0-1,116-8-5499,-61 6 1343,-3-2-2063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57 14286,'0'0'4879,"1"-8"-3155,1-26-758,-2 33-938,0 1-1,0-1 0,0 0 0,0 1 1,0-1-1,-1 1 0,1-1 0,0 0 1,0 1-1,-1-1 0,1 1 0,0-1 1,-1 1-1,1-1 0,-1 1 0,1-1 1,0 1-1,-1-1 0,1 1 0,-1-1 1,1 1-1,-1 0 0,1-1 0,-1 1 1,0 0-1,1 0 0,-1-1 0,1 1 1,-1 0-1,0 0 0,1 0 0,-1 0 1,0 0-1,1 0 0,-1 0 0,0 0 1,1 0-1,-1 0 0,1 0 0,-1 0 1,0 0-1,1 0 0,-1 1 0,1-1 1,-2 1-1,-23 11 145,18-4-102,1 0 1,0 0-1,0 1 1,1 0-1,0 0 0,0 0 1,1 1-1,0-1 1,1 1-1,0 0 1,1 0-1,0 0 1,0 1-1,0 18 1,2-28-65,0 0 1,0 1 0,0-1-1,0 0 1,0 0 0,0 0 0,0 0-1,0 0 1,1 0 0,-1 1-1,1-1 1,-1 0 0,0 0 0,1 0-1,0 0 1,-1 0 0,1 0-1,-1 0 1,1-1 0,0 1-1,0 0 1,0 0 0,0 0 0,-1-1-1,1 1 1,0 0 0,0-1-1,2 2 1,0-2 7,0 1 1,0-1-1,-1 0 1,1 0-1,0 0 1,0 0-1,0 0 1,-1-1-1,1 1 1,0-1-1,4-1 1,3-2 19,0 0 1,-1 0 0,0-1 0,0 0-1,15-12 1,-11 7-95,-2 0 0,1-1-1,-1-1 1,-1 0 0,0 0 0,15-26 0,-24 36-138,-17 35-560,13-28 470,1 0 0,-1 1 0,1-1 1,0 1-1,1-1 0,0 1 0,-1 0 0,2-1 0,-1 1 1,1 0-1,0 6 0,0-11 98,0-1 1,1 1-1,-1-1 0,0 1 1,1-1-1,-1 1 1,0-1-1,1 1 0,-1-1 1,1 0-1,-1 1 0,0-1 1,1 0-1,-1 1 0,1-1 1,0 0-1,-1 0 0,1 0 1,-1 1-1,1-1 1,-1 0-1,1 0 0,-1 0 1,1 0-1,0 0 0,-1 0 1,1 0-1,-1 0 0,1 0 1,-1 0-1,1 0 1,0 0-1,-1-1 0,2 1 1,-1 0-440,18-4-6006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1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12011,'0'0'6321,"-5"8"-5611,-2 8-396,1-1 1,0 1-1,1 0 1,1 0-1,0 0 1,1 1-1,1 0 0,1-1 1,0 23-1,1-18-160,-1-12-100,1-1 0,0 1 0,0 0 0,1 0 0,0 0 0,4 10-1,-5-17-37,1 0 0,0 0 0,0-1 0,0 1-1,0 0 1,0-1 0,0 1 0,1 0 0,-1-1-1,0 0 1,1 1 0,-1-1 0,1 0-1,0 0 1,-1 0 0,1 0 0,0 0 0,0 0-1,0 0 1,-1-1 0,1 1 0,0 0-1,0-1 1,0 0 0,0 0 0,0 1 0,0-1-1,0 0 1,0 0 0,0-1 0,0 1-1,0 0 1,2-1 0,2-1 4,-1 0 1,0 1-1,0-2 1,0 1-1,0-1 0,0 1 1,-1-1-1,1-1 1,-1 1-1,0-1 0,0 1 1,0-1-1,4-5 1,-4 5-21,-1-1 0,1 1 0,1 1 1,-1-1-1,0 0 0,1 1 0,0 0 1,0 0-1,0 1 0,10-5 0,-14 7-2,-1 0-1,1 1 1,0-1-1,-1 0 1,1 0-1,-1 0 1,1 1-1,-1-1 1,1 0-1,0 0 1,-1 1-1,1-1 1,-1 1-1,0-1 1,1 0-1,-1 1 1,1-1-1,-1 1 1,0-1-1,1 1 1,-1-1-1,0 1 1,1-1-1,-1 1 0,0 0 1,0-1-1,0 1 1,1-1-1,-1 1 1,0-1-1,0 1 1,0 0-1,0-1 1,0 1-1,0 0 1,0 0-1,1 29 107,-1-26-51,-2 26 315,1-20-213,1-1 1,-1 1 0,2-1 0,-1 1 0,3 12 0,-2-22-150,-1 1 1,0 0-1,0-1 1,0 1-1,1-1 1,-1 1-1,0-1 1,0 1-1,1-1 1,-1 1-1,1-1 1,-1 1-1,0-1 1,1 0-1,-1 1 1,1-1-1,-1 1 1,1-1-1,-1 0 1,1 0-1,-1 1 1,1-1-1,0 0 1,-1 0-1,1 0 1,-1 1-1,1-1 1,-1 0-1,1 0 0,0 0 1,-1 0-1,1 0 1,-1 0-1,1 0 1,0 0-1,-1-1 1,1 1-1,-1 0 1,1 0-1,0 0 1,-1-1-1,1 1 1,-1 0-1,1 0 1,-1-1-1,1 1 1,-1-1-1,0 1 1,1 0-1,-1-1 1,1 1-1,-1-1 1,0 1-1,1-1 1,23-26 207,-17 14-185,-1-1-1,0 0 1,-1 0-1,-1 0 0,0 0 1,-1-1-1,0 0 1,1-22-1,22 50 20,-15-9-454,1 0-1,0-1 0,0 0 1,0 0-1,0-2 0,1 1 1,-1-2-1,0 0 0,1 0 1,22-4-1,4-8-6042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11819,'0'0'8232,"0"9"-7517,1 85 1326,-2-55-1056,2 0 1,7 56-1,-8-93-966,0 0 0,1 1-1,-1-1 1,0 0 0,1 0 0,-1 0 0,1 0 0,0 0-1,0 0 1,0 0 0,0 0 0,0 0 0,0 0-1,1 0 1,-1 0 0,0-1 0,1 1 0,0-1-1,-1 1 1,1-1 0,0 1 0,0-1 0,-1 0 0,1 0-1,0 0 1,0 0 0,0 0 0,1-1 0,-1 1-1,0 0 1,0-1 0,0 0 0,0 1 0,1-1-1,-1 0 1,0 0 0,0 0 0,0-1 0,1 1 0,-1 0-1,0-1 1,0 1 0,0-1 0,3-1 0,7-3 18,0-1 1,0 0 0,-1 0-1,0-1 1,0-1 0,11-9-1,-10 6-21,-9 8-18,0 0 1,0-1 0,0 1 0,1 1-1,0-1 1,-1 1 0,1-1-1,0 1 1,0 0 0,0 0 0,5-1-1,-8 4 2,-1-1-1,1 1 0,-1-1 0,1 1 0,0-1 0,-1 1 0,1-1 1,-1 1-1,1 0 0,-1-1 0,0 1 0,1 0 0,-1 0 0,0-1 1,0 1-1,1 0 0,-1 0 0,0-1 0,0 1 0,0 0 0,0 0 1,0 0-1,0-1 0,0 1 0,0 0 0,0 1 0,0 30 193,-1-25-174,1 3 157,0-5-307,0 0 0,0 0 0,0 0-1,0 0 1,1 0 0,0-1 0,3 10-1,-4-13-25,0-1-1,1 1 0,-1 0 0,1-1 0,-1 1 0,1-1 0,-1 1 0,1-1 1,-1 1-1,1-1 0,0 1 0,-1-1 0,1 1 0,0-1 0,-1 0 0,1 1 1,0-1-1,-1 0 0,1 0 0,0 1 0,0-1 0,0 0 0,2 0-497,-1 0 0,0-1 0,0 1 0,1 0-1,-1-1 1,0 0 0,0 1 0,1-1 0,-1 0-1,4-3 1,14-10-6994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146 285 2274,'0'0'18604,"-9"-1"-17717,2 0-771,1 1 1,0 0-1,-1 1 1,1-1 0,0 1-1,-1 0 1,1 1 0,0 0-1,0 0 1,-7 3-1,9-3-69,0-1 0,0 2 0,1-1 0,-1 0 0,0 1-1,1 0 1,0-1 0,-1 2 0,1-1 0,1 0 0,-1 0-1,0 1 1,1 0 0,-1-1 0,1 1 0,0 0 0,1 0-1,-4 8 1,5-11-34,0 0-1,-1 0 0,1 1 0,0-1 0,0 0 1,0 0-1,-1 0 0,1 0 0,0 1 0,1-1 1,-1 0-1,0 0 0,0 0 0,0 0 0,1 1 1,-1-1-1,1 0 0,-1 0 0,1 0 0,-1 0 1,1 0-1,-1 0 0,1 0 0,0 0 0,1 1 1,0-1 2,0 0 0,0 0 1,0 0-1,0 0 1,0 0-1,0-1 1,0 1-1,0 0 1,0-1-1,0 0 0,0 0 1,5 0-1,2 0 24,0-1-1,0 0 0,1-1 0,-1 0 0,15-5 1,-10 0-19,-1 1 1,-1-1-1,1-1 1,-1 0-1,14-13 1,-19 16-50,-2-1 1,1 1-1,0-1 1,-1 0-1,0 0 1,-1-1-1,1 1 1,-1-1-1,0 0 1,-1-1-1,3-8 1,-26 40-501,18-17 560,-1-1-1,1 1 0,0-1 0,0 1 0,0 0 1,1 0-1,0 8 0,1-14-14,0 1 1,0-1-1,1 1 0,-1-1 0,1 0 1,-1 1-1,1-1 0,-1 0 0,1 1 1,0-1-1,-1 0 0,1 0 0,0 0 1,0 1-1,0-1 0,0 0 1,0 0-1,0 0 0,1-1 0,-1 1 1,0 0-1,0 0 0,1-1 0,-1 1 1,0 0-1,1-1 0,-1 0 0,1 1 1,-1-1-1,0 0 0,1 0 0,-1 1 1,1-1-1,-1 0 0,1 0 0,-1-1 1,3 1-1,4-1 21,0 0 1,0 0 0,-1-1-1,1 0 1,-1-1 0,1 1-1,-1-1 1,0-1 0,0 1-1,0-1 1,-1 0-1,1-1 1,-1 1 0,0-2-1,0 1 1,-1 0 0,1-1-1,-1 0 1,5-9 0,4-4 29,-1-1 1,-2-1-1,0 1 1,-1-2 0,8-25-1,11-83 446,-39 158-475,1 1 0,1 1 0,2 0 0,1 0 0,2 0-1,0 0 1,2 1 0,5 48 0,-1-68-26,0 1 0,1-1-1,0 0 1,6 13-1,-9-21-39,1 0 1,-1 0-1,1 0 0,-1 0 0,1 0 1,0 0-1,0 0 0,1-1 0,-1 1 1,0-1-1,1 1 0,0-1 0,-1 0 0,1 0 1,0 0-1,0-1 0,0 1 0,5 1 1,-8-3 15,1 0 0,-1-1 0,1 1 0,-1 0 0,1 0 0,-1-1-1,1 1 1,-1 0 0,1-1 0,-1 1 0,1-1 0,-1 1 0,0-1 0,1 1 0,-1-1 0,0 1 0,1-1 0,-1 1 0,0-1 0,0 1 0,1-1 0,-1 1 0,0-1 0,0 0 0,0 1 0,0-1 0,0 1 0,0-1 0,0 0 0,0 1 0,0-1 0,0 1 0,0-1 0,-1-1 0,-2-24-368,-1 14-26,-2-1 0,1 1 0,-1 0 0,-1 1 0,0-1 0,-1 1 1,0 1-1,-14-14 0,-4-2-522,-52-42 0,66 60 1037,-9-6 522,19 9 228,12 4 568,102 11 414,-18-2-1670,1-4-3571,-56-6-3112,-5-12-6338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14798,'10'-5'1108,"-1"1"0,1 0 1,-1 0-1,1 1 0,19-3 0,-10 3-465,1 1-1,-1 1 0,0 1 0,28 3 0,-44-3-630,-1 0 1,0 0-1,0 1 0,0-1 1,0 1-1,0-1 1,1 1-1,-1 0 0,0 0 1,0 0-1,-1 0 0,1 0 1,0 1-1,0-1 1,3 3-1,-5-3-2,1 1-1,0-1 1,-1 0 0,1 0 0,-1 0-1,1 1 1,-1-1 0,1 0-1,-1 1 1,0-1 0,0 0 0,1 1-1,-1-1 1,0 1 0,0-1-1,-1 0 1,1 1 0,0-1 0,-1 2-1,0 2 26,-1-1-1,0 1 1,0-1-1,-1 1 1,1-1-1,-1 0 1,0 0-1,0 0 1,-1 0-1,1 0 1,-8 5-1,2-3 77,0 0 1,0-1-1,0 0 1,-1 0-1,-13 4 0,-18 8 342,46-17-469,0-1 1,1 2-1,-1-1 0,1 1 0,-1-1 1,9 4-1,1-1 3,9 0 7,-13-3 3,0 1 1,0 0-1,-1 1 0,1 1 0,0-1 0,-1 2 0,1-1 1,-1 2-1,0-1 0,12 9 0,-21-13 14,0 1-1,0 0 1,0-1 0,0 1-1,-1 0 1,1 0 0,0 0-1,-1 0 1,1 0 0,0 0-1,-1 0 1,1 0 0,-1 0-1,0 0 1,1 0 0,-1 0-1,0 1 1,0-1 0,1 0-1,-1 0 1,0 0 0,0 0-1,0 0 1,0 1 0,-1-1-1,1 1 1,-1 1 52,0-1-1,-1 1 1,1-1-1,0 1 1,-1-1-1,0 1 1,0-1-1,1 0 1,-1 0-1,-4 3 1,-7 5 315,0-1 0,0 0 0,-16 7 1,22-13-225,-13 8 388,0-2 1,-28 10 0,41-16-499,-1-1 0,1 0 0,-1-1 0,0 1 1,1-2-1,-1 1 0,0-1 0,0 0 0,0 0 0,-9-3 1,17 3-98,0 0 1,-1 0 0,1 0 0,0 0-1,-1 0 1,1 0 0,0 0 0,-1 0-1,1 0 1,0-1 0,0 1 0,-1 0 0,1 0-1,0 0 1,0-1 0,-1 1 0,1 0-1,0 0 1,0-1 0,-1 1 0,1 0-1,0 0 1,0-1 0,0 1 0,0 0 0,0-1-1,0 1 1,-1 0 0,1-1 0,0 1-1,0 0 1,0-1 0,0 1 0,0 0-1,0-1 1,0 1 0,0 0 0,0-1 0,0 1-1,1 0 1,-1 0 0,0-1 0,0 1-1,0 0 1,0-1 0,0 1 0,1 0-1,-1 0 1,0-1 0,0 1 0,0 0-1,1 0 1,-1-1 0,0 1 0,0 0 0,1 0-1,-1 0 1,0-1 0,0 1 0,1 0-1,-1 0 1,0 0 0,1 0 0,18-14-3695,38-11-4922,-23 9 2311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7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474 130 3844,'0'0'971,"1"-10"81,1 2-982,3-42 2050,-4 48-1988,-1 1-1,0-1 0,0 0 1,-1 0-1,1 1 1,0-1-1,0 0 1,-1 0-1,1 1 0,-1-1 1,0 0-1,1 1 1,-1-1-1,0 0 1,0 1-1,0-1 0,0 1 1,0 0-1,0-1 1,-1 1-1,1 0 1,0 0-1,-1 0 0,1 0 1,-1 0-1,-1-1 1,-9-3 98,0 1 0,-1 1 0,1 0 0,-1 1 0,0 0 0,0 1 0,0 1 0,1 0 0,-1 0 0,0 1 0,0 1 0,0 0 0,1 1 0,-1 0 0,1 1 0,0 1 0,0 0 0,0 0 0,1 1 0,0 0 0,0 1 0,0 1 0,1 0 0,-12 11 0,7-4-220,1 0-1,1 1 0,0 1 0,2 0 0,0 1 0,0 0 1,2 0-1,0 1 0,1 0 0,1 1 0,1 0 0,1 0 1,0 0-1,-1 30 0,4-4-2,2 0 0,2 0 1,3 1-1,1-1 0,2-1 0,3 0 1,1 0-1,2-1 0,2 0 0,2-2 1,2 0-1,2-1 0,49 71 0,-61-99-8,-1-1 0,1 0-1,1-1 1,0 0 0,1-1-1,0 0 1,0-1 0,1-1-1,1 1 1,19 8 0,-24-14 1,-1 1 1,1-2-1,-1 1 1,1-1-1,0 0 1,0-1-1,0 0 1,0-1-1,0 1 1,0-2-1,1 1 1,-1-1-1,0-1 1,-1 0-1,1 0 1,0-1-1,0 0 0,15-8 1,-5 0 19,-1-1 0,-1-1 0,0-1 0,-1 0 0,0-1 0,-2-1 0,1 0 0,-2-1 0,0-1 0,-1 0 0,15-31 0,-7 8 100,-2-2-1,-2 0 1,-2-1-1,13-64 1,-20 70 17,-1 0 0,-2-1-1,-2 1 1,-1-1 0,-2 0 0,-2 1 0,-9-46-1,8 65-11,-1-1-1,0 1 0,-2 0 0,0 0 0,-1 1 0,-1 0 0,0 0 0,-2 1 0,0 0 1,-1 1-1,0 0 0,-1 1 0,-1 0 0,-1 1 0,-24-18 0,29 26-20,0 0 0,0 1-1,0 1 1,-1-1-1,1 2 1,-1-1 0,0 2-1,0-1 1,0 2 0,-1-1-1,-21 1 1,23 2-334,0-1-1,0 2 1,0-1 0,0 2 0,-18 5 0,22-6-656,0 1 0,0 0 0,0 0 1,1 1-1,-1 0 0,1 0 0,0 0 1,0 0-1,-6 7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8808,'0'0'7704,"-3"10"-6535,-5 31-439,2 1 0,1-1 0,3 1 0,1 0 0,9 76 1,49 216 568,-56-329-1242,-1-4-37,0 1-1,0 0 0,1 0 1,-1-1-1,0 1 0,1 0 0,-1-1 1,1 1-1,-1 0 0,1-1 1,0 1-1,0-1 0,0 1 1,0-1-1,0 1 0,0-1 1,0 1-1,0-1 0,0 0 1,1 0-1,-1 0 0,3 2 1,-3-5-139,0 1 0,0-1 0,0 0 0,0 1 0,0-1 0,-1 0 0,1 0 0,-1 0-1,1 1 1,-1-1 0,0 0 0,1 0 0,-1 0 0,0 0 0,0 0 0,0 0 0,-1-2 0,1 2-215,-2-27-3142,-7-7-2295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47 12844,'0'0'6566,"-2"-9"-4473,2 9-2079,0-3 96,-1 0-1,1 0 1,-1 0-1,0 1 1,0-1-1,0 0 1,-1 0-1,1 1 1,-2-3-1,2 4-75,0 0-1,0 0 1,0 1-1,0-1 1,0 0-1,0 1 1,0-1-1,0 1 1,0-1 0,0 1-1,0 0 1,0 0-1,0-1 1,-1 1-1,1 0 1,0 0-1,0 0 1,0 0-1,0 0 1,-1 0 0,1 0-1,0 1 1,0-1-1,0 0 1,0 1-1,0-1 1,0 1-1,0-1 1,0 1 0,0-1-1,0 1 1,0 0-1,0 0 1,0-1-1,-1 2 1,-12 8 137,1 1-1,0 1 1,0 0 0,1 0-1,1 1 1,0 0 0,1 1-1,-12 20 1,16-23 14,0 0 0,0 1 1,1 0-1,0 1 0,1-1 0,1 1 0,0 0 0,0 0 1,2-1-1,-1 2 0,2 17 0,0-27-168,0-1 1,1 0-1,0 0 0,0 0 0,0 0 0,0 0 1,0 0-1,1 0 0,-1 0 0,1-1 0,-1 1 1,1 0-1,0-1 0,0 0 0,1 1 1,-1-1-1,0 0 0,1 0 0,-1 0 0,1 0 1,0-1-1,4 3 0,-1-1 7,0-1 0,0 0-1,1 0 1,-1 0 0,1-1 0,-1 0-1,1 0 1,-1-1 0,1 0 0,13-1-1,-15 0 26,1 0-1,0 0 1,-1 0-1,1-1 1,0 1-1,-1-2 1,0 1 0,1 0-1,-1-1 1,0 0-1,0 0 1,6-6-1,-9 7 15,0-1-1,0 1 1,0-1 0,0 1-1,0-1 1,0 0 0,-1 1-1,1-1 1,-1 0 0,0 0-1,0 0 1,0 0 0,0 0-1,-1 0 1,1-1 0,-1 1-1,0 0 1,0 0 0,0 0-1,0-1 1,0 1 0,-1 0-1,0-5 1,-1 5-53,1 0-1,-1-1 1,1 1 0,-1 0 0,0 0-1,0 0 1,0 0 0,-1 0-1,1 1 1,-1-1 0,0 1 0,1 0-1,-1-1 1,0 1 0,0 0-1,0 1 1,-1-1 0,1 0 0,0 1-1,-5-2 1,-2 0-631,0 0 0,0 1-1,0 0 1,-1 0 0,-18 0 0,22 5-3276,13 1-3486,8-4-240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4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10025,'0'0'15775,"-6"9"-14750,-1-1-771,2-2-113,-1 1 1,1-1-1,0 1 1,1 0-1,0 0 1,0 0-1,0 1 1,1-1-1,0 1 1,-2 8-1,8-15-149,-1 0 0,1 0 0,-1 0 0,1 0 0,0 0 0,-1-1 0,1 1 1,0-1-1,-1 0 0,1 0 0,0 0 0,0 0 0,-1 0 0,6-1 0,0 1-118,22-2-594,33 1-634,-59 1 1235,0 1 0,0-1 0,0 1 0,0 0 0,0 0 0,0 0 0,0 0 0,0 1 0,0-1 0,-1 1 0,7 4 0,-9-5 132,0-1 1,0 1 0,0 1 0,0-1 0,-1 0-1,1 0 1,0 0 0,0 0 0,-1 1 0,1-1-1,-1 0 1,1 0 0,-1 1 0,1-1 0,-1 1 0,0-1-1,0 0 1,1 1 0,-1-1 0,0 1 0,0-1-1,-1 0 1,1 1 0,0-1 0,0 0 0,-1 1-1,1-1 1,-1 0 0,1 1 0,-1-1 0,1 0-1,-1 1 1,0-1 0,0 0 0,1 0 0,-1 0 0,-2 1-1,-3 6 277,0-1-1,-1-1 0,0 0 1,-9 7-1,11-9-178,-8 6 378,0-1 0,0 0 1,-18 8-1,25-14-525,1-1 1,-1 0-1,0 0 0,0 0 0,0 0 0,0-1 0,0 0 0,0-1 0,0 1 0,0-1 0,-10-1 0,13 0-576,0-1 0,0 1 0,0-1 0,1 1 0,-1-1 0,0 0 0,1 0 0,0 0 0,-1 0 0,1-1 0,0 1 0,0-1 0,0 1 0,0-1 0,1 0 0,-1 1 0,1-1-1,0 0 1,-2-6 0,-10-26-10903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4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11211,'0'0'4003,"62"-6"97,-30 5-993,4-1-1441,-3 0-865,-3 2-641,0 0-128,-3 0-1089,-4-1-2787,-2-7-5701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8520,'0'0'3539,"10"-5"-1232,5-2-1810,0-2 1,-1 0 0,1-1-1,-2 0 1,0-1-1,21-23 1,-13 11-56,-1-1 1,-2-1-1,20-34 1,-27 39 109,-9 16-38,-2 6 16,-13 41 4,11-25-518,1 1 0,0-1 0,2 0 0,0 0 0,1 0 0,1 0 0,0 0 0,1 0 0,11 26 0,-7-20-2,-1 0 0,-1 0 0,-2 1 1,0 0-1,-1-1 0,-2 1 0,0 0 1,-6 46-1,5-68 42,-1 0 1,1-1 0,-1 1-1,0-1 1,0 1-1,0-1 1,0 1 0,0-1-1,-1 1 1,1-1-1,-1 0 1,1 0-1,-1 0 1,0 0 0,0 0-1,0 0 1,0 0-1,0-1 1,0 1 0,-1-1-1,1 1 1,0-1-1,-1 0 1,1 0 0,-1 0-1,1 0 1,-1-1-1,0 1 1,1 0-1,-1-1 1,0 0 0,1 0-1,-1 0 1,0 0-1,1 0 1,-1-1 0,0 1-1,1-1 1,-1 1-1,1-1 1,-1 0-1,1 0 1,-1 0 0,1-1-1,-1 1 1,1 0-1,0-1 1,0 0 0,0 1-1,0-1 1,0 0-1,0 0 1,0 0 0,-2-4-1,0-1-42,0 1-1,0 0 0,1-1 1,0 0-1,0 1 1,1-1-1,-1 0 0,2-1 1,-1 1-1,1 0 1,0 0-1,0-1 1,1 1-1,0-1 0,1 1 1,-1 0-1,1-1 1,1 1-1,0 0 1,0 0-1,0 0 0,0 0 1,1 0-1,4-6 1,0 1-23,1 1 1,0 0-1,0 1 0,1 0 1,0 0-1,1 1 1,0 0-1,1 1 1,0 0-1,0 1 0,1 0 1,18-8-1,3 1 54,-11 6-231,-1-2 1,1 0-1,23-16 0,-42 24 211,1 0 0,-1-1 0,0 1-1,0-1 1,0 1 0,0-1 0,0 0 0,0 0 0,-1 0 0,1-1 0,-1 1 0,0-1 0,0 1 0,0-1 0,-1 0 0,1 0 0,-1 1 0,0-1 0,0 0 0,0 0 0,-1 0 0,1 0 0,-1-1 0,0-6 0,-1 9-12,0-1 1,0 1-1,0 0 0,0 0 1,0 0-1,0 0 1,-1 0-1,1 0 1,0 0-1,-1 1 1,0-1-1,1 0 0,-1 1 1,0-1-1,0 1 1,0 0-1,0 0 1,0-1-1,0 1 1,0 1-1,0-1 1,0 0-1,-1 0 0,1 1 1,0-1-1,-1 1 1,1 0-1,0 0 1,-1 0-1,1 0 1,0 0-1,-1 0 1,1 1-1,0-1 0,0 1 1,-1-1-1,1 1 1,0 0-1,0 0 1,0 0-1,0 0 1,0 0-1,0 1 1,0-1-1,0 0 0,0 1 1,1 0-1,-1-1 1,-2 4-1,-1 4-13,0 0-1,1 0 1,0 1 0,1-1-1,0 1 1,0 0 0,1 0-1,0 0 1,1 0-1,0 0 1,1 0 0,0 1-1,2 15 1,-1-24-19,0 0 1,0 1-1,0-1 1,0 0-1,0 0 1,1 0-1,-1 0 1,1 0-1,0-1 1,-1 1-1,1 0 1,0-1-1,0 1 1,0-1-1,0 0 1,0 0-1,0 0 1,1 0-1,-1 0 1,0 0-1,0 0 1,1-1 0,-1 1-1,1-1 1,-1 0-1,0 1 1,1-1-1,-1 0 1,1 0-1,3-1 1,5 0-621,0 0 1,0 0-1,0-1 1,0 0-1,15-6 1,13-11-4631,-3-3-4874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94 168 8040,'0'0'9198,"-8"4"-8766,2 0-279,0-1 0,1 1 0,0 0 0,0 1 0,0-1 0,0 1 0,1 0 0,0 0 0,0 1 0,0-1 0,0 1 0,1 0 0,0 0 1,0 0-1,1 0 0,0 0 0,-3 13 0,3-10 98,0-2-42,0 0 0,0 0 0,1 0 1,0 1-1,0 9 0,1-16-193,0 0 0,1 0 0,-1 0 0,0 0 0,0 0 0,1 0-1,-1 0 1,0 0 0,1 0 0,-1 0 0,1 0 0,-1 0 0,1 0-1,0 0 1,-1 0 0,1-1 0,0 1 0,-1 0 0,1 0 0,0-1 0,0 1-1,0-1 1,0 1 0,0-1 0,0 1 0,0-1 0,0 1 0,0-1 0,0 0-1,0 0 1,0 1 0,0-1 0,0 0 0,0 0 0,0 0 0,0 0-1,0 0 1,0 0 0,0 0 0,0-1 0,0 1 0,0 0 0,0-1 0,1 1-1,7-3 39,-1 0 0,0 0 0,0-1-1,0 0 1,0-1 0,0 1-1,-1-1 1,0-1 0,0 1 0,-1-1-1,1-1 1,-1 1 0,8-12-1,-1 0-59,0 0 0,-1-1 0,-1-1-1,11-25 1,-16 33 76,-1 1 0,0-1 0,-1 0 0,-1-1 0,0 1-1,0-1 1,-1 0 0,-1 1 0,0-1 0,-2-25 0,-1 40 9,-1 0 1,1 0-1,-1 1 1,1-1 0,0 1-1,0-1 1,0 1-1,1 0 1,-3 4-1,-1 2-76,-14 27 366,-16 45 0,31-70-329,1 0 0,-1 0 0,2 0 1,0 1-1,0-1 0,1 1 0,0-1 0,1 1 0,2 11 1,-2-21-216,0-1 0,1 1 0,-1-1 0,1 1 0,0-1 0,-1 1 1,1-1-1,0 0 0,0 0 0,0 1 0,0-1 0,0 0 0,0 0 0,0 0 1,0 0-1,1 0 0,-1 0 0,0 0 0,1-1 0,-1 1 0,0 0 0,1-1 1,-1 1-1,1-1 0,-1 1 0,1-1 0,-1 0 0,1 0 0,-1 1 1,1-1-1,-1 0 0,3-1 0,14 2-5329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11 103 10346,'0'0'7591,"11"3"-6507,-5-2-944,0 0 1,0 0 0,0 0-1,0-1 1,1 0 0,-1 0 0,0 0-1,0-1 1,0 0 0,0 0-1,0-1 1,0 0 0,0 0 0,0 0-1,-1 0 1,1-1 0,-1 0-1,1 0 1,-1-1 0,0 0-1,-1 0 1,1 0 0,-1 0 0,1 0-1,-1-1 1,0 0 0,3-6-1,-6 10-62,0 0-1,0-1 0,0 1 1,-1 0-1,1 0 0,0-1 1,-1 1-1,1 0 0,-1-1 1,1 1-1,-1-1 0,0 1 1,0-1-1,1 1 0,-1-1 1,0 1-1,0 0 0,-1-1 0,1 1 1,0-1-1,-1-1 0,0 2-37,1 0 0,-1 0 0,0 0 0,0 1 0,0-1 0,0 0 0,0 0-1,0 1 1,0-1 0,0 1 0,0-1 0,0 1 0,0 0 0,0-1 0,0 1-1,0 0 1,0 0 0,-1-1 0,1 1 0,-2 0 0,-3 0-21,1 1 1,-1-1-1,0 1 1,1 0-1,-1 0 1,1 1-1,-1 0 1,1 0-1,-9 4 1,6 0 35,-1 0 0,1 0 0,0 1 0,0 0 0,1 1 0,-13 16 0,16-19 34,1 0 0,0 0-1,0 0 1,0 1 0,1-1 0,-1 1-1,1 0 1,1 0 0,-1 0 0,1 0 0,0 0-1,0 0 1,1 7 0,0-11-79,1-1 0,-1 1 0,0 0 0,1-1 0,0 1 0,-1 0 0,1-1 0,0 1 0,0 0 0,0-1 0,0 1 0,0-1 0,0 0 0,0 1 0,1-1 0,-1 0 0,0 0 0,1 0 0,-1 0 0,1 0 0,-1 0 0,1 0 0,-1 0 0,1 0 0,0-1 0,0 1 0,-1-1 0,1 0 0,0 1 0,2-1 0,61 4-668,-52-4 82,-7 0 212,38-1-3482,-15-2-1692,12-7-8678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281 100 13164,'0'0'3305,"1"-11"-332,-1 8-2874,1-2 305,-1-1 0,0 1 1,-1-1-1,1 1 0,-1-1 1,-2-10-1,2 14-278,0 0 0,0 0 0,0 0 0,0 0 0,-1 0 0,1 0 0,-1 0 1,1 0-1,-1 0 0,1 0 0,-1 1 0,0-1 0,0 1 0,0 0 0,0-1 0,0 1 0,0 0 0,0 0 0,0 0 0,-1 0 1,1 0-1,0 1 0,-1-1 0,-4 0 0,0 1-89,0 1 1,0-1-1,0 1 0,1 0 1,-1 1-1,0-1 0,0 1 1,1 1-1,-1-1 0,1 1 1,-1 0-1,1 1 0,0 0 1,1 0-1,-1 0 0,1 0 1,-1 1-1,1 0 0,1 0 1,-9 11-1,1-1 10,1 0-1,0 1 1,1 1-1,1-1 1,0 2 0,-9 28-1,15-39-29,1 1 1,0 0-1,1-1 0,-1 1 1,2 0-1,-1 0 0,1 0 0,1 13 1,-1-19-15,1 1 0,0-1 0,-1 1 0,1-1 0,0 1 0,0-1 0,1 1 1,-1-1-1,0 0 0,1 0 0,-1 0 0,1 1 0,0-1 0,0-1 0,0 1 0,0 0 1,0 0-1,0-1 0,0 1 0,0-1 0,1 0 0,-1 0 0,1 0 0,-1 0 0,1 0 0,-1 0 1,1-1-1,3 1 0,6 1-13,0-1 0,1 0 0,-1-1 0,0 0 0,1-1 0,18-4 0,-27 4-1,1 1 0,-1-1-1,0 0 1,0 0 0,0-1 0,0 1 0,0-1 0,-1 0 0,1 0 0,0-1 0,-1 1-1,0 0 1,1-1 0,-1 0 0,0 0 0,0 0 0,-1 0 0,1-1 0,-1 1-1,1-1 1,-1 1 0,3-8 0,-5 10 15,1 0-1,-1 1 0,0-1 1,0 1-1,0-1 1,0 0-1,0 1 1,0-1-1,0 0 1,0 1-1,0-1 1,-1 1-1,1-1 0,0 0 1,0 1-1,0-1 1,-1 1-1,1-1 1,0 1-1,-1-1 1,1 0-1,0 1 1,-1 0-1,1-1 0,-1 1 1,1-1-1,-1 1 1,1-1-1,-1 1 1,1 0-1,-1-1 1,1 1-1,-2 0 0,-28-7 109,-32 11 76,54-2-166,-1 0 1,1 1 0,0-1 0,0 1 0,1 1 0,-14 7 0,45-10-23,-8-5-187,-1-1 1,0-1 0,0-1 0,27-15 0,-25 12-335,0 1 0,35-12 1,-52 20 522,1 1 1,-1 0 0,1 0 0,-1 0 0,1 0-1,-1 0 1,1 0 0,-1-1 0,1 1-1,-1 0 1,1 1 0,-1-1 0,1 0 0,-1 0-1,0 0 1,1 0 0,-1 0 0,1 0-1,-1 0 1,1 1 0,-1-1 0,1 0 0,-1 0-1,0 1 1,1-1 0,-1 0 0,0 1-1,1-1 1,-1 0 0,0 1 0,1-1 0,-1 1-1,0-1 1,0 0 0,1 1 0,1 24 407,-13 34 425,9-49-792,0-4-43,1 0 0,1 1 0,-1 0 1,1-1-1,1 13 0,-1-18-96,0-1 1,0 1-1,0 0 0,1-1 0,-1 1 1,0-1-1,0 1 0,0 0 0,1-1 0,-1 1 1,0-1-1,0 1 0,1-1 0,-1 1 0,1-1 1,-1 1-1,0-1 0,1 1 0,-1-1 1,1 0-1,-1 1 0,1-1 0,-1 0 0,1 1 1,-1-1-1,2 0 0,0 0-300,-1 0 0,1 0 0,-1-1 0,0 1 1,1-1-1,-1 1 0,0-1 0,1 0 0,-1 1 0,0-1 0,0 0 0,1 0 1,-1 0-1,0 0 0,0 0 0,0 0 0,1-2 0,13-15-8103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4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13357,'0'0'6117,"-6"10"-5113,0-2-701,1 1 0,0 0 0,0 0 0,1 0 0,0 0 0,1 1 0,0 0 0,1 0 0,0 0 0,0 0 0,0 19-1,2-28-291,0 1 0,0-1 0,0 0 0,0 0 0,0 0 0,1 0 0,-1 0-1,0 1 1,1-1 0,-1 0 0,0 0 0,1 0 0,-1 0 0,1 0-1,0 0 1,-1 0 0,1 0 0,0 0 0,0-1 0,0 1 0,-1 0-1,1 0 1,0-1 0,0 1 0,0 0 0,2 0 0,0 0 7,-1-1 1,0 1 0,1-1-1,-1 0 1,0 0 0,1 0-1,-1 0 1,1-1 0,-1 1-1,0 0 1,1-1 0,2-1-1,3-1-20,-1 0-1,0 0 0,0-1 0,0 1 0,0-2 0,-1 1 0,7-6 0,-9 5-7,1 1-1,-2-1 1,1 0 0,0 0-1,-1 0 1,0 0-1,0 0 1,-1-1 0,1 1-1,-1-1 1,0 0 0,-1 0-1,1 0 1,-1 0 0,0 0-1,-1-10 1,1 16 12,-1-1 0,0 1 0,0 0 1,0-1-1,0 1 0,0 0 0,0-1 1,0 1-1,0 0 0,0 0 0,-1-1 0,1 1 1,0 0-1,0-1 0,0 1 0,0 0 1,0 0-1,0-1 0,0 1 0,-1 0 0,1 0 1,0-1-1,0 1 0,0 0 0,-1 0 0,1 0 1,0-1-1,0 1 0,-1 0 0,1 0 1,0 0-1,0 0 0,-1 0 0,1-1 0,0 1 1,-1 0-1,1 0 0,0 0 0,0 0 1,-1 0-1,-14 6 49,-11 15 15,24-17-38,-1-1 0,0 1 1,1 0-1,0 0 0,0 0 0,0 0 1,1 0-1,-1 0 0,1 0 0,0 1 0,0-1 1,0 1-1,1 5 0,2-9-4,1 0 0,0 0 0,-1-1-1,1 1 1,0-1 0,0 0 0,0 1 0,-1-1 0,1-1-1,0 1 1,0 0 0,0-1 0,-1 1 0,4-2 0,2-1-274,-1 0 0,1-1 0,-1 0 1,1 0-1,6-6 0,-8 5-14,1 1-1,-1 0 1,1 0-1,0 1 1,14-6-1,-34 15 1032,1-3-1346,9-14-9010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11531,'0'0'12695,"10"-1"-11873,8 0-583,0-2 1,1 0 0,28-10-1,-42 12-213,0 0 0,-1-1-1,1 1 1,-1-1-1,0 0 1,1-1 0,-1 1-1,0-1 1,0 0 0,-1 0-1,1 0 1,-1 0 0,1 0-1,-1-1 1,0 0-1,0 0 1,0 0 0,-1 0-1,0 0 1,1 0 0,-2-1-1,3-5 1,-4 9-6,0 0-1,0 0 1,-1 0 0,1 1-1,0-1 1,-1 0 0,1 0 0,0 1-1,-1-1 1,1 0 0,-1 0-1,0 1 1,1-1 0,-1 0 0,1 1-1,-1-1 1,0 1 0,1-1-1,-1 1 1,0-1 0,0 1 0,0 0-1,1-1 1,-1 1 0,0 0 0,0-1-1,0 1 1,0 0 0,1 0-1,-1 0 1,0 0 0,0 0 0,0 0-1,0 0 1,0 0 0,0 0-1,-1 1 1,-36 3 106,30 0-118,1-1-1,-1 2 0,1-1 0,0 1 1,0 0-1,1 0 0,-1 1 0,1 0 1,1 0-1,-9 11 0,10-12 30,0 1-1,0-1 0,0 1 0,1 0 0,0 0 1,0 1-1,1-1 0,-1 0 0,1 1 1,1 0-1,-1-1 0,1 1 0,0 8 1,2-14-35,-1 1 1,1 0-1,-1-1 1,1 1 0,0 0-1,0-1 1,-1 1 0,1-1-1,0 0 1,1 1 0,-1-1-1,0 0 1,0 1 0,0-1-1,1 0 1,-1 0 0,1 0-1,-1 0 1,1 0 0,-1-1-1,1 1 1,-1 0 0,1-1-1,0 1 1,0-1-1,-1 0 1,1 1 0,0-1-1,2 0 1,59 3-744,-52-3 292,56-3-3343,-24-10-1523,-11-2-1668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13036,'0'0'6438,"-7"5"-4863,-1 1-1302,1 0-1,0 0 0,1 1 0,0 0 1,0 0-1,0 0 0,1 1 0,0 0 1,0 0-1,1 1 0,0-1 0,0 1 1,1 0-1,1 0 0,-1 0 0,1 0 1,1 0-1,-1 14 0,2-22-265,0 0 1,1 0-1,-1 1 0,1-1 0,0 0 0,-1 0 1,1 0-1,0 0 0,-1 0 0,1 0 0,0 0 1,0 0-1,0 0 0,0 0 0,0 0 1,0 0-1,0-1 0,1 1 0,-1-1 0,0 1 1,0-1-1,0 1 0,1-1 0,-1 1 0,0-1 1,0 0-1,1 0 0,-1 0 0,0 0 1,1 0-1,1 0 0,54 0-442,-43 0-199,9-2-561,-17 1 909,0 0-1,1 1 1,-1 0 0,0 0-1,0 0 1,1 1-1,7 1 1,-13-1 302,0 0 0,0 0 1,0 0-1,-1 0 0,1 0 0,0 0 0,-1 0 1,1 0-1,-1 0 0,1 0 0,-1 0 0,0 0 1,1 0-1,-1 1 0,0-1 0,0 0 1,0 0-1,0 0 0,0 0 0,0 1 0,0-1 1,0 0-1,0 0 0,0 0 0,-1 0 0,1 1 1,-1-1-1,1 0 0,-1 0 0,0 1 0,-17 33 1794,11-27-1193,-1 0 0,0 0 1,-1-1-1,-17 11 0,23-15-492,-1-1 0,0 0 0,0 0 1,0 0-1,0 0 0,0-1 0,0 0 0,-1 0 0,1 0 0,0 0 0,-1-1 0,1 1 0,0-1 0,-1 0 0,-4-1 0,8 1-242,0-1 1,-1 0-1,1 1 1,0-1-1,0 0 0,0 1 1,0-1-1,0 0 0,0 0 1,1 0-1,-1 0 0,0 0 1,0 0-1,1 0 1,-1 0-1,0 0 0,1 0 1,-1 0-1,1 0 0,-1-1 1,1 1-1,0 0 1,0 0-1,-1 0 0,1-1 1,0 1-1,0 0 0,0-1 1,0 1-1,0 0 0,1 0 1,-1-2-1,1 0-795,-1 0-1,0 1 1,1-1-1,0 0 1,0 1-1,-1-1 1,1 1-1,1-1 1,-1 1-1,0-1 1,1 1-1,-1 0 0,1 0 1,2-3-1,13-6-8381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12684,'0'0'5669,"76"-46"-4900,-28 33-481,3 7-256,4 6-448,-4 0-993,-7 0-3076,-8 6-6693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46 239 12332,'0'0'10799,"-8"8"-10414,-20 27-1,27-35-366,1 1 0,-1-1-1,0 1 1,1 0 0,-1-1 0,0 1 0,1 0-1,-1 0 1,1-1 0,-1 1 0,1 0 0,-1 0-1,1 0 1,0-1 0,0 1 0,-1 0 0,1 0-1,0 0 1,0 0 0,0 0 0,0 0 0,0 0 0,0 0-1,0 0 1,0 0 0,0-1 0,0 1 0,0 0-1,1 0 1,-1 0 0,0 0 0,1 0 0,-1 0-1,1-1 1,-1 1 0,1 0 0,-1 0 0,1-1-1,-1 1 1,1 0 0,0-1 0,0 1 0,-1-1-1,1 1 1,0-1 0,0 1 0,-1-1 0,1 1 0,0-1-1,0 0 1,0 1 0,0-1 0,0 0 0,1 0-1,6 2 1,0-1 0,1-1 0,-1 1 0,14-2 0,-12 0-30,124-12-2091,-108 21 3854,-22-9-1911,1 0 0,0-1 1,0 1-1,-1-1 1,1 0-1,-1 0 1,1 0-1,-1-1 0,0 0 1,0 0-1,0 0 1,0 0-1,-1 0 1,4-5-1,47-56-1600,74-148-690,-127 210 2797,-1 6-240,0 1 0,0-1 0,0 0 0,0 0-1,-1 0 1,0 0 0,-2 7 0,3-8-17,-7 47 310,2 0 1,2 89-1,4-89-234,-1-50-217,0 0 1,0 0 0,0 1 0,-1-1 0,1 0-1,0 1 1,0-1 0,0 0 0,0 0-1,0 1 1,0-1 0,0 0 0,0 0 0,-1 0-1,1 1 1,0-1 0,0 0 0,0 0 0,0 0-1,-1 1 1,1-1 0,0 0 0,0 0 0,-1 0-1,1 0 1,0 0 0,0 1 0,-1-1 0,1 0-1,0 0 1,0 0 0,-1 0 0,1 0-1,0 0 1,0 0 0,-1 0 0,1 0 0,0 0-1,0 0 1,-1 0 0,1 0 0,0 0 0,0 0-1,-1 0 1,1-1 0,0 1 0,0 0 0,-1 0-1,1 0 1,0 0 0,0 0 0,-1-1 0,1 1-1,0 0 1,0 0 0,0 0 0,-1-1 0,-25-18-250,-23-31 2060,31 30-707,-22-27 671,37 44-1475,1-1 1,0 1-1,0-1 1,0 1-1,0-1 1,1 0-1,-1 1 0,1-1 1,0 0-1,0 0 1,0-7-1,1 10-194,1 1 0,-1-1 0,0 0 0,1 0 0,-1 0 1,1 1-1,0-1 0,-1 0 0,1 1 0,-1-1 0,1 1 0,0-1 0,-1 1 0,1-1 0,0 1 0,0-1 0,0 1 0,-1-1 0,1 1 0,0 0 0,0 0 0,0-1 0,0 1 0,0 0 0,-1 0 0,1 0 0,0 0 0,0 0 0,0 0 0,1 0 0,37 0-147,-28 1 181,73 1-339,0 1-5207,-42-3-2449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39 12300,'0'0'8925,"-9"-7"-7542,4 4-1288,1-1 0,-1 1 0,0 0 0,0 0 0,0 0-1,-1 1 1,1 0 0,0 0 0,-1 0 0,1 1 0,-1 0 0,0 0 0,0 0 0,1 0 0,-1 1 0,0 0-1,0 1 1,1-1 0,-1 1 0,0 0 0,1 0 0,-1 1 0,0 0 0,1 0 0,0 0 0,-6 4-1,7-4-80,0 0 0,0 0 1,1 1-1,0 0 0,-1 0 0,1 0 0,0 0 0,0 0 0,0 1 0,1-1 0,-3 6 0,4-9-16,1 1 0,0-1 1,0 1-1,-1 0 1,1-1-1,0 1 0,0 0 1,0-1-1,0 1 1,0 0-1,0-1 0,0 1 1,0 0-1,0-1 0,0 1 1,0 0-1,1-1 1,-1 1-1,0 0 0,0-1 1,1 1-1,-1-1 1,0 1-1,1 0 0,-1-1 1,1 1-1,0 0 1,0 0-4,1 0 1,0 0 0,0 0 0,0 0 0,0 0 0,1 0 0,-1 0 0,0-1-1,0 1 1,0-1 0,1 0 0,3 1 0,56 1-989,-40-2 387,1 1-1,-1 1 1,1 1-1,26 8 1,-48-11 593,1 0 1,0 1 0,-1-1-1,1 1 1,0-1-1,-1 1 1,1 0 0,0 0-1,-1 0 1,0 0-1,1 0 1,-1 0 0,1 0-1,-1 0 1,0 1 0,0-1-1,0 0 1,0 1-1,2 2 1,-3-3 57,0 0-1,0 1 1,0-1-1,0 0 1,0 0 0,0 0-1,0 1 1,-1-1-1,1 0 1,0 0 0,-1 0-1,1 0 1,-1 0-1,1 0 1,-1 0 0,0 0-1,1 0 1,-1 0-1,0 0 1,0 0 0,-1 1-1,-5 4 438,0 0 0,-1 0 0,1-1 0,-1 0 0,-15 6-1,10-5-303,1-1-1,-1-1 1,0 0-1,-1 0 0,1-2 1,0 0-1,-1 0 0,-21-1 1,34-1-257,0 0 1,0 0-1,1 0 1,-1 0-1,0 0 1,1 0 0,-1-1-1,0 1 1,0 0-1,1 0 1,-1-1-1,0 1 1,1-1-1,-1 1 1,1 0-1,-1-1 1,1 1 0,-1-1-1,0 1 1,1-1-1,0 0 1,-1 1-1,1-1 1,-1 1-1,1-1 1,0 0-1,-1 1 1,1-1 0,0 0-1,0 1 1,0-1-1,-1 0 1,1 0-1,0 1 1,0-1-1,0 0 1,0-1-1,1 0-353,-1 0-1,0 0 0,1 0 0,-1 0 0,1 0 0,0 0 0,-1 0 0,1 0 0,0 0 0,0 1 0,0-1 0,1 0 0,-1 1 0,2-3 0,23-16-5637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44 15375,'0'0'3566,"-8"1"-1052,1 0-2153,0 0 0,0 1 0,0-1 0,1 1 0,-1 1 0,1-1 0,-11 7 0,15-8-266,-1 1-1,0-1 0,1 1 1,-1 0-1,1 0 1,-1 0-1,1 1 1,0-1-1,0 0 1,0 1-1,0-1 1,1 1-1,-1 0 1,1 0-1,-1 0 1,1 0-1,0 0 0,0 0 1,1 0-1,-1 0 1,0 0-1,1 5 1,0-6-88,1-1 1,-1 1-1,1-1 0,0 0 1,0 1-1,0-1 1,-1 0-1,1 0 0,0 0 1,1 1-1,-1-1 1,0 0-1,0 0 0,0-1 1,1 1-1,-1 0 0,0 0 1,1-1-1,-1 1 1,1 0-1,-1-1 0,1 0 1,-1 1-1,1-1 1,-1 0-1,1 0 0,-1 0 1,1 0-1,-1 0 1,1 0-1,-1 0 0,3-1 1,4 2 21,0-2-1,0 1 1,0-1 0,0 0-1,11-4 1,-15 4-24,0-1-1,0 0 1,0-1 0,-1 1-1,1-1 1,0 1 0,-1-1-1,0 0 1,0 0-1,0-1 1,0 1 0,0-1-1,0 1 1,-1-1-1,0 0 1,0 0 0,2-5-1,-3 7-7,0 0 0,0 0 0,-1-1 0,1 1 0,-1 0 0,0 0 0,1-1 0,-1 1 0,0 0 0,0 0 0,-1-1 0,1 1 0,0 0 1,-1-1-1,1 1 0,-1 0 0,0 0 0,0 0 0,0 0 0,0 0 0,0 0 0,0 0 0,0 0 0,-1 0 0,1 0 0,-1 0 0,1 1 0,-1-1 0,0 1 0,0-1 0,1 1 0,-1 0 0,0-1 0,-3 0 0,0 0-33,0 0 1,0-1-1,-1 2 0,1-1 1,-1 1-1,1 0 1,-1 0-1,0 0 0,1 1 1,-1 0-1,-9 1 1,15-1-7,0 0 1,-1 0 0,1 0 0,0 0 0,-1 0-1,1 0 1,-1 0 0,1 0 0,0 0-1,-1 0 1,1 0 0,0 0 0,-1 0 0,1 1-1,0-1 1,-1 0 0,1 0 0,0 0-1,0 1 1,-1-1 0,1 0 0,0 0-1,0 1 1,-1-1 0,1 0 0,0 1 0,0-1-1,0 0 1,-1 1 0,1-1 0,0 0-1,0 1 1,0-1 0,0 0 0,0 1-1,0-1 1,0 0 0,0 1 0,0-1 0,0 0-1,0 1 1,0-1 0,0 1 0,0-1-1,0 0 1,0 1 0,0-1 0,0 0-1,0 1 1,1-1 0,-1 0 0,0 1 0,0-1-1,0 0 1,1 1 0,15 14-2487,30-6-5319,-19-9 485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13645,'0'0'4324,"-7"11"-2755,-4 7-582,0 0 0,-14 36-1,22-49-856,1 0-1,0 1 0,0-1 0,1 1 0,0-1 0,0 1 0,0 0 0,1 0 0,-1-1 1,1 1-1,1 0 0,-1 0 0,1-1 0,0 1 0,0 0 0,1-1 0,-1 1 0,4 5 1,-4-8-171,0-1 0,1 0 0,-1 0 0,1 0 0,-1 0 1,1 0-1,0 0 0,0 0 0,0-1 0,0 1 0,0-1 1,0 1-1,0-1 0,0 0 0,1 0 0,-1 0 0,0 0 0,1 0 1,-1 0-1,1-1 0,-1 1 0,1-1 0,-1 0 0,1 1 1,-1-1-1,1 0 0,0-1 0,-1 1 0,1 0 0,-1-1 1,1 0-1,-1 1 0,0-1 0,1 0 0,-1 0 0,3-2 0,0 0-120,1 0 0,-1-1 0,0 1-1,0-1 1,0 0 0,-1-1 0,0 1-1,1-1 1,-1 0 0,-1 0 0,1 0-1,-1-1 1,4-7 0,11-59-78,-12 46 318,-4 21 81,-1 9 107,-7 55 260,3-42-203,1 0-1,1 28 1,1-41-563,0 1 0,0-1 0,1 0 1,0 0-1,0 0 0,0 0 0,1 0 1,-1 0-1,1 0 0,0 0 0,0 0 0,0-1 1,1 1-1,-1-1 0,5 5 0,6 3-6204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9833,'0'0'10560,"-2"10"-9413,0 1-960,0-4-3,0 0-1,0 1 1,1-1 0,1 0-1,-1 14 1,1-19-157,1 0 0,-1-1 0,0 1 0,1 0 0,-1 0 0,1-1 0,-1 1-1,1 0 1,0-1 0,0 1 0,0-1 0,0 1 0,0-1 0,0 1 0,0-1 0,0 0 0,1 1 0,-1-1 0,0 0 0,1 0 0,-1 0 0,1 0 0,-1 0 0,1 0 0,0-1 0,-1 1 0,1 0 0,0-1 0,-1 1 0,1-1 0,0 0 0,2 1-1,5 0 29,1-1 0,-1 1-1,1-2 1,-1 1 0,1-1-1,-1-1 1,0 1-1,15-6 1,-1-2 17,43-22 0,-31 13-56,-35 18-22,1 0 0,-1 0 0,0 1 0,1-1-1,-1 0 1,1 1 0,-1-1 0,0 0 0,1 1 0,-1-1 0,0 1 0,0-1 0,1 0 0,-1 1 0,0-1 0,0 1 0,0-1 0,1 1 0,-1-1 0,0 1 0,0-1-1,0 1 1,0-1 0,0 1 0,0-1 0,0 1 0,0-1 0,0 1 0,0-1 0,0 1 0,-1 0 0,2 26 390,-1-19-185,0-6-171,0 0 0,1 0 0,-1 0 0,0 0 0,1 0-1,-1-1 1,1 1 0,0 0 0,-1 0 0,1 0 0,0-1 0,0 1-1,0 0 1,0-1 0,1 1 0,-1-1 0,0 0 0,1 1-1,-1-1 1,1 0 0,-1 0 0,3 1 0,-1 0 39,1 0 1,0-1-1,0 1 1,0-1-1,0 0 1,0 0-1,0-1 1,1 1-1,7-1 1,-2-1-676,1 1-1,-1-2 1,0 0 0,0 0 0,0 0 0,0-1 0,18-9-1,-5-3-4483,-4-3-3242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28 11915,'0'0'9417,"-9"-6"-7986,4 3-1322,0 0 0,0 1 0,-1-1 0,1 1-1,0 0 1,-1 0 0,0 1 0,1 0 0,-1 0 0,-11-1 0,14 2-84,0 1-1,0-1 1,0 1 0,0-1-1,0 1 1,0 0 0,0 0 0,1 0-1,-1 1 1,0-1 0,0 1-1,1-1 1,-1 1 0,1 0-1,0 0 1,-1 0 0,1 0 0,0 1-1,0-1 1,0 0 0,1 1-1,-1-1 1,1 1 0,-1 0 0,1 0-1,0-1 1,-1 5 0,1-6-14,0 0 1,1 1-1,-1-1 1,0 1-1,1-1 1,0 1 0,-1-1-1,1 1 1,0-1-1,0 1 1,0-1-1,0 1 1,0 0-1,0-1 1,0 1 0,0-1-1,1 1 1,-1-1-1,1 1 1,-1-1-1,1 1 1,-1-1-1,1 0 1,0 1 0,0-1-1,0 0 1,0 0-1,1 2 1,0-1 8,1-1 0,0 1 1,0-1-1,0 0 0,0 0 1,0 0-1,0 0 0,0 0 1,0-1-1,0 1 0,0-1 0,0 0 1,4 0-1,4 0-40,1-1 0,0 0 1,-1-1-1,1 0 0,-1-1 0,19-7 0,-22 6-153,0-1 0,0 0 1,0-1-1,0 1 0,-1-2 0,0 1 0,10-14 0,-23 28 46,0 1 0,0 0-1,1 0 1,-6 14 0,10-21 109,0 0 1,0 0-1,1 0 1,-1 1-1,1-1 1,-1 0-1,1 0 1,0 1-1,0-1 1,0 0-1,0 1 0,1 2 1,-1-4-43,1 0 1,-1 0-1,1 0 1,0 0-1,-1 0 1,1 0-1,0 0 0,0 0 1,-1 0-1,1 0 1,0 0-1,0 0 1,0-1-1,0 1 1,0 0-1,0-1 1,0 1-1,0-1 0,1 1 1,-1-1-1,0 0 1,0 1-1,0-1 1,0 0-1,2 0 1,2 1-611,-1 0 0,0-1 1,0 0-1,1 0 0,-1 0 0,0-1 1,1 1-1,4-2 0,14-11-4230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0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12011,'0'0'2638,"-5"8"-797,-7 7-571,2 2 0,-18 34 0,25-45-1043,0 0 0,0 0 0,1 1 0,0-1 0,0 1 0,1-1 0,0 1 0,0 0 0,0 0 0,1 0 0,0-1 0,0 1 0,3 13 0,-2-18-215,-1-1 1,1 0-1,0 1 0,0-1 0,0 0 1,0 0-1,0 0 0,0 0 0,0 1 1,0-2-1,0 1 0,0 0 0,1 0 0,-1 0 1,0 0-1,1-1 0,-1 1 0,0-1 1,1 1-1,-1-1 0,1 1 0,-1-1 1,1 0-1,-1 0 0,1 0 0,-1 0 0,1 0 1,-1 0-1,1 0 0,-1 0 0,1 0 1,-1-1-1,1 1 0,-1-1 0,1 1 0,2-2 1,3-1 17,1 0 1,0 0-1,-1-1 1,0 0-1,8-6 0,-14 9-42,0 0-1,0 1 0,0-1 0,0 0 0,0 0 1,0 0-1,0 1 0,0-1 0,0 0 1,0 1-1,0-1 0,0 1 0,0 0 0,1-1 1,-1 1-1,0 0 0,0 0 0,1-1 0,-1 1 1,0 0-1,0 0 0,1 0 0,-1 1 0,0-1 1,2 0-1,-3 1 23,1 1 1,0-1-1,-1 0 1,1 0-1,-1 0 1,1 0-1,-1 1 1,1-1-1,-1 0 1,0 1 0,0-1-1,0 0 1,0 0-1,0 1 1,0-1-1,0 0 1,0 1-1,0-1 1,-1 2-1,-19 72 1705,18-71-1482,-4 19 2,5-23-463,1 0 1,0 0-1,0 0 0,0 0 0,-1 0 0,1 0 1,0 0-1,0 0 0,0 0 0,-1 0 1,1 0-1,0 0 0,0 0 0,-1 0 1,1 0-1,0 0 0,0 0 0,0 0 0,-1 0 1,1 0-1,0 0 0,0 0 0,0-1 1,-1 1-1,1 0 0,0 0 0,0 0 1,0 0-1,0 0 0,0-1 0,-1 1 0,1 0 1,0 0-1,0 0 0,0-1 0,0 1 1,0 0-1,0 0 0,0 0 0,0-1 1,0 1-1,0 0 0,0 0 0,0-1 0,-1-5-4806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19 6822,'0'5'9991,"0"-5"-9803,0 0 1,0 0-1,0 0 1,0 0-1,-1 0 1,1 0-1,0 0 1,0 0-1,0 0 1,-16 1 4134,-30-4-5791,27 1 2422,-14 1-954,87-13-7031,-31 9 1837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0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7431,'0'0'11184,"-7"9"-10495,-3 6-157,1 0 0,0 1 0,1 0 1,0 0-1,1 1 0,1 0 0,1 0 0,1 1 1,-4 26-1,8-43-520,0 0-1,0 0 1,1 0 0,-1-1 0,1 1-1,-1 0 1,1 0 0,-1-1 0,1 1-1,-1 0 1,1-1 0,-1 1 0,1 0-1,0-1 1,-1 1 0,1-1 0,0 1-1,0-1 1,0 0 0,-1 1 0,1-1 0,0 0-1,0 1 1,0-1 0,0 0 0,-1 0-1,1 0 1,0 0 0,0 0 0,0 0-1,0 0 1,1 0 0,34-2 150,-33 2-146,48-17-230,-45 14 90,-1 0 0,0 1 1,0 0-1,1 0 1,0 0-1,-1 1 0,1 0 1,0 0-1,-1 0 0,1 1 1,12 0-1,-17 3 98,0 0 1,0 0-1,1 0 0,-2 0 0,1 0 0,0 0 1,-1 0-1,1 0 0,-1 0 0,0 1 1,0-1-1,0 0 0,0 0 0,-2 5 0,2 1 24,0-8-3,-1 2 18,1 1 1,0 0-1,0 0 1,0 0-1,1-1 1,-1 1-1,1 0 1,0-1-1,0 1 1,2 5-1,-1-7-68,0-1 0,-1 0 0,1 0 0,0 0-1,0 0 1,-1 0 0,1-1 0,0 1-1,0 0 1,0-1 0,0 1 0,0-1-1,0 0 1,0 0 0,0 0 0,0 0 0,0 0-1,0 0 1,0 0 0,0-1 0,0 1-1,3-1 1,0 0-624,0 0 0,0-1 0,0 1 0,0-1 0,0 0 0,-1 0 0,1-1 0,-1 1 0,6-5 0,17-13-5476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9257,'0'0'10431,"4"0"-10452,1 0-29,9-2 65,1 1 0,-1 1 1,0 0-1,20 4 0,-33-2-13,0 1-1,-1 0 1,1-1-1,-1 1 0,1 0 1,-1-1-1,0 1 1,0 0-1,0 0 1,-1 3-1,0 1 154,1 14 412,-1 0 1,-1 0-1,-1 0 0,-1 0 0,0 0 0,-2-1 1,-15 37-1,21-56-580,0 0 0,0 0 0,-1 0 0,1 0 0,0 0 0,-1 0 0,1 0 0,-1-1 0,1 1 0,-1 0 0,0 0 0,1 0 0,-1 0 0,0-1 1,0 1-1,1 0 0,-1 0 0,0-1 0,0 1 0,0-1 0,0 1 0,0-1 0,0 1 0,0-1 0,0 0 0,0 1 0,0-1 0,0 0 0,0 0 0,0 0 0,0 0 0,0 0 1,0 0-1,0 0 0,0 0 0,0 0 0,-2-1 0,1 0-47,0 0 1,0-1 0,1 1 0,-1-1-1,0 1 1,1-1 0,0 0 0,-1 1-1,1-1 1,0 0 0,0 0 0,0 0-1,0 0 1,0 0 0,0 0-1,1 0 1,-1-3 0,-1 1 14,1-1 0,-1 1 0,1-1 1,1 0-1,-1 0 0,0 1 0,1-1 0,0 0 0,0 0 1,1 0-1,-1 1 0,1-1 0,0 0 0,1 1 0,-1-1 0,1 0 1,-1 1-1,1 0 0,1-1 0,-1 1 0,1 0 0,-1 0 1,1 0-1,0 1 0,1-1 0,-1 1 0,1 0 0,-1-1 0,1 1 1,0 1-1,0-1 0,0 1 0,0-1 0,6-1 0,28-14 124,46-26-239,-78 40 313,1 0 0,-1-1 0,1 0 0,-1 0-1,-1-1 1,1 0 0,-1 0 0,0 0-1,5-8 1,-30 47 2719,18-25-2678,0-1 0,1 0 0,-1 1-1,1-1 1,1 1 0,-1-1 0,1 1-1,1-1 1,1 14 0,-1-20-194,-1-1 1,1 1-1,-1 0 0,1-1 1,-1 1-1,1 0 0,0-1 1,-1 1-1,1-1 0,0 1 1,0-1-1,-1 1 0,1-1 1,0 1-1,0-1 0,0 0 1,0 0-1,-1 1 0,1-1 1,0 0-1,0 0 0,0 0 1,0 0-1,0 0 0,0 0 1,0 0-1,-1 0 0,1 0 1,0-1-1,0 1 0,1-1 1,0 1-209,0-1 0,0 1 0,0-1 1,0 0-1,0 1 0,0-1 0,-1 0 0,1-1 1,0 1-1,-1 0 0,1 0 0,2-3 0,10-35-10191,-8 13 475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1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6951,'0'0'15876,"7"12"-15241,-4-7-577,2 5 25,0 0 0,0 0-1,-1 0 1,0 0 0,-1 1 0,0-1 0,2 20 0,5 99 102,-4-35-849,27 138 0,-33-230 659,0-1-1,1 1 0,-1 0 1,0 0-1,1-1 0,0 1 0,-1 0 1,1-1-1,0 1 0,-1-1 0,1 1 1,0-1-1,0 1 0,1-1 1,-1 0-1,0 0 0,0 1 0,0-1 1,1 0-1,2 2 0,-3-3 9,1 0 0,-1 0 0,0 0 0,1 0-1,-1 0 1,0 0 0,1 0 0,-1-1 0,0 1 0,1 0 0,-1-1-1,0 1 1,1-1 0,-1 1 0,0-1 0,0 0 0,0 1-1,0-1 1,0 0 0,2-1 0,7-7 35,-1-1 0,0 0-1,-1 0 1,9-13 0,-11 13-54,12-17 23,-13 20-5,-1-1 0,1 1-1,0 0 1,0 0 0,1 1 0,0 0 0,0 0 0,0 0 0,13-8 0,-19 14-5,1 0-1,0 0 0,-1-1 1,1 1-1,0 0 0,-1 0 1,1 0-1,0 1 0,-1-1 1,1 0-1,0 0 0,0 0 1,-1 0-1,1 1 0,-1-1 1,1 0-1,0 1 0,-1-1 1,1 0-1,-1 1 0,1-1 1,0 1-1,-1-1 0,1 1 1,-1-1-1,0 1 0,1-1 1,-1 1-1,1-1 0,-1 1 1,0 0-1,1-1 0,-1 1 0,0 0 1,0-1-1,0 1 0,1 0 1,-1-1-1,0 1 0,0 0 1,0-1-1,0 1 0,0 0 1,-1 1-1,4 37 175,-3-35-134,0 6-34,0 12 93,0 0 0,-1 0-1,-2 0 1,0 0 0,-6 21 0,8-38-48,0-1 0,-1 0 1,1 0-1,-1 0 0,0 0 0,0 0 0,-1-1 0,1 1 0,-1 0 1,1-1-1,-1 0 0,0 0 0,0 0 0,-1 0 0,1 0 1,-1 0-1,1-1 0,-1 0 0,0 0 0,0 0 0,0 0 1,0 0-1,0-1 0,0 0 0,-1 0 0,1 0 0,0 0 1,-1-1-1,1 0 0,0 0 0,-1 0 0,-4-1 0,4 0-104,0 0 0,-1 0 0,1-1-1,0 0 1,0 0 0,0 0 0,1-1-1,-1 0 1,0 0 0,1 0 0,0 0-1,-1-1 1,2 1 0,-1-1 0,0 0-1,1 0 1,-5-8 0,-9-19-3648,11-2-4563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12172,'0'0'6758,"0"57"-6566,10-43-192,8-1-1794,-2-4-3779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10282,'0'0'6123,"-3"8"-4105,-4 10-1330,1 0 1,0 0 0,2 1-1,0 0 1,1 0 0,-1 35-1,5-30-553,0-5-272,-1 0 0,-1 0 0,-1 0 0,-7 34 0,9-49 201,-1-1 0,0 0 0,0 0 0,-1 0 0,1 0 0,0 0 0,-1 0 0,0 0-1,0-1 1,0 1 0,0 0 0,0-1 0,0 0 0,-1 1 0,1-1 0,-1 0 0,1 0 0,-1 0 0,0-1 0,0 1-1,0-1 1,0 1 0,0-1 0,0 0 0,0 0 0,-1-1 0,1 1 0,0 0 0,0-1 0,-1 0 0,1 0-1,0 0 1,-1 0 0,-4-1 0,6 0-2,0 0-1,-1 0 0,1 0 1,0 0-1,0 0 0,0-1 0,0 1 1,0-1-1,0 1 0,0-1 1,1 0-1,-1 1 0,0-1 1,1 0-1,-1 0 0,1 0 1,0 0-1,0-1 0,0 1 1,0 0-1,0 0 0,0-1 1,1 1-1,-2-5 0,-6-59 24,7 57-95,1 1 0,1-1 1,-1 1-1,1-1 0,1 0 0,-1 1 1,1 0-1,1-1 0,0 1 0,0 0 1,5-8-1,-5 11 4,1 0-1,0 0 1,0 0 0,1 1-1,-1-1 1,1 1 0,0 0-1,0 1 1,0-1 0,1 1-1,-1 0 1,1 1 0,0-1 0,0 1-1,0 0 1,7-1 0,67-11-1313,-9 3-6470,-33 1-3085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2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99 12043,'0'0'5579,"-2"-8"-3588,1 5-1879,0 1 0,0-1 1,0 1-1,1-1 0,-1 0 0,1 0 0,-1 1 0,1-1 0,0 0 0,0 0 0,0 1 1,1-1-1,-1 0 0,1 0 0,-1 1 0,1-1 0,0 0 0,0 1 0,0-1 0,0 1 0,1-1 1,-1 1-1,1 0 0,-1-1 0,1 1 0,0 0 0,0 0 0,0 0 0,0 1 0,0-1 1,0 0-1,1 1 0,-1-1 0,0 1 0,1 0 0,0 0 0,-1 0 0,1 0 0,-1 0 0,1 0 1,0 1-1,0-1 0,-1 1 0,1 0 0,3 0 0,-5 0-104,0 0 0,0 0 0,0 0 0,0 0 0,0 0 0,0 0 0,0 0 0,0 0 0,0 0 0,0 0 0,0 1 0,0-1 0,-1 0 0,1 1 0,0-1 0,0 1 0,0-1 0,0 1 0,-1 0 0,1-1 0,0 1 0,0 0 0,-1-1 0,1 1 0,0 0 0,-1 0 0,1-1-1,-1 1 1,1 0 0,-1 0 0,0 0 0,1 0 0,-1 1 0,3 42 106,-4-41-92,1 1 0,-1-1-1,1 0 1,0 1-1,0-1 1,0 1 0,1-1-1,-1 1 1,1-1-1,0 0 1,0 1 0,0-1-1,0 0 1,0 0-1,1 0 1,-1 0 0,5 6-1,1-5 57,0-1 0,1 1-1,-1-1 1,1 0 0,0-1-1,0 0 1,0 0 0,0 0-1,0-1 1,0-1 0,1 1-1,-1-1 1,14-2 0,-11 1-51,1-1-1,-1 0 1,1 0 0,-1-1 0,0-1 0,0 0 0,0 0 0,19-12-1,-27 15-39,-1-1-1,0 0 1,0 0-1,0 0 1,0 0-1,0 0 1,0 0-1,0 0 1,-1-1-1,1 1 1,-1-1-1,1 1 1,-1-1-1,0 0 0,0 1 1,0-1-1,-1 0 1,1 0-1,-1 0 1,1 1-1,-1-1 1,0-4-1,0 5-124,-1 0 0,1 0-1,-1 0 1,0 0 0,1 0-1,-1 1 1,0-1 0,0 0 0,0 1-1,0-1 1,0 1 0,-1-1-1,1 1 1,0-1 0,-1 1-1,1 0 1,-1-1 0,1 1 0,-1 0-1,1 0 1,-1 0 0,0 1-1,0-1 1,0 0 0,1 1 0,-1-1-1,0 1 1,0-1 0,0 1-1,0 0 1,0 0 0,0 0-1,0 0 1,-2 0 0,4 3-4582,7 4 2525,11 5-238,-7-7 1430,0-1-1,0-1 0,0 0 0,13 1 1,13-4 1654,-35 0-340,0 0 0,1 0 1,-2-1-1,1 0 0,0 1 1,0-1-1,0 0 0,0 0 1,0 0-1,0 0 0,-1 0 1,4-3-1,-4 4-118,-1-1 1,1 1-1,0-1 0,-1 1 0,1-1 0,-1 0 1,1 1-1,-1-1 0,1 0 0,-1 1 1,1-1-1,-1 0 0,0 0 0,1 1 1,-1-1-1,0 0 0,0 0 0,0 1 0,1-1 1,-1 0-1,0 0 0,0 0 0,0 0 1,0 1-1,0-1 0,-1 0 0,1 0 1,0 0-1,0 1 0,0-1 0,-1 0 0,1 0 1,0 1-1,-1-1 0,1 0 0,-1 1 1,1-1-1,-1 0 0,1 1 0,-1-1 1,1 0-1,-1 1 0,0-1 0,1 1 0,-1-1 1,0 1-1,1 0 0,-1-1 0,-1 0 1,1 1-135,-1-1-1,0 1 1,1-1 0,-1 1 0,1 0 0,-1 0 0,1-1 0,-1 1 0,0 0 0,1 0 0,-1 0 0,1 1 0,-1-1 0,0 0 0,1 1 0,-1-1 0,1 1 0,-1-1 0,1 1 0,-1 0 0,1-1 0,0 1 0,-1 0-1,1 0 1,0 0 0,-2 2 0,1-1-4,0 0 1,0 1-1,1-1 0,-1 0 0,1 1 0,-1-1 0,1 1 0,0-1 0,0 1 0,0 0 1,1 0-1,-1-1 0,0 4 0,1-5-37,0 1 0,1-1-1,-1 0 1,0 0 0,1 0 0,-1 0 0,0 0 0,1 0 0,-1 0 0,1 0-1,0 0 1,-1 0 0,1-1 0,0 1 0,0 0 0,-1 0 0,1-1-1,0 1 1,0 0 0,0-1 0,0 1 0,0-1 0,0 1 0,0-1 0,0 1-1,0-1 1,0 0 0,0 1 0,0-1 0,0 0 0,0 0 0,0 0-1,1 0 1,-1 0 0,2 0 0,25 0-687,1-1-1,-1-1 1,48-10-1,2 0-1238,-78 12 1944,1 0 0,-1 0 0,0 0 0,0 0 0,1 0 0,-1 0 0,0 0 0,0 0 0,1 1 0,-1-1 0,0 0 0,0 0 0,1 0 0,-1 0 0,0 0 0,0 0 0,1 0 0,-1 1 0,0-1 0,0 0 0,1 0-1,-1 0 1,0 1 0,0-1 0,0 0 0,0 0 0,1 0 0,-1 1 0,0-1 0,0 0 0,0 0 0,0 1 0,0-1 0,0 0 0,0 0 0,0 1 0,0-1 0,0 0 0,0 1 0,0-1 0,0 0 0,0 0 0,0 1 0,0-1 0,0 0 0,0 1 0,-5 20 1165,4-19-1129,0-1-1,1 0 1,-1 1 0,0-1 0,1 0 0,-1 1 0,1-1-1,0 1 1,-1-1 0,1 0 0,0 1 0,0-1 0,0 1 0,0-1-1,0 1 1,0-1 0,0 1 0,1-1 0,-1 1 0,0-1 0,1 1-1,-1-1 1,1 0 0,0 1 0,-1-1 0,3 3 0,3-3-180,1 0 1,0 0 0,0-1-1,0 0 1,-1 0-1,1 0 1,0-1 0,0 0-1,0 0 1,11-5 0,13-1-3186,-28 7 2550,2 0-5067,-4 0 4201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3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147 117 4708,'8'-24'8822,"-13"9"-3582,4 13-5037,-1 1-1,0 0 1,1 0-1,-1 0 1,0 0 0,0 0-1,0 0 1,0 1-1,0-1 1,0 1 0,0-1-1,0 1 1,0 0-1,0-1 1,0 1 0,-3 0-1,-2 1-190,0-1-1,-1 1 1,1 0-1,0 0 1,0 1-1,0 0 1,0 0 0,0 1-1,0 0 1,-6 4-1,10-4 130,0 0-1,-1 0 0,1 1 1,1-1-1,-1 1 0,0 0 1,-2 5-1,5-8-118,-1-1-1,1 1 0,-1 0 0,1 0 1,0-1-1,-1 1 0,1 0 1,0 0-1,-1-1 0,1 1 1,0 0-1,0 0 0,0 0 1,0 0-1,0-1 0,0 1 0,0 0 1,0 0-1,0 0 0,0-1 1,0 1-1,0 0 0,1 0 1,-1 0-1,0-1 0,1 1 1,-1 0-1,0 0 0,1-1 1,-1 1-1,1 0 0,-1-1 0,1 1 1,0 0-1,-1-1 0,1 1 1,-1-1-1,1 1 0,0-1 1,0 1-1,-1-1 0,1 0 1,0 1-1,0-1 0,-1 0 0,3 1 1,10 1 6,1-1-1,-1 0 1,1-1 0,-1 0-1,1-1 1,-1-1 0,0 0-1,1 0 1,-1-2 0,20-7-1,-22 7-75,0 0 0,0-1 0,0-1 0,0 0 0,-1-1 0,0 0 0,-1 0 0,1-1 0,-1 0 0,-1 0 0,0-1 0,8-11-1,-14 17 40,0 1-1,-1 0 0,0-1 0,1 1 1,-1-1-1,0 0 0,0 1 0,0-1 0,-1 0 1,1 1-1,0-7 0,-25 30 122,21-17-71,0 1 0,0 0 0,1-1-1,0 1 1,0 0 0,0 0 0,1 0-1,-1 0 1,1 0 0,0 0 0,1 1 0,-1 9-1,1-13-25,1 0-1,-1 0 1,0 0 0,1 0-1,-1 0 1,1 0-1,0-1 1,-1 1-1,1 0 1,0 0-1,0-1 1,0 1-1,1 0 1,-1-1-1,0 1 1,1-1-1,-1 1 1,1-1-1,-1 0 1,1 0-1,-1 0 1,1 1-1,0-2 1,0 1 0,-1 0-1,1 0 1,0 0-1,0-1 1,0 1-1,0-1 1,0 0-1,0 0 1,0 1-1,0-1 1,0 0-1,3-1 1,-2 1-8,1 0 1,-1 0-1,0 0 1,1 0-1,-1-1 1,0 1-1,0-1 0,1 0 1,-1 0-1,0 0 1,0 0-1,0-1 1,0 0-1,0 1 1,0-1-1,0 0 0,-1 0 1,1 0-1,-1-1 1,0 1-1,1-1 1,-1 1-1,0-1 1,0 0-1,-1 1 0,1-1 1,0 0-1,-1 0 1,0-1-1,0 1 1,0 0-1,0 0 1,0-1-1,-1 1 0,1 0 1,-1-1-1,0-3 1,0 6-13,0 0 1,0 0-1,0 0 0,-1 0 1,1 0-1,0 0 1,-1 0-1,1 0 0,0 0 1,-1 0-1,1 0 1,-1 0-1,0 0 0,1 0 1,-1 1-1,1-1 1,-1 0-1,0 0 0,0 1 1,0-1-1,1 0 1,-1 1-1,0-1 0,0 1 1,0-1-1,0 1 0,0 0 1,0-1-1,0 1 1,0 0-1,0 0 0,0-1 1,0 1-1,0 0 1,0 0-1,0 0 0,0 0 1,0 0-1,0 1 1,0-1-1,-2 1 0,0-1-7,-1 1 0,1-1 0,-1 1 0,1 0-1,0 0 1,0 1 0,-1-1 0,1 1-1,0 0 1,0-1 0,1 1 0,-4 3-1,4-3 14,-1 1 0,1-1 0,0 1-1,1-1 1,-1 1 0,0 0 0,1 0 0,-1 0-1,1 0 1,0 0 0,0 0 0,0 0-1,1 0 1,-1 0 0,0 6 0,1-7 5,1-1 1,-1 1 0,1 0-1,-1-1 1,1 1 0,-1 0 0,1-1-1,0 1 1,0-1 0,0 1-1,0-1 1,0 0 0,0 1 0,0-1-1,0 0 1,1 0 0,-1 1-1,0-1 1,1 0 0,-1 0 0,1-1-1,-1 1 1,1 0 0,-1 0-1,1-1 1,0 1 0,-1-1 0,1 0-1,2 1 1,33 5-673,-1-2 0,1-2 0,68-4 1,-103 2 627,-1 0 105,1 0-1,-1 0 1,0 0 0,0 0 0,1 0-1,-1 0 1,0 0 0,1 0 0,-1-1 0,0 1-1,1 0 1,-1-1 0,0 1 0,0-1-1,0 0 1,0 1 0,1-1 0,-1 0 0,0 0-1,0 0 1,0 1 0,-1-1 0,1 0-1,0 0 1,0-1 0,0 1 0,-1 0 0,1 0-1,0 0 1,-1 0 0,1-1 0,-1 0-1,1-3 142,-1 0 0,0 0-1,-1-1 1,1 1-1,-1 0 1,0 0 0,-2-5-1,2 5-103,-1 0 0,1 0-1,1 0 1,-1 0 0,1 0-1,-1-1 1,2-5 0,-1 10-115,1-1 1,-1 1 0,1 0 0,-1 0-1,1-1 1,0 1 0,0 0 0,-1 0 0,1 0-1,0 0 1,0 0 0,0 0 0,0 0-1,0 0 1,0 0 0,0 0 0,1 1 0,-1-1-1,0 0 1,0 1 0,1-1 0,-1 1 0,0-1-1,1 1 1,-1 0 0,0 0 0,1-1-1,-1 1 1,0 0 0,1 0 0,2 1 0,5-1-432,0 1 0,0 0 1,0 1-1,0 0 1,-1 0-1,1 1 1,15 7-1,28 7-7925,-15-10-4028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4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41 10314,'0'-2'341,"0"1"0,0-1 1,0 1-1,0-1 0,-1 0 0,1 1 1,0-1-1,-1 1 0,1-1 1,-1 1-1,0 0 0,1-1 0,-1 1 1,0-1-1,0 1 0,0 0 0,0 0 1,0 0-1,0-1 0,0 1 1,0 0-1,0 0 0,-2-1 0,0 1-99,1 0-1,-1 0 1,0 0-1,0 0 1,0 1 0,0-1-1,0 1 1,0-1-1,0 1 1,1 0-1,-6 1 1,0 0-148,0 0 0,0 0 0,1 1 0,-1 1 1,1-1-1,0 1 0,-1 0 0,-11 8 0,9-4-33,1 1 0,0-1-1,0 2 1,-8 9 0,15-16-51,0 1 1,-1 0 0,1 0 0,0 0-1,1 0 1,-1 1 0,0-1-1,1 0 1,0 1 0,0-1 0,0 1-1,0-1 1,1 1 0,-1 0 0,1-1-1,0 1 1,0 5 0,1-8-6,0 1 1,0-1 0,0 1-1,0-1 1,0 0 0,0 1-1,0-1 1,1 0-1,-1 0 1,0 0 0,1 0-1,-1 0 1,1 0-1,-1 0 1,1-1 0,0 1-1,-1-1 1,1 1 0,-1-1-1,1 1 1,0-1-1,0 0 1,-1 0 0,1 0-1,0 0 1,-1 0 0,3 0-1,50-3 110,-42 0-168,1 0-1,-1-1 1,1-1 0,-1 0-1,-1 0 1,1-1-1,-1 0 1,0-1 0,0-1-1,-1 0 1,0 0 0,0-1-1,-1 0 1,10-12-1,-14 43 2311,-5-16-2017,1 0 1,0-1-1,0 1 1,0-1-1,1 1 0,0-1 1,3 8-1,-1-10-200,-1-1-1,1 1 0,-1-1 1,1 0-1,0 0 0,0 0 1,0-1-1,0 1 0,0-1 0,0 0 1,0 0-1,0 0 0,1-1 1,-1 0-1,0 0 0,1 0 1,-1 0-1,0 0 0,0-1 1,6-1-1,-1 0-611,1 0-1,-1-1 1,1 0 0,-1-1-1,0 0 1,0 0 0,14-10-1,-2-3-3842,-8 4-1291,3-3-5633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5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79 134 8616,'0'0'5189,"-8"-2"-4383,5 2-669,1-1 0,0 1-1,0-1 1,-1 1 0,1 0-1,0 0 1,-1 0 0,1 0-1,0 0 1,0 0 0,-1 1-1,1-1 1,0 1 0,0-1-1,-1 1 1,1 0 0,0 0 0,0 0-1,0 0 1,0 0 0,0 1-1,1-1 1,-1 1 0,0-1-1,0 1 1,1-1 0,-1 1-1,1 0 1,0 0 0,-1 0-1,1 0 1,0 0 0,0 0 0,0 0-1,1 0 1,-1 0 0,0 1-1,1-1 1,-1 0 0,1 0-1,0 1 1,0 3 0,1-5-100,-1 0 1,1 0-1,0-1 1,0 1-1,-1 0 1,1-1-1,0 1 1,0-1-1,0 1 1,0-1-1,0 1 1,0-1-1,0 0 1,0 1-1,0-1 1,0 0-1,0 0 1,0 0-1,0 0 1,0 0-1,0 0 1,0 0-1,0 0 1,0 0-1,0 0 1,2-1-1,30-4 195,-24 2-263,0-1 1,-1-1 0,0 1-1,1-1 1,-2-1 0,1 1-1,-1-1 1,1-1 0,-2 1-1,1-1 1,-1 0 0,0-1-1,0 0 1,-1 0 0,0 0-1,-1 0 1,0-1 0,0 1-1,0-1 1,-1 0 0,-1 0-1,0-1 1,0 1 0,1-11 0,-21 36 686,13-7-524,-1 0 0,1 0 0,1 0 0,0 1 0,0 0 0,1-1 0,0 2 0,1-1 0,0 0 1,1 0-1,0 0 0,0 1 0,1-1 0,1 13 0,0-21-122,0 0 0,0 1 0,0-2 0,0 1 1,1 0-1,-1 0 0,0 0 0,1 0 0,-1-1 0,1 1 1,0-1-1,-1 1 0,1-1 0,0 0 0,0 0 0,0 0 1,0 0-1,0 0 0,0 0 0,0 0 0,0 0 0,1-1 1,-1 1-1,0-1 0,0 0 0,1 0 0,2 0 1,7 1-15,-1 0 1,1-1 0,22-4 0,-24 2-17,0-1 0,-1 0 0,1-1 0,-1 0 0,0 0 0,0-1 0,-1 0 0,1 0 0,-1-1 0,0-1 0,-1 1 0,0-1 0,0 0 0,0-1 0,-1 0 0,0 0 0,0 0 0,-1-1 0,7-13 0,-12 21 43,0 1 0,1-1 0,-1 1 0,0 0 0,0-1 0,0 1 0,1-1 0,-1 1 1,0-1-1,0 1 0,0-1 0,0 1 0,0-1 0,0 1 0,0-1 0,0 1 0,0-1 1,0 1-1,0-1 0,0 1 0,0-1 0,-1 1 0,1 0 0,0-1 0,0 1 0,0-1 0,-1 1 1,1-1-1,0 1 0,-1 0 0,1-1 0,0 1 0,-1 0 0,1-1 0,0 1 0,-1 0 1,0-1-1,-20 5 230,-20 22-98,38-24-115,0 1 1,0-1-1,1 1 1,-1 0-1,1 0 0,0 0 1,-1 0-1,1 0 0,1 0 1,-1 1-1,0-1 0,1 1 1,0-1-1,0 1 0,0-1 1,-1 5-1,2-5-19,1-1 0,-1 0 0,1 0 0,0 0 0,-1 0-1,1 0 1,0 1 0,0-2 0,0 1 0,1 0 0,-1 0 0,0 0 0,1 0 0,-1-1-1,1 1 1,-1-1 0,1 1 0,0-1 0,0 0 0,0 0 0,0 1 0,0-1 0,0 0 0,0-1-1,0 1 1,0 0 0,0-1 0,3 1 0,34 11-762,-1-2 0,2-2 0,-1-2 0,78 3 0,-115-20 4586,-7-11-2586,5 21-1204,-7-13 147,0 1-1,1-1 1,1 0 0,0-1-1,-4-24 1,9 38-211,1 1 0,-1-1 0,0 1 1,1-1-1,-1 1 0,0 0 0,1-1 0,-1 1 0,1-1 1,-1 1-1,1 0 0,-1-1 0,1 1 0,-1 0 0,1 0 1,-1-1-1,1 1 0,-1 0 0,1 0 0,-1 0 1,1 0-1,0 0 0,-1 0 0,1 0 0,-1 0 0,1 0 1,0 0-1,-1 0 0,1 0 0,-1 0 0,1 0 0,0 1 1,23 2-171,41 11-451,-40-7 241,0-2-1,0 0 0,40 1 0,-59-6 342,32-3-2,-37 2 53,0 1 0,-1 0 1,1 0-1,0 0 0,-1-1 0,1 1 1,0 0-1,-1-1 0,1 1 0,0-1 1,-1 1-1,1 0 0,-1-1 0,1 1 1,-1-1-1,1 0 0,-1 1 0,1-1 1,-1 1-1,0-1 0,1 0 0,-1 1 1,0-1-1,1 0 0,-1 1 1,0-1-1,0 0 0,0 0 0,0 1 1,0-1-1,0 0 0,0 0 0,0 1 1,0-1-1,0 0 0,0 0 0,0 1 1,0-1-1,-1 0 0,1 1 0,0-1 1,0 0-1,-1 1 0,0-2 0,0 1-8,0 1 0,0-1 0,0 0-1,0 1 1,0-1 0,0 1-1,0-1 1,0 1 0,-1-1 0,1 1-1,0 0 1,0 0 0,0-1-1,-1 1 1,1 0 0,0 0 0,0 0-1,-1 0 1,1 1 0,-1-1 0,-29 6-109,28-5 144,-1 1-1,1 0 1,0 0-1,-1 0 1,1 0-1,0 1 0,0-1 1,1 1-1,-1 0 1,1-1-1,-1 1 1,1 0-1,0 1 1,0-1-1,0 0 1,0 1-1,1-1 1,-1 1-1,1-1 1,0 1-1,0 0 0,0 0 1,1-1-1,-1 8 1,1-10-18,1 0 0,-1 0 0,0 0 0,1 0 1,-1 1-1,1-1 0,-1 0 0,1 0 0,-1 0 0,1 0 0,0-1 1,0 1-1,-1 0 0,1 0 0,0 0 0,0 0 0,0-1 1,0 1-1,0 0 0,0-1 0,0 1 0,0-1 0,0 1 0,0-1 1,0 0-1,1 1 0,-1-1 0,0 0 0,2 0 0,42 2 75,-36-2-52,24-2-725,-1-1 1,0-2-1,0-1 1,53-18-1,-52 15 572,-33 8 175,1 1 1,0 0 0,-1 0-1,1-1 1,-1 1 0,1 0-1,0 0 1,-1 0 0,1 0 0,0 0-1,-1-1 1,1 1 0,-1 0-1,1 1 1,0-1 0,-1 0-1,1 0 1,0 0 0,-1 0-1,1 0 1,-1 1 0,1-1-1,0 0 1,-1 0 0,1 1 0,-1-1-1,1 1 1,-1-1 0,1 0-1,-1 1 1,1-1 0,-1 1-1,0-1 1,1 1 0,-1-1-1,1 2 1,0 25 1372,-2-25-1393,1 0-1,0 0 0,-1 0 0,1 0 1,0 0-1,0 0 0,0 0 0,0 0 1,0 0-1,1 0 0,-1 0 1,1 0-1,-1 0 0,1 0 0,0 0 1,-1 0-1,1-1 0,0 1 0,0 0 1,0 0-1,1-1 0,1 3 0,2-1-267,0-2-1,0 1 1,-1-1-1,1 1 1,0-1-1,0-1 1,1 1-1,-1-1 1,5 0-1,29-3-5615,-5-5-3015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14 7207,'1'0'279,"-1"0"0,0 0 0,0-1 0,1 1 1,-1 0-1,0 0 0,0-1 0,0 1 0,1 0 0,-1-1 0,0 1 1,0 0-1,0-1 0,0 1 0,0 0 0,0-1 0,0 1 1,0 0-1,1-1 0,-1 1 0,0 0 0,0-1 0,-1 1 0,1 0 1,0-1-1,0 1 0,0 0 0,0-1 0,0 1 0,0 0 0,0-1 1,-1 1-1,1 0 0,0-1 0,0 1 0,0 0 0,-1 0 1,1-1-1,0 1 0,0 0 0,-1 0 0,1-1 0,0 1 0,0 0 1,-1 0-1,0 0 0,-21 1 3116,-26 16-3009,42-13-290,0 1-1,1-1 1,-1 1 0,1 0-1,-8 11 1,12-15-96,1 0 1,-1-1-1,0 1 1,0 0-1,1 0 0,-1 0 1,1 0-1,-1 0 1,1 0-1,-1 0 0,1 0 1,-1 0-1,1 0 0,0 0 1,0 0-1,-1 0 1,1 0-1,0 0 0,0 0 1,0 0-1,0 0 1,0 0-1,1 0 0,-1 1 1,0-1-1,0 0 1,1 0-1,-1 0 0,1 0 1,-1 0-1,0 0 0,1-1 1,0 1-1,-1 0 1,1 0-1,0 0 0,-1 0 1,1-1-1,0 1 1,0 0-1,0 0 0,0-1 1,0 1-1,-1-1 1,1 1-1,0-1 0,2 1 1,70 18-1063,-60-17 728,1 1-1,-1 0 1,0 1 0,0 1 0,-1 0 0,17 9 0,-27-13 330,-1-1-1,1 1 0,-1 0 1,0 0-1,0 0 0,1 0 1,-1 0-1,0 0 1,0 0-1,0 0 0,0 0 1,0 0-1,0 1 0,0-1 1,-1 0-1,1 1 1,0-1-1,-1 1 0,1-1 1,-1 1-1,1-1 0,-1 1 1,0-1-1,0 3 1,0-2 60,-1 0 0,0 0 0,1-1 0,-1 1 0,0 0 0,0-1 0,0 1 0,-1-1 0,1 1 0,0-1 0,0 1 0,-1-1 1,1 0-1,-1 0 0,1 0 0,-4 2 0,-5 3 352,-1-1 0,-1 0 0,1 0 0,-21 4 0,21-5-279,0-2 0,0 1 1,0-2-1,-1 1 1,1-2-1,-1 1 1,-15-3-1,26 2-205,1-1 0,-1 1-1,0 0 1,0-1 0,1 1 0,-1-1-1,0 1 1,1-1 0,-1 0-1,1 1 1,-1-1 0,1 0 0,-1 1-1,1-1 1,-1 0 0,1 0 0,0 1-1,-1-1 1,1 0 0,0 0-1,0 0 1,-1 1 0,1-1 0,0 0-1,0 0 1,0 0 0,0 0-1,0 1 1,0-1 0,0 0 0,0 0-1,1 0 1,-1 0 0,0 1 0,0-1-1,1 0 1,-1 0 0,1 1-1,-1-1 1,1-1 0,17-30-5520,6 9-869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46 145 6694,'0'0'4517,"8"-1"-732,-2 1-3156,0-2 1,0 1 0,0-1-1,0 0 1,0 0 0,-1-1-1,1 1 1,-1-1 0,1 0-1,-1-1 1,0 0 0,0 1-1,-1-2 1,6-5 0,-7 7-559,-1 0 0,0 0 0,0-1 1,0 1-1,0-1 0,0 1 0,-1-1 0,0 0 0,1 0 1,0-6-1,-2 8-53,1 1 1,-1-1 0,0 0-1,0 0 1,0 0-1,0 0 1,0 1 0,0-1-1,0 0 1,0 0-1,-1 0 1,1 1 0,-1-1-1,1 0 1,-1 0-1,0 1 1,0-1-1,0 1 1,0-1 0,0 0-1,0 1 1,0 0-1,0-1 1,-1 1 0,1 0-1,0 0 1,-3-2-1,2 2-24,-1 0-1,0 0 0,0 0 0,0 0 1,0 1-1,0 0 0,0-1 0,0 1 1,0 0-1,0 0 0,0 0 0,0 1 1,0-1-1,0 1 0,0 0 0,-3 1 1,0 1 10,0 0 0,0 0 0,1 1 1,-1 0-1,1 0 0,0 0 0,0 1 1,0 0-1,1 0 0,0 0 0,0 0 0,0 1 1,0 0-1,1-1 0,0 1 0,-3 8 1,5-10 10,-1 1 0,0 0 0,1-1 0,0 1-1,0 0 1,0 0 0,1 0 0,0 0 0,0 0 0,0 6 0,1-9-8,-1 1 0,1-1 0,0 1 0,0-1 0,-1 1-1,2-1 1,-1 0 0,0 1 0,0-1 0,1 0 0,-1 0-1,1 0 1,0 0 0,-1 0 0,1 0 0,0-1 0,0 1 0,0-1-1,5 3 1,1 0-21,0 0-1,1-1 1,-1 0 0,1-1-1,0 0 1,0 0-1,0-1 1,0 0 0,0 0-1,0-1 1,0 0-1,0-1 1,0 0 0,13-4-1,-10 3-56,-1-2 1,0 1-1,0-2 1,-1 1-1,1-1 0,-1-1 1,0 0-1,0-1 1,-1 1-1,15-16 0,23-35 274,-49 62-126,0-1 0,0 1 0,0 1 0,1-1-1,0 0 1,0 0 0,0 0 0,1 1 0,0-1 0,0 0-1,0 1 1,0-1 0,3 10 0,-2-12-51,1-1-1,0 1 1,-1 0 0,1-1 0,0 1-1,1-1 1,-1 0 0,0 1-1,0-1 1,1 0 0,0-1 0,-1 1-1,1 0 1,0-1 0,0 1 0,0-1-1,0 0 1,0 0 0,0 0-1,0 0 1,0-1 0,0 1 0,0-1-1,7 0 1,1 1-152,0 0 1,1 0-1,-1-1 0,1-1 1,-1 0-1,1 0 0,-1-1 0,0-1 1,0 0-1,0 0 0,0-1 1,0-1-1,-1 0 0,0 0 0,0-1 1,0 0-1,-1-1 0,0 0 0,11-10 1,-19 21 301,0 0 1,1 1 0,0-1-1,0 0 1,0-1-1,0 1 1,1 0-1,-1 0 1,1-1 0,0 0-1,0 1 1,6 3-1,-1-4-410,0-1 0,0 0 0,0 0 0,1-1 0,-1 0 0,1 0 0,-1-1 0,1 0 0,-1-1 0,0 0-1,1 0 1,-1-1 0,13-4 0,38-3-5292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8456,'0'0'12139,"42"49"-14605,-12-37-4452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5:17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15983,'0'0'8424,"-16"70"-6790,14-38-834,-1 4-639,3-1-129,0 2-289,0-4-1664,0-2-1411,5-4-2433,6-5-2851</inkml:trace>
  <inkml:trace contextRef="#ctx0" brushRef="#br0" timeOffset="1">32 420 4484,'0'0'17905,"-31"45"-18065,39-45-2434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150 140 12620,'0'0'5434,"-9"-4"-3827,7 3-1557,0 0-1,0-1 1,0 1-1,-1 0 0,1 0 1,0 0-1,0 0 1,0 1-1,-1-1 0,1 1 1,0-1-1,-1 1 1,1 0-1,-1 0 1,1 0-1,0 0 0,-1 0 1,1 0-1,0 1 1,-1-1-1,1 1 0,0 0 1,0-1-1,-1 1 1,1 0-1,0 1 0,0-1 1,0 0-1,0 0 1,0 1-1,0-1 1,1 1-1,-1 0 0,0-1 1,1 1-1,0 0 1,-1 0-1,-1 4 0,-6 8 133,1 2-1,1-1 1,1 1-1,0 0 1,1 0-1,0 1 1,2-1-1,0 1 1,0 0-1,1 19 1,2-34-173,0 0-1,0 0 1,0 0-1,0 0 1,0 0 0,1 0-1,-1 0 1,1 0 0,-1 0-1,1 0 1,0 0-1,-1 0 1,1-1 0,0 1-1,0 0 1,1-1 0,-1 1-1,0 0 1,0-1-1,1 1 1,-1-1 0,1 0-1,0 0 1,-1 1 0,1-1-1,0 0 1,-1 0-1,1 0 1,0-1 0,0 1-1,0 0 1,0-1-1,0 1 1,0-1 0,0 0-1,0 0 1,0 1 0,2-2-1,3 1 12,-1 0 0,1-1 0,0 0 0,0 0 0,-1-1 0,1 0 0,-1 0-1,0-1 1,0 1 0,10-7 0,9-9 20,-1-1 0,-1-1-1,-1-1 1,-1 0 0,-1-2 0,-1-1-1,-1 0 1,15-28 0,-59 132 312,22-69-330,1-1 0,0 1 0,0 0 0,2-1 0,-1 1 0,1 0 0,1 0 0,1 18 0,-1-27-19,1-1 1,-1 1-1,1-1 1,-1 0-1,1 0 1,0 1-1,0-1 1,-1 0-1,1 0 1,0 0-1,0 0 1,0 0 0,0 0-1,0 0 1,1 0-1,-1 0 1,0-1-1,0 1 1,1 0-1,-1-1 1,0 1-1,0-1 1,1 1-1,-1-1 1,1 0-1,-1 1 1,0-1-1,1 0 1,-1 0-1,1 0 1,-1 0 0,1 0-1,-1-1 1,0 1-1,1 0 1,-1-1-1,0 1 1,2-1-1,5-1 27,-1 0-1,1 0 1,-1-1-1,0 0 1,13-7 0,-3-2 18,0 0 0,25-26 0,-36 33-1,0-2 0,0 1 0,-1 0 0,0-1 0,0 0 0,-1 0 0,0-1 0,0 1 0,4-14 0,-7 21-29,-1-1 0,0 1 0,0-1 0,0 1 0,1-1 0,-1 0 0,0 1 0,0-1 0,0 1 0,0-1 0,0 0 0,0 1 0,0-1 0,-1 0 0,1 1 0,0-1 0,0 1 1,0-1-1,-1 1 0,1-1 0,0 1 0,0-1 0,-1 1 0,1-1 0,-1 1 0,1-1 0,0 1 0,-1-1 0,1 1 0,-1-1 0,1 1 0,-1 0 0,1-1 0,-1 1 0,1 0 1,-1 0-1,0-1 0,1 1 0,-1 0 0,1 0 0,-2 0 0,-30 0 292,18 2-55,14-40 210,1 33-468,1 1 0,-1-1 0,1 1 0,0 0 0,0 0 0,0 0 0,1 0 0,-1 0 0,1 0 0,0 1 0,0-1 0,0 1 0,0 0 0,1 0 0,0 0 0,-1 0 0,9-4 0,-5 4-16,1 0 0,1 0 0,-1 1 0,0 0 0,1 0 1,-1 1-1,1 0 0,15 1 0,-12 0-11,-6 1-147,0-1-1,0 0 1,0-1 0,0 1 0,-1-1 0,9-2 0,-13 2-110,1 1 1,-1-1-1,0 0 0,0 1 0,0-1 0,1 0 0,-1 0 0,0 0 1,0 0-1,0 0 0,0 0 0,0 0 0,-1 0 0,1 0 1,0 0-1,0-1 0,-1 1 0,1 0 0,-1 0 0,1-1 0,-1 1 1,1 0-1,-1-1 0,0 1 0,0-1 0,0 1 0,0 0 0,0-1 1,0 1-1,0-1 0,0 1 0,-1-3 0,-4-17-7870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1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5733,'0'0'16608,"2"10"-15460,5 37-305,-3 1 1,-3 49-1,-1-95-807,0 1-1,0-1 1,0 0-1,0 0 0,0 1 1,0-1-1,1 0 1,-1 0-1,1 1 0,0-1 1,0 0-1,-1 0 1,1 0-1,0 0 1,1 0-1,-1 0 0,0 0 1,1-1-1,-1 1 1,1 0-1,-1-1 0,1 1 1,0-1-1,-1 1 1,1-1-1,0 0 0,0 0 1,0 0-1,4 2 1,-1-3 7,0 1 1,0 0-1,0-1 1,-1 0-1,1 0 1,0-1-1,0 1 0,0-1 1,0 0-1,0 0 1,-1-1-1,1 1 1,5-4-1,40-26-45,-44 25-25,1 1-1,0 0 1,1 1 0,-1-1 0,1 1 0,0 1 0,10-4 0,-18 7 23,0 0-1,1 0 0,-1 0 1,1 0-1,-1 0 0,1 0 0,-1 0 1,1 0-1,-1 0 0,1 0 1,-1 0-1,0 1 0,1-1 0,-1 0 1,1 0-1,-1 0 0,1 0 1,-1 1-1,0-1 0,1 0 1,-1 1-1,0-1 0,1 0 0,-1 1 1,0-1-1,1 0 0,-1 1 1,0-1-1,0 0 0,1 1 1,-1-1-1,0 1 0,0-1 0,0 1 1,1-1-1,-1 0 0,0 2 1,1 25 50,-12 27 172,9-48-164,-8 28-544,13-26-1445,13-18-2090,2-10-2461,3-8-5530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105 235 15022,'-9'7'2557,"1"-1"-2007,-1-2-50,1 1 0,1 1 0,-1 0 0,1 0 0,0 0 0,0 1 0,1 0 0,-1 0 0,2 0 0,-1 1 0,-4 9 0,10-16-495,-1-1 0,1 1 0,0-1 0,0 0 0,0 1 0,0-1-1,0 1 1,0-1 0,0 1 0,0-1 0,0 1 0,0-1-1,0 1 1,1-1 0,-1 0 0,0 1 0,0-1 0,0 1 0,0-1-1,1 1 1,-1-1 0,0 0 0,0 1 0,1-1 0,-1 0-1,0 1 1,1-1 0,-1 0 0,0 1 0,1-1 0,-1 0 0,1 0-1,-1 0 1,0 1 0,1-1 0,-1 0 0,1 0 0,26 3 74,24-10 74,-39 2-257,1 1 0,-2-2 0,1 1 0,12-9 1,-20 11 54,1 0 0,-1 0 0,1 0 1,-1-1-1,0 1 0,0-1 0,-1 0 1,1 0-1,-1 0 0,0 0 0,0-1 1,4-7-1,-9 10 121,-6 9-51,-7 13 99,-4 35 314,19-54-413,0 0 0,-1 1-1,1-1 1,0 0 0,0 0-1,-1 1 1,1-1 0,0 0-1,0 1 1,1-1 0,-1 0-1,0 0 1,0 1 0,0-1-1,1 0 1,-1 0 0,1 1-1,-1-1 1,1 0 0,0 0-1,-1 0 1,1 0 0,0 0-1,0 0 1,-1 0 0,1 0-1,0 0 1,0 0 0,0 0-1,0-1 1,0 1 0,0 0-1,1-1 1,-1 1 0,0-1-1,0 1 1,0-1 0,1 1-1,-1-1 1,2 0 0,3 1-29,0-1 0,1-1 1,-1 1-1,0-1 1,1-1-1,-1 1 0,0-1 1,0 0-1,0 0 1,0 0-1,0-1 0,-1 0 1,1-1-1,-1 1 1,0-1-1,0 0 1,0 0-1,0 0 0,-1-1 1,1 0-1,-1 0 1,0 0-1,-1 0 0,5-9 1,9-15-327,-2-1 0,-1 0 0,14-47 0,-19 51 354,-1 0-67,-6 18 88,0 1 1,0 0-1,0 0 1,1 0 0,0 1-1,0-1 1,1 1-1,0-1 1,6-6-1,-10 13-10,1 0 0,-1 1 0,0-1-1,1 0 1,-1 1 0,1-1 0,-1 1-1,0-1 1,1 0 0,-1 1 0,0-1-1,0 1 1,1-1 0,-1 1 0,0-1-1,0 1 1,0 0 0,0-1 0,1 1-1,-1-1 1,0 1 0,0-1 0,0 1-1,0-1 1,0 1 0,-1-1 0,1 1-1,0 0 1,0-1 0,0 2-1,-1 23 213,1-24-227,-5 49 626,2 84-1,4-119-696,0-1-1,1 1 1,1-1-1,0 0 1,1 1-1,0-1 1,1-1-1,1 1 1,0-1-1,12 19 1,-7-20-1138,-5-13-250,-6-1 1386,0 1 0,0-1 0,0 1 0,0 0 0,-1-1 0,1 1 0,0-1 0,-1 1 0,1 0 0,-1-1 0,1 1 0,-1 0 0,0 0 0,1-1 0,-1 1 0,0 0 0,-1-1 0,-16-19-341,-1 1 0,-37-31 1,38 37 616,0-2 0,1 0 1,1-1-1,-19-26 1,34 42-165,1 0 0,-1 1 0,0-1 0,1 0 0,-1 1 0,0-1 0,1 0 0,-1 0 0,1 0 0,-1 0 0,1 0 1,0 1-1,-1-1 0,1 0 0,0 0 0,0 0 0,-1 0 0,1 0 0,0 0 0,0 0 0,0 0 0,0 0 0,0 0 0,1 0 0,-1 0 0,0 0 1,0 0-1,1 0 0,-1 0 0,0 0 0,1 0 0,-1 1 0,1-1 0,-1 0 0,1 0 0,0 0 0,-1 1 0,1-1 0,0 0 0,-1 1 0,1-1 1,0 0-1,0 1 0,0-1 0,-1 1 0,1-1 0,0 1 0,0 0 0,0-1 0,0 1 0,0 0 0,0 0 0,0 0 0,0-1 0,0 1 0,2 0 1,9-1-71,1 1 1,0 0-1,21 2 1,-15 0 130,44 2-605,13 1-5278,-26-5-4211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3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5189,'0'0'10073,"12"-4"-8295,9-2-1034,0 1 0,1 0 0,0 2-1,-1 0 1,45 1 0,-65 2-730,0 0 0,0 0 0,0 0 0,0 1 0,0-1 0,0 0 0,0 0 0,0 0 1,0 1-1,0-1 0,-1 1 0,1-1 0,0 0 0,0 1 0,0 0 0,0-1 0,-1 1 0,1-1 0,0 1 0,-1 0 0,1 0 0,0-1 0,-1 1 0,1 0 1,-1 0-1,1 0 0,-1-1 0,0 1 0,1 0 0,-1 0 0,0 0 0,1 0 0,-1 0 0,0 0 0,0 0 0,0 0 0,0 0 0,0 0 0,0 0 0,0 0 0,0 0 1,0 0-1,-1 0 0,1 0 0,0 0 0,-1-1 0,1 1 0,-1 0 0,1 0 0,-1 1 0,-2 3 141,0 0 1,0 0-1,0 0 0,0 0 0,-1-1 1,1 1-1,-8 5 0,-52 35 1240,46-35-780,1 1 0,0 1 0,-28 27 0,43-39-604,1 1 1,-1-1 0,1 1 0,0-1 0,-1 1-1,1-1 1,0 1 0,-1-1 0,1 1 0,0-1 0,-1 1-1,1-1 1,0 1 0,0-1 0,0 1 0,0 0 0,0-1-1,-1 1 1,1-1 0,0 1 0,0 0 0,0-1 0,1 1-1,-1-1 1,0 1 0,0 0 0,0-1 0,0 1-1,0-1 1,1 1 0,-1-1 0,0 1 0,1-1 0,-1 1-1,0-1 1,1 1 0,-1-1 0,0 1 0,1-1 0,-1 0-1,1 1 1,-1-1 0,1 1 0,-1-1 0,1 0-1,-1 0 1,1 1 0,-1-1 0,1 0 0,-1 0 0,1 0-1,0 1 1,-1-1 0,1 0 0,-1 0 0,1 0 0,0 0-1,0 0 1,44 5 150,-39-5-103,183 2-1482,-109-3-7863,-61 1 1529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13068,'0'0'11051,"49"7"-9161,-38-7-929,0 0-833,1-2-160,-3-6-1538,-4-4-3106,4-6-9161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8712,'0'0'12028,"0"10"-10966,-1 4-788,0-4-143,0 0 1,1 1-1,0-1 1,1 0-1,2 13 0,-2-21-127,0-1-1,0 0 0,0 0 0,0 1 1,0-1-1,0 0 0,0 0 0,0 0 1,0 0-1,1 0 0,-1-1 1,0 1-1,1 0 0,-1 0 0,1-1 1,-1 1-1,1-1 0,-1 1 1,1-1-1,-1 0 0,1 0 0,-1 0 1,1 1-1,-1-1 0,1-1 0,0 1 1,-1 0-1,1 0 0,-1-1 1,1 1-1,-1 0 0,1-1 0,1-1 1,6 0-117,-1 0 0,0-1 0,1-1 0,11-6 0,-7 2-273,0 0 0,-1-1 0,0 0 1,-1-1-1,0-1 0,0 0 1,16-23-1,-33 61 5557,1 25-3541,5-50-1640,0 0 0,0-1-1,0 1 1,0 0 0,0-1 0,0 1-1,0 0 1,1-1 0,-1 1 0,0-1-1,1 1 1,0 0 0,-1-1 0,1 1-1,0-1 1,0 0 0,0 1 0,0-1-1,0 1 1,0-1 0,0 0 0,0 0 0,1 0-1,-1 0 1,0 0 0,1 0 0,1 1-1,-1-1-494,0-1 0,0 1 0,0-1 0,1 0 0,-1 0 0,0 1 0,0-1-1,0-1 1,0 1 0,1 0 0,-1 0 0,0-1 0,0 1 0,4-2 0,16-12-13946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45 2947,'0'-1'338,"0"0"0,0 0 0,0 0-1,0 1 1,-1-1 0,1 0 0,0 0 0,-1 0 0,1 0 0,0 1 0,-1-1 0,1 0 0,-1 0 0,1 1-1,-1-1 1,1 0 0,-1 1 0,0-1 0,1 0 0,-1 1 0,0-1 0,1 1 0,-1-1 0,0 1 0,0 0 0,0-1-1,0 1 1,0-1 118,0 1-1,1 0 0,-1 0 0,0-1 1,1 1-1,-1 0 0,0-1 1,1 1-1,-1-1 0,1 1 0,-1-1 1,1 1-1,-1-1 0,1 1 0,-1-1 1,1 0-1,0 1 0,-1-1 1,1 1-1,0-1 0,-1 0 0,1 1 1,0-1-1,0 0 0,0 0 0,-1 0 1,6-1-226,-1 1 0,0 0 0,1 0 0,-1 1 0,0-1 0,1 1 0,8 1 0,-10-2-58,28 0 233,-14-1-352,1 1 0,-1 1 0,0 0-1,1 1 1,-1 1 0,0 1 0,30 9 0,-45-12-52,-1 1 1,1-1-1,0 1 1,-1 0-1,1-1 0,-1 1 1,1 0-1,-1 0 1,1 0-1,-1 0 1,0 0-1,0 1 1,0-1-1,1 0 0,-1 1 1,0-1-1,0 0 1,-1 1-1,1 0 1,0-1-1,0 1 1,0 2-1,-1-2 6,0-1 1,-1 1-1,1 0 1,0-1-1,-1 1 0,1 0 1,-1-1-1,0 1 1,1-1-1,-1 1 1,0-1-1,0 1 0,0-1 1,0 1-1,0-1 1,0 0-1,-1 0 0,0 2 1,-6 3 98,-1 0 0,1 0 0,-1 0 1,0-1-1,-18 7 0,4-6 256,18-5-328,0 0-1,0 0 0,0 0 0,1 1 1,-1 0-1,0 0 0,1 0 1,-5 3-1,12-3-68,-1 1 1,1-1-1,0 0 0,0 0 1,0-1-1,0 1 0,0-1 1,0 1-1,1-1 0,3 1 1,-5-2 20,1 2 38,13 3-127,0 2 0,0 0 0,-1 1 0,21 13-1,-34-20 97,0 1 0,0-1 0,0 0 0,0 1-1,0-1 1,-1 1 0,1 0 0,0-1 0,-1 1-1,1 0 1,-1 0 0,0 0 0,1 0 0,-1 0 0,0 1-1,0-1 1,-1 0 0,1 0 0,0 1 0,-1-1-1,1 0 1,-1 1 0,0-1 0,0 0 0,0 1-1,0-1 1,0 1 0,0-1 0,-1 0 0,1 1 0,-1-1-1,0 0 1,0 0 0,1 1 0,-1-1 0,-1 0-1,1 0 1,0 0 0,0 0 0,-1 0 0,1 0 0,-3 1-1,-3 4 163,0-1-1,0 0 1,0-1-1,-1 0 0,0 0 1,0-1-1,0 0 1,0 0-1,-14 4 0,16-6-8,0 0 0,-1 0 0,1-1 0,-1 0 0,1 0 0,-1 0 0,0-1 0,1 0 0,-1 0 0,0-1 0,1 0 0,-1 0 0,-11-4 0,17 5-176,-1-1 1,1 1 0,-1-1 0,1 0 0,0 1-1,-1-1 1,1 0 0,0 0 0,0 0-1,0 0 1,0 0 0,0 0 0,0-1-1,0 1 1,0 0 0,0 0 0,1-1 0,-1 1-1,0-1 1,1 1 0,-1 0 0,1-1-1,-1 1 1,1-1 0,0 1 0,0-1 0,0 1-1,0-1 1,0 1 0,0-1 0,0 1-1,0-1 1,1-1 0,0 0-330,0 1 0,0-1 0,0 0-1,0 1 1,1 0 0,-1-1 0,1 1 0,0 0 0,-1-1 0,1 1 0,0 0 0,0 0 0,1 1-1,-1-1 1,0 0 0,1 1 0,2-2 0,55-19-10200,-26 10 2839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3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8 11979,'0'0'5494,"-8"-2"-3108,3 0-2192,-1 1 1,-1 0-1,1 0 0,0 1 1,0 0-1,0 0 0,0 0 1,0 1-1,0 0 0,0 0 1,0 0-1,0 1 1,0 0-1,0 0 0,0 0 1,1 1-1,0 0 0,-1 0 1,1 0-1,0 1 0,-5 4 1,-1 2 198,0-1-1,0 2 1,1-1 0,0 1-1,-9 15 1,16-22-286,0 0-1,1 1 1,-1-1 0,1 1-1,0-1 1,0 1 0,1 0-1,-1 0 1,1 0 0,0 0-1,1 0 1,-1 0 0,1 0-1,0 0 1,0 0 0,0 0-1,1 0 1,2 9 0,-1-10-96,0-1-1,1 1 1,-1-1 0,1 0 0,0 0 0,0 0 0,0 0 0,0-1 0,1 1 0,-1-1 0,1 0 0,-1 0 0,1 0-1,0 0 1,0-1 0,0 0 0,0 1 0,0-1 0,0-1 0,0 1 0,0-1 0,5 1 0,-3 0 1,0-1 0,0 1 0,-1-1 0,1 0 0,0-1 0,0 1 0,0-1 0,0 0 0,0-1 0,-1 1 0,1-1 0,0 0 0,-1-1 0,0 1 0,6-5 0,-9 6-6,0-1-1,0 1 1,0-1 0,0 0 0,-1 0 0,1 0 0,-1 0 0,1 0-1,-1 0 1,0 0 0,0-1 0,0 1 0,0 0 0,0-1 0,-1 1-1,1-1 1,-1 1 0,1 0 0,-1-1 0,0 1 0,0-1 0,0 1-1,0-1 1,-1 1 0,1-3 0,-1 3-7,0 0-1,-1 0 1,1 0-1,0 0 1,0 0-1,-1 0 1,1 1 0,-1-1-1,0 1 1,1-1-1,-1 1 1,0-1-1,0 1 1,0 0 0,0 0-1,0 0 1,0 0-1,0 0 1,0 1-1,0-1 1,-1 1-1,1-1 1,0 1 0,0 0-1,-1 0 1,1 0-1,-3 0 1,3-1-89,-1 1 0,0 0 1,1-1-1,-1 1 0,0 0 0,1 1 0,-1-1 1,0 0-1,1 1 0,-1-1 0,1 1 1,-1 0-1,0 0 0,1 0 0,0 0 1,-1 0-1,1 1 0,0-1 0,0 1 1,-1-1-1,1 1 0,1 0 0,-1 0 0,0 0 1,0 0-1,-1 3 0,2-5-10,1 1 1,0-1-1,0 0 0,0 0 0,0 1 1,0-1-1,0 0 0,0 1 0,0-1 1,0 1-1,-1-1 0,1 0 0,1 1 0,-1-1 1,0 0-1,0 1 0,0-1 0,0 0 1,0 1-1,0-1 0,0 0 0,0 1 1,0-1-1,1 0 0,-1 1 0,0-1 1,0 0-1,0 0 0,1 1 0,-1-1 0,0 0 1,0 0-1,1 1 0,-1-1 0,0 0 1,1 0-1,-1 0 0,0 0 0,1 1 1,-1-1-1,0 0 0,1 0 0,-1 0 0,0 0 1,1 0-1,-1 0 0,1 0 0,18 1-4413,-17-1 4089,23-1-6474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9161,'0'0'16719,"-7"8"-15672,3-3-886,0-3-117,1 1 0,0-1 0,1 1 1,-1 0-1,0 0 0,1 1 0,0-1 1,-1 0-1,1 1 0,1-1 1,-1 1-1,0 0 0,1 0 0,0-1 1,0 1-1,0 0 0,0 0 1,1 0-1,0 4 0,0-7-94,1 0 0,0 0 1,0 0-1,-1 0 0,1 0 0,0 0 0,0 0 0,0-1 0,0 1 1,0 0-1,1-1 0,-1 1 0,0 0 0,0-1 0,0 0 0,0 1 1,1-1-1,-1 0 0,0 0 0,2 1 0,31 3-1342,-28-4 1055,22 2-1288,-20-3 1491,0 1 0,1 0 1,-1 1-1,0 0 0,0 0 1,0 1-1,0 0 0,0 0 0,0 1 1,0 0-1,9 6 0,-16-8 231,0 0-1,-1 0 0,1 0 0,0-1 0,-1 1 0,1 0 0,-1 0 1,0 1-1,1-1 0,-1 0 0,0 0 0,1 0 0,-1 0 0,0 0 1,0 0-1,0 0 0,0 0 0,0 0 0,0 1 0,-1-1 0,1 0 1,0 0-1,0 0 0,-1 0 0,1 0 0,-1 0 0,1 0 0,-1 0 1,1 0-1,-1 0 0,0 0 0,1-1 0,-1 1 0,0 0 0,0 0 0,0 0 1,1-1-1,-1 1 0,0 0 0,-2 0 0,-41 30 1686,39-28-1543,-1 0-114,0 1-1,1-1 1,-1 0-1,0-1 1,0 1-1,-1-1 0,1 0 1,0-1-1,-8 2 1,11-3-303,1 0 1,-1 0 0,1 0-1,0-1 1,-1 1-1,1-1 1,-1 1-1,1-1 1,0 0 0,0 0-1,-3-1 1,2 0-445,1 0 0,-1 0 0,1 0 0,-1 0-1,1 0 1,0-1 0,0 1 0,0-1 0,-3-5 0,-11-19-6302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4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3651,'0'0'13870,"58"-16"-10667,-35 15-1314,6 1-703,1 0-962,3 0-192,1 3-705,1-1-2978,1-2-6311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5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8008,'0'0'11856,"8"-6"-9865,-1 0-1688,15-9 846,-14 20-414,-5 16 111,-4 0-440,-1 1-1,-9 36 1,6-37-217,2-1-1,-3 38 1,6-58-172,0 0-1,0 1 1,0-1 0,0 1 0,0-1 0,0 0 0,0 1 0,0-1 0,0 0 0,0 1 0,0-1 0,0 0 0,1 1 0,-1-1 0,0 0 0,0 0 0,0 1-1,0-1 1,1 0 0,-1 1 0,0-1 0,0 0 0,1 0 0,-1 1 0,0-1 0,0 0 0,1 0 0,-1 0 0,0 0 0,1 1 0,-1-1 0,0 0-1,1 0 1,-1 0 0,0 0 0,1 0 0,-1 0 0,0 0 0,1 0 0,-1 0 0,0 0 0,1 0 0,-1 0 0,0 0 0,1 0 0,-1 0 0,0 0 0,1 0-1,-1 0 1,0-1 0,1 1 0,-1 0 0,0 0 0,1 0 0,-1-1 0,0 1 0,0 0 0,1 0 0,-1-1 0,0 1 0,0 0 0,0 0 0,1-1 0,18-17 484,-14 9-469,0-1 1,-1 0-1,1 0 1,-2 0-1,0-1 0,0 1 1,-1-1-1,0 0 1,0 0-1,-1-14 0,-1 8-39,0-1 1,-1 0-1,-1 1 0,-1-1 0,-8-26 0,11 43-3,0 0 0,0 0 0,0 0-1,0 1 1,0-1 0,-1 0 0,1 0 0,0 1 0,0-1-1,-1 0 1,1 0 0,0 1 0,-1-1 0,1 0 0,-1 1-1,1-1 1,-1 1 0,1-1 0,-1 0 0,1 1 0,-1-1-1,0 1 1,1 0 0,-1-1 0,0 1 0,0-1 0,1 1-1,-1 0 1,0 0 0,0-1 0,1 2 1,0-1-1,0 1 1,0 0 0,0-1 0,0 1-1,1 0 1,-1-1 0,0 1-1,1-1 1,-1 1 0,0-1-1,1 1 1,-1-1 0,0 1-1,1-1 1,-1 1 0,1-1 0,-1 1-1,1-1 1,-1 0 0,1 1-1,-1-1 1,1 0 0,0 1-1,-1-1 1,1 0 0,-1 0 0,1 0-1,0 0 1,-1 1 0,1-1-1,0 0 1,-1 0 0,2 0-1,6 2 7,0 0-1,1 0 1,-1 0-1,1-1 1,0 0-1,-1-1 1,1 0-1,-1 0 0,1-1 1,0 0-1,-1 0 1,1-1-1,-1 0 1,0-1-1,0 0 0,0 0 1,12-7-1,-19 9 3,-1 1 0,0 0 0,1 0-1,-1 0 1,0-1 0,1 1-1,-1 0 1,0 0 0,1 0 0,-1 0-1,0 0 1,1 0 0,-1 0-1,1 0 1,-1 0 0,0 0 0,1 0-1,-1 0 1,0 0 0,1 0 0,-1 0-1,1 0 1,-1 0 0,0 0-1,1 0 1,-1 1 0,0-1 0,1 0-1,-1 0 1,0 0 0,1 1-1,-1-1 1,0 0 0,0 0 0,1 1-1,-1-1 1,0 0 0,0 1-1,1-1 1,-1 0 0,0 1 0,0-1-1,0 0 1,1 1 0,4 28-127,-7 37-70,1-64 197,-12 131 690,13-132-707,0 0 0,0 0 0,0 0 0,1 0 0,-1 0 0,0 0 0,0-1 0,0 1 0,1 0 1,-1 0-1,1 0 0,-1-1 0,0 1 0,1 0 0,-1 0 0,1-1 0,0 1 0,-1 0 0,1-1 0,0 1 0,-1-1 1,1 1-1,0-1 0,-1 1 0,1-1 0,0 1 0,0-1 0,0 0 0,0 1 0,-1-1 0,1 0 0,0 0 1,0 0-1,0 0 0,0 1 0,0-1 0,0 0 0,-1-1 0,1 1 0,0 0 0,0 0 0,0 0 0,0 0 0,0-1 1,-1 1-1,1 0 0,0-1 0,0 1 0,0-1 0,-1 1 0,2-1 0,2-1-1085,1 0 0,-1 0 0,1-1 0,-1 1 0,0-1 0,0 0 0,0 0 0,4-4 0,3-8-7337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3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16367,'0'0'7351,"13"-6"-7313,8-2-524,1 1 0,1 0 0,-1 2 1,30-4-1,-40 8-763,1 0-1,-1-1 1,1 0 0,-1-1 0,0-1 0,0 0 0,0 0-1,-1-1 1,19-11 0,-23 9 4077,-12 11 1709,-7 6-449,6-2-4240,-7 25 2253,13-32-2171,0-1 0,0 1-1,-1 0 1,1-1 0,0 1 0,0 0 0,0 0-1,0-1 1,0 1 0,0 0 0,0-1 0,0 1-1,0 0 1,0-1 0,0 1 0,0 0 0,0-1-1,1 1 1,-1 0 0,0-1 0,1 1 0,-1 0-1,0-1 1,1 1 0,-1-1 0,0 1 0,1 0-1,-1-1 1,1 1 0,-1-1 0,1 0-1,0 1 1,-1-1 0,1 1 0,-1-1 0,1 0-1,0 1 1,-1-1 0,1 0 0,0 0 0,-1 0-1,2 1 1,11-1-4798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41 13036,'0'0'10912,"-6"8"-10875,4-6-47,-3 4 29,1-1 0,0 1 1,0-1-1,1 1 1,-6 13-1,8-18-4,1 0 0,0 0 1,-1 0-1,1 0 0,0 0 0,0 0 0,0 1 0,0-1 1,0 0-1,0 0 0,0 0 0,0 0 0,0 0 1,1 0-1,-1 1 0,0-1 0,1 0 0,-1 0 0,2 2 1,-1-2 14,0 0 1,1 0 0,-1 0-1,1 0 1,-1 0 0,1 0-1,0 0 1,-1 0-1,1 0 1,0-1 0,-1 1-1,1-1 1,0 1 0,0-1-1,0 0 1,-1 0 0,4 0-1,-1 0 5,0 0-1,0-1 0,0 0 0,0 0 0,0 0 1,0 0-1,0 0 0,0-1 0,0 0 1,0 0-1,-1 0 0,1 0 0,-1 0 1,0-1-1,1 1 0,-1-1 0,0 0 1,-1 0-1,1 0 0,0-1 0,-1 1 1,0-1-1,0 1 0,0-1 0,0 0 1,0 1-1,-1-1 0,0 0 0,0 0 1,0 0-1,0-1 0,-1 1 0,1 0 1,-1 0-1,0 0 0,0 0 0,-1 0 1,1-1-1,-1 1 0,-1-6 0,1 9-65,0 0 0,0 1-1,0-1 1,0 0 0,0 0 0,-1 1-1,1-1 1,0 0 0,0 1-1,0-1 1,-1 1 0,1 0 0,0-1-1,0 1 1,-1 0 0,1 0-1,0 0 1,-1 0 0,1 0 0,0 0-1,-1 0 1,1 0 0,0 0-1,0 1 1,-1-1 0,1 1 0,0-1-1,0 1 1,0-1 0,-1 1-1,1-1 1,0 1 0,0 0 0,0 0-1,0 0 1,0 0 0,0 0-1,0 0 1,1 0 0,-1 0 0,0 0-1,0 2 1,0-1-267,1 1-1,-1-1 1,1 1-1,0 0 1,0-1-1,1 1 1,-1 0-1,0-1 1,1 1-1,1 5 1,-1-7-179,0 1 1,0 0 0,0-1 0,0 1 0,0 0 0,0-1 0,0 0 0,1 1 0,-1-1 0,0 0 0,1 1-1,-1-1 1,1 0 0,0 0 0,3 1 0,14 4-7062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6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142 137 6502,'0'0'12924,"-7"11"-11653,5-8-1252,-4 5 229,1 0 0,0 0 0,0 1 0,1 0 0,0 0 0,0 1 0,1-1 0,0 1 0,1-1 0,0 1 0,-1 13 0,5 32-154,0-30-742,-2-1-1,0 0 1,-5 27 0,4-48 631,0-1 0,0 1-1,0 0 1,-1-1 0,1 1-1,-1-1 1,0 0-1,0 1 1,0-1 0,0 0-1,0 0 1,0 0 0,0 0-1,-1-1 1,1 1-1,-1-1 1,1 1 0,-5 1-1,6-2 29,-1-1-1,1 1 0,0-1 0,0 1 0,0-1 0,0 0 1,0 1-1,-1-1 0,1 0 0,0 0 0,0 0 1,-1 0-1,1 0 0,0 0 0,0 0 0,-1 0 0,1 0 1,0 0-1,0-1 0,0 1 0,-1-1 0,1 1 1,0-1-1,0 1 0,0-1 0,0 0 0,0 1 0,0-1 1,0 0-1,0 0 0,0 0 0,0 0 0,1 0 1,-1 0-1,0 0 0,1 0 0,-1 0 0,0 0 0,1 0 1,-1 0-1,1 0 0,0-1 0,-1 1 0,1-1 1,-1-6-8,0-1 1,1 1 0,0 0 0,1 0 0,-1 0 0,1-1 0,1 1 0,0 0-1,0 0 1,0 1 0,1-1 0,1 0 0,-1 1 0,1 0 0,0 0 0,1 0 0,8-10-1,11-12 10,1 1 0,47-40 0,-32 31 71,-11 11 57,-10 9-8,0-1 0,-1-1 0,-1 0 0,25-38 0,-42 57-128,0 0 0,1 0 0,-1-1 0,0 1 0,0 0-1,0 0 1,0 0 0,0 0 0,0 0 0,0 0 0,1 0 0,-1 0 0,0 0 0,0 0 0,0 0 0,0 0 0,0 0 0,0-1 0,0 1 0,0 0 0,0 0 0,0 0 0,0 0 0,0 0 0,0 0-1,0 0 1,1 0 0,-1-1 0,0 1 0,0 0 0,0 0 0,0 0 0,0 0 0,0 0 0,0 0 0,0-1 0,0 1 0,-1 0 0,1 0 0,0 0 0,0 0 0,0 0 0,0 0 0,0 0 0,0 0-1,0-1 1,0 1 0,0 0 0,0 0 0,0 0 0,0 0 0,0 0 0,0 0 0,-1 0 0,1 0 0,0 0 0,0 0 0,0 0 0,0-1 0,0 1 0,0 0 0,0 0 0,0 0 0,-1 0-1,1 0 1,0 0 0,0 0 0,0 0 0,0 0 0,-12 7 138,-13 13 24,15-8 125,2 0-1,-1 0 0,-9 21 1,16-29-208,0 0 1,0 0 0,0 1-1,1-1 1,-1 1 0,1-1-1,0 1 1,0-1 0,1 1-1,0 0 1,-1-1-1,2 1 1,-1 0 0,0-1-1,2 7 1,-1-9-75,1-1 1,-1 1-1,1 0 0,-1-1 0,1 0 1,-1 1-1,1-1 0,0 0 1,0 0-1,0 0 0,0 0 0,0 0 1,0 0-1,0 0 0,0-1 0,0 1 1,0-1-1,0 1 0,0-1 1,0 0-1,0 0 0,1 0 0,-1 0 1,0 0-1,4-1 0,2 0 24,0 0 0,0 0 0,0-1-1,-1 0 1,14-5 0,-12 2-54,-1 0 0,1 0 0,-1-1 0,-1 0 0,14-14 0,-18 17 21,0 0 1,0-1-1,0 0 1,0 0 0,0 0-1,-1 0 1,1 0-1,-1 0 1,0 0 0,-1-1-1,1 1 1,-1-1 0,0 0-1,1-5 1,-18 31 345,11-10-215,1 0 1,0 0-1,1 0 0,0 0 1,0 0-1,1 1 1,1-1-1,0 1 0,1 14 1,0-25-165,0 1 0,0-1 1,0 1-1,0-1 0,0 0 0,1 1 1,-1-1-1,1 0 0,-1 1 1,1-1-1,-1 0 0,1 1 0,0-1 1,0 0-1,0 0 0,0 0 1,-1 0-1,1 0 0,1 0 0,-1 0 1,0 0-1,0 0 0,0-1 1,0 1-1,1 0 0,-1-1 0,0 1 1,1-1-1,-1 1 0,0-1 1,1 1-1,-1-1 0,0 0 0,3 0 1,-1 0-417,-1 0 0,1 0 1,-1 0-1,1 0 0,-1 0 1,0-1-1,1 1 0,-1-1 1,1 0-1,-1 0 0,0 0 1,0 0-1,1 0 0,-1 0 1,0 0-1,0-1 0,0 1 0,0-1 1,-1 0-1,3-1 0,12-21-6940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5990,'0'0'15598,"-32"51"-15341,32-32-161,0 0-64,0-6-1762,5-3-1921,11-4-3204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91 240 9769,'0'0'9054,"-10"9"-7773,8-7-1270,-47 50 1646,45-47-1550,1 0 0,0 0 0,0 0 0,0 0 0,1 1 0,0-1 0,0 1 0,0-1 0,0 1 0,1 0 0,0 0 0,0 9 0,1-14-103,0 0-1,1 1 1,-1-1-1,0 0 1,1 0-1,-1 0 1,1 0-1,-1 1 1,1-1-1,0 0 1,-1 0-1,1 0 1,0 0-1,0 0 1,0-1-1,0 1 0,0 0 1,0 0-1,0 0 1,0-1-1,0 1 1,0-1-1,0 1 1,0-1-1,0 1 1,1-1-1,-1 1 1,0-1-1,0 0 1,0 0-1,1 0 1,-1 0-1,0 0 1,0 0-1,1 0 1,-1 0-1,0 0 1,2-1-1,3 1-8,-1-1 0,1 0 0,0 0 0,-1 0 0,1-1 0,-1 0 0,10-4 0,-3-2-75,0-1-1,0 0 1,-1-1 0,0 0-1,-1-1 1,0 0-1,-1-1 1,0 0 0,-1 0-1,0-1 1,12-26-1,-12 19 100,0 0 1,-1 0-1,-1-1 0,-1 0 0,-1 0 0,0-1 1,0-33-1,-4 54-11,0-1-1,1 1 1,-1 0 0,0-1 0,0 1-1,0 0 1,0 0 0,-1-1 0,1 1-1,0 0 1,0-1 0,-1 1 0,1 0 0,-1 0-1,1 0 1,-1 0 0,0-1 0,1 1-1,-1 0 1,0 0 0,0 0 0,1 0-1,-1 0 1,0 1 0,0-1 0,0 0-1,0 0 1,-1 0 0,1 1 0,0-1-1,0 1 1,0-1 0,0 1 0,-1-1-1,1 1 1,0 0 0,0 0 0,-1-1-1,1 1 1,0 0 0,-1 0 0,1 0-1,0 0 1,0 1 0,-1-1 0,1 0 0,0 0-1,-3 2 1,-2 0 34,-1 0 0,0 1 0,1 0 0,-1 0 0,1 1-1,0 0 1,-8 6 0,4-2 31,1 1 0,0-1 1,0 1-1,1 1 0,0-1 0,1 1 0,0 1 0,1-1 0,0 1 0,0 0 0,1 1 0,-5 18 0,9-27-88,1-1-1,0 1 0,0-1 1,0 0-1,0 1 0,0-1 0,1 0 1,-1 1-1,1-1 0,-1 0 0,1 1 1,0-1-1,0 0 0,0 0 0,0 0 1,0 0-1,1 0 0,-1 0 0,0 0 1,1 0-1,0-1 0,-1 1 0,1 0 1,0-1-1,0 0 0,0 1 0,0-1 1,0 0-1,0 0 0,0 0 0,1 0 1,-1 0-1,0-1 0,0 1 0,4 0 1,11 3-832,-1-1 0,1-1 1,32 1-1,-32-3-458,1 1-429,-9-2 958,0 2 0,0-1 1,1 1-1,14 4 1,-23-5 798,0 0 0,0 0 0,0 1 0,0-1 0,0 1 0,0-1-1,0 1 1,0-1 0,0 1 0,0-1 0,-1 1 0,1 0 0,0-1 0,0 1 0,0 0 0,-1 0 0,1 0 0,-1 0 0,1 0 0,0-1 0,-1 1 0,0 0 0,1 0 0,-1 0 0,1 0 0,-1 1 0,0-1 0,0 0 0,0 0 0,0 0 0,0 0 0,0 0 0,0 0 0,0 0 0,0 0 0,0 0 0,0 0 0,-1 0 0,1 0 0,0 0 0,-1 0 0,1 0 0,-1 0 0,1 0 0,-1 0 0,-1 1 0,-2 7-31,-1 2-1309,1-6-2430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4708,'0'0'16982,"-2"10"-16726,-20 60 913,12-43-348,2 0 0,0 0 0,2 1 0,-5 53 0,11-80-783,0 0 1,0 0-1,0 0 0,0 0 0,0 0 0,1 0 0,-1 0 0,0 0 0,0 0 0,1 0 0,-1 0 0,1 0 0,-1 0 0,1 0 0,-1 0 1,1 0-1,-1-1 0,1 1 0,0 0 0,0 0 0,-1-1 0,1 1 0,0 0 0,0-1 0,0 1 0,1 0 0,0 0 54,0-1-1,1 1 1,-1-1-1,1 1 1,-1-1-1,1 0 1,-1 0-1,1 0 1,-1 0-1,5-1 0,0 0 18,0-1 0,0 0 0,-1 0-1,1 0 1,-1-1 0,1 0 0,8-6 0,-1-4-102,0 0 1,-1-1-1,0 0 1,-1-1 0,-1 0-1,0-1 1,-2 0-1,12-24 1,3-4-1785</inkml:trace>
  <inkml:trace contextRef="#ctx0" brushRef="#br0" timeOffset="1">152 240 8712,'0'0'11851,"0"48"-10025,12-41-1025,4-2-609,2-2-288,3-3-2691,-4 0-4067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72 9993,'0'0'7773,"-2"7"-5771,1-5-1938,0 0 52,0 0 1,1 0 0,-1 0 0,0 1-1,1-1 1,0 0 0,-1 0 0,1 0-1,0 1 1,0 3 0,1-5-74,0 0 0,-1 0 0,1 0 1,0 0-1,0 0 0,-1 0 0,1 0 0,0 0 1,0 0-1,0 0 0,0-1 0,0 1 0,0 0 0,0-1 1,1 1-1,-1-1 0,0 1 0,0-1 0,0 0 1,0 1-1,1-1 0,-1 0 0,0 0 0,0 0 1,1 0-1,-1 0 0,2 0 0,4 0-4,-1 1 0,1-1 0,-1 0-1,1-1 1,-1 0 0,1 0 0,-1 0 0,0-1-1,0 1 1,0-1 0,1-1 0,7-4 0,-10 4-26,-1 1 1,-1-1-1,1 0 0,0 0 1,-1 0-1,1 0 1,-1 0-1,0 0 1,0-1-1,0 1 1,0-1-1,-1 1 1,0-1-1,1 0 1,-1 0-1,0 0 1,-1 1-1,1-1 0,-1 0 1,0 0-1,0-6 1,0 9-14,0 0 1,0 0-1,0 0 0,0 0 1,0 0-1,0 0 1,0 0-1,0 0 1,-1 0-1,1 0 0,0 0 1,-1 1-1,1-1 1,0 0-1,-1 0 0,1 0 1,-1 1-1,0-1 1,1 0-1,-1 0 0,1 1 1,-1-1-1,0 0 1,0 1-1,1-1 0,-1 1 1,0-1-1,0 1 1,0-1-1,1 1 0,-1 0 1,0 0-1,0-1 1,0 1-1,0 0 0,0 0 1,0 0-1,0 0 1,0 0-1,0 0 0,0 0 1,1 0-1,-1 0 1,0 0-1,0 0 0,0 1 1,0-1-1,0 0 1,0 1-1,0-1 0,1 1 1,-2 0-1,-4 1 23,1 1 0,-1-1-1,1 1 1,0 0 0,0 1-1,0-1 1,-4 5 0,5-3 167,0 0 0,1-1 0,-1 1 1,1 0-1,0 1 0,1-1 0,-1 0 1,1 1-1,0 0 0,-2 8 0,3-12-161,1 0-1,0-1 1,0 1-1,-1-1 1,1 1-1,0 0 0,0-1 1,1 1-1,-1 0 1,0-1-1,0 1 1,1-1-1,-1 1 0,1-1 1,-1 1-1,1-1 1,0 1-1,0-1 1,0 1-1,-1-1 0,1 0 1,1 1-1,-1-1 1,0 0-1,0 0 1,0 0-1,0 0 0,1 0 1,-1 0-1,1 0 1,-1-1-1,1 1 1,-1 0-1,1-1 0,-1 1 1,1-1-1,-1 1 1,1-1-1,-1 0 1,1 0-1,0 0 0,1 0 1,5 1-199,0-2 0,-1 1 0,1-1-1,0 0 1,0 0 0,-1-1 0,1 0 0,-1-1 0,1 1 0,-1-1 0,0-1-1,0 0 1,0 0 0,-1 0 0,1 0 0,-1-1 0,0 0 0,-1-1 0,1 1 0,-1-1-1,0 0 1,0 0 0,-1-1 0,0 0 0,0 1 0,0-1 0,-1-1 0,0 1 0,2-10-1,-23 64 1362,17-44-1172,0-1 0,0 1 0,1 0 0,0 0 0,-1 0 0,1 0 0,0-1 0,0 1 0,1 0 0,-1 0 0,1 0 0,-1 0 0,1-1 1,0 1-1,0 0 0,0-1 0,0 1 0,3 4 0,-3-6-115,1 0-1,0 0 1,-1 0 0,1 0 0,0 0-1,-1 0 1,1 0 0,0-1 0,0 1-1,0-1 1,0 1 0,0-1 0,0 0-1,0 1 1,0-1 0,0 0 0,0 0-1,0-1 1,-1 1 0,1 0 0,0-1 0,0 1-1,0-1 1,0 1 0,0-1 0,0 0-1,-1 0 1,4-2 0,3-2-925,0 0-1,-1 0 1,1-1 0,-1 0 0,-1 0-1,1-1 1,-1 0 0,0 0 0,6-10 0,9-19-3592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8456,'0'0'4490,"-1"8"-1688,-17 106 1745,10-79-3379,2 0 0,-3 57 0,7-65-1032,1-20-122,1 0 1,-1 1 0,1-1 0,1 0 0,-1 0 0,3 12 0,2-15-600,-2-13 112,-1-12-1,-2 20 449,1-13-100,-2 1-1,1 0 0,-2-1 0,1 1 0,-6-15 0,10 33 221,1 0 0,-1 0 0,1 0 0,-1 0 0,1-1 0,1 1 0,-1-1 0,1 0 0,-1 0 0,1-1 0,0 1 0,0-1 0,1 0 0,-1-1 0,1 1 0,-1-1 0,1 0 0,0-1 0,0 1 0,7 0 0,-9-1-54,0 0-1,0 0 0,0 0 1,0-1-1,1 0 0,-1 0 1,0 0-1,0 0 0,0-1 1,1 1-1,-1-1 0,0 0 1,0 0-1,0-1 0,0 1 1,0-1-1,-1 0 0,1 0 1,0 0-1,-1 0 0,1-1 0,-1 0 1,0 1-1,0-1 0,0 0 1,0-1-1,-1 1 0,1 0 1,-1-1-1,0 1 0,0-1 1,2-5-1,-6 13 1008,0-1-940,0 0 0,0 0 0,0 0 0,1 0 0,-1 0 0,1 0 0,0 0 1,0 1-1,0-1 0,0 6 0,1-7-75,0-1 0,0 1 0,0-1 0,0 0 0,0 1 0,0-1 0,1 0 1,-1 1-1,1-1 0,-1 0 0,1 1 0,-1-1 0,1 0 0,0 0 0,0 0 0,-1 1 0,1-1 0,0 0 0,0 0 1,0 0-1,0-1 0,0 1 0,1 0 0,-1 0 0,0 0 0,2 0 0,0 0-28,1 0 1,0 0-1,0 0 1,0 0-1,-1-1 0,1 1 1,0-1-1,0 0 0,6-1 1,5-1-348,-1-1-1,0 0 1,0-1 0,21-9 0,-23 8 61,35-13 410,-45 17-144,0 1 0,0 0-1,-1-1 1,1 1 0,0 0 0,0 0 0,0 0-1,-1 0 1,1 1 0,0-1 0,0 0-1,-1 1 1,1-1 0,0 1 0,0 0-1,-1-1 1,1 1 0,-1 0 0,1 0 0,-1 0-1,1 0 1,-1 0 0,2 2 0,2 1-2457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16271,'0'0'5851,"10"6"-6454,33 21-224,-41-26 715,1 0 1,0-1 0,0 1 0,0 0 0,-1-1 0,1 0 0,0 0-1,0 0 1,0 0 0,0 0 0,0-1 0,-1 1 0,1-1 0,0 1-1,0-1 1,-1 0 0,1 0 0,0-1 0,-1 1 0,1 0 0,3-3-1,-4 2 208,1 0 0,0 1-1,0-1 1,0 1-1,1 0 1,-1 0-1,0 0 1,0 0 0,4 0-1,-6 5 244,0 0-1,0 0 1,0 0 0,-1 1-1,0-1 1,0 0 0,-1 7-1,1-7-95,0 4-460,2 16 911,-2-23-847,0 0 1,0-1-1,1 1 0,-1 0 0,0-1 1,1 1-1,-1-1 0,1 1 0,-1 0 1,1-1-1,-1 1 0,1-1 1,-1 1-1,1-1 0,-1 0 0,1 1 1,0-1-1,-1 0 0,1 1 0,0-1 1,-1 0-1,1 0 0,0 1 0,-1-1 1,1 0-1,0 0 0,0 0 1,-1 0-1,2 0 0,7 0-8671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4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16 10890,'0'0'10047,"-3"14"-9540,1 2-238,-13 68 515,-4 109 0,19-193-772,0 1 1,-1-1-1,1 0 1,0 0-1,0 0 1,0 1-1,0-1 1,0 0-1,0 0 1,0 1-1,0-1 1,0 0 0,0 0-1,0 1 1,0-1-1,1 0 1,-1 0-1,0 1 1,0-1-1,0 0 1,0 0-1,0 0 1,0 1-1,0-1 1,1 0-1,-1 0 1,0 0-1,0 0 1,0 1-1,1-1 1,-1 0-1,0 0 1,0 0-1,0 0 1,1 0 0,-1 0-1,0 1 1,0-1-1,0 0 1,1 0-1,-1 0 1,0 0-1,0 0 1,1 0-1,-1 0 1,1 0-1,12-9 409,8-16 43,-11 7-423,-1-1 0,-2 0 0,0 0-1,0-1 1,-2 0 0,4-28 0,4-85-615,-13 147 529,-1-3 27,0 1 1,1-1 0,0 1-1,1-1 1,1 1-1,2 12 1,-3-23 29,-1 1 0,1 0 1,0 0-1,0-1 0,0 1 0,-1-1 0,2 1 1,-1-1-1,0 1 0,0-1 0,0 1 0,1-1 1,-1 0-1,1 0 0,-1 0 0,1 0 1,-1 0-1,3 1 0,-1-1 25,0-1 0,0 1 0,0-1 0,0 0 0,0 1 0,0-2 0,0 1 0,-1 0 0,1 0 0,0-1 0,0 0 0,0 0 0,0 1 0,0-2-1,3-1 1,0 0-16,0 0 0,0-1 0,0 0 0,-1-1 0,0 1 0,1-1 0,-1 0 0,-1 0 0,1-1 0,-1 0 0,4-6-1,31-34 157,-40 80-343,-10 29 454,4-27-232,2 0-1,-2 47 0,7-81-124,0 0 0,0 0 0,0-1 0,0 1 0,1 0 0,-1 0 0,1-1 0,-1 1 0,1 0 0,0-1 0,-1 1 0,1 0 0,0-1 0,0 1 0,0-1 0,0 0 0,0 1 0,2 1 0,-2-3-198,1 1 0,-1 0 0,0-1-1,0 1 1,0 0 0,1-1 0,-1 1-1,0-1 1,0 0 0,1 0 0,-1 1-1,0-1 1,1 0 0,-1 0 0,1 0-1,-1 0 1,0 0 0,1-1 0,-1 1-1,0 0 1,1 0 0,-1-1 0,0 1-1,2-2 1,12-10-6753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43 9321,'0'0'10287,"-3"8"-9465,-8 22 80,11-29-820,0 0-1,0 0 1,0-1 0,0 1-1,0 0 1,0 0 0,1-1-1,-1 1 1,0 0 0,0 0-1,1-1 1,-1 1 0,0 0-1,1-1 1,-1 1-1,1 0 1,-1-1 0,1 1-1,-1-1 1,1 1 0,-1-1-1,1 1 1,0-1 0,-1 1-1,1-1 1,0 0 0,-1 1-1,1-1 1,0 0 0,-1 0-1,1 1 1,0-1-1,0 0 1,-1 0 0,1 0-1,0 0 1,1 0 0,27 1 1118,-25-3-1120,-1 0-1,1 0 1,-1-1-1,0 0 1,0 1 0,0-1-1,0 0 1,0 0-1,0-1 1,-1 1 0,0-1-1,0 1 1,0-1-1,0 0 1,0 0 0,-1 0-1,1 0 1,-1 0 0,0 0-1,0 0 1,-1 0-1,1-6 1,-2 9-78,1 0 0,0 0 0,-1 0 0,0 0 0,1 0 0,-1 0 0,0 1 0,1-1 0,-1 0 0,0 0 0,0 1 0,0-1-1,0 0 1,1 1 0,-1-1 0,0 1 0,0-1 0,0 1 0,0-1 0,0 1 0,0 0 0,-1-1 0,1 1 0,0 0 0,0 0 0,0 0 0,0 0 0,-1 0 0,-38-2-13,37 2 2,0 0 1,1 1 0,-1-1 0,1 1-1,-1 0 1,1 0 0,0 0 0,-1 0 0,1 0-1,0 0 1,0 1 0,0-1 0,0 1 0,0-1-1,0 1 1,0 0 0,0 0 0,1 0-1,-1 0 1,1 0 0,-1 0 0,1 0 0,0 1-1,0-1 1,-1 3 0,0 1-14,-1-1 0,1 1-1,1-1 1,-1 1 0,1 0 0,0 0 0,1 0 0,-1 0-1,2 10 1,-1-15-74,0 0-1,0 0 1,1 1-1,-1-1 1,1 0-1,-1 0 1,1 0-1,0 0 1,-1 0 0,1 0-1,0 0 1,0 0-1,0 0 1,-1 0-1,1-1 1,0 1-1,0 0 1,0-1-1,0 1 1,0 0-1,1-1 1,-1 1-1,0-1 1,0 1-1,0-1 1,3 1 0,32 2-7838,-17-3-1621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0:5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5990,'0'0'3785,"9"-1"-2531,380-37 3941,210 1-4048,-231 17-165,1120 3 1218,-838 23-1613,-71-3-587,782-10 0,-1303 5-2939,-37 0 22,-33 2-292,-8 0-3933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132 112 7847,'0'0'6540,"1"-8"-3193,3-28-784,-4 35-2512,0 1 1,1-1 0,-1 0-1,0 1 1,0-1 0,0 1-1,0-1 1,0 0 0,0 1-1,0-1 1,0 1 0,0-1-1,0 0 1,0 1 0,0-1-1,0 1 1,0-1 0,-1 0-1,1 1 1,0-1 0,0 1-1,-1-1 1,1 1 0,0-1-1,-1 1 1,1-1 0,-1 1-1,1-1 1,-1 1 0,1-1-1,0 1 1,-1 0 0,1-1-1,-1 1 1,0 0 0,1 0-1,-1-1 1,1 1 0,-1 0-1,1 0 1,-1 0 0,0-1-1,1 1 1,-1 0 0,0 0-1,1 0 1,-1 0 0,1 0-1,-1 0 1,0 1 0,1-1-1,-2 0 1,-22 15 1598,16-4-1696,1 0 0,1 1 1,0 0-1,0 0 0,1 0 0,1 1 1,0 0-1,1 0 0,0 0 1,1 0-1,1 0 0,0 0 0,0 1 1,2-1-1,2 22 0,19 10-1134,-18-39 971,-1 0 0,1 0 1,-1 0-1,0 0 0,-1 1 0,1-1 0,1 10 1,-4-14 203,0 0 0,0 0 0,0 0 1,-1-1-1,1 1 0,-1 0 1,1 0-1,-1-1 0,1 1 0,-1 0 1,0-1-1,0 1 0,0 0 1,0-1-1,0 1 0,0-1 1,0 0-1,-1 1 0,1-1 0,0 0 1,-1 0-1,1 0 0,-1 0 1,1 0-1,-1 0 0,0 0 0,1-1 1,-1 1-1,0 0 0,0-1 1,1 1-1,-1-1 0,-3 0 0,4 1 3,-1 0 0,1-1-1,-1 1 1,0-1-1,1 1 1,-1-1 0,1 0-1,-1 0 1,0 0-1,1 0 1,-1 0 0,0 0-1,1 0 1,-1 0-1,0-1 1,1 1 0,-1-1-1,1 1 1,-1-1-1,1 0 1,-1 1-1,1-1 1,-1 0 0,-1-2-1,2 2 3,0-1-1,0 0 1,0 0-1,0 0 1,0 0-1,1 0 1,-1 0-1,1 0 1,-1 0-1,1 0 1,0 0 0,0-1-1,0 1 1,0 0-1,0 0 1,1-3-1,1-5-84,0 1-1,0-1 1,1 1-1,1 0 0,0 0 1,0 0-1,6-9 1,28-32-484,49-50 1,-45 54 1502,38-55 0,-74 90-6,-12 16-190,-12 16-327,11-9-279,0 0 1,1 0-1,1 1 1,0-1-1,1 1 1,0 0-1,1 0 1,0 1-1,1-1 1,0 15-1,2-27-124,0 0-1,0-1 0,0 1 1,0-1-1,0 1 1,0 0-1,0-1 1,0 1-1,0-1 1,1 1-1,-1-1 1,0 1-1,0-1 0,1 1 1,-1-1-1,0 1 1,1-1-1,-1 1 1,0-1-1,1 1 1,-1-1-1,1 0 1,-1 1-1,1-1 0,-1 0 1,1 1-1,-1-1 1,1 0-1,-1 1 1,1-1-1,0 0 1,23-1 189,19-19-168,-32 10-386,0 0-1,-1-1 1,17-21 0,-5 4 366,-22 74 863,1-31-784,-1 46-808,0-61 637,0 0-1,0 1 1,0-1 0,0 0-1,0 0 1,0 0 0,0 0 0,0 0-1,0 1 1,0-1 0,0 0 0,0 0-1,0 0 1,0 0 0,0 0 0,0 1-1,0-1 1,1 0 0,-1 0 0,0 0-1,0 0 1,0 0 0,0 0 0,0 0-1,0 1 1,0-1 0,0 0-1,1 0 1,-1 0 0,0 0 0,0 0-1,0 0 1,0 0 0,0 0 0,1 0-1,-1 0 1,0 0 0,0 0 0,0 0-1,0 0 1,0 0 0,1 0 0,-1 0-1,0 0 1,0 0 0,0 0 0,0 0-1,0 0 1,1 0 0,-1 0-1,0 0 1,0 0 0,0 0 0,0 0-1,0 0 1,0 0 0,1-1 0,-1 1-1,0 0-43,8-3-5473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15919,'0'0'4196,"-20"57"-3908,20-38-192,0 0-160,0-4-2306,11-3-4004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12107,'0'0'8755,"4"4"-8925,-4-3 124,1 0 0,0 0 0,0 0 0,0 0 0,0 0 0,0-1 0,0 1 0,0 0 0,0-1 0,0 1 0,0-1 0,1 1 0,-1-1 0,0 0 0,0 1 0,0-1 0,1 0 0,-1 0 0,0 0 0,0 0 0,1 0 0,-1 0 0,0 0 0,0 0 0,2-1 0,0 0 18,-1-1 0,0 1 1,0-1-1,0 0 0,0 0 0,0 0 0,0 0 1,0 0-1,-1 0 0,1 0 0,-1-1 1,1 1-1,-1-1 0,1-2 0,54-95-3371,-29 59 5768,-22 35-1996,0 1 0,1 0-1,-1 0 1,1 0 0,9-4 0,-15 8-523,-9 6-2860,0-2-1752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57 3171,'3'-2'1353,"-1"-1"-1,1 0 1,-1-1 0,1 1 0,-1 0-1,0-1 1,0 1 0,0-1 0,-1 0-1,0 1 1,1-1 0,-1 0 0,0 0-1,0-4 1,-3 8-1194,-1 0 0,1 0 0,-1 1-1,1-1 1,0 1 0,-1 0 0,1 0 0,0 0 0,-1 0-1,1 0 1,-4 3 0,-18 12-10,8-5 239,-1 0 1,-17 18-1,31-26-336,0 0-1,0 0 1,0 0-1,0 1 1,1-1-1,-1 1 0,1-1 1,0 1-1,0 0 1,1 0-1,-1-1 1,1 2-1,-1-1 0,1 0 1,1 0-1,-2 6 1,3-9-44,-1 0 1,0-1-1,1 1 0,-1 0 1,0 0-1,1 0 1,-1 0-1,1 0 0,-1-1 1,1 1-1,0 0 1,-1 0-1,1-1 0,0 1 1,-1 0-1,1-1 1,0 1-1,0-1 1,0 1-1,0-1 0,-1 1 1,1-1-1,0 0 1,0 0-1,0 1 0,0-1 1,0 0-1,0 0 1,0 0-1,0 0 0,1 0 1,40 1 68,-31-1-66,9 0-906,0-1 0,31-6 0,7-11-8826,-29 6-4602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7271,'1'-4'7551,"-1"11"-3156,-2 26-2051,-9 47-2301,-8 27 2397,19-106-2429,0-1 0,0 1 0,0-1 0,-1 0 0,1 1 0,0-1 0,0 0 0,0 1 0,0-1 1,0 0-1,0 1 0,0-1 0,0 1 0,1-1 0,-1 0 0,0 1 0,0-1 0,0 0 0,0 1 0,0-1 0,1 0 0,-1 1 0,0-1 0,0 0 0,0 0 0,1 1 0,-1-1 0,0 0 0,0 0 0,1 1 0,-1-1 1,0 0-1,1 0 0,-1 0 0,0 1 0,1-1 0,-1 0 0,0 0 0,1 0 0,-1 0 0,0 0 0,1 0 0,20-6 282,20-20-63,-40 25-224,10-8 21,36-23-11,-44 30-21,-1 1 0,0-1-1,1 1 1,-1 0-1,1 0 1,-1 0 0,1 0-1,-1 0 1,1 1-1,0-1 1,-1 1 0,1 0-1,0 0 1,0 0-1,-1 0 1,5 0 0,-6 1 1,-1 0-1,1 0 1,0 0 0,0-1 0,0 1 0,0 0 0,-1 0 0,1 0 0,0 0 0,-1 0 0,1 0 0,-1 1-1,1-1 1,-1 0 0,1 0 0,-1 0 0,0 0 0,0 1 0,1-1 0,-1 0 0,0 0 0,0 2 0,-1 33 280,1-25-202,-3 17 71,1-24-283,2 1 0,-1-1 1,0 1-1,1 0 0,0-1 1,0 1-1,0-1 0,2 9 1,8-19-6093,-3-9-1548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38 5926,'0'0'7329,"1"-8"-4120,-1 4-3367,5-21 4153,-3 53-711,-3 1-2949,-2 0 0,-2 0 0,-7 28 0,5-29 150,2 1 1,1 0 0,-1 29 0,5-57-468,0-1 0,0 1 0,0-1 0,0 1 1,0-1-1,0 1 0,0 0 0,0-1 0,0 1 0,0-1 0,0 1 0,0-1 0,0 1 0,1-1 0,-1 1 0,0-1 1,0 1-1,1-1 0,-1 1 0,0-1 0,1 0 0,-1 1 0,0-1 0,1 0 0,-1 1 0,1-1 0,-1 0 0,1 1 1,-1-1-1,1 0 0,-1 0 0,1 1 0,-1-1 0,1 0 0,0 0 0,22-6 392,21-25-35,-21 11-354,0-1 1,-1-2-1,-2 0 1,0-1-1,-1-1 0,26-47 1,-40 58-409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13997,'0'0'8584,"-9"53"-8231,23-49-289,4-2-353,3-2-1792,-3-2-1219,3-10-2593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 11659,'0'0'4233,"-3"9"-2498,-12 51 2056,44-95-2697,-27 33-1088,-1 0 0,1-1 1,-1 1-1,0 0 0,0-1 0,0 1 1,0-1-1,-1 0 0,1 1 0,-1-1 0,1-2 1,-1 4-9,0 1 0,0 0 0,0 0 0,0-1 0,0 1 0,0 0 0,-1 0 0,1 0 0,0-1 0,0 1 0,0 0 0,0 0 0,0 0 0,0-1 0,-1 1 0,1 0 0,0 0 0,0 0 0,0 0 0,-1-1 0,1 1 0,0 0 0,0 0 0,0 0 0,-1 0 0,1 0 0,0 0 0,0 0 0,-1 0 1,1 0-1,0 0 0,0 0 0,0 0 0,-1 0 0,1 0 0,0 0 0,0 0 0,-1 0 0,1 0 0,0 0 0,0 0 0,-1 0 0,1 0 0,0 0 0,0 0 0,0 0 0,-1 1 0,1-1 0,0 0 0,0 0 0,0 0 0,-1 0 0,1 0 0,0 1 0,0-1 0,0 0 0,-11 8-45,7-2 48,-1 0 0,1 1 0,1-1 0,-1 1 0,-3 11 1,5-14 90,1-1 0,-1 1 0,1-1 0,0 1 0,0 0 1,1-1-1,-1 1 0,1 0 0,0 0 0,0-1 0,0 1 0,0 0 1,1 4-1,0-7-67,0 0 0,0 0 0,0-1 0,0 1 0,0 0 0,0-1 1,0 1-1,1-1 0,-1 1 0,0-1 0,0 1 0,0-1 0,1 0 0,-1 0 1,0 1-1,0-1 0,1 0 0,-1 0 0,0 0 0,0 0 0,0-1 0,1 1 0,-1 0 1,0 0-1,0-1 0,2 0 0,33-12 103,-25 7-320,0 0 1,0-1-1,-1-1 0,0 1 1,-1-2-1,0 1 0,0-1 1,-1-1-1,15-20 0,-39 85 379,16-53-168,-3 4 90,1 0 1,-1 1 0,1 0-1,1-1 1,-1 1 0,1 0-1,0 0 1,1 0 0,0 0-1,0 0 1,2 12 0,-2-18-98,1 0 0,0-1 0,-1 1 0,1 0 0,0-1 0,-1 1 0,1-1 0,0 1 0,0-1 0,0 0 0,0 1 0,-1-1 0,1 0 0,0 0 0,0 1 0,0-1 0,0 0 0,0 0 0,0 0 0,0 0 0,0 0 0,-1 0 0,1 0 0,0 0 0,0-1 0,0 1 0,0 0 0,0-1 0,0 1 0,0 0 0,-1-1 0,1 1 0,0-1 0,0 1 0,0-2 0,29-17-1266,-7-11-3080,-12 7-2319,-4 4-2950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1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12364,'0'0'10004,"-2"11"-9241,-7 20 196,-19 44-1,18-52-810,1 0-1,1 1 0,1 0 0,1 0 0,1 1 0,-3 30 0,8-54-143,0-1 0,0 1 0,-1 0 0,1-1 0,0 1 0,0 0-1,0-1 1,0 1 0,0-1 0,0 1 0,0 0 0,0-1 0,0 1 0,0 0 0,0-1 0,1 1 0,-1-1 0,0 1 0,0 0-1,1-1 1,-1 1 0,0-1 0,1 1 0,-1-1 0,0 1 0,1-1 0,-1 1 0,1-1 0,-1 0 0,1 1 0,-1-1 0,1 1-1,-1-1 1,1 0 0,0 0 0,-1 1 0,1-1 0,-1 0 0,1 0 0,0 0 0,-1 1 0,1-1 0,-1 0 0,1 0 0,0 0-1,-1 0 1,1 0 0,0 0 0,-1-1 0,1 1 0,-1 0 0,1 0 0,0 0 0,-1-1 0,1 1 0,-1 0 0,1 0 0,-1-1 0,1 1-1,0-1 1,3-1-18,-1-1 0,0 1 0,1-1 0,-1 1 0,0-1 0,-1 0-1,1 0 1,2-4 0,-1-1-197,0-1 0,-1 1 0,0-1 0,-1 0 0,0 0 0,-1 0 0,1 0 0,-2 0-1,1 0 1,-1 0 0,-1-1 0,-1-10 0,2 19 203,0 0 0,0 0 0,0 0-1,0-1 1,0 1 0,0 0 0,-1 0 0,1 0 0,0 0-1,-1 0 1,1 0 0,-1 0 0,1 0 0,-1 0 0,0 0-1,1 0 1,-1 0 0,0 0 0,0 1 0,1-1 0,-2-1-1,1 2 9,1 0 0,-1 0 0,0 0 0,1 0 1,-1 0-1,1 0 0,-1 0 0,1 0 0,-1 0 0,1 0 0,-1 0 0,0 0 0,1 0 0,-1 0 0,1 0 0,-1 1 0,1-1 0,-1 0 0,1 0 0,-1 1 0,1-1 0,-1 0 0,1 1 0,0-1 0,-1 1 0,1-1 0,-1 1 0,0 0 11,0 0-1,1 0 1,-1 0-1,1 0 1,-1 0-1,1 0 1,-1 0-1,1 0 1,0 1-1,-1-1 1,1 0-1,0 0 1,0 0-1,0 0 1,0 0-1,0 1 1,0-1-1,0 0 1,0 0-1,0 0 0,1 0 1,-1 1-1,0-1 1,1 0-1,-1 0 1,1 0-1,-1 0 1,1 0-1,0 0 1,-1 0-1,1 0 1,0-1-1,0 1 1,0 0-1,0 0 1,-1 0-1,1-1 1,0 1-1,0 0 1,2 0-1,1 1 11,0 0 0,1 0 0,-1-1 1,0 1-1,1-1 0,-1 0 0,1 0 0,0 0 0,-1-1 0,1 0 0,-1 0 0,1 0 1,0 0-1,-1-1 0,1 1 0,7-3 0,-3 0-1,-1 0 0,1-1 0,-1 0-1,0 0 1,0-1 0,0 0 0,9-7 0,-17 12 2,0 0 0,1 1 0,-1-1 0,1 0 0,-1 1 0,0-1 0,1 1 0,-1-1 0,0 1 0,1-1 0,-1 1 0,0-1 0,0 1 0,1-1 0,-1 1 0,0-1 0,0 1 0,0-1 0,0 1 0,0-1 0,0 1 0,0 0 0,0-1 0,0 1 0,0-1 0,0 1 0,0-1 0,0 1 0,0-1 0,0 1 0,-1 0 0,0 23 598,-3-7-201,2-9-173,0 0-1,1 0 0,0 0 0,0 0 0,1 9 0,0-16-208,0 1 0,1-1 1,-1 1-1,0-1 0,1 1 0,-1-1 0,1 1 1,-1-1-1,1 1 0,0-1 0,-1 0 0,1 1 1,0-1-1,0 0 0,0 0 0,0 1 0,0-1 1,0 0-1,0 0 0,1 0 0,-1 0 0,0-1 1,1 1-1,-1 0 0,0 0 0,1-1 0,-1 1 0,1-1 1,-1 1-1,1-1 0,-1 0 0,2 1 0,6-1 10,0 0-1,0 0 0,0-1 0,0 0 0,0 0 0,0-1 0,0 0 0,-1 0 0,1-1 0,-1-1 1,0 1-1,13-9 0,-9 6-119,0 1 0,1 0 0,-1 0 0,21-4 0,-32 9 62,-1-1-1,1 1 0,0 0 1,0 0-1,0 0 0,-1 0 0,1 0 1,0 0-1,0 0 0,0 0 1,-1 0-1,1 0 0,0 0 0,0 0 1,0 1-1,-1-1 0,1 0 1,0 0-1,0 1 0,-1-1 1,1 1-1,0-1 0,-1 1 0,1-1 1,-1 1-1,1-1 0,0 1 1,-1-1-1,1 1 0,-1 0 0,1-1 1,-1 1-1,0 0 0,1-1 1,-1 1-1,0 0 0,1 1 1,-2 34-258,0-30 80,1-6 23,0 1 0,0-1 0,0 1 0,0-1 1,0 1-1,-1-1 0,1 0 0,0 1 0,0-1 0,-1 0 0,1 1 0,0-1 0,-1 0 0,1 1 0,0-1 0,-1 0 1,1 1-1,0-1 0,-1 0 0,1 0 0,-1 0 0,1 1 0,0-1 0,-1 0 0,1 0 0,-1 0 0,1 0 0,-1 0 0,1 0 1,0 0-1,-1 0 0,1 0 0,-1 0 0,1 0 0,-1 0 0,1 0 0,-1 0 0,0-1 0,0 1-484,-8 0-5036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16656,'0'0'5829,"69"12"-6597,-50-12-5062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322 153 6726,'-15'-2'-662,"-36"-8"2827,11 1-1404,0 2-1,0 1 1,0 3 0,-42 1 0,81 2-724,1 0 1,-1 0-1,1 0 1,-1 0-1,1 0 1,-1 0-1,1 0 1,-1 0-1,1 0 0,-1 0 1,1 0-1,-1 1 1,1-1-1,0 0 1,-1 0-1,1 1 1,-1-1-1,1 0 1,-1 1-1,1-1 1,0 0-1,-1 1 1,1-1-1,0 0 1,-1 1-1,1-1 1,0 1-1,0-1 1,-1 1-1,1-1 1,0 1-1,0-1 0,0 1 1,0-1-1,0 1 1,0-1-1,0 1 1,0-1-1,0 1 1,0-1-1,0 2 1,0-1-17,1-1 0,-1 1 0,0 0 0,1 0-1,0 0 1,-1 0 0,1-1 0,-1 1 0,1 0 0,0-1 0,0 1 0,-1 0 0,1-1 0,0 1 0,0-1 0,0 1 0,-1-1 0,1 1 0,0-1 0,0 0 0,0 0-1,0 1 1,2-1 0,52 5 209,1-3 0,65-5 0,-33 0-178,253 0 891,591-16 207,941-31-808,64 1 1814,-1097 28 850,-858 24-8248,3-3 175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7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43 11403,'0'0'6833,"-4"8"-6438,-2 9-111,0 1 0,1-1-1,1 1 1,0 0 0,-1 34 0,5-51-263,0 0 0,0-1-1,0 1 1,1 0 0,-1-1 0,0 1 0,0-1 0,0 1 0,1 0-1,-1-1 1,1 1 0,-1-1 0,0 1 0,1-1 0,-1 1 0,1-1-1,-1 1 1,1-1 0,-1 1 0,1-1 0,-1 0 0,1 1-1,0-1 1,-1 0 0,1 1 0,-1-1 0,1 0 0,0 0 0,-1 0-1,1 1 1,0-1 0,-1 0 0,1 0 0,0 0 0,-1 0 0,1 0-1,0 0 1,-1-1 0,1 1 0,0 0 0,-1 0 0,1 0-1,0-1 1,0 1 0,33-15 578,-21 4-546,0 0 0,0-1 0,-1-1-1,-1 0 1,0 0 0,0-1-1,15-30 1,-25 98 235,-2-47-230,-1 4-15,0 1-1,1 0 1,1-1 0,0 1 0,2 18 0,-2-28-25,1 0 0,-1 0 0,1 0 0,-1 0 1,1 0-1,0 0 0,0 0 0,0 0 0,0 0 1,0 0-1,1-1 0,-1 1 0,1 0 0,-1-1 1,1 1-1,-1-1 0,1 1 0,0-1 0,-1 0 1,1 0-1,0 0 0,0 0 0,0 0 0,0 0 1,0 0-1,0-1 0,1 1 0,-1-1 0,0 1 1,0-1-1,0 0 0,0 0 0,0 0 0,1 0 1,-1 0-1,3-1 0,0-1 37,1 1-1,0-1 1,-1 0-1,0 0 1,1 0 0,-1-1-1,0 0 1,0 0 0,0 0-1,-1-1 1,1 1-1,-1-1 1,0 0 0,0-1-1,0 1 1,6-10 0,-5 6-35,1 0 1,-1-1 0,-1 0 0,1 0 0,-1 0 0,-1 0 0,0 0-1,0-1 1,1-11 0,-7 3 83,-8 24-124,-8 26 21,18-30 1,0 0 0,1-1 0,-1 1 0,1 0 0,0 0 0,-1 0 0,1-1 0,0 1 0,0 0 0,0 0 0,0 0 0,1 0 0,-1 0 0,0-1 0,1 1-1,-1 0 1,1 0 0,0-1 0,0 1 0,-1 0 0,1-1 0,0 1 0,1 0 0,-1-1 0,0 0 0,0 1 0,0-1 0,1 0 0,-1 1 0,1-1 0,-1 0-1,1 0 1,-1 0 0,1 0 0,0-1 0,-1 1 0,1 0 0,0-1 0,0 1 0,0-1 0,-1 0 0,1 1 0,0-1 0,0 0 0,0 0 0,0 0 0,0 0-1,-1-1 1,4 0 0,5 0 15,0 0 1,-1-1-1,1 0 0,-1-1 0,1 0 0,-1 0 0,0-1 0,11-7 0,-14 8-23,0 0 0,0-1 0,0 0 0,-1-1 0,0 1 0,0-1 0,0 0 0,0 0-1,-1-1 1,0 1 0,0-1 0,-1 0 0,1 0 0,-1 0 0,-1-1 0,1 1 0,-1-1 0,0 1-1,0-1 1,0-7 0,-2 13 4,0 1 1,0-1-1,0 0 0,0 1 1,0-1-1,0 1 0,-1-1 0,1 0 1,0 1-1,0-1 0,-1 1 0,1-1 1,0 1-1,-1-1 0,1 1 0,0-1 1,-1 1-1,1-1 0,-1 1 0,1 0 1,-1-1-1,1 1 0,-1-1 0,1 1 1,-1 0-1,1 0 0,-1-1 0,0 1 1,1 0-1,-1 0 0,1 0 0,-1 0 1,0 0-1,1 0 0,-1-1 0,1 1 1,-1 1-1,0-1 0,1 0 0,-1 0 1,1 0-1,-1 0 0,0 1 1,-2-1-15,1 0 0,0 1 0,-1 0 0,1 0 0,0 0 1,0 0-1,-1 0 0,1 0 0,0 0 0,-3 3 0,-1 2 87,-1 1-1,1 0 1,0 0-1,1 0 1,0 1-1,0-1 1,0 1-1,1 1 1,0-1-1,1 1 0,0-1 1,0 1-1,1 0 1,-2 14-1,5-23-63,-1 1 0,0 0 0,1-1 0,0 1 0,-1-1 0,1 1 0,-1-1 0,1 1 0,0-1 0,-1 1 0,1-1 0,0 0 0,-1 1 0,1-1 0,0 0 0,0 1 0,-1-1 0,1 0 0,0 0 0,0 0 0,-1 0 0,1 0 0,0 0 0,0 0 0,0 0 0,-1 0 0,1 0 0,1-1 0,25-2 100,-15 0-288,-1-2 0,1 0 0,-1 0 1,-1-1-1,1 0 0,15-13 0,-16 12-13,-1 0 1,1 0-1,1 1 1,-1 1-1,1 0 0,19-7 1,-29 13 232,0-1-1,0 0 1,-1 0 0,1 1 0,0-1-1,0 0 1,-1 1 0,1-1 0,0 1-1,-1-1 1,1 1 0,0-1-1,-1 1 1,1-1 0,-1 1 0,1 0-1,-1-1 1,1 1 0,-1 0 0,1 0-1,-1-1 1,0 1 0,1 0 0,-1 0-1,0-1 1,0 1 0,0 0 0,0 0-1,1 0 1,-1-1 0,0 1 0,0 0-1,-1 0 1,1 0 0,0 0 0,0 0-1,0 46 1129,-1-34-874,1-13-288,0 1-1,0-1 1,0 0-1,0 1 1,0-1 0,1 0-1,-1 1 1,0-1-1,0 0 1,0 1-1,0-1 1,1 0 0,-1 1-1,0-1 1,0 0-1,0 1 1,1-1-1,-1 0 1,0 0 0,1 1-1,-1-1 1,0 0-1,1 0 1,-1 0-1,0 0 1,1 1 0,-1-1-1,0 0 1,1 0-1,-1 0 1,0 0-1,1 0 1,-1 0 0,1 0-1,-1 0 1,21-2 221,17-12 61,-31 9-435,1 0 0,-1 1-1,1 0 1,0 1 0,0-1 0,1 2-1,-1-1 1,1 1 0,-1 0 0,1 1 0,0 0-1,12 0 1,-21 1 141,1 0 1,-1 0-1,1 1 0,-1-1 0,1 0 0,0 0 1,-1 1-1,1-1 0,-1 1 0,1-1 1,-1 0-1,1 1 0,-1-1 0,0 1 0,1-1 1,-1 1-1,0-1 0,1 1 0,-1-1 1,0 1-1,1 0 0,-1-1 0,0 1 1,0-1-1,0 1 0,0 0 0,0-1 0,0 1 1,1-1-1,-2 2 0,0 26 332,1-26-556,-1 0-1,1 0 1,-1 1 0,1-1 0,0 0 0,0 0 0,1 1 0,-1-1 0,0 0 0,1 1 0,0 2 0,8-6-8492,-3-9 240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8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13453,'0'0'5696,"-3"8"-4244,-3 4-1205,1-3 358,0 0-1,1 1 1,0 0-1,0-1 1,1 2-1,-3 18 1,6-29-597,0 1 0,1-1 0,-1 1 0,1-1 0,-1 1 1,1-1-1,0 1 0,-1-1 0,1 1 0,-1-1 0,1 0 0,0 1 1,-1-1-1,1 0 0,0 0 0,-1 1 0,1-1 0,0 0 0,-1 0 1,1 0-1,0 0 0,0 0 0,-1 0 0,1 0 0,0 0 0,0 0 1,-1 0-1,1 0 0,0-1 0,-1 1 0,1 0 0,0-1 0,-1 1 1,1 0-1,-1-1 0,2 1 0,27-11-453,-22 7 150,-3 2 166,0 0 1,0 0 0,0 0-1,0 0 1,0 0-1,0 1 1,0 0 0,0 0-1,1 0 1,-1 0-1,0 1 1,1 0 0,-1-1-1,6 2 1,-9 4 389,0 0 1,0 0 0,-1 0-1,1 0 1,-1 0-1,0 0 1,-1 0-1,0 8 1,-6 20 332,5-24-3270,4-12-2086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72 5862,'0'0'9427,"7"-9"-8108,2 1-927,-6 5-247,0 0 0,-1 0 0,1 0 0,0 0 0,-1 0-1,0-1 1,0 1 0,0-1 0,0 1 0,2-8 0,-3 11-36,-1 0 1,0 0-1,0-1 1,0 1-1,0 0 1,1 0 0,-1-1-1,0 1 1,0 0-1,0 0 1,0-1 0,0 1-1,0 0 1,0-1-1,0 1 1,0 0-1,0-1 1,0 1 0,0 0-1,0 0 1,0-1-1,0 1 1,0 0-1,0-1 1,0 1 0,0 0-1,0 0 1,0-1-1,0 1 1,-1 0 0,1 0-1,0-1 1,0 1-1,0 0 1,-1 0-1,1-1 1,0 1 0,0 0-1,0 0 1,-1 0-1,1-1 1,0 1-1,0 0 1,-1 0 0,0 0-1,-16 6 1258,-17 17-1240,24-15-101,4-4-21,2 0 1,-1 0-1,0 0 1,1 1-1,0 0 0,0 0 1,0 0-1,-5 9 1,43-11-369,-10-3 90,46 2-59,-65-2 328,-1 1 0,1 0 0,0 0 0,0 0 0,0 1 1,-1 0-1,1 0 0,-1 0 0,1 0 0,-1 1 0,6 4 0,-9-6 22,0-1-1,-1 1 0,1 0 1,0 0-1,0 0 1,0 0-1,-1 0 0,1 0 1,0 0-1,-1 0 1,1 0-1,-1 0 0,1 0 1,-1 0-1,0 0 0,1 0 1,-1 0-1,0 1 1,0-1-1,0 0 0,0 0 1,0 0-1,0 1 1,0-1-1,-1 1 0,1 1 45,-1-1 0,-1 1 0,1-1 0,0 0 0,-1 0 0,1 1 0,-1-1 1,1 0-1,-1 0 0,-4 3 0,-3 3 227,-1-1-1,0 0 1,-19 9 0,23-12-201,0-1-1,0 0 0,0-1 1,-1 1-1,0-1 0,1 0 1,-1-1-1,0 0 0,0 0 1,0 0-1,1-1 0,-1 0 1,-14-1-1,21 1-100,-1-1 1,1 1 0,-1 0-1,1 0 1,-1 0-1,1-1 1,-1 1-1,1 0 1,-1 0-1,1-1 1,-1 1-1,1-1 1,-1 1 0,1 0-1,0-1 1,-1 1-1,1-1 1,0 1-1,-1-1 1,1 1-1,0-1 1,0 1 0,-1-1-1,1 1 1,0-1-1,0 1 1,0-1-1,0 1 1,0-1-1,0 0 1,0 1 0,0-1-1,0 1 1,0-1-1,0 1 1,0-1-1,0 0 1,0 1-1,0-1 1,1 1-1,-1-1 1,0 1 0,0-1-1,1 1 1,-1-1-1,0 1 1,1-1-1,-1 1 1,1 0-1,-1-1 1,0 1 0,1-1-1,-1 1 1,2-1-1,25-21-2206,61-16-5757,-57 21 2013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13325,'0'0'7847,"-27"64"-6694,17-41-224,1-1-96,4-3-577,5-3-224,0-8-96,0-3-1121,9-5-897,6 0-1762,0-12-2978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59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0 208 15118,'0'0'6273,"9"8"-5371,28 21-411,-36-29-480,1 1 1,-1 0-1,1-1 0,0 1 0,-1-1 1,1 0-1,-1 1 0,1-1 0,-1 0 1,1 0-1,0 0 0,-1 0 0,1 0 0,0 0 1,-1-1-1,1 1 0,-1 0 0,1-1 1,-1 1-1,1-1 0,-1 0 0,1 0 1,-1 1-1,1-1 0,-1 0 0,0 0 0,0 0 1,1 0-1,0-2 0,1 1-17,-1-1 1,0 1-1,-1 0 0,1 0 0,0-1 1,-1 1-1,1-1 0,-1 1 0,0-1 1,0 0-1,0 1 0,0-1 0,1-5 0,-5 8-39,1 0 0,-1 0 0,1 0 0,0 0 0,-1 1 0,1-1 0,0 1-1,-1-1 1,1 1 0,-3 1 0,-1 2 38,1 1-1,0 0 1,-1-1 0,1 2 0,1-1-1,-1 0 1,-5 10 0,7-11 33,1-1 0,0 1 1,0 0-1,0-1 0,0 1 0,0 0 1,1 0-1,0 0 0,0 1 1,0-1-1,0 0 0,1 0 0,0 8 1,0-11-18,1 0 0,0 0 1,0 0-1,0 0 0,0-1 1,0 1-1,0 0 0,0-1 0,0 1 1,0 0-1,0-1 0,0 1 1,0-1-1,1 0 0,-1 1 1,0-1-1,0 0 0,0 0 1,1 0-1,-1 0 0,0 0 1,0 0-1,0 0 0,1 0 1,1-1-1,33-6-1986,-23-5-1541,-5-3-2552</inkml:trace>
  <inkml:trace contextRef="#ctx0" brushRef="#br0" timeOffset="1">23 0 14958,'0'0'5061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7623,'0'0'17163,"-6"8"-16752,-16 26-203,21-34-205,1 0 0,0 1 0,0-1 0,0 0 0,-1 1 0,1-1 0,0 0 1,0 1-1,0-1 0,0 1 0,0-1 0,0 0 0,0 1 0,0-1 0,0 1 0,0-1 0,0 0 0,0 1 0,0-1 0,0 1 0,0-1 0,0 0 0,0 1 0,0-1 0,0 0 0,1 1 0,-1-1 0,0 1 0,0-1 0,0 0 0,1 0 0,-1 1 0,0-1 0,1 0 0,-1 1 0,1-1 0,16 5-180,16-6-724,-30 0 827,0 0 0,0-1 0,0 1 0,0-1 0,-1 1 0,1-1 0,-1 0 0,1 0 0,-1 0 0,1-1 0,2-3 0,-3 4 33,-1 0-1,1 0 0,0 0 1,0 0-1,0 1 0,0-1 1,0 1-1,0-1 0,0 1 1,1 0-1,4-2 0,-6 38 699,-1-29-520,0 1 1,0 0-1,1 0 1,0 0-1,0 0 1,0-1-1,1 1 1,0 0-1,3 6 1,-3-11-119,-1 0 1,0 0 0,1-1-1,-1 1 1,1 0-1,0 0 1,0-1 0,-1 1-1,1-1 1,0 0 0,0 1-1,0-1 1,1 0 0,-1 0-1,0 0 1,0 0 0,0-1-1,1 1 1,-1-1 0,0 1-1,1-1 1,-1 0 0,1 0-1,-1 0 1,0 0 0,1 0-1,-1-1 1,0 1 0,5-2-1,-4 1-13,1 0-1,0-1 1,-1 1-1,0-1 1,1 0 0,-1 0-1,0 0 1,0-1-1,0 1 1,0-1-1,0 1 1,-1-1-1,1 0 1,-1 0-1,4-6 1,27-55-293,-26 48 224,-11 29-250,1 0-1,0 0 1,1 0 0,1 0 0,0 22 0,7-47-14379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11179,'0'0'7975,"-6"45"-7943,15-35-672,5 0-2692,0-2-3042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126 149 7687,'0'0'6139,"-9"4"-4083,-2 1-1686,1 0-1,0 1 1,0 0 0,0 1 0,-11 9 0,17-12-155,0 0 1,0 0-1,1 0 1,-1 0-1,1 0 1,0 1-1,0-1 1,1 1-1,-1 0 1,1 0-1,0 0 1,0 0-1,1 0 1,0 0 0,0 0-1,-1 8 1,2-12-186,0 0 1,0 0 0,0 0 0,0 0-1,0 0 1,0 0 0,0 0 0,0 1-1,1-1 1,-1 0 0,1 0 0,-1 0-1,0 0 1,1 0 0,0 0 0,-1 0-1,1 0 1,-1-1 0,1 1 0,0 0-1,0 0 1,0 0 0,-1-1 0,1 1-1,0 0 1,0-1 0,0 1 0,2 0-1,0 0 8,0 0-1,1 0 1,-1-1 0,0 0-1,0 1 1,1-1-1,-1 0 1,1 0 0,5-2-1,2 0-2,-1 0-1,1-1 0,0-1 0,-1 1 1,12-8-1,-6 2-77,-2-1 1,0-1-1,0-1 0,-1 0 0,0 0 1,17-23-1,-23 27 74,-1 0 0,-1-1 1,1 1-1,-1-1 0,-1-1 0,0 1 0,0-1 1,-1 1-1,0-1 0,0 0 0,-1 0 1,1-19-1,-26 56 962,19-19-990,0-1 0,1 1 0,0 0 1,0 0-1,1 1 0,0-1 0,0 0 0,1 1 1,0-1-1,1 1 0,0 16 0,1-23 1,-1 1 0,1-1 0,-1 0 0,1 1 0,-1-1 0,1 0-1,0 1 1,0-1 0,0 0 0,1 0 0,-1 0 0,0 0 0,1 0 0,-1 0 0,1-1-1,0 1 1,0 0 0,3 2 0,-2-3 3,0 0 0,0 0 0,0 0-1,0 0 1,0-1 0,0 1 0,1-1 0,-1 0-1,0 0 1,0 0 0,1 0 0,-1-1 0,0 1-1,0-1 1,0 0 0,1 0 0,4-2 0,1-1-17,-1 0-1,0-1 1,0 0 0,0 0 0,-1-1 0,0 0 0,0 0 0,0-1 0,-1 0 0,0 0 0,0-1 0,-1 1 0,6-10 0,-1-1 19,0 0 0,-2-1 0,0 0 0,11-37-1,-20 50 700,-7 20-493,-8 27-161,13-29-37,2-1 0,-1 0 0,1 1 0,1-1-1,0 1 1,1-1 0,3 23 0,-3-29-102,1 0 0,-1 0 0,1 0 0,-1-1 0,2 1 0,-1 0 0,0-1 0,1 1 0,0-1 0,0 0 1,0 0-1,0 0 0,1 0 0,0 0 0,-1-1 0,2 0 0,-1 0 0,0 0 0,8 4 0,-12-7 44,0 0 0,1 1-1,-1-1 1,0 0 0,0 0-1,0 0 1,0 0 0,0 0-1,1 0 1,-1 0 0,0 0 0,0 0-1,0 1 1,0-1 0,1 0-1,-1 0 1,0 0 0,0 0-1,0 0 1,0 0 0,1 0-1,-1 0 1,0 0 0,0 0 0,0 0-1,0 0 1,1 0 0,-1-1-1,0 1 1,0 0 0,0 0-1,0 0 1,1 0 0,-1 0-1,0 0 1,0 0 0,0 0 0,0 0-1,0-1 1,1 1 0,-1 0-1,0 0 1,0 0 0,0 0-1,0-1 1,0 1 0,0 0-1,0 0 1,0 0 0,-3-13-913,-11-11-25,-2 6 876,-2 1-1,0 0 1,-1 2 0,0 0 0,-33-18 0,52 33 145,0 0 1,0 0 0,0 0 0,-1 0 0,1 0-1,0 0 1,0 0 0,0 0 0,0 0 0,0 0 0,0 0-1,0 0 1,-1 0 0,1-1 0,0 1 0,0 0-1,0 0 1,0 0 0,0 0 0,0 0 0,0 0 0,0 0-1,0 0 1,0 0 0,0-1 0,0 1 0,0 0-1,0 0 1,-1 0 0,1 0 0,0 0 0,0 0-1,0 0 1,0-1 0,0 1 0,0 0 0,0 0 0,0 0-1,0 0 1,1 0 0,-1 0 0,0-1 0,0 1-1,0 0 1,0 0 0,0 0 0,0 0 0,0 0 0,0 0-1,0 0 1,0 0 0,0 0 0,0-1 0,0 1-1,0 0 1,1 0 0,-1 0 0,0 0 0,0 0-1,0 0 1,0 0 0,0 0 0,0 0 0,0 0 0,1 0-1,-1 0 1,0 0 0,0 0 0,0 0 0,17-3 825,27 2-1192,-39 0 535,53-1-1355,0-7-4059,-17-1-2826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 11883,'0'0'9668,"-8"-2"-8301,1 2-1292,1 0 1,-1 0 0,0 0 0,0 1 0,1 0 0,-1 0-1,1 1 1,-1 0 0,1 0 0,-1 0 0,1 1-1,0 0 1,0 0 0,0 1 0,1-1 0,-1 1-1,1 1 1,0-1 0,-6 7 0,7-7-78,-1 0 1,0 0 0,1 1-1,0 0 1,0 0 0,0 0-1,0 1 1,1-1 0,0 1-1,0 0 1,1-1 0,-1 1-1,1 1 1,1-1 0,-2 7-1,3-12 3,0 0 0,0 0 0,0-1 0,0 1-1,0 0 1,1-1 0,-1 1 0,0 0 0,0 0 0,1-1-1,-1 1 1,0 0 0,1-1 0,-1 1 0,1-1-1,-1 1 1,1 0 0,-1-1 0,1 1 0,-1-1-1,1 1 1,-1-1 0,1 0 0,0 1 0,-1-1-1,1 0 1,0 1 0,-1-1 0,1 0 0,1 1-1,30-1 85,30-18-72,-32 3-817,47-34-1,-7 4 503,-70 45 311,1-1-1,-1 1 1,0 0-1,0 0 0,1 0 1,-1 0-1,0 0 1,0 0-1,0 0 1,1 0-1,-1 0 1,0 0-1,0 0 1,1 0-1,-1 0 1,0 0-1,0 0 1,1 0-1,-1 0 1,0 0-1,0 1 1,1-1-1,-1 0 1,0 0-1,0 0 1,0 0-1,1 0 1,-1 1-1,0-1 1,0 0-1,0 0 1,0 0-1,0 0 0,1 1 1,-1-1-1,0 0 1,0 0-1,0 1 1,0-1-1,0 0 1,0 0-1,0 0 1,0 1-1,4 19 462,-4 31 562,0-40-713,0-10-276,0-1 0,0 1 0,0 0-1,0 0 1,1-1 0,-1 1 0,0 0 0,0 0 0,0-1-1,1 1 1,-1 0 0,0-1 0,1 1 0,-1 0 0,1-1-1,-1 1 1,1 0 0,-1-1 0,1 1 0,-1-1 0,1 1 0,-1-1-1,1 1 1,0-1 0,-1 0 0,1 1 0,0-1 0,0 0-1,1 1 1,28 0 435,29-20-356,-39 9-264,-12 5 34,0 1 1,0 0-1,1 0 0,-1 1 1,1 0-1,0 1 0,0 0 1,12-2-1,-20 7 151,0-1 0,0 0-1,0 1 1,0-1 0,0 1 0,0-1-1,-1 1 1,1 0 0,-1-1-1,0 1 1,0-1 0,0 1 0,0 0-1,0-1 1,-2 5 0,3 17 170,0-23-205,0 0 0,0 1 1,1-1-1,-1 0 0,0 1 0,1-1 0,-1 0 0,1 0 0,-1 0 1,1 0-1,-1 0 0,1-1 0,0 1 0,-1 0 0,1-1 1,0 1-1,0-1 0,-1 0 0,1 1 0,0-1 0,0 0 0,0 0 1,-1 0-1,1 0 0,2-1 0,49-5 122,27-17-279,-62 16-11,0 1 0,1 1-1,0 1 1,0 0 0,0 2 0,0 0-1,33 1 1,-50 2 198,-1-1-1,1 1 1,-1-1-1,0 1 1,1 0-1,-1-1 1,0 1-1,1 0 1,-1 0-1,0 0 1,0 0 0,0 0-1,0 0 1,0 0-1,0 0 1,0 1-1,0-1 1,-1 0-1,2 3 1,-1-3-66,-1 0 1,0 0-1,1 0 0,-1 0 1,1 0-1,-1 0 0,1 0 1,0 0-1,-1 0 0,1 0 1,0-1-1,-1 1 1,1 0-1,0 0 0,0-1 1,0 1-1,0 0 0,0-1 1,0 1-1,0-1 0,0 0 1,0 1-1,0-1 0,0 0 1,0 1-1,0-1 1,0 0-1,0 0 0,0 0 1,0 0-1,1 0 0,-1 0 1,0 0-1,0-1 0,0 1 1,0 0-1,0 0 1,0-1-1,0 1 0,0-1 1,0 1-1,2-2 0,13-11-3324,4-6-3172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2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105 100 11819,'0'0'12081,"-9"1"-11376,4-1-631,0 1 1,0 0 0,0 0 0,0 0-1,0 0 1,-9 4 0,13-4-72,-1 0-1,0 0 1,0 1 0,1-1-1,-1 0 1,1 1-1,-1-1 1,1 1 0,0-1-1,-1 1 1,1 0 0,0-1-1,0 1 1,0 0 0,0 0-1,0 0 1,1 0 0,-1 0-1,1 0 1,-1 0 0,1 0-1,0 0 1,0 0 0,-1 0-1,2 2 1,1-2-189,1 0 0,0 0-1,0 0 1,0 0 0,0-1-1,0 1 1,0-1 0,0 0 0,0 0-1,5 1 1,10 4-429,-12-2 522,-1 0 1,1 1-1,0-1 0,-1 2 0,0-1 0,0 0 0,-1 1 0,1 0 0,-1 0 0,0 0 0,-1 0 0,0 1 0,0-1 1,0 1-1,-1 0 0,0 0 0,2 11 0,0 0 119,-2-1 0,0 1 0,0 0 0,-2-1 1,0 1-1,-4 21 0,2-30 71,0-1 1,0 0-1,0 1 1,-1-1-1,-1 0 1,1-1-1,-2 1 1,1 0-1,-1-1 1,-5 7-1,7-10 72,-1 0 1,0 0-1,1 0 1,-1 0-1,-1-1 0,1 0 1,0 0-1,-1 0 1,0 0-1,1-1 0,-1 0 1,0 0-1,0 0 1,0 0-1,-1-1 0,1 0 1,-7 1-1,10-2-155,1-1 0,-1 1-1,1 0 1,0 0 0,-1-1 0,1 1 0,-1-1-1,1 1 1,0-1 0,-1 0 0,1 0-1,0 1 1,0-1 0,0 0 0,0 0-1,0 0 1,0 0 0,0 0 0,0-1 0,0 1-1,0 0 1,0 0 0,1 0 0,-1-1-1,0 1 1,1 0 0,-1-1 0,1 1-1,0-1 1,-1 1 0,1-1 0,0 1 0,0-1-1,0 1 1,0 0 0,0-1 0,0-1-1,0-6-99,0 0-1,1-1 1,0 1-1,4-17 1,0 10-183,1 0-1,1 0 1,0 1 0,1-1 0,0 2 0,16-22-1,74-79-314,-12 15 661,-71 80-71,-9 14-4,0-1 0,0 0 0,-1 0 0,0-1 0,0 0 0,-1 0 0,0 0 0,0 0 0,-1-1 0,0 1 0,-1-1 0,2-9 0,-4 18-5,0 0-1,0-1 1,0 1 0,0 0-1,0 0 1,0-1-1,0 1 1,0 0-1,-1 0 1,1-1-1,0 1 1,0 0-1,0 0 1,0 0 0,-1-1-1,1 1 1,0 0-1,0 0 1,0 0-1,-1-1 1,1 1-1,0 0 1,0 0-1,-1 0 1,1 0 0,0 0-1,0 0 1,-1 0-1,1 0 1,0 0-1,0 0 1,-1 0-1,1 0 1,0 0-1,-1 0 1,1 0 0,0 0-1,0 0 1,-1 0-1,1 0 1,0 0-1,0 0 1,-1 0-1,1 0 1,0 0-1,0 0 1,-1 1 0,1-1-1,0 0 1,0 0-1,-16 9-33,5 0 57,0 1 0,1-1 0,1 2 0,-1-1 0,-9 17 0,15-21 72,-1 0-1,2 1 0,-1-1 1,1 1-1,0 0 0,0 0 1,1 0-1,0 0 0,0 0 1,1 0-1,0 1 0,0 7 1,1-14-79,0-1 1,0 1 0,0 0-1,1 0 1,-1 0-1,0 0 1,1-1 0,-1 1-1,0 0 1,1 0 0,-1-1-1,1 1 1,-1 0 0,1-1-1,0 1 1,-1 0-1,1-1 1,0 1 0,-1-1-1,1 1 1,0-1 0,0 1-1,-1-1 1,1 0-1,1 1 1,30 4 170,29-11-55,-49 1-229,-1 0-1,0 0 1,0-1 0,0-1 0,-1 0-1,1 0 1,-2-1 0,1 0-1,-1-1 1,0 0 0,-1 0 0,0-1-1,9-14 1,-25 77 1130,6-47-913,0 0 0,1 1 0,0-1 0,0 0 0,1 1-1,-1-1 1,2 1 0,-1-1 0,2 8 0,-2-12-88,1 0 1,0 0-1,0 0 1,0-1-1,0 1 1,0 0-1,1-1 1,-1 1-1,0 0 1,1-1-1,-1 0 0,1 1 1,-1-1-1,1 0 1,0 0-1,0 0 1,0 0-1,-1 0 1,1 0-1,0 0 1,0 0-1,0-1 1,0 1-1,0-1 1,0 0-1,0 0 0,1 0 1,-1 0-1,0 0 1,3 0-1,3-1-39,0-1-1,-1 0 0,1 0 1,-1 0-1,0-1 0,0 0 1,0-1-1,0 0 0,0 0 1,-1 0-1,1-1 0,-1 1 0,0-2 1,-1 1-1,1-1 0,-1 1 1,0-1-1,-1-1 0,0 1 1,0-1-1,0 0 0,4-11 1,-16 35-550,3-10 564,1 0 1,0 0-1,0 1 1,1 0-1,0 0 1,-3 14-1,6 6-1047,0-28 888,1 0 0,-1 1 0,0-1 0,0 1 0,0-1-1,0 0 1,0 1 0,0-1 0,0 1 0,0-1 0,1 0-1,-1 1 1,0-1 0,0 0 0,1 1 0,-1-1 0,0 0-1,0 1 1,1-1 0,-1 0 0,0 0 0,1 1 0,-1-1 0,0 0-1,1 0 1,-1 0 0,1 1 0,-1-1 0,0 0 0,1 0-1,-1 0 1,1 0 0,-1 0 0,0 0 0,1 0 0,-1 0-1,1 0 1,-1 0 0,0 0 0,1 0 0,-1 0 0,1 0-1,-1 0 1,0-1 0,1 1 0,-1 0 0,1 0 0,-1 0-1,0 0 1,1-1 0,-1 1 0,0 0 0,1-1 0,-1 1 0,1-1-1,7-11-8017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16784,'0'0'2690,"-5"76"-1440,3-31-642,-2 5-288,4 3-223,-1-2-65,1 0 0,0-3-128,0-5-993,0-6-737,0-8-1666,0-11-703,-6-12-4165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10378,'0'0'833,"-9"50"-801,9-34-3588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43 252 11211,'0'0'4959,"-7"8"-4692,6-7-227,-24 31-33,24-31 25,0 0 1,0 1-1,0-1 0,0 1 1,0 0-1,1-1 0,-1 1 0,0-1 1,1 1-1,-1 0 0,1 0 1,0-1-1,0 1 0,0 0 0,-1 0 1,1-1-1,1 1 0,-1 0 1,0 0-1,0-1 0,1 1 0,-1 0 1,2 2-1,-1-3 70,1 0 0,0 0 0,-1 0 0,1 0 0,0 0 0,0 0 0,-1 0 0,1-1 0,0 1 0,0-1-1,0 1 1,0-1 0,0 0 0,0 0 0,0 0 0,0 0 0,3 0 0,37-7 1378,-30 3-1454,-1-1 0,0-1 0,0 0 0,-1 0 0,0-1 0,0-1 0,0 1 0,-1-2 0,0 1 0,-1-1 0,0 0 0,0-1 0,-1 0 0,0 0-1,-1-1 1,0 0 0,0 0 0,-2 0 0,1-1 0,-1 1 0,-1-1 0,0 0 0,-1 0 0,0-1 0,-1 1 0,0 0 0,-1 0 0,-2-23 0,2 34-3,0-1 0,-1 0 0,1 1 0,0-1 0,-1 1 0,1-1 1,-1 1-1,1-1 0,-1 1 0,0-1 0,1 1 0,-1-1 0,0 1 0,0 0 0,0 0 1,0-1-1,0 1 0,0 0 0,-1 0 0,1 0 0,0 0 0,-1 0 0,1 1 0,0-1 1,-1 0-1,1 0 0,-1 1 0,1-1 0,-1 1 0,1 0 0,-1-1 0,0 1 0,1 0 0,-1 0 1,1 0-1,-1 0 0,0 0 0,1 0 0,-1 1 0,1-1 0,-1 0 0,1 1 0,-1-1 1,1 1-1,-1 0 0,1-1 0,-3 3 0,-4 1 27,0 0-1,0 1 1,1 0 0,-1 1 0,1-1-1,-11 13 1,10-9 114,1 0 0,-1 1 0,1 0 0,-7 14-1,12-20-99,0 1 0,1-1 0,-1 0 0,1 0 0,0 1 0,0-1 0,0 1 0,0-1-1,1 1 1,0-1 0,0 1 0,0-1 0,0 1 0,3 7 0,-2-9-98,0-1 1,0 0-1,1 1 0,-1-1 1,1 0-1,0 0 1,0 0-1,0 0 0,0 0 1,0 0-1,0 0 1,0-1-1,0 1 0,1-1 1,-1 1-1,1-1 1,-1 0-1,1 0 0,3 1 1,60 13-2408,-43-11 1006,-10-1 232,-1 0 69,0-1-1,0 2 1,-1 0-1,13 5 1,-22-8 1154,0 0-1,0 1 1,1-1 0,-1 1 0,0-1 0,0 1-1,0-1 1,-1 1 0,1 0 0,0 0 0,-1 0 0,1 0-1,-1 0 1,1 0 0,-1 1 0,0-1 0,0 0-1,0 1 1,0-1 0,-1 1 0,1-1 0,-1 1 0,1-1-1,-1 5 1,0-7-22,0 1-1,0 0 1,0-1 0,-1 1-1,1 0 1,1-1-1,-1 1 1,0-1-1,0 1 1,0 0 0,0-1-1,0 1 1,0 0-1,1-1 1,-1 1-1,0-1 1,0 1 0,1-1-1,-1 1 1,1-1-1,-1 1 1,0-1-1,1 1 1,-1-1 0,1 1-1,-1-1 1,1 1-1,-1-1 1,1 0-1,-1 1 1,1-1 0,0 0-1,-1 0 1,1 1-1,-1-1 1,1 0 0,0 0-1,-1 0 1,1 0-1,0 0 1,2 0-96,0-1-1,0 0 1,0 1 0,0-1-1,0-1 1,0 1 0,0 0-1,0-1 1,3-1 0,5-5-569,0 0 1,0-1 0,14-14 0,-1-11 1551,-17 8 5362,-7 26-6151,0 0 1,0-1-1,0 1 0,0 0 1,0-1-1,0 1 0,0 0 1,0 0-1,0-1 0,0 1 1,0 0-1,0-1 1,0 1-1,0 0 0,0 0 1,0-1-1,-1 1 0,1 0 1,0 0-1,0-1 1,0 1-1,-1 0 0,1 0 1,0 0-1,0-1 0,0 1 1,-1 0-1,1 0 1,0 0-1,0 0 0,-1 0 1,1 0-1,0-1 0,0 1 1,-1 0-1,1 0 1,0 0-1,-1 0 0,1 0 1,0 0-1,0 0 0,-1 0 1,-16 7 1776,-10 14-481,26-20-1335,0 0-1,0 0 1,0 0-1,0 1 0,0-1 1,0 0-1,1 0 1,-1 0-1,0 1 0,1-1 1,-1 0-1,1 1 0,-1-1 1,1 0-1,0 1 1,0-1-1,0 0 0,-1 1 1,1-1-1,0 1 1,1-1-1,-1 0 0,0 1 1,0-1-1,1 1 0,-1-1 1,0 0-1,1 1 1,0-1-1,-1 0 0,1 0 1,0 0-1,-1 1 1,1-1-1,0 0 0,0 0 1,0 0-1,0 0 0,0 0 1,0 0-1,0-1 1,1 1-1,-1 0 0,0 0 1,0-1-1,1 1 1,-1-1-1,0 1 0,1-1 1,-1 0-1,0 1 0,3-1 1,10 2-60,1 0 1,-1 0-1,0-2 1,17-1-1,-16 1 65,8-1-599,0-1 0,41-10 1,-38 6-165,45-3 1,-61 8-1735,-4-2-2705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16143,'0'0'5862,"-10"56"-5254,-1-24-159,6 0 63,3 2-255,2-2-193,0-6-32,0-3-32,7-5-545,2-8-768,-9-6 0,-14-24-12364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7079,'0'0'15278,"49"-50"-13933,-10 44-224,7-1-512,7 3-385,-5 0-192,5-2-128,-10 4-1730,-4 0-1409,-8-1-2818,-4 3-3140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4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12300,'0'0'2375,"-10"4"-1318,-11 6 130,0 1-1,-19 14 0,34-21-765,0 0 0,0 0 0,1 0 1,0 1-1,0 0 0,0 0 0,0 0 0,1 0 0,0 1 0,0 0 0,1 0 0,-1 0 0,-3 9 0,7-15-414,0 1 0,0 0 0,0-1-1,0 1 1,0-1 0,0 1 0,0 0-1,1-1 1,-1 1 0,0-1-1,0 1 1,0-1 0,0 1 0,1 0-1,-1-1 1,0 1 0,1-1 0,-1 1-1,0-1 1,1 0 0,-1 1-1,1-1 1,-1 1 0,0-1 0,1 0-1,-1 1 1,1-1 0,-1 0 0,1 1-1,0-1 1,-1 0 0,1 0-1,-1 1 1,1-1 0,-1 0 0,1 0-1,0 0 1,-1 0 0,1 0 0,0 0-1,31 1 76,-24-2-18,4 1-249,1-1 0,-1 0 0,0-1 0,-1 0-1,1-1 1,0 0 0,-1-1 0,1-1 0,-1 1-1,0-2 1,-1 0 0,1 0 0,-1-1 0,0 0 0,9-9-1,-15 9 288,-11 8-19,-12 9 181,15-6-161,1 1-1,-1-1 1,1 0 0,0 1-1,0 0 1,0-1 0,1 1-1,0 0 1,-4 10 0,6-14-96,0 1-1,-1-1 1,1 1 0,0-1 0,0 0 0,0 1 0,0-1-1,0 0 1,0 1 0,0-1 0,1 0 0,-1 1 0,0-1-1,1 0 1,-1 1 0,1-1 0,-1 0 0,1 0 0,0 1-1,0-1 1,-1 0 0,1 0 0,0 0 0,0 0 0,0 0-1,0 0 1,0 0 0,0-1 0,1 1 0,-1 0 0,0 0 0,0-1-1,0 1 1,1-1 0,-1 1 0,0-1 0,1 0 0,-1 1-1,0-1 1,1 0 0,-1 0 0,0 0 0,1 0 0,1 0-1,51-1-2644,-19-10-2048,-1-6-3610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14478,'-8'5'2535,"-1"0"-1852,-42 29 1166,48-33-1660,1 1 0,0-1 0,0 1-1,0 0 1,0 0 0,1 0 0,-1 0 0,0 0-1,1 0 1,-1 0 0,1 0 0,0 1 0,0-1 0,0 1-1,0-1 1,0 1 0,0-1 0,1 1 0,-1 0-1,1 2 1,3-3-284,0 0-1,0 0 1,0 0 0,1-1-1,-1 1 1,0-1-1,1 0 1,0 0 0,-1 0-1,1-1 1,-1 1-1,1-1 1,6 0-1,0 2-484,-2-1 367,-1 0 0,1 1 0,-1 1 0,1-1-1,-1 1 1,0 0 0,0 1 0,0 0 0,-1 0 0,10 7 0,-12-7 207,0-1 0,-1 1-1,0 0 1,0 0 0,0 0 0,0 0 0,0 1-1,-1-1 1,0 1 0,0-1 0,0 1-1,-1 0 1,1 0 0,-1 0 0,0 0 0,-1 0-1,1 7 1,-1-3 105,0 0-1,0-1 1,-1 1-1,0-1 0,-1 1 1,0-1-1,0 1 1,0-1-1,-1 0 1,-1 0-1,1 0 1,-8 11-1,6-13 232,0 0-1,0 0 0,0-1 0,-1 1 1,1-1-1,-1-1 0,-1 1 0,1-1 1,-1 0-1,1-1 0,-1 1 1,0-1-1,0-1 0,-11 4 0,13-5-127,1 1 0,0-1 0,0 0 0,-1-1 0,1 1 0,0-1 0,-1 0-1,1 0 1,0 0 0,-1 0 0,1-1 0,0 0 0,-1 0 0,1 0 0,-5-3 0,6 3-170,1-1 0,0 0 1,-1 0-1,1 0 1,0-1-1,0 1 1,1 0-1,-1-1 1,0 0-1,1 1 1,0-1-1,-1 0 1,1 1-1,0-1 1,0 0-1,1 0 1,-1 0-1,1 0 1,-1 0-1,1 0 0,0 0 1,0-4-1,0 1-85,0 0-1,0 0 1,1 0-1,0 0 1,0 0-1,0 1 1,1-1-1,0 0 1,0 1-1,0-1 1,0 1-1,1 0 0,0 0 1,0 0-1,1 0 1,-1 0-1,1 1 1,0-1-1,1 1 1,-1 0-1,9-6 1,5-1-337,2 0-1,-1 1 1,2 1 0,33-10 0,28-14-5183,-41 10-903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23 15727,'0'0'7383,"-11"-5"-6945,5 1-387,4 3-37,-1-1-1,0 0 0,1 1 1,-1 0-1,0-1 1,0 1-1,1 0 0,-1 0 1,0 1-1,0-1 1,0 1-1,0-1 1,0 1-1,-1 0 0,1 0 1,0 0-1,0 1 1,0-1-1,0 1 0,0-1 1,0 1-1,1 0 1,-1 0-1,0 1 1,-4 1-1,-8 8 43,0 1-1,1 1 1,0 0-1,1 1 1,-11 15-1,17-20 34,0 0 0,1 0 0,1 1 0,-1 0 0,1 0 0,1 0 0,0 0 0,1 1 0,-4 20-1,6-30-76,1 0 0,0 0-1,0 1 1,0-1 0,0 0-1,0 0 1,0 1 0,0-1-1,1 0 1,-1 0 0,0 1-1,1-1 1,-1 0 0,1 0-1,-1 0 1,1 0 0,0 1-1,-1-1 1,1 0 0,0 0-1,0 0 1,0-1 0,0 1-1,0 0 1,1 1 0,0-1 7,1 0 0,0 1 0,-1-1 0,1 0 0,0-1 0,0 1 0,0 0 1,0-1-1,0 0 0,5 0 0,0 0 12,1 0 0,0-1 0,-1-1 0,1 1 1,-1-2-1,15-4 0,-14 2-65,-1 1 1,1-2 0,-1 1-1,1-1 1,10-11 0,-16 15 23,-1 0 0,0 0 0,0-1 0,0 1 1,0-1-1,0 1 0,0-1 0,-1 0 0,1 0 0,-1 0 1,0 0-1,0 0 0,0 0 0,0 0 0,0 0 0,-1 0 1,1 0-1,-1 0 0,0 0 0,0-1 0,-1-3 0,1 6 12,-1 0 0,1 0 0,-1 0 0,1 0 0,-1 1 0,1-1 0,-1 0 0,0 0 0,1 1 0,-1-1 0,0 1 0,0-1 0,1 0 0,-1 1 0,0-1 0,0 1 0,0 0 0,0-1 0,0 1 0,0 0 0,0-1 0,0 1 0,0 0 0,0 0 0,0 0 0,0 0 0,0 0 0,1 0 0,-1 0 0,0 0 0,0 0 0,0 1 0,-2-1 1,0 1 12,0 0 1,0-1-1,0 1 1,0 0 0,1 0-1,-1 0 1,0 1 0,1-1-1,-1 1 1,-3 2 0,5-3 3,0 0 0,0-1 0,0 1 0,0 0 0,0 0 0,0 0 0,0 0 0,0 0 0,0 0 0,1 0 0,-1 0 0,0 1 0,1-1 0,-1 0 0,1 0 0,-1 0 0,1 1 0,-1-1 0,1 0 0,0 1 0,0-1 0,0 0 0,0 1 0,0-1 0,0 0 0,0 1 0,0-1 0,0 0 0,1 1 0,0 1 0,1-1 4,0-1 1,0 1-1,0-1 1,0 1 0,0-1-1,0 0 1,0 0-1,0 0 1,1 0-1,-1 0 1,0 0-1,1-1 1,-1 1-1,1-1 1,2 0 0,6 2-220,1-1 1,-1-1 0,1 0 0,-1-1 0,1 0-1,17-5 1,-23 4 127,-1-1-1,0 1 0,1-1 1,-1 0-1,-1-1 0,6-3 1,-9 6-2,-6 18-1275,-4 16-1883,7-10-2304,2-16 1464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12300,'0'0'5509,"-43"61"-4772,33-35 95,4 3 129,1-1-320,5-1-545,0-5-288,0-5-1634,0-3-1441,0-7-705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7527,'0'0'1468,"8"-8"-80,-3 4-1010,0 0-1,-1 0 1,2 0-1,-1 1 0,0-1 1,1 1-1,-1 1 1,1-1-1,0 1 1,0 0-1,0 0 1,0 0-1,0 1 1,0 0-1,0 1 0,9-1 1,-3 1-17,1 2 0,-1-1-1,0 1 1,0 1 0,0 0 0,0 1 0,0 0 0,11 6 0,-18-8-257,-1 0 0,1 1 0,-1-1 0,0 1 0,0 0 0,0 0 0,0 0 1,0 0-1,-1 1 0,1-1 0,-1 1 0,0 0 0,0 0 0,-1 0 1,1 1-1,-1-1 0,0 1 0,0-1 0,0 1 0,0 0 0,-1 0 0,1 7 1,-2-9 60,-1 1 1,0 0 0,0-1 0,0 1-1,0-1 1,-1 1 0,1-1 0,-1 0 0,0 0-1,0 0 1,0 0 0,-1 0 0,1 0-1,-1 0 1,1-1 0,-1 1 0,0-1-1,-5 4 1,13-6-1043,11 0-1557,1 0 1,30 6-1,-43-6 2453,0 1 0,1 0 1,-1 1-1,0-1 0,0 1 0,0 0 0,0 0 0,-1 0 0,1 0 0,-1 1 1,1-1-1,-1 1 0,0 0 0,0 0 0,0 0 0,4 5 0,-7-7 182,1 0-1,0 0 1,0 1-1,-1-1 0,1 0 1,-1 0-1,1 0 1,-1 0-1,1 1 0,-1-1 1,0 0-1,0 0 0,1 1 1,-1-1-1,0 0 1,0 0-1,0 1 0,0-1 1,-1 0-1,1 0 1,0 1-1,-1-1 0,1 0 1,0 0-1,-1 0 1,-1 3-1,1-2-12,-1 0 0,0 0 0,-1 0-1,1 0 1,0-1 0,0 1 0,-1-1 0,1 1 0,-1-1 0,1 0 0,-6 2 0,-8 1 95,0 0 0,0-1 0,-21 1-1,32-4-73,-131 7-566,80-11-9615,42 0-70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12396,'0'0'9833,"0"9"-8888,-2 26 270,0 60 946,2-89-2047,0 1 0,1-1 1,0 1-1,0-1 0,1 1 0,0-1 0,0 0 0,0 0 0,1 0 0,-1 0 1,5 6-1,-5-9-95,1-2 1,-1 1 0,0 0-1,1 0 1,-1-1-1,1 1 1,-1-1 0,1 0-1,0 0 1,0 0-1,-1 0 1,1 0 0,0-1-1,0 1 1,0-1-1,0 0 1,0 1 0,0-2-1,0 1 1,0 0 0,0 0-1,5-2 1,0 0-69,0 0-1,0-1 1,0 0 0,0 0 0,0 0 0,11-8 0,54-48-987,-73 59 1034,0-1-1,1 1 1,-1 0 0,0 0 0,0 0 0,0 0-1,0-1 1,1 1 0,-1 0 0,0 0 0,0 0 0,0 0-1,0 0 1,1 0 0,-1-1 0,0 1 0,0 0-1,0 0 1,1 0 0,-1 0 0,0 0 0,0 0-1,1 0 1,-1 0 0,0 0 0,0 0 0,0 0-1,1 0 1,-1 0 0,0 0 0,0 0 0,0 1-1,1-1 1,-1 0 0,0 0 0,0 0 0,0 0-1,1 0 1,-1 0 0,0 0 0,0 1 0,0-1-1,0 0 1,1 0 0,-1 0 0,0 0 0,0 1-1,0-1 1,0 0 0,0 0 0,0 0 0,0 1-1,0-1 1,1 0 0,-1 0 0,0 0 0,0 1-1,0-1 1,0 0 0,0 0 0,0 1 0,0-1-1,0 0 1,-2 11 28,2-11-29,-14 35 142,0-2-804,10-9-2940,4-24 3446,0 0 0,0 0 0,0 1 0,0-1 0,0 0 0,0 0 0,0 0 0,0 0 0,0 0 0,0 0 0,0 1 0,0-1 0,0 0 0,0 0 0,0 0 0,0 0 0,0 0 0,0 1 1,0-1-1,1 0 0,-1 0 0,0 0 0,0 0 0,0 0 0,0 0 0,0 0 0,0 0 0,0 1 0,0-1 0,1 0 0,-1 0 0,0 0 0,0 0 0,0 0 0,0 0 0,0 0 1,1 0-1,-1 0 0,0 0 0,0 0 0,0 0 0,0 0 0,0 0 0,0 0 0,1 0 0,-1 0 0,0 0 0,0 0 0,0 0 0,0 0 0,0 0 0,1 0 0,-1 0 0,0 0 0,0-1 1,0 1-1,0 0 0,0 0 0,0 0 0,0 0 0,1 0 0,13-3-11191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18 118 13901,'0'0'4410,"-5"-8"-2761,3 2-1404,1 6-217,0-1-1,0 0 1,0 0 0,0 0-1,1 0 1,-1 0 0,0 0-1,1 0 1,-1 0 0,1 0-1,-1 0 1,1 0-1,0 0 1,-1 0 0,1 0-1,0-1 1,0 1 0,0 0-1,0 0 1,0 0-1,0 0 1,0-1 0,0 1-1,0 0 1,0 0 0,1 0-1,-1 0 1,1 0 0,-1-1-1,1 1 1,-1 0-1,1 0 1,-1 0 0,1 0-1,0 0 1,-1 1 0,1-1-1,0 0 1,0 0-1,0 0 1,0 1 0,0-1-1,0 0 1,0 1 0,2-2-1,33-10 159,0 0 0,1 2-1,1 2 1,0 2 0,0 1-1,0 2 1,0 1 0,52 6-1,-83-3-203,1 0 0,-1 1 0,0-1 0,0 2 0,-1-1 0,1 1-1,0 0 1,-1 1 0,0-1 0,1 1 0,-2 0 0,1 1 0,0 0 0,-1-1 0,0 2-1,0-1 1,0 1 0,-1-1 0,0 1 0,0 1 0,0-1 0,-1 0 0,0 1-1,0 0 1,-1 0 0,0-1 0,0 1 0,2 12 0,-3-10 138,0 0 1,0 1 0,0-1-1,-1 0 1,-1 0-1,0 1 1,0-1-1,0 0 1,-2 0-1,1 0 1,-1 0 0,0 0-1,-1-1 1,1 1-1,-2-1 1,1 0-1,-1 0 1,-1 0-1,1-1 1,-1 0 0,-1 0-1,-8 7 1,1-4 61,-1 0 1,0-1-1,-1 0 1,0-2 0,0 0-1,-1-1 1,0 0-1,0-1 1,0-1-1,0-1 1,-1 0 0,0-2-1,1 0 1,-34-2-1,50 1-252,0 0 0,0 0-1,0 0 1,0 0-1,1 0 1,-1 0 0,0 0-1,0 0 1,0 0-1,0-1 1,0 1 0,1 0-1,-1-1 1,0 1 0,0 0-1,0-1 1,1 1-1,-1-1 1,0 1 0,0-1-1,1 0 1,-1 1-1,1-1 1,-1 0 0,1 1-1,-1-1 1,1 0 0,-1 0-1,1 1 1,-1-1-1,1 0 1,0 0 0,-1 0-1,1 0 1,0 0 0,0 1-1,0-1 1,0 0-1,0 0 1,0 0 0,0 0-1,0 0 1,0 0-1,0 0 1,1-1 0,0-1-399,0-1 1,1 1-1,-1 0 0,1 0 1,0 0-1,0 0 1,0 0-1,1 0 1,-1 1-1,4-4 0,27-19-4405,5-1-1473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25 14958,'0'0'3876,"-10"4"-3139,4-2-629,-42 15 772,45-15-694,0-1-1,-1 1 1,1 0-1,0 0 1,0 0-1,0 0 1,0 0-1,0 1 1,1-1 0,-1 1-1,1 0 1,-4 5-1,6-7-176,0-1 0,0 0 0,1 1-1,-1-1 1,0 1 0,0-1 0,1 0 0,-1 1 0,0-1-1,1 0 1,-1 1 0,1-1 0,-1 0 0,0 0-1,1 1 1,-1-1 0,1 0 0,-1 0 0,1 0 0,-1 0-1,1 0 1,-1 1 0,1-1 0,-1 0 0,1 0 0,-1 0-1,1 0 1,-1 0 0,0 0 0,1-1 0,-1 1 0,1 0-1,0 0 1,21-2 145,-14 0-358,-1 0 0,0-1 0,0 0 0,0-1 0,-1 1 0,1-1 0,5-5 0,-9 7 126,0 0 0,0 0 0,-1-1 0,1 1 0,-1 0 0,0-1 0,1 1-1,-1-1 1,0 0 0,-1 0 0,1 0 0,-1 0 0,1 0 0,-1 0 0,0 0 0,0-1-1,1-5 1,-3 9 131,0 0 0,0 0 0,-1 0 0,1 0 0,0 0-1,0 0 1,-1 0 0,1 0 0,0 1 0,0-1 0,0 0-1,0 1 1,-1-1 0,1 1 0,0 0 0,0-1 0,0 1 0,0 0-1,-1 1 1,-2 1 40,1 0 0,-1 1 0,1 0 0,0 0 0,0 0 0,1 0 0,-1 0-1,1 0 1,0 1 0,0-1 0,0 1 0,1 0 0,0-1 0,-1 1 0,2 0-1,-1 0 1,1 0 0,-1 0 0,2 8 0,0-12-87,0 1 0,0 0-1,1-1 1,-1 1 0,1-1 0,-1 1-1,1-1 1,0 0 0,-1 0 0,1 0-1,0 0 1,0 0 0,0 0 0,0 0-1,0-1 1,0 1 0,0-1 0,0 1-1,0-1 1,0 0 0,0 1 0,0-1-1,0 0 1,4-1 0,2 1-554,0 0 0,0-1 0,0 1 0,0-2 0,10-2 0,11-12-3947,-3-6-2936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16624,'0'0'1874,"-6"11"256,-3 3-1770,-35 66 3714,41-75-3864,1 1 0,-1 0 1,1 0-1,1 0 0,-1 1 0,1-1 1,0 0-1,1 1 0,-1-1 0,1 0 0,0 1 1,1-1-1,1 7 0,-1-10-217,0-1 1,0 0-1,0 0 0,1 0 1,-1 0-1,0 0 0,1 0 1,0 0-1,0 0 0,-1 0 0,1-1 1,0 1-1,0-1 0,0 1 1,1-1-1,-1 0 0,0 0 0,0 0 1,1 0-1,-1 0 0,1-1 1,-1 1-1,1-1 0,3 1 0,10 1-923,0-1 0,30-1 0,-12-1-1594,-32 1 2544,0 0 1,-1 0-1,1 0 1,0 1-1,-1-1 0,1 0 1,0 1-1,-1-1 1,1 1-1,-1-1 1,1 1-1,-1 0 1,1 0-1,-1 0 1,1 0-1,-1 0 1,0 0-1,1 0 1,-1 0-1,0 0 0,0 1 1,0-1-1,0 0 1,0 1-1,0-1 1,0 1-1,-1-1 1,1 1-1,0-1 1,-1 1-1,1 2 1,-1-2 87,0 0 0,0 0 0,0 0 0,-1 0 0,1 0 0,-1 0 0,1 0 1,-1 0-1,1 0 0,-1 0 0,0 0 0,0 0 0,0 0 0,0-1 0,-1 1 0,1 0 1,0-1-1,-1 1 0,1-1 0,-1 1 0,1-1 0,-1 0 0,0 1 0,-2 0 0,-7 4 9,-1 0-1,1-1 1,-1-1-1,0 0 1,0 0-1,-1-1 1,1-1-1,0 0 1,-1-1-1,-18 0 1,30-1-211,-1 0 0,1 0 0,0 0 1,0 0-1,0 0 0,-1-1 0,1 1 0,0 0 1,0-1-1,0 1 0,0-1 0,0 1 1,0-1-1,0 1 0,0-1 0,0 0 0,0 0 1,0 1-1,0-1 0,0 0 0,-1-2 1,2 2-286,-1 0 0,1 0 0,-1 0 0,1 0 0,0 0 0,0-1 0,0 1 0,-1 0 0,1 0 0,0 0 0,0-1 1,1 1-1,-1 0 0,0 0 0,0 0 0,1-1 0,-1 1 0,0 0 0,1 0 0,-1 0 0,1 0 0,0 0 0,1-2 0,13-15-8706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16496,'0'0'9625,"12"0"-8899,-12 0-718,16 0 39,0 0-1,0-2 1,27-5 0,-38 6-90,0 0 1,0-1-1,-1 1 0,1-1 0,-1 0 0,1-1 0,-1 1 0,7-6 1,-9 6 7,-1 1 1,1-1 0,-1 0 0,0 0 0,1 1 0,-1-1-1,0 0 1,0 0 0,0 0 0,0 0 0,0 0 0,-1-1-1,1 1 1,0 0 0,-1 0 0,0 0 0,0-1 0,1 1 0,-1 0-1,-1-4 1,1 6 24,0-1-1,-1 0 1,1 0-1,-1 1 1,1-1-1,-1 0 1,1 1-1,-1-1 1,1 0-1,-1 1 1,1-1-1,-1 1 1,0-1 0,1 1-1,-1-1 1,0 1-1,0 0 1,1-1-1,-1 1 1,0 0-1,0-1 1,0 1-1,1 0 1,-1 0-1,0 0 1,0 0-1,0 0 1,1 0-1,-1 0 1,0 0-1,0 0 1,0 0-1,0 0 1,0 1 0,-31 7-152,27-6 190,1 1 0,0 0 1,0 0-1,0 0 0,0 0 0,0 1 1,1-1-1,-1 1 0,1 0 0,0 0 1,0 0-1,1 0 0,-1 1 1,1-1-1,0 1 0,0 0 0,0-1 1,1 1-1,0 0 0,0 0 0,0 0 1,0 0-1,1 0 0,0 0 1,0 0-1,1 6 0,0-9-10,0 0-1,1 0 1,-1 0-1,1 0 1,-1 0-1,1-1 1,0 1-1,0-1 1,-1 1 0,1-1-1,0 0 1,0 0-1,1 1 1,-1-2-1,0 1 1,0 0-1,0 0 1,1-1-1,-1 1 1,0-1 0,1 0-1,-1 1 1,0-1-1,5-1 1,64-1 14,-65 2-38,12-3-232,0-1 1,-1-1 0,1-1 0,-1 0-1,0-2 1,0 1 0,18-13 0,6-2 517,-66 70 2934,22-44-3079,0 1 0,1-1-1,-1 1 1,1 0 0,0 0 0,1 0 0,-1 0 0,1 0 0,0 0 0,-1 8 0,3-13-192,-1 1 0,1 0 1,-1-1-1,1 1 1,-1-1-1,1 1 0,-1-1 1,1 1-1,0-1 0,-1 1 1,1-1-1,0 0 0,-1 1 1,1-1-1,0 0 0,0 1 1,-1-1-1,1 0 0,0 0 1,0 0-1,-1 0 1,1 0-1,0 0 0,0 0 1,0 0-1,-1 0 0,1 0 1,0 0-1,0 0 0,-1 0 1,2-1-1,29-6-7013,-7-8-4509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 13997,'0'0'6897,"-9"-4"-5226,-1 0-1396,0 1 0,0 0 0,0 0 0,-1 1 0,-12-1 0,20 3-258,0-1 0,0 1 0,0 0 0,1 0 0,-1 0 0,0 0 0,0 0 0,0 1 0,1-1 0,-1 1 1,0 0-1,1 0 0,-1 0 0,0 0 0,1 0 0,-1 1 0,1-1 0,0 1 0,-1-1 0,1 1 1,0 0-1,0 0 0,0 0 0,0 0 0,1 0 0,-1 1 0,0-1 0,1 0 0,-3 6 0,5-8-82,-1 1 0,0 0 0,0-1 0,1 1 0,-1-1 0,0 1 0,1 0 0,-1-1 0,1 1 0,-1-1 0,1 1-1,-1-1 1,1 1 0,-1-1 0,1 0 0,-1 1 0,1-1 0,-1 0 0,1 1 0,0-1 0,-1 0 0,1 0 0,0 1 0,-1-1-1,1 0 1,0 0 0,-1 0 0,1 0 0,1 0 0,30 6-1070,-22-5 539,0 1 80,69 17-2474,-75-17 3005,1-1-1,0 1 1,-1 0 0,1 0 0,-1 0 0,1 1-1,-1 0 1,0-1 0,0 2 0,0-1-1,-1 0 1,1 1 0,3 4 0,-7-7 118,1 0 0,-1 0 1,1 0-1,-1 0 0,0 0 1,1 0-1,-1 0 0,0 0 1,0 0-1,0 0 0,0 1 1,0-1-1,0 0 0,0 0 0,0 0 1,0 0-1,-1 0 0,1 0 1,0 0-1,-1 0 0,1 0 1,-1 0-1,1 0 0,-1 0 1,1 0-1,-1 0 0,0 0 0,1 0 1,-1-1-1,0 1 0,0 0 1,0 0-1,1-1 0,-1 1 1,0-1-1,0 1 0,0-1 1,0 1-1,0-1 0,0 1 1,0-1-1,0 0 0,-1 0 0,0 1 1,-58 12 1091,53-12-1056,6 0-160,-10 1 6,0 0 0,0-1-1,-1 0 1,1-1 0,0 0 0,-18-3 0,28 2-244,0 1 1,0-1 0,0 0 0,1 0 0,-1 0 0,0 0-1,0 0 1,0 0 0,1 0 0,-1 0 0,1 0-1,-1 0 1,1 0 0,-1 0 0,1 0 0,-1 0 0,1-1-1,0 1 1,0 0 0,0 0 0,-1 0 0,1-1 0,1 1-1,-1 0 1,0 0 0,0-1 0,0 1 0,0 0 0,1 0-1,0-2 1,8-14-7059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80 14253,'0'0'7533,"-9"-7"-6866,4 2-596,3 3-66,0 0 0,0 0 0,0 0 0,-1 0 0,1 0 0,0 0 0,-1 1 0,1-1 0,-1 1 0,1-1 0,-1 1 1,0 0-1,1 0 0,-1 0 0,0 1 0,0-1 0,0 1 0,0-1 0,0 1 0,0 0 0,0 0 0,0 0 0,-5 2 0,1 1 52,0 0 0,1 1 0,-1 0 0,1 0 0,0 1 0,0-1 0,0 1 0,-10 12 0,13-13 94,0-1 1,0 1-1,0 0 1,1 1-1,-1-1 1,1 0-1,0 1 1,0-1-1,1 1 1,-1 0-1,1 0 1,0-1-1,0 1 1,1 0-1,-1 5 1,1-9-138,0 0 1,0 0 0,1 0 0,-1 0 0,0 0 0,1 0 0,-1 0 0,0 0 0,1 0 0,-1 0 0,1 0 0,-1 0 0,1 0 0,0-1 0,-1 1 0,1 0 0,0 0-1,0-1 1,-1 1 0,1-1 0,0 1 0,0 0 0,0-1 0,1 1 0,31 5 214,-24-7-184,1 1 0,-1-1 0,1-1 0,17-5 0,-15 2-110,-1 0 1,0-1-1,0 0 0,-1-1 1,1 0-1,-1-1 1,15-15-1,-21 19 30,0 0-1,0 0 1,-1 0 0,1-1 0,-1 1-1,0-1 1,0 0 0,0 0-1,-1 0 1,0 0 0,0-1 0,0 1-1,-1 0 1,0-1 0,0 0 0,0 1-1,0-1 1,-1 1 0,0-9-1,0 14 16,0-1-1,-1 1 0,1-1 0,0 1 0,0-1 0,0 1 0,0 0 0,0-1 0,-1 1 0,1-1 0,0 1 1,0 0-1,-1-1 0,1 1 0,0-1 0,-1 1 0,1 0 0,0 0 0,-1-1 0,1 1 0,0 0 0,-1-1 1,1 1-1,-1 0 0,1 0 0,0 0 0,-1 0 0,1-1 0,-1 1 0,1 0 0,-1 0 0,1 0 0,-1 0 1,1 0-1,-1 0 0,1 0 0,-1 0 0,1 0 0,0 0 0,-1 1 0,1-1 0,-1 0 0,1 0 0,-1 0 0,1 0 1,-1 1-1,1-1 0,0 0 0,-1 0 0,1 1 0,0-1 0,-1 1 0,-1 0-110,1 0-1,0 0 0,-1 0 1,1 0-1,0 0 1,0 0-1,0 0 0,0 1 1,0-1-1,0 1 1,0-1-1,0 0 1,0 1-1,1-1 0,-1 3 1,0-3-91,1-1-1,0 1 1,-1 0 0,1 0 0,0 0 0,0 0-1,0 0 1,0 0 0,0 0 0,0 0-1,0 0 1,0 0 0,0 0 0,0 0 0,0 0-1,1 0 1,-1 0 0,0 0 0,1 0 0,-1 0-1,1-1 1,-1 1 0,1 0 0,-1 0 0,1 0-1,0-1 1,-1 1 0,1 0 0,0-1-1,-1 1 1,1 0 0,0-1 0,0 1 0,0-1-1,0 1 1,-1-1 0,1 0 0,0 1 0,1-1-1,16 2-5014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0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11275,'0'0'7345,"-2"8"-6298,0-1-931,-21 79 2089,21-78-2062,1-1 0,0 1 0,0 0 1,0 0-1,1-1 0,1 1 1,-1 0-1,2 0 0,-1-1 0,3 11 1,-3-16-131,0 0-1,1 0 1,-1-1 0,1 1 0,-1 0 0,1 0 0,-1-1 0,1 1 0,0-1 0,0 1 0,0-1-1,0 0 1,0 0 0,0 1 0,0-2 0,0 1 0,0 0 0,0 0 0,1-1 0,-1 1-1,0-1 1,1 1 0,-1-1 0,0 0 0,1 0 0,-1 0 0,0-1 0,0 1 0,1 0 0,-1-1-1,4-1 1,1 1-80,1-2 1,0 1-1,-1-1 0,1 0 0,-1-1 0,0 1 0,12-9 0,-7 2-158,0-1-1,-1 0 1,-1 0 0,19-25 0,-25 29 249,1 1 1,-2-1-1,1 0 1,-1 0-1,0-1 0,0 1 1,0-1-1,-1 1 1,-1-1-1,1 0 1,-1-11-1,0 19-9,-1 0 0,0 0 0,0 0 1,0-1-1,0 1 0,0 0 0,0 0 0,0 0 0,0 0 0,0 0 0,0 0 1,0-1-1,0 1 0,0 0 0,0 0 0,0 0 0,0 0 0,0 0 0,0 0 1,0 0-1,0-1 0,0 1 0,-1 0 0,1 0 0,0 0 0,0 0 0,0 0 0,0 0 1,0 0-1,0-1 0,0 1 0,0 0 0,0 0 0,0 0 0,-1 0 0,1 0 1,0 0-1,0 0 0,0 0 0,0 0 0,0 0 0,0 0 0,-1 0 0,1 0 1,0 0-1,0 0 0,0 0 0,0 0 0,0 0 0,0 0 0,-1 0 0,1 0 1,0 0-1,0 0 0,0 0 0,0 0 0,0 0 0,0 0 0,0 0 0,-1 0 1,-8 9 347,-6 12-192,11-14-28,1 0-1,0 1 0,1-1 0,0 1 1,0-1-1,1 1 0,-1 0 0,2 0 0,-1 0 1,1 0-1,0 0 0,3 14 0,-2-18-237,0-1 0,0 1 0,0-1 0,0 1 0,1-1 0,-1 0 0,1 0 0,0 0 0,0 0 0,0 0 0,1 0 0,4 4 0,-4-5-519,0 0 0,0 0-1,0 0 1,0 0 0,0-1 0,1 1-1,-1-1 1,1 0 0,-1 0 0,1 0-1,-1-1 1,1 1 0,0-1 0,5 0-1,2 0-11743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1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6534,'0'0'14670,"-8"54"-14670,8-41-320,8 0-1506,1 0-1089,2-2-1024,-2-4-354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1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10122,'0'0'4003,"-12"61"-2337,10-42-257,2 2-704,0-2-545,0-2-192,7-4-3459,0-3-3972</inkml:trace>
  <inkml:trace contextRef="#ctx0" brushRef="#br0" timeOffset="1">40 324 14638,'0'0'3043,"-30"54"-1378,28-39-768,2-5-577,0-2-288,0-4-1153,7-4-1889,7 0-1379,-2 0-1280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10826,'0'0'6631,"-29"62"-5190,21-46-672,2-4-193,6-4-320,0-6-224,4-2-1985,1-8-4774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2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 8104,'0'0'14776,"10"-1"-14386,-2-1-331,-1 1-43,-1-1-1,1 1 0,-1 1 1,1-1-1,0 1 0,-1 0 1,1 0-1,11 3 1,-17-2-6,0 0 0,0 0 1,0 0-1,-1 0 1,1 0-1,0 0 1,-1 0-1,1 0 1,-1 0-1,1 0 1,-1 0-1,1 0 0,-1 1 1,0-1-1,1 0 1,-1 0-1,0 1 1,0-1-1,0 0 1,0 0-1,0 1 1,0-1-1,-1 0 0,1 0 1,0 1-1,0-1 1,-1 0-1,1 0 1,-1 1-1,-15 37 851,-40 21 534,5-5-94,72-56-1365,12-7 23,43-9-985,-70 16 940,1 0 0,-1 0 0,1 1 0,-1 0 0,0 1 0,1-1 0,-1 1 0,0 0 0,9 3 0,-14-3 78,1 0 0,-1 0 0,1 0 1,-1 0-1,1 0 0,-1 1 0,0-1 1,0 0-1,1 1 0,-1-1 0,0 1 1,0-1-1,0 1 0,-1 0 0,1-1 1,0 1-1,-1 0 0,1 0 0,-1-1 1,1 1-1,-1 0 0,0 0 0,0 0 1,0 0-1,0-1 0,0 1 1,0 0-1,0 0 0,-1 0 0,1 0 1,-1 2-1,-1 2 104,1 0 1,-1 1-1,0-1 0,-1 0 1,0 0-1,1-1 0,-7 9 1,0-3 289,0-1 0,0 0 0,-1 0 0,-16 11 0,22-17-264,-1-1 1,-1 1-1,1-1 1,0 0 0,-1-1-1,0 1 1,1-1-1,-1-1 1,0 1-1,0-1 1,0 1 0,-7-1-1,13-1-157,0 0 0,0 0 0,-1 0 0,1 0 0,0 0-1,0 0 1,-1 0 0,1 0 0,0 0 0,0 0 0,-1 0 0,1 0 0,0 0 0,-1 0-1,1 0 1,0 0 0,0 0 0,-1 0 0,1 0 0,0-1 0,0 1 0,0 0 0,-1 0-1,1 0 1,0 0 0,0-1 0,0 1 0,-1 0 0,1 0 0,0 0 0,0-1-1,0 1 1,0 0 0,0 0 0,-1-1 0,1 1 0,0 0 0,0 0 0,0-1 0,0 1-1,0 0 1,0 0 0,0-1 0,0 1 0,9-15-3859,17-10-5761,-1 8 228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45 272 17713,'0'0'3779,"5"57"-1985,-5-30-929,2 2-545,3-2-288,4-2 32,-2-5-160,4-5-1441,-4-6-802,-2-9-223,-1 0-1570,-4-20-640</inkml:trace>
  <inkml:trace contextRef="#ctx0" brushRef="#br0" timeOffset="1">18 86 8808,'0'0'3748,"-12"-68"-705,10 54-481,2 11-864,-3 3-962,3 1-511,0 11-225,0 1 0,10 4-64,6-1-609,4-1-1697,1-4-3716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13421,'0'0'15566,"-18"26"-18801,22-36-13452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5157,'0'0'12107,"22"47"-18513,-15-42 865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7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8936,'0'0'3748,"-34"59"-1634,27-43-288,2-3-801,1-1-545,4-4-416,0-4-800,4-4-3172,3 0-2819</inkml:trace>
  <inkml:trace contextRef="#ctx0" brushRef="#br0" timeOffset="1">40 281 14253,'0'0'1890,"-23"61"-352,18-39-65,3-5-736,2-7-449,5-10-224,11-6-1826,2-20-6822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8296,'0'0'15567,"-7"-7"-15599,7 22 0,2 0-961,3 0-1250,6-2-1280,-3-3-2659,0-2-3875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3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8104,'0'0'7078,"-5"8"-5337,1-3-1403,2-3-248,0 0 0,0 0-1,0 0 1,1 0 0,-1 1 0,1-1 0,0 0 0,-1 1 0,1 0-1,0-1 1,0 1 0,1 0 0,-2 4 0,24-5-1667,9 2-8099,-24 9 6168,-10 6 4424,-16 20 5006,13-30-5291,-13 42 2734,19-49-3505,-1 0 0,1 0 0,0 0-1,-1 1 1,1-1 0,0 0 0,0 0 0,1 1 0,-1-1 0,0 0 0,1 0 0,-1 0 0,2 3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5029,'0'0'5658,"0"-8"-2956,0-3-1652,0-12 192,5 1 3245,-5 22-4427,0 0 0,0 0 0,0 0 0,0-1 1,0 1-1,0 0 0,0 0 0,0 0 0,0 0 0,0 0 0,0-1 0,0 1 0,0 0 0,0 0 0,1 0 0,-1 0 0,0 0 0,0-1 0,0 1 0,0 0 0,0 0 0,0 0 0,0 0 0,0 0 0,0 0 0,0 0 0,1-1 0,-1 1 0,0 0 0,0 0 0,0 0 0,0 0 0,0 0 0,0 0 0,1 0 0,-1 0 0,0 0 0,0 0 0,0 0 0,0 0 0,0 0 0,1 0 0,-1 0 0,0 0 0,0 0 0,0 0 0,0 0 0,0 0 0,1 0 0,-1 0 0,0 0 0,0 0 0,0 0 0,0 0 0,0 0 0,1 0 0,-1 0 0,0 0 0,0 1 0,0-1 0,0 0 0,0 0 0,5 14 858,0 19-582,-7 93 870,2-125-1199,0-1-1,1 0 1,-1 1 0,0-1-1,1 0 1,-1 0 0,0 1-1,0-1 1,1 0 0,-1 0-1,0 1 1,1-1 0,-1 0-1,0 0 1,1 0 0,-1 0-1,1 1 1,-1-1 0,0 0-1,1 0 1,-1 0 0,1 0-1,-1 0 1,0 0 0,1 0-1,-1 0 1,1 0 0,-1 0-1,0 0 1,1 0 0,-1-1-1,1 1 1,-1 0 0,0 0-1,1 0 1,0-1 0,17-5 109,-2-2-75,1-2 0,20-15 0,-24 16-150,0 0 0,1 1 0,0 0 0,22-8 0,-36 15 106,1 1 1,-1 0-1,1 0 0,0-1 0,-1 1 1,1 0-1,-1 0 0,1 0 0,0 0 0,-1 0 1,1 0-1,0 0 0,-1 0 0,1 0 0,-1 0 1,1 0-1,0 0 0,-1 0 0,1 0 0,0 1 1,-1-1-1,1 0 0,-1 0 0,1 1 1,-1-1-1,1 0 0,-1 1 0,1-1 0,-1 1 1,1-1-1,-1 1 0,0-1 0,1 1 0,-1-1 1,1 1-1,-1-1 0,1 2 0,0 30 320,-17 32 182,16-63-535,-1-1 0,1 1 1,0 0-1,-1 0 0,1 0 0,0 0 0,-1 0 0,1-1 0,0 1 0,0 0 0,0 0 0,0 0 0,0 0 0,0 0 1,0 0-1,0 0 0,0 0 0,0-1 0,1 1 0,-1 0 0,0 0 0,1 0 0,-1 0 0,0-1 0,1 1 0,0 1 1,0-2-233,0 0 1,0 0 0,0 0 0,-1 0 0,1-1-1,0 1 1,0 0 0,0-1 0,-1 1 0,1 0 0,0-1-1,0 1 1,-1-1 0,1 1 0,0-1 0,-1 0 0,1 1-1,-1-1 1,1 0 0,-1 1 0,1-1 0,-1 0-1,1 1 1,-1-1 0,1 0 0,-1 0 0,0-1 0,10-17-9246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5445,'0'0'20622,"7"-2"-20446,-6 2-161,29-11 31,-29 11-34,1-1-1,-1 0 1,1 0-1,-1 1 1,0-1-1,0 0 1,1 0-1,-1 0 1,0 0-1,0 0 1,0 0-1,0 0 1,0-1-1,0 1 1,-1 0 0,1-1-1,0 1 1,-1 0-1,1-1 1,-1 1-1,1-1 1,0-1-1,-1 2 187,-4 4-138,1 1 1,0 0-1,0-1 1,0 1-1,1 0 1,-1 1-1,1-1 1,0 0-1,0 1 1,1-1-1,-1 1 1,1-1-1,0 1 1,-1 8-1,28-34-1587,-25 19 740,0 0-1,0 0 0,-1-1 1,1 1-1,0-1 0,-1 1 1,1-1-1,-1 1 1,0-1-1,0-4 0,0-12-9360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7847,'0'0'17179,"5"1"-16047,-1-1-1043,1 0-1,-1 0 1,1-1 0,-1 0-1,1 1 1,-1-2-1,0 1 1,1 0 0,-1-1-1,0 0 1,0 0 0,0 0-1,0 0 1,-1-1-1,1 1 1,0-1 0,-1 0-1,5-5 1,17-16-34,29-35-1,-37 39 16,84-105 64,-105 166 74,-22 49 543,18-66-670,0 0 1,2 0-1,1 0 1,-4 50-1,8-73-132,1 0-1,0 0 0,0 0 0,0 0 1,1 0-1,-1 0 0,0 0 1,0 0-1,0-1 0,1 1 0,-1 0 1,0 0-1,1 0 0,-1 0 1,1 0-1,-1-1 0,1 1 0,-1 0 1,1 0-1,0-1 0,-1 1 0,1 0 1,0-1-1,-1 1 0,1-1 1,0 1-1,0-1 0,0 1 0,0-1 1,-1 1-1,1-1 0,0 0 1,0 0-1,0 1 0,0-1 0,0 0 1,0 0-1,0 0 0,0 0 1,0 0-1,0 0 0,0 0 0,0-1 1,0 1-1,-1 0 0,1 0 1,0-1-1,1 1 0,3-2-1197,0 0-1,0 0 1,0 0 0,-1 0-1,1-1 1,0 1-1,6-6 1,13-17-11611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14670,'0'0'3876,"-27"47"-705,20-27-449,0-3-992,4-3-705,3-5-897,3-6-320,11-3-1922,6-7-1698,-2-11-4612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14510,'0'0'10249,"0"70"-9512,0-32-417,-5 1-127,3-3-161,-1-5 0,1-3-289,2-6-1184,0-5-673,0-8-288,0-6-2403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22 116 5637,'0'0'2723,"-4"-7"-2227,1 0-271,0-1-1,1 1 0,-1 0 0,1-1 0,1 1 1,-1-1-1,1-13 0,4 20-193,0 0 0,0 0 0,0 0 0,0 0 0,0 0 0,0 1 0,1-1 0,-1 1 0,0 0 0,0 0 0,1 0 0,-1 0 0,4 1 0,1-1 0,357 14 577,846-31 2590,-667 15-3075,646 6 763,-942 4-988,208 2 631,-327-13-1161,192-30-1,-312 30-974,-7-5-1148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65 287 13293,'0'0'3171,"-6"10"-1164,-2 3-1690,2 1 1,0-1-1,0 1 0,1 0 1,-4 22-1,8-32-277,0 1 0,1-1-1,-1 1 1,1-1 0,0 1 0,0 0-1,1-1 1,0 1 0,-1-1 0,1 1-1,3 6 1,-3-8-32,1-1-1,-1 0 0,1 0 1,-1 0-1,1 1 1,0-1-1,0-1 0,0 1 1,0 0-1,0 0 1,0-1-1,0 1 0,1-1 1,-1 0-1,1 0 1,-1 0-1,1 0 1,-1 0-1,1 0 0,-1-1 1,1 1-1,3-1 1,0 1 110,0 0 1,0-1 0,1 0-1,-1 0 1,0-1 0,0 0-1,1 0 1,-1 0 0,0-1-1,0 0 1,0 0 0,-1 0-1,1-1 1,8-5 0,-5 2-63,-1 0 0,0-1 0,-1 0 0,1 0 0,-1-1 0,-1 0 0,0 0 0,8-12 1,-5 3 72,1-1 1,-2 0 0,-1-1 0,0 1 0,-1-1 0,-1-1 0,-1 1 0,3-35 0,-6 39 36,0 0 0,-1 0 0,-1 1 1,-1-1-1,0 0 0,-7-26 0,8 37-159,-1 0 0,0 0 0,0 0 0,0 1 0,0-1 0,0 1 0,-1-1 0,0 1 0,0 0 0,1 0 0,-2 0 0,1 1 0,0-1 0,-1 1 0,1-1 0,-1 1 0,1 0 0,-1 0 0,0 1 0,0-1 0,0 1 0,0 0 0,0 0 0,0 0 0,0 1 0,-1-1 0,1 1 0,-7 1 0,2 0-17,1 0 0,-1 1 0,1 0-1,-1 0 1,1 1 0,0 0 0,0 0 0,0 1 0,0 0-1,0 1 1,1 0 0,0 0 0,0 0 0,-7 8 0,7-7 2,0 1 1,1 0-1,0 0 1,0 0 0,0 1-1,1 0 1,1 0-1,-1 0 1,1 0-1,0 1 1,1 0 0,0-1-1,-3 14 1,6-20 5,0 0 0,0 1 0,0-1 0,1 0 0,-1 1 0,0-1 0,1 0 0,-1 0 0,1 1 0,0-1 0,0 0 0,0 0 1,0 0-1,0 0 0,0 0 0,1 0 0,-1 0 0,1-1 0,-1 1 0,1 0 0,0-1 0,-1 1 0,1-1 0,0 0 0,0 1 0,0-1 0,0 0 0,0 0 0,0 0 0,1-1 0,-1 1 1,0 0-1,0-1 0,1 0 0,-1 1 0,4-1 0,12 2-26,0 0 0,1-2-1,28-2 1,-28 1-177,42-3-274,43 0 56,-102 5 408,0-1 0,0 0-1,1 0 1,-1 1 0,0 0 0,0-1 0,0 1-1,0 0 1,0 0 0,0 0 0,0 0 0,0 0-1,0 0 1,0 1 0,-1-1 0,1 1 0,0-1-1,-1 1 1,0 0 0,1-1 0,1 4 0,-1 0 31,0 0-1,0 0 1,0-1 0,-1 1 0,0 0 0,0 0 0,0 1 0,0-1 0,-1 6 0,-1 9 144,0 0 0,-1-1-1,-10 39 1,2-14-128,9-24-2498,7-24-6993,2-12 565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0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14318,'0'0'2765,"9"-9"-486,-1 1-1936,0 1 1,0 0-1,0 0 0,1 1 0,0 0 0,1 0 0,-1 1 0,1 0 0,0 1 0,20-6 1,-14 7-106,0 0 0,0 1 1,0 0-1,0 1 1,1 1-1,-1 1 1,19 3-1,-32-4-215,1 1 0,0-1 1,0 1-1,-1 0 0,1 1 0,-1-1 0,1 1 0,-1-1 1,0 1-1,0 0 0,0 0 0,0 1 0,0-1 1,0 1-1,0-1 0,-1 1 0,1 0 0,-1 0 1,0 0-1,0 0 0,0 0 0,0 1 0,0-1 0,-1 0 1,0 1-1,1 0 0,-1-1 0,-1 1 0,1 0 1,0-1-1,-1 1 0,0 0 0,0-1 0,0 1 0,0 0 1,-2 4-1,1-2 125,0 0 0,-1-1 1,0 1-1,0-1 0,0 0 0,-1 1 1,0-1-1,0-1 0,0 1 0,-1 0 1,0-1-1,1 1 0,-2-1 1,1 0-1,0-1 0,-1 1 0,0-1 1,-6 4-1,3-2-83,0 0 0,-1-1 0,0 0 1,0 0-1,0-1 0,0 0 0,-1-1 0,1 0 0,0 0 1,-13 0-1,22-2-173,-1 0 0,1 0-1,-1 0 1,1 0 0,0 0 0,-1-1 0,1 1-1,0 0 1,-1 0 0,1 0 0,0-1 0,-1 1 0,1 0-1,0 0 1,-1-1 0,1 1 0,0 0 0,0 0 0,-1-1-1,1 1 1,0 0 0,0-1 0,0 1 0,-1 0 0,1-1-1,0 1 1,0-1 0,0 1 0,0 0 0,0-1 0,0 1-1,0 0 1,0-1 0,0 1 0,0-1 0,0 1-1,0 0 1,0-1 0,0 1 0,0-1 0,0 1 0,0 0-1,1-1 1,-1 1 0,0 0 0,0-1 0,0 1 0,1-1-1,10-18-6911,6 6-1223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 12876,'0'0'11771,"8"-1"-10164,2 0-1451,-1-2 0,0 1 0,0-1 0,-1-1 0,1 0 0,0 0 0,-1 0 0,11-9 0,-14 10-124,-1 0 0,0 0 0,-1 0 0,1-1 0,0 1 0,-1-1 0,0 0 0,0 0 0,0 0 0,0 0 0,-1 0 0,0-1 0,1 1 0,-2-1 1,1 0-1,0 0 0,-1 1 0,0-1 0,1-8 0,-3 12-23,1 1 1,0 0 0,0-1-1,-1 1 1,1-1 0,0 1-1,-1-1 1,1 1-1,-1 0 1,1-1 0,0 1-1,-1 0 1,1 0 0,-1-1-1,1 1 1,-1 0 0,1 0-1,-1 0 1,1-1-1,-1 1 1,1 0 0,-1 0-1,1 0 1,-1 0 0,1 0-1,-1 0 1,0 0 0,1 0-1,-1 0 1,1 0-1,-1 0 1,1 1 0,-1-1-1,1 0 1,-1 0 0,1 0-1,-1 1 1,1-1 0,-1 1-1,-22 8-26,14-1 31,0-1-1,1 2 1,0-1 0,-12 18-1,17-22 27,0 1-1,1-1 0,-1 1 1,1 0-1,0-1 1,0 1-1,1 0 0,0 0 1,0 0-1,0 0 0,0 0 1,1 0-1,-1 7 0,2-11-34,0 0 0,0 0 0,0 0 1,1 0-1,-1 0 0,0 0 0,0 0 0,0 0 0,1-1 0,-1 1 0,0 0 0,1-1 0,-1 1 0,1-1 0,-1 0 0,0 1 0,1-1 0,-1 0 0,1 0 0,-1 0 0,1 0 0,-1 0 0,1 0 0,1-1 0,41-2 3,-30 0-108,-1 0-1,1-2 1,-1 1 0,-1-2-1,1 0 1,-1 0 0,0-1-1,19-14 1,-18 12 362,-11 4-87,1 1 0,-1-1 0,0 0-1,0 0 1,0 0 0,-1 0 0,0 0 0,0 0-1,0 0 1,-1 0 0,1-10 0,-1 9-20,0 5-165,0 0 0,0 0 0,0 0-1,0 0 1,0 0 0,0 0 0,1 0 0,-1 0 0,0 0 0,0 0 0,1 0-1,-1 0 1,1 0 0,-1 0 0,1 0 0,-1 0 0,1 0 0,0 1 0,-1-1-1,1 0 1,1 0 0,22-1-1762,-19 2 1418,38 5-4089,7 0-5576,-25-4 250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0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13933,'0'0'12924,"-11"-3"-12363,6 1-529,-1 0 1,1 1-1,-1 0 0,0 0 1,0 1-1,0-1 0,1 1 1,-10 1-1,12 0-31,0-1 1,0 1-1,1 0 0,-1 0 1,0 0-1,1 0 1,-1 0-1,1 1 0,-1-1 1,1 1-1,0 0 1,0 0-1,-1-1 0,1 1 1,0 1-1,1-1 1,-1 0-1,0 0 0,1 1 1,-1-1-1,1 1 0,0-1 1,0 1-1,-2 5 1,3-7-5,0-1 1,-1 1 0,1 0 0,0 0-1,0 0 1,0 0 0,0-1 0,0 1-1,0 0 1,0 0 0,0 0 0,0 0 0,0 0-1,0 0 1,1-1 0,-1 1 0,0 0-1,0 0 1,1 0 0,-1-1 0,1 1-1,-1 0 1,1-1 0,-1 1 0,1 0-1,-1-1 1,2 2 0,26 9-743,49-7-1495,-56-4 1503,-16 0 672,29 6-552,-33-6 657,0 1-1,-1-1 1,1 0-1,0 1 0,0-1 1,-1 1-1,1-1 0,-1 1 1,1 0-1,0-1 1,-1 1-1,1 0 0,-1-1 1,0 1-1,1 0 0,-1-1 1,0 1-1,1 0 0,-1 0 1,0-1-1,0 1 1,1 0-1,-1 0 0,0 0 1,0 0-1,0-1 0,0 1 1,0 0-1,0 0 1,0 0-1,-1-1 0,1 1 1,0 0-1,0 0 0,-1 0 1,1-1-1,0 1 0,-1 1 1,-1 1 157,-1 0 0,1 0 0,-1 0 0,1-1 0,-1 1 0,0-1 1,0 1-1,0-1 0,-1 0 0,1 0 0,0 0 0,-1-1 0,-4 3 0,-50 17 1229,51-19-1378,3-1-60,1 1 1,-1-1-1,0 0 1,1 0-1,-1-1 1,0 1-1,0-1 1,0 1-1,0-1 0,1 0 1,-6-1-1,9 0-95,0 1 0,-1 0 0,1 0 0,0-1-1,0 1 1,0 0 0,0-1 0,0 1 0,0 0-1,0-1 1,0 1 0,0 0 0,-1-1 0,1 1-1,1 0 1,-1-1 0,0 1 0,0 0 0,0-1 0,0 1-1,0 0 1,0-1 0,0 1 0,0 0 0,0-1-1,1 1 1,-1 0 0,0-1 0,0 1 0,0 0-1,1 0 1,-1-1 0,0 1 0,0 0 0,1 0-1,-1 0 1,0-1 0,1 1 0,-1 0 0,0 0-1,1-1 1,13-10-2255,-13 11 1988,20-16-4191,6-1-1809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11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11211,'0'0'9796,"-8"8"-7496,5-4-2146,-41 45 2490,41-44-2412,0-1 1,0 1-1,0 0 0,1-1 0,0 1 0,0 0 0,0 1 1,0-1-1,1 0 0,0 0 0,-1 11 0,3-14-228,-1-1-1,1 0 1,0 1-1,-1-1 1,1 0-1,0 0 1,0 0-1,0 1 0,0-1 1,0 0-1,0 0 1,1 0-1,-1-1 1,0 1-1,0 0 1,1 0-1,-1-1 0,0 1 1,1-1-1,-1 1 1,1-1-1,-1 1 1,1-1-1,-1 0 1,1 0-1,-1 0 1,1 0-1,-1 0 0,1 0 1,-1 0-1,3-1 1,54-3-189,-44 1-307,1-1 0,27-12 1,-31 11 390,1 1 1,-1 0-1,0 1 1,1 0-1,0 0 1,17 0 0,-21 20 1985,-8-15-1815,1 1 0,-1-1 0,1 0 0,-1 0 0,1 0 0,0 0 0,0 1 0,0-1-1,0 0 1,0 0 0,0-1 0,0 1 0,1 0 0,-1 0 0,1-1 0,-1 1 0,5 2 0,1-2-77,1-1 0,-1 0 0,1-1 0,0 0 0,-1 0 0,1-1 0,-1 0 0,1 0 0,-1-1 0,14-4 0,-12 3-812,1 1 0,1 0 0,-1 0 0,0 1 0,17 0-1,-19 1-4214,3 0-5178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7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5862,'0'0'-417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29 6470,'0'0'9609,"0"-1"-9581,0 1-1,0-1 0,0 1 0,0-1 1,0 1-1,0-1 0,0 1 1,1-1-1,-1 1 0,0 0 1,0-1-1,1 1 0,-1-1 1,0 1-1,1 0 0,-1-1 1,0 1-1,1 0 0,-1-1 1,0 1-1,1 0 0,-1-1 1,1 1-1,-1 0 0,1 0 1,-1 0-1,1-1 0,-1 1 0,0 0 1,1 0-1,-1 0 0,1 0 1,0 0-1,20-5 59,0 0 0,0 2 1,1 0-1,-1 2 0,1 0 0,22 3 0,-8-2-48,30 0-81,115 14 0,-189-14 77,1 0-1,-1 1 0,0-1 1,1 1-1,-10 3 0,-16 1 72,-393 34-73,734-60 58,-128 21-1168,-543-14 1404,354 16-724,9-2 282,0 0 0,1 0 0,-1 0 0,0 0 0,0 0 0,0 0 0,0 0 0,0 0 0,0 0 0,0 0 0,0 0 0,1 0 0,-1 0 0,0 0 0,0 0 0,0 0 0,0 0 0,0 0 0,0 0 0,0 0 0,0 0 0,1 0 1,-1 0-1,0 0 0,0 1 0,0-1 0,0 0 0,0 0 0,0 0 0,0 0 0,0 0 0,0 0 0,0 0 0,0 0 0,0 0 0,0 0 0,0 1 0,0-1 0,0 0 0,1 0 0,-1 0 0,0 0 0,0 0 0,0 0 0,0 0 0,0 0 0,0 1 0,0-1 1,0 0-1,-1 0 0,1 0 0,0 0 0,0 0 0,0 0 0,0 0 0,15 1-5618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1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10922,'0'0'7095,"0"10"-5739,-4 90 1752,-5 84 142,8-175-3189,0 28 423,2-36-469,-1 0 1,1 0-1,-1-1 1,1 1 0,-1 0-1,1 0 1,-1-1-1,1 1 1,0 0-1,-1-1 1,1 1 0,0-1-1,0 1 1,0-1-1,-1 1 1,1-1 0,0 1-1,0-1 1,0 0-1,0 0 1,0 1 0,0-1-1,-1 0 1,1 0-1,0 0 1,0 0 0,0 0-1,0 0 1,0 0-1,0 0 1,0 0 0,0-1-1,0 1 1,0 0-1,-1-1 1,1 1 0,1-1-1,6-2 44,0-1 1,0 0-1,0 0 0,-1 0 1,1-1-1,-1 0 0,0-1 0,-1 0 1,11-11-1,-11 10-53,1 1 0,0-1 0,0 2 0,0-1-1,0 1 1,1 0 0,0 0 0,15-6 0,-22 12-15,0-1 1,0 1-1,-1-1 1,1 1-1,0 0 0,-1 0 1,1-1-1,-1 1 1,1 0-1,-1 0 0,1 0 1,-1-1-1,0 1 1,1 0-1,-1 0 0,0 0 1,0 0-1,1 0 1,-1 0-1,0 0 0,0 0 1,0 0-1,0 0 1,0-1-1,0 1 0,-1 0 1,1 0-1,-1 2 1,-2 33 60,1-23-149,-5 42-3784,7-54 3733,0-1 0,0 0-1,0 1 1,1-1 0,-1 0-1,0 1 1,0-1 0,0 0-1,1 0 1,-1 1 0,0-1-1,1 0 1,-1 1 0,0-1-1,1 0 1,-1 0 0,0 0-1,1 1 1,-1-1 0,0 0-1,1 0 1,-1 0 0,1 0-1,-1 0 1,0 0-1,1 0 1,-1 0 0,1 0-1,-1 0 1,0 0 0,1 0-1,-1 0 1,1 0 0,-1 0-1,0 0 1,1 0 0,-1-1-1,0 1 1,1 0 0,18-7-5236,0-8-3179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94 192 14638,'0'0'2803,"-9"6"-487,6-4-2069,-44 27 1367,45-27-1500,-1 0 0,0-1 0,1 1 0,-1 0 1,1 1-1,0-1 0,0 0 0,0 1 0,0-1 0,0 1 0,0 0 1,1-1-1,-1 1 0,1 0 0,0 0 0,-1 5 0,30-7 84,-20-4-242,0 0 0,0 0-1,0 0 1,0-1 0,0 0 0,-1-1 0,0 1 0,0-2 0,0 1-1,-1-1 1,1 0 0,-1 0 0,-1-1 0,7-8 0,-17 29 249,0-1 1,1 2-1,-2 16 1,5-29-174,0 0-1,1 0 1,-1-1-1,1 1 1,-1 0 0,1 0-1,0 0 1,0 0 0,0 0-1,0 0 1,0 0 0,0 0-1,1 0 1,-1 0-1,1 0 1,-1 0 0,1 0-1,0-1 1,-1 1 0,1 0-1,0 0 1,0-1-1,1 1 1,-1 0 0,0-1-1,0 0 1,1 1 0,-1-1-1,1 0 1,-1 1 0,1-1-1,0 0 1,-1 0-1,1 0 1,0 0 0,0-1-1,0 1 1,-1 0 0,1-1-1,0 1 1,0-1 0,0 0-1,0 0 1,0 0-1,3 0 1,2 0 12,0-1 1,0 0-1,0 0 0,0 0 0,0-1 0,0 0 1,-1-1-1,1 1 0,-1-2 0,1 1 1,10-8-1,-7 3-43,-1 0 0,-1-1 0,1 0 0,-2-1 0,1 0 0,-1 0 0,-1 0 0,0-1 0,0 0 0,-1 0 0,6-18 0,-5 7-43,0 1 0,-1-2 0,-2 1 0,0 0 0,0-33 0,-4 61 33,0-1 0,0 1 1,-1-1-1,0 1 0,0-1 1,0 0-1,0 1 0,-4 4 0,-9 21 34,10-13 7,0 0 0,1 0 0,1 1 0,1-1-1,0 1 1,1 22 0,2-34-22,-1 0-1,1 0 1,0-1-1,1 1 0,-1 0 1,1-1-1,1 1 1,-1-1-1,1 0 1,0 0-1,1 0 1,-1 0-1,1 0 1,1-1-1,-1 0 1,1 0-1,-1 0 1,1 0-1,1-1 1,7 6-1,1-6-246,-12-14-329,-14-18-702,3 15 800,-1 2 0,-1-1 0,0 2 0,-24-20 0,21 20 794,0-2 0,1 0 0,-13-16 0,25 28-281,1 0 0,0-1 1,0 1-1,0 0 0,-1 0 0,1 0 0,0-1 1,0 1-1,0 0 0,0-1 0,-1 1 0,1 0 1,0 0-1,0-1 0,0 1 0,0 0 0,0-1 1,0 1-1,0 0 0,0 0 0,0-1 0,0 1 1,0 0-1,0-1 0,0 1 0,0 0 0,0-1 1,0 1-1,0 0 0,1 0 0,-1-1 0,0 1 1,0 0-1,0-1 0,1 1 0,12-5 637,28 5-576,-31 0 9,31 1-218,38-2-547,-25-7-4848,-11-4-5568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43 9673,'-1'-1'320,"1"0"0,0 0 1,0 0-1,0 0 0,-1 0 0,1 0 0,0 0 0,0 0 0,0 0 0,1 0 1,-1 0-1,0 0 0,0 0 0,0 0 0,1 0 0,-1 0 0,1 0 0,-1 0 1,1 0-1,-1 1 0,1-1 0,-1 0 0,1 0 0,0 0 0,-1 1 0,3-2 1,-1 0 8,1 0 1,0 1-1,0-1 0,0 1 1,-1 0-1,2 0 1,-1 0-1,6-1 1,2 0 126,1 1 1,-1 0-1,1 1 0,12 2 1,-23-2-419,1 0 0,-1 0 0,0 0 1,0 0-1,0 1 0,0-1 0,0 0 1,0 1-1,0-1 0,0 1 0,0-1 1,0 1-1,0-1 0,0 1 0,0 0 1,0-1-1,0 1 0,-1 0 0,1 0 1,0 0-1,0 0 0,-1 0 0,1 0 0,-1 0 1,1 0-1,-1 0 0,1 0 0,-1 0 1,0 0-1,1 0 0,-1 0 0,0 0 1,0 0-1,0 0 0,0 1 0,0-1 1,0 0-1,0 0 0,0 0 0,0 0 1,-1 0-1,1 0 0,0 0 0,-1 0 1,1 0-1,-1 0 0,0 1 0,-1 3 23,0 0-1,0 0 1,0-1-1,-1 0 0,0 1 1,0-1-1,0 0 0,0 0 1,-5 3-1,7-7-70,1 1-1,-1-1 0,0 1 1,0-1-1,0 1 0,1-1 0,-1 1 1,0 0-1,1-1 0,-1 1 1,0 0-1,1 0 0,-1-1 1,1 1-1,0 0 0,-1 0 1,1 0-1,-1 0 0,1-1 1,0 1-1,0 0 0,-1 0 1,1 0-1,0 1 0,17 11-796,-5-6 787,-1-1-32,51 36-650,-59-39 673,0-1 0,-1 0 1,1 1-1,0-1 0,-1 1 1,0 0-1,0 0 0,0 0 1,0 0-1,0 0 0,-1 1 0,1-1 1,-1 0-1,0 1 0,0-1 1,0 1-1,1 4 0,-3-5 131,0-1-1,0 1 0,0 0 1,0-1-1,-1 1 1,1-1-1,-1 1 0,1-1 1,-1 0-1,0 0 0,0 0 1,0 0-1,0 0 1,0 0-1,0 0 0,-1-1 1,1 1-1,-1-1 0,1 1 1,-1-1-1,1 0 1,-6 1-1,-4 3 580,1-1 0,-1 0 0,-24 3 0,36-7-667,-52 2 1591,51-1-1635,-1-1-1,1 0 1,0 0-1,-1 0 1,1 0-1,-1 0 1,1 0 0,0-1-1,-1 1 1,1 0-1,0-1 1,-1 1-1,1-1 1,0 1-1,0-1 1,-1 0-1,1 0 1,0 1-1,0-1 1,0 0-1,0 0 1,0 0-1,0 0 1,0 0-1,0 0 1,1 0 0,-1-1-1,0 1 1,1 0-1,-1 0 1,1-1-1,-2-1 1,5 1-499,-1 1 0,1-1 0,0 1 0,-1-1 0,1 1 0,0 0 0,0 0 0,-1 1 0,1-1 0,0 0 0,0 1 0,0 0 0,6 0 0,0-1-1114,19-6-2814,0-3-1608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3 17328,'0'0'2061,"-10"-1"90,5 0-2055,1 1 0,0 0 0,-1 0 0,1 0 0,-1 0-1,1 1 1,0 0 0,-1 0 0,1 0 0,0 0 0,0 0 0,-1 1-1,1 0 1,1 0 0,-1 0 0,0 1 0,0-1 0,1 1 0,-1 0-1,1 0 1,-5 6 0,-1 1 189,1 1 0,0 0 0,1 1 0,-8 15 0,13-22-234,0 0 1,0 1-1,0-1 1,1 0-1,-1 1 1,2-1-1,-1 1 1,0-1-1,1 1 1,0-1-1,0 1 1,1-1 0,1 8-1,-1-11-34,0 0-1,1 0 1,-1 0 0,0 0-1,1 0 1,0-1 0,-1 1-1,1 0 1,0-1 0,0 0 0,0 1-1,0-1 1,0 0 0,0 0-1,0 0 1,0 0 0,0 0-1,1-1 1,-1 1 0,0-1-1,1 1 1,-1-1 0,0 0-1,1 0 1,4 0 0,-2 0 7,0 0 0,-1 0 1,1 0-1,0-1 1,0 0-1,0 1 0,0-2 1,0 1-1,-1-1 0,1 1 1,6-5-1,-9 5-39,0-1 0,0 1 0,0-1-1,0 0 1,0 1 0,-1-1 0,1 0 0,-1 0 0,1 0 0,-1 0-1,0-1 1,0 1 0,0 0 0,0-1 0,0 1 0,0 0-1,-1-1 1,1 1 0,-1-1 0,0 1 0,1-1 0,-1 1 0,0-1-1,-1 1 1,1-1 0,0 1 0,-1-1 0,1 1 0,-1-1-1,0 1 1,0 0 0,0-1 0,0 1 0,0 0 0,0 0 0,-1 0-1,1 0 1,-1 0 0,0 0 0,1 0 0,-1 0 0,0 0-1,0 1 1,0-1 0,0 1 0,0 0 0,0-1 0,-1 1 0,1 0-1,0 0 1,-1 1 0,1-1 0,-1 0 0,1 1 0,-1-1-1,1 1 1,-1 0 0,1 0 0,-1 0 0,1 0 0,-5 1 0,6-1-186,0 1 0,0-1 1,1 0-1,-1 0 1,0 0-1,0 1 1,1-1-1,-1 0 1,0 1-1,1-1 1,-1 1-1,1-1 1,-1 1-1,0-1 1,1 1-1,-1-1 1,1 1-1,-1 0 0,1-1 1,0 1-1,-1 0 1,1-1-1,-1 1 1,1 0-1,0-1 1,0 1-1,0 0 1,-1 0-1,1-1 1,0 1-1,0 0 1,0 0-1,0-1 0,0 1 1,0 0-1,0 0 1,0 0-1,1 0 1,2 8-6254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14862,'0'0'6993,"0"12"-6010,0-10-959,-1 36 1121,3 0 0,11 73 0,55 139-889,-82-284-186,-2 1-1,-1 0 0,-2 2 1,-32-44-1,56 79-83,0 0 0,0-1 0,1 0 0,0 0 0,0 0 0,0 0 0,0-1 0,0 0 0,9 2 0,4 1 52,0-1 0,34 3-1,-33-6-12,-1-1-1,0-1 0,0-1 0,0-1 0,27-7 0,-39 8 15,-1-1-1,0 1 0,0-1 0,0 0 0,0 0 1,0-1-1,-1 1 0,9-9 0,-11 10 21,-1-1 0,1 0 0,-1 0 0,0 0 0,0 0-1,0 0 1,-1 0 0,1 0 0,-1-1 0,1 1 0,-1-1 0,0 1-1,-1-1 1,1 1 0,-1-1 0,1-7 0,-1 11-51,0-1 1,-1 0-1,1 0 1,0 0-1,-1 0 1,1 0 0,0 1-1,-1-1 1,1 0-1,-1 0 1,1 0-1,-1 1 1,1-1-1,-1 0 1,0 1-1,1-1 1,-1 1-1,0-1 1,0 0-1,1 1 1,-1 0-1,0-1 1,0 1 0,0-1-1,0 1 1,0 0-1,1 0 1,-1 0-1,0-1 1,0 1-1,0 0 1,0 0-1,0 0 1,0 0-1,0 0 1,0 1-1,0-1 1,1 0-1,-1 0 1,0 1 0,0-1-1,-1 1 1,-3 0-31,0 0 1,0 1 0,0-1 0,0 1 0,0 0 0,-7 5 0,6-2 20,-1 0 0,1 1 0,0 0 0,1 0 1,0 0-1,0 1 0,0 0 0,0 0 0,1 0 1,0 0-1,1 1 0,-6 15 0,8-19 2,1-1-1,-1 0 1,0 1 0,1-1-1,0 1 1,0-1 0,0 1-1,0-1 1,0 1-1,1-1 1,-1 1 0,1-1-1,0 1 1,0-1 0,0 0-1,1 1 1,-1-1 0,1 0-1,0 0 1,0 0 0,0 0-1,0-1 1,0 1 0,0 0-1,1-1 1,0 0-1,-1 1 1,1-1 0,0 0-1,0 0 1,0-1 0,5 3-1,2 0-508,0 0-1,1-1 0,0 0 0,-1-1 1,1 0-1,0 0 0,0-1 0,0-1 1,18-1-1,14-2-5475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6:4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15310,'0'0'9001,"-3"11"-7971,-60 121 454,62-130-1458,1-1 0,-1 1 0,0 0 0,0 0 0,1 0 0,-1 0 0,1 0 0,0 0 0,-1 0 0,1 0 0,0 0 0,0 0 0,0 0 0,0 0 0,1 0 0,-1 0 0,1 3 0,0-4-13,0 0 0,0 0-1,-1 0 1,1 0 0,0 0 0,0-1 0,0 1 0,0 0 0,0 0 0,0-1 0,0 1-1,0-1 1,0 1 0,0-1 0,1 1 0,-1-1 0,0 0 0,0 1 0,0-1-1,1 0 1,0 0 0,6 0-53,0 0 1,0-1-1,-1 0 0,1 0 0,0-1 0,-1 0 1,11-4-1,-1 0-1261,-1-2 1,27-14-1,-36 17 339,0 0 0,0 0-1,-1 0 1,0-1 0,1 0-1,-2 0 1,9-11-1,-14 16 1054,-13 40 3630,7-27-3034,1 0 0,0 0-1,1 1 1,1-1 0,0 1-1,0 0 1,1 0 0,1 0-1,0 0 1,2 19 0,-1-31-723,0 0 0,1-1 1,-1 1-1,0 0 0,1 0 0,-1 0 0,0 0 1,1-1-1,-1 1 0,1 0 0,-1 0 0,1-1 1,0 1-1,-1 0 0,1-1 0,-1 1 0,1-1 1,0 1-1,0-1 0,-1 1 0,1-1 0,0 1 1,0-1-1,0 0 0,-1 0 0,1 1 0,0-1 1,0 0-1,1 0 0,17 0-4191,1-5-4555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26 9001,'-12'-5'5676,"16"-2"-1327,18-4-1915,-14 10-2150,1 0-1,-1 1 1,0-1-1,1 1 1,14 3-1,-21-3-274,0 0-1,0 1 0,-1-1 0,1 1 1,0-1-1,-1 1 0,1 0 1,0-1-1,-1 1 0,1 0 1,-1 0-1,0 0 0,1 1 1,-1-1-1,0 0 0,1 0 1,-1 1-1,0-1 0,0 1 0,0-1 1,0 1-1,-1-1 0,1 1 1,0 0-1,-1-1 0,1 1 1,-1 0-1,1-1 0,-1 1 1,0 0-1,0 0 0,0 3 1,0 0 78,0 0 0,-1 1 0,0-1 1,0 0-1,0 1 0,0-1 0,-1 0 1,0 0-1,0 0 0,-1 0 0,1 0 0,-6 6 1,-1 0 377,1-1 0,-2-1 0,-19 17 0,104-7-945,-72-18 464,1 0-1,-1 1 1,0 0 0,0-1 0,0 1-1,0 0 1,0 1 0,0-1 0,-1 0 0,1 1-1,-1-1 1,0 1 0,1 0 0,-1 0-1,0 0 1,-1 0 0,1 0 0,-1 0-1,3 6 1,-4-6 38,1-1-1,-1 0 1,0 0-1,0 0 1,0 1-1,0-1 1,0 0-1,0 0 1,0 1-1,-1-1 1,0 0-1,1 0 1,-1 0-1,0 0 1,0 0-1,0 0 1,0 0-1,0 0 1,0 0-1,-1 0 1,1 0-1,-1-1 0,1 1 1,-1 0-1,1-1 1,-1 0-1,0 1 1,0-1-1,0 0 1,0 0-1,-3 2 1,-6 1 324,-1 1 1,1-2-1,-1 1 1,1-1-1,-1-1 1,0 0-1,0-1 1,0 0-1,-1-1 1,-14-2 0,26 2-355,0 0 1,0 0 0,1 1-1,-1-1 1,0 0 0,0-1-1,0 1 1,1 0 0,-1 0-1,0 0 1,0 0 0,1-1-1,-1 1 1,0 0 0,0-1-1,1 1 1,-1-1 0,0 1-1,1 0 1,-1-1 0,0 1-1,1-1 1,-1 0 0,1 1-1,-1-1 1,1 0 0,-1 1-1,1-1 1,0 0 0,-1 1-1,1-1 1,0 0 0,-1 0-1,1 1 1,0-2 0,0 0-175,1 1 1,-1 0 0,1 0 0,-1 0 0,1 0-1,-1 0 1,1 0 0,0 0 0,-1 0 0,1 1-1,0-1 1,0 0 0,0 0 0,0 0-1,0 1 1,0-1 0,0 1 0,0-1 0,0 0-1,0 1 1,0 0 0,0-1 0,0 1 0,0 0-1,3-1 1,38-9-7383,-19 4 581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43 4292,'0'0'16464,"3"-7"-14372,8-23-421,-12 24-351,-6 9-973,-7 8-215,4 1 9,0 1 0,1 0 0,1 1 0,0-1 0,1 1 0,0 1 0,1-1 0,1 1 0,0 1 0,1-1-1,0 0 1,2 1 0,0 0 0,0 22 0,2-36-134,0 0 0,0-1 0,1 1 0,-1 0 0,0-1 0,1 1 0,0-1 0,-1 1 0,1-1 0,0 1 0,0-1 0,0 1 0,0-1 0,0 0 0,0 1 0,0-1 0,0 0 0,0 0 0,1 0 0,-1 0 0,1 0 0,2 1 0,-1 0 8,1-1 1,-1 1 0,1-1 0,0 0 0,-1 0 0,1-1 0,0 1 0,0-1 0,0 0 0,5 0 0,-7 0-4,1 0 0,0 0 0,-1 0 1,1 0-1,0 0 0,-1-1 0,1 0 0,0 1 1,-1-1-1,1 0 0,-1 0 0,0 0 0,1-1 1,-1 1-1,0 0 0,1-1 0,-1 0 0,0 1 1,0-1-1,0 0 0,-1 0 0,1 0 0,0 0 1,-1 0-1,1-1 0,-1 1 0,0 0 0,0-1 1,0 1-1,0-1 0,1-4 0,-3 5 12,1 0-1,-1 1 1,0-1-1,1 0 1,-1 1-1,0-1 1,0 1-1,-1-1 1,1 1-1,0-1 1,0 1-1,-1 0 1,1-1-1,0 1 1,-1 0-1,0 0 1,1 0-1,-1 0 1,1 1-1,-1-1 1,0 0-1,0 1 1,1-1-1,-1 1 0,0-1 1,0 1-1,0 0 1,-2 0-1,-59-7 255,59 7-292,-4 0-170,-22 0 536,30 0-423,-1 0 0,1 0-1,-1 0 1,0 0 0,1 0 0,-1 0 0,1 0 0,-1 1 0,0-1 0,1 0 0,-1 0 0,1 1 0,-1-1-1,1 0 1,-1 1 0,1-1 0,-1 1 0,1-1 0,0 0 0,-1 1 0,1-1 0,-1 1 0,1-1-1,0 1 1,-1-1 0,1 1 0,0 0 0,0-1 0,0 1 0,-1-1 0,1 1 0,0-1 0,0 1-1,0 0 1,0-1 0,0 1 0,0-1 0,0 2 0,2-1-648,1 0 1,-1 0-1,0 0 1,1-1-1,-1 1 1,0-1-1,1 1 1,-1-1-1,1 0 1,-1 0-1,1 0 1,-1 0-1,0 0 1,5-2-1,-5 2-45,23-4-7697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6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8072,'0'0'18481,"-8"10"-17152,3-5-1114,0 0-70,0-1-1,0 1 1,1 0-1,0 0 1,0 0-1,1 1 0,-1-1 1,1 1-1,0 0 1,1 0-1,-1 0 1,-1 7-1,8-11-186,1-1 1,-1 0-1,0 0 1,1 0-1,-1 0 1,1-1-1,-1 0 0,1 0 1,-1 0-1,7-1 1,-4 1-217,8-1 52,-10 1 45,1 0 0,0 0 0,-1 0-1,1 1 1,-1-1 0,11 4 0,-14-3 136,-1-1 0,1 1 1,-1 0-1,0 0 1,1 0-1,-1 0 0,0 0 1,0 0-1,1 1 0,-1-1 1,0 0-1,0 1 1,0-1-1,-1 1 0,1-1 1,0 1-1,-1-1 1,1 1-1,0-1 0,-1 1 1,0 0-1,1-1 0,-1 1 1,0 0-1,0-1 1,0 1-1,0 3 0,-1 3 118,0 0-1,0 0 0,-1 0 0,0 0 1,0 0-1,-1-1 0,1 1 1,-2-1-1,1 1 0,-1-1 0,-1 0 1,1 0-1,-1-1 0,-5 7 0,5-8-16,0 0-1,0 1 0,0-2 1,-1 1-1,0-1 0,0 0 0,0 0 1,0 0-1,0-1 0,-1 0 1,0 0-1,1-1 0,-1 0 0,0 0 1,0-1-1,-10 2 0,16-3-195,1 0-1,-1 0 0,0-1 1,0 1-1,1 0 1,-1 0-1,0 0 0,1-1 1,-1 1-1,0 0 0,1-1 1,-1 1-1,0 0 1,1-1-1,-1 1 0,0-1 1,1 1-1,-1-1 1,1 1-1,-1-1 0,1 0 1,0 1-1,-1-1 0,1 0 1,0 1-1,-1-1 1,1 0-1,0 1 0,0-1 1,-1 0-1,1 0 0,0 1 1,0-1-1,0-1 1,0-34-6338,1 20 2510,-1-16-5303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5221,'0'0'21684,"56"5"-20402,-26-5-770,4 0-448,0 0 0,-6-4-352,-3-1-1442,-8-3-2017,-1 1-3748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5317,'0'0'21364,"9"1"-20568,167 5 63,-175-7-1315,0 0 0,0 1 0,-1-1 0,1 0-1,0 0 1,0 0 0,-1 0 0,1 0 0,0 1 0,-1-1-1,1 0 1,-1-1 0,1 1 0,-1 0 0,0 0 0,0 0-1,1 0 1,-1 0 0,0 0 0,0 0 0,0 0 0,0-1 0,0 1-1,0-2 1,0-2-3546,2-10-7487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4068,'0'0'18775,"-9"10"-18295,-7 9-77,1 0-1,1 1 0,1 1 0,1 0 0,-17 41 0,19-37 48,-18 56 829,26-73-1193,0-1 0,1 1 1,0 0-1,0 0 0,1 0 0,-1 0 0,2 0 0,1 10 0,-1-15-116,0-1 1,0 0-1,1 0 1,-1 0-1,0 0 0,1 0 1,0 0-1,-1 0 0,1-1 1,0 1-1,0 0 1,0-1-1,0 0 0,0 1 1,0-1-1,1 0 0,-1 0 1,0 0-1,1 0 0,-1-1 1,0 1-1,1-1 1,-1 1-1,1-1 0,-1 0 1,4 0-1,6 1-1638,1-1-1,-1 0 1,24-3-1,-7-5-4491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11147,'0'0'14152,"-5"10"-13442,-1-1-581,-2 4 126,1-1 0,0 1-1,1 1 1,0-1 0,1 1 0,0 0-1,-3 22 1,8-35-248,0-1 0,0 0 1,0 1-1,0-1 0,0 1 0,0-1 0,0 1 1,0-1-1,0 0 0,0 1 0,0-1 0,0 1 0,0-1 1,0 0-1,1 1 0,-1-1 0,0 0 0,0 1 1,0-1-1,1 1 0,-1-1 0,0 0 0,1 0 1,-1 1-1,0-1 0,0 0 0,1 1 0,-1-1 0,1 0 1,-1 0-1,0 0 0,1 1 0,-1-1 0,0 0 1,1 0-1,-1 0 0,1 0 0,21-4 188,19-18 4,12-18-541,-42 31 108,0-1-1,1 2 0,0 0 0,0 0 0,21-9 0,-33 17 241,1 1-1,-1-1 0,0 0 1,1 1-1,-1-1 0,0 0 1,1 1-1,-1-1 0,0 0 1,0 1-1,1-1 0,-1 1 1,0-1-1,0 1 0,0-1 0,1 1 1,-1-1-1,0 1 0,0-1 1,0 1-1,0-1 0,0 1 1,0-1-1,0 1 0,0-1 1,0 1-1,0-1 0,-1 1 1,1-1-1,0 1 0,0-1 1,-1 1-1,-2 21 369,-24 39 479,21-51-616,0 1 0,2-1 1,-1 1-1,-2 12 0,7-22-241,0-1 1,0 0-1,0 0 0,0 0 0,0 1 0,0-1 0,0 0 0,0 0 0,0 1 0,0-1 0,0 0 0,0 0 0,0 0 0,0 1 0,0-1 0,0 0 1,0 0-1,1 0 0,-1 1 0,0-1 0,0 0 0,0 0 0,0 0 0,1 0 0,-1 1 0,0-1 0,0 0 0,0 0 0,1 0 0,-1 0 0,0 0 1,0 0-1,0 0 0,1 0 0,-1 0 0,0 1 0,0-1 0,1 0 0,-1 0 0,0 0 0,0 0 0,1 0 0,-1-1 0,0 1 0,0 0 0,0 0 1,1 0-1,-1 0 0,0 0 0,0 0 0,1 0 0,-1 0 0,0 0 0,0-1 0,0 1 0,0 0 0,1 0 0,-1 0 0,0 0 0,0-1 0,0 1 1,14-8-1638,1-7-2010,1-4-2526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5541,'0'0'23190,"57"12"-22805,-32-12-225,-1 0-96,0 0-64,-5 0-192,0 0-994,-4 0-1152,-1-1-2338,-4-11-5830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4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3908,'0'0'22576,"6"-8"-22229,139-160-115,-128 149-192,-22 54-45,-9 1-123,6-16-145,1 0 1,0 0 0,2 0 0,0 0-1,1 1 1,-1 23 0,13-52-6802,2-8-346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25 13421,'0'0'6491,"-7"12"-6058,6-10-416,-4 6 85,1 1 0,-1 0 0,1 0 1,1 0-1,0 0 0,0 0 1,1 1-1,0-1 0,1 1 1,-1 14-1,3 40 407,3 0 0,2-1 0,4 0 0,2 0 0,39 117 0,-121-348 914,17 45-738,46 109-802,8 17-143,19 24-158,-13-21 435,1 0 1,0-1-1,1 0 0,-1-1 1,1 0-1,0 0 1,0-1-1,0 0 0,0 0 1,0-1-1,1 0 1,-1-1-1,1 0 1,0-1-1,-1 1 0,1-2 1,-1 0-1,1 0 1,-1 0-1,1-1 0,-1-1 1,0 0-1,0 0 1,0-1-1,0 0 0,0 0 1,-1-1-1,0 0 1,0 0-1,0-1 0,-1 0 1,0-1-1,0 0 1,0 0-1,-1 0 0,0-1 1,-1 1-1,1-1 1,-2-1-1,1 1 1,-1-1-1,0 0 0,-1 0 1,0 0-1,3-17 1,-4 9 102,0 1-1,-2-1 1,0 0 0,0 0 0,-6-29 0,5 40-120,0-1-1,-1 1 1,1-1-1,-1 1 1,-1 0-1,1 0 1,-1 0-1,0 0 0,0 0 1,-1 1-1,0-1 1,0 1-1,0 0 1,0 0-1,-1 0 1,0 1-1,-7-6 1,10 9-14,1 1 1,-1-1-1,1 1 1,-1-1-1,1 1 1,-1-1 0,0 1-1,1 0 1,-1 0-1,0 0 1,1 0-1,-1 0 1,1 0 0,-1 0-1,0 1 1,1-1-1,-1 1 1,1-1-1,-1 1 1,0-1 0,1 1-1,0 0 1,-1 0-1,1 0 1,-1 0 0,1 0-1,0 0 1,0 0-1,0 0 1,-1 0-1,1 1 1,0-1 0,1 0-1,-1 1 1,-1 1-1,-5 8-16,1 1 0,0-1 0,-6 20 0,7-17 20,-1 1 0,1 0 1,0-1 0,1 1 0,1 1 0,0-1 0,-1 27 0,5-40 12,-1 0 1,1-1-1,-1 1 1,1-1-1,-1 1 1,1-1 0,0 1-1,0-1 1,0 1-1,0-1 1,0 0-1,0 1 1,0-1-1,0 0 1,0 0 0,1 0-1,-1 0 1,0 0-1,1 0 1,-1 0-1,1 0 1,-1-1 0,1 1-1,-1-1 1,1 1-1,-1-1 1,1 1-1,0-1 1,-1 0-1,1 0 1,0 0 0,2 0-1,64 0 55,-60 0-95,99-13-1975,-106 13 1990,0 0-1,0 0 1,0 0 0,-1 1 0,1-1-1,0 0 1,0 1 0,-1-1 0,1 1-1,0-1 1,-1 1 0,1-1 0,0 1 0,-1 0-1,1-1 1,-1 1 0,1 0 0,-1-1-1,1 1 1,-1 0 0,1 0 0,-1-1-1,0 1 1,1 0 0,-1 0 0,0 0-1,0 0 1,0-1 0,0 1 0,0 0 0,0 2-1,0 32-8,0-26 0,-17 90 111,17-98-94,0-1 1,0 1-1,0-1 1,0 1-1,0-1 1,0 1-1,0-1 1,0 1-1,0-1 1,0 1-1,0-1 0,0 1 1,0-1-1,0 1 1,0-1-1,1 0 1,-1 1-1,0-1 1,0 1-1,1-1 1,-1 1-1,0-1 1,1 0-1,-1 1 1,0-1-1,1 0 1,-1 1-1,0-1 1,1 0-1,-1 0 0,1 1 1,-1-1-1,1 0 1,-1 0-1,1 0 1,-1 1-1,1-1 1,25-4-901,22-19-1294,-31 12 644,-1-1 0,-1 0 0,0-2 0,-1 1 0,15-20 0,1-11-3193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50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13485,'0'0'11520,"8"7"-10564,-3-3-843,-1 0 0,0 0 0,0 0 1,-1 1-1,1-1 0,-1 1 1,0 0-1,0 0 0,0 0 0,-1 1 1,0-1-1,0 1 0,0-1 1,-1 1-1,1 0 0,-1 0 1,0 9-1,-1 8 21,-1 0 1,0 0-1,-2 0 1,-1 0-1,0 0 1,-2-1-1,-14 37 1,13-43-709,-1-1 1,0 1 0,-1-2 0,-1 0 0,0 0 0,-20 21 0,4-14-5983,1-12-7532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30 4708,'0'0'9220,"-6"10"-8265,-4 12-466,1 0 0,1 1 0,0 0 0,2 1 0,1-1-1,-5 45 1,10-56-374,-1-1 179,0 0-1,1 0 1,0 1-1,1-1 0,1 0 1,4 18-1,-6-27-220,1 0 1,0 0-1,0 0 0,0 0 1,0 0-1,0 0 0,1-1 1,-1 1-1,1 0 1,-1-1-1,1 1 0,-1-1 1,1 0-1,0 1 0,0-1 1,2 1-1,0-1-4,-1 0 1,1 0-1,-1 0 1,1-1-1,-1 1 1,1-1-1,-1 0 1,1 0-1,-1 0 1,1-1-1,-1 1 1,1-1-1,3-1 0,4-2 95,0 0 0,-1 0 0,0-1 0,0-1-1,-1 1 1,1-2 0,-1 1 0,0-1 0,7-9-1,4-3-20,-1-1 0,25-35-1,-27 30 259,-2 0-1,20-42 1,-52 182 223,15-101-623,1-1 0,1 1 0,0-1-1,1 1 1,0-1 0,6 25 0,-6-35 1,0 0 0,0 0 1,1 0-1,-1-1 0,1 1 0,0 0 0,-1-1 1,1 1-1,0-1 0,1 0 0,-1 0 1,0 0-1,0 0 0,1 0 0,0 0 0,-1 0 1,1-1-1,0 1 0,0-1 0,-1 0 0,1 0 1,0 0-1,0 0 0,0-1 0,1 1 0,-1-1 1,0 1-1,0-1 0,0 0 0,0-1 1,0 1-1,0 0 0,0-1 0,0 0 0,5-1 1,-1 0 76,1 0 0,-1-1 1,1 0-1,-1 0 0,0-1 1,-1 0-1,1 0 0,0-1 1,-1 0-1,0 0 0,0 0 1,-1 0-1,1-1 0,-1 0 1,-1-1-1,1 1 0,-1-1 1,0 1-1,0-1 0,-1 0 1,3-10-1,2-3 253,-2 0 1,-1-1 0,0 0-1,-2 1 1,0-2-1,0-33 1,-3 49-411,0-3 180,0 0-1,0 0 1,-1 1 0,-3-14-1,4 21-164,-1 0 0,1-1 0,0 1-1,-1 0 1,1 0 0,-1-1-1,0 1 1,1 0 0,-1 0 0,0 0-1,0-1 1,1 1 0,-1 0-1,0 0 1,0 0 0,0 1-1,0-1 1,-1 0 0,1 0 0,0 0-1,0 1 1,0-1 0,-1 1-1,1-1 1,0 1 0,-1-1 0,1 1-1,0 0 1,-1 0 0,1-1-1,0 1 1,-1 0 0,1 0-1,-1 0 1,1 1 0,-2-1 0,3 0-236,-1 1 0,1-1 0,-1 0 0,1 1 1,-1-1-1,1 0 0,-1 1 0,1-1 1,0 1-1,-1-1 0,1 1 0,0-1 0,-1 1 1,1-1-1,0 1 0,0-1 0,-1 1 1,1-1-1,0 1 0,0 0 0,0-1 0,0 1 1,0-1-1,0 1 0,0-1 0,0 1 1,0 0-1,0-1 0,0 1 0,0 3-2663,0 6-6962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15407,'0'0'13292,"48"74"-13164,-48-37-64,0-2-32,0-2-32,0-4-64,0-7-704,2-10-386,7-7-639,0-5-898,1-9-832,1-14-3748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4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7 106 6182,'0'0'11008,"-1"8"-8718,0-3-2034,0-4-165,1 0-1,-1 1 1,1-1-1,-1 1 0,1-1 1,-1 1-1,1-1 0,0 1 1,0 0-1,0-1 1,0 1-1,0-1 0,0 1 1,0-1-1,0 1 0,1 0 1,-1-1-1,1 1 1,-1-1-1,1 0 0,-1 1 1,1-1-1,0 1 1,0-1-1,0 0 0,0 1 1,0-1-1,0 0 0,0 0 1,0 0-1,0 0 1,1 0-1,-1 0 0,0 0 1,1 0-1,-1-1 0,0 1 1,1 0-1,-1-1 1,1 1-1,-1-1 0,1 0 1,1 1-1,5 0 15,0-1 0,0 0 0,0 0 0,0-1-1,0 0 1,0 0 0,0-1 0,0 0 0,0 0 0,-1-1 0,1 0 0,-1-1-1,0 1 1,10-7 0,-13 6 4,1 0 0,-1 0 0,0 0 0,0 0 0,0 0-1,0-1 1,-1 0 0,0 0 0,0 0 0,0 0 0,0 0 0,-1-1 0,0 1 0,0-1-1,-1 1 1,1-1 0,-1 0 0,0 0 0,-1 0 0,1-7 0,-1 12-98,0 0-1,0 0 1,-1 0 0,1-1 0,0 1 0,0 0 0,0 0 0,-1 0-1,1 0 1,0 0 0,-1 0 0,1 0 0,-1 0 0,0 0 0,1 0-1,-1 0 1,0 0 0,1 0 0,-1 0 0,0 1 0,0-1 0,0 0-1,0 1 1,0-1 0,0 0 0,0 1 0,0-1 0,0 1-1,0 0 1,0-1 0,0 1 0,0 0 0,0-1 0,0 1 0,-1 0-1,1 0 1,0 0 0,0 0 0,0 0 0,0 0 0,0 0 0,0 1-1,-1-1 1,1 0 0,0 1 0,0-1 0,0 1 0,0-1 0,-2 2-1,-2 0-16,0 0 0,0 0 0,0 0 0,0 1-1,0 0 1,1 0 0,-1 0 0,1 1-1,-7 6 1,4 0 4,1 0 0,0 0 0,1 1 0,0-1 0,1 1 0,0 0 0,0 0 0,-2 17 0,5-24 11,1 0-1,0 0 0,-1 0 1,1 0-1,1 0 0,-1 0 1,1 0-1,-1 0 0,1 0 0,0 0 1,1 0-1,1 4 0,-2-6-4,0 0 0,1 1-1,-1-1 1,1 0-1,0-1 1,0 1-1,0 0 1,0 0 0,0-1-1,0 1 1,0-1-1,0 0 1,1 0 0,-1 0-1,0 0 1,1 0-1,-1 0 1,1 0 0,-1-1-1,5 1 1,0 0-249,-1 0 1,1-1-1,0 1 0,-1-1 1,1-1-1,-1 1 1,1-1-1,0-1 1,-1 1-1,7-3 0,-10 3-425,0-1 0,0 1-1,0-1 1,-1 0 0,1 0-1,0 0 1,-1 0-1,1 0 1,-1-1 0,0 1-1,0-1 1,0 1 0,3-7-1,5-15-7240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15791,'0'0'8456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4 326 5157,'0'0'14702,"-2"-9"-13426,2 6-1148,-1 1 0,1-1 0,-1 0 1,1 0-1,0 0 0,0 1 0,1-1 1,-1 0-1,0 0 0,1 0 0,0 1 1,-1-1-1,1 0 0,0 1 0,1-1 1,-1 0-1,0 1 0,1 0 0,-1-1 1,1 1-1,0 0 0,0 0 0,0 0 1,0 0-1,0 0 0,0 0 0,0 0 1,1 1-1,-1-1 0,1 1 0,-1 0 1,1 0-1,0 0 0,-1 0 0,1 0 1,0 0-1,0 1 0,-1 0 0,1-1 1,4 1-1,-5-1-102,1 1-1,-1 0 1,0-1-1,0 1 1,0 0-1,1 0 1,-1 0-1,0 0 1,0 0-1,0 1 1,1-1-1,-1 1 1,0-1-1,0 1 1,0 0 0,0 0-1,0 0 1,0 0-1,0 0 1,0 0-1,0 1 1,-1-1-1,1 1 1,0-1-1,-1 1 1,1-1-1,-1 1 1,0 0 0,1 0-1,-1 0 1,0 0-1,0 0 1,0 0-1,-1 0 1,1 0-1,0 0 1,-1 0-1,1 1 1,-1-1-1,0 3 1,1 9-15,-2 0 0,0 1 0,0-1 0,-1 0 0,-5 17-1,1-3 90,5-26-88,1 0-1,-1 0 1,1 0 0,-1 0 0,1 0 0,0 0-1,0 0 1,0 0 0,0 1 0,0-1 0,0 0-1,1 0 1,-1 0 0,1 0 0,-1 0-1,1 0 1,0 0 0,0 0 0,0 0 0,0 0-1,0 0 1,0-1 0,1 1 0,1 1 0,-1-2-1,1 0 1,-1 0 0,1-1 0,0 1 0,-1-1 0,1 0 0,0 0 0,-1 0 0,1 0 0,-1 0-1,1-1 1,0 1 0,-1-1 0,1 0 0,-1 0 0,1 0 0,-1 0 0,0 0 0,1 0-1,3-3 1,7-3 15,0-1-1,0 0 1,-1-1-1,0-1 1,-1 0-1,13-14 1,-19 19-9,0-1 0,0 0 0,-1 0 1,0 0-1,0 0 0,0-1 0,-1 0 1,0 0-1,0 0 0,-1 0 0,0 0 1,0 0-1,-1-1 0,1-11 0,-2 19-12,0-1-1,0 1 1,0-1-1,0 1 1,0-1-1,0 1 1,0-1-1,0 1 1,0-1-1,-1 1 1,1-1-1,0 1 1,0-1 0,0 1-1,-1 0 1,1-1-1,0 1 1,-1-1-1,1 1 1,0 0-1,-1-1 1,1 1-1,-1 0 1,1-1-1,0 1 1,-1 0-1,1 0 1,-1-1-1,1 1 1,-1 0-1,1 0 1,-1 0-1,1 0 1,-1 0-1,1 0 1,-1 0-1,1-1 1,-1 2-1,1-1 1,-1 0-1,1 0 1,-1 0-1,1 0 1,-1 0-1,1 0 1,-1 0-1,1 1 1,-1-1-1,1 0 1,-1 0-1,1 1 1,0-1-1,-1 0 1,1 1-1,-1-1 1,1 0-1,0 1 1,-1 0-1,-2 0-8,1 1-1,-1-1 0,1 1 1,-1 0-1,1 0 0,0 0 1,0 0-1,0 1 0,-2 2 1,-3 27 8,7-32 86,2-17 496,0-1-2340,-1 35-1443,1 2 6328,2 85-1320,-4-104-1803,0 1 0,1 0-1,-1-1 1,1 1 0,-1-1 0,1 1 0,-1-1 0,1 1 0,-1-1 0,1 0 0,-1 1 0,1-1 0,0 0 0,-1 1 0,1-1 0,-1 0 0,1 0 0,0 1 0,-1-1 0,1 0 0,0 0-1,-1 0 1,1 0 0,0 0 0,0 0 0,-1 0 0,1 0 0,0 0 0,-1 0 0,2-1 0,24-3 114,-18 0-107,-1 0 0,1 0 1,-1-1-1,0 0 0,0-1 0,-1 1 0,0-1 1,0 0-1,0-1 0,-1 0 0,7-9 1,-2 1 9,-1-1 0,-1 0 0,0 0 0,8-26 1,-13 26 42,-8 20 5,-11 25-79,14-20 3,-1 0 0,1 0-1,0 0 1,1 0-1,0 0 1,1 11-1,0-18 3,0 0-1,0 0 0,0-1 1,0 1-1,1 0 1,-1 0-1,1 0 0,-1 0 1,1 0-1,0 0 0,0 0 1,0-1-1,0 1 1,0 0-1,0-1 0,0 1 1,0-1-1,1 1 1,-1-1-1,1 1 0,-1-1 1,1 0-1,-1 0 1,1 0-1,0 0 0,-1 0 1,1 0-1,0 0 1,0-1-1,0 1 0,0-1 1,3 1-1,0 0 7,0 0 1,0-1-1,0 0 0,0 0 1,0-1-1,-1 1 0,1-1 1,0 0-1,0 0 0,0-1 1,-1 1-1,1-1 0,-1 0 0,1 0 1,-1-1-1,0 1 0,0-1 1,0 0-1,7-7 0,-7 5 51,0 1 0,0-1 0,-1-1 0,1 1-1,-1 0 1,-1-1 0,1 1 0,-1-1 0,0 0 0,0 0 0,-1 0-1,1 0 1,-1 0 0,-1 0 0,1-11 0,-8-32 262,7 48-319,0 0 0,-1 1 0,1-1-1,0 0 1,0 0 0,0 0 0,-1 0 0,1 0-1,-1 0 1,1 0 0,0 1 0,-1-1 0,1 0-1,-1 0 1,0 1 0,1-1 0,-1 0 0,0 1 0,1-1-1,-1 0 1,0 1 0,0-1 0,0 1 0,1 0-1,-1-1 1,0 1 0,0-1 0,0 1 0,0 0 0,0 0-1,0 0 1,0-1 0,1 1 0,-1 0 0,0 0-1,0 0 1,0 0 0,0 1 0,0-1 0,0 0 0,0 0-1,0 1 1,0-1 0,0 0 0,1 1 0,-1-1-1,0 1 1,0-1 0,0 1 0,1-1 0,-1 1 0,-1 0-1,0 1-3,1 0 0,-1 0 0,0 0 0,0 0 0,1 0 0,0 0 0,-1 0 0,1 0 0,0 1 0,0-1 0,0 0 0,0 1-1,0-1 1,1 1 0,-1-1 0,1 1 0,0 0 0,-1-1 0,1 1 0,0-1 0,1 1 0,-1-1 0,0 1 0,1 0 0,-1-1 0,1 1-1,1 2 1,-1-2-1,0 1-1,1-1 0,-1 0 0,1 1 0,0-1 1,0 0-1,0 0 0,1 0 0,-1 0 0,1 0 1,-1-1-1,1 1 0,0-1 0,0 0 0,0 1 1,0-1-1,0-1 0,5 3 0,0-2 3,0 0 1,0 0-1,0-1 0,0-1 0,1 1 1,-1-1-1,0-1 0,1 1 0,-1-1 1,0-1-1,0 1 0,0-2 0,0 1 1,0-1-1,-1 0 0,1 0 0,-1-1 1,0 0-1,0-1 0,0 0 0,0 0 1,-1 0-1,0 0 0,0-1 0,0 0 1,-1-1-1,0 1 0,0-1 0,-1 0 0,5-8 1,-18 24-18,2 1 0,-1 0 0,-8 18 0,13-23 16,1 0 0,0 0 1,0 0-1,1 1 0,0-1 0,0 1 1,0-1-1,1 1 0,-1-1 1,2 9-1,-1-12 5,1 0 0,-1 0 0,1 0 0,-1 0 0,1 0 0,0 0 0,0 0 0,0 0 0,0-1 0,1 1 0,-1 0-1,0-1 1,1 1 0,-1-1 0,1 1 0,-1-1 0,1 0 0,0 1 0,-1-1 0,1 0 0,0 0 0,0 0 0,0-1 0,0 1 0,0 0 0,0-1 0,0 1 0,0-1 0,0 0 0,3 1 0,2 0 2,0-1 0,0 1 0,0-1-1,0-1 1,-1 1 0,1-1 0,0 0 0,0-1 0,0 0-1,-1 0 1,1 0 0,-1-1 0,1 0 0,-1 0 0,9-6 0,-6 2 4,-1 0 1,0 0 0,-1-1 0,0 0-1,0 0 1,0-1 0,-1 0-1,-1 0 1,7-13 0,-2-2 1,-1 0 1,-1 0-1,-1 0 0,-1-1 1,-1 0-1,-1 0 0,0-47 1,-4 71-11,0 1 1,1-1-1,-1 1 1,0-1 0,0 1-1,0-1 1,0 1 0,0-1-1,0 1 1,0-1 0,-1 1-1,1 0 1,0-1-1,0 1 1,0-1 0,0 1-1,-1-1 1,1 1 0,0-1-1,0 1 1,-1 0 0,1-1-1,0 1 1,-1 0-1,1-1 1,0 1 0,-1 0-1,1-1 1,-1 1 0,1 0-1,0 0 1,-1-1 0,0 1-1,-15 6-57,-14 23-21,22-14 76,0 0 1,0 0-1,2 1 0,0 0 1,0 0-1,2 0 0,0 1 1,1 0-1,1-1 0,0 1 1,1 0-1,1 0 0,3 30 1,-1-42-8,-1-1 1,1 0 0,0 0 0,0 0-1,0 0 1,1 0 0,-1-1 0,1 1-1,0-1 1,0 1 0,0-1 0,1 0-1,-1 0 1,1-1 0,-1 1 0,1-1 0,0 0-1,0 0 1,0 0 0,0 0 0,0-1-1,1 1 1,-1-1 0,0 0 0,1 0-1,7 0 1,-6 0-18,0-1-1,0 1 1,0-1-1,-1 1 1,1-2-1,0 1 0,0-1 1,0 0-1,-1 0 1,1 0-1,0-1 1,-1 0-1,1 0 1,-1-1-1,0 1 1,0-1-1,0 0 1,0 0-1,0-1 1,5-5-1,-8 7-164,-1-1 0,1 1 0,-1 0 1,0-1-1,0 1 0,0-1 0,0 0 0,0 1 0,-1-1 0,1 1 0,-1-1 0,1 0 0,-1 0 0,0 1 1,0-1-1,-1 0 0,1 1 0,-1-4 0,0 1-554,0 1 1,-1 0 0,1 0-1,-1 0 1,0 0-1,0 0 1,0 0 0,-1 0-1,0 1 1,-4-6-1,-18-14-6247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9001,'-2'0'10602,"6"0"-8200,1 3-384,0 0-545,1-1-800,4 0-545,-3 0-96,4 0-993,0-2-2370,-3 0-2499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2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2723,'0'0'24738,"10"-5"-23585,3-1-1013,0-1 0,-1-1 0,0 0 0,21-19 0,-29 24-133,0-1 1,0 1-1,-1-1 0,0 0 1,1 0-1,-1 0 0,-1-1 1,1 1-1,-1-1 0,1 1 1,-1-1-1,-1 0 0,1 0 1,-1 0-1,0 0 0,0 0 1,0 0-1,0 0 0,-1 0 1,0-7-1,-1 11-6,1 1-1,0-1 1,0 0 0,-1 0 0,1 1-1,0-1 1,-1 0 0,1 0 0,-1 1-1,1-1 1,-1 0 0,1 1 0,-1-1 0,1 1-1,-1-1 1,0 1 0,1-1 0,-1 1-1,0-1 1,1 1 0,-1 0 0,0-1-1,0 1 1,1 0 0,-1 0 0,0-1-1,0 1 1,0 0 0,1 0 0,-1 0-1,0 0 1,0 0 0,0 0 0,1 0 0,-1 0-1,0 0 1,0 1 0,0-1 0,1 0-1,-1 0 1,0 1 0,0-1 0,1 1-1,-1-1 1,0 0 0,0 2 0,-3-1 8,0 1 1,1 0 0,0 0-1,-1 0 1,1 1 0,0-1-1,0 1 1,-3 4 0,2-3 27,2 1 1,-1 0 0,0 0 0,1 0-1,0 0 1,0 0 0,1 0 0,-1 0-1,1 0 1,0 1 0,1-1 0,-1 1-1,1-1 1,0 0 0,1 1-1,-1-1 1,1 1 0,0-1 0,0 0-1,2 6 1,-1-7-130,0 0-1,1 0 1,-1 0 0,0 0-1,1-1 1,0 1 0,0-1-1,0 0 1,0 0 0,1 0-1,-1 0 1,1 0 0,0-1-1,0 1 1,0-1 0,0 0-1,0-1 1,0 1 0,0-1-1,1 1 1,-1-1 0,0 0-1,1-1 1,5 1 0,23-1-4862,5-2-4714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238 104 9289,'4'-4'376,"29"-39"5026,-32 42-5116,0-1 0,0 1 0,0-1 0,0 0 0,0 0 0,0 0 0,-1 1 0,1-1 0,0 0 0,-1 0 0,0 0 0,1 0 0,-1 0 0,0 0 0,0 0 0,0 0-1,0 0 1,-1 0 0,1 0 0,0 0 0,-1 0 0,1 0 0,-2-2 0,1 3-206,-1 0 1,1 0-1,0 0 0,-1 0 1,1 1-1,-1-1 0,1 0 1,-1 1-1,1-1 0,-1 1 1,0-1-1,1 1 0,-1 0 1,1 0-1,-1 0 0,0 0 1,1 0-1,-1 0 0,0 0 1,1 0-1,-3 1 0,-35 11 230,25-2-235,1-1 0,0 2 1,0 0-1,1 0 0,0 1 1,1 1-1,1-1 0,-15 25 1,11-14 191,1 0 0,1 1-1,1 1 1,-12 42 0,20-60-231,1 1 0,1-1 0,-1 1 0,1-1-1,1 1 1,-1-1 0,1 1 0,1-1 0,-1 1 0,1-1-1,3 14 1,-2-18-27,-1 0 0,1 0 0,0 0-1,0 0 1,0 0 0,0 0 0,0-1 0,1 1-1,-1-1 1,1 1 0,0-1 0,-1 0-1,1 0 1,0 0 0,0-1 0,0 1 0,1-1-1,-1 1 1,0-1 0,1 0 0,-1 0 0,0-1-1,1 1 1,-1-1 0,1 1 0,5-1 0,0 0 9,0 0 0,0-1 1,-1 0-1,1 0 1,-1-1-1,1 0 0,-1 0 1,1-1-1,14-7 1,-20 9 22,1-1 0,-1 0 0,0 0 0,1-1 0,-1 1 0,0 0 0,0-1 0,-1 0 0,1 0 0,-1 0 0,1 0 0,-1 0 0,0-1 0,0 1 0,0-1 0,0 1 0,-1-1 0,0 1 0,1-1 0,-1 0 1,-1 0-1,1 0 0,0-7 0,-1 9-9,-1 0 0,0 0 1,0 1-1,1-1 0,-1 0 0,0 0 1,0 1-1,0-1 0,-1 1 0,1-1 1,0 1-1,-1-1 0,1 1 1,-1 0-1,1 0 0,-1 0 0,1 0 1,-1 0-1,0 0 0,0 0 1,1 0-1,-1 1 0,0-1 0,0 1 1,0-1-1,0 1 0,0 0 1,0 0-1,-3 0 0,-65-5-99,63 5 100,61-4-1005,-27 1 575,1 1 1,44 2-1,-70 1 395,-1-1 0,1 1 0,-1 0 1,1-1-1,-1 1 0,0 0 0,0 0 0,1 0 1,-1 0-1,0 0 0,0 0 0,0 0 0,0 0 1,0 0-1,0 1 0,0-1 0,0 0 0,-1 1 1,1-1-1,-1 0 0,1 1 0,-1-1 0,1 1 1,-1-1-1,0 1 0,1-1 0,-1 1 0,0 0 1,0-1-1,0 1 0,0-1 0,-1 1 0,1 2 0,-10 51 352,-5-24-215,12-26-226,0-1-1,1 1 1,0 0-1,0-1 1,0 1-1,1 0 1,-1 0-1,0 9 0,12-26-7012,5-5 1695,-1-11-6031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2402,'0'0'8974,"-4"8"-5162,-12 23-1196,15-30-2534,1 0 0,0-1 0,-1 1 0,1-1 0,0 1 0,0 0 0,0-1 0,0 1 0,-1 0 0,1-1 0,0 1 0,0 0 0,0-1 0,0 1 0,0 0 0,1-1 0,-1 1 0,0 0 0,0-1 0,0 1 1,1-1-1,-1 1 0,0 0 0,0-1 0,1 1 0,-1-1 0,1 1 0,-1-1 0,0 1 0,1-1 0,-1 1 0,1-1 0,-1 1 0,1-1 0,0 0 0,-1 1 0,1-1 0,-1 0 0,1 1 0,0-1 0,-1 0 1,1 0-1,-1 0 0,1 0 0,0 1 0,0-1 0,36 2 1123,-31-3-837,5 2-257,0 0 1,-1-2 0,1 1 0,0-1-1,0-1 1,-1 0 0,1 0-1,-1-1 1,0-1 0,1 0 0,-2 0-1,1-1 1,15-9 0,-24 14-84,0-1 0,-1 1 0,1-1 0,0 1 0,0-1 1,0 1-1,-1-1 0,1 0 0,0 1 0,-1-1 0,1 0 0,-1 0 0,1 1 1,-1-1-1,1 0 0,-1 0 0,1 0 0,-1 0 0,0 0 0,1 1 1,-1-1-1,0 0 0,0 0 0,0 0 0,0 0 0,0 0 0,0 0 0,0-2 1,-1 2 6,0 0 1,0 0 0,0 0 0,0 0 0,0 0 0,0 1-1,0-1 1,-1 0 0,1 0 0,0 1 0,-1-1 0,1 1 0,0-1-1,-1 1 1,1 0 0,-2-1 0,-8-1 31,1 1 1,0 0-1,0 1 0,-12 1 0,13 1-36,1 0-1,0 1 0,0 0 0,0 0 0,0 1 1,0 0-1,1 0 0,0 1 0,0 0 0,0 0 1,0 1-1,-9 11 0,12-14 2,1 0 1,0 0-1,0 1 1,0 0 0,0-1-1,1 1 1,-1 0-1,1 0 1,0 1-1,0-1 1,1 0-1,-1 1 1,1-1-1,0 1 1,0-1 0,0 1-1,1 0 1,0-1-1,-1 1 1,2 0-1,-1-1 1,1 1-1,-1-1 1,1 1-1,2 5 1,-1-7-57,1 0-1,-1 0 1,1-1-1,-1 1 1,1-1 0,0 1-1,0-1 1,0 0 0,0 0-1,0 0 1,1-1 0,-1 1-1,0-1 1,1 0-1,-1 0 1,1 0 0,0 0-1,-1 0 1,1-1 0,0 0-1,4 0 1,5 1-973,0-1 0,0 0 1,1-1-1,22-5 0,4-9-4678,-5-6-3976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7175,'0'0'10378,"-7"8"-9305,0 2-774,0 0 0,1 0 1,0 0-1,1 1 0,1 0 1,-1 0-1,2 0 0,-1 0 1,2 1-1,-1 0 0,2-1 1,-1 1-1,2 17 0,0-12-231,1 0-1,1 0 0,0 0 1,2 0-1,0 0 1,0 0-1,2-1 0,0 0 1,1 0-1,0-1 1,1 0-1,1 0 0,1-1 1,0 0-1,21 23 1,-20-30-465,-7-12-307,-10-20-101,-4 8 317,0 2-1,-2-1 1,1 1 0,-2 1 0,-18-18-1,-76-58 1273,80 71 7,20 14-292,0 1 0,0-1 0,0 0 0,1-1 0,0 0 0,0 0 0,-6-8 0,34 10 248,237 12-747,-147 1-4431,-74-6-1243,-10-3-2996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16560,'0'0'7206,"-9"13"-6010,-1 3-668,0 0 0,1 1 0,0 0 0,1 1-1,2 0 1,-1 0 0,-5 31 0,11-41-501,0-1 8,0 0 0,0 0 0,0 0-1,1 0 1,0 0 0,2 12 0,-1-17-69,0-1 1,-1 1 0,1 0 0,0-1 0,0 1-1,0-1 1,0 1 0,0-1 0,0 1 0,0-1 0,1 0-1,-1 1 1,1-1 0,-1 0 0,0 0 0,1 0-1,0 0 1,-1 0 0,1-1 0,0 1 0,-1 0 0,1-1-1,0 1 1,0-1 0,-1 0 0,1 1 0,0-1-1,0 0 1,0 0 0,3-1 0,123 2-3576,-127-1 3628,0 0 0,1 1 0,-1-1 0,0 0-1,0 1 1,1-1 0,-1 1 0,0-1 0,0 1 0,0 0 0,0-1 0,0 1-1,0 0 1,0 0 0,0 0 0,0 0 0,0 0 0,0 0 0,0 0-1,-1 0 1,1 0 0,0 0 0,-1 0 0,1 0 0,-1 1 0,1-1-1,-1 0 1,0 0 0,1 1 0,-1-1 0,0 0 0,0 1 0,0-1 0,0 0-1,0 1 1,0-1 0,0 0 0,-1 0 0,1 1 0,-1 1 0,0 3 244,0 0 1,-1-1 0,0 1-1,1-1 1,-2 1 0,1-1-1,-6 9 1,0-4 104,0-1 0,0 0 0,-1 0 0,-19 14 1,24-20-338,1-1 0,0 0 0,0 0 0,-1 0 0,1 0 0,-1-1 0,1 1 0,-1-1 0,0 0 0,0 0 0,1 0 0,-1-1 0,0 0 0,0 1 0,0-1 0,0 0 0,0-1 0,0 1 0,-5-2 0,7 1-150,1 0 0,-1 1-1,1-1 1,0 0 0,-1 0 0,1 0 0,0 0 0,0 0 0,0-1-1,0 1 1,0 0 0,0 0 0,0-1 0,0 1 0,1-1 0,-1 1-1,0-1 1,1 1 0,-1-1 0,1 1 0,0-1 0,-1 1-1,1-3 1,0-39-7661,5 18 878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90 13965,'0'0'10287,"-2"9"-9208,-1 0-922,1-1-1,0 1 1,1-1 0,0 1 0,0 0 0,1 12 0,1-19-132,-1 0-1,0 0 1,1 0 0,-1-1 0,1 1-1,-1 0 1,1 0 0,0-1 0,-1 1-1,1-1 1,0 1 0,0 0-1,0-1 1,1 0 0,-1 1 0,0-1-1,3 2 1,-2-1-15,0-1 0,1-1 0,-1 1 0,1 0 0,-1-1 0,1 1 0,-1-1 0,0 1 1,1-1-1,-1 0 0,1 0 0,-1 0 0,1-1 0,-1 1 0,1-1 0,-1 1 0,4-2 0,0 0-65,-1 0 0,0-1 0,0 1 0,0-1-1,0 0 1,0 0 0,-1-1 0,1 0 0,-1 1 0,7-9 0,34-49-651,-40 53 694,-4 7 71,-6 39 784,3-30-711,-1 1-60,0 0 0,1 0 1,0 1-1,1-1 0,0 0 0,0 1 1,1-1-1,0 1 0,2 9 0,-2-18-77,1 0 1,-1 0-1,1 0 0,-1-1 0,1 1 0,-1 0 0,1 0 1,-1-1-1,1 1 0,0 0 0,-1-1 0,1 1 0,0-1 0,0 1 1,-1-1-1,1 1 0,0-1 0,0 1 0,0-1 0,0 0 1,0 1-1,0-1 0,-1 0 0,1 0 0,0 0 0,0 0 0,0 0 1,0 0-1,0 0 0,0 0 0,0 0 0,0 0 0,0 0 0,0-1 1,0 1-1,-1 0 0,2-1 0,1 0-44,1 0-1,-1 0 1,0-1-1,0 1 0,0-1 1,0 0-1,0 0 1,5-4-1,7-12-847,0-1-1,-1 0 0,-1-1 0,11-24 0,18-44-9133,-27 58 4773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10090,'0'0'9400,"-6"11"-7873,-4 12-793,0 0-1,1 1 0,2 0 1,0 1-1,2-1 0,0 1 1,-1 46-1,6-54-664,1 42 274,-1-55-480,0-1 1,1 0 0,-1 0-1,1 0 1,0 0 0,0 0-1,0 0 1,0 0 0,1 0-1,-1 0 1,1-1 0,0 1-1,-1 0 1,5 3 0,-18-41-1925,0 21 2002,-1 1-1,0 1 1,-1 0-1,0 1 1,-26-16-1,-25-19 2910,116 45-688,21 2-2177,23 0-2586,-4-8-6810,-56 0 1729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8200,'0'0'15113,"-9"2"-13266,8-2-1787,-52 14 2091,50-14-2083,1 1 0,0 0 0,0 0 0,0 0 0,0 0 0,0 0 1,0 0-1,0 0 0,0 1 0,0-1 0,1 1 0,-1 0 0,1-1 1,-1 1-1,1 0 0,-1 0 0,1 0 0,0 0 0,0 0 0,0 0 1,0 0-1,0 0 0,1 0 0,-1 0 0,0 3 0,2-4-116,-1 0-1,1 0 1,-1 0-1,1 0 1,-1 0-1,1 0 1,-1-1-1,1 1 1,0 0-1,0 0 1,-1-1-1,1 1 1,0-1-1,0 1 1,0 0-1,0-1 1,0 0-1,0 1 1,0-1-1,0 1 1,0-1-1,0 0 1,0 0-1,0 0 1,1 0-1,33 6-1270,-28-5 1086,6 1-340,57 11-1060,-68-13 1638,0 0 0,0 1 0,0-1 0,0 1 0,0 0 0,0-1 0,0 1 0,-1 0 0,1 0 0,0 0 0,0 1 0,-1-1 0,1 0 0,-1 1 0,1-1 0,-1 1 0,0-1 0,1 1 0,-1-1 0,0 1 0,0 0 0,0 0 0,0 0 0,0 0 0,-1-1 0,2 5 0,-3-4 150,0 0 0,1 1 0,-1-1 0,0 0 0,0 0 0,-1 0 0,1 0 0,0 0 0,-1 0 0,1 0 0,-1-1 0,1 1 0,-1-1 0,0 1 0,0-1 0,0 1 0,0-1 0,0 0 1,0 0-1,0 0 0,0 0 0,-3 1 0,-52 17 811,46-17-993,1 0-1,0 0 1,-1-1 0,-17-1 0,2-7-4183,11-6-1592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9449,'0'0'10426,"1"11"-9673,0 422 4291,-2-441-5083,-1 0-1,0 0 1,0 1-1,-1-1 1,0 1-1,-8-14 1,1-2-192,-44-123-185,54 145 432,1 1 0,-1 0 0,0-1 1,1 1-1,-1-1 0,0 1 0,1 0 0,-1-1 1,0 1-1,1 0 0,-1-1 0,1 1 0,-1 0 1,1 0-1,-1-1 0,1 1 0,-1 0 0,1 0 0,-1 0 1,1 0-1,-1 0 0,1 0 0,-1 0 0,1 0 1,-1 0-1,1 0 0,-1 0 0,1 0 0,-1 0 1,1 0-1,-1 0 0,1 0 0,-1 0 0,1 1 1,-1-1-1,1 0 0,-1 0 0,1 1 0,24 6 4,12 6-444,47 10-1,-65-20-2285,-1-1 0,30 1 0,-18-3-4422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 10890,'0'0'3993,"-8"0"-432,4-1-3322,0 1 1,0 0-1,-1 0 0,1 0 1,0 1-1,0-1 0,0 1 1,0 0-1,0 0 0,0 1 0,0-1 1,0 1-1,0 0 0,0 0 1,1 0-1,-1 0 0,1 1 1,0-1-1,-1 1 0,1 0 1,1 0-1,-1 0 0,0 1 0,1-1 1,-1 1-1,1-1 0,0 1 1,-2 6-1,2-7-182,1 0-1,-1 0 1,1 0 0,0 0-1,0 0 1,0 0 0,1 0-1,-1 0 1,1 0 0,0 0-1,0 0 1,0 1 0,0-1-1,0 0 1,1 0 0,-1 0-1,1 0 1,2 5 0,-1-6-49,-1 0 1,1 0-1,0 0 1,1 0 0,-1-1-1,0 1 1,0-1-1,1 0 1,-1 0-1,1 0 1,-1 0 0,1 0-1,-1 0 1,1 0-1,-1-1 1,1 0-1,0 1 1,-1-1-1,1 0 1,0 0 0,3-1-1,-1 1-44,0-1 0,0 0 0,-1 0 0,1 0 0,0 0 0,-1-1 0,1 0 0,-1 0 0,1 0 0,-1-1 0,0 1 0,0-1 0,0 0 0,7-6 0,-5 3-81,-1 0-1,1-1 1,-1 1 0,0-1-1,0 0 1,-1 0 0,6-14-1,-18 36 301,3-9-130,2 1 0,-1-1 1,0 1-1,1 0 0,1 0 0,-1 0 1,-2 13-1,5-18-102,-1-1 1,1 1-1,0 0 1,0 0-1,0-1 0,0 1 1,0 0-1,1-1 0,-1 1 1,0 0-1,1-1 1,-1 1-1,1-1 0,0 1 1,0 0-1,-1-1 1,1 1-1,0-1 0,0 0 1,0 1-1,0-1 0,1 0 1,-1 0-1,2 2 1,-1-2-466,0-1 1,0 1 0,0 0 0,0-1 0,0 1 0,0-1 0,0 0 0,1 1 0,-1-1 0,0 0-1,0-1 1,0 1 0,0 0 0,1-1 0,-1 1 0,0-1 0,0 1 0,0-1 0,3-1 0,16-12-7703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10570,'0'0'3748,"-25"15"-6951,25-17 1825,0-1 513,0 0 1,0 1-770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4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36 4292,'10'-17'11705,"-14"4"-5563,3 12-6064,0 0 0,0 1 0,0-1 0,0 1-1,-1-1 1,1 1 0,0 0 0,0-1 0,0 1 0,-1 0-1,1 0 1,0 0 0,0 0 0,-1 0 0,1 0 0,0 0-1,0 0 1,-1 1 0,1-1 0,0 0 0,0 1 0,0-1-1,0 1 1,0-1 0,-1 1 0,1 0 0,0-1 0,-1 2-1,-5 4-58,1-1-1,-1 1 1,2 0-1,-1 1 0,0-1 1,1 1-1,0 0 1,-3 8-1,4-10 56,2 0 1,-1 1-1,1-1 0,0 1 1,0 0-1,0-1 0,1 1 1,-1 0-1,2 0 0,-1 0 1,1 0-1,0 9 0,1-14-65,-1 1 0,1-1 0,0 1 0,0-1-1,0 0 1,0 0 0,0 1 0,0-1 0,0 0 0,0 0-1,1 0 1,-1 0 0,0 0 0,1 0 0,-1-1 0,1 1-1,-1 0 1,0-1 0,1 1 0,0-1 0,-1 1 0,1-1-1,-1 0 1,1 0 0,0 0 0,-1 0 0,1 0 0,-1 0 0,1 0-1,0 0 1,1-1 0,4 1 0,0-1 0,0 0 1,-1 0-1,1-1 0,0 0 0,8-3 0,68-56-2699,-83 62 2659,1-1 1,-1 1-1,0 0 1,1 0 0,-1-1-1,0 1 1,1 0 0,-1 0-1,0 0 1,0 0 0,0-1-1,0 1 1,0 0-1,0 0 1,0 0 0,0 0-1,0-1 1,0 1 0,-1 0-1,1 0 1,0 0-1,0-1 1,-1 2 0,-5 26 113,-7 26 335,-31 100 1800,37-133-1622,-1 0 1,-2-1-1,0 0 0,0 0 0,-15 17 1,24-34-558,-1-1 0,0 1 0,1-1 1,-1 0-1,0 0 0,0 0 1,-1 0-1,1 0 0,0 0 1,-1 0-1,1-1 0,-1 1 1,1-1-1,-1 0 0,0 0 0,1 0 1,-1 0-1,0 0 0,0-1 1,0 1-1,-4-1 0,4 0-14,1-1 0,-1 0 1,0 0-1,1 0 0,-1-1 0,1 1 0,-1-1 0,1 1 0,0-1 0,-1 0 0,1 0 0,0 0 0,0 0 0,1 0 0,-1 0 0,0 0 1,1-1-1,-1 1 0,1-1 0,0 1 0,0-1 0,-1-3 0,-2-1-154,0-1-1,1 0 1,-1 0 0,2-1-1,0 1 1,0-1 0,0 1 0,1-1-1,0 0 1,1 1 0,0-1-1,0 0 1,1 0 0,0 1 0,0-1-1,1 1 1,0-1 0,1 1-1,0 0 1,0 0 0,1 0 0,0 0-1,0 0 1,1 1 0,0 0-1,0 0 1,1 0 0,0 1 0,0-1-1,0 2 1,9-7 0,4-4-1741,1 1 1,31-18-1,47-19-7378,-58 32 3974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5125,'0'0'19544,"-10"0"-18140,7 1-1307,-46 5 1236,47-5-1299,1-1 1,-1 0 0,0 1-1,0-1 1,1 1 0,-1 0-1,1 0 1,-1 0-1,0 0 1,1 0 0,-1 0-1,1 0 1,0 0 0,-1 0-1,1 0 1,0 1-1,0-1 1,0 1 0,0-1-1,0 1 1,0-1 0,0 1-1,0 0 1,1-1-1,-1 1 1,1 0 0,-1 0-1,0 2 1,2-3-72,-1 0 0,1 0 0,-1 0 0,1-1 0,-1 1 0,1 0 0,-1-1 0,1 1 0,-1 0 0,1-1 0,0 1 0,-1-1 0,1 1 0,0-1 0,0 1 0,-1-1 0,1 0 0,0 1 0,0-1-1,0 0 1,-1 1 0,1-1 0,0 0 0,1 0 0,28 6-871,-24-5 644,31 4-848,-22-3 837,-1 0 1,1 0-1,0 1 0,-1 1 0,0 1 1,0 0-1,15 7 0,-29-11 323,1-1-1,0 1 1,0-1 0,0 1-1,-1-1 1,1 1 0,0-1-1,-1 1 1,1 0 0,0-1-1,-1 1 1,1 0 0,-1-1-1,1 1 1,-1 0 0,1 0-1,-1 0 1,0-1 0,1 1-1,-1 0 1,0 0 0,0 0-1,0 0 1,0 0 0,1 0-1,-1 0 1,-1 1 0,1-1 74,-1 1 1,0-1-1,1 1 1,-1-1-1,0 0 1,0 1-1,0-1 1,0 0-1,0 0 1,-1 0-1,1 0 1,0 0-1,0 0 1,-2 1-1,-49 22 1585,47-22-2039,-59 17 1588,29-14-3268,5-9-6770,22-2-3336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9033,'0'0'15326,"10"-3"-14691,-4 2-543,1 0-1,-1 0 1,1 1-1,-1 0 1,0 0 0,1 0-1,-1 1 1,0 0-1,1 0 1,7 3-1,-11-3-59,0 0-1,1 0 1,-1 1-1,0 0 1,0-1-1,0 1 1,0 0-1,-1 1 1,1-1-1,0 0 1,-1 1-1,0-1 1,1 1-1,-1 0 1,0 0-1,-1 0 1,1 0-1,0 0 1,-1 0-1,0 1 1,1-1-1,-1 0 1,-1 1-1,1-1 1,0 4-1,-2 23 238,1-26-222,-1 0 0,1 1 1,0-1-1,0 0 0,0 1 0,1-1 1,-1 0-1,3 6 0,-1-10-34,1 1 0,0-1 0,-1 1 0,1-1 0,0 0 0,0 0 0,-1 0 0,1-1 0,0 1 0,-1-1 0,1 1 0,0-1 0,3-1 0,2-2-23,-1 1 0,0-1 0,-1-1 1,1 1-1,0-1 0,-1 0 1,0 0-1,-1-1 0,1 0 0,-1 0 1,0 0-1,0-1 0,-1 0 1,0 0-1,0 0 0,-1 0 1,1 0-1,-2-1 0,1 0 0,-1 1 1,2-15-1,-4 21 6,0 1 0,-1 0 0,1 0 0,0 0 0,-1 0 0,1-1 0,0 1 0,0 0 0,-1 0 0,1 0 0,0 0 0,-1 0 0,1 0 0,0 0 0,-1 0 0,1 0 0,-1 0 0,1 0 0,0 0 0,-1 0 0,1 0 0,0 0 0,0 0 0,-1 1 0,1-1 0,0 0 0,-1 0 0,1 0 0,0 0 0,-1 1 0,1-1 0,0 0 0,0 0 0,-1 1 0,1-1 0,0 0 0,0 0 0,0 1 0,0-1 0,-1 0 0,1 1 0,0-1 0,0 0 0,0 1 0,0-1 0,0 0 0,0 1 0,0-1 0,0 0 0,0 1 0,0-1 0,0 0 0,0 1 0,0-1 0,0 1 0,0 0-1,0 1-1,0 0 1,1-1 0,-1 1 0,0-1-1,1 1 1,-1-1 0,1 1 0,0-1-1,-1 1 1,1-1 0,0 0 0,0 1-1,0-1 1,0 0 0,0 0 0,0 1-1,0-1 1,0 0 0,1 0 0,-1 0-1,0 0 1,3 0 0,-1 1-2,1 0 1,0-1 0,-1 0-1,1 0 1,0 0-1,0 0 1,0-1 0,0 1-1,-1-1 1,6 0-1,-6 0-16,-1 0-1,1 0 1,0 0-1,-1 0 1,1 0-1,0-1 0,-1 1 1,1-1-1,-1 0 1,1 0-1,-1 0 0,1 0 1,-1 0-1,0 0 1,1-1-1,-1 1 0,0-1 1,0 1-1,0-1 1,0 0-1,0 0 1,-1 0-1,1 0 0,0 0 1,-1-1-1,0 1 1,1 0-1,-1-1 0,0 1 1,0 0-1,0-1 1,-1 0-1,1-2 1,-1 4 11,0-1 1,0 1 0,0 0 0,0-1 0,0 1 0,0 0 0,-1-1-1,1 1 1,0 0 0,-1 0 0,1 0 0,-1-1 0,0 1 0,1 0 0,-1 0-1,0 0 1,0 0 0,0 0 0,0 0 0,0 0 0,0 0 0,0 0-1,0 0 1,0 1 0,0-1 0,0 0 0,0 1 0,0-1 0,-1 1 0,1-1-1,0 1 1,-1 0 0,1-1 0,0 1 0,0 0 0,-1 0 0,1 0-1,0 0 1,-1 0 0,1 0 0,0 1 0,-1-1 0,-1 1 0,0-1-14,-1 1-1,0 0 1,1 0 0,-1 0 0,0 1 0,1-1 0,0 1 0,-1 0 0,1 0 0,0 0 0,0 0-1,0 1 1,0-1 0,0 1 0,-2 3 0,3-5 35,1 1-1,-1 0 1,1 0-1,0 0 1,-1 0-1,1 0 1,0 0-1,0 1 1,1-1-1,-1 0 1,0 0-1,1 1 1,-1-1-1,1 0 1,0 1-1,-1-1 1,1 1-1,1-1 1,-1 0-1,0 1 1,0-1-1,2 4 1,-1-4 0,1 0 0,0-1 0,-1 1 0,1 0 0,0-1 0,0 0 0,0 1-1,0-1 1,0 0 0,1 0 0,-1 0 0,0 0 0,0 0 0,1-1 0,-1 1 0,0-1 0,1 0 0,-1 1 0,0-1 0,1 0 0,4-1 0,19 1-182,1 0-348,0 1-1,-1 1 1,40 8 0,-48-41 3289,-12 20-2762,20-40-2985,-7-3-3659,-6 12-788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1:2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17809,'14'-8'7483,"7"7"-6116,12-1-1126,-24-12 1861,-8 11-1816,-1 8-362,1-4 73,0 0 1,-1-1-1,1 1 1,0-1 0,0 1-1,0-1 1,0 1 0,-1-1-1,1 0 1,0 1-1,0-1 1,0 0 0,0 0-1,0 1 1,0-1-1,0 0 1,0 0 0,0 0-1,0 0 1,0-1 0,0 1-1,0 0 1,0 0-1,1-1 1,27-4 126,-3-15 13,-25 19-145,0 0-1,0 0 1,0 0-1,0 0 0,0 0 1,0 0-1,-1-1 1,1 1-1,0 0 1,-1 0-1,1 0 1,-1-1-1,0 1 1,1 0-1,-1-1 1,0 1-1,0 0 1,1 0-1,-1-1 1,0 1-1,0-1 1,-1-1-1,-1 3-162,1 0 0,-1 0 0,0 0 1,0 0-1,1 0 0,-1 0 0,0 0 0,1 1 1,-1-1-1,0 0 0,1 1 0,-1 0 0,0-1 0,1 1 1,-1 0-1,1 0 0,-1 0 0,-1 1 0,-26 33-6582,17-17 1116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14862,'0'0'2952,"-6"11"-672,-3 11-1394,0-1 0,1 1 0,1 1 0,2 0 1,0 0-1,1 0 0,-1 36 0,5-39-822,2 0-1,0 0 1,1 0-1,1 0 1,0-1 0,2 0-1,0 0 1,2 0-1,0-1 1,13 23-1,-21-41-64,0 0-1,0 0 1,0 0-1,0 1 1,0-1-1,0 0 1,0 0-1,0 0 1,0 0-1,0 1 1,0-1-1,0 0 1,0 0-1,0 0 0,0 0 1,0 0-1,0 1 1,0-1-1,1 0 1,-1 0-1,0 0 1,0 0-1,0 0 1,0 0-1,0 1 1,0-1-1,1 0 1,-1 0-1,0 0 1,0 0-1,0 0 1,0 0-1,0 0 0,1 0 1,-1 0-1,0 0 1,0 0-1,0 0 1,0 0-1,1 0 1,-1 0-1,0 0 1,0 0-1,0 0 1,0 0-1,1 0 1,-1 0-1,0 0 1,0 0-1,0 0 0,0 0 1,1 0-1,-1 0 1,0 0-1,0 0 1,0 0-1,0-1 1,0 1-1,0 0 1,1 0-1,-1 0 1,0 0-1,0 0 1,0 0-1,0-1 1,0 1-1,3-19 17,-7-29 19,-20-12-49,23 57 1,0 0-1,0 1 0,0 0 0,-1-1 0,1 1 1,-1 0-1,0-1 0,0 1 0,1 0 0,-2 0 0,1 0 1,0 1-1,0-1 0,0 1 0,-1-1 0,1 1 1,-1 0-1,1-1 0,-1 1 0,-5-1 0,8 2 10,0 0 0,0 1 0,-1-1 0,1 0 0,0 0 0,-1 0 0,1 0 0,0 1 0,0-1 0,-1 0 0,1 0 0,0 1 0,0-1 0,0 0 0,0 0 0,-1 1 0,1-1 0,0 0 0,0 1 0,0-1 0,0 0 0,0 1 0,0-1 0,0 0 0,0 1 0,0-1 0,0 0 0,0 1 0,0-1 0,0 0 0,0 1 0,0-1 0,0 0 0,0 1 0,0-1 0,0 0 0,0 1 0,0-1 0,1 0 0,-1 0 0,0 1 0,0-1 0,0 0 0,1 1 0,8 15-37,-4-11 44,0 0-1,1 0 1,0-1-1,0 1 1,0-2-1,0 1 1,1-1-1,0 0 1,-1 0-1,1 0 1,0-1-1,1 0 1,11 1-1,-3 0-27,0-2 1,1 0-1,-1 0 0,1-2 1,17-2-1,-30 3 27,-1-1-1,1 0 1,-1 1-1,0-1 1,1-1 0,-1 1-1,0 0 1,0-1-1,1 0 1,-1 0 0,-1 0-1,1 0 1,0 0 0,0-1-1,-1 1 1,1-1-1,-1 1 1,0-1 0,0 0-1,0 0 1,0 0-1,-1 0 1,1 0 0,-1-1-1,1 1 1,-1 0-1,0-1 1,-1 1 0,1-1-1,0 1 1,-1-1-1,0 1 1,0-1 0,0-3-1,-1 6-1,1 0 0,0 1-1,-1-1 1,1 0-1,0 0 1,-1 1-1,1-1 1,-1 0 0,1 1-1,-1-1 1,1 0-1,-1 1 1,0-1 0,1 1-1,-1-1 1,0 1-1,1 0 1,-1-1-1,0 1 1,0-1 0,1 1-1,-1 0 1,0 0-1,0-1 1,0 1 0,1 0-1,-1 0 1,0 0-1,0 0 1,0 0-1,0 0 1,1 0 0,-1 0-1,0 1 1,0-1-1,0 0 1,-1 1 0,-1 0 7,0-1 0,-1 1-1,1 1 1,0-1 0,0 0 0,0 1 0,0-1 0,-4 4 0,2 0 94,1-1-1,-1 1 0,1 1 0,0-1 0,0 0 0,1 1 1,0 0-1,0 0 0,0 0 0,1 0 0,-1 0 1,2 1-1,-1-1 0,1 1 0,0-1 0,0 1 0,0-1 1,1 9-1,1-14-87,0 1 1,0 0-1,0 0 0,0-1 1,0 1-1,0 0 1,1-1-1,-1 1 0,0-1 1,1 0-1,-1 1 1,1-1-1,0 0 0,-1 0 1,1 0-1,0 0 1,0 0-1,0-1 0,-1 1 1,1 0-1,0-1 1,0 1-1,0-1 0,0 0 1,0 0-1,0 0 1,0 0-1,0 0 0,0 0 1,2-1-1,7 1 33,0 0 0,-1-1 0,1-1 0,13-3-1,-14 1-95,1 1 0,-2-2 0,1 0 0,0 0 0,-1 0 0,0-1 0,-1-1 0,1 1 0,-1-2 0,0 1 0,-1-1 0,0 0 0,0 0 0,0-1 0,-1 0 0,-1 0 0,7-15 0,-23 51 162,-14 37 397,24-60-530,0 0-1,0 0 0,1 0 0,-1 0 0,1 0 0,-1 1 0,2-1 0,-1 0 0,0 0 1,1 1-1,-1-1 0,1 0 0,3 7 0,-4-11-96,0 1 1,1 0-1,-1-1 1,1 1-1,-1 0 0,0-1 1,1 1-1,0-1 0,-1 1 1,1-1-1,-1 1 1,1-1-1,0 1 0,-1-1 1,1 1-1,0-1 0,-1 0 1,1 0-1,0 1 0,0-1 1,-1 0-1,1 0 1,0 0-1,0 0 0,0 1 1,0-2-234,0 1 1,0 0-1,-1 0 0,1 0 1,0 0-1,0-1 1,-1 1-1,1 0 1,0-1-1,-1 1 1,1 0-1,0-1 0,-1 1 1,1-1-1,0 1 1,-1-1-1,1 0 1,-1 1-1,1-1 1,-1 0-1,1 1 0,-1-1 1,0 0-1,1 1 1,-1-2-1,8-18-9438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6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18001,'0'0'7623,"50"50"-7655,-34-36-1858,5-3-2306,-3-6-3875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16624,'0'0'4676,"-7"11"-3058,-3 7-922,1-1 0,1 1 1,0 1-1,2 0 0,0 0 1,1 0-1,0 0 1,-1 24-1,5-20-494,0 1-1,2-1 1,0 1-1,8 35 1,-9-54-226,1 0 0,0-1 0,0 1 0,1-1-1,-1 0 1,1 1 0,0-1 0,0 0 0,1 0 0,-1 0 0,1 0 0,0-1 0,0 1 0,0-1 0,0 0 0,1 0 0,-1 0-1,1 0 1,0 0 0,0-1 0,0 1 0,0-1 0,0 0 0,0-1 0,1 1 0,-1-1 0,1 1 0,-1-2 0,1 1 0,6 0 0,-2-1-154,0-1 0,0 0 0,0 0 0,0-1 0,0-1 0,0 1 1,-1-1-1,1-1 0,-1 1 0,1-2 0,-1 1 0,-1-1 0,11-8 1,13-6 174,-30 20 48,0 0 0,-1 0 0,1 0 1,0 1-1,0-1 0,-1 0 1,1 1-1,-1-1 0,1 0 1,-1 1-1,1-1 0,-1 1 1,0-1-1,0 1 0,0-1 1,0 3-1,1 1-26,-1-1 0,1 0 0,0 1 1,0-1-1,1 0 0,-1 0 0,4 6 0,-2-8-25,1 1-1,-1-1 1,1 0 0,0 0-1,0 0 1,0 0 0,0-1-1,0 0 1,1 0 0,-1 0-1,0 0 1,1-1 0,-1 1-1,0-1 1,5-1-1,6 1-503,1-1-1,28-6 0,-29 3-440,0-2-1,0 0 0,-1 0 1,1-1-1,15-12 0,40-17 118,-70 36 886,0 0 0,1 0 1,-1 0-1,0 0 0,1 0 0,-1 0 1,0 0-1,0 0 0,1 0 1,-1 0-1,0 0 0,0 1 0,1-1 1,-1 0-1,0 0 0,0 0 1,1 0-1,-1 0 0,0 1 1,0-1-1,0 0 0,1 0 0,-1 0 1,0 1-1,0-1 0,0 0 1,0 0-1,1 1 0,-1-1 0,0 0 1,0 0-1,0 1 0,0-1 1,0 0-1,0 0 0,0 1 1,0-1-1,0 0 0,0 1 0,0-1 1,0 0-1,0 0 0,0 1 1,0-1-1,0 0 0,0 1 0,0-1 1,0 0-1,-1 0 0,1 1 1,0-1-1,0 0 0,0 0 0,0 0 1,0 1-1,-1-1 0,1 0 1,-6 19 752,0-7-461,2 1 1,-1 0-1,2 0 0,0 0 1,0 1-1,1-1 0,1 1 1,0 22-1,2-25-490,1 0-1,0-1 1,0 1-1,1-1 1,0 0-1,1 0 1,5 11-1,-3-9-381,-2-5 354,1 0-1,-2 0 1,1 0-1,-1 1 1,0-1-1,-1 1 1,0 0 0,0 0-1,0 0 1,-1 0-1,-1 0 1,1 0 0,-1 0-1,-2 11 1,2-18 232,-1 1 0,0-1 0,1 1 0,-1-1 0,0 0-1,0 0 1,0 1 0,0-1 0,0 0 0,0 0 0,0 0 0,-1 0 0,1 0 0,0-1 0,-1 1 0,1 0 0,0 0 0,-1-1 0,1 1 0,-1-1 0,1 1 0,-1-1 0,1 0 0,-1 0 0,1 0-1,-1 1 1,1-1 0,-1-1 0,1 1 0,-3 0 0,2 0 11,-1 0 0,1-1 0,-1 1 0,0-1 0,1 1 0,-1-1 0,1 0 0,-1 0 0,1 0 0,0 0 0,-1 0 0,1-1 0,0 1 0,0-1-1,0 0 1,0 1 0,-2-3 0,1-2-64,0 1-1,0-1 0,1 1 0,-1-1 1,1 0-1,1 0 0,-1 0 0,1 0 1,0 0-1,1 0 0,-1 0 1,1 0-1,0 0 0,1 0 0,-1 0 1,1 0-1,1 0 0,-1 0 0,4-10 1,0 3-15,1 1 1,0-1 0,1 1-1,0 0 1,1 1 0,0-1-1,15-15 1,6 0 429,1 1 1,1 2-1,42-26 1,-70 47-357,0 0 1,0 0-1,0 0 0,0 0 1,0-1-1,-1 1 1,1-1-1,-1 1 1,0-1-1,0 0 1,-1 0-1,1 0 1,-1 0-1,0 0 1,0 0-1,0-1 1,0 1-1,-1 0 1,0 0-1,1-1 0,-2 1 1,1 0-1,0 0 1,-1-1-1,-1-3 1,3 37-125,-1-28 7,0 0-1,0 1 1,0-1 0,1 0-1,-1 1 1,0-1-1,1 0 1,-1 1 0,1-1-1,0 0 1,-1 0 0,1 0-1,0 0 1,0 0 0,0 1-1,0-2 1,0 1 0,0 0-1,0 0 1,0 0 0,0 0-1,0-1 1,0 1 0,1 0-1,-1-1 1,0 1 0,1-1-1,-1 1 1,0-1 0,1 0-1,-1 0 1,2 1-1,19-1-7681,-7 0-801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29 13261,'0'-2'234,"0"1"1,0 0-1,0 0 0,0 0 1,0 0-1,-1 0 1,1 0-1,0 0 1,0 0-1,-1 0 1,1 0-1,-1 0 1,1 0-1,-1 0 1,1 0-1,-1 0 1,1 1-1,-1-1 1,0 0-1,0 0 1,1 1-1,-1-1 1,0 0-1,0 1 1,0-1-1,0 0 1,0 1-1,-1-1 1,-1 0-32,0 1 1,0-1 0,0 1-1,0 0 1,0-1 0,0 1-1,0 1 1,0-1 0,0 0-1,-4 2 1,-2 0-120,0 1-1,0 0 1,1 0-1,-1 1 1,1 0-1,-12 8 1,18-11-82,0 0 1,0 0 0,0 1-1,1-1 1,-1 1 0,0-1-1,1 1 1,-1 0-1,1 0 1,-1 0 0,1 0-1,0 0 1,0 0 0,-1 0-1,2 0 1,-1 0 0,0 0-1,0 1 1,1-1-1,-1 0 1,1 1 0,0-1-1,0 0 1,0 1 0,0-1-1,0 0 1,0 1 0,0-1-1,1 0 1,-1 1 0,1-1-1,0 0 1,0 0-1,0 0 1,1 3 0,6 6-25,-1-1 1,2-1 0,-1 1-1,1-1 1,18 13 0,17 19-155,-37-30 133,1 0 0,-2 1 0,1 0-1,-2 0 1,0 0 0,0 0-1,-1 1 1,0 0 0,-1 0 0,2 25-1,-4-32 168,-1 0 0,1 0 0,-1 0 0,0-1 0,-1 1 0,0 0 0,0 0 0,0 0 0,0-1 0,-1 1 0,0 0 0,0-1 0,-1 0 0,0 1 0,1-1 0,-2 0 0,1-1 0,0 1 0,-1 0 0,0-1 0,0 0 0,-1 0 0,1 0 0,-1 0 0,0-1 0,-9 5 1,14-7-74,-1-1 0,0 1 1,0-1-1,1 0 0,-1 1 1,0-1-1,0 0 1,0 0-1,1 1 0,-1-1 1,0 0-1,0 0 1,0 0-1,0 0 0,0 0 1,1 0-1,-1 0 1,0 0-1,0-1 0,0 1 1,0 0-1,1 0 0,-1-1 1,0 1-1,0 0 1,1-1-1,-1 1 0,0-1 1,1 1-1,-1-1 1,0 1-1,1-1 0,-1 0 1,1 1-1,-1-1 1,1 0-1,-1 1 0,1-1 1,-1 0-1,1 0 1,0 1-1,-1-1 0,1 0 1,0 0-1,0 0 0,0 0 1,0 1-1,-1-1 1,1 0-1,0 0 0,1-1 1,1-52-273,-2 50 252,5-24-545,1 0 1,1 1-1,1-1 1,1 2 0,2-1-1,0 2 1,2-1-1,1 2 1,1-1-1,28-34 1,-40 55 481,1 0 0,0 0 1,0 0-1,0 0 0,0 1 0,0-1 0,1 1 1,0 0-1,0 1 0,0-1 0,0 1 1,0 0-1,0 0 0,0 0 0,1 1 0,-1 0 1,1 0-1,-1 0 0,1 1 0,5 0 1,-9-1 39,-1 1 1,1-1-1,-1 1 1,1-1-1,-1 1 1,0-1-1,1 0 1,-1 1 0,0-1-1,0 0 1,1 0-1,-1 0 1,0 0-1,0 0 1,0 0-1,0-1 1,0 1 0,0 0-1,-1 0 1,2-2-1,-1 1 66,0 1-1,0-1 0,0 1 1,0-1-1,0 1 0,0 0 1,0-1-1,1 1 0,-1 0 1,1 0-1,-1 0 0,1 0 1,2-1-1,-9 33 2084,3-19-2081,0-1 1,0 1-1,1-1 1,1 19 0,0-24-92,0-6-29,0 1 0,0-1-1,0 1 1,0-1 0,0 0 0,0 1 0,1-1-1,-1 1 1,0-1 0,0 0 0,0 1 0,1-1-1,-1 0 1,0 1 0,0-1 0,1 0 0,-1 1-1,0-1 1,0 0 0,1 0 0,-1 1 0,1-1-1,-1 0 1,0 0 0,1 0 0,-1 1-1,0-1 1,1 0 0,-1 0 0,1 0 0,-1 0-1,0 0 1,1 0 0,-1 0 0,1 0 0,-1 0-1,0 0 1,1 0 0,-1 0 0,1 0 0,-1 0-1,0 0 1,1 0 0,-1-1 0,1 1 0,18-10-4847,-6-8-2679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9001,'0'0'7041,"-6"10"-3715,1-3-3010,-43 77 4747,45-78-4872,0-1-1,0 1 1,1 0-1,0 0 1,0 0-1,1 1 1,-1-1-1,1 0 1,1 1-1,-1-1 1,1 0-1,0 1 1,1-1-1,1 8 1,-1-13-210,0 1-1,0-1 1,0 1 0,0-1 0,0 0 0,1 1 0,-1-1-1,1 0 1,-1 0 0,1 0 0,-1 0 0,1 0 0,-1-1-1,1 1 1,0 0 0,-1-1 0,1 1 0,0-1 0,0 1-1,0-1 1,2 0 0,49 3-1189,-33-2 484,-7 0 387,1 1 0,-1 1 0,1 0 0,-1 1 1,14 6-1,-24-9 378,0 0 0,0 1 0,0-1 0,0 1 1,-1 0-1,1 0 0,-1 0 0,0 0 0,1 0 0,-1 1 0,0-1 1,3 5-1,-5-6 76,1 1-1,0 0 1,-1 0 0,1-1 0,-1 1 0,0 0 0,0 0 0,0 0-1,1-1 1,-2 1 0,1 0 0,0 0 0,0 0 0,0 0-1,-1-1 1,1 1 0,-1 0 0,0-1 0,1 1 0,-1 0 0,0-1-1,0 1 1,-2 2 0,-1 1 28,0-1 0,-1 0-1,1 0 1,-1 0 0,0-1-1,0 0 1,0 0 0,0 0-1,-1 0 1,1-1 0,-1 0 0,-11 3-1,9-2-128,-1-1 0,1 0 0,-1-1-1,0 0 1,0 0 0,0-1 0,1 0 0,-12-2-1,19 1-129,0 1-1,0 0 1,0-1-1,0 0 1,0 1-1,0-1 1,0 1-1,0-1 1,0 0-1,0 0 1,0 0-1,1 1 1,-1-1-1,0 0 1,1 0-1,-1 0 1,1 0-1,-1 0 1,1 0-1,-1 0 1,1 0-1,0 0 1,-1-1-1,1 1 1,0 0-1,0 0 1,0 0-1,0 0 1,0 0-1,0-2 1,9-36-6410,9 9-1169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14253,'0'0'6278,"-3"9"-4356,-8 18-893,0 1 0,3 0 0,0 0 0,-6 46 0,13-66-1062,0 0 0,1 0 1,-1 0-1,2 0 0,-1 0 0,1 0 0,0 0 0,1 0 0,0 0 0,0-1 0,1 1 0,0-1 0,0 1 1,1-1-1,0 0 0,0 0 0,0-1 0,1 1 0,0-1 0,1 0 0,-1-1 0,13 11 0,1-8-3075,-13-16-2554,-6 6 4985,0-1 0,-1 0 0,1 1 0,-1-1 0,0 1-1,1-1 1,-1 1 0,0-1 0,0 1 0,-1 0 0,-1-4-1,-4-4-191,0 1-1,-1-1 1,-1 1-1,-9-8 0,-43-31 3300,42 34-35,0 0 0,1-2-1,-17-18 1,34 33-2310,1 1-1,-1 0 1,1-1 0,-1 1 0,1-1-1,-1 1 1,1-1 0,0 1-1,-1-1 1,1 1 0,0-1 0,-1 1-1,1-1 1,0 0 0,-1 1-1,1-1 1,0 1 0,0-1-1,0 0 1,0 1 0,0-1 0,0 0-1,0 1 1,0-1 0,0 0-1,0 1 1,0-1 0,0 0 0,0 1-1,0-1 1,0 1 0,1-1-1,-1 0 1,0 1 0,0-1 0,1 1-1,-1-1 1,1 1 0,-1-1-1,0 1 1,1-1 0,-1 1 0,1-1-1,-1 1 1,1-1 0,-1 1-1,1 0 1,0-1 0,-1 1 0,1 0-1,-1 0 1,1-1 0,0 1-1,-1 0 1,1 0 0,-1 0-1,1 0 1,0 0 0,-1 0 0,1 0-1,1 0 1,52-2 327,-43 2-204,111 0-153,-40 0-4263,-69-2-57,-11-8-2531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3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9769,'0'0'11275,"65"-10"-12396,-33 12-5061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16944,'0'0'3812,"0"10"-2942,20 436 4148,-19-405-4918,0-27-71,0 1 0,-1 0 1,0 0-1,-1 0 0,-1-1 0,-1 1 0,0-1 1,-8 26-1,12-45 51,-1 1-1,1-1 1,-1 0 0,0 1-1,0-1 1,0 0 0,-2-7-1,1-7-49,-2-21-5,-1-1-1,-2 1 1,-17-60 0,5 24-38,28 87-34,-1 0 0,2 0 0,0-1 1,0-1-1,1 0 0,0 0 1,23 11-1,-28-17 53,1 0 0,-1 0 1,1-1-1,0 0 0,0 0 0,0-1 1,0 0-1,0 0 0,0-1 0,0 0 1,0 0-1,0-1 0,0 0 0,0-1 1,0 0-1,-1 0 0,1 0 0,14-8 1,-16 7-1,0 0 0,-1-1 0,1 0 1,-1-1-1,0 1 0,0-1 0,-1 0 0,1 0 1,-1 0-1,0-1 0,0 1 0,-1-1 0,0 0 1,0 0-1,0 0 0,-1-1 0,1 1 0,-2-1 1,1 1-1,-1-1 0,0 0 0,0-11 0,-6-23 77,5 41-84,0-1-1,0 0 1,0 1-1,-1-1 1,1 1-1,0-1 1,0 0 0,-1 1-1,1-1 1,-1 1-1,1-1 1,0 1-1,-1-1 1,1 1-1,-1-1 1,1 1 0,-1-1-1,1 1 1,-1-1-1,0 1 1,1 0-1,-1-1 1,1 1-1,-1 0 1,0 0 0,1 0-1,-1-1 1,0 1-1,1 0 1,-1 0-1,0 0 1,1 0-1,-1 0 1,0 0 0,1 0-1,-1 0 1,0 0-1,1 1 1,-1-1-1,0 0 1,1 0 0,-1 1-1,1-1 1,-1 0-1,0 1 1,1-1-1,-1 0 1,1 1-1,-1-1 1,1 1 0,-1-1-1,1 1 1,-1-1-1,1 1 1,0-1-1,-1 1 1,1-1-1,0 1 1,-1 0 0,1 0-1,-4 5 9,0 0 0,1 0-1,0 1 1,0-1 0,0 1-1,1 0 1,0 0 0,0 0-1,1 0 1,0 0 0,0 0-1,1 11 1,-1-13 15,2 1 1,-1-1-1,1 0 0,-1 0 0,1 0 0,1 0 1,-1 0-1,4 7 0,-4-10-11,0-1-1,0 1 1,0 0-1,0 0 1,0-1-1,1 1 1,-1-1-1,0 1 1,1-1-1,0 1 1,-1-1-1,1 0 0,0 0 1,-1 0-1,1 0 1,0 0-1,0 0 1,0-1-1,0 1 1,4 0-1,-1 0 2,1-1 0,-1 0-1,1 0 1,-1-1 0,1 0 0,-1 0-1,1 0 1,-1 0 0,0-1-1,1 0 1,-1 0 0,0-1 0,0 1-1,0-1 1,-1 0 0,1 0-1,-1-1 1,1 1 0,-1-1 0,0 0-1,-1 0 1,1 0 0,3-6-1,-1 2-58,-1 0 0,1-1 0,-2 0 0,1 0 0,-1 0 0,-1 0 0,1-1 0,-1 1 0,-1-1 0,0 0-1,-1 0 1,1-12 0,-2 22 39,1 0 0,-1 0 0,0-1 0,0 1 0,0 0 0,0 0 0,0-1-1,0 1 1,0 0 0,0 0 0,0-1 0,0 1 0,0 0 0,0 0 0,0-1-1,0 1 1,0 0 0,0 0 0,0-1 0,0 1 0,0 0 0,0 0 0,0-1 0,0 1-1,0 0 1,0 0 0,-1-1 0,1 1 0,0 0 0,0 0 0,0 0 0,0 0 0,-1-1-1,1 1 1,0 0 0,0 0 0,0 0 0,-1 0 0,1-1 0,0 1 0,0 0-1,-1 0 1,1 0 0,0 0 0,0 0 0,-1 0 0,1 0 0,0 0 0,-1 0 0,-10 13-126,-9 23 182,16-26 51,1 0 0,0 1-1,1-1 1,0 1 0,0-1 0,1 1 0,1 0-1,0-1 1,1 15 0,0-23-88,0 0-1,0 0 1,-1 0 0,2 0 0,-1 0 0,0 0 0,0-1 0,1 1-1,-1 0 1,1-1 0,-1 1 0,1-1 0,0 1 0,-1-1-1,1 0 1,0 1 0,0-1 0,0 0 0,0 0 0,0-1-1,0 1 1,0 0 0,1-1 0,-1 1 0,0-1 0,0 0 0,0 1-1,5-1 1,4 0 0,0 1 0,1-1 0,-1-1-1,18-2 1,-16-1-91,0 0-1,0 0 0,0-1 1,-1-1-1,1 0 1,-1 0-1,-1-2 1,1 1-1,-1-1 1,16-16-1,-27 23 273,-4 27 292,5-49-140,5-26-366,-4 33-437,0 0 0,0 0 0,7-19 0,-9 34 340,0 1 1,1-1 0,-1 1-1,0 0 1,0-1-1,0 1 1,1 0 0,-1 0-1,0-1 1,0 1-1,1 0 1,-1 0-1,0-1 1,1 1 0,-1 0-1,0 0 1,1 0-1,-1-1 1,0 1 0,1 0-1,-1 0 1,0 0-1,1 0 1,-1 0 0,0 0-1,1 0 1,-1 0-1,1 0 1,-1 0-1,0 0 1,1 0 0,-1 0-1,0 0 1,1 0-1,0 0 1,7 0-8218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15118,'0'0'4100,"60"-14"-3908,-10 27-96,8 1-96,4-1-2242,5-6-8584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8264,'0'0'16917,"1"13"-16175,-2 137 860,1-149-1594,0 1 0,0 0-1,1-1 1,-1 1 0,1-1 0,-1 1 0,1 0 0,0-1 0,0 1 0,0-1 0,0 0 0,0 1 0,0-1 0,0 0 0,0 1 0,0-1 0,0 0-1,1 0 1,-1 0 0,0 0 0,1 0 0,-1 0 0,1-1 0,-1 1 0,1 0 0,0-1 0,-1 1 0,1-1 0,-1 0 0,1 1 0,0-1-1,-1 0 1,1 0 0,0 0 0,-1 0 0,1 0 0,0-1 0,1 0 0,8 1 23,-1-1 0,0-1 1,0 0-1,0 0 0,11-5 0,-1-1-42,-1-1 1,0-1-1,0-1 0,-1-1 1,-1 0-1,0-2 0,0 0 1,-1 0-1,23-30 0,-57 97 705,16-48-600,0-1-1,0 0 0,1 1 0,0 0 0,0-1 0,0 1 0,0 0 1,1-1-1,0 7 0,0-10-154,0-1 0,0 1 0,0 0 0,0 0 0,1 0 0,-1 0 0,0 0 0,0 0 0,1-1 0,-1 1 0,1 0 0,-1 0 1,1-1-1,-1 1 0,1 0 0,-1-1 0,1 1 0,0 0 0,-1-1 0,2 2 0,0-2-272,-1 1 0,1-1 0,-1 0 0,1 1 0,-1-1 0,0 0 0,1 0 0,-1 0 0,1 0 0,-1 0 0,1-1 0,-1 1 0,1 0 0,-1-1 0,1 1 0,-1-1 0,2 0 0,13-9-6911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0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26 5189,'0'0'4489,"-8"-3"-2684,1 2-1184,-28-8 506,13-3 3819,31 14-4419,0 0 0,1 0 0,-1-1 0,1-1 0,17 0 1,-12 0-167,400 1 550,-213-1-648,-202 0-167,-27 0 192,-597 15-57,586-13-211,296-6-142,117-3-210,-348 2 357,-22 1 52,-19 1 3,-55 1 15,-1 3-1,-124 19 1,-67 3 1564,316-40-2225,18 8-3055,97 0-1,-128 8 824,15-1-2391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12396,'2'0'3811,"-2"9"-1504,0 9 31,0 8-256,-2 6-353,-7 1-351,2 0-770,5-1-352,-3-6-191,5 0-65,0-5 0,0-4-865,0-2-1666,0-6-768,-11-5-1794,-5-4-2850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2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12364,'0'-8'2535,"1"3"-2228,0 1 0,0-1-1,0 0 1,0 1 0,1-1-1,0 1 1,0 0 0,0 0-1,0-1 1,1 1 0,0 1-1,-1-1 1,1 0 0,1 1-1,-1-1 1,0 1 0,1 0-1,0 0 1,0 0 0,-1 1-1,2 0 1,-1-1 0,0 1-1,0 1 1,1-1 0,8-2-1,4-1 8,0 1-1,1 0 1,-1 1 0,1 1-1,-1 1 1,29 1-1,-33 1-276,0 0 0,0 1 0,0 0-1,0 1 1,0 0 0,-1 1-1,1 1 1,-1 0 0,17 10 0,-26-13-37,0-1 0,0 1 0,-1 0 0,1-1 0,-1 2 0,0-1 0,0 0 0,1 0 0,-1 1 0,-1-1 0,1 1 0,0-1 0,-1 1-1,1 0 1,-1 0 0,0-1 0,0 1 0,0 0 0,1 4 0,-2-4 57,0 0-1,0 0 1,-1 0-1,1 0 0,-1 0 1,0 0-1,0 0 1,0-1-1,0 1 0,0 0 1,-1-1-1,1 1 0,-1-1 1,1 1-1,-1-1 1,-3 4-1,-4 2 81,0 0 1,0-1-1,0 0 0,-1 0 1,0-1-1,0-1 0,0 1 0,-21 6 1,-9-2 5,32-9-3794,19 0-11744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8712,'0'0'12738,"10"1"-11724,-2 0-808,1-1 1,0-1 0,0 0-1,0 0 1,-1-1-1,1 1 1,15-7 0,-19 6-129,0 1 1,-1-1 0,0 0 0,1-1 0,-1 1 0,0-1 0,0 0-1,-1 0 1,1 0 0,-1 0 0,1-1 0,-1 1 0,0-1 0,0 0-1,0 0 1,-1 0 0,0 0 0,1 0 0,1-6 0,-4 9-41,0 0 0,1 0 0,-1 0 0,0 0 0,1 0 0,-1 0 0,0 0 0,0 0 0,0 0 0,0 0 1,0 0-1,0 0 0,0 0 0,0 0 0,0 0 0,-1 0 0,1 0 0,0 0 0,0 0 0,-2-1 0,2 2-25,-1-1-1,1 1 0,-1 0 0,1-1 0,-1 1 0,0 0 0,1 0 0,-1 0 1,1 0-1,-1 0 0,0 0 0,1 0 0,-1 0 0,0 0 0,1 0 0,-1 0 1,1 0-1,-1 0 0,0 0 0,1 0 0,-1 1 0,1-1 0,-2 1 1,-2 1-18,-1 0 0,1 0 0,0 1 0,0 0 0,0 0 0,-7 6 1,-33 49-29,42-55 33,0 0 0,0 0-1,0 0 1,1 1 0,-1-1-1,1 0 1,0 1 0,0 0 0,0-1-1,0 1 1,1-1 0,-1 1 0,1 0-1,0-1 1,0 1 0,1 0 0,0 5-1,0-8-3,0 1 0,0-1 0,0 1-1,0-1 1,0 0 0,0 0 0,0 1-1,1-1 1,-1 0 0,0 0 0,1 0-1,-1 0 1,1-1 0,-1 1 0,1 0 0,0-1-1,-1 1 1,1-1 0,-1 1 0,1-1-1,3 1 1,41 2-517,-37-3 276,43 2-1021,-19 0 990,-1-1 1,56-6-1,-87 4 435,0 1 0,-1-1 0,1 1 0,-1-1 0,1 0 0,-1 1 0,1-1 0,-1 0 0,0 0 0,1 1 0,-1-1 0,0 0 0,1 0 0,-1 1 0,0-1 0,0 0 0,0 0 0,0 0 0,0 0 0,0 1 0,0-1 0,0 0 0,0 0 0,0 0 0,0 1 0,-1-1 0,1 0 0,0 0 0,-1 0 0,1 1 0,0-1 0,-1 0 1,1 1-1,-2-2 0,-14-35-89,14 33 252,-18-28-84,16 26-204,-1-1-1,1 0 1,0 1-1,0-1 0,1-1 1,0 1-1,1 0 1,-4-15-1,10 21-323,1 1 0,-1 0 1,1 0-1,-1 1 0,1-1 0,8 3 0,68 19-10413,-55-18 3619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8456,'0'0'7922,"-8"0"-4169,-4 0-3414,0 0 0,1 1 0,-1 1 0,0 0 0,1 0 0,-1 2 0,1-1 0,0 1 0,0 1 0,0 0 0,1 0 0,0 1 0,0 0 0,0 1 0,-10 9 0,19-15-351,1-1-1,-1 0 1,1 0 0,-1 1 0,1-1-1,-1 0 1,1 1 0,0-1 0,-1 1-1,1-1 1,0 0 0,-1 1-1,1-1 1,0 1 0,-1-1 0,1 1-1,0-1 1,0 1 0,0 0 0,-1-1-1,1 1 1,0-1 0,0 1 0,0-1-1,0 1 1,0-1 0,0 1 0,0 0-1,0-1 1,0 1 0,0-1 0,1 1-1,-1-1 1,0 1 0,0-1 0,0 1-1,1-1 1,-1 1 0,0-1 0,1 1-1,-1-1 1,0 1 0,1-1 0,-1 0-1,1 1 1,-1-1 0,0 0-1,1 1 1,-1-1 0,1 0 0,-1 1-1,1-1 1,-1 0 0,1 0 0,-1 0-1,1 1 1,-1-1 0,1 0 0,0 0-1,-1 0 1,1 0 0,-1 0 0,1 0-1,-1 0 1,1 0 0,0 0 0,0-1-1,48 3-987,-41-2 848,32-1-487,-21-1 574,-1 2 1,1 0 0,0 1 0,-1 1-1,31 8 1,-48-10 101,0 0 0,0 0-1,0 0 1,0 0 0,0 1 0,-1-1-1,1 0 1,0 1 0,0-1 0,0 1 0,0-1-1,0 1 1,-1-1 0,1 1 0,0 0-1,-1-1 1,1 1 0,0 0 0,-1 0 0,1-1-1,-1 1 1,1 0 0,-1 0 0,1 0 0,-1 0-1,0 0 1,1 0 0,-1-1 0,1 3-1,-2-1 37,0-1-1,1 1 0,-1-1 0,0 1 0,0-1 1,0 1-1,1-1 0,-2 1 0,1-1 0,0 0 1,0 0-1,0 1 0,-1-1 0,1 0 0,-2 1 0,-54 29 1332,43-24-1300,0-1-1,-1 0 0,0-1 1,0-1-1,0-1 1,-1 0-1,-17 1 1,33-4-186,0 0 0,-1 0 0,1 0 0,0 0 0,0 0 0,-1 0 0,1 0 0,0 0 0,0 0 0,-1 0 0,1 0 0,0 0 0,-1 0 0,1 0 0,0 0 0,0 0 0,-1 0 0,1 0 0,0 0 0,0-1 0,-1 1 1,1 0-1,0 0 0,0 0 0,0 0 0,-1-1 0,1 1 0,0 0 0,0 0 0,0-1 0,0 1 0,-1 0 0,1 0 0,0 0 0,0-1 0,0 1 0,0 0 0,0-1 0,0 1 0,0 0 0,6-12-4207,10-5-2091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34 16207,'0'0'4116,"-11"4"-2835,1 0-1006,-1 0 0,0 1 0,1 0 0,0 1-1,-14 11 1,21-15-217,0 0 0,0 0 0,1 0 0,-1 1 0,1-1 0,0 1 0,-1 0 0,1 0 0,0 0 0,1 0 0,-1 0 0,0 0 0,1 0 0,0 1 0,0-1 0,0 0 0,0 1 0,0-1 0,1 1 0,0-1 0,0 1 0,0-1 0,0 1 0,0-1 0,0 1 0,1-1 0,1 5 0,-1-6-17,0 0 0,1 0 0,0 0-1,-1 0 1,1 0 0,0 0 0,0 0 0,0 0 0,0-1 0,0 1 0,0-1 0,1 0 0,-1 1 0,0-1-1,1 0 1,-1 0 0,1-1 0,-1 1 0,1 0 0,-1-1 0,1 1 0,0-1 0,-1 0 0,1 0-1,4-1 1,-1 2-21,-1-2-1,0 1 0,0 0 0,1-1 0,-1 0 1,0 0-1,0 0 0,0-1 0,0 0 0,0 0 1,0 0-1,4-3 0,-5 1 39,0 0 1,-1 1-1,0-1 0,1-1 0,-1 1 0,-1 0 1,1-1-1,-1 1 0,0-1 0,0 0 0,0 0 1,0 0-1,-1 0 0,0 0 0,0 0 1,0 0-1,-1 0 0,0 0 0,0-1 0,-1-9 1,1 12-25,-1 0 0,0 0 0,0 0 0,0 0 0,0 0 0,0 0 0,0 0 0,-1 0 0,1 1 0,-1-1 0,0 0 0,0 1 0,0 0 0,0-1 0,0 1 0,0 0 0,-1 0 0,1 0 0,-1 0 0,0 0 0,1 1 0,-1 0 0,0-1 0,0 1 0,0 0 0,0 0 0,0 0 0,0 1 0,0-1 0,0 1 0,0-1 0,-1 1 0,1 0 0,-4 1 0,6-1-33,1 0-1,0 0 1,-1 0 0,1 0 0,0 0-1,-1 0 1,1 1 0,0-1-1,0 0 1,-1 0 0,1 0-1,0 0 1,-1 1 0,1-1 0,0 0-1,0 0 1,-1 0 0,1 1-1,0-1 1,0 0 0,0 0 0,0 1-1,-1-1 1,1 0 0,0 1-1,0-1 1,0 0 0,0 1-1,0-1 1,0 0 0,0 1 0,0-1-1,0 0 1,0 1 0,0-1-1,0 0 1,0 1 0,0-1-1,0 0 1,0 1 0,0-1 0,0 0-1,0 0 1,0 1 0,0-1-1,1 0 1,-1 1 0,0-1 0,0 0-1,0 0 1,1 1 0,-1-1-1,0 0 1,0 0 0,1 0-1,-1 1 1,17 14 55,-2-13-104,1 0 0,-1-1-1,1-1 1,-1 0 0,0-1-1,1-1 1,-1-1 0,0 0-1,0 0 1,16-7 0,58-11-286,-88 21 336,0-1 0,0 1 0,0 0 0,0 0 0,0 0-1,0 0 1,0 0 0,0 0 0,0 0 0,0 0 0,0 0 0,0 1-1,0-1 1,0 0 0,-1 1 0,1-1 0,0 0 0,0 1 0,0-1-1,0 1 1,0-1 0,-1 1 0,1 0 0,0-1 0,-1 1 0,1 0-1,0 0 1,-1-1 0,1 1 0,-1 0 0,1 0 0,-1 0 0,1 0-1,-1 0 1,0 0 0,1-1 0,-1 1 0,0 0 0,0 0 0,0 0-1,0 0 1,0 0 0,0 0 0,0 0 0,0 0 0,0 0 0,0 0-1,0 0 1,-1 0 0,1 0 0,0 0 0,-1 1 0,-3 12 133,0-1-1,-1 0 1,-8 15 0,4-7 210,9-21-324,-1 1 1,1-1 0,0 1 0,-1 0 0,1-1 0,0 1 0,-1-1-1,1 1 1,0 0 0,0-1 0,0 1 0,0 0 0,0-1 0,-1 1-1,1 0 1,0 0 0,1-1 0,-1 1 0,0 0 0,0-1 0,0 1-1,0 0 1,0-1 0,1 1 0,-1-1 0,0 1 0,1 0-1,-1-1 1,0 1 0,1-1 0,-1 1 0,1-1 0,-1 1 0,1-1-1,-1 1 1,1-1 0,0 1 0,1-1 2,0 1 0,1-1-1,-1 0 1,0 0 0,0-1 0,0 1-1,0 0 1,1-1 0,-1 1 0,0-1-1,4-1 1,59-32-697,-63 33 610,24-16-581,-16 10 529,-1 1-1,1 0 1,0 0-1,0 1 1,1 1-1,12-5 1,-23 9 124,0 0 0,0 0 0,1 0 0,-1 0 0,0 0 0,0 1 0,1-1 0,-1 0 0,0 0 0,0 0 0,1 0 0,-1 0 0,0 0 0,0 0 0,0 0 0,1 1 0,-1-1 0,0 0 0,0 0 0,0 0 0,1 0 0,-1 1 0,0-1 0,0 0 0,0 0 0,0 1 0,0-1 0,0 0 0,1 0 0,-1 1 0,0-1 0,0 0 0,0 0 0,0 1 0,0-1 0,0 0 0,0 0 0,0 1 0,0-1 0,0 1 0,-2 18 337,-7 15 220,-4-5-40,-2 5-132,12-10-4789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10122,'0'0'18481,"11"5"-18097,35 17-170,-43-21-204,0 0 0,0-1 1,0 1-1,1-1 0,-1 0 0,0 0 0,1 0 1,-1 0-1,0-1 0,0 1 0,1-1 0,-1 0 1,0 0-1,0 0 0,0-1 0,0 1 0,0 0 1,0-1-1,0 0 0,-1 0 0,1 0 0,-1 0 1,1 0-1,-1-1 0,0 1 0,3-4 0,-3 4-12,0 0 0,0 0 0,0 0 0,-1-1 0,1 1 0,0-1 0,-1 1 0,0-1-1,0 0 1,0 0 0,0 1 0,0-1 0,0 0 0,-1 0 0,1 0 0,-1 0 0,0 0 0,0 0 0,0 0-1,0 0 1,-1 0 0,1 1 0,-1-1 0,1 0 0,-1 0 0,-2-5 0,1 7-11,1-1 1,0 1 0,0 0-1,-1 0 1,1 0-1,0 0 1,-1 0 0,1 0-1,-1 0 1,0 0 0,1 1-1,-1-1 1,0 1-1,1-1 1,-1 1 0,0-1-1,1 1 1,-1 0-1,0 0 1,0 0 0,1 0-1,-1 0 1,0 1 0,0-1-1,1 0 1,-1 1-1,0-1 1,1 1 0,-1-1-1,-2 2 1,-1 1-3,0-1 0,0 1 0,0 0 0,0 0 0,1 0 1,-1 1-1,1-1 0,-5 6 0,4-3 29,-1 0 0,1 1 0,0-1 0,1 1-1,-1 0 1,1 0 0,1 1 0,-1-1 0,1 1 0,1 0 0,-1 0 0,1 0-1,1 0 1,-2 14 0,4-20-7,-1-1-1,1 1 0,0-1 1,-1 1-1,1-1 0,0 1 1,0-1-1,0 0 0,0 1 1,1-1-1,-1 0 0,0 0 1,0 0-1,1 0 1,-1 0-1,1 0 0,-1 0 1,1 0-1,-1 0 0,1-1 1,-1 1-1,1-1 0,0 1 1,-1-1-1,1 0 0,0 1 1,-1-1-1,1 0 0,0 0 1,-1 0-1,4-1 1,59-4-392,-49 0 87,-1 0 1,0-1-1,0-1 1,0 0-1,0 0 1,19-16-1,-18 12 288,0 2-1,1-1 1,0 2-1,20-8 0,-36 16 40,0 0 1,0 0-1,1-1 0,-1 1 0,0 0 0,0 0 0,0 0 0,1 0 0,-1 0 0,0 0 0,0 0 0,1 0 1,-1 0-1,0 0 0,0 0 0,0 0 0,1 0 0,-1 0 0,0 0 0,0 0 0,0 0 0,1 0 0,-1 0 1,0 0-1,0 0 0,0 1 0,1-1 0,-1 0 0,0 0 0,0 0 0,0 0 0,0 0 0,1 1 1,-1-1-1,0 0 0,0 0 0,0 0 0,0 0 0,0 1 0,0-1 0,1 0 0,-1 0 0,0 0 0,0 1 1,-2 13 565,-11 13 20,9-20-466,1-1 0,-1 1 0,1 0 0,1 0 0,-1 1 0,1-1 0,0 0 0,1 1 0,-1 10-1,2-17-141,1 0-1,-1 0 0,1 0 0,-1 0 0,1 0 0,-1 0 0,1 0 0,0 0 0,-1-1 0,1 1 0,0 0 0,0 0 0,-1-1 1,1 1-1,0 0 0,0-1 0,0 1 0,0-1 0,0 1 0,0-1 0,0 1 0,0-1 0,0 0 0,0 0 0,0 1 0,0-1 0,0 0 1,1 0-1,-1 0 0,0 0 0,0 0 0,0-1 0,0 1 0,2-1 0,41-6-315,-29 0-26,0-1 0,-1 0 0,21-14 0,-23 13 222,0 1 0,1 0 0,1 1 0,18-8 0,-32 18 120,1 0 1,-1 0 0,0 0 0,0 0-1,0 0 1,0 0 0,0 0 0,-1-1-1,1 1 1,-3 6 0,-5 17-432,1-10-4047,6-11-1967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13581,'0'0'5883,"9"-2"-4095,15-3-70,49-5-1,-62 8-1365,0 2-1,0 0 0,0 0 1,0 1-1,0 0 0,0 1 1,21 6-1,-31-8-333,0 0 0,-1 0-1,1 0 1,0 1 0,0-1 0,-1 0-1,1 0 1,0 1 0,0-1 0,-1 0-1,1 1 1,-1-1 0,1 1 0,0-1-1,-1 1 1,1-1 0,-1 1 0,1-1 0,-1 1-1,1 0 1,-1-1 0,1 1 0,-1 0-1,0-1 1,1 1 0,-1 0 0,0 0-1,0-1 1,1 1 0,-1 0 0,0 0-1,0-1 1,0 1 0,0 0 0,0 0-1,0 0 1,0-1 0,0 1 0,-1 0 0,1 0-1,0-1 1,0 1 0,-1 0 0,1-1-1,0 1 1,-1 0 0,1-1 0,0 1-1,-1 0 1,1-1 0,-1 1 0,1-1-1,-1 1 1,0 0 0,1-1 0,-1 0 0,1 1-1,-2 0 1,-45 27 881,43-26-839,-29 13 287,23-12-273,0 1 0,0 1 1,1-1-1,-1 2 0,1-1 1,0 1-1,1 1 0,0-1 0,0 1 1,-8 9-1,15-15-70,0 0-1,1 1 1,-1-1 0,0 0-1,1 0 1,0 0-1,-1 0 1,1 1 0,0-1-1,-1 0 1,1 0 0,0 1-1,0-1 1,0 0-1,0 0 1,0 1 0,0-1-1,0 0 1,1 0 0,-1 1-1,0-1 1,1 0-1,-1 0 1,1 0 0,-1 0-1,1 1 1,0-1 0,-1 0-1,1 0 1,0 0 0,0 0-1,0 0 1,0-1-1,0 1 1,0 0 0,0 0-1,0-1 1,0 1 0,0 0-1,0-1 1,0 1-1,0-1 1,1 1 0,-1-1-1,0 0 1,2 1 0,9 3-14,0-1 1,0 0-1,20 1 1,-24-3-44,149 16-5825,-95-11-3255,-32-3-2057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8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16816,'0'0'12139,"48"-15"-11818,-20 2-321,-3 2-961,-5-5-3107,-1 1-4228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15951,'0'0'1922,"60"2"-961,-14-3-64,14-7-289,8-4-512,4 0-64,1 1 0,-9 0 0,-4 0-288,-14 2-288,-13 0-129,-10 4-288,-8 3-1153,-14 0-640,-18 1-9642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94 10378,'0'0'3972,"-55"20"-1570,55-17-737,5-3-640,23 0-160,11 0-224,16-8-449,9-4-192,8-4-128,5 3-1057,-8 0-513,-9-4-1345,-9 1-928,-8-5-6279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4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10410,'0'0'9796,"8"-6"-9172,32-18-289,1 1-1,1 2 0,1 1 0,56-16 0,-37 13-291,-40 14-16,449-155 57,-401 145 134,0 3 0,0 2 0,2 4 0,136-2 0,-195 13-191,0 0 0,-1 1-1,1 1 1,-1-1 0,1 2-1,-1 0 1,-1 0 0,18 10-1,0 3 7,48 36-1,-50-33 190,0-1 1,38 19-1,-48-31-75,0-1-1,0 0 1,0-1 0,1-2 0,-1 1 0,1-2 0,0 0 0,0-2-1,25-1 1,-26 0-345,1-2-1,0 0 1,32-10-1,-39 10-496,-1-1 0,0-1 0,0 0 0,0 0 0,0-1 0,14-12 0,-7-1-4029,-8-2-2686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15086,'0'0'1314,"9"-1"-866,7 0-342,125-3 2401,-125 5-2365,0 0 0,-1 1 0,1 1-1,0 0 1,-1 1 0,0 1 0,18 7-1,-31-11-141,0-1 0,0 1 0,0 0 0,-1 0 0,1 0 0,0 0 0,-1 0 0,1 0 0,0 0 0,-1 0 0,1 1 0,-1-1 0,0 1 0,0-1 0,1 1 0,-1 0 0,0-1 0,0 1 0,0 0 0,-1 0 0,1-1 0,0 1 0,-1 0 0,1 0 0,-1 0 0,1 0 0,-1 0-1,0 0 1,0 0 0,0 0 0,0 0 0,0 0 0,-1 0 0,1 0 0,0 0 0,-1 0 0,0 0 0,1-1 0,-1 1 0,0 0 0,0 0 0,0 0 0,0-1 0,-2 3 0,-5 7 53,-1 0 0,-1-1 0,0 0 1,-23 17-1,24-19-40,-63 52 217,5-3-1627,23-21-4733,26-22-4275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4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4324,'0'0'14878,"11"-9"-13298,-1 1-1210,1 0-1,0 1 0,0 0 0,16-6 0,-22 11-263,1-1 0,0 1 0,-1 0-1,1 1 1,0 0 0,0-1 0,0 2 0,0-1-1,0 1 1,1 0 0,-1 0 0,0 1-1,0 0 1,6 1 0,-10-1-92,-1-1 0,0 1 0,0 0 0,-1 0 0,1-1 0,0 1 0,0 0 0,0 0 0,0 0 0,-1 0 0,1 0 0,-1 0 0,1 0 0,0 0 0,-1 0 0,0 0 0,1 0 0,-1 1 0,0-1 0,1 0 0,-1 0 0,0 0 0,0 0 0,0 1 0,0-1 0,0 0 0,0 0 0,0 0 0,-1 1 0,1-1 0,0 0 0,-1 2 0,0 1 102,0 0 0,-1 1-1,1-1 1,-1 0 0,0 0 0,0 0-1,-4 6 1,-8 4 254,0 0 0,-1 0 0,0-2 0,-1 0 1,-27 15-1,108-25-381,-60-2-20,1 1 1,0 0-1,0 0 1,-1 0-1,1 0 0,-1 1 1,1 0-1,-1 0 1,0 1-1,1 0 0,-1 0 1,7 5-1,-11-7 41,1 0-1,-1 0 1,0 1-1,0-1 0,1 0 1,-1 1-1,0-1 1,0 0-1,-1 1 1,1-1-1,0 1 1,0 0-1,-1-1 1,1 1-1,-1-1 1,1 1-1,-1 0 0,0 0 1,0-1-1,0 1 1,0 0-1,0-1 1,0 1-1,0 0 1,0 0-1,-1-1 1,1 1-1,-1 0 1,1-1-1,-1 1 0,0-1 1,1 1-1,-1-1 1,0 1-1,0-1 1,0 1-1,0-1 1,0 0-1,-1 0 1,1 1-1,0-1 1,-1 0-1,1 0 0,0 0 1,-4 1-1,-3 4 181,0 1 0,-1-2 0,0 1-1,0-1 1,-1-1 0,1 0-1,-1 0 1,0-1 0,0 0 0,0 0-1,0-1 1,-11 0 0,25-7-1638,0-1 1,1 1-1,0 0 0,0 0 1,8-6-1,20-13-5134,5-3-3598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15503,'0'0'7271,"-8"4"-5334,-3 3-1650,1-1-1,0 2 1,0-1-1,0 1 1,1 1-1,1 0 1,-14 16-1,18-20-258,1 0 0,-1 0-1,1 0 1,0 1 0,0-1-1,1 1 1,0 0 0,0 0-1,0 0 1,1 0 0,-1 0-1,1 0 1,1 0 0,-1 0-1,1 0 1,0 0 0,1 1-1,-1-1 1,3 8 0,-1-11-23,0 1-1,0-1 1,0 1 0,0-1 0,1 0 0,-1 0-1,1 0 1,0-1 0,0 1 0,0-1 0,0 1-1,0-1 1,1 0 0,-1 0 0,1-1 0,-1 1 0,1-1-1,0 1 1,0-1 0,4 1 0,0 0 14,0-1-1,0 1 1,-1-1 0,1 0-1,0-1 1,0 0 0,0 0 0,0-1-1,11-2 1,-19 3-1,1 0-1,-1 0 1,1 0-1,-1 0 1,0 0-1,1 0 1,-1 0 0,1 0-1,-1-1 1,1 1-1,-1 0 1,1 0-1,-1 0 1,0-1 0,1 1-1,-1 0 1,0 0-1,1-1 1,-1 1 0,0 0-1,1-1 1,-1 1-1,0 0 1,1-1-1,-1 1 1,0-1 0,0 1-1,1 0 1,-1-1-1,0 1 1,0-1-1,0 1 1,0-1 0,0 1-1,0-1 1,-13-11 1018,-23-3-265,-27 3-1444,79 7-11728,6 1-5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7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10250,'0'0'16613,"10"-2"-15855,-8 1-684,5-1 57,0 0-1,0 1 0,0 0 1,1 1-1,8-1 0,-15 1-118,1 0 0,0 0 0,-1 1-1,1-1 1,-1 0 0,1 0 0,0 1 0,-1-1-1,1 1 1,-1 0 0,0-1 0,1 1 0,-1 0-1,1 0 1,-1 0 0,0 0 0,0 0 0,1 0-1,-1 0 1,0 0 0,0 1 0,0-1 0,0 0-1,-1 1 1,1-1 0,0 0 0,0 1 0,-1-1-1,1 1 1,-1-1 0,1 1 0,-1 0 0,0-1-1,0 1 1,0 1 0,1 1-3,-1-1 1,0 1-1,-1-1 1,1 1-1,0-1 1,-1 0-1,0 1 1,0-1-1,0 1 0,0-1 1,-1 0-1,1 0 1,-1 0-1,0 0 1,0 0-1,0 0 1,0 0-1,0-1 0,-1 1 1,1-1-1,-1 0 1,0 1-1,0-1 1,0 0-1,-4 2 1,6-4 27,32 0-101,-15 0-117,-4-1 93,1 1 0,0 0 0,0 1 1,17 3-1,-28-4 86,-1 0 0,0 1 0,1-1 0,-1 0 1,0 1-1,1-1 0,-1 1 0,0-1 0,0 1 0,0-1 0,1 1 0,-1 0 1,0 0-1,0 0 0,0 0 0,0 0 0,0 0 0,0 0 0,0 0 1,-1 0-1,1 0 0,0 0 0,-1 0 0,1 1 0,-1-1 0,1 0 0,-1 0 1,1 1-1,-1-1 0,0 0 0,0 1 0,1-1 0,-1 1 0,0-1 0,0 0 1,-1 1-1,1-1 0,0 0 0,0 1 0,-1-1 0,1 0 0,0 1 1,-1-1-1,0 0 0,1 0 0,-1 1 0,0-1 0,1 0 0,-1 0 0,-2 2 1,-4 5 192,0 0 1,0-1-1,-1 0 1,0 0-1,0-1 1,-1 0-1,1 0 1,-1-1 0,-1 0-1,1-1 1,-1 0-1,0 0 1,0-1-1,0 0 1,0-1-1,-21 2 1,41-21-10025,8 2-914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1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11883,'0'0'7570,"11"-4"-6283,16-2-664,0 2 1,1 0 0,28 0-1,100 1 308,-148 3-950,27 4 40,-34-4-15,-1 0-1,1 0 1,-1 0-1,1 0 1,-1 0-1,1 1 1,-1-1-1,1 0 1,-1 0-1,1 0 1,-1 0-1,1 1 1,-1-1-1,1 0 1,-1 1-1,1-1 1,-1 0-1,0 0 1,1 1-1,-1-1 1,0 1-1,1-1 1,-1 0-1,0 1 1,1-1-1,-1 1 1,0-1-1,0 1 1,1-1-1,-1 1 1,0-1-1,0 1 1,0-1-1,0 1 1,0-1-1,0 1 1,0-1-1,0 1 1,0-1-1,0 1 1,0-1-1,0 1 1,0 0-1,0-1 1,0 1-1,-1-1 1,1 0-1,0 1 1,0-1-1,-1 1 1,1-1-1,0 1 1,-1-1-1,1 1 1,0-1-1,-1 0 1,1 1-1,0-1 1,-1 0-1,1 1 1,-1-1-1,1 0 1,-1 1-1,-11 6 133,-1 1-1,1-2 1,-1 1 0,0-2-1,-1 0 1,1 0-1,-24 4 1,2 0 80,35-9-220,0 0 1,0 0 0,-1 0-1,1 0 1,0 0-1,0 0 1,-1 0 0,1 0-1,0 0 1,-1 0-1,1 0 1,0 0 0,0 0-1,-1 1 1,1-1-1,0 0 1,0 0-1,-1 0 1,1 0 0,0 0-1,0 1 1,0-1-1,-1 0 1,1 0 0,0 0-1,0 1 1,0-1-1,0 0 1,-1 0 0,1 1-1,0-1 1,0 0-1,0 0 1,0 1 0,0-1-1,0 0 1,0 1-1,0-1 1,0 1 0,12 5-11,32 5 59,-34-9-26,8 3-29,0-1-1,-1 2 1,0 1 0,0 0 0,-1 1 0,20 12-1,-32-18 7,-1 1-1,0-1 1,0 0 0,0 1-1,0-1 1,-1 1-1,1 0 1,-1 0-1,1 0 1,-1 0-1,0 1 1,0-1-1,-1 0 1,1 1-1,-1 0 1,1-1-1,-1 1 1,0 0-1,-1-1 1,1 1-1,-1 0 1,1 0-1,-1 0 1,0 0-1,-1-1 1,1 1-1,-1 0 1,1 0-1,-1 0 1,0-1-1,-1 1 1,1-1-1,0 1 1,-1-1-1,0 1 1,-3 4-1,-3 2 169,0 0-1,0 0 1,0-1-1,-1 0 1,-1-1 0,1 0-1,-1 0 1,-1-1-1,0 0 1,0-1-1,0 0 1,-18 6-1,15-6 32,0-1 0,-1-1 0,1 0 0,-1-1 0,0-1 0,0 0 0,0-1 0,0-1 0,0 0 0,-19-3 0,33 3-233,0 0 1,0 0-1,1 0 0,-1 0 1,0 0-1,0 0 0,0-1 1,0 1-1,0 0 0,0-1 1,1 1-1,-1-1 0,0 1 1,0-1-1,1 1 0,-1-1 1,0 1-1,1-1 0,-1 0 0,0 1 1,1-1-1,-1 0 0,1 1 1,-1-1-1,1 0 0,0 0 1,-1 0-1,1 0 0,0 1 1,-1-1-1,1 0 0,0 0 1,0 0-1,0 0 0,0 0 1,0 0-1,0 0 0,0 0 1,0 0-1,0 1 0,0-1 1,0 0-1,1 0 0,-1 0 1,0 0-1,1 0 0,0 0 0,0-3-370,1 1 0,0 0 0,0 0-1,0 0 1,0 0 0,1 0-1,-1 0 1,1 1 0,0-1 0,4-3-1,60-31-9816,-27 18 1329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 17040,'0'0'2434,"-8"-2"-1206,3 2-1149,0-1-1,0 1 1,1 0 0,-1 0-1,0 0 1,0 1 0,1 0-1,-1 0 1,0 0-1,1 0 1,-1 1 0,1 0-1,-1 0 1,1 0 0,0 0-1,0 1 1,0-1-1,0 1 1,0 0 0,1 1-1,-7 5 1,-5 5 143,0 1 0,0 1 1,1 0-1,1 0 0,1 1 1,-10 19-1,18-29-125,0 0 1,0 1-1,1-1 0,0 1 1,1-1-1,0 1 0,0 0 1,0 0-1,1 0 0,0 0 1,1 1-1,0-1 1,0 0-1,1 0 0,0 0 1,0 0-1,1 0 0,4 14 1,-3-18-57,-1 1-1,1-1 1,0 0 0,0 0 0,0 0 0,0 0 0,1 0 0,0-1-1,-1 1 1,1-1 0,1 0 0,-1-1 0,0 1 0,1-1-1,-1 1 1,1-1 0,0-1 0,0 1 0,-1-1 0,1 1 0,0-2-1,0 1 1,0 0 0,1-1 0,-1 0 0,0 0 0,0-1-1,0 1 1,0-1 0,0 0 0,7-3 0,-7 3 19,-1 0 0,1 0 0,-1-1 0,0 1 0,0-1 0,1 0 0,-1-1 0,-1 1 1,1-1-1,0 1 0,-1-1 0,1 0 0,-1-1 0,0 1 0,0-1 0,0 1 0,0-1 0,-1 0 0,0 0 0,1 0 0,-1 0 1,-1 0-1,1 0 0,-1-1 0,1 1 0,-1-1 0,0 1 0,-1-1 0,1 1 0,-1-1 0,0 0 0,0 1 0,-1-1 1,1 1-1,-2-6 0,1 7-45,-1 0 0,1-1 0,-1 1 1,0 0-1,0 0 0,0 0 0,-1 1 1,1-1-1,0 0 0,-1 1 0,0 0 1,0 0-1,1-1 0,-1 1 0,0 1 1,-1-1-1,1 0 0,0 1 0,0 0 1,-7-2-1,5 1-70,-1 1 1,1-1-1,-1 1 0,1 1 1,-1-1-1,1 1 1,-1 0-1,1 0 0,-1 0 1,1 1-1,-1 0 1,-9 2-1,14-2-26,0-1 0,1 0 1,-1 1-1,0-1 0,0 1 0,1-1 0,-1 1 1,0-1-1,1 1 0,-1-1 0,1 1 0,-1 0 1,0-1-1,1 1 0,0 0 0,-1 0 0,1-1 1,-1 1-1,1 0 0,0 0 0,-1 0 0,1-1 1,0 1-1,0 0 0,0 0 0,0 0 0,0 0 1,0-1-1,0 1 0,0 0 0,0 0 0,0 0 1,0 0-1,1 1 0,-1-1-252,1 1-1,-1-1 1,1 0-1,-1 0 1,1 1-1,0-1 1,0 0-1,0 0 1,0 0 0,0 0-1,0 0 1,0 0-1,0 0 1,0 0-1,0 0 1,0 0-1,0-1 1,1 1 0,2 1-1,21 2-6627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12172,'0'0'9326,"-10"2"-7901,7-1-1314,-45 17 1606,46-17-1625,-1 0 0,1 1 0,0-1 0,0 0 0,-1 1 1,1 0-1,0-1 0,0 1 0,1 0 0,-1 0 1,0 0-1,0 0 0,1 0 0,0 1 0,-1-1 1,1 0-1,0 1 0,0-1 0,0 0 0,-1 4 1,3-5-88,-1-1 1,0 1 0,0 0 0,0-1 0,0 1 0,0-1 0,0 1 0,1-1-1,-1 1 1,0-1 0,0 1 0,1-1 0,-1 1 0,1-1 0,-1 1 0,0-1-1,1 1 1,-1-1 0,1 0 0,-1 1 0,1-1 0,-1 0 0,1 1 0,-1-1-1,1 0 1,-1 0 0,1 0 0,-1 1 0,1-1 0,-1 0 0,1 0 0,1 0-1,22 3 63,-19-3-41,72-1 114,-53 0-140,0 0 1,1 2-1,-1 1 0,0 0 1,33 10-1,-55-12-2,0 0 0,-1 1 0,1-1 0,0 1 0,-1 0 0,1-1-1,-1 1 1,1 0 0,-1 0 0,0 0 0,1 0 0,-1 0 0,0 0 0,0 0-1,0 1 1,1-1 0,-1 0 0,-1 1 0,1-1 0,0 1 0,0-1 0,0 1-1,-1-1 1,1 1 0,-1-1 0,1 4 0,-1-2 42,0 1 0,0-1 1,-1 0-1,0 1 0,1-1 0,-1 0 1,-1 1-1,1-1 0,0 0 0,-1 0 1,1 0-1,-4 4 0,-6 8 286,0 0 1,-1 0-1,-23 20 0,21-22-109,-1-1 0,-30 20-1,39-28-226,0 0 1,-1-1-1,0 0 0,0 0 0,0-1 0,0 0 0,0 0 0,-1 0 0,1-1 0,-9 1 1,14-3-129,0 1 1,1 0 0,-1-1 0,0 1 0,1-1-1,-1 0 1,0 1 0,1-1 0,-1 0 0,1 0 0,0 0-1,-1 0 1,1 0 0,0 0 0,-1-1 0,1 1-1,0 0 1,0-1 0,0 1 0,0 0 0,0-1 0,1 1-1,-1-1 1,0 0 0,1 1 0,-1-1 0,1 0-1,-1 1 1,1-3 0,-8-56-7018,8 51 5315,-1-32-7082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13357,'0'0'13068,"53"-31"-12523,-5 21-289,5 1-224,5 3-32,-5-1-64,0 3-833,-5 3-1794,-4-2-928,-6-3-2723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3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7911,'1'-13'9882,"1"21"-5332,2 23-3078,-5 11-364,-1-24-684,2 0-1,0 1 1,4 19-1,-4-37-392,0 0 1,1 0-1,-1 0 0,0 0 0,1 0 0,-1 0 0,1 0 0,-1 0 1,1 0-1,0 0 0,-1 0 0,1-1 0,0 1 0,0 0 1,-1 0-1,1-1 0,0 1 0,0-1 0,0 1 0,0-1 1,0 1-1,0-1 0,0 1 0,0-1 0,0 0 0,0 1 1,0-1-1,0 0 0,0 0 0,0 0 0,0 0 0,0 0 1,0 0-1,1 0 0,-1 0 0,0-1 0,0 1 0,0 0 1,0-1-1,1 0 0,41-18 864,-17 0-803,-1-1 0,-1-1-1,-1-1 1,30-36 0,-53 58-90,0-1 0,0 1 0,0 0 0,0 0 0,0 0 0,0 0 0,0-1 0,0 1 0,0 0 0,0 0 0,0 0 0,0 0 0,0-1 0,1 1 0,-1 0 0,0 0 0,0 0 0,0 0 0,0 0 0,0 0 0,1-1 0,-1 1 0,0 0 1,0 0-1,0 0 0,0 0 0,0 0 0,1 0 0,-1 0 0,0 0 0,0 0 0,0 0 0,1 0 0,-1 0 0,0 0 0,0 0 0,0 0 0,0 0 0,1 0 0,-1 0 0,0 0 0,0 0 0,0 0 0,0 0 0,1 0 0,-1 0 0,0 0 0,0 0 0,0 1 0,0-1 0,1 0 0,-1 0 0,0 0 0,0 0 0,0 0 0,0 1 0,1 16 76,-10 45 46,3-22 23,6-37-131,0 0-1,-1 0 1,1 0-1,0 1 0,0-1 1,1 0-1,-1 0 1,1 0-1,0 0 0,-1 0 1,1 0-1,1 0 1,-1 0-1,2 3 0,-1-4-159,-1-1 0,1 1 0,0-1 0,0 1-1,0-1 1,0 0 0,0 0 0,0 0 0,0 0-1,0 0 1,1-1 0,-1 1 0,0-1 0,0 1-1,1-1 1,-1 0 0,0 0 0,1 0-1,2 0 1,8-2-4404,0-9-3839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5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6726,'0'0'11857,"11"-4"-11126,13-3-414,0 1-1,0 1 1,47-4 0,91 3 374,-60 4-375,559-37 111,-2-43-298,-539 64 1050,-117 18-816,-16 25-1412,10-18-7233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17585,'0'0'1548,"9"0"-699,28 1 56,-1 1 1,61 13-1,-76-11-717,0 2 0,0 0-1,-1 1 1,0 1 0,0 1-1,23 15 1,-38-21-184,0 0 0,-1 0 0,1 1 0,-1-1 0,0 1 0,0 0 0,0 0 0,0 1 0,-1-1 0,0 1 0,0 0-1,0 0 1,0 0 0,-1 0 0,0 0 0,0 0 0,2 11 0,-3-9 41,-1 0-1,0 0 0,0 0 1,-1 0-1,0 0 1,0 0-1,-1 0 1,0 0-1,0-1 1,0 1-1,-1-1 0,-5 11 1,-6 4 68,0 0 0,-1-1 1,-2 0-1,0-1 0,-1-1 0,-34 27 0,-90 60-572,140-104-139,-11 6-423,6-7-5266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4676,'11'0'4346,"70"-8"-1526,89-21 0,-18 3-922,449-30 1394,4 34-2024,-314 13-1184,11 5 182,70-2 1214,-361 5-1421,-4 1-29,0 0 0,-1 0 0,1-1 0,0 0 0,-1 0 0,1-1 0,11-4 0,-18 6-132,0 0 0,0 0 0,1-1 0,-1 1 0,0 0 0,0-1 0,0 1 0,1 0 0,-1-1 0,0 1 0,0-1 0,0 1 0,0 0 0,0-1 0,0 1 0,0 0 0,0-1 0,0 1 0,0-1 0,0 1 0,0 0 0,0-1 0,0 1 0,0 0 0,0-1-1,0 1 1,0-1 0,0 1 0,-1 0 0,1-1 0,0 1 0,0 0 0,-1-1 0,1 1 0,0 0 0,-1-1 0,-8-10-6560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8346 1097 6919,'10'-8'1772,"82"-61"-1175,-49 37 4571,-42 32-5099,-1 0 0,1 1 0,-1-1-1,1 0 1,-1 1 0,0-1 0,1 1 0,-1-1-1,0 0 1,0 1 0,1-1 0,-1 1 0,0-1-1,0 1 1,1-1 0,-1 1 0,0-1-1,0 1 1,0 0 0,0-1 0,0 1 0,0-1-1,0 1 1,0-1 0,0 1 0,0-1 0,0 1-1,0-1 1,0 1 0,-1-1 0,1 1-1,0 0 1,-1 0 0,-1 25-48,-1-19-19,0 1 0,-1-1 0,0 0 0,0 0 1,0 0-1,-1-1 0,0 0 0,0 0 0,0 0 0,-1 0 0,0-1 0,0 0 1,-1 0-1,1 0 0,-1-1 0,0 0 0,0-1 0,-1 1 0,1-1 0,-10 2 1,-16 5 42,-1-1-1,-1-2 1,-41 4 0,-75 1 135,-163-8 0,181-5 26,-452-30-771,1-36 463,-2337-392-464,1997 225 670,138 28-128,600 164 11,-643-108 31,717 142 255,-142 6-1,187 6 342,1 4 0,0 2 0,-94 26-1,159-35-639,-32 10 454,33-11-463,-1 0 1,0 0-1,1 0 0,-1 1 0,0-1 1,0 0-1,1 0 0,-1 1 0,0-1 1,1 0-1,-1 0 0,0 1 0,1-1 1,-1 1-1,1-1 0,-1 1 1,1-1-1,-1 1 0,1-1 0,-1 1 1,1-1-1,-1 1 0,1 0 0,0-1 1,-1 1-1,1 0 0,0-1 0,-1 1 1,1 0-1,0 0 0,0-1 1,0 1-1,0 0 0,0-1 0,0 3 1,3-2-633,1 0 0,-1-1 1,1 1-1,-1 0 0,1-1 1,-1 0-1,1 0 1,-1 0-1,1 0 0,6-2 1,-5 2-468,23-4-3852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6758,'0'0'7640,"13"-5"-6541,19-8-544,334-128 2654,-258 104-2977,172-33 0,-266 67-227,14-3 35,51-2-1,-73 7-35,-1 1-1,1 0 1,-1 0 0,1 1-1,-1-1 1,1 1-1,-1 0 1,0 1-1,1-1 1,-1 1-1,0 0 1,0 1-1,0-1 1,-1 1-1,1 0 1,5 4-1,-8-5-241,0 1-1,-1-1 0,1 1 0,-1 0 0,1 0 0,-1 0 0,0-1 0,0 1 0,0 0 1,0 1-1,-1-1 0,1 0 0,-1 0 0,0 0 0,0 6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19:5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11435,'0'0'7591,"13"19"-6854,27 5-353,8 3-192,14 4-128,7-1 0,7 0-512,2-1-1442,-9-7-2498,-7-5-4164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1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13741,'-3'14'1537,"-4"5"-127,2 7-129,-1 3 0,1 3 545,3 1-1121,-3-2-513,5-2-160,0-3-32,0-3 0,0-4 32,0-4-32,5-5-352,0-2-1250,-1-7-1761,1-1-2435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1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 14318,'0'0'4836,"-10"-1"-4072,-4 1-615,0 0 0,0 0 1,0 2-1,-18 3 0,27-4-137,1 0 0,-1 0 0,1 0-1,-1 1 1,1 0 0,0-1 0,-1 1-1,1 1 1,0-1 0,0 1 0,0-1 0,1 1-1,-1 0 1,1 1 0,0-1 0,-1 0-1,1 1 1,1 0 0,-5 7 0,6-10-19,1 0 1,0 0 0,-1 0 0,1 0-1,0 0 1,0 0 0,0 0-1,0 0 1,0 0 0,0 0 0,0 0-1,0 0 1,0 0 0,1 0-1,-1 0 1,0 0 0,1 0 0,-1 0-1,0 0 1,1 0 0,-1 0-1,1 0 1,0 0 0,-1-1 0,1 1-1,0 0 1,-1 0 0,1-1-1,0 1 1,0 0 0,0-1-1,-1 1 1,1-1 0,0 1 0,0-1-1,0 1 1,0-1 0,0 0-1,0 1 1,0-1 0,0 0 0,0 0-1,2 0 1,55 5 190,-46-5-187,37 0-88,-31-1 3,0 0 0,-1 2 0,1 0 0,-1 1-1,29 7 1,-44-8 103,-1-1-1,1 1 0,-1 0 0,0-1 0,1 1 0,-1 0 0,0 0 0,0 0 1,1 0-1,-1 0 0,0 0 0,0 0 0,0 0 0,0 0 0,0 0 1,-1 1-1,1-1 0,0 0 0,0 1 0,-1-1 0,1 0 0,-1 1 0,1-1 1,-1 1-1,0-1 0,0 1 0,1-1 0,-1 1 0,0-1 0,0 1 1,0-1-1,-1 1 0,1-1 0,0 1 0,-1-1 0,1 1 0,-1-1 0,1 1 1,-1-1-1,1 0 0,-1 1 0,0-1 0,0 0 0,0 1 0,-1 0 0,-4 7 230,0-1 0,0 0 0,0-1 0,-1 1 0,-9 7 0,12-12-166,-55 42 1157,55-42-1159,-2 1-1,1-2 1,0 1 0,-1 0 0,1-1 0,-1 0-1,1-1 1,-1 1 0,0-1 0,-6 1-1,11-3-124,0 1 0,0 0-1,0-1 1,0 1 0,0-1-1,0 1 1,0-1 0,0 0-1,0 1 1,0-1 0,1 0-1,-1 1 1,0-1 0,1 0-1,-1 0 1,0 0-1,1 0 1,-1 0 0,1 0-1,-1 0 1,1 0 0,0 0-1,-1 0 1,1 0 0,0 0-1,0 0 1,-1 0 0,1 0-1,0 0 1,0 0 0,0 0-1,1 0 1,-1 0-1,0-1 1,0 1 0,1-1-1,8-48-3393,13 0-630,7-9-1676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13549,'0'0'2530,"-7"11"-1238,-6 11-631,2 0-1,0 1 0,1 0 1,2 1-1,0 0 1,-6 34-1,13-48-578,0 0-1,0 0 1,1 0-1,0 0 1,1 0-1,0 0 1,0 0-1,1 0 0,0 0 1,1 0-1,0-1 1,6 13-1,-5-16-67,0 0 0,0-1-1,0 1 1,1-1 0,0 0-1,0 0 1,0 0 0,0-1-1,1 1 1,0-1 0,0-1-1,0 1 1,0-1-1,1 0 1,-1-1 0,1 1-1,0-1 1,10 1 0,-32-20-2515,-14-8 1297,-15-5-253,29 21 1534,0 0-1,1-1 1,0-1 0,0 0-1,1-1 1,1 0 0,-19-25-1,31 37-30,-1-1-1,1 0 0,-1 0 0,1 1 1,-1-1-1,1 0 0,0 0 0,-1 0 0,1 1 1,0-1-1,0 0 0,0 0 0,0 0 0,0 0 1,0 0-1,0 1 0,0-1 0,0 0 1,0 0-1,0 0 0,0 0 0,1 0 0,-1 1 1,0-1-1,1 0 0,-1 0 0,0 0 1,1 1-1,-1-1 0,1 0 0,-1 1 0,1-1 1,0 0-1,-1 1 0,1-1 0,0 1 1,-1-1-1,1 1 0,0-1 0,0 1 0,-1-1 1,1 1-1,0 0 0,0-1 0,0 1 1,0 0-1,-1 0 0,1 0 0,0 0 0,0 0 1,0 0-1,0 0 0,1 0 0,62-2 166,-49 3-2,29-1-241,74-2-116,-102 1-1217,-1-2-1,29-7 1,-20-2-2997,-14-2-2188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13773,'0'0'3812,"53"-7"-6823,-20 7-3587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185 245 9225,'1'-9'4153,"-1"4"-3836,1 0 1,0 0-1,-1-1 1,0 1-1,-1 0 1,1-1-1,-1 1 1,0 0-1,0 0 0,0-1 1,-1 1-1,0 0 1,0 0-1,0 1 1,-1-1-1,1 0 1,-1 1-1,0-1 0,-1 1 1,1 0-1,-1 0 1,0 1-1,0-1 1,0 1-1,0-1 1,0 1-1,-7-3 0,8 4-287,0 1-1,0-1 1,-1 1-1,1 0 0,0 0 1,-1 1-1,1-1 0,0 0 1,-1 1-1,1 0 0,-1 0 1,1 0-1,-1 0 1,1 1-1,0-1 0,-1 1 1,1 0-1,0 0 0,-1 0 1,1 0-1,0 1 1,0-1-1,0 1 0,0 0 1,0 0-1,-5 4 0,5-3 7,1 1-1,-1-1 0,0 1 1,1-1-1,0 1 0,0 0 0,0 0 1,0 0-1,1 0 0,-1 0 1,1 1-1,0-1 0,0 0 1,1 1-1,-1-1 0,1 0 0,0 1 1,0-1-1,0 1 0,1-1 1,1 5-1,-1-6-22,0-1 1,0 0-1,0 0 0,0 0 1,0 0-1,1 0 1,-1 0-1,1-1 0,0 1 1,-1 0-1,1-1 0,0 1 1,0-1-1,0 0 1,0 1-1,0-1 0,0 0 1,0 0-1,0 0 1,1-1-1,-1 1 0,0-1 1,0 1-1,1-1 0,-1 0 1,1 1-1,-1-1 1,0 0-1,5-1 0,2 1 28,0-1 0,0 0 0,0 0 1,0-1-1,0 0 0,14-5 0,-6-1-95,0-1 1,-1 0-1,-1-1 1,1-1 0,-1-1-1,-1 0 1,0 0-1,-1-2 1,-1 1 0,0-2-1,0 0 1,-2 0 0,15-27-1,-17 19 49,-8 23 5,0-1 0,0 1 0,1 0-1,-1 0 1,0 0 0,0-1 0,0 1 0,0 0 0,0 0 0,1 0 0,-1-1 0,0 1 0,0 0 0,0 0 0,0-1-1,0 1 1,0 0 0,0-1 0,0 1 0,0 0 0,0 0 0,0-1 0,0 1 0,0 0 0,0 0 0,0-1 0,0 1-1,0 0 1,-1 0 0,1-1 0,0 1 0,0 0 0,0 0 0,0 0 0,0-1 0,-1 1 0,1 0 0,0 0-1,0 0 1,0-1 0,-1 1 0,1 0 0,0 0 0,0 0 0,-1 0 0,1 0 0,0 0 0,0 0 0,-1-1 0,1 1-1,0 0 1,0 0 0,-1 0 0,1 0 0,0 0 0,0 0 0,-1 0 0,1 0 0,0 0 0,0 0 0,-1 1 0,1-1-1,0 0 1,0 0 0,-1 0 0,-9 7-26,10-7 26,-11 12 51,0 1 0,1 0-1,1 0 1,0 1 0,1 0 0,1 0 0,0 1 0,1 0 0,1 1 0,0-1 0,1 1 0,0 0-1,1 0 1,0 18 0,3-31-40,0 0 1,0 0-1,0 0 0,1 0 1,-1 0-1,1 0 0,0 0 1,-1 0-1,1-1 0,1 1 0,-1 0 1,0-1-1,1 1 0,-1 0 1,1-1-1,0 0 0,0 1 0,0-1 1,0 0-1,0 0 0,0 0 1,1 0-1,-1-1 0,1 1 0,-1 0 1,1-1-1,0 0 0,-1 0 1,1 0-1,0 0 0,0 0 0,0 0 1,0-1-1,0 1 0,0-1 1,0 0-1,-1 0 0,7-1 1,2 1 11,-1-1 0,1 0 0,-1 0 0,1-1 0,-1-1 0,0 0 0,0 0 0,0-1 0,0 0 0,10-7 0,-13 7-28,1-2 0,-1 1 0,0-1 0,0 0 0,-1 0 0,0-1 0,0 0 0,0 0 0,-1-1 0,0 1 0,0-1 0,-1 0 0,0 0 0,-1-1 0,0 1 0,3-12 0,-6 20 6,1 0 0,-1-1 0,0 1 0,0 0 0,1-1 1,-1 1-1,0 0 0,0-1 0,0 1 0,0 0 0,1-1 0,-1 1 1,0 0-1,0-1 0,0 1 0,0-1 0,0 1 0,0 0 1,0-1-1,0 1 0,0 0 0,0-1 0,0 1 0,-1-1 0,1 1 1,0 0-1,0-1 0,0 1 0,0 0 0,0-1 0,-1 1 0,1 0 1,0-1-1,0 1 0,-1 0 0,1 0 0,0-1 0,0 1 0,-1 0 1,1 0-1,0 0 0,-1-1 0,1 1 0,0 0 0,-1 0 0,1 0 1,0 0-1,-1 0 0,1-1 0,0 1 0,-1 0 0,1 0 0,-1 0 1,1 0-1,0 0 0,-1 0 0,1 0 0,0 0 0,-1 1 0,1-1 1,-1 0-1,1 0 0,0 0 0,-1 0 0,1 0 0,0 1 0,-1-1 1,1 0-1,-1 1 0,-19 17 207,14-9-98,1 0-1,0 0 1,0 1 0,1-1-1,0 1 1,-3 13-1,6-21-94,1 1-1,-1-1 0,0 0 0,1 0 0,-1 0 1,1 0-1,0 1 0,0-1 0,0 0 1,0 0-1,0 1 0,0-1 0,1 0 1,-1 0-1,1 0 0,-1 1 0,1-1 0,0 0 1,0 0-1,0 0 0,0 0 0,0 0 1,1-1-1,-1 1 0,0 0 0,1 0 0,0-1 1,-1 1-1,1-1 0,0 0 0,0 1 1,-1-1-1,1 0 0,4 2 0,4-1-6,0 0 0,0 0 1,0-1-1,0 0 0,0-1 0,1 0 0,-1 0 0,0-1 0,0-1 0,0 0 0,0 0 1,16-6-1,-13 3 0,-1 0 0,0-1 0,0 0 0,-1 0 0,0-2 1,0 1-1,0-1 0,-1-1 0,11-12 0,-17 16 11,0 0-1,-1 0 1,0 0-1,-1 0 1,1-1-1,-1 0 1,0 1-1,2-9 1,-4 13-14,1 0 1,-1 0-1,0 0 1,1 0-1,-1 0 0,0 0 1,0 0-1,0 0 1,0 0-1,0 0 0,0 0 1,0 0-1,0 0 1,0 0-1,0 0 0,-1 0 1,1 1-1,0-1 1,-1 0-1,1 0 0,0 0 1,-1 0-1,1 0 1,-1 0-1,0 1 0,1-1 1,-1 0-1,0 0 1,1 1-1,-1-1 0,0 1 1,0-1-1,1 0 1,-1 1-1,0-1 1,0 1-1,0 0 0,0-1 1,0 1-1,0 0 1,0 0-1,0-1 0,0 1 1,0 0-1,0 0 1,0 0-1,0 0 0,0 0 1,0 0-1,0 1 1,0-1-1,0 0 0,1 0 1,-1 1-1,0-1 1,0 0-1,0 1 0,-1 0 1,-2 1 54,0 0 0,1 0 1,-1 0-1,0 0 0,1 1 0,-1 0 0,1-1 1,0 1-1,0 1 0,0-1 0,0 0 1,1 1-1,-1-1 0,1 1 0,0 0 1,0 0-1,0 0 0,1 0 0,-1 0 0,1 0 1,0 0-1,0 0 0,0 6 0,0-6-34,0-1 0,1 0-1,0 0 1,-1 0-1,1 1 1,1-1 0,-1 0-1,0 0 1,1 0-1,-1 0 1,1 1 0,0-1-1,0 0 1,0 0-1,1-1 1,-1 1-1,1 0 1,-1 0 0,1 0-1,0-1 1,0 1-1,0-1 1,1 0 0,-1 0-1,0 0 1,1 0-1,0 0 1,-1 0 0,1 0-1,0-1 1,0 1-1,5 1 1,3 0-50,1-1 0,0 0 0,0-1 0,0 0 0,-1-1 0,1 0 0,0-1 0,0 0 0,13-3 0,-19 2-317,-1 1 0,-1-1 0,1 0 0,0 0 0,0 0 0,-1-1-1,1 1 1,-1-1 0,0 0 0,5-5 0,-6 5-330,-1 0 0,1 0 1,-1 0-1,0-1 0,0 1 1,0 0-1,0-1 0,-1 0 1,0 1-1,1-1 0,-1 0 0,-1 1 1,1-1-1,0 0 0,-1-5 1,1-29-10808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13773,'0'0'6630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15118,'0'0'7522,"3"11"-6807,15 98-74,-18-107-633,0 0-1,0-1 1,0 1 0,0 0 0,0 0-1,0-1 1,1 1 0,-1 0-1,1 0 1,-1-1 0,1 1-1,0 0 1,0-1 0,0 1-1,0-1 1,0 1 0,0-1 0,0 0-1,0 1 1,0-1 0,1 0-1,-1 0 1,1 0 0,-1 0-1,1 0 1,-1 0 0,1 0-1,-1 0 1,1-1 0,0 1 0,-1 0-1,1-1 1,0 0 0,0 1-1,0-1 1,-1 0 0,1 0-1,0 0 1,0 0 0,-1 0 0,1 0-1,0-1 1,0 1 0,3-2-1,3 0 24,-1-1 0,1-1 0,0 1 0,-1-1 0,0-1 0,0 1 0,0-1 0,9-9 0,14-16 6,48-64 0,-97 157 620,12-47-650,2 0-1,0 0 1,0 1 0,2-1-1,0 1 1,1 0 0,0 29-1,2-45-43,0-1 0,0 1 0,0 0-1,0 0 1,1-1 0,-1 1 0,0 0-1,0 0 1,0-1 0,1 1 0,-1 0-1,0-1 1,1 1 0,-1 0 0,1-1-1,-1 1 1,1-1 0,-1 1-1,1 0 1,-1-1 0,1 1 0,-1-1-1,1 0 1,0 1 0,-1-1 0,1 1-1,0-1 1,-1 0 0,1 0 0,0 1-1,0-1 1,-1 0 0,1 0 0,0 0-1,0 0 1,-1 0 0,1 0 0,0 0-1,0 0 1,-1 0 0,3 0 0,-1-1-222,0 1 0,0-1 1,1 0-1,-1 0 0,0 0 1,0 0-1,0 0 0,0 0 1,0-1-1,0 1 0,-1-1 1,4-2-1,10-22-4444,1-8-2904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89 12844,'4'-8'2258,"18"-42"1821,-23 47-2025,-5 6-1484,-6 9-392,1 4-107,1 1 0,1 1 0,0 0-1,2 0 1,0 1 0,0 0 0,2 0-1,1 0 1,0 1 0,1-1 0,0 25-1,3-40-41,0 0 1,0 0-1,0 0 0,0 0 0,1 0 0,-1 0 1,1 0-1,0 0 0,0 0 0,1-1 0,-1 1 1,1 0-1,4 6 0,-4-7-16,0-1-1,1 0 1,-1 0 0,1 0 0,-1 0 0,1 0-1,0-1 1,-1 1 0,1-1 0,0 0-1,0 1 1,0-2 0,0 1 0,1 0-1,-1 0 1,0-1 0,0 0 0,5 0 0,5 0 3,0 0 0,0-2 1,1 1-1,-1-2 0,0 0 1,0 0-1,-1-1 1,1-1-1,-1 0 0,0-1 1,0 0-1,-1-1 0,20-14 1,-13 7-74,-1-1 0,-1 0 1,-1-1-1,0 0 0,-1-2 1,0 0-1,16-29 0,-21 22 92,-7 17-20,-7 17-54,-1 4 77,1 0 1,1 0-1,0 0 1,1 1-1,1-1 1,0 1-1,0 0 1,2 21-1,0-30-19,0 0 1,0-1-1,1 1 0,-1-1 0,1 1 1,0-1-1,1 1 0,-1-1 0,1 0 1,0 1-1,0-1 0,0 0 0,0 0 1,1 0-1,0-1 0,0 1 0,0-1 1,0 1-1,0-1 0,1 0 0,-1 0 1,1-1-1,0 1 0,0-1 0,0 1 1,0-1-1,0-1 0,1 1 0,6 1 1,-4-1 48,0 0 0,1-1 0,-1-1 1,0 1-1,1-1 0,-1 0 0,0-1 1,1 0-1,-1 0 0,0 0 0,0-1 1,0 0-1,0 0 0,0-1 0,0 0 1,0 0-1,-1-1 0,0 0 0,0 0 1,10-9-1,-9 6-20,0 0 0,0-1 1,-1 0-1,0 0 0,-1-1 0,0 1 0,0-1 1,-1-1-1,0 1 0,-1 0 0,0-1 1,0 0-1,-1 1 0,2-20 0,-3 10-53,0 1 0,0 0-1,-5-35 1,3 50-104,1-1 0,-1 0-1,1 1 1,-1-1 0,0 1 0,0-1-1,-1 1 1,1-1 0,-1 1 0,0 0-1,0-1 1,0 1 0,0 0 0,0 0 0,-1 1-1,1-1 1,-1 0 0,0 1 0,0 0-1,0-1 1,0 1 0,0 0 0,0 1-1,0-1 1,-8-2 0,11 4-16,-1-1 0,1 1 1,-1 0-1,0 0 0,1 0 0,-1 0 0,0-1 1,1 1-1,-1 0 0,0 0 0,1 0 0,-1 1 1,0-1-1,1 0 0,-1 0 0,0 0 0,1 0 1,-1 1-1,0-1 0,1 0 0,-1 0 0,1 1 1,-1-1-1,1 0 0,-1 1 0,1-1 0,-1 1 1,1-1-1,-1 1 0,1-1 0,-1 1 0,1-1 1,0 1-1,-1 0 0,1-1 0,0 1 0,-1-1 1,1 1-1,0 1 0,0 28-7092,5-10 1222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14 15727,'-9'-2'1623,"-5"-1"-981,0 1 1,0 0-1,-1 0 1,1 1-1,-27 3 1,38-2-543,-1 0 0,1 1 1,-1 0-1,1-1 0,0 1 0,-1 1 1,1-1-1,0 0 0,0 1 1,-1 0-1,1-1 0,1 1 0,-1 1 1,0-1-1,0 0 0,1 1 0,-1-1 1,1 1-1,0 0 0,0-1 1,0 1-1,0 0 0,0 1 0,1-1 1,-1 0-1,1 0 0,0 1 1,0-1-1,0 0 0,1 1 0,-1-1 1,0 6-1,1-7-63,0 0 0,0 0 0,0-1 0,0 1 0,1 0 0,-1 0 0,0 0 1,1 0-1,-1 0 0,1 0 0,0 0 0,0 0 0,-1-1 0,1 1 0,0 0 0,1 0 0,-1-1 0,0 1 0,0-1 1,1 1-1,-1-1 0,1 0 0,2 2 0,0 0-5,0-1 0,1 0 0,-1 0 1,1 0-1,0-1 0,0 1 0,0-1 0,0 0 0,7 0 1,-1 0-6,0-1 1,0 0 0,0-1 0,0 0 0,0-1 0,0 0 0,0-1 0,12-4 0,-13 2-19,0-1 1,0 0-1,0-1 1,-1 0-1,15-15 1,-21 19-18,1-1 0,0 1 0,-1-1 0,0 0 0,0-1-1,0 1 1,0-1 0,-1 1 0,0-1 0,1 0 0,-2 1 0,1-1 0,-1 0 0,2-8 0,-3 13 5,0 0 1,0 0 0,0 0 0,0 0 0,-1 1-1,1-1 1,0 0 0,0 0 0,0 0 0,0 0 0,0 1-1,-1-1 1,1 0 0,0 0 0,0 0 0,0 0 0,-1 0-1,1 0 1,0 0 0,0 1 0,0-1 0,0 0-1,-1 0 1,1 0 0,0 0 0,0 0 0,-1 0 0,1 0-1,0 0 1,0 0 0,0 0 0,-1 0 0,1 0 0,0 0-1,0 0 1,0-1 0,-1 1 0,1 0 0,0 0-1,0 0 1,0 0 0,-1 0 0,1 0 0,0 0 0,0-1-1,0 1 1,0 0 0,0 0 0,-1 0 0,1 0 0,0-1-1,0 1 1,0 0 0,0 0 0,0 0 0,0-1 0,0 1-1,0 0 1,0 0 0,0 0 0,0-1 0,-10 14-18,7-8-17,1-1 1,0 1 0,1 0-1,-1 0 1,1-1 0,0 1-1,0 0 1,0 0 0,1 0-1,-1 0 1,1 1 0,0-1-1,1 0 1,-1 0 0,1 0-1,2 5 1,-2-8-184,0 0-1,0 0 1,0 1-1,0-1 1,1 0 0,-1 0-1,1 0 1,0 0-1,-1-1 1,1 1 0,0 0-1,0-1 1,3 3-1,-1-2-411,0-1 0,-1 1 0,1-1 0,0 0 0,0 0 0,0 0 0,0 0 0,0-1 0,0 1 0,5-1 0,21 0-5469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4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14542,'0'0'5498,"-10"11"-4088,1 1-1070,-1 0 0,2 0 0,0 1 0,0 1 1,1-1-1,1 1 0,0 1 0,1-1 0,0 1 1,-4 29-1,8-36-318,0 0-1,1 0 1,0 0 0,0 0 0,1 0 0,0 0-1,0 0 1,6 15 0,-6-21-53,0 1 0,1 0 1,-1-1-1,1 0 0,0 1 0,0-1 0,0 0 1,0 0-1,0 0 0,0 0 0,1 0 0,-1-1 1,1 1-1,-1-1 0,1 0 0,0 1 0,-1-1 1,1 0-1,0 0 0,0-1 0,0 1 1,0-1-1,0 1 0,0-1 0,-1 0 0,7-1 1,0 1-174,0-1 0,0-1 0,0 0 0,0 0 1,0-1-1,10-4 0,-11 4 171,1 0 1,-1 0-1,1 1 0,0 0 1,-1 0-1,12 0 1,-19 2 72,-1 0 1,1 0 0,0 0 0,-1 1 0,1-1 0,0 0-1,-1 0 1,1 0 0,0 1 0,-1-1 0,1 0-1,-1 1 1,1-1 0,0 1 0,-1-1 0,1 0-1,-1 1 1,1-1 0,-1 1 0,1 0 0,-1-1-1,0 1 1,1-1 0,-1 1 0,0 0 0,1-1-1,-1 1 1,0-1 0,0 1 0,0 0 0,0-1-1,1 1 1,-1 0 0,0 1 0,-1 33 1193,2 0-149,-1-35-1078,1 0-1,-1 1 1,1-1-1,-1 1 1,1-1-1,0 0 1,-1 1 0,1-1-1,-1 0 1,1 0-1,0 1 1,-1-1-1,1 0 1,0 0-1,-1 0 1,1 0 0,0 0-1,0 0 1,-1 0-1,1 0 1,0 0-1,-1 0 1,1-1-1,0 1 1,-1 0-1,1 0 1,-1-1 0,1 1-1,0 0 1,-1-1-1,1 1 1,-1 0-1,1-1 1,0 0-1,21-15 134,-17 10-140,0 0 1,0 0-1,-1 0 1,0 0 0,0-1-1,0 0 1,-1 1 0,1-2-1,-2 1 1,1 0-1,-1 0 1,0-1 0,-1 0-1,0 1 1,0-1 0,0-13-1,-1 21-58,5 5-297,0-1 0,1 1 0,0-1 1,0 0-1,0-1 0,1 1 0,-1-1 1,1 0-1,9 2 0,-4-2-1682,0 0-1,1-1 0,-1 0 1,19-1-1,3-1-5623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8040,'0'0'8440,"-9"2"-6567,-3 2-1066,0 0 0,1 1 1,-20 11-1,28-15-703,0 1 0,0 0 0,0 0 1,0 0-1,0 0 0,0 0 1,1 1-1,-1-1 0,1 1 1,-1 0-1,1-1 0,0 1 0,0 0 1,1 1-1,-1-1 0,0 0 1,1 0-1,0 1 0,0-1 1,-1 7-1,2-9-142,0 0 1,0 0-1,0-1 1,1 1 0,-1 0-1,0 0 1,1 0-1,-1-1 1,1 1-1,-1 0 1,1-1 0,-1 1-1,1 0 1,-1-1-1,1 1 1,0-1-1,-1 1 1,1-1-1,0 1 1,-1-1 0,1 1-1,0-1 1,0 0-1,-1 1 1,1-1-1,0 0 1,0 0-1,0 0 1,1 1 0,32 2-870,-25-3 577,23 2-540,-17-2 718,0 1 0,1 0-1,-1 2 1,0-1 0,22 8 0,-36-10 207,0 1-1,-1-1 1,1 0-1,0 0 1,0 0-1,0 1 1,-1-1 0,1 1-1,0-1 1,0 0-1,-1 1 1,1-1-1,0 1 1,-1 0-1,1-1 1,0 1-1,-1-1 1,1 1-1,-1 0 1,1 0-1,-1-1 1,0 1 0,1 0-1,-1 0 1,0-1-1,1 1 1,-1 1-1,0-1 73,-1 0-1,1 0 0,-1 0 0,1 0 1,-1 0-1,0 0 0,1 0 1,-1 0-1,0 0 0,0-1 0,0 1 1,1 0-1,-1 0 0,0-1 1,0 1-1,0-1 0,-2 1 0,-46 18 2539,31-15-2441,-1 0 0,1-2 1,-1 0-1,1 0 0,-31-3 0,48 1-343,1 0-1,-1-1 1,1 1-1,-1 0 1,1 0-1,-1 0 1,1 0-1,-1 0 1,1 0-1,-1-1 0,1 1 1,-1 0-1,1-1 1,0 1-1,-1 0 1,1-1-1,-1 1 1,1 0-1,0-1 1,-1 1-1,1 0 1,0-1-1,-1 1 1,1-1-1,0 1 1,0-1-1,0 1 1,-1-1-1,1 1 0,0-1 1,0 1-1,0-1 1,0 1-1,0-1 1,0 1-1,0-1 1,0 1-1,0-1 1,0 1-1,0-1 1,0 1-1,0-1 1,1 1-1,-1-1 1,0 1-1,0-1 0,0 1 1,1-1-1,-1 1 1,0-1-1,1 1 1,-1 0-1,0-1 1,1 1-1,-1-1 1,21-22-6592,6 5-213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122 246 14414,'0'0'8045,"-9"1"-7026,2 1-825,0-1-1,0 1 1,1 0 0,-1 1-1,1 0 1,0 0-1,-1 0 1,1 1 0,1 0-1,-7 5 1,8-6-87,1 0 0,0 0-1,0 0 1,1 0 0,-1 0 0,1 1-1,-1-1 1,1 1 0,0 0 0,1 0 0,-1-1-1,1 1 1,-1 0 0,1 0 0,0 1-1,1-1 1,-1 0 0,1 0 0,-1 0 0,1 0-1,1 7 1,0-9-90,-1 0-1,1-1 0,0 1 1,0 0-1,0-1 1,0 1-1,0-1 0,0 1 1,0-1-1,0 0 1,0 1-1,1-1 0,-1 0 1,1 0-1,-1 0 1,1 0-1,-1 0 0,1 0 1,-1 0-1,1-1 1,0 1-1,0-1 0,-1 1 1,1-1-1,0 1 1,0-1-1,0 0 0,2 0 1,55-1 212,-46-1-289,0-1 0,0-1 0,-1 0 0,1-1 0,-1-1 0,0 0 0,-1 0 0,1-1 0,-1 0-1,-1-1 1,1-1 0,-1 1 0,-1-2 0,0 1 0,0-1 0,9-13 0,-9 10 0,-1 1 0,0-1 0,-1 0 0,0-1 0,-1 1 0,-1-1 0,0-1 0,-1 1 0,0-1-1,-1 1 1,-1-1 0,0 0 0,-1 0 0,-1-16 0,0 29 63,0 0-1,0 0 1,0 0 0,-1 0 0,1 0-1,-1 0 1,1 0 0,-1 0 0,0 0-1,0 0 1,0 1 0,0-1 0,0 0-1,0 0 1,0 1 0,0-1 0,-1 1-1,1-1 1,-1 1 0,1 0 0,-1-1-1,-2-1 1,1 2 14,0 0-1,0 1 1,0-1 0,0 0-1,0 1 1,0 0 0,0 0-1,0 0 1,0 0 0,0 0-1,0 0 1,0 1 0,-5 1-1,0 0 50,0 1 0,1 0 0,-1 1-1,1-1 1,-1 1 0,1 1 0,1-1-1,-1 1 1,1 0 0,-9 9 0,12-10-32,0-1 1,1 1-1,-1 0 1,1 0-1,-1 0 1,1 1 0,1-1-1,-1 0 1,-1 7-1,3-9-46,-1-1 0,1 1 0,0-1 0,0 1 0,0-1 0,1 1 0,-1-1 0,0 1 0,0 0 1,1-1-1,-1 1 0,1-1 0,0 0 0,-1 1 0,1-1 0,0 1 0,0-1 0,-1 0 0,1 0 0,0 1 0,1-1 0,-1 0 0,0 0 0,0 0 0,0 0 0,1 0 0,-1-1 0,0 1 0,1 0 0,-1 0 0,3 0 0,15 6-317,1-1 0,25 4-1,45 14-1241,-84-22 1508,0 0 0,-1 1 0,0 0 0,1 0 0,-1 0 0,0 0 0,-1 1-1,1 0 1,-1 0 0,1 0 0,-1 0 0,4 7 0,-6-8 14,-1 0-1,0 0 1,0 0 0,0 0-1,-1 0 1,1 0 0,-1 0 0,1 0-1,-1 0 1,0 1 0,0-1-1,-1 0 1,1 0 0,-1 0-1,1 0 1,-1 0 0,0 0-1,0 0 1,0 0 0,-1 0 0,1 0-1,-1 0 1,1-1 0,-1 1-1,0-1 1,0 1 0,0-1-1,0 0 1,-1 0 0,1 1-1,-1-2 1,1 1 0,-1 0 0,0 0-1,1-1 1,-1 0 0,-4 2-1,-2-2-6084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98 12268,'0'0'8578,"-3"9"-7115,-9 26-475,12-35-968,0 1 0,0-1 1,0 1-1,-1-1 1,1 1-1,0-1 0,0 1 1,0-1-1,0 1 0,0-1 1,0 1-1,1-1 1,-1 1-1,0-1 0,0 1 1,0-1-1,0 1 1,1-1-1,-1 0 0,0 1 1,0-1-1,1 1 0,-1-1 1,0 0-1,1 1 1,-1-1-1,0 0 0,1 1 1,-1-1-1,0 0 0,1 0 1,-1 1-1,1-1 1,-1 0-1,1 0 0,-1 0 1,0 1-1,1-1 0,-1 0 1,1 0-1,-1 0 1,1 0-1,-1 0 0,1 0 1,-1 0-1,1 0 0,-1 0 1,1 0-1,-1 0 1,1 0-1,-1-1 0,1 1 1,-1 0-1,1-1 1,27-7 417,-22 4-481,0 0 1,0-1 0,0 0 0,-1 0 0,0 0-1,0 0 1,-1-1 0,7-9 0,-9 12-67,0 1-1,-1-1 1,1 0-1,-1 0 1,1 0-1,-1-1 1,0 1 0,0 0-1,0 0 1,-1 0-1,1-1 1,-1 1 0,0-1-1,0 1 1,0 0-1,0-1 1,-1 1 0,1 0-1,-1 0 1,0-1-1,-1-3 1,1 6 78,0-1 1,0 1-1,0 0 0,-1-1 1,1 1-1,0 0 0,-1 0 1,1 0-1,-1 0 0,1 0 1,-1 0-1,1 0 0,-1 0 1,0 1-1,0-1 0,1 0 1,-1 1-1,0 0 1,0-1-1,1 1 0,-1 0 1,0 0-1,0 0 0,0 0 1,1 0-1,-1 1 0,0-1 1,0 0-1,0 1 0,-3 1 1,0-1 17,0 1 0,1 0 0,-1 0 0,0 0 1,0 1-1,1-1 0,-1 1 0,1 0 0,-6 6 1,6-4 103,-1 0 1,1 1-1,1 0 1,-1-1-1,1 1 1,0 1 0,0-1-1,1 0 1,-4 12-1,6-16-62,-1 0-1,1 0 1,0 0-1,0 0 0,0 0 1,-1 0-1,2 0 1,-1 0-1,0 0 0,0 0 1,1 0-1,-1 1 0,1-1 1,0 0-1,-1-1 1,1 1-1,0 0 0,0 0 1,1 0-1,-1 0 1,0-1-1,0 1 0,1-1 1,-1 1-1,1-1 0,-1 1 1,1-1-1,0 0 1,0 0-1,-1 0 0,1 0 1,0 0-1,0 0 1,0 0-1,2 0 0,8 2 2,0 0 1,-1-1-1,1 0 0,0-1 0,0 0 0,0-1 0,0-1 0,0 0 0,0 0 0,19-6 0,8-4-120,67-29 1,-42 14-4,-62 25 140,1-1 1,0 1-1,0 0 1,0 0-1,0 0 0,0 0 1,0 1-1,0-1 0,1 1 1,-1 0-1,0 0 0,0 0 1,0 0-1,0 1 1,4 0-1,-6 0 37,1 1 1,-1-1-1,1 1 1,-1-1-1,0 1 1,0 0-1,0-1 1,0 1-1,0 0 1,0 0-1,0 0 1,-1 0-1,1-1 1,-1 1-1,1 0 1,-1 0-1,0 0 1,0 0-1,0 0 1,0 0-1,0 0 1,-1 4-1,1-4-17,0 4 117,0 0 0,0 1 0,0-1 0,1 0 1,0 0-1,0 0 0,3 6 0,-3-10-162,0-1-1,0 1 0,0 0 0,0-1 1,0 1-1,1-1 0,-1 0 0,0 1 1,1-1-1,0 0 0,-1 0 0,1 0 1,0 0-1,-1 0 0,1 0 0,0-1 1,0 1-1,0 0 0,-1-1 0,1 0 1,0 1-1,0-1 0,0 0 1,0 0-1,0 0 0,2 0 0,16 0-384,0-1-1,0-1 1,-1-1-1,1 0 1,-1-2-1,0 0 1,0-1-1,0-1 0,23-12 1,-40 18 183,-1 1 0,1-1 0,-1 0 0,0 0-1,0 0 1,1 0 0,-1 1 0,0-2 0,0 1 0,0 0 0,0 0 0,0 0 0,-1 0 0,1-1-1,1-1 1,0-14-4850,-2-1-2160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6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17200,'0'0'3652,"59"-14"-3652,-31 7-1762,6-3-7174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11243,'0'0'6945,"-7"10"-6171,-4 6-288,1 0 0,1 1-1,0 1 1,1-1 0,1 1 0,1 1 0,0-1-1,2 1 1,-5 32 0,9-49-440,-1 6 129,1 1 0,0-1 0,0 0 0,1 0 0,0 0 0,3 16 0,-2-21-161,-1-1 0,0 0 0,0 0-1,1 1 1,-1-1 0,1 0 0,0-1 0,0 1-1,0 0 1,0 0 0,0-1 0,0 1 0,0-1 0,0 0-1,0 1 1,1-1 0,-1 0 0,1 0 0,-1-1-1,1 1 1,-1 0 0,1-1 0,-1 0 0,1 1-1,-1-1 1,4 0 0,4 0-71,-1-1 1,1 0-1,-1 0 0,0-1 1,1 0-1,-1 0 0,0-1 1,-1-1-1,1 1 1,0-1-1,-1-1 0,13-8 1,-10 5-125,1-1 1,-1 0 0,-1 0 0,0-1 0,0-1-1,-1 1 1,14-23 0,-28 44 369,1 1-1,-1-1 0,-4 25 1,7-30-65,1 0 1,0 0-1,0 0 1,0 1-1,1-1 1,0 0-1,0 0 1,1 1-1,-1-1 1,2 0-1,1 10 0,-1-14-107,0 0 0,0 0 0,0 0-1,0 0 1,0 0 0,1 0-1,-1-1 1,0 1 0,1-1-1,-1 0 1,1 1 0,0-1-1,-1-1 1,1 1 0,0 0-1,-1 0 1,1-1 0,0 0-1,0 0 1,0 1 0,-1-1-1,5-1 1,3 1 8,-1-1 0,1 0 0,-1 0 0,1-1 0,11-4 0,-14 3-155,0 0-1,0 0 0,-1 0 1,1-1-1,-1-1 1,11-8-1,-14 11-211,-1 0 0,0 0 0,0 0 1,0-1-1,0 1 0,-1 0 0,1-1 0,0 0 0,-1 1 0,0-1 1,0 0-1,0 0 0,0 1 0,0-1 0,0 0 0,-1 0 1,1 0-1,-1 0 0,0-6 0,-4-12-5995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15567,'0'0'1922,"51"37"-1378,-19-26-416,9-3-64,0-3-1697,6 0-3748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56 312 11211,'0'0'1574,"-10"10"257,-27 32-170,36-42-1597,0 1 0,1 0 0,-1-1 0,0 1 1,1 0-1,-1 0 0,1 0 0,-1-1 0,1 1 0,-1 0 1,1 0-1,0 0 0,-1 0 0,1 0 0,0 0 0,0 0 1,-1 0-1,1 0 0,0 0 0,0 0 0,0-1 0,0 1 1,1 0-1,-1 0 0,0 0 0,1 1 0,-1-1-29,1 0 0,0 0 0,0-1 0,0 1 0,0 0 0,0-1-1,0 1 1,0-1 0,0 0 0,0 1 0,1-1 0,-1 0 0,0 1 0,0-1 0,0 0 0,0 0 0,2 0-1,47-6 243,-33 1-252,0-1-1,0 0 1,-1-1 0,0-1-1,-1-1 1,0 0 0,0-1-1,-1 0 1,0-2 0,14-13-1,-14 10 0,0 0 0,-1-1 0,0 0 0,-1-1-1,-1 0 1,-1-1 0,0 0 0,9-28 0,-17 41-19,0 0 0,0-1 0,-1 1 0,0-1 0,0 1 0,0-1 0,-1 1 0,0-1 0,0 1 0,-2-11 0,2 14 12,-1 0-1,0 1 1,0-1-1,0 0 1,0 0-1,0 0 0,0 0 1,0 1-1,-1-1 1,1 1-1,-1-1 1,1 1-1,-1-1 1,0 1-1,1 0 1,-1 0-1,0 0 1,0 0-1,0 0 1,0 0-1,0 0 1,0 0-1,0 1 1,0-1-1,0 1 1,0 0-1,0 0 1,0 0-1,-4 0 1,-4 0 57,1 1 0,0 0 0,0 1 0,0 0 0,-1 1 0,2 0 0,-1 0 0,0 1 0,1 0 0,0 0 0,-1 1 0,2 0 0,-1 0 1,-12 12-1,13-11 65,1 0 1,0 0 0,0 0-1,0 1 1,1 0 0,0 0 0,0 1-1,1-1 1,-1 1 0,2 0-1,-1 0 1,1 0 0,1 0-1,-1 1 1,2-1 0,-2 10 0,3-15-135,0-1 1,1 1-1,0 0 1,-1 0 0,1 0-1,0-1 1,0 1 0,1 0-1,-1-1 1,0 1 0,1-1-1,0 0 1,-1 1 0,1-1-1,0 0 1,0 0-1,0 0 1,0 0 0,1-1-1,-1 1 1,0 0 0,1-1-1,0 0 1,-1 1 0,1-1-1,-1 0 1,6 1 0,8 3-251,1-1 0,-1 0-1,25 1 1,5-3-573,22 1-197,-64-3 969,1 1 0,0 0 0,-1 0 0,1 0 0,-1 1 0,1 0 1,-1-1-1,0 1 0,0 1 0,7 4 0,-10-6 50,1 1-1,-1 0 1,0 0 0,0 0-1,0 0 1,0 0 0,-1 0-1,1 0 1,0 0 0,-1 0-1,1 0 1,-1 0-1,0 1 1,0-1 0,0 0-1,0 0 1,0 0 0,0 0-1,-1 1 1,1-1-1,-1 0 1,1 0 0,-1 0-1,0 0 1,-2 4 0,-3 19-5816,20-33-8266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14286,'0'0'2348,"-4"9"-105,1 1-1844,-4 5 174,1 0 0,0 1-1,2 0 1,0 0-1,0 0 1,2 0 0,-2 24-1,5-38-576,-1-1 0,1 0 0,-1 0 0,1 1 0,-1-1 0,1 0 1,0 0-1,0 0 0,-1 0 0,1 0 0,0 0 0,0 0 0,0 0 0,0 0 0,0-1 0,1 1 0,-1 0 0,0 0 0,0-1 0,0 1 0,1-1 0,-1 1 0,0-1 0,0 0 0,1 1 0,-1-1 0,0 0 0,3 0 0,49 3-311,-34-2 185,-15-1 109,1 1 0,-1 0 0,0-1 0,0 2 0,0-1 0,0 0-1,0 1 1,0 0 0,0 0 0,0 0 0,0 0 0,-1 1 0,0-1 0,1 1 0,-1 0 0,0 0 0,0 0 0,0 1 0,3 4 0,-5-5 57,1-1 0,-1 1 0,-1 0-1,1-1 1,0 1 0,0 0 0,-1-1 0,0 1 0,1 0-1,-1 0 1,0 0 0,0-1 0,-1 1 0,1 0 0,-1 0-1,1-1 1,-1 1 0,0 0 0,0-1 0,0 1 0,0-1-1,0 1 1,-1-1 0,1 1 0,-1-1 0,0 0 0,0 0-1,0 0 1,0 0 0,0 0 0,-4 3 0,-2 0 232,0 1 1,-1-2 0,1 1-1,-1-1 1,0 0-1,0-1 1,-1 0-1,1-1 1,-1 0 0,-12 2-1,18-4-289,0 0 0,1 0-1,-1 0 1,0 0 0,0 0-1,1-1 1,-1 1-1,1-1 1,-1 0 0,0 0-1,1-1 1,0 1 0,-5-3-1,6 3-193,0-1 0,1 0 0,-1 1 0,1-1 1,-1 0-1,1 0 0,0 1 0,0-1 0,-1 0 0,2 0 0,-1-1 0,0 1 0,0 0 0,0 0 0,1 0 0,0 0 0,-1-1 0,1 1 0,0 0 0,0-1 0,0 1 0,0 0 0,1-4 0,-1 4-244,0 0 0,1 1 1,-1-1-1,1 0 0,-1 1 0,1-1 0,-1 1 0,1-1 1,0 0-1,0 1 0,0 0 0,0-1 0,0 1 0,0 0 1,0-1-1,0 1 0,0 0 0,1 0 0,1-2 0,17-9-6438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14798,'0'0'7981,"-1"11"-7154,-3 22-43,-15 50 0,11-57-518,2 0-1,1 1 0,1 0 1,1 0-1,1 44 1,2-70-233,0 0 0,0 1 0,1-1 0,-1 0 0,1 0 0,-1 0 0,1 0 0,-1 0 1,1 0-1,0 1 0,-1-2 0,1 1 0,0 0 0,0 0 0,0 0 0,0 0 0,0 0 0,0-1 1,0 1-1,0 0 0,0-1 0,0 1 0,0-1 0,0 1 0,1-1 0,-1 0 0,0 1 0,0-1 1,0 0-1,1 0 0,-1 0 0,0 0 0,0 0 0,1 0 0,-1 0 0,0 0 0,0 0 0,0-1 1,1 1-1,1-1 0,3-1 140,1 1 1,0-1 0,-1-1 0,1 1-1,-1-1 1,7-4 0,5-4-254,-1 0 0,0-2 0,0 0-1,-2 0 1,1-2 0,-2 0 0,0 0 0,-1-2 0,15-21 0,-20 9-2544,-11 12-3817,-7 13-477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7271,'0'0'6534,"-14"56"-3843,14-41-641,16-1-513,5-1-928,7-2-417,6 0-160,0-5-2082,-4-5-3427,-4-1-6631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35 250 10025,'0'0'8569,"-7"9"-6514,-18 27-534,25-35-1496,0-1 0,-1 1 0,1 0 0,0 0 0,-1-1 0,1 1 0,0 0 0,0 0 0,0-1 1,0 1-1,0 0 0,0 0 0,0 0 0,0-1 0,0 1 0,0 0 0,0 0 0,0-1 0,0 1 0,1 0 0,-1 0 0,0-1 0,1 1 0,-1 0 0,0 0 0,1-1 0,-1 1 0,1-1 0,-1 1 0,1 0 0,-1-1 0,1 1 0,0-1 0,-1 1 0,1-1 0,0 0 0,-1 1 0,1-1 0,0 0 0,1 1 0,28 8 170,-29-9-177,9 1-153,0 0 1,0 0 0,0-1-1,0 0 1,0-1-1,0 0 1,0 0-1,-1-1 1,1-1 0,11-3-1,-16 4 68,-1 0 0,1-1 0,0 1 0,-1-1 0,1 0 0,-1 0 0,0-1 0,0 1 0,0-1 0,-1 0 0,1 0 0,-1 0 0,0 0 1,0 0-1,0-1 0,-1 0 0,1 1 0,-1-1 0,-1 0 0,1 0 0,1-6 0,-3 11 99,0 0 0,-1 0 0,1 0 0,0 0 0,0 0 0,-1 0 0,1 1 0,0-1 0,-1 0 0,1 0 0,0 0 1,0 0-1,-1 0 0,1 0 0,0 0 0,0 0 0,-1 0 0,1 0 0,0 0 0,-1-1 0,1 1 0,0 0 0,0 0 0,-1 0 0,1 0 0,0 0 1,0 0-1,-1-1 0,1 1 0,0 0 0,0 0 0,0 0 0,-1 0 0,1-1 0,0 1 0,0 0 0,0 0 0,0-1 0,-1 1 0,1 0 1,0 0-1,0-1 0,0 1 0,0 0 0,0 0 0,0-1 0,0 1 0,0 0 0,0-1 0,0 1 0,-19 22 890,14-14-620,1 1 0,-1 0 1,1 0-1,1 1 0,-5 17 1,7-25-285,0 0 0,1 0 0,0-1 0,-1 1 0,1 0 0,0 0 0,0-1 0,-1 1 0,2 0 0,-1 0 0,0-1 0,0 1 0,0 0 0,1 0 0,-1-1 0,1 1 0,0 0 0,-1-1 0,1 1 0,0 0 0,0-1 0,0 1 0,0-1 0,0 0 0,0 1 0,0-1 0,1 0 0,-1 1 0,0-1 0,1 0 0,-1 0 0,1 0 0,-1 0 0,1-1 0,0 1 0,-1 0 0,1-1 0,0 1 0,-1-1 0,4 1 0,3 0-64,-1-1 0,1 0 0,-1 0 0,1-1 0,-1 0 0,1 0 0,-1-1 0,0 0 0,0 0 0,0 0 0,10-6 0,-4 1-118,0 0 1,-1-2-1,0 1 0,0-1 0,13-15 0,0-3-102,-1-1 0,-1-1-1,34-57 1,-44 64 406,-1 0 0,-1-1 0,11-34 0,-22 57-110,0 1-1,0-1 1,0 0-1,0 0 1,0 0-1,0 0 1,0 0-1,0 1 1,0-1-1,0 0 0,0 0 1,-1 0-1,1 0 1,0 0-1,0 1 1,0-1-1,0 0 1,0 0-1,0 0 1,0 0-1,0 0 1,-1 0-1,1 0 1,0 0-1,0 1 1,0-1-1,0 0 1,0 0-1,-1 0 0,1 0 1,0 0-1,0 0 1,0 0-1,0 0 1,-1 0-1,1 0 1,0 0-1,0 0 1,0 0-1,0 0 1,0 0-1,-1 0 1,1 0-1,0 0 1,0 0-1,0 0 1,0 0-1,0-1 0,-1 1 1,1 0-1,0 0 1,0 0-1,0 0 1,0 0-1,0 0 1,0 0-1,-1-1 1,1 1-1,0 0 1,0 0-1,0 0 1,0 0-1,0 0 1,0 0-1,0-1 1,0 1-1,0 0 0,-11 10-9,2 2 115,2 1 1,0 0 0,0 1 0,1-1-1,1 1 1,0 0 0,1 1 0,0-1-1,-2 24 1,5-28-98,0 1-1,0-1 1,1 0-1,0 1 1,1-1 0,0 0-1,1 1 1,0-1 0,0 0-1,1 0 1,1-1-1,-1 1 1,2 0 0,7 12-1,-9-18-28,0 0 0,1-1 0,-1 1-1,1-1 1,0 0 0,0 0 0,0 0 0,1-1-1,-1 1 1,0-1 0,6 2 0,-9-4-3,1 1 0,-1-1-1,0 0 1,0 1 0,0-1 0,0 0 0,0 0 0,0 0 0,0 0 0,1 0-1,-1 0 1,0 0 0,0 0 0,0 0 0,0 0 0,0-1 0,0 1 0,1 0 0,-1-1-1,0 1 1,0-1 0,0 0 0,0 1 0,0-1 0,-1 1 0,1-1 0,0 0 0,0 0-1,0 0 1,0 0 0,-1 1 0,1-1 0,-1 0 0,1 0 0,0 0 0,-1 0 0,0 0-1,1-1 1,-1 1 0,1 0 0,-1 0 0,0 0 0,0 0 0,0 0 0,0 0 0,0-1-1,0 1 1,0 0 0,0 0 0,-1-2 0,1 1-238,0 1 0,-1-1 0,1 0 0,-1 1 0,0-1 0,0 1-1,1-1 1,-1 1 0,0-1 0,0 1 0,0 0 0,0-1 0,-1 1 0,1 0 0,0 0 0,0 0 0,-1 0-1,1 0 1,-1 0 0,1 0 0,-3-1 0,-46-19-4417,14 6 4250,22 7 468,-26-15 1630,38 21-1276,-1 0 1,1 1-1,0-1 1,0 0-1,0 0 1,0 0-1,0 0 1,0 0-1,0 0 1,1-1-1,-3-4 1,7 6-225,-1 0 0,1 0 0,0 0 0,0 0 0,0 1 0,0-1 1,0 1-1,0 0 0,0 0 0,0 0 0,6 1 0,-6-1-5,68 2 136,13 0-1290,-31-5-5568,-37-2-754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9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16592,'0'0'6662,"23"45"-5381,-16-24-993,10 0-223,-1-2-802,7-6-2242,-1-9-4804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0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149 148 11018,'-5'-7'2018,"1"0"-1454,0 0-1,0 1 1,-1-1-1,0 1 1,-1 0-1,-9-8 1,14 13-476,-1-1 0,1 1 0,-1 0 0,0 0 0,1 0 0,-1 0 0,0 0 1,1 0-1,-1 1 0,0-1 0,0 1 0,0-1 0,0 1 0,0 0 0,1-1 0,-1 1 0,0 0 1,0 0-1,0 0 0,0 1 0,0-1 0,0 0 0,0 1 0,0-1 0,1 1 0,-1 0 0,0 0 1,0-1-1,1 1 0,-1 0 0,0 0 0,1 1 0,-1-1 0,1 0 0,0 0 0,-1 1 0,1-1 1,0 1-1,-1 1 0,-2 1-12,1 0 1,0 1-1,0-1 0,0 1 1,0 0-1,1 0 1,0 0-1,0 0 0,0 0 1,1 0-1,0 0 1,0 1-1,0-1 0,0 1 1,1-1-1,0 0 1,0 1-1,0-1 1,1 1-1,0-1 0,0 0 1,0 1-1,1-1 1,0 0-1,0 0 0,0 0 1,0 0-1,1-1 1,0 1-1,0-1 0,0 1 1,1-1-1,-1 0 1,1 0-1,0 0 1,0-1-1,1 1 0,-1-1 1,0 0-1,1-1 1,0 1-1,0-1 0,0 0 1,0 0-1,0 0 1,0 0-1,1-1 0,-1 0 1,0 0-1,7-1 1,5 1-57,0-2-1,0 0 1,1-1 0,-1 0 0,-1-2 0,1 0-1,-1 0 1,1-2 0,-1 0 0,-1-1 0,1-1-1,23-15 1,-26 15-39,0-1-1,-1-1 0,0 0 1,-1 0-1,0-1 0,0-1 1,-1 0-1,-1 0 0,0-1 1,-1 0-1,0 0 0,-1-1 1,-1 0-1,7-20 0,-10 6 35,-3 27-15,0 1 1,0-1-1,0 0 0,-1 1 0,1-1 0,0 1 0,0-1 0,-1 1 0,1-1 0,0 1 0,0-1 0,-1 1 0,1-1 0,-1 1 0,1-1 0,0 1 0,-1-1 0,1 1 0,-1 0 0,1-1 0,-1 1 0,1 0 0,-1-1 0,0 1 0,-1 0 3,0 0 0,0 1-1,0-1 1,0 1 0,1-1-1,-1 1 1,0 0 0,1-1-1,-1 1 1,0 0 0,1 0-1,-1 0 1,1 0 0,-1 1-1,1-1 1,0 0 0,-1 1-1,1-1 1,0 1 0,0-1-1,0 1 1,0-1 0,-1 3-1,-8 12 26,0 1 0,2 1-1,-1-1 1,-10 37-1,16-43-45,0 0 0,1 0 0,0 1 0,1-1 0,0 0 0,1 1 0,0-1 0,1 0 0,4 22 0,-4-30-122,0 0 1,0 0 0,0 0-1,1 0 1,-1-1-1,1 1 1,0 0 0,0-1-1,0 1 1,0-1 0,0 0-1,0 1 1,0-1-1,1 0 1,-1-1 0,1 1-1,0 0 1,-1-1 0,5 2-1,-2-1-693,0 0-1,1 0 0,-1-1 1,0 0-1,0 0 0,0-1 0,1 0 1,-1 1-1,0-2 0,10 0 1,19-9-8856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98 13837,'-8'6'1084,"3"-3"-1020,-4 4 749,-1 0 1,1 0-1,-12 14 0,18-18-654,1-1 1,0 1-1,0 0 0,0 0 0,0 0 1,1 0-1,-1 0 0,1 0 0,0 0 1,-1 0-1,2 0 0,-1 1 0,0-1 1,1 0-1,-1 1 0,1-1 0,0 1 0,0-1 1,1 5-1,-1-7-150,1 0 0,0 0-1,0 0 1,-1 0 0,1 0 0,0-1 0,0 1-1,0 0 1,0 0 0,0-1 0,0 1 0,0-1-1,0 1 1,0-1 0,0 1 0,0-1 0,1 0-1,-1 1 1,0-1 0,0 0 0,0 0 0,0 0-1,1 0 1,-1 0 0,0 0 0,0 0 0,0 0 0,3-1-1,34-8 191,-29 4-234,0 0 1,-1-1-1,0 0 1,9-9 0,-14 13-8,0-1 0,-1 1 1,1-1-1,-1 0 0,0 0 1,0 0-1,0 0 1,0 0-1,0 0 0,-1-1 1,1 1-1,-1-1 0,0 1 1,0-1-1,0-4 1,-44 8 446,32 2-175,0 1 0,0 0 0,0 1 0,1 1 0,-1-1 0,1 2 0,0-1-1,1 2 1,-14 10 0,18-14-110,0 1 1,1 0-1,0 1 0,0-1 0,0 1 1,0 0-1,0 0 0,1 0 0,0 0 0,0 1 1,1-1-1,-1 1 0,1 0 0,0-1 0,1 1 1,0 0-1,0 0 0,0 0 0,0 7 0,1-12-114,0 1-1,1-1 1,-1 0-1,0 0 1,1 0-1,-1 0 1,0 1-1,1-1 1,0 0-1,-1 0 1,1 0-1,0 0 1,-1 0-1,1 0 1,0 0-1,0-1 0,0 1 1,0 0-1,0 0 1,0-1-1,0 1 1,0 0-1,2 0 1,36 8 133,-24-8-92,0-1 0,0 0 0,19-4 1,-20 1-228,-1-1 1,1 0-1,-1-1 1,-1-1-1,1 0 1,-1-1 0,12-8-1,-16 10 13,0 0 0,0-1 0,-1 0 0,0-1 0,0 0 0,0 0 0,-1 0 0,0-1 0,-1 0 0,10-16 0,-27 30-224,-7 13 104,6-3 212,0 0 1,-20 35-1,30-45 13,-1 0 1,2 1-1,-1-1 1,1 1-1,0 0 0,0-1 1,1 1-1,0 0 1,0 0-1,1 0 0,0 0 1,1 13-1,0-18-277,-1 0 0,1-1 0,0 1 0,-1 0 0,1 0 0,0-1 0,0 1 0,1-1-1,-1 1 1,0-1 0,0 1 0,1-1 0,2 3 0,-3-3 275,1 0-1,0 1 1,-1 0 0,1-1-1,-1 1 1,1 0 0,-1 0-1,0 0 1,0-1 0,0 1-1,0 0 1,0 1 0,0-1-1,0 3 1,-1 2 201,0-1 0,-1 0-1,1 1 1,-1-1 0,-1 0 0,1 0 0,-1 0-1,0 0 1,0 0 0,-4 7 0,4-9-8,0 0 1,0-1-1,0 1 1,-1 0-1,1-1 1,-1 1-1,0-1 1,0 0-1,0 0 1,0 0-1,0 0 1,-1-1-1,1 1 1,-1-1-1,-6 3 1,10-5-89,-1 1 0,1-1 0,0 0 0,0 0 0,0 0 0,0 0 0,0 0 0,-1 0 0,1 0 1,0 0-1,0 0 0,0 0 0,0 0 0,0 0 0,-1-1 0,1 1 0,0 0 0,0 0 0,0 0 0,0 0 0,0 0 0,0 0 1,-1 0-1,1 0 0,0 0 0,0 0 0,0-1 0,0 1 0,0 0 0,0 0 0,0 0 0,0 0 0,0 0 0,-1 0 0,1-1 1,0 1-1,0 0 0,0 0 0,0 0 0,0 0 0,0 0 0,0-1 0,0 1 0,0 0 0,0 0 0,0 0 0,0 0 0,0 0 1,0-1-1,0 1 0,0 0 0,0 0 0,0 0 0,1 0 0,3-15 551,10-13-432,66-96 403,184-218 0,-261 339-557,36-35-52,-36 35 63,-1 1 0,1 0 0,0 0 0,0 1 0,-1-1 0,1 0 0,1 1 0,-1 0 0,0 0 0,0 0 0,0 0 0,7-1 1,-10 5 81,0 0 0,0 1 0,0-1 0,0 0 1,0 0-1,-1 0 0,1 0 0,-1 0 0,0 0 1,0 0-1,-2 4 0,-3 3 24,0-1 0,0-1-1,-1 1 1,-12 11 0,13-14-100,0 0 1,0 0-1,1 0 1,-1 1-1,2 0 1,-1 0-1,1 0 1,0 0-1,-3 9 1,7-15-23,0-1 1,1 1-1,-1 0 0,0-1 1,0 1-1,0 0 1,1 0-1,-1-1 1,0 1-1,1-1 0,-1 1 1,0 0-1,1-1 1,-1 1-1,1-1 1,-1 1-1,1-1 0,-1 1 1,1-1-1,-1 1 1,1-1-1,0 1 0,-1-1 1,1 0-1,0 1 1,-1-1-1,1 0 1,0 0-1,-1 0 0,1 1 1,0-1-1,0 0 1,-1 0-1,2 0 1,34 5 19,-27-4-71,24 4-378,56 16 1,-78-18 343,1 1 1,-1 1-1,0 0 1,-1 0-1,1 1 1,-1 0-1,0 1 1,13 11-1,-22-17 116,0 0-1,1 0 1,-1 0-1,0 0 1,0 0-1,0 0 1,0 0-1,0 1 0,0-1 1,0 0-1,0 1 1,0-1-1,0 0 1,-1 1-1,1-1 1,-1 1-1,1-1 1,-1 1-1,1-1 1,-1 1-1,0 0 0,0-1 1,0 1-1,0 0 1,0-1-1,0 1 1,0-1-1,-1 1 1,1-1-1,0 1 1,-1 0-1,1-1 1,-1 1-1,0-1 0,1 0 1,-1 1-1,0-1 1,0 0-1,0 1 1,0-1-1,0 0 1,0 0-1,-1 0 1,1 0-1,0 0 1,-1 0-1,1 0 0,0 0 1,-1 0-1,1-1 1,-1 1-1,1-1 1,-2 1-1,-10 4 423,1 0-1,-1-1 1,1 0-1,-26 3 1,2-2 224,1-2 0,0-1 0,-1-2 0,-53-6 0,86 6-712,1 0 1,-1-1 0,0 1 0,1-1 0,-1 0 0,0 0 0,1 0-1,-1 0 1,1 0 0,0-1 0,-1 1 0,1-1 0,0 1-1,0-1 1,0 0 0,-2-2 0,3 3-88,1 1-1,0-1 1,0 1-1,-1-1 1,1 0 0,0 1-1,0-1 1,0 1-1,0-1 1,0 0-1,0 1 1,0-1 0,0 1-1,0-1 1,0 0-1,0 1 1,0-1 0,0 1-1,1-1 1,-1 0-1,0 1 1,0-1-1,1 1 1,-1-1 0,0 1-1,1-1 1,24-16-6693,2 7-2304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10570,'0'0'8013,"-2"8"-6406,-2 10-949,0 0 0,1 0 0,1 1 0,1 19 0,1-32-564,0-1 0,1 0 0,-1 0 0,1 0 0,1 0 0,-1 0 0,1 0 0,0 0 0,3 7 0,-3-10-77,0 0 1,-1 1-1,1-1 0,0 0 0,0 0 1,0-1-1,0 1 0,0 0 0,0-1 0,1 1 1,-1-1-1,0 0 0,1 0 0,-1 1 1,1-2-1,0 1 0,-1 0 0,1 0 1,4-1-1,4 1 13,0-1-1,0-1 1,0 0 0,0 0 0,-1-1 0,1-1-1,0 0 1,-1 0 0,0-1 0,1 0 0,-2-1 0,1 0-1,9-7 1,-2 3-54,0 1 0,1 0-1,18-6 1,-35 14 28,-1 0 0,1 0 0,-1 0 0,1 0 0,-1 0 0,1 1 0,-1-1 1,1 0-1,-1 0 0,0 0 0,1 0 0,-1 1 0,1-1 0,-1 0 0,0 0 0,1 1 0,-1-1 0,0 0 0,1 1 0,-1-1 0,0 0 0,1 1 0,-1-1 1,0 0-1,0 1 0,1-1 0,-1 1 0,0-1 0,0 1 0,0-1 0,0 0 0,0 1 0,0-1 0,0 1 0,1-1 0,-1 1 0,0-1 0,-1 1 0,1-1 0,0 1 1,1 33 433,0 0-189,1-32-253,-1-1 0,0 1 0,0-1 0,1 0-1,-1 1 1,1-1 0,-1 0 0,1 0 0,0 0-1,-1 0 1,1 0 0,0-1 0,-1 1 0,1 0 0,0-1-1,0 1 1,0-1 0,0 0 0,0 1 0,0-1-1,1 0 1,22-2-2080,-4-4-3539,3-10-6367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262 162 12524,'0'0'5093,"-7"0"-3609,5 0-1386,0 0 0,0 0 0,0 0 0,0 0 0,1 0-1,-1 1 1,0-1 0,0 1 0,0-1 0,1 1 0,-1-1 0,0 1 0,0 0 0,1 0 0,-1 0 0,1 0 0,-1 0 0,1 1 0,-1-1 0,1 0 0,-2 2 0,1 1 65,1 0-1,-1 0 1,1 0 0,0 0-1,0 1 1,0-1 0,0 0 0,1 0-1,0 1 1,0 7 0,12 187-937,-12-198 673,0-1 1,0 0-1,0 0 1,0 0-1,0 0 1,0 0-1,0 1 1,0-1-1,1 0 0,-1 0 1,0 0-1,0 0 1,0 0-1,0 1 1,0-1-1,0 0 1,0 0-1,-1 0 1,1 0-1,0 1 1,0-1-1,0 0 1,0 0-1,0 0 1,0 0-1,0 0 0,0 1 1,0-1-1,0 0 1,0 0-1,-1 0 1,1 0-1,0 0 1,0 0-1,0 0 1,0 0-1,0 1 1,0-1-1,-1 0 1,1 0-1,0 0 1,0 0-1,0 0 0,0 0 1,0 0-1,-1 0 1,1 0-1,0 0 1,0 0-1,0 0 1,0 0-1,0 0 1,-1 0-1,1 0 1,-11-8-2826,-10-17-827,21 25 3640,-3-3-157,-55-71-2967,3-6 3524,46 64 566,0 0 0,0 0 0,2-1 0,0 0 0,1 0 0,0-1 0,2 0 0,-4-24 0,8 40-702,0-1-1,0 1 1,0-1 0,0 1-1,0 0 1,1-1-1,-1 1 1,1-1-1,0 1 1,-1 0 0,1-1-1,0 1 1,0 0-1,1 0 1,-1-1-1,0 1 1,1 0 0,-1 0-1,1 1 1,0-1-1,-1 0 1,1 0-1,0 1 1,0-1 0,0 1-1,0 0 1,0 0-1,1-1 1,-1 1-1,0 1 1,1-1 0,-1 0-1,0 1 1,5-2-1,8 0 217,1 0-1,-1 1 1,1 0-1,21 3 1,-23-1-290,9 0-9,0 1-1,0 1 0,0 1 0,-1 2 1,1 0-1,-1 1 0,0 1 1,-1 1-1,40 24 0,-58-32-56,-1 1 0,0-1 0,1 1 0,-1 0 0,0 0 1,0 0-1,0 0 0,0 0 0,0 0 0,0 0 0,-1 1 0,1-1 0,-1 1 0,1-1 0,-1 1 0,2 5 1,-3-6 28,0-1 1,-1 1-1,1 0 1,0-1 0,0 1-1,-1 0 1,1-1 0,-1 1-1,1-1 1,-1 1-1,0 0 1,0-1 0,0 0-1,1 1 1,-2-1 0,1 0-1,0 1 1,0-1-1,0 0 1,0 0 0,-2 1-1,-9 6 192,0-1 0,0 0 0,-1 0-1,0-2 1,-18 6 0,16-5-351,-26 7 124,31-11-229,0 1 0,0 0 0,0 1 0,0 0-1,0 1 1,1-1 0,-1 2 0,-9 7 0,30-12-8158,11-3-554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0 172 12204,'0'0'10703,"11"0"-10511,-4 0-62,1-1 0,-1 0 0,1 0 0,-1-1 0,0 0 0,1 0 1,-1-1-1,10-5 0,-13 7-85,-1-1 1,0 0 0,0 0 0,0-1-1,0 1 1,-1 0 0,1-1 0,0 0 0,-1 1-1,0-1 1,0 0 0,0 0 0,0-1-1,0 1 1,-1 0 0,1-1 0,-1 1-1,0-1 1,0 1 0,0-1 0,0 1-1,-1-1 1,1-7 0,34-4 141,10 6-191,-36 7 11,0 1 0,-1-1-1,1 0 1,0-1 0,13-6 0,-22 9-3,1 0 0,-1 0 0,0 0-1,1 0 1,-1-1 0,1 1 0,-1 0 0,1 0-1,-1-1 1,0 1 0,1 0 0,-1 0 0,0-1-1,1 1 1,-1-1 0,0 1 0,0 0 0,1-1-1,-1 1 1,0 0 0,0-1 0,0 1 0,1-1-1,-1 1 1,0-1 0,0 1 0,0-1 0,0 1-1,0 0 1,0-1 0,0 1 0,0-1 0,0 1-1,0-1 1,0 1 0,0-1 0,0 1 0,0-1-1,-1 1 1,1 0 0,0-1 0,0 1 0,0-1-1,-1 1 1,1 0 0,0-1 0,-1 1 0,1 0-1,0-1 1,-1 1 0,1 0 0,0-1 0,-1 1-1,1 0 1,0 0 0,-1-1 0,1 1 0,-1 0-1,1 0 1,-1 0 0,-27-11-33,19 11 11,-1 0 0,1 0 0,0 1 0,0 1 0,0-1 0,0 1 0,0 1 0,1 0 0,-1 0 0,-9 5 0,13-6 24,0 1 0,0-1 0,1 1-1,-1 0 1,1 1 0,0-1 0,0 1 0,0 0 0,0 0 0,0 0 0,1 0 0,0 1 0,0-1 0,0 1 0,1 0 0,-1 0 0,1 0 0,-2 8 0,4-12-4,-1-1 1,1 1-1,0 0 1,1 0-1,-1 0 1,0 0 0,0-1-1,0 1 1,0 0-1,1 0 1,-1 0-1,0-1 1,1 1 0,-1 0-1,0 0 1,1-1-1,-1 1 1,1 0-1,-1-1 1,1 1 0,0-1-1,-1 1 1,1 0-1,0-1 1,-1 0-1,1 1 1,0-1 0,-1 1-1,1-1 1,0 0-1,0 1 1,0-1-1,-1 0 1,1 0-1,0 0 1,0 0 0,0 1-1,0-1 1,-1 0-1,2-1 1,45 1 129,-35-1-108,80-12-65,-65 8-18,0 1 0,31-1-1,-57 5 65,1 0 0,-1 0-1,0 0 1,0 0 0,0 0-1,0 0 1,0 0 0,0 0-1,0 1 1,0-1 0,0 0-1,0 1 1,0-1-1,0 1 1,0-1 0,0 1-1,0 0 1,0-1 0,0 1-1,0 0 1,0-1 0,-1 1-1,1 0 1,0 0 0,-1 0-1,1 0 1,0 0 0,-1 0-1,1 0 1,-1 0 0,1 1-1,-1 36 382,-1-34-337,0 0 0,1-1 0,0 1 0,0-1 0,0 1 0,0-1 0,0 1 0,1 0 0,1 6 0,-1-10-23,0 1-1,-1-1 0,1 0 0,0 1 1,0-1-1,-1 1 0,1-1 0,0 0 1,0 0-1,0 1 0,0-1 0,-1 0 1,1 0-1,0 0 0,0 0 0,0 0 1,0 0-1,-1 0 0,1 0 0,0-1 0,0 1 1,0 0-1,-1 0 0,1-1 0,0 1 1,0 0-1,-1-1 0,2 0 0,21-11 215,-17 6-246,1 0 1,-1 0-1,0-1 1,-1 1-1,1-1 0,-1 0 1,-1-1-1,1 0 1,-1 1-1,-1-1 0,1 0 1,-1-1-1,-1 1 1,0 0-1,0-1 0,0 0 1,-1 1-1,0-1 1,-1 0-1,-1-12 0,8 20-4511,22 2 1086,32 4-5073,-23-3 3443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5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9865,'0'0'9588,"-9"-2"-8088,2 0-1319,0 1 0,0 0-1,1 1 1,-1 0 0,0 0 0,0 0 0,0 1-1,-11 3 1,14-4-115,0 1-1,0 0 0,0 1 1,1-1-1,-1 1 0,0 0 1,1-1-1,0 2 1,-1-1-1,1 0 0,0 1 1,0-1-1,0 1 1,0 0-1,1 0 0,-1 0 1,1 0-1,0 0 1,0 1-1,-2 3 0,3-6-77,1 1 0,0-1 0,-1 1 0,1-1 1,0 1-1,0-1 0,0 1 0,0-1 0,0 1 0,0-1 0,0 1 0,0 0 0,1-1 0,-1 0 0,1 1 0,-1-1 0,1 1 0,-1-1 0,1 0 0,0 1 0,0-1 0,0 0 0,0 0 0,0 1 0,0-1 0,0 0 0,0 0 0,0 0 0,0 0 0,1 0 1,1 0-1,49 24-1958,-39-20 1258,32 10-1127,-33-12 1652,-1 0 0,0 1-1,0 1 1,-1-1 0,17 11-1,-26-15 246,-1 1 0,0-1 0,1 0 0,-1 0 0,0 0 0,0 1 0,1-1 1,-1 0-1,0 0 0,0 1 0,1-1 0,-1 0 0,0 0 0,0 1 0,0-1 0,0 0 0,1 1 0,-1-1 0,0 0 0,0 1 0,0-1 0,0 0 0,0 1 0,0-1 0,0 0 0,0 1 0,0-1 0,0 0 0,0 1 0,0-1 0,0 0 0,0 1 0,0-1 0,0 0 0,-1 1 0,1-1 0,0 0 0,0 0 0,0 1 0,0-1 0,-1 0 0,1 1 0,0-1 1,0 0-1,-1 0 0,1 0 0,0 1 0,0-1 0,-1 0 0,1 0 0,0 0 0,-1 1 0,1-1 0,0 0 0,0 0 0,-1 0 0,1 0 0,0 0 0,-1 0 0,1 0 0,0 0 0,-1 0 0,1 0 0,-1 0 0,1 0 0,0 0 0,0 0 0,-1 0 0,1 0 0,-33 4 1579,29-4-1485,-142 4 2699,145-3-2870,0-1 1,0 0-1,0 0 1,0 0-1,0 0 0,0 0 1,0-1-1,0 1 1,0 0-1,0 0 0,0-1 1,0 1-1,0 0 1,0-1-1,0 1 1,0-1-1,1 1 0,-1-1 1,0 0-1,0 1 1,1-1-1,-1 0 0,0 1 1,1-1-1,-1 0 1,0 0-1,1 0 1,-1 0-1,0-1 0,1 1-151,0 0 0,0 0-1,0-1 1,1 1 0,-1 0-1,0 0 1,0 0 0,1 0-1,-1-1 1,1 1 0,-1 0-1,1 0 1,-1 0 0,1 0-1,0 0 1,-1 0 0,1 0-1,0 0 1,0 0 0,0 1-1,0-1 1,-1 0 0,1 0-1,0 1 1,2-2 0,54-25-8542,-21 13 1419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72 140 11435,'0'-10'1468,"0"5"-1051,2-1-55,-2 1 1,1-1-1,-1 1 1,0-1-1,0 0 1,0 1-1,-1-1 1,0 1-1,0-1 1,-3-8-1,4 14-307,0 0 0,0 0 0,-1 0 0,1-1 0,0 1 0,0 0 0,0 0 0,0 0 0,-1-1 0,1 1 0,0 0 0,0 0 0,-1 0 0,1 0 0,0 0 0,0 0 0,-1 0 0,1-1 0,0 1 0,0 0 0,-1 0 0,1 0 0,0 0 1,0 0-1,-1 0 0,1 0 0,0 0 0,0 0 0,-1 0 0,1 0 0,0 1 0,0-1 0,-1 0 0,1 0 0,0 0 0,0 0 0,-1 0 0,1 0 0,0 1 0,0-1 0,-9 12 556,-2 17-520,-3 37 172,3 2 1,4 0 0,2 0-1,4 69 1,1-129-247,0-1 0,0 1 0,1-1 0,0 1 0,1-1-1,-1 0 1,1 1 0,1-1 0,-1 0 0,1 0 0,4 7 0,-5-11 1,0-1 1,1 0-1,-1 1 1,0-1-1,1 0 1,-1 0-1,1 0 1,0 0-1,-1-1 1,1 1-1,0-1 1,0 0 0,0 0-1,0 0 1,0 0-1,0 0 1,1 0-1,-1-1 1,0 0-1,0 1 1,0-1-1,1-1 1,-1 1-1,0 0 1,0-1-1,0 1 1,0-1-1,0 0 1,4-2-1,5-1 79,0-1 0,-1-1 0,1 0 0,-1 0 0,0-1-1,-1-1 1,0 0 0,15-14 0,6-9 86,31-41 1,-41 45-135,-1 0 0,-2-1 0,19-37 0,-30 50 167,0 0 0,-1-1 0,-1 1 0,-1-1 0,0-1 0,-1 1 0,0 0 0,0-22 0,-4 45-231,2 1-1,-1-1 1,1 0-1,0 1 1,0-1-1,1 0 1,0 0-1,0 0 1,0 0-1,6 9 1,-6-13 15,0 0 1,0 0 0,1-1-1,-1 1 1,1-1 0,-1 1-1,1-1 1,0 0-1,0 0 1,0-1 0,0 1-1,1 0 1,-1-1 0,0 0-1,1 0 1,-1 0-1,0 0 1,1 0 0,-1-1-1,1 0 1,-1 1 0,1-1-1,0-1 1,5 0 0,-5 1 25,-1 0 1,1-1 0,0 0 0,0 0 0,-1 0 0,1 0 0,-1-1 0,1 1 0,-1-1 0,0 0 0,1 0 0,-1 0 0,0 0-1,0-1 1,-1 1 0,1-1 0,0 0 0,3-4 0,-3 1 87,1 0-1,-1 1 1,0-1-1,-1 0 1,0 0-1,0-1 1,0 1-1,0 0 1,-1-1-1,0-9 1,0 9-114,0 0 1,-1 0-1,0 0 1,-1 0 0,0 0-1,0 0 1,0 0-1,-1 1 1,1-1-1,-2 0 1,1 1-1,-1-1 1,0 1 0,0 0-1,-1 0 1,0 0-1,0 1 1,0-1-1,-1 1 1,0 0-1,-7-6 1,13 11-163,-1 1 0,0-1 0,0 0 0,0 0-1,0 1 1,0-1 0,0 0 0,0 0 0,0 1 0,0-1 0,0 0 0,0 0 0,0 1 0,0-1 0,0 0 0,0 0-1,0 1 1,0-1 0,0 0 0,0 0 0,0 1 0,-1-1 0,1 0 0,0 0 0,0 0 0,0 1 0,0-1 0,-1 0-1,1 0 1,0 0 0,0 1 0,0-1 0,-1 0 0,1 0 0,0 0 0,0 0 0,0 0 0,-1 0 0,1 1 0,0-1-1,0 0 1,-1 0 0,1 0 0,0 0 0,0 0 0,-1 0 0,1 0 0,0 0 0,0 0 0,-1 0 0,1 0 0,0 0-1,0 0 1,-1-1 0,1 1 0,0 0 0,0 0 0,-1 0 0,1 0 0,0 0 0,0 0 0,0-1 0,-1 1 0,1 0-1,0 0 1,0 0 0,-1-1 0,1 9-5872,-3 0-1718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28 136 16496,'0'0'9731,"10"-7"-9287,-6 4-391,33-24 107,-35 25-147,0 0 1,0 0-1,0 0 0,0 0 1,0 0-1,0-1 0,0 1 1,-1 0-1,0-1 1,1 1-1,-1-1 0,0 0 1,0 1-1,0-1 0,1-4 1,-6 7 1,1 0 1,-1 1-1,1-1 1,0 1-1,-1 0 1,1 0-1,0 0 0,0 1 1,-4 1-1,-35 25 16,39-27-40,1 0 1,1 1 0,-1 0 0,0-1 0,0 1-1,1 0 1,-1 0 0,1 0 0,-1 0 0,1 0-1,0 0 1,0 0 0,0 1 0,0-1 0,0 0-1,0 1 1,0 2 0,2-5 8,0 1 0,0-1 1,-1 0-1,1 1 0,0-1 0,0 0 1,0 1-1,0-1 0,0 0 0,0 0 0,0 0 1,-1 0-1,1 1 0,0-2 0,0 1 1,0 0-1,0 0 0,0 0 0,0 0 0,0 0 1,0-1-1,1 0 0,24-6 80,-22 5-39,1-1-1,-1 0 1,0 0 0,0-1-1,0 1 1,0-1-1,-1 0 1,1 0-1,-1 0 1,0 0-1,0 0 1,-1-1-1,1 0 1,-1 1-1,0-1 1,0 0-1,-1 0 1,1 0-1,-1 0 1,0 0-1,0-8 1,-1 12-43,-1 0 0,1 1 1,0 0-1,-1-1 0,1 1 0,0-1 0,-1 1 1,1-1-1,0 1 0,-1 0 0,1-1 0,-1 1 1,1 0-1,-1-1 0,1 1 0,-1 0 0,1 0 1,-1-1-1,1 1 0,-1 0 0,1 0 0,-1 0 1,0 0-1,1 0 0,-1 0 0,1 0 0,-1 0 1,1 0-1,-1 0 0,1 0 0,-1 0 0,0 0 1,1 0-1,-1 0 0,1 1 0,-1-1 0,1 0 1,-1 0-1,1 1 0,-1-1 0,1 0 0,-1 1 1,1-1-1,-1 1 0,-25 14-8,22-11 2,0 1 0,0 0 0,0 0 0,1 0-1,0 1 1,0-1 0,0 1 0,1 0 0,0 0 0,0 0 0,0 0-1,1 0 1,0 0 0,0 0 0,1 0 0,-1 0 0,1 1 0,2 10-1,-2-16 11,1 1 0,0-1 0,0 0 0,0 0 0,0 1 0,0-1 0,0 0 0,0 0 0,1 0 0,-1 0 0,0 0 0,0-1 0,1 1 0,-1 0 0,1 0 0,-1-1 0,1 1 0,-1-1 0,1 0 0,-1 1 0,1-1 0,-1 0 0,1 0 0,-1 0 0,1 0 0,-1 0 0,3 0 0,44-4 70,0-9-41,-41 9-35,0 2-1,1-1 1,0 1 0,-1 0-1,1 0 1,0 1-1,0 0 1,0 1-1,0-1 1,0 2 0,0-1-1,15 4 1,-22-3 3,0 0 0,1 0 0,-1 1 0,0-1 0,0 0 0,0 1 0,0-1 0,-1 1 1,1-1-1,0 1 0,-1-1 0,1 1 0,-1 0 0,1-1 0,-1 1 0,0 0 0,0 0 0,1-1 0,-1 1 0,-1 0 0,1 2 1,0-2 51,0 0 0,0 1 0,0-1 0,0 0 0,0 0 0,-1 0 0,1 1 1,-1-1-1,0 0 0,0 0 0,1 0 0,-1 0 0,0 0 0,-1 0 0,1 0 0,-2 2 1,1-7 136,1 0 1,-1 0 0,1 0 0,0 0 0,0 0-1,0 0 1,1 0 0,-1-1 0,1 1-1,-1-6 1,-1-22-164,1-1 0,5-56 0,-4 87-34,1-1 1,-1 1-1,1-1 0,-1 1 1,1-1-1,0 1 0,0-1 1,-1 1-1,1 0 0,0-1 1,0 1-1,1 0 0,-1 0 0,0 0 1,0 0-1,0 0 0,1 0 1,-1 0-1,1 0 0,-1 0 1,0 1-1,1-1 0,-1 1 1,1-1-1,0 1 0,-1 0 1,1-1-1,-1 1 0,1 0 1,2 0-1,58 3-3471,-35-1-6181,-33-2 2257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69 13068,'0'0'10971,"-10"-3"-10437,-32-6-326,41 9-195,-1 0 1,1 1 0,0-1 0,-1 0-1,1 0 1,0 1 0,-1-1-1,1 1 1,0-1 0,0 1-1,0-1 1,-1 1 0,1 0-1,0 0 1,0 0 0,0-1 0,0 1-1,0 0 1,0 0 0,0 0-1,1 1 1,-1-1 0,0 0-1,0 0 1,1 0 0,-1 0-1,1 1 1,-1-1 0,1 0 0,0 1-1,-1-1 1,1 0 0,0 1-1,0-1 1,0 3 0,0-1 60,-1 0 0,1 0 0,1 0 1,-1 1-1,0-1 0,1 0 0,-1 0 1,1 0-1,0 0 0,0 0 0,0 0 0,0-1 1,4 6-1,-1-4-44,0 0 0,1-1 0,0 0 0,0 0 0,0 0-1,0 0 1,0-1 0,0 0 0,1 0 0,-1 0 0,1-1 0,-1 1 0,1-1 0,0-1 0,0 1 0,-1-1 0,1 0 0,0 0 0,0-1 0,-1 0-1,7-1 1,-4 0-21,0 1 0,0-2 0,0 1-1,0-1 1,0 0 0,-1 0 0,0-1 0,1 0-1,-1-1 1,-1 0 0,1 0 0,-1 0-1,0 0 1,7-8 0,-8 6 3,-1 0 1,1 0-1,-1-1 1,0 1-1,-1-1 1,0 1-1,0-1 1,-1 0-1,0 0 1,0-1-1,1-11 0,-3 20-10,0 0-1,0-1 0,0 1 0,1 0 0,-1 0 1,0 0-1,0 0 0,0 0 0,1-1 0,-1 1 0,0 0 1,0 0-1,1 0 0,-1 0 0,0 0 0,0 0 1,1 0-1,-1 0 0,0 0 0,1 0 0,-1 0 0,0 0 1,0 0-1,1 0 0,-1 0 0,0 0 0,0 0 1,1 0-1,-1 1 0,0-1 0,0 0 0,1 0 0,-1 0 1,0 0-1,0 0 0,0 1 0,1-1 0,-1 0 1,0 0-1,0 0 0,0 1 0,0-1 0,0 0 0,1 0 1,-1 0-1,0 1 0,18 14 13,-10-9-14,0-1-20,0-1 0,1 0-1,0 0 1,-1-1 0,1 0 0,0 0 0,1-1-1,13 2 1,15 3-22,-37-6 62,0-1 1,0 0 0,0 1 0,0-1 0,0 1-1,0-1 1,0 1 0,0 0 0,-1-1-1,1 1 1,0 0 0,0-1 0,0 1 0,-1 0-1,1 0 1,0 0 0,-1 0 0,1 0 0,-1 0-1,1 0 1,-1 0 0,1 0 0,-1 0-1,0 0 1,1 2 0,-1-2 1,0 0-1,0 0 1,1 0 0,-1 0-1,0 0 1,1 0 0,-1 0-1,1 0 1,-1 0 0,1 0-1,0 0 1,-1 0 0,1 0-1,0 0 1,0-1 0,0 1-1,-1 0 1,1 0 0,0-1-1,0 1 1,0-1 0,0 1-1,0-1 1,0 1 0,0-1-1,0 0 1,1 1 0,-1-1-1,1 0 1,10 1-67,0 0 0,-1-2 0,1 1-1,-1-1 1,14-3 0,32-2-394,-56 23 308,1 7-2669,8-23-1305,5-1-3529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76 140 11915,'0'0'11419,"10"-5"-11195,4-2-185,-1 0 0,0-2 0,15-11-1,-24 17-20,1-1-1,-2 0 0,1 0 1,0 0-1,-1-1 0,6-8 0,-8 11-9,0 0 0,0 0-1,-1 1 1,1-1-1,0 0 1,-1 0-1,0 0 1,1 0-1,-1 0 1,0 0-1,0 0 1,0 0 0,0 0-1,0 0 1,-1 0-1,1 0 1,-1 0-1,1 0 1,-2-3-1,0 4-20,1-1-1,0 1 0,0 0 0,-1 0 1,1 0-1,-1 0 0,1 1 1,-1-1-1,1 0 0,-1 1 0,0-1 1,1 1-1,-1-1 0,0 1 0,1 0 1,-1 0-1,0-1 0,1 1 1,-1 0-1,0 1 0,1-1 0,-1 0 1,0 0-1,1 1 0,-3 0 0,-43 14-152,37-9 162,1 0 0,0 1 0,0-1 0,0 2 1,1-1-1,-9 11 0,15-15 11,-1 0 0,1 0 1,-1 0-1,1 0 0,0 0 1,0 1-1,0-1 0,0 1 1,1-1-1,0 1 0,-1 0 0,1 0 1,1-1-1,-1 1 0,0 0 1,1 0-1,0 0 0,0 0 1,0 0-1,1 0 0,0 3 1,0-5-5,0 0 1,1 0-1,-1-1 1,1 1-1,-1-1 1,1 1-1,0-1 1,-1 1-1,1-1 1,0 0 0,0 0-1,0 0 1,0 0-1,0 0 1,0-1-1,0 1 1,1-1-1,-1 1 1,0-1-1,0 0 1,0 1-1,0-1 1,5-1-1,54-2 121,-61 3-124,25-5-24,-1-1 0,0-1 0,-1-1 0,0-2 0,0 0 0,34-21 0,36-16-43,-93 47 60,1 0 0,0-1 0,0 1 0,0-1 0,-1 1 0,1 0 0,0-1 0,0 1 0,0 0 0,0 0 0,0 0 0,0 0 0,0 0 0,0 0 0,0 0 0,-1 0 0,1 0 0,0 0 0,0 1 0,1-1 0,-1 1 18,-1-1 1,1 1-1,-1 0 1,0-1 0,1 1-1,-1-1 1,0 1 0,0 0-1,0-1 1,1 1 0,-1 0-1,0-1 1,0 1-1,0 0 1,0-1 0,0 1-1,0 0 1,0-1 0,-1 1-1,1 0 1,0-1 0,0 2-1,-23 53 1243,7-19-108,16-35-1123,0 0 0,0 0 0,0 0 0,0 0 1,0 0-1,0 0 0,0 0 0,0-1 0,0 1 1,1 0-1,-1 0 0,0 0 0,1 0 0,-1 0 1,1-1-1,-1 1 0,1 0 0,-1 0 0,1-1 1,0 1-1,-1 0 0,1-1 0,0 1 0,-1-1 1,1 1-1,0-1 0,0 1 0,0-1 0,-1 1 1,1-1-1,0 0 0,0 1 0,0-1 0,0 0 1,0 0-1,1 0 0,40 3 136,-33-3-82,8-2-152,0 0-1,0-1 1,-1-1-1,1 0 1,-1-1-1,0-1 1,21-10-1,-16 6-77,1 2 1,43-11-1,-65 18 147,1 1 1,-1 0-1,0 0 1,1 0-1,-1 0 1,0 1-1,1-1 0,-1 0 1,1 0-1,-1 0 1,0 0-1,1 0 1,-1 0-1,0 1 1,1-1-1,-1 0 1,0 0-1,1 0 1,-1 1-1,0-1 1,0 0-1,1 0 0,-1 1 1,0-1-1,0 0 1,0 1-1,1-1 1,-1 0-1,0 1 1,0-1-1,0 0 1,0 1-1,1 0 1,1 20 134,-6 29 453,3-40-459,1 3-288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11275,'7'-20'2891,"-7"20"-2833,0 0 1,0 0-1,0 0 1,0 0-1,0 0 1,0 0-1,0 0 1,0 0-1,0 0 1,0 1 0,0-1-1,0 0 1,0 0-1,0 0 1,0 0-1,0 0 1,0 0-1,0 0 1,1 0-1,-1 0 1,0 0-1,0 0 1,0 0-1,0 0 1,0 0-1,0 0 1,0 0-1,0 0 1,0 0 0,0 0-1,0 0 1,0 0-1,1 0 1,-1 0-1,0 0 1,0 0-1,0 0 1,0 0-1,0 0 1,0 0-1,0 0 1,0 0-1,0 0 1,0 0-1,0 0 1,0 0-1,0 0 1,0 0-1,0 0 1,1-1 0,-1 1-1,0 0 1,0 0-1,0 35 4296,-1-11-4830,-4 153 2985,4-175-2499,1-1 0,0 1-1,0 0 1,0-1 0,0 1-1,0-1 1,1 1 0,-1 0 0,0-1-1,1 1 1,-1-1 0,1 1 0,0-1-1,-1 1 1,1-1 0,0 0-1,0 1 1,0-1 0,0 0 0,0 0-1,0 1 1,0-1 0,0 0 0,1 0-1,-1 0 1,0 0 0,1-1-1,-1 1 1,1 0 0,-1-1 0,1 1-1,-1 0 1,1-1 0,-1 0 0,1 1-1,-1-1 1,1 0 0,0 0-1,-1 0 1,1 0 0,-1 0 0,1 0-1,-1 0 1,1-1 0,0 1 0,-1-1-1,1 1 1,-1-1 0,2 0-1,7-2 33,0-1-1,0 0 0,-1-1 0,0 0 0,0 0 0,12-9 0,11-14-455,-1-1-1,39-47 0,-70 76 411,0-1 0,0 1-1,0 0 1,0 0 0,0 0 0,0 0-1,0-1 1,0 1 0,1 0-1,-1 0 1,0 0 0,0 0-1,0-1 1,0 1 0,0 0 0,1 0-1,-1 0 1,0 0 0,0 0-1,0 0 1,1 0 0,-1 0-1,0 0 1,0-1 0,0 1 0,1 0-1,-1 0 1,0 0 0,0 0-1,0 0 1,1 0 0,-1 0-1,0 0 1,0 0 0,0 1-1,1-1 1,-1 0 0,0 0 0,0 0-1,0 0 1,1 0 0,-1 0-1,0 0 1,0 0 0,0 0-1,0 1 1,1-1 0,-1 0 0,0 0-1,0 0 1,0 0 0,0 1-1,0-1 1,5 18-70,-4 38 146,-1-39-51,-1-14-10,1-1 0,0 1 0,0-1 0,0 1 0,1 0 0,-1-1 0,0 1 0,1-1 1,0 1-1,-1-1 0,1 1 0,0-1 0,0 1 0,1-1 0,-1 0 0,0 0 0,1 0 0,-1 0 0,1 0 0,0 0 1,0 0-1,0 0 0,0 0 0,0-1 0,0 1 0,0-1 0,0 0 0,1 1 0,-1-1 0,1 0 0,-1-1 0,1 1 1,-1 0-1,1-1 0,3 1 0,0-1 12,0 0 0,0-1-1,0 0 1,0 0 0,0 0 0,-1-1 0,1 0 0,0 0 0,-1-1-1,0 1 1,1-1 0,-1 0 0,0-1 0,8-6 0,65-75-274,-76 120 577,-6-11-228,1-13-104,1 1 1,0-1-1,1 1 0,0 0 0,2 22 1,-1-33-52,0 0 1,0-1-1,1 1 1,-1-1 0,0 1-1,0-1 1,0 1-1,1-1 1,-1 1-1,0-1 1,1 1 0,-1-1-1,0 1 1,1-1-1,-1 1 1,1-1 0,-1 0-1,0 1 1,1-1-1,-1 0 1,1 1 0,-1-1-1,1 0 1,-1 0-1,1 1 1,0-1-1,-1 0 1,1 0 0,-1 0-1,1 0 1,-1 0-1,1 0 1,0 0 0,-1 0-1,1 0 1,-1 0-1,1 0 1,-1 0 0,1 0-1,-1 0 1,1 0-1,0-1 1,-1 1-1,1 0 1,-1 0 0,1-1-1,-1 1 1,1 0-1,-1-1 1,0 1 0,1-1-1,0 0 1,24-20-5245,-9-5-2023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12812,'0'0'2146,"-27"53"-1601,27-34-417,5-2-64,17-6-64,1-9-3716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104 318 9769,'0'0'1917,"-10"3"191,0 0-1352,0 1-1,1 0 0,-1 0 0,-14 10 0,21-12-567,1-1 0,0 0 0,0 1 0,0-1 0,1 1 0,-1-1 0,0 1 0,1 0 0,-1 0-1,1 0 1,-1 0 0,1 0 0,0 0 0,0 0 0,0 0 0,0 0 0,0 1 0,0-1 0,1 0 0,-1 1 0,1-1 0,-1 0 0,1 1-1,0-1 1,0 1 0,0-1 0,0 0 0,1 1 0,-1-1 0,1 1 0,-1-1 0,2 4 0,0-4-154,0 0-1,-1 0 1,1 0 0,0 0-1,0-1 1,0 1 0,0 0-1,0-1 1,0 0 0,0 1-1,0-1 1,1 0 0,-1 0 0,1 0-1,-1 0 1,1-1 0,-1 1-1,1-1 1,-1 1 0,1-1-1,4 0 1,56-2-6,-51 0-138,0-1 1,0 0-1,0 0 1,-1-2-1,1 1 1,-1-1-1,0-1 0,-1 0 1,1-1-1,-1 0 1,0 0-1,-1-1 1,0 0-1,0-1 1,-1 0-1,0 0 1,13-21-1,-11 14 102,0 0-1,-2 0 0,0-1 0,0 0 0,-2 0 1,0-1-1,-1 0 0,-1 0 0,0 0 1,-2 0-1,1-23 0,-3 40 20,1 1 0,-1-1 0,0 0 0,0 0 1,0 1-1,0-1 0,0 0 0,0 0 0,0 1 0,0-1 0,0 0 1,0 0-1,-1 1 0,1-1 0,0 0 0,0 0 0,-1 1 0,1-1 0,0 0 1,-1 1-1,1-1 0,-1 0 0,1 1 0,-1-1 0,1 1 0,-1-1 1,0 0-1,-14 13 176,-11 34-83,19-25-5,1 1-1,1-1 1,0 1-1,2 0 1,-1 24 0,4-37-53,-1 0 1,1 0-1,1 0 0,0 0 1,0 0-1,0 0 1,2-1-1,-1 1 1,1 0-1,0-1 1,0 0-1,1 0 0,0 0 1,1 0-1,6 8 1,-8-13-39,0 1-1,0-1 1,0 0 0,1-1 0,-1 1-1,1-1 1,0 1 0,0-1 0,0 0 0,0 0-1,0-1 1,0 1 0,1-1 0,-1 0 0,0 0-1,1 0 1,5-1 0,-4 0 9,0-1 0,1 1 0,-1-1 0,0-1 1,0 0-1,0 1 0,0-2 0,0 1 0,0-1 0,10-6 0,-2-1 11,-1 0-1,0-1 1,0 0-1,-1-1 1,-1 0 0,0-1-1,-1-1 1,11-17-1,-7 7-6,-1-1-1,-1-1 0,-1 0 0,-1 0 1,-2-1-1,-1 0 0,-1-1 1,-1 1-1,2-47 0,-34 129 87,21-24-96,1 1 1,1 0-1,1 0 1,2 1-1,2-1 1,5 40-1,-5-61 31,0 1 0,1-1 0,1-1 0,0 1 0,0 0 0,1-1 0,1 1 0,0-1-1,0 0 1,1-1 0,0 1 0,0-1 0,12 12 0,-17-20-25,0 0 0,0 0 0,1 0-1,-1 0 1,0 0 0,0-1 0,1 1 0,-1 0-1,0-1 1,1 1 0,-1-1 0,1 1 0,-1-1-1,1 0 1,-1 0 0,2 0 0,-2 0-33,-1 0 1,1 0-1,-1 0 1,1 0-1,-1-1 1,1 1-1,-1 0 1,1-1-1,-1 1 0,1 0 1,-1-1-1,1 1 1,-1-1-1,0 1 1,1 0-1,-1-1 1,0 1-1,1-1 0,-1 1 1,0-1-1,0 1 1,1-1-1,-1 1 1,0-1-1,0 0 1,0 1-1,0-2 1,0 0-144,1 0 0,-1-1 0,-1 1 0,1-1 0,0 1 0,-1-1 0,1 1 0,-1 0 0,0-1 0,1 1 0,-1 0 0,-1-1 0,1 1 0,0 0 0,0 0 0,-1 0 0,-2-3 0,-14-12-1209,-1 1 0,0 2 0,-24-16-1,-67-31 506,38 23 3212,77 35 219,14 1-1849,24 1-205,41 6 35,90 3-128,-61-13-5758,-88-1 372,-14-1-1254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19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79 128,'-87'29'9548,"-153"61"1799,223-77-9428,26-7-711,34-3-98,-42-3-1087,170-8 1619,248-45 0,-264 30-1398,916-84-617,-1071 107 292,0 0 0,1 1 0,-1-1 0,0 0 1,1 0-1,-1 0 0,0 0 0,1 0 0,-1 0 0,0 0 1,1 0-1,-1 0 0,0 0 0,1 0 0,-1 0 1,0 0-1,0-1 0,1 1 0,-1 0 0,0 0 0,1 0 1,-1 0-1,0 0 0,0-1 0,1 1 0,-1 0 1,0 0-1,0-1 0,1 1 0,-1 0 0,0 0 1,0-1-1,0 1 0,0 0 0,1 0 0,-1-1 0,0 1 1,-7-10-7807,5 8 6721,-7-11-11657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30 13132,'0'0'7624,"-10"-6"-6706,4 3-825,4 1-65,-1 0 0,1 0-1,-1 0 1,0 0 0,1 0-1,-1 1 1,0 0 0,0-1-1,0 1 1,-1 0 0,1 1-1,0-1 1,0 1 0,0-1-1,-1 1 1,1 0 0,0 0-1,0 0 1,-1 0 0,1 1-1,0-1 1,0 1 0,0 0-1,0 0 1,0 0 0,0 1-1,0-1 1,0 1 0,-5 3-1,-3 4 117,1 1 0,1 1 0,0 0 0,-12 18 0,17-24-101,1 0-1,1 0 1,-1 0 0,1 1 0,0-1 0,0 1-1,0-1 1,1 1 0,-1 0 0,2-1 0,-1 1-1,1 0 1,0 10 0,0-14-49,1-1 0,-1 0 0,1 0 0,0 1 0,-1-1 0,1 0 1,0 0-1,0 0 0,0 0 0,0 0 0,0 0 0,0 0 0,0 0 0,0 0 0,0 0 0,0-1 0,1 1 0,-1 0 0,0-1 1,0 1-1,1-1 0,-1 0 0,0 1 0,1-1 0,-1 0 0,1 0 0,-1 1 0,0-1 0,1 0 0,-1-1 0,2 1 0,47-8-455,-36 2 254,0 0-1,0-1 1,-1-1 0,0 0 0,0 0 0,-1-2 0,0 1 0,0-2 0,-1 0-1,-1 0 1,0-1 0,-1 0 0,0 0 0,10-19 0,-18 30-64,-31 71 889,29-66-601,-2 7 214,0 0 0,1 1 0,-1 21-1,3-31-195,0 0-1,-1 0 0,1 0 0,1 0 0,-1 0 0,0 0 0,0 0 0,1 0 1,-1 0-1,1 0 0,0 0 0,0 0 0,0 0 0,0 0 0,0-1 0,0 1 1,0 0-1,0-1 0,1 1 0,-1-1 0,0 1 0,1-1 0,0 1 0,-1-1 1,1 0-1,0 0 0,-1 0 0,1 0 0,3 1 0,5 0-41,-1-1 1,1 0-1,0 0 0,0-1 0,0 0 0,-1-1 0,1 0 0,0 0 1,-1-1-1,1-1 0,-1 0 0,0 0 0,1 0 0,8-6 1,20-10-1419,67-47 0,-72 44 560,-19 13 745,-11 6 127,0 0 0,1 0 0,0 1 0,0 0 0,0 0 0,0 0 0,0 0 0,0 1 0,0-1 1,6 0-1,-9 5 160,0 0 1,-1-1 0,1 1-1,-1 0 1,1 0 0,-1 0 0,0 0-1,0 0 1,0 0 0,0 0-1,-2 4 1,-5 28 602,4-28-555,2 1 0,-1-1 0,1 1 1,0 0-1,0 10 0,1-17-194,1 0 0,-1 0 0,1 0 0,-1 0-1,1 0 1,-1 0 0,1 0 0,-1-1 0,1 1 0,0 0 0,-1 0 0,1-1 0,0 1 0,0-1 0,-1 1 0,1 0 0,0-1 0,0 0 0,0 1-1,0-1 1,0 1 0,0-1 0,0 0 0,0 0 0,0 1 0,0-1 0,0 0 0,0 0 0,0 0 0,0 0 0,0 0 0,0-1 0,0 1 0,1 0-1,36-6 166,-23 0-273,0-1 0,0 0 0,24-16 0,-29 16 10,0 1 1,1 0 0,-1 0-1,1 1 1,1 1-1,-1 0 1,0 0 0,16-2-1,-26 6 97,-1 0 0,1 0 0,-1 0 0,0 0 0,1 0-1,-1 0 1,1 0 0,-1 0 0,1 0 0,-1 0-1,1 0 1,-1 0 0,1 1 0,-1-1 0,0 0 0,1 0-1,-1 1 1,1-1 0,-1 0 0,0 0 0,1 1 0,-1-1-1,0 0 1,1 1 0,-1-1 0,0 1 0,0-1 0,1 0-1,-1 1 1,0-1 0,0 1 0,1 0 0,1 20 467,-2-20-462,-1 1 1,1-1-1,0 0 1,0 1-1,0-1 1,0 0-1,0 1 1,0-1-1,0 1 1,0-1-1,1 0 1,-1 1-1,0-1 1,1 0-1,-1 0 1,1 1 0,0-1-1,-1 0 1,1 0-1,0 0 1,0 1-1,0-1 1,0 0-1,0 0 1,0-1-1,0 1 1,0 0-1,0 0 1,0 0-1,2 0 1,7 0-72,0-1 0,0 0 0,0-1 0,0-1 1,0 1-1,-1-1 0,1-1 0,0 0 0,-1 0 0,0-1 0,0 0 1,0-1-1,0 0 0,8-6 0,-7 5-147,0 0 0,0 0 1,0 2-1,1-1 0,0 1 0,0 0 0,0 1 1,1 1-1,17-3 0,-28 5 234,0 1 1,-1-1-1,1 0 0,-1 1 0,1-1 1,-1 0-1,1 1 0,-1-1 1,1 1-1,-1-1 0,1 1 0,-1-1 1,1 1-1,-1-1 0,0 1 0,1-1 1,-1 1-1,0 0 0,0-1 1,1 1-1,-1 0 0,0-1 0,0 1 1,0 0-1,0-1 0,0 1 0,0 0 1,0-1-1,0 1 0,0-1 1,0 1-1,0 0 0,0-1 0,0 1 1,-1 1-1,-6 38 498,3-17-653,4-17-420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193 258 12139,'1'-1'211,"0"0"0,-1 0-1,1 0 1,-1-1 0,0 1-1,1 0 1,-1 0-1,0 0 1,1-1 0,-1 1-1,0 0 1,0-1 0,0 1-1,0 0 1,-1 0 0,1-1-1,0 1 1,0 0-1,-1 0 1,1 0 0,-1-1-1,1 1 1,-1 0 0,1 0-1,-1 0 1,0 0-1,0-1 1,-1 1-79,0 0-1,0 0 1,1 0-1,-1 1 1,0-1-1,0 1 1,0-1-1,0 1 1,1 0-1,-1 0 1,0 0-1,0 0 1,0 0-1,0 0 1,-3 1-1,-4 1-45,0 0 1,0 1-1,1 0 0,0 0 0,0 1 0,0 0 0,-9 5 0,7-1-15,1 0 0,-1 1 0,-12 16 0,18-21-56,1 0 0,0 0 0,0 1 0,0-1 0,1 1 1,-1 0-1,1 0 0,0 0 0,1 0 0,-1 0 0,0 8 0,2-12-19,0 0 1,1 0 0,-1-1-1,1 1 1,-1 0-1,1 0 1,-1 0-1,1 0 1,0 0 0,0-1-1,-1 1 1,1 0-1,0 0 1,0-1-1,0 1 1,-1-1 0,1 1-1,0-1 1,0 1-1,0-1 1,0 1-1,0-1 1,0 0 0,0 0-1,0 1 1,0-1-1,0 0 1,1 0-1,-1 0 1,0 0 0,0 0-1,0-1 1,0 1-1,0 0 1,0 0-1,1-1 1,43-6-666,-38 5 442,1 0 47,0 0 1,-1 0 0,1 1 0,0 0 0,15 0 0,-21 1 174,1 1 0,-1-1 0,0 1 0,1 0-1,-1-1 1,0 1 0,0 0 0,0 0 0,0 1 0,0-1 0,0 0-1,0 1 1,0-1 0,0 1 0,-1-1 0,1 1 0,0 0 0,-1 0 0,0 0-1,1 0 1,-1 0 0,0 0 0,0 0 0,1 3 0,5 12 143,-1 1 0,-1 1 0,0-1 0,-2 1 0,0 0 1,-1-1-1,0 1 0,-3 30 0,0-34 162,0 1 0,-1-1 0,-1 0 0,-1 0 0,0 0 0,-1 0 0,0 0 0,-1-1 0,-1 0 0,-15 23 0,20-34-192,0 1 0,0-1 0,0 0 1,-1 0-1,0-1 0,1 1 0,-1-1 1,0 1-1,0-1 0,0 0 0,-1 0 1,1 0-1,-1 0 0,1-1 0,-1 1 1,1-1-1,-5 1 0,7-2-109,0 0-1,1 0 1,-1 0 0,0 0-1,1 0 1,-1-1 0,1 1-1,-1 0 1,0 0 0,1-1-1,-1 1 1,1 0 0,-1-1-1,1 1 1,-1 0-1,1-1 1,-1 1 0,1-1-1,0 1 1,-1-1 0,1 1-1,0-1 1,-1 1 0,1-1-1,0 1 1,-1-1 0,1 0-1,0 1 1,0-1 0,0 1-1,0-1 1,0 0-1,0 1 1,0-1 0,0-1-1,-2-28-600,2 24 394,1-20-396,1 0-1,1 1 1,2-1 0,0 1 0,1 0 0,2 0 0,1 0-1,0 1 1,2 1 0,23-39 0,11-4 923,3 2 1,62-65-1,-39 48 228,-65 74-495,0 1 21,0 0 0,-1 0 1,0 0-1,0-1 0,0 0 0,-1 0 0,0 0 1,-1 0-1,1-1 0,-1 1 0,-1-1 0,4-12 0,-7 19-62,1 1-1,0-1 0,0 1 1,-1-1-1,1 1 0,0 0 1,-1-1-1,1 1 0,0 0 1,-1-1-1,1 1 0,0 0 1,-1-1-1,1 1 0,-1 0 1,1 0-1,-1-1 0,1 1 1,0 0-1,-1 0 0,1 0 1,-1 0-1,1-1 0,-1 1 1,1 0-1,-1 0 0,1 0 1,-1 0-1,1 0 0,-1 1 1,1-1-1,-1 0 0,1 0 1,-1 0-1,1 0 0,-1 0 1,1 1-1,-1-1 0,1 0 1,-1 0-1,1 1 0,0-1 1,-1 0-1,1 1 0,0-1 1,-1 0-1,1 1 0,-24 13 39,12-2-10,1 1 1,1 0-1,0 0 1,1 1-1,0 0 1,1 0-1,1 1 1,0 0-1,1 1 0,1-1 1,0 1-1,1 0 1,1 1-1,0-1 1,1 0-1,1 1 1,2 28-1,-1-44-36,0 0-1,0 0 1,1 0 0,-1 1-1,0-1 1,1 0 0,-1 0 0,1 0-1,0 0 1,-1 0 0,1 0-1,0 0 1,0 0 0,-1 0-1,1 0 1,0 0 0,0 0-1,0-1 1,0 1 0,0 0-1,0-1 1,0 1 0,2 0 0,1 0 6,-1 1 0,1-1 0,0-1-1,-1 1 1,1-1 0,0 1 0,7-1 0,1-1 25,-1 0 0,1-1-1,-1-1 1,17-4-1,-1-2-91,-1 0-1,-1-2 0,0-1 0,0-1 1,-1-1-1,-1-1 0,30-25 0,-52 39 77,0 1-1,0-1 0,0 1 0,-1-1 0,1 0 0,0 1 0,0-1 0,-1 0 0,1 1 1,0-1-1,-1 0 0,1 0 0,-1 0 0,1 0 0,-1 0 0,0 1 0,1-1 0,-1 0 1,0 0-1,1 0 0,-1 0 0,0-2 0,-20 20 454,19-14-467,-48 69 447,46-67-332,1 0-1,-1 0 0,1 0 0,0 0 0,1 1 0,-1-1 0,1 0 0,0 1 0,0 0 1,1-1-1,0 1 0,0-1 0,1 8 0,0-11-105,-1-1 0,1 0 0,0 0 0,0 0 0,0 0 0,0-1 0,0 1 0,0 0 0,0 0 0,0 0-1,0-1 1,0 1 0,0-1 0,1 1 0,-1-1 0,0 1 0,0-1 0,1 0 0,-1 1 0,0-1 0,1 0 0,-1 0 0,0 0 0,0 0 0,1 0 0,-1 0 0,0 0 0,1-1 0,-1 1 0,2-1 0,42-11 215,-30 2-381,0 0 0,0-1 0,-1-1 0,-1 0 0,0-1 0,0 0 0,-1-1 0,17-27 1,5-3-848,-42 57 1024,1 1-1,1-1 0,0 1 1,1 1-1,0-1 0,1 1 1,-3 24-1,5-34 14,2 0-1,-1 0 0,0 0 1,1 0-1,0 0 1,1 10-1,0-14-72,-1 0-1,0 0 1,1 1-1,-1-1 1,1 0-1,-1 0 0,1 0 1,0 0-1,-1 0 1,1 0-1,0-1 1,0 1-1,0 0 1,0 0-1,0 0 0,0-1 1,0 1-1,0 0 1,0-1-1,0 1 1,0-1-1,0 1 1,0-1-1,0 0 1,0 0-1,1 1 0,-1-1 1,0 0-1,0 0 1,0 0-1,1 0 1,-1 0-1,1-1 1,0 1-268,-1 0 0,0 0 0,1 0 1,-1-1-1,0 1 0,1 0 1,-1-1-1,0 0 0,0 1 1,0-1-1,1 1 0,-1-1 1,0 0-1,0 0 0,0 0 1,0 0-1,0 0 0,0 0 0,0 0 1,-1 0-1,1 0 0,0 0 1,-1 0-1,1-1 0,0 0 1,1-1-546,16-24-10756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9961,'0'0'7816,"-9"46"-7784,16-30-32,11 0-1474,5-4-3618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2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159 309 2851,'0'0'9582,"-11"5"-7153,-5 2-1706,0 0-1,0 1 1,-22 17-1,33-22-415,0 1 0,0-1 0,1 1 0,0 0 0,0 0-1,0 1 1,0-1 0,0 1 0,1 0 0,0 0 0,0 0-1,0 0 1,1 1 0,0-1 0,0 1 0,0-1 0,-1 8-1,3-12-281,0 0 0,0 0 0,0 0-1,0 0 1,1 0 0,-1 0 0,0 0-1,0 0 1,1 0 0,-1 0-1,0 0 1,1 0 0,-1 0 0,1 0-1,-1 0 1,1 0 0,0 0 0,-1 0-1,1-1 1,0 1 0,-1 0 0,1 0-1,0-1 1,0 1 0,0 0 0,0-1-1,2 1 1,0 1 10,1-1 0,0 0 0,0 0 0,0 0 0,0 0 0,0-1 0,8 1 0,1-2 3,1 1-1,-1-2 0,0 0 0,14-4 0,-10 0-89,0-2 0,-1 0 0,1 0 0,-2-2 0,1 0 0,-1-1 0,-1 0 0,0-1 0,0-1 0,-1 0 0,-1 0 0,-1-2 0,12-16 0,-12 15 47,0-1 1,-2 0-1,0-1 0,0 0 0,-2-1 1,0 1-1,-1-1 0,-1-1 0,-1 1 1,-1 0-1,2-40 0,-5 57 13,0 0 1,0 0-1,0 0 1,0 1-1,0-1 0,0 0 1,-1 0-1,1 0 1,-1 1-1,1-1 0,-1 0 1,0 1-1,0-1 1,0 0-1,1 1 0,-2-1 1,1 1-1,0-1 0,0 1 1,0 0-1,-1-1 1,1 1-1,0 0 0,-1 0 1,-1-1-1,0 1 3,0 0-1,0 1 1,0-1-1,-1 1 1,1-1 0,0 1-1,0 0 1,0 1-1,0-1 1,0 0-1,0 1 1,0 0-1,-5 1 1,-5 3-1,1 0 0,-1 1 1,1 0-1,0 1 0,-19 15 0,14-8 133,0 1 0,-21 25 1,34-35-113,0 0 1,0 0 0,0 0 0,1 0 0,0 1 0,0-1 0,1 1-1,-1 0 1,1 0 0,1 0 0,-1 0 0,1 0 0,-1 11 0,2-14-34,1 0 1,0 1-1,0-1 1,0 0-1,0 0 1,0 0-1,1 0 1,0 0-1,-1 0 1,1-1-1,0 1 1,0 0-1,0-1 1,1 0-1,-1 1 1,1-1-1,-1 0 1,1 0-1,0 0 1,0-1-1,4 3 1,12 6-107,0-1 1,25 8-1,-23-9-150,-5-2 120,3 1-76,1 1 1,-1 1-1,30 20 0,-45-27 185,-1 0-1,0 1 0,1-1 0,-1 1 0,0 0 1,-1 0-1,1 0 0,0 0 0,-1 0 0,0 0 1,0 1-1,0-1 0,0 1 0,0 0 0,-1-1 1,1 1-1,-1 0 0,0 0 0,0 0 0,-1 0 1,1 0-1,-1 0 0,0 0 0,0 0 0,-1 7 1,0-8-35,1-1 1,-1 0-1,0 0 1,0 0-1,0 1 1,0-1-1,-1 0 1,1 0-1,0-1 1,-1 1-1,-2 2 1,4-3-270,-1-1 0,0 1 0,1-1 0,-1 1 1,0-1-1,1 1 0,-1-1 0,0 1 0,0-1 0,0 0 1,1 1-1,-1-1 0,0 0 0,0 0 0,0 0 0,0 0 1,0 0-1,0 0 0,1 0 0,-3 0 0,-1-2-5614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10730,'0'0'513,"68"-34"287,-33 29-736,13 1-192,0 4-993,12 0-4164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3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12236,'0'0'5584,"8"3"-3684,8 3-1071,0-2 1,0 1-1,0-2 0,30 3 0,-41-5-745,1-1-1,-1 1 0,1-1 1,0-1-1,-1 1 0,1-1 1,-1 0-1,1 0 1,-1 0-1,1-1 0,-1 0 1,0 0-1,0 0 0,0-1 1,0 0-1,0 0 0,-1 0 1,1 0-1,6-7 0,-10 9-73,0 0 0,0 0 0,0 0-1,0-1 1,-1 1 0,1 0 0,0 0-1,0-1 1,-1 1 0,1 0 0,-1-1-1,1 1 1,-1-1 0,0 1 0,1 0-1,-1-1 1,0 1 0,0-1 0,0 1-1,0-1 1,0 1 0,0-1 0,-1 1-1,1-1 1,-1-1 0,0 2-16,0-1 0,-1 0 0,1 1 1,-1-1-1,1 1 0,-1-1 0,0 1 0,1 0 1,-1-1-1,0 1 0,0 0 0,0 0 0,0 0 1,0 1-1,-2-2 0,-5 0-92,1 0 1,-1 0 0,1 1-1,-1 0 1,0 0-1,1 1 1,-14 1-1,16 1 105,-1 0 1,1 0-1,0 1 0,0 0 0,0 0 1,0 0-1,1 1 0,-1 0 0,1 0 1,0 1-1,0-1 0,1 1 0,-1 0 0,1 0 1,0 1-1,0-1 0,1 1 0,0 0 1,0 0-1,0 0 0,1 0 0,-1 0 1,1 1-1,1-1 0,0 1 0,0-1 1,0 1-1,0 0 0,1-1 0,1 8 0,-1-12 0,1 0-1,-1-1 1,1 1-1,0 0 1,-1 0-1,1-1 0,0 1 1,0 0-1,0-1 1,0 1-1,1-1 1,-1 0-1,0 1 0,1-1 1,-1 0-1,1 0 1,-1 0-1,1 0 1,-1 0-1,3 1 0,0 0 10,1-1-1,-1 1 0,0-1 1,1-1-1,-1 1 0,1 0 1,-1-1-1,7 0 0,1-1-125,0 0 0,-1-1-1,1-1 1,-1 1-1,22-10 1,-6-1-467,-1-2 1,36-27 0,-3 2 853,-60 53 2862,-6 4-2750,6-14-320,-2 1 0,1 0 1,-1 1-1,1-1 1,0 1-1,0 0 1,1-1-1,-1 1 1,1 0-1,0 0 0,0 0 1,1 0-1,-1 0 1,1 0-1,1 8 1,0-12-63,0 0 0,0-1 0,0 1 0,0 0 0,0-1 0,0 1 0,0-1 0,1 1 0,-1-1 0,0 1 0,0-1 0,0 0 0,1 0 0,-1 0 0,0 1 0,0-1 0,1 0 0,-1-1 0,0 1 0,0 0 0,3-1 0,28-5-167,21-19-1152,-45 20 1150,0 0 0,0 1 0,0 0 0,0 1 1,1 0-1,0 0 0,-1 0 0,1 2 0,13-3 1,-21 5 187,0-1 0,0 0 1,-1 1-1,1-1 1,0 0-1,-1 1 0,1-1 1,0 1-1,-1-1 0,1 1 1,-1-1-1,1 1 1,-1 0-1,1-1 0,-1 1 1,1 0-1,-1-1 1,0 1-1,1 0 0,-1 0 1,0-1-1,0 1 0,0 0 1,1 0-1,-1-1 1,0 1-1,0 0 0,0 0 1,0 0-1,0-1 0,0 1 1,-1 0-1,1 0 1,0 0-1,0-1 0,0 1 1,-1 1-1,-9 34 1246,8-30-1170,-2 2-52,0 0-1,1 1 0,0 0 0,1 0 1,0-1-1,0 1 0,0 11 0,15-25-7603,4-13-4943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2338,'0'0'16560,"-23"46"-16304,18-7 96,-6 11 225,4 1 1249,0 0-449,3-7-416,4-5-545,0-8-256,9-7-95,0-11-194,2-8-799,-6-5-546,0-3-768,-5-17-1345,0-8-2627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13421,'0'0'6982,"61"-31"-5508,-17 31-289,11 0-448,12 0-321,4 0-256,7 4-32,-2-3-64,-4 0-256,-8-1-1474,-14 0-1440,-13 0-4614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14286,'-8'4'2647,"-8"4"-1768,0 1-1,0 1 0,-16 13 0,27-19-696,1-1 0,0 1-1,1-1 1,-1 1 0,1 0 0,0 0 0,0 1-1,0-1 1,0 1 0,1-1 0,-1 1-1,1 0 1,0 0 0,1 0 0,-1 0 0,1 0-1,0 1 1,0 4 0,2-8-143,-1 0 0,0-1 0,1 1 0,-1-1 0,1 1 0,0-1 0,0 1 0,-1-1 0,1 0-1,0 1 1,0-1 0,0 0 0,0 0 0,1 0 0,-1 1 0,0-1 0,0-1 0,1 1 0,-1 0 0,0 0 0,1 0 0,-1-1 0,1 1 0,-1 0 0,1-1 0,0 0 0,-1 1 0,1-1 0,-1 0 0,1 0-1,0 0 1,-1 0 0,3 0 0,5 1 82,0-1-1,0 0 1,0-1 0,16-3-1,-13 0-116,0 0 0,-1-1 0,0 0 0,0-1 0,0 0 0,0-1 0,-1 0 0,-1 0 0,1-1 0,-1-1 0,0 1 0,-1-2 0,0 1 0,0-1 0,8-15 0,-16 25-2,1 0 0,-1-1 0,0 1 0,1-1 1,-1 1-1,0-1 0,1 1 0,-1 0 0,0-1 0,0 1 0,1-1 0,-1 0 0,0 1 0,0-1 0,0 1 0,0-1 0,0 1 0,0-1 1,0 1-1,0-1 0,0 1 0,0-1 0,0 1 0,0-1 0,0 1 0,0-1 0,-1 0 0,1 1 0,0-1 0,0 1 0,-1 0 0,1-2 1,-17 8 159,-19 22 189,29-21-292,1 1 0,-1 0 0,1 0 1,0 0-1,1 0 0,0 1 0,0 0 0,1 0 0,0 1 0,1-1 1,0 1-1,-3 18 0,6-26-62,0-1 0,0 0-1,0 0 1,0 0 0,0 1 0,1-1 0,-1 0 0,1 0 0,-1 0 0,1 0 0,-1 0 0,1 0 0,-1 0-1,1 0 1,0 0 0,0 0 0,-1 0 0,1 0 0,0 0 0,0 0 0,0-1 0,0 1 0,0 0 0,0-1-1,2 2 1,1-1-112,0 0-1,0 1 1,0-1-1,1-1 1,-1 1 0,0-1-1,8 1 1,0-2-912,-1 0 0,1 0 1,-1-1-1,1-1 0,12-4 1,14-11-4729,1-6-1746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11082,'0'0'5008,"-8"4"-3252,6-3-1756,-61 37 2715,60-36-2502,0 0-1,0 1 1,0-1 0,0 1 0,0 0 0,0 0 0,1 0-1,-1 0 1,1 0 0,0 0 0,0 1 0,0-1 0,0 1-1,1 0 1,0-1 0,0 1 0,0 0 0,-1 5 0,3-7-215,-1-1 1,1 0 0,0 1 0,0-1 0,0 0 0,0 0-1,1 1 1,-1-1 0,0 0 0,0 0 0,1 0 0,-1-1-1,0 1 1,1 0 0,-1 0 0,1-1 0,-1 1 0,1-1-1,-1 1 1,1-1 0,0 0 0,-1 0 0,1 1 0,-1-1-1,1 0 1,0-1 0,-1 1 0,3 0 0,53-2-1562,-55 2 1398,24-4-899,-22 3 918,-1 0 0,1 0 0,0 1 0,-1 0-1,1-1 1,-1 1 0,1 1 0,5 0 0,-8-1 140,1 1 0,-1-1 0,0 1 0,0 0 0,0 0 1,0-1-1,0 1 0,-1 0 0,1 0 0,0 0 0,0 0 0,0 0 0,-1 0 0,1 0 0,-1 1 0,1-1 0,-1 0 0,1 0 0,-1 0 0,0 1 0,1-1 0,-1 0 0,0 0 1,0 1-1,0-1 0,0 0 0,0 0 0,0 1 0,-1 1 0,4 97 1162,-1-39 206,-8 96 1,5-153-1197,0 1 0,0 0 1,0-1-1,-1 1 0,0-1 1,0 0-1,0 1 0,0-1 1,-1 0-1,1 0 0,-1-1 0,0 1 1,0 0-1,-1-1 0,1 0 1,-1 0-1,0 0 0,0 0 1,0 0-1,0-1 0,0 0 0,0 0 1,-1 0-1,1 0 0,-1-1 1,1 1-1,-7 0 0,6-1-101,0 0 0,-1-1 0,1 1 1,0-1-1,0 0 0,-1 0 0,1-1 0,0 0 0,-1 0 0,1 0 0,0 0 0,0-1 0,0 0 0,0 0 0,1 0 0,-1 0 1,0-1-1,1 0 0,-1 0 0,1 0 0,0-1 0,0 1 0,1-1 0,-4-4 0,3 2-124,0 1 0,0-1 0,1 0 0,0 0 0,0 0 0,1 0 1,0 0-1,0-1 0,0 1 0,1-1 0,-1 1 0,2-1 0,-1 1 0,1-1 0,0 0 0,0 1 0,1-1 0,0 0 0,0 1 0,1-1 0,2-7 0,0 5-9,1 0-1,-1 0 0,2 1 1,-1 0-1,1-1 0,0 2 1,1-1-1,0 1 0,0 0 1,0 1-1,1-1 0,0 2 1,14-9-1,8-1-1211,1 1 0,1 2 0,64-17 0,-35 12-4400,6-4-5754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 12684,'-11'0'518,"-4"2"-283,0 0 1,0 1 0,1 1-1,-1 0 1,1 1 0,0 1-1,1 0 1,-1 0 0,1 2-1,0 0 1,1 0 0,0 1-1,-13 12 1,6-4 450,2 1 0,0 1 1,-26 37-1,38-48-465,0 0 0,0 0 0,1 0 0,0 0 0,0 1 1,1 0-1,0 0 0,1 0 0,0 0 0,1 0 0,-1 0 0,2 0 0,0 14 0,0-20-204,1-1 0,0 0 0,0 0 0,0 1 0,0-1 0,1 0 0,-1 0 0,1 0 0,-1 0 0,1 0 0,0 0 0,-1-1 0,1 1 0,0-1 0,0 1 0,0-1 0,0 0 0,1 1 0,-1-1 0,0 0 0,0-1 0,1 1 0,-1 0 0,1-1 0,-1 1 0,0-1 0,1 0 0,-1 1 0,1-1 0,4-1 0,6 2 40,0-1 0,0-1 0,0 0 0,19-5 0,-19 2-89,0 0 1,0-1 0,0 0 0,0-2-1,-1 1 1,20-15 0,-26 17-9,-1 0 0,1 0 0,-1-1 0,0 1 0,-1-1 0,1-1 0,-1 1-1,0 0 1,0-1 0,0 0 0,-1 0 0,0 0 0,0 0 0,-1-1 0,3-9 0,-5 15 39,1 0 0,-1 0 0,-1 1 0,1-1 1,0 0-1,0 0 0,0 0 0,0 1 0,0-1 0,-1 0 0,1 0 0,0 1 0,-1-1 0,1 0 1,-1 0-1,1 1 0,-1-1 0,1 1 0,-1-1 0,1 0 0,-1 1 0,1-1 0,-1 1 0,0-1 0,1 1 1,-1 0-1,0-1 0,0 1 0,1 0 0,-1-1 0,0 1 0,0 0 0,1 0 0,-1-1 0,0 1 1,0 0-1,0 0 0,1 0 0,-1 0 0,0 0 0,0 0 0,0 1 0,1-1 0,-1 0 0,0 0 0,0 1 1,0-1-1,-1 1 0,-41 14-30,35-10 174,1 0 0,-1 0 0,1 0 0,0 1-1,0 0 1,1 0 0,0 1 0,0 0 0,1 0-1,-1 0 1,2 1 0,-1 0 0,1 0 0,0 0-1,-5 15 1,9-22-112,0 0 0,0 0 0,0 0 0,0 0 0,0 0-1,1 0 1,-1 0 0,0 0 0,0 0 0,1 0 0,-1 0 0,0 0-1,1 0 1,-1 0 0,1 0 0,0 0 0,-1 0 0,1 0 0,0-1 0,-1 1-1,1 0 1,0 0 0,0-1 0,-1 1 0,1-1 0,0 1 0,0 0-1,0-1 1,0 0 0,0 1 0,0-1 0,0 0 0,0 1 0,0-1 0,0 0-1,0 0 1,2 0 0,47 1 198,-41-2-173,8 0-229,0-2 0,0 0 1,0-1-1,-1 0 1,0-2-1,30-13 1,-6-1-1109,51-36 1,-166 169 1979,72-109-685,-1 1 0,1 1 0,0-1 0,0 0 0,1 1 0,0 0 0,0-1 0,0 1 0,1 0 0,-1 0 0,1 0 0,0 11-1,2-16-141,-1 0 0,1-1-1,-1 1 1,1-1-1,0 1 1,-1-1-1,1 0 1,0 1 0,-1-1-1,1 1 1,0-1-1,-1 0 1,1 0-1,0 1 1,0-1-1,0 0 1,-1 0 0,1 0-1,0 0 1,0 0-1,-1 0 1,1 0-1,0 0 1,0 0-1,0 0 1,-1-1 0,1 1-1,0 0 1,0-1-1,-1 1 1,2-1-1,22-9-6037,0-10-5157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15727,'0'0'3491,"-34"48"-2306,25-20 449,0 4-513,2 1-384,4-1-193,3-2-384,0-5-64,0-3-64,3-7-1025,-1-8-1313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16111,'0'0'1132,"0"-9"379,0 7-1398,0-1 1,0 0-1,1 1 0,-1-1 1,0 1-1,1-1 1,0 1-1,-1-1 0,1 1 1,0-1-1,0 1 1,1 0-1,-1 0 0,0-1 1,1 1-1,-1 0 1,3-2-1,0 1 118,1-1 0,-1 2-1,1-1 1,-1 0 0,1 1 0,0 0 0,0 0 0,0 0-1,0 1 1,6-1 0,23-5 213,0 2 0,1 1 1,0 2-1,0 1 0,0 2 0,-1 1 0,1 2 0,-1 1 0,48 15 1,-72-17-443,0 0 0,0 1-1,-1 1 1,0-1 0,0 1 0,0 1 0,-1 0 0,12 10 0,-18-14 15,0 0-1,0 0 0,0 1 0,0-1 1,0 1-1,-1-1 0,1 1 1,-1 0-1,1-1 0,-1 1 0,0 0 1,0 0-1,-1 0 0,1 0 1,-1 0-1,1 0 0,-1 0 0,0 0 1,0 0-1,0 0 0,-1 0 1,1 0-1,-1 0 0,1 0 0,-1 0 1,0 0-1,0 0 0,0 0 1,-1 0-1,1-1 0,-1 1 0,-2 3 1,-4 5 122,-1 0 1,0 0 0,-1-1-1,0 0 1,0 0 0,-1-2-1,0 1 1,-1-1 0,0-1-1,-21 10 1,17-9-114,-1-2 0,0 0 1,0-1-1,0 0 0,-1-1 0,0-1 0,-33 1 0,51-5-124,0 1-1,0 0 1,1 0-1,-1 0 0,0 0 1,0-1-1,0 1 0,0 0 1,0 0-1,1-1 0,-1 1 1,0 0-1,0 0 0,0 0 1,0-1-1,0 1 0,0 0 1,0 0-1,0-1 0,0 1 1,0 0-1,0 0 0,0-1 1,0 1-1,0 0 1,0 0-1,0-1 0,0 1 1,-1 0-1,1 0 0,0-1 1,0 1-1,0 0 0,0 0 1,0 0-1,-1-1 0,1 1 1,0 0-1,0 0 0,0 0 1,0 0-1,-1-1 0,1 1 1,0 0-1,0 0 1,-1 0-1,1 0 0,0 0 1,0 0-1,0 0 0,-1 0 1,1 0-1,0 0 0,0 0 1,-1 0-1,1 0 0,-1 0 1,21-13-10697,-1 6-2765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41 6822,'-8'-1'577,"0"0"-185,-42-6 848,46 7-778,1-1 0,0 1 1,-1-1-1,1-1 0,0 1 0,0 0 1,0-1-1,0 1 0,0-1 1,0 0-1,0 0 0,0 0 0,-2-3 1,5 5-367,0 0 1,0 0-1,0 0 1,0 0-1,-1-1 1,1 1-1,0 0 1,0 0-1,0 0 1,0 0-1,0-1 1,0 1-1,0 0 1,0 0-1,0 0 1,0 0-1,0-1 1,0 1-1,0 0 1,0 0-1,0 0 1,0-1-1,0 1 1,0 0-1,0 0 0,0 0 1,0 0-1,0-1 1,0 1-1,0 0 1,0 0-1,1 0 1,-1 0-1,0-1 1,0 1-1,0 0 1,0 0-1,0 0 1,0 0-1,1 0 1,-1 0-1,0-1 1,0 1-1,0 0 1,0 0-1,1 0 1,-1 0-1,14-3 1176,18 5-919,-19 0-289,1 2 0,-1 0 0,0 1-1,-1 0 1,1 1 0,-1 0-1,0 1 1,0 0 0,-1 1 0,0 0-1,-1 1 1,0 0 0,0 1 0,-1 0-1,0 0 1,10 16 0,-18-25 20,0 0 0,-1 1-1,1-1 1,0 1 0,-1 0 0,1-1 0,-1 1-1,0-1 1,1 1 0,-1 0 0,0-1-1,0 1 1,0 0 0,0-1 0,0 1 0,-1 0-1,1-1 1,0 1 0,-1 0 0,1-1 0,-1 1-1,0-1 1,1 1 0,-2 1 0,0-1 36,-1 1 0,1-1 0,0 0 0,-1 0 1,1 0-1,-1 0 0,0-1 0,0 1 0,0-1 0,1 0 1,-1 1-1,-4 0 0,-11 2 308,-1 0 1,0-1-1,-29 1 0,34-3-284,-10 1 237,13 0-278,0-1 0,0 0-1,-1-1 1,1 0 0,0-1-1,-22-4 1,33 5-172,-1 0-1,1 0 0,-1 0 1,1 0-1,0 0 1,-1-1-1,1 1 1,0 0-1,-1 0 0,1 0 1,-1-1-1,1 1 1,0 0-1,0-1 0,-1 1 1,1 0-1,0-1 1,0 1-1,-1 0 1,1-1-1,0 1 0,0-1 1,0 1-1,0 0 1,-1-1-1,1 1 1,0-1-1,0 1 0,0 0 1,0-1-1,0 1 1,0-1-1,0 1 0,0-1 1,0 1-1,0 0 1,0-1-1,1 1 1,-1-1-1,0 1 0,0 0 1,0-1-1,0 1 1,1 0-1,-1-1 1,0 1-1,0 0 0,1-1 1,-1 1-1,0 0 1,1-1-1,-1 1 0,0 0 1,1 0-1,-1-1 1,0 1-1,1 0 1,-1 0-1,1 0 0,0-1 1,27-17-7151,-24 16 5199,17-10-7705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4901,'0'0'13693,"0"13"-12861,-3 35 653,-10 54-1,4-47-64,-1 71 0,10-124-1406,-1 0 0,1-1 1,0 1-1,0 0 0,0-1 1,0 1-1,0 0 1,0 0-1,1-1 0,-1 1 1,1-1-1,-1 1 1,1 0-1,-1-1 0,1 1 1,0-1-1,0 1 0,0-1 1,0 1-1,0-1 1,0 0-1,0 0 0,0 1 1,1-1-1,-1 0 1,0 0-1,1 0 0,-1 0 1,1-1-1,-1 1 0,1 0 1,-1 0-1,1-1 1,0 1-1,-1-1 0,1 0 1,0 1-1,-1-1 1,1 0-1,0 0 0,-1 0 1,1 0-1,0 0 0,-1-1 1,1 1-1,0 0 1,-1-1-1,1 1 0,1-2 1,7-1-40,-1 0-1,0-1 1,-1 0 0,1 0 0,-1-1 0,1-1 0,9-8-1,9-12-349,-20 19 328,-1 0 1,1 0-1,1 1 0,11-8 1,-19 14 44,1 0-1,-1 0 1,0 0 0,1 0-1,-1 0 1,0 0 0,0 0 0,1 0-1,-1 1 1,0-1 0,0 0 0,1 0-1,-1 0 1,0 0 0,0 1 0,1-1-1,-1 0 1,0 0 0,0 0 0,0 1-1,1-1 1,-1 0 0,0 0 0,0 1-1,0-1 1,0 0 0,0 0 0,0 1-1,0-1 1,0 0 0,1 1-1,-1-1 1,0 0 0,0 0 0,0 1-1,0-1 1,0 0 0,-1 1 0,1-1-1,0 0 1,0 0 0,0 1 0,0-1-1,0 21 89,0-17-40,-14 155 135,14-159-250,0 1-1,0-1 0,0 0 0,0 1 1,0-1-1,0 1 0,0-1 0,0 1 1,0-1-1,0 0 0,0 1 0,0-1 1,1 1-1,-1-1 0,0 0 0,0 1 1,0-1-1,1 0 0,-1 1 0,0-1 1,0 0-1,1 1 0,-1-1 0,0 0 1,1 1-1,-1-1 0,0 0 0,1 0 1,-1 0-1,1 1 0,-1-1 0,0 0 1,1 0-1,-1 0 0,1 0 0,-1 0 1,0 0-1,1 0 0,-1 0 0,1 0 1,-1 0-1,0 0 0,1 0 0,-1 0 1,1 0-1,0 0 0,20-10-3842,-2-8-1731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26 9673,'0'0'13004,"5"-6"-12064,10-11-275,-13 15-114,-5 5-63,-11 20-254,12-19-240,0 0 0,0 0 0,0 0 0,0 0-1,1 0 1,0 0 0,0 0 0,0 1 0,0-1 0,0 0 0,1 1 0,0-1 0,0 0 0,0 1 0,1-1 0,-1 1-1,3 7 1,2 2-15,1 0 0,0-1 0,1 0 1,9 14-1,-11-20 0,1 1 1,-2 0 0,1 0 0,-1 1 0,0 0 0,0-1 0,-1 1 0,-1 0 0,0 1 0,0-1 0,0 0 0,0 18 0,-3-24 27,0 0 1,0-1 0,0 1 0,0 0-1,-1-1 1,1 1 0,-1-1 0,1 1-1,-1-1 1,0 0 0,0 0-1,0 1 1,0-1 0,0-1 0,-1 1-1,1 0 1,0 0 0,-1-1-1,0 0 1,1 1 0,-1-1 0,0 0-1,1 0 1,-1-1 0,-5 2-1,-3 1 237,-1-1 0,0 0 0,0-1 0,-23 0 0,31-2-230,0 0-1,0 0 1,0 0 0,0-1 0,0 1 0,0-1 0,1 0 0,-1 0 0,1 0 0,-1-1-1,1 1 1,0-1 0,0 0 0,0 0 0,0 0 0,1 0 0,-1 0 0,1 0-1,0-1 1,0 0 0,0 1 0,0-1 0,0 0 0,1 0 0,0 1 0,0-1 0,0 0-1,0-1 1,1 1 0,-1 0 0,1 0 0,0 0 0,0 0 0,1 0 0,-1 0-1,1 0 1,0 0 0,0 0 0,0 0 0,1 0 0,-1 0 0,1 0 0,0 1-1,4-6 1,1 1-300,0 0 0,1 1 0,1 0 0,-1 0 0,1 1 1,0 0-1,16-8 0,73-25-9717,-93 37 9075,29-11-7693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16 15214,'-8'8'1815,"-27"25"-1059,0 0 2165,-41 48 1,75-80-2865,1-1 1,-1 1 0,0 0 0,0 0 0,1 0-1,-1-1 1,1 1 0,-1 0 0,1 0 0,-1 0 0,1 0-1,-1 0 1,1 0 0,0 0 0,0 0 0,0 0-1,-1 0 1,1 0 0,0 0 0,0 1 0,0-1-1,0 0 1,1 1 0,-1-1-37,1-1 1,0 1-1,-1-1 1,1 1-1,0 0 1,0-1-1,-1 0 1,1 1-1,0-1 1,0 1-1,0-1 1,0 0-1,0 1 1,-1-1-1,1 0 1,0 0-1,0 0 1,0 0-1,0 0 1,1 0-1,6 0 23,0-1 1,0 0-1,0 0 1,14-5-1,-8 1-87,0-1 1,-1-1-1,1 0 0,-1-1 0,-1 0 0,0-1 1,15-14-1,-21 18 9,0 0 0,-1-1 0,1 1 0,-1-1 0,-1 0 1,1-1-1,-1 1 0,0-1 0,-1 0 0,0 0 0,0 0 0,0 0 1,-1 0-1,0-1 0,0 1 0,0-9 0,-16 24-308,8 0 354,1 1 0,0 0 0,0 0 0,1 1 0,0 0 0,0-1 0,1 1 0,1 0 0,0 1 0,0-1 0,1 0 0,0 1 0,1-1 0,0 0-1,0 1 1,4 15 0,-3-23-149,0-1 0,1 1 0,-1-1 0,1 0 0,0 1 0,-1-1-1,1 0 1,0 0 0,1 0 0,-1 0 0,0 0 0,0 0 0,1-1 0,-1 1-1,1-1 1,-1 0 0,1 0 0,0 0 0,-1 0 0,1 0 0,0 0-1,0-1 1,0 1 0,-1-1 0,1 0 0,0 0 0,4 0 0,-1 0-409,0-1 0,0 1 0,0-1-1,0 0 1,-1 0 0,1 0 0,0-1 0,-1 0 0,1 0 0,-1-1 0,0 1 0,8-6 0,13-15-7221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13741,'0'0'7917,"-4"9"-7506,-4 12-9,1 0 0,0 0 0,2 1 1,0 0-1,2 0 0,0 1 0,2-1 0,1 29 0,0-48-387,1-1 0,0 0-1,0 0 1,0 1 0,0-1-1,0 0 1,0 0 0,0 0-1,1 0 1,-1 0 0,1-1-1,-1 1 1,1 0 0,0-1-1,0 1 1,0-1 0,0 1-1,0-1 1,0 0 0,0 0-1,0 0 1,0 0 0,0 0-1,1-1 1,-1 1 0,0-1-1,1 1 1,-1-1-1,4 0 1,9 1-81,1 0 0,0-1 0,20-3 0,-21 2-243,11-2-153,24 0 86,-49 3 388,0 0 0,-1 1 1,1-1-1,0 1 1,-1-1-1,1 1 0,-1-1 1,1 1-1,-1-1 1,1 1-1,-1-1 0,1 1 1,-1 0-1,0-1 1,1 1-1,-1 0 0,0-1 1,1 1-1,-1 0 1,0-1-1,0 1 0,0 0 1,0 0-1,0-1 0,0 1 1,0 0-1,0 0 1,0-1-1,0 1 0,0 0 1,0 0-1,0-1 1,-1 1-1,1 0 0,0-1 1,-1 1-1,1 1 1,-12 26 1208,7-21-1037,-1-1-1,0 0 1,0 0 0,0-1 0,0 0-1,-1 0 1,0 0 0,0-1 0,-1 0-1,1 0 1,-1-1 0,0 0 0,1-1-1,-1 1 1,-14 1 0,-11 1 23,1-2 0,-52-1 0,66-2-255,14 0-113,1 0 1,-1-1 0,1 1-1,0-1 1,0 1 0,-1-1-1,1 0 1,0 0 0,0 0-1,0-1 1,0 1 0,-5-4-1,8 5-75,-1-1 0,0 0 0,0 0 0,0 0-1,1 0 1,-1 0 0,1 0 0,-1 0 0,1-1-1,-1 1 1,1 0 0,-1 0 0,1 0 0,0 0-1,0-1 1,0 1 0,-1 0 0,1 0 0,0-1-1,1 1 1,-1 0 0,0 0 0,0 0 0,0-1-1,1 1 1,-1 0 0,1 0 0,-1 0 0,1 0-1,-1 0 1,1 0 0,0 0 0,-1 0 0,1 0-1,0 0 1,0 0 0,0 0 0,1-1 0,21-19-6549,9-2-3134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2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15375,'0'0'4612,"0"8"-2557,0-6-1941,0 0 0,0 0 0,0-1 1,0 1-1,0 0 0,1 0 0,-1 0 0,0-1 0,1 1 0,0 0 0,-1-1 0,1 1 1,0 0-1,0-1 0,0 1 0,0-1 0,0 1 0,0-1 0,2 2 0,0-1 29,1-1-1,-1 1 1,0-1 0,1 0-1,0 0 1,-1-1-1,1 1 1,0-1 0,-1 0-1,1 0 1,6 0-1,4-1-97,-1-1 0,0 0-1,0-1 1,0-1 0,0 0 0,0 0-1,-1-1 1,0-1 0,0 0-1,0-1 1,-1 0 0,0-1 0,0 0-1,-1 0 1,18-20 0,-26 26-39,-1 0 1,1 1-1,-1-1 1,1 0 0,-1-1-1,0 1 1,0 0-1,0 0 1,0 0-1,0-1 1,-1 1 0,1 0-1,0-1 1,-1 1-1,0-1 1,0-3 0,0 4-11,0 1 1,-1 0 0,1 0-1,-1 0 1,1 0-1,-1 0 1,0 0 0,1 0-1,-1 0 1,0 0 0,0 1-1,1-1 1,-1 0 0,0 0-1,0 1 1,0-1 0,0 0-1,0 1 1,0-1 0,0 1-1,0-1 1,0 1-1,-1 0 1,1-1 0,0 1-1,0 0 1,0 0 0,0 0-1,-1 0 1,1 0 0,0 0-1,0 0 1,0 0 0,-2 1-1,-3 0-6,0 0 0,1 0-1,-1 1 1,0 0 0,1 0 0,-1 0-1,1 1 1,0 0 0,0 0-1,0 0 1,0 1 0,1-1-1,-1 1 1,1 0 0,0 1-1,0-1 1,0 1 0,1 0 0,-5 6-1,3-2 41,0 0-1,0 0 1,1 0-1,0 0 0,1 1 1,0-1-1,0 1 1,1 0-1,0 0 0,0 15 1,2-24-25,0 0 0,0 1 1,0-1-1,0 0 0,1 0 0,-1 0 1,0 0-1,1 0 0,-1 0 1,1 0-1,-1 0 0,1 0 0,-1 0 1,1 0-1,0 0 0,-1 0 1,1 0-1,0 0 0,0-1 0,0 1 1,0 0-1,0-1 0,-1 1 1,1 0-1,2 0 0,0 0 10,1 0 0,0 1 0,0-1 0,0-1 0,0 1-1,0 0 1,6-1 0,4 0 0,-1-1-1,0-1 1,24-5 0,-12-1-166,-1-1 0,0-2 1,24-13-1,-26 12 121,0 1 1,1 1 0,33-10-1,-55 20 52,0 0 0,0 0-1,-1 0 1,1 0 0,0 0 0,0 0-1,0 0 1,-1 0 0,1 0-1,0 0 1,-1 1 0,1-1 0,0 0-1,0 0 1,-1 1 0,1-1 0,0 1-1,-1-1 1,1 1 0,-1-1 0,1 1-1,-1-1 1,1 1 0,-1-1 0,1 1-1,-1-1 1,1 1 0,-1 0 0,1-1-1,-1 1 1,0 0 0,0 0 0,1-1-1,-1 1 1,0 0 0,0 0 0,0-1-1,0 1 1,0 0 0,0 0 0,0-1-1,0 1 1,0 0 0,0 0 0,0-1-1,-1 3 1,-7 51 745,4-30-303,4-22-422,0 0-1,0 0 1,0 1 0,0-1-1,0 0 1,1 0 0,-1 1-1,1-1 1,-1 0 0,1 0-1,0 0 1,0 0 0,0 0 0,0 0-1,0 0 1,0 0 0,1 0-1,-1 0 1,1-1 0,-1 1-1,1-1 1,3 4 0,-1-4-10,-1 1 0,1 0 0,0-1 0,0 0 0,0 1 0,0-2 0,0 1 0,0 0 0,0-1 0,0 0 0,8 0 0,3-2-149,0 0 0,0 0 0,0-2 0,-1 0-1,1-1 1,14-6 0,-2-2-379,-1-2-1,34-23 1,-104 94 1154,28-21-1377,15-32 299,0-1 1,1 1-1,-1-1 0,1 1 1,0-1-1,0 1 1,0 0-1,0-1 0,0 1 1,1 5-1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10122,'0'0'3827,"10"-7"-1195,1-1-2087,0 0 0,1 1 0,0 0 0,0 1 0,0 1 0,1 0 0,0 0 0,0 1 0,0 1 0,25-3 0,-25 5-310,44-2 171,-54 2-401,0 1 0,0 0 0,-1 1 0,1-1 0,0 0 0,-1 1 0,1-1 0,0 1 0,-1 0 0,1 0 0,-1 0 0,1 0 0,-1 1 0,0-1 0,4 3 0,-5-3 9,0 1 1,0-1 0,-1 1-1,1-1 1,-1 1-1,1-1 1,-1 1 0,1-1-1,-1 1 1,0 0 0,0-1-1,0 1 1,0 0-1,0-1 1,0 1 0,0-1-1,0 1 1,-1 0-1,1-1 1,-1 1 0,1-1-1,-1 1 1,1-1 0,-1 1-1,0-1 1,0 0-1,0 1 1,0-1 0,0 0-1,0 0 1,-1 2 0,-43 38 502,37-34-499,-16 10 47,19-14-55,0 0 0,0 1 0,0-1 0,1 1 0,-1 1 1,1-1-1,0 0 0,0 1 0,-3 5 0,7-9-13,0-1 1,0 1-1,0-1 0,0 1 1,0 0-1,0-1 1,0 1-1,1-1 0,-1 1 1,0 0-1,0-1 1,1 1-1,-1-1 0,0 1 1,0-1-1,1 1 1,-1-1-1,1 1 0,-1-1 1,0 0-1,1 1 1,-1-1-1,1 1 0,-1-1 1,1 0-1,-1 1 1,1-1-1,-1 0 0,1 0 1,0 0-1,0 1 1,26 10-94,-16-7 3,5 5 46,0 0 1,0 1 0,-1 0-1,27 24 1,-35-28 54,-1 0 0,0 1 0,0-1 0,-1 1 0,0 0 0,0 1 0,-1-1 0,1 1 0,-2 0 0,1 0 0,-1 0-1,3 14 1,-6-20 30,0-1-1,-1 1 1,1-1-1,0 1 0,-1-1 1,0 1-1,1-1 0,-1 0 1,0 1-1,0-1 0,1 0 1,-1 0-1,0 1 0,0-1 1,-1 0-1,1 0 1,0 0-1,0 0 0,0 0 1,-1-1-1,1 1 0,0 0 1,-1-1-1,1 1 0,-1 0 1,1-1-1,-1 0 0,1 1 1,-1-1-1,1 0 1,-1 0-1,-1 0 0,-63 8 1202,57-8-1175,-119 2 363,127-2-1169,21-1-3731,4-5-225,3-3-2680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18 9289,'0'0'10255,"-11"-5"-9561,6 3-637,3 0-50,0 1 0,-1 0 0,1 0 0,0 0 0,-1 0 0,1 0 0,-1 0 0,1 0 0,-1 1 0,1 0 0,-1-1 0,0 1 0,1 0 0,-1 0 0,1 0 0,-1 1 0,1-1 0,-1 0 0,0 1 0,1 0 0,0 0 0,-1 0 0,1 0 0,-1 0 0,1 0 0,0 0 0,0 1 0,0-1 0,-3 3 0,-10 11 314,0 1 1,1 0-1,0 1 1,1 1-1,1 0 0,1 0 1,1 1-1,1 1 1,0 0-1,1 0 1,1 0-1,1 1 1,-6 40-1,12-58-302,0-1 0,0 1 0,0-1 0,0 1 0,0-1 0,0 1 0,1-1 0,-1 0 0,1 1 0,0-1 0,0 1 0,0-1 0,0 0 0,0 1 0,0-1 0,0 0 0,1 0 0,-1 0 0,1 0 0,0 0 0,2 2 0,-1-2 2,0 0 0,1 0-1,-1-1 1,0 1-1,1-1 1,-1 0 0,1 0-1,-1 0 1,1 0-1,0-1 1,-1 1 0,1-1-1,5 0 1,-3 0-1,0 0-1,1-1 1,-1 0 0,0 0 0,0-1-1,1 1 1,-1-1 0,0-1 0,-1 1-1,1-1 1,0 0 0,-1 0 0,0-1-1,1 0 1,-1 1 0,-1-2 0,6-4-1,-8 6 14,0 0 0,1-1-1,-1 1 1,-1-1 0,1 0-1,0 0 1,-1 1 0,0-1-1,0 0 1,0 0 0,0 0-1,-1-1 1,1 1 0,-1 0-1,0 0 1,-1-5 0,0 7-5,1-1 1,-1 1 0,0 0 0,0-1-1,0 1 1,0 0 0,0 0-1,-1 0 1,1 0 0,-1 0 0,1 0-1,-1 1 1,0-1 0,0 0-1,0 1 1,0-1 0,0 1 0,0 0-1,0 0 1,0 0 0,0 0-1,-1 0 1,1 0 0,0 0-1,-1 1 1,1-1 0,0 1 0,-5 0-1,-7-2-30,1 1 0,-1 1-1,-19 1 1,31-1-21,0 0 1,0 0-1,0 0 1,0 0-1,0 1 1,0-1-1,0 0 1,0 1-1,0 0 1,0-1-1,0 1 1,0 0-1,0 0 1,1 0-1,-1 0 1,0 0-1,1 1 0,-1-1 1,1 0-1,-1 1 1,1-1-1,-1 1 1,1 0-1,0-1 1,0 1-1,0 0 1,0 0-1,0 0 1,0-1-1,1 1 1,-1 0-1,0 4 1,1-5-74,0-1 0,1 1 0,-1 0 0,0-1 0,1 1 0,-1 0 0,0-1 0,1 1 0,-1-1 0,1 1 0,-1-1 0,1 1 0,-1-1 0,1 1 0,-1-1 0,1 1 0,0-1 0,-1 0 0,1 1 0,0-1 1,-1 0-1,1 0 0,0 1 0,-1-1 0,1 0 0,0 0 0,-1 0 0,1 0 0,0 0 0,1 0 0,28 1-2306,-23-1 1682,2 0-334,1-1 0,-1 0-1,0 0 1,0-1 0,0 0-1,0 0 1,10-5 0,28-13-4776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55 6118,'0'0'4842,"6"-9"-1116,17-27-801,-19 26 1514,-10 12-3573,-9 9-1142,13-10 269,1 1 0,0-1 0,-1 0 0,1 1 0,0-1-1,0 1 1,0-1 0,0 1 0,1 0 0,-1-1 0,0 1 0,1 0 0,-1 0-1,1 0 1,-1-1 0,1 1 0,0 0 0,0 0 0,0 0 0,0 0 0,0 0 0,0-1-1,1 1 1,-1 0 0,0 0 0,1 0 0,0-1 0,-1 1 0,1 0 0,0-1-1,0 1 1,0 0 0,0-1 0,0 1 0,0-1 0,0 0 0,1 1 0,-1-1 0,1 0-1,-1 0 1,1 1 0,-1-1 0,1-1 0,-1 1 0,1 0 0,0 0 0,3 1-1,27 14-20,-16-9 31,-1 1 0,0 1 0,0 0 0,-1 1 0,22 19 0,-35-28 38,-1 0 0,1 0 0,0 0 1,-1 0-1,1 0 0,-1 0 0,1 0 0,-1 0 1,1 1-1,-1-1 0,0 0 0,1 0 0,-1 0 1,0 1-1,0-1 0,0 0 0,0 0 1,0 0-1,0 1 0,0-1 0,-1 0 0,1 0 1,0 0-1,-1 1 0,1-1 0,-1 0 0,1 0 1,-1 0-1,1 0 0,-1 0 0,0 0 0,0 0 1,1 0-1,-1 0 0,0 0 0,0-1 0,0 1 1,0 0-1,-2 0 0,-45 29 1243,43-27-1195,-6 2 61,0 0-1,0-1 1,0 0-1,-1 0 1,1-1-1,-1-1 1,0 0-1,-21 1 1,31-4-363,0 1 1,1 0 0,-1 0-1,1-1 1,0 1 0,-1-1 0,1 1-1,-1-1 1,1 0 0,0 1-1,-1-1 1,1 0 0,0 0 0,0 0-1,0 0 1,-1 0 0,1 0 0,0 0-1,0 0 1,1-1 0,-1 1-1,0 0 1,0-1 0,1 1 0,-1 0-1,0-1 1,1 1 0,0-1-1,-1 1 1,1-1 0,0 1 0,0-1-1,-1-1 1,0-24-6317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13132,'0'0'4389,"69"-15"-2756,-35 11-192,5 4-319,0 0-738,-2 0-384,-2 0-1730,-1-4-2402,-1-3-6374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18225,'0'0'5702,"-34"46"-5574,49-45-128,18-1-1378,1-5-1921,3-14-4356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13549,'0'0'2637,"9"-7"-288,2 0-1517,1 0 0,-1 0 0,1 1 0,1 1 0,21-7 0,-30 10-712,0 0 0,1 1 0,-1 0 0,0 0 0,1 0 0,-1 1 0,1 0 1,0-1-1,-1 2 0,1-1 0,-1 0 0,1 1 0,-1 0 0,1 0 0,-1 0 0,0 1 0,0-1 0,1 1 1,-1 0-1,0 0 0,0 0 0,-1 1 0,8 5 0,-10-7-118,0 1 0,0-1 1,1 0-1,-1 1 0,0-1 0,-1 1 0,1-1 1,0 1-1,0 0 0,-1-1 0,1 1 1,0 0-1,-1-1 0,0 1 0,1 0 0,-1 0 1,0-1-1,0 1 0,0 0 0,0 0 0,-1 0 1,1-1-1,-1 3 0,0-1 6,0 0 0,-1 0 0,1-1 0,-1 1 0,0 0 0,0-1 0,0 1 1,-1-1-1,1 0 0,0 1 0,-6 2 0,-6 5 35,-1-2 0,0 0 1,-29 11-1,37-16-35,-2 0-15,7-3 3,0 1 0,0-1 0,1 1 0,-1 0 0,0 0-1,0-1 1,0 1 0,1 0 0,-1 0 0,0 1-1,1-1 1,-1 0 0,1 1 0,-3 2 0,8-2-303,1-1 0,0 1 0,0-1 0,0 0 1,0-1-1,0 1 0,6-1 0,-8 0 87,26 2-1021,57 7-676,-80-8 1886,0 0 0,-1 1 0,1 0 0,0 0 1,0 0-1,-1 0 0,1 1 0,-1 0 0,0 0 0,0 1 0,5 4 0,-8-6 60,0 0 0,0 0-1,0 1 1,0-1-1,-1 1 1,1-1 0,-1 1-1,1 0 1,-1-1-1,0 1 1,0 0-1,-1 0 1,1 0 0,0 0-1,-1 0 1,0 0-1,0 0 1,0 0 0,0-1-1,0 1 1,-1 0-1,1 0 1,-1 0 0,1 0-1,-1 0 1,0 0-1,-1 0 1,1-1 0,0 1-1,-1-1 1,-3 6-1,-1 0 360,0 0 0,0 0-1,-1-1 1,0 0 0,-1 0-1,0-1 1,0 0 0,-9 6 0,4-5-212,-1-1 1,0 0-1,0-1 1,0-1 0,0 0-1,-1-1 1,0 0 0,0-2-1,1 1 1,-18-2 0,32 0-273,0 0 0,-1 0 0,1 0 0,0 0 1,0-1-1,0 1 0,0 0 0,-1 0 0,1 0 1,0 0-1,0 0 0,0-1 0,0 1 0,0 0 0,0 0 1,0 0-1,-1-1 0,1 1 0,0 0 0,0 0 0,0 0 1,0-1-1,0 1 0,0 0 0,0 0 0,0-1 1,0 1-1,0 0 0,0 0 0,0 0 0,0-1 0,0 1 1,0 0-1,1 0 0,-1 0 0,0-1 0,0 1 1,0 0-1,0 0 0,0 0 0,0 0 0,0-1 0,1 1 1,-1 0-1,0 0 0,0 0 0,0 0 0,1-1 1,6-10-2999,8-3-2800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11115,'0'0'9400,"-11"0"-8567,6-1-789,0 1 0,-1 0 0,1 0 0,0 1 0,0 0 0,0 0 0,0 0 0,0 0 0,0 1 0,1 0 0,-1 0-1,0 0 1,1 0 0,-1 1 0,1 0 0,0 0 0,0 0 0,0 0 0,0 1 0,1 0 0,-1 0 0,1 0 0,0 0 0,0 0 0,-2 5 0,-7 6 272,1 2 0,0-1 1,1 1-1,1 1 1,1-1-1,0 2 1,2-1-1,0 1 0,1 0 1,-5 36-1,10-53-308,-1 0 1,1 0-1,0 0 0,0 0 0,1 0 0,-1 0 1,0 0-1,1 0 0,-1 0 0,1 0 0,-1 0 0,1 0 1,0 0-1,0 0 0,0 0 0,0-1 0,0 1 1,0 0-1,1-1 0,-1 1 0,0-1 0,1 1 1,-1-1-1,1 0 0,0 0 0,-1 0 0,1 0 0,0 0 1,0 0-1,0 0 0,-1 0 0,1-1 0,0 1 1,0-1-1,0 1 0,0-1 0,0 0 0,0 0 0,0 0 1,0 0-1,0 0 0,1 0 0,-1 0 0,2-2 1,0 2-2,1-1 1,-1 0 0,0 0 0,1 0 0,-1 0 0,0-1 0,0 0 0,0 0 0,0 0-1,0 0 1,-1-1 0,1 1 0,-1-1 0,1 0 0,-1 0 0,0 0 0,0 0-1,-1-1 1,1 1 0,2-5 0,-4 6-1,0 0 1,0 0-1,0 0 1,0 0-1,0 0 0,-1-1 1,1 1-1,-1 0 0,0 0 1,1 0-1,-1-1 1,0 1-1,0 0 0,0 0 1,-1-1-1,1 1 0,0 0 1,-1 0-1,0 0 1,1 0-1,-1-1 0,0 1 1,0 0-1,0 0 0,0 0 1,-1 1-1,1-1 1,0 0-1,-1 0 0,1 1 1,-1-1-1,0 1 1,0-1-1,1 1 0,-1 0 1,-3-2-1,-1 1-93,0-1 0,-1 1 0,0 1 0,1-1 0,-1 1 1,0 0-1,1 0 0,-1 1 0,0 0 0,0 1 0,-8 0 0,4 6-519,7-3-1487,19-2-11637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 15086,'0'0'3652,"-8"-2"-770,1 1-2442,0 0 0,0 0 0,0 1 0,0 0 0,1 0 0,-13 2 0,17-2-353,0 1 1,0-1 0,1 1-1,-1-1 1,0 1 0,0 0-1,1 0 1,-1 0 0,1 0-1,-1 0 1,1 0 0,-1 0-1,1 1 1,0-1 0,-1 1-1,1-1 1,0 1 0,0-1-1,0 1 1,0-1 0,1 1-1,-1 0 1,0 0 0,1-1-1,-1 1 1,1 0 0,-1 0-1,1 0 1,0-1 0,0 1-1,0 0 1,0 0 0,0 0-1,0 0 1,1 2 0,-1-3-82,1 0 0,0 0 0,-1 0 1,1 0-1,0 0 0,-1 0 1,1 0-1,0 0 0,0-1 0,0 1 1,0 0-1,0-1 0,0 1 0,0 0 1,0-1-1,0 1 0,0-1 0,0 0 1,0 1-1,0-1 0,0 0 1,1 1-1,-1-1 0,0 0 0,0 0 1,2 0-1,40 1 64,-36-1-48,16-2-368,-1 0 0,1-1 0,-1-1 0,26-8-1,13-3-62,-47 13 372,0 1 1,0 1 0,0 0-1,-1 0 1,29 5-1,-26-2-945,1-1 0,0-1-1,27-2 1,-1-6-3166,21-2-2381,-63 9 6641,0 1 1,0-1-1,-1 0 0,1 1 1,0-1-1,-1 1 1,1-1-1,-1 1 0,1-1 1,-1 1-1,1-1 1,0 1-1,-1-1 0,0 1 1,1 0-1,-1-1 1,1 1-1,-1 0 0,0 0 1,0-1-1,1 1 0,-1 0 1,0 0-1,0-1 1,0 1-1,0 0 0,0 0 1,0 0-1,0-1 1,0 1-1,0 0 0,0 0 1,0-1-1,0 1 1,-1 0-1,1 0 0,0-1 1,-1 1-1,1 0 1,-1 1-1,-13 39 3501,13-38-3517,-2 8 115,0 0-1,1 1 0,1-1 1,0 0-1,1 0 1,0 1-1,1-1 1,0 0-1,0 1 1,1-1-1,1 0 1,6 17-1,-4-10-470,-1 0 1,-1 0-1,3 31 1,-6-42 233,0 0 1,-1 1-1,0-1 1,0 0-1,0 0 1,-1 0 0,0 0-1,0 0 1,-1 0-1,-5 9 1,7-13 170,-1-1 0,0 1 0,0-1 0,0 0 0,0 0 0,-1 0 0,1 0-1,0 0 1,-1-1 0,1 1 0,-1-1 0,0 0 0,1 1 0,-1-1 0,0 0 0,0-1 0,0 1 0,0 0 0,0-1 0,1 1 0,-1-1 0,0 0 0,0 0 0,0-1 0,0 1 0,0 0 0,0-1-1,-4-1 1,4 1-48,0 0-1,0-1 0,0 0 0,0 1 0,0-1 0,1 0 0,-1 0 0,1-1 0,-1 1 1,1 0-1,0-1 0,0 0 0,0 1 0,0-1 0,0 0 0,1 0 0,-1 0 1,1 0-1,0 0 0,-2-5 0,0-5-56,-1 1 0,2-1 0,-3-23-1,4 29-87,0 0 0,1-1 0,1 1 0,-1 0 0,1 0-1,0 0 1,0 0 0,1 0 0,0 0 0,1 0-1,5-11 1,-5 13 32,0 0 0,1 1 0,0-1-1,0 1 1,0 0 0,1 0 0,-1 0-1,1 0 1,0 1 0,0 0 0,0 0-1,1 1 1,-1-1 0,1 1 0,5-2-1,105-21-4398,-73 14-656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15022,'0'0'7778,"-8"10"-6107,-6 10-1127,-5 5 431,-23 42-1,37-59-893,2-1-1,-1 1 1,1-1-1,0 1 1,1 0-1,-1 0 1,2 0-1,-1 0 1,1 1-1,0-1 1,1 15-1,1-20-77,0-1 0,0 0-1,0 0 1,1 1 0,-1-1-1,0 0 1,1 0-1,0-1 1,-1 1 0,1 0-1,0 0 1,0-1 0,0 1-1,0-1 1,0 0 0,0 1-1,0-1 1,1 0-1,-1 0 1,0-1 0,1 1-1,-1 0 1,0-1 0,1 1-1,-1-1 1,1 0-1,-1 0 1,4 0 0,8 1-730,0-1 1,0 0-1,24-4 1,-32 3-322,0-1-1,0 0 1,0 0 0,0 0-1,-1-1 1,1 0 0,10-7-1,5-8-6344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9225,'0'0'6630,"-48"66"-4388,34-44 224,8 2-159,1-5-418,5 2-1152,0-4-577,9-1-96,9-6-1089,8-6-2210,3-4-4868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4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20692,'0'0'5413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5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13805,'0'0'1644,"13"-6"-85,3-1-1040,0 0 0,0 2 1,1 0-1,-1 1 0,1 1 0,0 0 0,20 0 0,-21 3-89,-1 0-1,0 2 1,1 0-1,29 8 0,-42-9-386,1 0 0,0 1-1,0-1 1,-1 1 0,1 0 0,-1 0-1,0 0 1,0 1 0,1-1 0,-1 1-1,3 3 1,-5-4-36,0 0 1,0 0-1,0 0 0,0 0 0,0 0 0,0 0 1,0 0-1,-1 1 0,1-1 0,-1 0 1,1 0-1,-1 1 0,0-1 0,0 0 0,0 1 1,0-1-1,-1 0 0,1 0 0,0 1 1,-1-1-1,-1 3 0,1-3 32,0 1 1,-1 0-1,1-1 0,-1 1 0,0-1 1,0 1-1,0-1 0,0 0 1,0 0-1,-1 0 0,1 0 0,-1 0 1,1-1-1,-1 1 0,-3 1 1,-49 19 213,35-15-169,25-7-280,1-1 0,0 1 0,-1 0 0,1 0 0,0 0 0,0 1 0,9 2 0,1 0-227,-9-3 355,0 2 1,-1-1-1,1 1 0,-1 0 1,0 0-1,1 1 0,-1-1 1,0 1-1,0 1 0,-1-1 1,1 1-1,-1 0 0,8 8 1,-11-10 121,0 1 1,0-1 0,0 1-1,-1 0 1,1 0 0,-1-1-1,1 1 1,-1 0 0,0 0-1,0 1 1,-1-1 0,1 0-1,-1 0 1,1 0 0,-1 0-1,0 1 1,0-1 0,0 0-1,-1 0 1,1 0 0,-1 1-1,0-1 1,0 0 0,0 0-1,0 0 1,0 0 0,-1-1-1,1 1 1,-1 0 0,-3 3-1,-1 2 192,0-1-1,-1-1 0,0 1 1,0-1-1,0-1 0,-1 1 1,0-1-1,0-1 0,0 1 1,-1-1-1,0-1 0,1 0 1,-1 0-1,-1 0 0,1-1 1,0-1-1,0 1 0,-1-2 1,1 1-1,0-1 0,-19-3 1,27 3-304,0 0-1,0 0 1,0 0 0,0 0 0,0-1 0,0 1 0,0 0 0,0-1 0,0 1 0,0-1 0,0 1 0,0-1 0,1 0 0,-1 1 0,0-1 0,0 0 0,0 0 0,1 1 0,-1-1 0,0 0 0,1 0 0,-1 0 0,1 0 0,-1 0 0,1 0 0,0 0 0,-1 0 0,1 0 0,0 0 0,-1 0 0,1 0 0,0 0 0,0 0 0,0 0-1,0 0 1,0 0 0,0 0 0,1 0 0,-1 0 0,0 0 0,0 0 0,1 0 0,-1 0 0,1-1 0,1-3-756,0 0-1,0 1 0,0-1 1,0 1-1,1-1 0,0 1 1,6-7-1,20-15-6493,8-2-4426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17168,'0'0'3812,"-9"-1"-2696,2 2-1029,0-1 0,1 1 0,-1 0 0,1 1-1,-1-1 1,1 1 0,0 0 0,0 1 0,0 0 0,0 0 0,0 0 0,0 1 0,1-1 0,0 1 0,0 1 0,-6 5 0,0 0 127,2 0 0,-1 0-1,2 1 1,-1 1 0,1-1-1,1 1 1,0 1 0,1-1-1,-9 27 1,13-35-196,1 0 1,0 0 0,0-1-1,0 1 1,1 0 0,-1 1-1,1-1 1,0 0 0,0 0-1,0 0 1,1 0 0,0 0-1,-1 0 1,1 0 0,1 0-1,-1-1 1,0 1 0,1 0-1,0 0 1,0-1 0,0 1-1,0-1 1,1 0 0,-1 0-1,1 0 1,0 0-1,0 0 1,0 0 0,0-1-1,0 1 1,1-1 0,-1 0-1,1 0 1,0-1 0,-1 1-1,1 0 1,8 1 0,-4-1 4,0 0 1,1 0 0,0-1 0,-1 0-1,1 0 1,0-1 0,0-1 0,12-1-1,-18 2-14,-1 0 0,0 0 0,0-1-1,0 1 1,1-1 0,-1 0-1,0 1 1,0-1 0,0 0-1,0 0 1,0-1 0,0 1 0,-1 0-1,1 0 1,0-1 0,-1 1-1,1-1 1,-1 0 0,1 1 0,-1-1-1,0 0 1,1 0 0,-1 0-1,0 0 1,0 0 0,-1 0-1,1 0 1,0 0 0,-1 0 0,1-1-1,-1 1 1,0 0 0,1 0-1,-1 0 1,0-1 0,0 1 0,-1-3-1,0 1-6,-1 1-1,1 0 1,-1 0-1,1 0 1,-1 1 0,0-1-1,0 0 1,0 1-1,-1-1 1,1 1-1,0 0 1,-1 0-1,0 0 1,1 0 0,-1 0-1,0 0 1,0 1-1,0-1 1,0 1-1,0 0 1,-1 0 0,-5-1-1,-4-2-244,0 1 0,0 1 0,0 0 0,-18 0-1,5 4-1030,16 1-716,14 5-3020,8-4-457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13581,'0'0'7148,"10"5"-6273,-3-2-740,51 24 715,-54-25-800,0 0 0,0 0 1,0 1-1,-1 0 0,1-1 1,-1 1-1,1 1 1,-1-1-1,0 0 0,0 1 1,0-1-1,2 6 0,-4-8-44,-1-1-1,0 1 0,0 0 1,0-1-1,0 1 0,0 0 1,0-1-1,0 1 1,0 0-1,0-1 0,0 1 1,0 0-1,0-1 0,0 1 1,-1 0-1,1-1 0,0 1 1,-1 0-1,1-1 1,0 1-1,-1-1 0,1 1 1,-1 0-1,1-1 0,0 1 1,-1-1-1,1 0 0,-1 1 1,0-1-1,1 1 1,-1-1-1,1 0 0,-1 1 1,0-1-1,1 0 0,-2 1 1,-33 8 132,10-2-80,25-7-66,-1 0-1,1 1 0,0-1 1,0 0-1,0 1 0,0-1 1,0 0-1,0 1 0,0-1 0,0 1 1,0-1-1,1 0 0,-1 1 1,0-1-1,0 0 0,0 1 1,0-1-1,0 0 0,1 0 1,-1 1-1,0-1 0,0 0 1,0 1-1,1-1 0,-1 0 0,0 0 1,0 1-1,1-1 0,-1 0 1,0 0-1,1 0 0,-1 0 1,0 1-1,1-1 0,-1 0 1,0 0-1,1 0 0,-1 0 0,0 0 1,1 0-1,-1 0 0,0 0 1,1 0-1,-1 0 0,0 0 1,1 0-1,0 0 0,21 7-560,-21-7 504,20 5-768,-6-2 529,-1 1 0,1 0-1,-1 1 1,-1 0 0,1 1-1,24 15 1,-37-21 332,0 1 0,1 0 0,-1 0 0,0 0 0,0-1 0,0 1 0,0 0 0,0 0 0,0 0 0,0 1 0,-1-1-1,1 0 1,0 0 0,-1 0 0,1 1 0,-1-1 0,1 0 0,-1 1 0,1-1 0,-1 0 0,0 1 0,0-1 0,1 0 0,-1 1 0,0-1 0,0 1 0,-1 1 0,0-1 153,0 1 1,0-1-1,-1 0 1,1 1 0,-1-1-1,0 0 1,1 0-1,-1 0 1,0 0-1,0-1 1,0 1-1,0-1 1,-4 3-1,-6 3 613,0-1-1,-1 0 1,0 0 0,-16 3-1,16-4-690,0-2 0,-1 0-1,1 0 1,-1-1 0,0-1 0,0 0-1,-16-2 1,30-12-7416,7-3-2030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12236,'0'0'13068,"65"12"-17584,-29-19-2659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7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15567,'0'0'7271,"69"1"-7175,-20-1-417,8-5-2337,6-1-2467,5 0-3747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9449,'0'0'7111,"53"11"-6150,-21-11-417,3 0-448,10-9-672,4-1-5254</inkml:trace>
  <inkml:trace contextRef="#ctx0" brushRef="#br0" timeOffset="1">440 29 17905,'0'0'7463,"46"-18"-9641,-16 7-3267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38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9225,'0'0'5706,"1"-9"-3826,0 7-1763,-1-1 0,1 0 0,0 0 0,0 1 0,0-1 0,0 0 0,0 1 0,0-1 0,1 1-1,-1-1 1,1 1 0,0 0 0,0 0 0,2-3 0,0 3 36,0-1-1,0 1 0,0 0 1,0 1-1,0-1 0,0 1 0,0-1 1,1 1-1,-1 1 0,0-1 0,7 0 1,10-1 52,0 1 1,-1 1-1,39 5 1,-52-4-181,0 0 0,-1 1 1,1-1-1,0 2 1,-1-1-1,1 1 0,-1-1 1,0 2-1,0-1 0,0 1 1,0 0-1,0 0 0,-1 1 1,0-1-1,5 7 0,-9-10-19,1 0 0,-1 1 0,0-1-1,0 1 1,0-1 0,0 1-1,0 0 1,-1 0 0,1-1-1,0 1 1,-1 0 0,1 0-1,-1 0 1,0-1 0,1 1-1,-1 0 1,0 0 0,0 0 0,0 0-1,0 0 1,-1 0 0,1-1-1,-1 1 1,1 0 0,-1 0-1,1 0 1,-1-1 0,0 1-1,0 0 1,0-1 0,0 1-1,0 0 1,-2 1 0,-1 2 31,-1-1-1,-1 0 1,1 0 0,0 0 0,-1 0 0,-9 4-1,5-3-22,13-3-89,3-2 73,0 1-1,0 0 1,0 0-1,0 0 1,0 1 0,0 0-1,0 0 1,-1 0-1,1 1 1,-1 0-1,0 0 1,1 0 0,-1 1-1,-1 0 1,1 0-1,-1 0 1,1 0-1,-1 1 1,0-1 0,-1 1-1,1 0 1,-1 0-1,0 1 1,0-1-1,-1 1 1,1-1 0,-1 1-1,-1 0 1,1 0-1,-1 0 1,0 0-1,0 6 1,-1-10 70,0 0 0,-1 0 0,1 0 0,-1 0 0,0 0 0,0 0 0,0 0 0,0 0 1,0 0-1,0-1 0,0 1 0,0 0 0,-1-1 0,1 1 0,-1-1 0,1 0 0,-1 1 0,0-1 0,1 0 0,-1 0 0,0 0 0,0 0 0,-2 1 0,-52 17 1848,47-16-1568,-22 5-17,-1 0 0,0-2 0,0-2 0,-40 1 0,72-5-447,0 0 1,0 0-1,0 0 1,0 0-1,0-1 1,0 1-1,0 0 0,0 0 1,0 0-1,0 0 1,0-1-1,0 1 1,0 0-1,0 0 0,0 0 1,0 0-1,0 0 1,0-1-1,0 1 1,0 0-1,-1 0 0,1 0 1,0 0-1,0 0 1,0 0-1,0-1 0,0 1 1,0 0-1,0 0 1,0 0-1,-1 0 1,1 0-1,0 0 0,0 0 1,0 0-1,0 0 1,0-1-1,0 1 1,-1 0-1,1 0 0,0 0 1,0 0-1,0 0 1,0 0-1,0 0 1,-1 0-1,1 0 0,0 0 1,0 0-1,0 0 1,-1 0-1,14-5-4503,4 0-2209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10698,'0'0'9289,"3"-8"-7698,-2 5-1465,1-1 0,0 1 1,-1 0-1,1 0 1,1 0-1,-1 0 0,0 0 1,1 0-1,-1 0 0,1 1 1,0 0-1,0-1 1,5-3-1,-1 3 10,0 0 1,0 0-1,1 0 1,-1 1 0,0 0-1,1 0 1,9 0-1,-16 2-120,7-2 36,0 1 1,0 0-1,0 1 0,0 0 0,0 0 0,12 3 0,-18-3-37,-1 1-1,1-1 1,-1 1-1,1 0 1,-1 0-1,1-1 1,-1 1-1,1 0 1,-1 0-1,0 1 1,0-1-1,1 0 1,-1 0-1,0 1 1,0-1-1,0 0 1,-1 1-1,1-1 1,0 1 0,0-1-1,-1 1 1,1 0-1,-1-1 1,0 1-1,1 0 1,-1-1-1,0 1 1,0 0-1,0-1 1,0 1-1,0 0 1,0-1-1,0 1 1,-1 0-1,1-1 1,-2 3-1,1 1 50,-1 0-1,0-1 0,0 1 0,0-1 1,0 0-1,-1 0 0,0 0 1,0 0-1,-4 4 0,4-5-15,1 0 0,-1 0 0,1 0-1,0 0 1,-1 0 0,2 1 0,-1-1 0,0 1 0,1-1-1,-1 1 1,1 0 0,-1 6 0,4-9-7,1 0-1,-1 0 1,1-1 0,-1 1 0,1-1 0,-1 1-1,1-1 1,-1 0 0,1 0 0,0 0 0,-1 0-1,1 0 1,4-2 0,4 0-91,1-1 0,-1 0 1,0 0-1,0-1 0,-1-1 0,1 0 0,-1 0 0,10-8 1,73-59-496,-92 72 548,-1 0 1,0 0-1,0-1 1,0 1-1,0 0 0,0 0 1,1 0-1,-1-1 0,0 1 1,0 0-1,0 0 1,0 0-1,1 0 0,-1 0 1,0-1-1,0 1 0,1 0 1,-1 0-1,0 0 0,0 0 1,1 0-1,-1 0 1,0 0-1,0 0 0,1 0 1,-1 0-1,0 0 0,0 0 1,1 0-1,-1 0 0,0 0 1,0 0-1,1 0 1,-1 0-1,0 0 0,0 0 1,0 1-1,1-1 0,-1 0 1,0 0-1,0 0 1,0 0-1,1 0 0,-1 1 1,0-1-1,0 0 0,0 0 1,0 0-1,1 1 0,-1-1 1,0 0-1,0 0 1,0 1-1,0-1 0,0 0 1,0 0-1,0 1 0,0-1 1,0 0-1,0 0 0,0 1 1,0-1-1,0 0 1,1 30 482,-2-26-434,0 0 0,1 0-1,-1 0 1,1 0 0,0 0 0,1 0 0,-1 0 0,1 0 0,-1-1 0,1 1 0,0 0 0,1 0 0,-1-1-1,1 1 1,3 5 0,0-6-24,1 0-1,0-1 0,0 1 0,1-1 1,-1-1-1,0 1 0,1-1 1,-1-1-1,1 1 0,-1-1 1,1 0-1,8-1 0,1-1-83,1 0-1,-1-1 0,27-8 0,-3-8-317,-35 15 356,1 0 0,1 1-1,-1 0 1,0 0 0,1 1-1,0-1 1,-1 2 0,13-3-1,-10 58 937,-7-52-889,1 0 1,-1 0-1,1-1 0,-1 1 0,1 0 0,0-1 0,0 0 0,0 0 0,0 0 1,0 0-1,0 0 0,0-1 0,0 1 0,0-1 0,0 0 0,0 0 0,4 0 0,56-5 40,-5-13-151,-49 15 67,0-1 0,1 1 0,-1 0 0,1 1 0,-1 0 0,14 0 0,3 15 343,-2 1-37,-10-11-341,1 0 1,-1-1-1,1 0 0,0-1 0,19-2 0,11-1-4845,-31-2-678,-4-3-4842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23 12684,'0'0'3107,"-10"-5"-2200,9 4-886,-2-1 11,0 0 0,-1 0 1,1 0-1,-1 0 0,1 1 1,-1 0-1,0 0 0,1 0 0,-1 0 1,0 0-1,0 1 0,0-1 0,0 1 1,0 0-1,0 0 0,1 1 1,-1-1-1,0 1 0,0 0 0,0 0 1,1 0-1,-1 1 0,0-1 0,1 1 1,-5 2-1,-7 9 186,0 0 0,1 0 0,0 2 0,1-1 0,1 2 0,0 0-1,1 0 1,1 1 0,1 0 0,0 1 0,1 0 0,1 0 0,1 1 0,1 0 0,0 0 0,-3 36 0,7-53-203,1 0 0,0-1 0,0 1 0,0 0 0,0 0 0,0 0 0,1 0 0,-1 0 0,0 0 0,1 0 0,0 0 0,-1 0 0,1-1 0,0 1 0,0 0 0,0 0 0,0-1 0,0 1 0,0-1 0,1 1 0,-1-1 0,0 0 0,1 1 0,1 0 0,1 0 21,-1-1 0,0 0 0,0 0 1,1 0-1,-1 0 0,0 0 0,1-1 0,-1 0 1,1 1-1,-1-1 0,0-1 0,7 0 0,1-1 19,0 0 1,0-1-1,0 0 0,-1-1 0,1 0 0,-1-1 0,19-11 0,-24 12-30,0-1 0,0 1-1,0 0 1,-1-1 0,0 0 0,1 0-1,5-11 1,-9 15-13,-1 0 1,1 0-1,-1 0 0,1 0 1,-1 0-1,0 0 1,0 0-1,1 0 0,-1-1 1,0 1-1,0 0 0,0 0 1,0 0-1,0 0 0,0 0 1,-1 0-1,1 0 0,0-1 1,0 1-1,-2-1 0,1 0 12,0 1-1,0 0 0,0 0 0,-1 0 0,1 0 0,0 0 0,-1 0 1,1 0-1,-1 0 0,0 0 0,1 1 0,-1-1 0,1 1 0,-1-1 1,0 1-1,1 0 0,-1-1 0,-2 1 0,-11-2 44,1 1 1,-1 1-1,0 0 0,-15 2 0,27-2-115,-1 0-1,1 1 1,0-1-1,0 1 1,-1 0-1,1 0 1,0 0 0,0 0-1,0 0 1,0 1-1,0 0 1,0-1-1,1 1 1,-1 0-1,0 0 1,1 0-1,-1 1 1,1-1-1,0 1 1,0-1 0,0 1-1,0 0 1,0 0-1,-1 3 1,3-5-69,0-1 1,1 1 0,-1-1-1,0 1 1,0 0 0,1-1-1,-1 1 1,0-1 0,1 1-1,-1-1 1,0 1-1,1-1 1,-1 0 0,1 1-1,-1-1 1,1 1 0,-1-1-1,1 0 1,-1 0 0,1 1-1,-1-1 1,1 0 0,-1 0-1,1 1 1,0-1-1,-1 0 1,1 0 0,-1 0-1,1 0 1,0 0 0,-1 0-1,1 0 1,-1 0 0,1 0-1,0 0 1,-1 0 0,2-1-1,27-1-4355,5-7-2318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13453,'0'0'5306,"-9"4"-4244,8-3-1046,-37 17 686,37-18-715,0 1 0,-1 0-1,1-1 1,0 1 0,0 0 0,0 0 0,0 0 0,0 0-1,0 0 1,0 0 0,0 0 0,0 0 0,0 0 0,0 1-1,1-1 1,-1 0 0,0 0 0,1 1 0,-1-1 0,1 0-1,0 1 1,-1-1 0,1 1 0,0-1 0,0 0 0,0 1-1,0-1 1,0 1 0,0-1 0,0 0 0,1 1-1,-1 1 1,3-1-34,0 0-1,-1 0 0,1 0 1,0 0-1,0-1 0,0 1 1,0-1-1,1 1 0,-1-1 0,0 0 1,0-1-1,4 2 0,18 6-58,-16-3 122,0 0-1,0 1 0,-1 1 1,1-1-1,-1 1 0,-1 1 1,11 12-1,-14-16 6,-1 1-1,1-1 0,-1 1 1,-1-1-1,1 1 1,-1 0-1,1 0 0,-1 0 1,-1 0-1,1 1 1,-1-1-1,0 0 0,0 1 1,-1-1-1,1 1 1,-2 9-1,0-13 109,0 1-1,0 0 1,-1-1-1,1 1 1,-1-1 0,1 0-1,-1 0 1,0 1-1,0-1 1,0 0-1,0-1 1,-1 1 0,1 0-1,0-1 1,-1 1-1,1-1 1,-1 0-1,1 1 1,-1-1 0,0-1-1,1 1 1,-5 1-1,-63 11 1917,58-11-1963,0-1 1,0 0-1,0-1 0,0 0 0,0 0 0,0-2 1,-16-3-1,25 4-302,0 0 1,-1 0-1,1-1 1,0 0 0,0 1-1,0-1 1,0 0-1,1 0 1,-1-1-1,0 1 1,-4-6 0,5 4-413,-1 0 0,1 0 0,0-1 0,0 1 0,0-1 1,0 1-1,1-1 0,0 0 0,0 1 0,-1-8 0,1-28-6900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9001,'0'0'6918,"65"11"-4804,-31-6-1057,7 1-576,3-2-353,2-1-289,-4-3-1920,-1 0-3973</inkml:trace>
  <inkml:trace contextRef="#ctx0" brushRef="#br0" timeOffset="1">482 115 16560,'0'0'4740,"57"17"-4516,-18-20-160,0-6-1537,0-4-1794,0-1-3395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7623,'0'0'12513,"0"11"-11808,5 186 1292,-5-197-1987,0 1 1,0 0 0,0-1-1,0 1 1,0-1 0,0 1 0,0-1-1,0 1 1,0-1 0,0 1-1,0 0 1,0-1 0,0 1 0,1-1-1,-1 1 1,0-1 0,0 1-1,1-1 1,-1 1 0,0-1 0,1 0-1,-1 1 1,1-1 0,-1 1-1,0-1 1,1 0 0,-1 1 0,1-1-1,-1 0 1,1 0 0,-1 1-1,1-1 1,-1 0 0,1 0-1,0 0 1,23-6 329,26-28 2,-46 31-352,40-35 71,-34 28-61,1 1-1,-1 0 1,2 0 0,-1 1-1,1 1 1,19-10-1,-31 17-2,1 0-1,-1 1 1,1-1-1,-1 0 1,1 0-1,-1 0 1,1 0-1,-1 1 1,1-1-1,-1 0 1,1 0 0,-1 1-1,0-1 1,1 0-1,-1 1 1,1-1-1,-1 1 1,0-1-1,1 0 1,-1 1-1,0-1 1,0 1-1,1-1 1,-1 1-1,0-1 1,0 1-1,0-1 1,0 1-1,1-1 1,-1 1-1,0-1 1,0 1-1,0-1 1,0 1-1,0-1 1,0 1-1,-1 0 1,1-1-1,0 1 1,0 32 93,0-26-73,-1 2-137,0 0-1,0 0 1,-1 0-1,0 0 0,0 0 1,-1 0-1,-7 14 1,5-10-1499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11915,'0'0'5429,"-10"7"-5146,-5 6-216,1 0 0,0 1 0,1 1 0,1 0 0,0 1 0,1 0 0,0 0 0,2 1 0,0 1 0,-9 23 0,14-27 61,0 0 0,1 0 0,1 1 1,0 0-1,1-1 0,0 1 0,1 0 0,1-1 0,1 1 0,0-1 0,4 18 0,-3-24-295,0 0-1,0 0 0,0-1 0,1 1 1,1-1-1,-1 1 0,1-1 0,0-1 0,1 1 1,-1-1-1,1 0 0,1 0 0,-1 0 1,1-1-1,0 0 0,0-1 0,1 1 0,-1-1 1,1-1-1,12 5 0,22 3-4065,-1-7-2755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8232,'0'0'12908,"69"38"-12107,-25-38-513,1-2-224,2-7-256,-6 1-2178,-6-1-2723,-4 0-2658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6438,'0'0'14029,"13"-9"-13153,34-21-765,-1-3 0,-1-1 1,-2-3-1,-2-1 0,52-63 0,-105 120-111,1 1-1,1 0 1,1 1-1,1 0 1,0 1-1,2 0 1,1 0-1,0 0 1,2 0-1,-2 29 1,5-49-27,0 0 0,0 1 1,1-1-1,-1 0 0,0 0 1,1 1-1,0-1 0,-1 0 1,1 0-1,0 0 0,0 0 0,0 0 1,0 0-1,2 2 0,-2-3-192,0 0-1,0-1 1,0 1 0,0 0-1,0 0 1,0-1-1,0 1 1,0-1-1,0 1 1,0-1-1,0 1 1,0-1 0,1 0-1,-1 0 1,0 0-1,0 1 1,0-1-1,1 0 1,-1 0 0,0-1-1,0 1 1,0 0-1,1 0 1,-1 0-1,0-1 1,0 1-1,2-2 1,13-9-6112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4773,'0'0'12171,"-20"57"-10537,20-29-65,4 5-96,8 6-480,6 0-480,-2 4-65,-5 1-95,-1 3-321,-10 1 32,-3 0-32,-22 0-288,-12-2-1090,-6-7-1280,-15-8-2883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8008,'0'0'6534,"9"7"-6064,-3-3-391,-1 1 1,0-1 0,1-1-1,0 1 1,0-1 0,0 0-1,0 0 1,0-1 0,0 0-1,1 0 1,-1-1 0,1 1 0,12 0-1,515-10 1806,-143-1-1869,1058-34 566,-591 16 518,109-5-620,-343-10-442,654-34 329,596-50-219,-1706 113-157,1055-39 1339,-829 48-2115,-390 4 142,6-1-353,-6-2-4065,-3-4-1735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10858,'-2'0'200,"0"-1"0,0 1 0,1-1 0,-1 1 0,0-1 0,1 0 0,-1 0 0,0 0 0,1 0 0,-1 0 0,1 0 0,0 0 0,-1 0 0,1 0 0,0-1 0,0 1 0,0-1 0,0 1 0,0-1 0,0 1 0,0-1 0,0 0-1,0 1 1,0-3 0,1 2-62,1 1-1,-1-1 0,0 1 1,1-1-1,-1 1 0,1 0 1,-1-1-1,1 1 0,-1 0 1,1 0-1,0-1 1,0 1-1,0 0 0,0 0 1,0 0-1,0 0 0,0 0 1,0 0-1,0 0 0,0 0 1,1 1-1,-1-1 0,0 0 1,1 1-1,-1-1 0,0 1 1,1-1-1,-1 1 0,1 0 1,2-1-1,19-4 64,0 2 1,1 0-1,-1 1 0,1 2 0,0 0 1,0 2-1,-1 0 0,1 2 0,34 9 1,-54-12-195,0 0 0,-1 1 1,1-1-1,0 1 1,0 0-1,-1 0 1,1 0-1,-1 1 0,1-1 1,-1 1-1,0 0 1,0 0-1,0 0 1,0 0-1,3 7 0,-6-9-1,1 0-1,-1 0 1,1 0 0,-1 0-1,0 1 1,0-1-1,0 0 1,1 0-1,-1 0 1,0 1 0,-1-1-1,1 0 1,0 0-1,0 1 1,0-1-1,-1 0 1,1 0 0,-1 0-1,1 0 1,-2 2-1,1 0 15,-1-1 0,0 0 0,-1 0 0,1 1 0,0-1 0,0 0 0,-1-1 0,1 1 0,-1 0 0,0-1 0,-4 2 0,-15 6 410,-48 12 0,32-10 108,47-12-553,-1 1-1,0 0 0,1 1 1,-1 0-1,0 0 0,12 4 1,2 0-116,-4-3-72,-1 2 0,1 0 1,-1 1-1,28 11 0,-42-15 203,1 1 1,-1-1-1,0 1 0,0 0 1,0 0-1,0 0 0,0 0 1,0 0-1,-1 1 0,1-1 1,-1 1-1,1 0 1,-1 0-1,0 0 0,0 0 1,-1 0-1,1 0 0,0 0 1,-1 1-1,0-1 0,0 0 1,0 1-1,0-1 0,-1 1 1,1 0-1,-1-1 0,0 1 1,0-1-1,-1 8 1,0-7 91,-1 0 0,0 0 0,0 0 1,0-1-1,0 1 0,-1 0 0,1-1 1,-1 0-1,0 1 0,0-1 0,0 0 0,0 0 1,-1-1-1,1 1 0,-1-1 0,0 0 1,0 0-1,0 0 0,0 0 0,-5 1 1,-9 4 555,0-1 1,-1 0 0,-22 2 0,27-5-375,-1 0 0,1-1 1,-1-1-1,1 0 0,-1-2 0,0 1 1,-27-6-1,41 6-327,1 0 1,-1 0-1,0 0 1,0 0-1,1-1 1,-1 1-1,1 0 1,-1 0-1,0-1 1,1 1-1,-1 0 1,0-1-1,1 1 1,-1-1-1,1 1 1,-1-1-1,1 1 1,-1-1-1,1 1 1,0-1-1,-1 1 1,1-1-1,0 0 1,-1 1-1,1-1 0,0 1 1,0-1-1,-1 0 1,1 1-1,0-1 1,0 0-1,0 0 1,0 1-1,0-1 1,0 0-1,0 1 1,0-1-1,0 0 1,0 1-1,0-1 1,1 0-1,-1 1 1,0-1-1,0 0 1,1 1-1,-1-1 1,0 1-1,1-1 1,-1 0-1,1 1 1,-1-1-1,1 1 1,-1-1-1,2 0 0,31-24-7009,-3 9-940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9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2723,'0'0'24860,"0"13"-24577,-16 230-1986,17-220-278,-1 22-2861,-7-19-3282,-3-12-978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6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2 11627,'0'0'4901,"-10"-1"-3257,3 1-1520,1 0 1,0 1-1,0 0 0,-1 0 1,1 0-1,0 1 1,0 0-1,0 0 0,0 0 1,1 1-1,-1 0 0,1 0 1,-1 0-1,1 1 1,0 0-1,0 0 0,1 0 1,-1 0-1,-5 8 1,-11 9 401,1 2 0,1 0 0,-21 33 1,34-48-387,1 0 1,1 0 0,0 0 0,0 1 0,0 0 0,1 0-1,0 0 1,1 0 0,0 0 0,0 0 0,1 0-1,1 1 1,-1-1 0,3 18 0,-1-24-128,0 0-1,1 0 1,-1 0-1,1 0 1,0-1 0,0 1-1,0 0 1,1-1 0,-1 1-1,0-1 1,1 0 0,0 0-1,-1 0 1,1 0 0,0-1-1,0 1 1,0 0 0,0-1-1,0 0 1,1 0 0,-1 0-1,0 0 1,0-1-1,1 1 1,-1-1 0,1 0-1,5 0 1,-3 0 9,0 1-1,0-1 1,0-1-1,0 1 1,0-1 0,0 0-1,0 0 1,0-1-1,0 0 1,-1 0-1,1 0 1,0 0 0,-1-1-1,9-6 1,-11 7 8,-1 0 0,0 1 0,0-1-1,0 0 1,0 0 0,0-1 0,-1 1 0,1 0 0,0-1 0,-1 1 0,0-1 0,0 1 0,1-1 0,-1 1-1,-1-1 1,1 0 0,0 0 0,-1 1 0,0-1 0,1 0 0,-1 0 0,0 0 0,0 1 0,-1-1 0,1 0-1,0 0 1,-1 1 0,0-1 0,0 0 0,0 0 0,0 1 0,0-1 0,0 1 0,-1-1 0,1 1 0,-1 0-1,-2-3 1,0 0-1,-1 1 0,-1 0 0,1 0 0,0 0 0,-1 0 0,0 1-1,0 0 1,0 0 0,0 1 0,-1-1 0,1 1 0,-1 1 0,1-1-1,-11 0 1,14 2-130,-41-1-516,26 6-647,18-4 1185,-1-1-1,1 0 1,0 1 0,-1-1 0,1 0-1,0 0 1,0 1 0,-1-1-1,1 1 1,0-1 0,0 0 0,0 1-1,0-1 1,-1 0 0,1 1-1,0-1 1,0 1 0,0-1 0,0 1-1,0-1 1,0 0 0,0 1-1,0-1 1,0 1 0,0-1 0,1 0-1,-1 1 1,0-1 0,0 1-1,0-1 1,0 0 0,0 1 0,1-1-1,-1 0 1,1 1 0,0 0-227,0 0 1,0 0-1,1 0 1,-1 0-1,1 0 1,-1 0-1,1 0 1,-1-1-1,1 1 1,-1-1-1,1 1 1,-1-1-1,1 1 1,0-1-1,-1 0 1,1 0 0,0 0-1,-1 0 1,3 0-1,0 0-423,30 0-4470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14 13485,'0'0'6561,"-8"-4"-4789,2 2-1644,1 0 1,-1 1-1,1-1 1,-1 1-1,1 1 0,-1-1 1,0 1-1,0 0 1,1 0-1,-1 0 0,0 1 1,1 0-1,-1 0 1,1 1-1,-1-1 0,1 1 1,0 0-1,-7 4 1,-1 0 44,-31 15 48,42-20-221,-1 0 0,1 1-1,0-1 1,0 1 0,0-1-1,0 1 1,0 0-1,0 0 1,0 0 0,1 0-1,-1 0 1,1 0 0,-3 4-1,4-5-1,0-1 0,0 1 0,0-1 0,1 1 0,-1-1 0,0 1 0,0-1 0,0 1 0,0-1 0,1 1 0,-1-1 0,0 1 0,0-1 0,1 1 0,-1-1 0,0 1 0,1-1 0,-1 0 0,1 1 0,-1-1 0,0 1 0,1-1 0,-1 0 0,1 0 0,-1 1 0,1-1-1,-1 0 1,1 0 0,-1 0 0,1 1 0,0-1 0,-1 0 0,1 0 0,-1 0 0,2 0 0,24 4-45,-21-4 45,49 3-47,55 8-162,-101-10 202,0 1 1,0 0-1,0 0 1,0 1 0,0 0-1,0 1 1,-1-1-1,0 1 1,0 1 0,9 6-1,-15-10 47,0 0 1,0 1-1,0-1 0,0 0 0,1 1 0,-2-1 0,1 1 1,0-1-1,0 1 0,0-1 0,-1 1 0,1-1 0,-1 1 1,1 0-1,-1 0 0,0-1 0,0 1 0,0 0 0,0-1 1,0 1-1,0 0 0,0 0 0,0-1 0,-1 1 0,1 0 1,0-1-1,-1 1 0,0 0 0,1-1 0,-1 1 0,0-1 1,0 1-1,0-1 0,0 0 0,0 1 0,0-1 1,0 0-1,-1 1 0,-1 0 0,-4 5 198,0 0 0,-1-1-1,0 0 1,0 0 0,-13 6 0,1-2-220,0 0 1,0 0 0,-1-2-1,0-1 1,0-1 0,-1 0-1,-24 2 1,46-8-194,-1 0 0,0 0 0,1 0 1,-1-1-1,1 1 0,-1 0 0,1 0 0,-1 0 0,1-1 0,-1 1 0,1 0 0,-1-1 1,1 1-1,-1 0 0,1-1 0,0 1 0,-1-1 0,1 1 0,0-1 0,-1 1 0,1-1 1,0 1-1,-1-1 0,1 1 0,0-1 0,0 1 0,0-1 0,0 1 0,-1-1 0,1 1 0,0-1 1,0 0-1,0 1 0,0-1 0,0 1 0,0-1 0,1 1 0,-1-1 0,0 0 0,0 1 1,0-1-1,0 1 0,1-1 0,-1-6-1169,0-20-5145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47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5509,'0'0'14574,"67"-9"-12972,-24 5-353,12-1-256,3-2-737,9-2-192,-1 0-929,-8-6-2146,1-4-3491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0:50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10154,'0'0'10372,"0"8"-9603,1 204 870,-1-210-1630,0 0 0,1-1 0,-1 1 0,1 0 0,-1-1 0,1 1 0,0-1 1,0 1-1,0-1 0,0 0 0,0 1 0,0-1 0,0 0 0,0 1 0,1-1 0,-1 0 0,0 0 1,1 0-1,-1 0 0,0-1 0,1 1 0,0 0 0,-1 0 0,1-1 0,-1 1 0,1-1 0,0 0 1,-1 1-1,1-1 0,0 0 0,-1 0 0,1 0 0,0 0 0,-1 0 0,1 0 0,3-1 1,3 0 28,1 0 0,0 0 0,0-1 0,0 0 0,-1-1 0,9-3 0,-2-1-42,0 0 0,-1-1 0,-1-1 0,1 0-1,-1-1 1,-1-1 0,0 0 0,0 0 0,-1-1 0,-1 0 0,0-1 0,11-19 0,-68 90 383,43-49-536,0 0 0,1 0 1,0 1-1,1-1 1,-2 12-1,3-19 31,1 0-1,-1 0 1,1 0-1,0 0 1,0 0 0,-1 0-1,2 1 1,-1-1-1,0 0 1,0 0 0,1 0-1,-1 0 1,1 0-1,-1 0 1,1 0 0,0 0-1,0 0 1,0-1-1,0 1 1,0 0 0,0 0-1,0-1 1,1 1-1,-1-1 1,1 1 0,-1-1-1,1 0 1,-1 1-1,1-1 1,2 1 0,11 0-7732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1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55 5477,'-19'-1'1761,"-1"-1"16910,44 0-17456,20-2-165,74-17 0,-26 4-1505,1 9-5460,-101 22-5963,-7-3 7564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1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13645,'0'0'9492,"8"1"-8868,52-1 1044,106-15 0,39-1-6136,-194 15 353,-1-2-2420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58 12332,'0'0'4206,"4"-9"-2188,1-2-1312,16-26 1594,-22 86-1094,0-46-1187,0 0 0,0 1 0,0-1-1,1 0 1,-1 1 0,1-1 0,0 0 0,0 1 0,0-1-1,1 0 1,-1 1 0,1-1 0,0 0 0,0 1 0,0-1-1,2 4 1,0-4-5,0 1-1,1 0 1,0-1 0,0 0-1,0 0 1,0 0-1,0 0 1,0-1 0,1 0-1,9 4 1,20 8 50,-15-6-73,0 0 0,-1 0 0,0 2 0,27 19 0,-41-26 5,-1-1-1,1 1 1,-1 0-1,0 0 1,-1 0-1,1 1 1,0-1-1,-1 1 1,0-1-1,0 1 1,0 0-1,0 0 1,0 0-1,-1 0 1,0 0-1,0 0 1,0 1-1,0-1 1,-1 0-1,1 0 1,-1 1-1,0-1 1,-1 0-1,1 1 1,-1-1-1,1 0 1,-4 8-1,2-7 56,0-1 0,-1 1-1,1 0 1,-1-1 0,-1 1-1,1-1 1,0 0 0,-1 0-1,0 0 1,0-1-1,0 1 1,0-1 0,-1 0-1,1 0 1,-1-1 0,0 1-1,0-1 1,0 0 0,0 0-1,0-1 1,0 1 0,-8 0-1,-14 2 524,0-1-1,0 0 0,-31-3 0,43 0-518,9 0-105,0 0 0,0 0 0,0 0 0,0-1-1,0 0 1,1 0 0,-1-1 0,0 0 0,1 0 0,-7-3 0,-12-17-3300,6-14-4403,7 5-3009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0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16271,'0'0'8617,"69"-51"-8489,-36 45-96,4 0 0,-1 1-32,3 4-449,0 1-1344,-2 0-1250,-2 0-2178,-1 0-2915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11 11659,'0'0'6107,"-11"-3"-4714,6 1-1301,-1 0 0,0 1-1,0 0 1,0 0-1,0 1 1,1-1-1,-1 1 1,0 1-1,0-1 1,0 1 0,0 0-1,0 0 1,1 1-1,-1-1 1,0 1-1,1 1 1,0-1-1,-1 1 1,-5 4 0,-3 3 138,0 0 0,1 1 1,1 0-1,0 1 1,0 1-1,1 0 1,-13 20-1,19-26-169,1 1-1,-1-1 1,1 1-1,1 0 1,-1 1-1,2-1 1,-1 0-1,1 1 1,0-1-1,1 1 1,0 0-1,0 0 1,1-1-1,0 1 1,1 0-1,1 9 1,0-13-33,-1 0 1,2-1-1,-1 1 1,0-1-1,1 0 1,0 0-1,0 0 1,0 0-1,1 0 1,-1-1-1,1 1 1,0-1-1,0 0 1,0 0-1,0 0 1,0-1-1,1 1 1,-1-1-1,1 0 1,0-1 0,-1 1-1,1-1 1,0 0-1,0 0 1,0 0-1,5 0 1,1 0 73,0 0 1,0-1 0,0 1 0,0-2-1,0 0 1,0 0 0,0-1 0,-1-1 0,1 1-1,20-10 1,-24 9-3,-1-1 0,1-1 0,0 1 0,-1-1 0,0 0 0,0-1 0,-1 1 0,1-1 0,-1 0 0,0-1 0,-1 1 0,0-1 0,0 0 0,0 0 0,3-9 0,-2 1 53,-1-1 1,0 0-1,-2 0 1,1 0-1,-2 0 1,0-23 0,-2 35-155,1-1-1,-1 1 1,0 0 0,0-1 0,0 1 0,-1 0 0,0 0 0,0 0 0,0 0 0,0 0 0,0 0 0,-1 1 0,0-1 0,1 1 0,-1-1 0,-1 1 0,1 0 0,0 0 0,-1 1 0,1-1 0,-1 1 0,0-1 0,0 1 0,0 0 0,0 1 0,0-1 0,-1 1-1,1 0 1,0 0 0,-1 0 0,-4 0 0,6 1-527,-1 0 0,1 0 0,-1 0 0,0 0 0,1 1 0,-1 0 0,1 0 0,-1 0-1,1 0 1,0 0 0,-1 1 0,1-1 0,0 1 0,0 0 0,-5 4 0,-5 6-6743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0 12396,'0'0'10586,"-11"9"-10132,-36 28 26,1 3 0,2 1 1,1 2-1,-39 53 1,60-51-657,22-44-908,2-6-3334,6-14 1480,-1-6-3036,2-6-3128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29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3299,'0'0'19827,"78"-50"-18642,-34 36-288,6-2-192,-1 3-385,-1-1-224,-4 2-64,-5 0-352,-12 2-769,-11 0-737,-11 0-1153,-5-3-3171,-5-3-3139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33 11339,'0'0'3683,"-8"-5"-1574,5 3-1851,-1-1 0,0 1-1,-1 0 1,1 0 0,0 1 0,0-1 0,-1 1-1,1 0 1,-8-1 0,10 2-197,-1 1 0,1-1 1,-1 0-1,1 1 0,-1 0 0,1 0 0,0-1 1,-1 1-1,1 0 0,0 1 0,0-1 0,0 0 0,0 1 1,0-1-1,0 1 0,0 0 0,0-1 0,1 1 0,-1 0 1,1 0-1,-1 0 0,1 0 0,-2 4 0,1-4 27,0 1 0,0 0-1,1 0 1,-1 0 0,1 0 0,0 0-1,0 0 1,0 0 0,0 0-1,1 1 1,-1-1 0,1 0-1,-1 1 1,1-1 0,0 0-1,1 0 1,0 6 0,0-7-17,0 0 0,1 0 0,-1 0-1,0 0 1,1 0 0,0-1 0,-1 1 0,1 0 0,0-1 0,0 1 0,0-1 0,0 0 0,0 0-1,0 0 1,0 0 0,0 0 0,0 0 0,1 0 0,-1-1 0,0 1 0,1-1 0,-1 0 0,0 1-1,1-1 1,3-1 0,-2 2-21,0-1-1,-1 0 0,1 0 0,0 0 1,0-1-1,0 1 0,-1-1 1,1 0-1,0 0 0,-1 0 0,1-1 1,-1 1-1,1-1 0,-1 0 0,0 0 1,1 0-1,-1 0 0,0 0 1,0-1-1,-1 1 0,1-1 0,-1 0 1,1 0-1,-1 0 0,0 0 1,0 0-1,0-1 0,0 1 0,-1-1 1,1 1-1,-1-1 0,0 0 0,0 1 1,0-1-1,-1 0 0,1 0 1,-1 1-1,0-6 0,0 8-47,0-1 0,0 0 0,0 1 0,0-1 0,0 0 0,0 1 0,0-1 0,-1 1 0,1-1 0,-1 1 0,1-1 0,-1 1 0,1-1 0,-1 1 1,0-1-1,0 1 0,0 0 0,0-1 0,0 1 0,0 0 0,0 0 0,0 0 0,0 0 0,-1 0 0,1 0 0,0 0 0,-1 0 0,1 0 0,-1 1 0,1-1 0,-1 1 0,1-1 0,-1 1 0,1-1 0,-1 1 0,1 0 0,-4 0 0,2 0-68,-1 0-1,1 1 0,0-1 1,-1 1-1,1 0 1,0 0-1,0 0 1,0 0-1,0 1 1,0-1-1,0 1 0,0 0 1,0 0-1,1 0 1,-1 0-1,1 0 1,-5 5-1,1 1-565,1 0 0,-1 1-1,2-1 1,-1 1 0,1 0 0,-3 11-1,-4 32-6023,11-21-359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2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13581,'0'0'1132,"-9"5"576,-5 3-1019,1 1 0,1 0 0,0 1-1,0 0 1,-11 14 0,19-21-567,1 0 0,0 1 0,0-1 0,0 1 0,0 0-1,0 0 1,1 0 0,0 1 0,-1-1 0,2 1 0,-1-1 0,0 1 0,1-1-1,0 1 1,0 0 0,1 0 0,-1-1 0,1 1 0,0 0 0,0 0 0,0 0-1,1-1 1,0 1 0,2 6 0,-2-8-30,1-1 1,0 1-1,0-1 1,1 0-1,-1 0 1,0 0-1,1-1 0,-1 1 1,1 0-1,-1-1 1,1 1-1,0-1 1,0 0-1,-1 0 0,1 0 1,0-1-1,0 1 1,0-1-1,0 1 1,0-1-1,0 0 0,0 0 1,0 0-1,6-1 1,-3 0 19,1 1 1,0-1 0,-1 0-1,1-1 1,-1 0 0,1 0-1,-1 0 1,0-1 0,0 0-1,8-5 1,-9 5-22,-1-1 1,0 0-1,0-1 0,-1 1 0,1-1 1,-1 1-1,0-1 0,-1 0 0,1 0 1,-1 0-1,0-1 0,0 1 0,0 0 1,-1-1-1,0 1 0,0-1 0,0 0 1,-1 1-1,0-9 0,0 11-90,0 0-1,-1 0 1,1-1-1,-1 1 0,0 0 1,0 0-1,0 0 1,0 0-1,-1 0 1,1 1-1,-1-1 1,0 0-1,1 0 1,-1 1-1,-1 0 1,1-1-1,0 1 1,0 0-1,-1 0 1,1 0-1,-1 0 1,0 0-1,0 1 1,1-1-1,-1 1 0,0 0 1,0 0-1,0 0 1,-1 0-1,1 0 1,0 1-1,0-1 1,0 1-1,-4 0 1,-33 3-1948,19 10-5689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3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52 5509,'0'0'3411,"-8"-7"-2679,2 2-489,0 0 1,0 1-1,0 0 1,-1 0-1,1 1 0,-1-1 1,0 1-1,0 1 1,0-1-1,0 1 1,-1 1-1,1-1 0,0 1 1,-9 0-1,11 1-210,0-1 0,0 1 1,0 0-1,-1 0 0,1 1 0,0 0 0,0 0 0,0 0 0,0 0 0,0 1 0,0 0 0,1 0 1,-1 0-1,0 1 0,1-1 0,0 1 0,0 0 0,-1 1 0,2-1 0,-1 1 0,0-1 0,1 1 0,0 0 1,-6 9-1,-9 12-6,1 0 0,1 2 0,2 0 0,0 1 0,2 0 0,1 1 0,1 1 0,2-1 0,1 1 0,1 1 1,2-1-1,1 1 0,1 48 0,3-70-18,0 0 0,0 1 0,1-1 0,1 0 0,0 0 0,0 0 0,0-1 0,1 1 0,1-1 0,-1 0 0,1 0 0,1 0 0,0 0 0,0-1 0,0 0 0,1-1 0,0 1 0,0-1 0,0 0 1,1-1-1,0 0 0,0 0 0,0-1 0,1 0 0,0 0 0,-1-1 0,1 0 0,11 2 0,-5-2 2,0 0-1,0-2 1,0 1-1,1-2 1,-1 0 0,0 0-1,1-2 1,-1 0 0,0-1-1,0 0 1,0-1 0,-1-1-1,1 0 1,-1-1 0,0 0-1,21-15 1,-17 7 170,0 0-1,-2-2 1,1 0 0,-2-1-1,0 0 1,-1-2 0,-1 1-1,-1-2 1,-1 0 0,0 0 0,-2-1-1,0 0 1,-1 0 0,-1-1-1,-2 0 1,0-1 0,-1 1 0,-1-1-1,0-31 1,-2 48-156,-1 1 0,0-1 0,-1 0 0,1 0 0,-1 1 0,0-1 0,0 1 0,-1-1 0,0 1 0,0-1 0,0 1 0,0 0 0,-1 0 0,0 0 0,0 0 0,0 0 0,-1 1 0,1 0 0,-1-1 0,0 1 0,-1 1 0,1-1 0,-1 1 0,1-1 0,-1 1 0,0 0 0,0 1 0,0-1 0,-1 1 0,1 0 0,-1 1 0,1-1 0,-1 1 0,-7-1 0,-12-1-1048,-1 1 0,1 0-1,-1 2 1,1 1-1,0 1 1,-47 10-1,32-2-2414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1:3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1731 313 5509,'0'0'1965,"2"-8"-1912,2-2-38,-2 7-3,-1-1-1,1 1 1,-1-1 0,0 1 0,0-1 0,-1 1 0,1-1 0,-1 0 0,1-5 0,-2 7 71,0 0 1,1 0 0,-1 0 0,0 0 0,0 1 0,0-1-1,0 0 1,0 0 0,0 1 0,-1-1 0,1 0 0,0 1 0,-1 0-1,1-1 1,-1 1 0,0 0 0,1 0 0,-1-1 0,0 1-1,0 1 1,-2-2 0,-47-19 946,44 18-963,-47-13 58,0 3 0,-69-9 0,7 1-52,45 6-54,-435-84 454,490 96-433,-1 0 1,0 1 0,-1 1 0,1 1 0,0 0 0,0 1-1,0 1 1,0 1 0,0 0 0,1 2 0,-1-1-1,1 2 1,0 0 0,0 1 0,1 1 0,-19 12 0,0 4-34,1 2 1,2 2 0,1 0-1,1 2 1,2 1 0,0 2-1,-40 66 1,43-57-8,2 0 1,2 1-1,1 0 1,3 2-1,1 0 0,-14 79 1,25-102-55,1 0-1,1 1 1,1 0 0,1-1 0,1 1 0,1 0 0,5 23 0,-5-36 16,2 0 0,-1 0 0,1 0 0,0 0 0,1-1 0,0 1 0,1-1 0,0-1 0,0 1 0,1-1 1,0 0-1,1 0 0,-1-1 0,1 0 0,1-1 0,-1 1 0,13 5 0,3 0 39,0 0-1,2-2 1,-1-1 0,1-1-1,0-1 1,1-2 0,48 5-1,193-6 85,-262-4-84,122-10 44,-1-6-1,0-5 1,-1-5 0,153-54 0,-220 61-8,0-2 0,-1-2 0,-1-4 0,-1-1 1,66-47-1,-101 59-14,-1 0 1,0-2-1,-2 0 1,0-1-1,-1 0 1,23-35-1,-31 37-14,1 1 0,-2-2 0,-1 1 0,0-1 0,-1 0 0,0 0 0,-2 0 0,0-1 0,-2 0 0,2-19 0,-4 32-5,0 0 1,0-1-1,-1 1 1,0 0-1,0 0 1,0-1 0,0 1-1,-1 0 1,0 0-1,-1 1 1,1-1-1,-1 0 1,0 1-1,-1-1 1,-3-4 0,1 3-2,-1 1 0,1 0 1,-1 0-1,0 0 0,-1 1 1,0 0-1,1 0 1,-2 1-1,-10-5 0,-10-1 4,-1 2 1,0 0-1,0 2 0,0 2 0,-35-2 0,-67 4-8,87 3-546,0-2 0,0-2 0,-44-9 0,26-7-2544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8847 10090,'-10'-8'234,"-8"-4"-182,2-2 0,0 0-1,0 0 1,2-2-1,-18-21 1,6-7 169,2-2 1,1 0-1,3-1 1,2-1-1,2-1 0,2-1 1,2 0-1,-8-81 1,7-29 898,12-226 0,9 273-758,5 1 0,4 0-1,5 1 1,5 1-1,47-120 1,245-516-694,-309 724 336,275-563-861,50 30 91,-283 483 1251,4 4 1,3 1-1,116-99 0,-84 92-175,2 5-1,138-77 1,-46 50-202,4 8-1,370-118 1,-416 160-98,178-82 0,-266 101 26,0-3 1,-2-2 0,-2-2-1,-1-3 1,89-84 0,-81 60 283,-4-3 1,-1-2-1,-4-2 1,-3-2-1,57-119 1,-73 126-299,-4-2 1,-2-1-1,-3-1 1,-3-1 0,-3 0-1,-4-1 1,4-73-1,-13 115-7,-2 0-1,-1 1 1,-1-1-1,-1 0 1,-13-48-1,10 57 2,-1 1 1,0 0-1,-1 1 1,0 0-1,-2 0 0,0 1 1,-1 0-1,0 0 1,-20-19-1,-4 2-75,-2 0-1,-77-49 0,-94-40-67,173 102 139,-566-265-54,-69-40-17,611 289 182,-81-63 0,125 87-92,0-2 0,1 0 0,1-1 0,0 0 0,0-1 0,2 0 0,0-1 0,0 0 0,2-1 0,-10-21 0,16 29-23,1 0 1,0 0-1,0 0 0,0 0 0,1 0 0,1 0 0,0-1 0,0 1 0,0 0 0,1 0 1,1 0-1,0 0 0,0 0 0,0 0 0,1 0 0,1 0 0,-1 1 0,1-1 1,1 1-1,0 0 0,0 1 0,0-1 0,1 1 0,0 0 0,13-11 0,12-9-24,1 2-1,1 1 0,1 2 0,56-27 0,-77 42 29,123-68-3,203-101 57,-294 159-50,1 1 0,1 3 0,0 1 0,1 3 0,0 2 0,1 1 0,92 3 0,-120 3-226,84-2-1600,-35-9-2704,-20-4-2512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18385,'0'0'86,"13"5"-727,24 4 628,-1-1 0,1-3 0,48 2 0,-33-2 12,-30-3 2,-1 1 0,0 0 0,0 2 1,0 1-1,0 0 0,34 17 0,-47-19-3,0 0-1,0 1 1,-1 1 0,1-1-1,-1 1 1,0 0-1,-1 1 1,1 0 0,-1 0-1,0 0 1,-1 0-1,0 1 1,0 0 0,-1 0-1,0 1 1,0-1-1,-1 1 1,3 11-1,-2 0 39,-1-1 0,-1 1 0,0 0 0,-2 0 0,0 0 0,-2 0 0,-6 36 0,0-21-505,-1-1-1,-2 0 0,-22 48 1,2-19-3508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3 121 6022,'-2'-28'2693,"1"-32"2206,11 27 1340,-9 96-2987,-2 62-2374,3 143-299,-2-265-557,0-1 1,1 1-1,-1 0 1,0-1-1,1 1 1,-1 0-1,1-1 1,0 1-1,0-1 1,0 1-1,0-1 1,1 1-1,-1-1 1,0 0-1,1 0 1,0 0-1,-1 0 1,1 0-1,0 0 1,0 0-1,0 0 1,4 2-1,-2-3-45,0 0-1,0 0 0,0 0 1,0 0-1,0 0 0,0-1 0,-1 0 1,1 0-1,0 0 0,0 0 1,0-1-1,0 1 0,7-3 0,6-2-890,0-2 0,0 1-1,-1-2 1,1 0-1,22-17 1,1-5-4734,-2-2-2648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6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68 15310,'0'0'2835,"-9"2"-507,6-2-2206,-1 1 1,1-1-1,0 1 0,0 0 1,0 0-1,0 0 1,0 0-1,0 0 0,0 1 1,1-1-1,-1 1 1,0 0-1,1 0 1,-1 0-1,1 0 0,0 0 1,-1 1-1,1-1 1,0 1-1,1-1 0,-1 1 1,0 0-1,1 0 1,0 0-1,-1 0 0,1 0 1,0 0-1,-1 6 1,-1 2-89,0 1 0,1 0 0,1 0 0,0 0 0,0 1 0,1-1 0,3 18 0,-3-27-37,0-1-1,0 1 1,1 0 0,-1-1-1,1 1 1,-1 0 0,1-1-1,0 1 1,0-1 0,1 1-1,-1-1 1,0 0 0,1 0-1,-1 1 1,1-1 0,0 0-1,0 0 1,0 0 0,0-1-1,0 1 1,0 0 0,0-1-1,1 0 1,-1 1 0,0-1-1,1 0 1,-1 0 0,1 0-1,-1 0 1,1-1 0,0 1-1,-1-1 1,1 0 0,0 1-1,-1-1 1,1 0 0,0-1-1,-1 1 1,5-1 0,-1-1 34,0 0 0,0 0 0,0-1 0,-1 0 1,1 0-1,-1 0 0,0-1 0,0 1 0,0-1 1,0 0-1,-1-1 0,0 1 0,0-1 0,0 0 0,0 0 1,-1 0-1,0 0 0,0-1 0,0 1 0,3-11 1,-1 4 221,0-1 1,-1-1-1,-1 1 0,0-1 1,-1 1-1,0-1 1,-1 0-1,-1-19 1,-1 29-201,0 0 0,1-1 0,-2 1 0,1 0 1,0 0-1,-1 1 0,0-1 0,0 0 0,0 0 1,0 1-1,-1-1 0,1 1 0,-1 0 1,0 0-1,0 0 0,-4-3 0,6 5-68,0 1 0,0-1-1,0 0 1,0 1 0,0-1-1,0 1 1,0-1 0,0 1-1,0 0 1,0-1 0,-1 1-1,1 0 1,0 0 0,0 0 0,0 0-1,0 0 1,-1 0 0,1 0-1,0 0 1,0 0 0,0 0-1,-2 1 1,1 0-80,1 1 1,-1-1-1,1 0 0,-1 1 0,1-1 1,-1 1-1,1-1 0,0 1 0,0 0 1,0-1-1,0 1 0,0 0 0,0 0 1,0 0-1,1 0 0,-1 0 0,0 4 1,-3 26-2806,3-10-1878,1-16 2638,0 1-4730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9801,'0'0'9380,"-8"2"-7394,5-2-1914,0 1 32,-1 0 0,1-1 0,-1 1 0,1 1 0,0-1 0,-1 0 0,1 1 0,0 0-1,0-1 1,0 1 0,0 1 0,0-1 0,0 0 0,1 1 0,-1-1 0,1 1 0,-4 4 0,-6 9-80,8-12-21,1 0 0,-1 1 0,1-1 0,0 0 0,1 1 0,-1 0 0,1 0 1,0 0-1,0 0 0,0 0 0,1 0 0,-2 7 0,4-11-12,0-1 0,0 1 0,0 0 0,0 0 1,1-1-1,-1 1 0,0 0 0,0-1 0,0 0 0,1 1 0,-1-1 1,0 1-1,1-1 0,-1 0 0,0 0 0,1 0 0,-1 0 0,0 0 0,1 0 1,1-1-1,38 0 81,-38 1-54,57-7-137,-42 4-130,0 1 1,29 0-1,-46 2 247,0 0 1,1 0-1,-1 0 1,0 1-1,0-1 1,0 0-1,1 1 1,-1-1-1,0 0 1,0 1-1,0 0 1,0-1-1,0 1 1,0 0-1,0-1 1,0 1-1,0 0 0,0 0 1,0 0-1,0 0 1,-1 0-1,1 0 1,0 0-1,0 2 1,0 0 54,0 0 0,0 0 1,0 0-1,-1 1 1,1-1-1,-1 0 0,0 0 1,0 0-1,0 6 0,-1-2 220,0 0-1,-1 0 0,1 0 1,-2 0-1,1 0 1,0 0-1,-1 0 0,-6 8 1,5-10 21,-1 0 1,0 0-1,0 0 1,0-1-1,-1 0 1,1 0-1,-11 5 1,13-7-274,1-1 1,0 0-1,-1 0 0,1 0 0,0 0 1,-1 0-1,0 0 0,1-1 0,-1 1 1,1-1-1,-1 1 0,0-1 1,1 0-1,-1 0 0,0-1 0,1 1 1,-1 0-1,1-1 0,-1 0 0,1 1 1,-1-1-1,1 0 0,-4-2 1,5 1-384,0 1 0,-1-1 0,1 0 1,0 0-1,0 0 0,0 0 0,1 0 1,-1 0-1,0 0 0,1 0 0,-1 0 1,1 0-1,0 0 0,0 0 0,0 0 1,0 0-1,0-1 0,0 1 0,0 0 1,1-3-1,8-13-5750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40 171 9865,'0'0'10015,"-7"9"-9711,-18 30 65,24-38-327,0 0-1,0 0 1,0 0 0,1 1 0,-1-1-1,1 0 1,-1 1 0,1-1 0,-1 1-1,1-1 1,0 0 0,0 1 0,0-1-1,-1 1 1,1-1 0,1 1 0,-1-1-1,0 1 1,0-1 0,1 0 0,-1 1-1,0-1 1,1 1 0,-1-1 0,1 0-1,0 0 1,-1 1 0,1-1 0,0 0-1,0 0 1,0 0 0,0 0 0,0 0-1,0 0 1,0 0 0,2 1 0,0 0 27,-1-1 0,0 0 0,1 0 1,-1 0-1,1 0 0,-1-1 1,1 1-1,0-1 0,-1 0 0,1 1 1,-1-1-1,1 0 0,0-1 1,-1 1-1,1 0 0,-1-1 0,4 0 1,7-7 105,0 0 1,0-1 0,-1 0-1,-1-1 1,0 0-1,0 0 1,-1-1 0,13-18-1,-3 5-74,7-11 66,-21 26-48,1 0 0,0 1-1,0-1 1,0 1 0,1 1 0,12-10 0,-20 17-110,1 0 1,-1-1 0,1 1 0,-1 0-1,1 0 1,-1 0 0,1 0 0,-1 0-1,1 0 1,-1 0 0,1 0-1,-1 0 1,1 0 0,-1 0 0,1 0-1,-1 0 1,1 0 0,-1 0 0,1 0-1,-1 0 1,1 1 0,-1-1 0,0 0-1,1 0 1,-1 1 0,1-1-1,-1 0 1,0 1 0,1-1 0,-1 0-1,0 1 1,1-1 0,-1 0 0,0 1-1,1-1 1,-1 1 0,0-1 0,0 1-1,1 0 1,7 22 187,-8-20-132,5 16 128,-2-6-135,1 1 0,0-1 0,0 0-1,14 24 1,-17-35-58,0 1 1,0-1-1,1 0 0,0 0 0,-1 0 1,1 0-1,0 0 0,0-1 0,0 1 1,0-1-1,0 1 0,0-1 1,0 1-1,0-1 0,1 0 0,-1 0 1,0 0-1,1-1 0,-1 1 0,1 0 1,-1-1-1,1 0 0,0 1 0,-1-1 1,1 0-1,-1 0 0,1-1 0,-1 1 1,1 0-1,-1-1 0,1 0 0,-1 1 1,4-3-1,5-3 18,0-1 1,-1 0-1,0-1 0,-1 0 1,1-1-1,-2 1 1,1-2-1,-1 1 0,-1-1 1,9-15-1,29-31-6,-44 55-15,-1 0 1,1 0 0,-1 0-1,1 0 1,0 0 0,-1 1-1,1-1 1,0 0 0,0 0-1,0 1 1,-1-1 0,1 1-1,0-1 1,0 1 0,0-1-1,0 1 1,0 0 0,0-1 0,0 1-1,0 0 1,0 0 0,0 0-1,0 0 1,0-1 0,1 1-1,-1 1 1,0-1 0,0 0-1,0 0 1,0 0 0,0 1-1,0-1 1,0 0 0,0 1-1,0-1 1,0 1 0,-1-1-1,1 1 1,0-1 0,0 1 0,0 0-1,0 0 1,-1-1 0,1 1-1,0 0 1,-1 0 0,1 0-1,0 1 1,3 6 6,0 0 1,0 0-1,-1 1 0,4 15 0,-2-9 30,11 32-13,2-2 1,36 66-1,-50-103 32,-1-1 0,1 1 0,-1-1 0,-1 1 0,1 0 0,-1 0 0,-1 1 0,0-1 0,1 11 0,-2-17-33,0 1 1,0-1-1,0 0 1,0 1-1,0-1 1,-1 0-1,1 0 1,-1 1-1,1-1 0,-1 0 1,0 0-1,0 0 1,0 0-1,0 0 1,0 0-1,-1 0 1,1 0-1,0 0 1,-1 0-1,0-1 1,1 1-1,-1-1 1,0 1-1,0-1 1,0 0-1,0 1 1,0-1-1,0 0 1,0 0-1,0-1 0,0 1 1,0 0-1,-1-1 1,1 1-1,0-1 1,0 0-1,-4 0 1,3 0 15,0 0 0,1-1 0,-1 0 0,0 0 1,0 0-1,0 0 0,1 0 0,-1-1 0,0 1 0,1-1 0,-1 1 1,1-1-1,0 0 0,0 0 0,0 0 0,0 0 0,0-1 1,0 1-1,0 0 0,1-1 0,-1 1 0,1-1 0,-1 0 0,1 1 1,0-1-1,-1-4 0,-2-5-40,0 0 0,1-1 0,0 1-1,-2-24 1,4 26 3,0-1 0,1 1 0,0-1-1,0 1 1,2-1 0,-1 1-1,1-1 1,1 1 0,-1 0 0,2 0-1,0 0 1,0 1 0,0-1-1,1 1 1,1 0 0,0 0 0,0 0-1,0 1 1,1 0 0,1 1-1,-1-1 1,1 1 0,0 1 0,13-9-1,25-12-407,-35 22-480,-2 0 0,1-1 0,0 0-1,-1-1 1,9-8 0,-10 3-2977,-11 4-2742,-14 2-5125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10570,'0'0'11883,"78"-39"-10826,-25 36-224,6 1-449,1 0-352,-5 0-128,-7 2-1890,-9 0-1249,-13 0-3651</inkml:trace>
  <inkml:trace contextRef="#ctx0" brushRef="#br0" timeOffset="1">400 243 14221,'0'0'6743,"-1"8"-4848,-3 28-827,4-36-1040,0 1 1,0 0-1,0-1 1,0 1 0,0 0-1,1-1 1,-1 1-1,0 0 1,1-1 0,-1 1-1,0-1 1,1 1-1,-1-1 1,1 1 0,-1 0-1,1-1 1,-1 0-1,1 1 1,-1-1-1,1 1 1,-1-1 0,1 0-1,-1 1 1,1-1-1,0 0 1,-1 1 0,1-1-1,0 0 1,-1 0-1,1 0 1,0 0 0,1 0-1,24 1 169,-21-2-131,4 1-119,-1-2 0,1 1 0,-1-1 0,1-1 0,-1 1 0,1-1 0,-1-1 0,12-6 0,-12 5-157,0 1-1,0 1 0,0-1 1,1 1-1,-1 1 0,1 0 1,11-2-1,-19 5 221,0-1-1,-1 0 1,1 1-1,0-1 1,0 1-1,-1 0 1,1-1-1,0 1 1,-1 0 0,1-1-1,-1 1 1,1 0-1,-1-1 1,1 1-1,-1 0 1,0 0-1,1 0 1,-1 0 0,0-1-1,0 1 1,1 0-1,-1 0 1,0 0-1,0 0 1,0 0-1,0 0 1,0-1 0,0 1-1,-1 2 1,0 33 553,1-33-468,-3 17 251,1-15-330,1-1 1,0 1 0,1 0-1,-1-1 1,1 1-1,0 0 1,0-1 0,1 1-1,-1 0 1,3 7-1,-3-12-92,0 1 0,0-1 0,1 0 0,-1 0 0,0 1 0,1-1 0,-1 0 0,0 0-1,1 1 1,-1-1 0,0 0 0,1 0 0,-1 0 0,0 0 0,1 0 0,-1 0 0,0 0 0,1 0-1,-1 1 1,0-1 0,1 0 0,-1 0 0,1-1 0,-1 1 0,0 0 0,1 0 0,-1 0-1,0 0 1,1 0 0,-1 0 0,0 0 0,1-1 0,-1 1 0,0 0 0,1 0 0,-1 0-1,0-1 1,1 1 0,-1 0 0,0 0 0,0-1 0,1 1 0,-1 0 0,0-1 0,0 1-1,0 0 1,0-1 0,1 1 0,-1 0 0,0-1 0,0 1 0,0 0 0,0-2 0,10-18-4409,3-7-2364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8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17713,'0'0'2466,"47"-50"-640,-8 28-641,11-7-961,6 0-192,10-4-1473,-4 1-3908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4:5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13132,'0'0'1799,"0"-7"81,3-20-123,1 33 402,7 55 1292,-5-21-3435,-3-25 227,1 8 87,0 1 1,2-1-1,1-1 0,14 34 1,-20-55-310,-1 0 1,1 0 0,-1 1-1,1-1 1,0 0-1,-1 0 1,1 0 0,0 0-1,0 0 1,0 0-1,0 0 1,0 0 0,0 0-1,0 0 1,0-1 0,1 1-1,-1 0 1,0-1-1,0 1 1,1-1 0,-1 1-1,0-1 1,0 1-1,1-1 1,-1 0 0,1 0-1,-1 0 1,0 0-1,1 0 1,-1 0 0,0 0-1,1 0 1,-1-1 0,0 1-1,1 0 1,-1-1-1,0 1 1,1-1 0,-1 1-1,0-1 1,0 0-1,0 0 1,0 1 0,0-1-1,0 0 1,0 0 0,0 0-1,0 0 1,0 0-1,0 0 1,1-2 0,6-7 144,0-1 0,0 0 0,12-22 0,-4-2-74,-1-1 1,19-65-1,-6 15-27,-28 84-67,0 1 1,0 0-1,1-1 0,-1 1 1,1 0-1,-1 0 1,1-1-1,-1 1 0,1 0 1,0 0-1,0 0 1,0 0-1,-1 0 0,1 0 1,0 0-1,0 0 1,0 0-1,0 0 1,1 0-1,1-1 0,-2 3 2,0-1-1,0 0 0,0 0 0,-1 1 0,1-1 1,0 1-1,0-1 0,-1 1 0,1-1 1,0 1-1,0-1 0,-1 1 0,1 0 0,-1-1 1,1 1-1,-1 0 0,1 0 0,-1-1 1,1 1-1,-1 0 0,1 0 0,-1 0 0,0 0 1,22 68 99,-20-57-29,8 34-4,-7-31-43,0 1 0,1-1 0,1 1-1,0-1 1,14 28 0,-18-42-47,-1 0-1,0-1 1,0 1 0,1 0-1,-1-1 1,1 1-1,-1-1 1,0 1 0,1-1-1,-1 1 1,1-1 0,-1 1-1,1-1 1,-1 1 0,1-1-1,0 1 1,-1-1 0,1 0-1,-1 1 1,1-1-1,0 0 1,-1 0 0,1 1-1,0-1 1,0 0 0,-1 0-1,1 0 1,0 0 0,-1 0-1,1 0 1,0 0-1,-1 0 1,1 0 0,0 0-1,0-1 1,-1 1 0,1 0-1,-1 0 1,1-1 0,0 1-1,-1 0 1,1-1-1,0 1 1,-1-1 0,1 1-1,-1 0 1,1-1 0,-1 1-1,1-1 1,-1 0 0,0 1-1,1-1 1,-1 1 0,1-1-1,-1 0 1,0 1-1,0-1 1,1 0 0,-1 1-1,0-1 1,0 0 0,0 0-1,14-46-3255,-13 9-1413,-1-3-3384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17328,'0'0'5061,"57"-45"-3619,-15 15-353,4-1-385,0-2-512,-1 7-128,-8 3-256,-9 8-737,-8 7-512,-10 7-353,-15 10-12139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0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12332,'0'0'9961,"76"0"-8359,-25-31-481,4-6-641,2-4-384,-4 7-256,0 2-1826,-7 7-961,-11 5-1889,-3 5-7784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20 261 12620,'0'0'7153,"-5"-11"-4628,2 5-2126,1 4-299,1 0 1,0-1-1,0 1 1,0 0 0,0-1-1,0 1 1,0-1-1,0 1 1,1-1 0,-1 1-1,1-1 1,0 1 0,0-1-1,0 1 1,0-1-1,0 0 1,0 1 0,1-1-1,-1 1 1,1-1-1,0 1 1,0-1 0,0 1-1,0 0 1,0-1 0,0 1-1,1 0 1,-1 0-1,3-3 1,21-20 760,1 0-1,45-34 1,-61 52-803,0 0-1,1 1 1,-1-1-1,1 2 1,1 0-1,-1 0 1,1 1-1,-1 0 1,1 1-1,0 1 1,15-2-1,-25 4-56,-1 0-1,1 0 1,-1 1-1,1-1 1,-1 1-1,0-1 0,1 1 1,-1-1-1,1 1 1,-1 0-1,0-1 1,0 1-1,1 0 1,-1 0-1,0 0 0,0 0 1,0 0-1,0 0 1,0 0-1,0 1 1,0-1-1,-1 0 0,1 0 1,0 1-1,-1-1 1,1 1-1,-1-1 1,1 0-1,-1 1 0,1-1 1,-1 1-1,0-1 1,0 3-1,0 59 151,-1-56-124,-2 17 46,-2 0 0,-1-1 1,0 0-1,-2 0 0,-12 24 1,9-21 164,2 0 0,0 0 1,-7 38-1,16-64-238,0 1 0,-1-1 0,1 1 0,0-1 0,0 1 0,0-1 0,0 1 0,0-1 0,0 1 0,0-1 0,0 0 0,0 1 0,0-1 1,1 1-1,-1-1 0,0 1 0,0-1 0,0 0 0,1 1 0,-1-1 0,0 1 0,0-1 0,1 0 0,-1 1 0,0-1 0,0 0 0,1 1 0,-1-1 0,1 0 0,-1 1 0,0-1 0,1 0 0,-1 0 0,1 0 0,-1 1 0,0-1 0,1 0 0,21-3 1,21-18 72,-24 8-159,122-78-2833,-40 40-7785,-67 38 2733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17873,'0'0'2365,"2"-9"304,-1 4-2453,0 1 0,0 0 0,0 0 0,1 0-1,0 0 1,0 0 0,0 0 0,0 0 0,1 1 0,-1-1 0,1 1 0,0 0-1,0 0 1,0 0 0,1 0 0,-1 0 0,1 0 0,-1 1 0,1 0 0,0 0 0,0 0-1,0 0 1,0 1 0,6-2 0,12-6 117,1 2 0,34-8-1,-47 13-278,-1 0 0,1 1 0,0 0 0,0 1 0,0 0 0,0 1 0,0 0 0,15 3 0,-23-3-53,0-1 0,-1 1 0,1 0 0,0 0 0,0-1 0,-1 1 0,1 1 0,-1-1 0,1 0 0,-1 0 0,1 1-1,-1-1 1,0 0 0,0 1 0,0-1 0,1 1 0,-2 0 0,1-1 0,0 1 0,0 0 0,0 2 0,0 0 5,0 1 0,0-1-1,0 1 1,-1-1 0,0 1 0,0 0 0,0-1 0,-2 9 0,0-2 14,-1-1 1,0 1 0,-1-1 0,0 0-1,0 0 1,-11 16 0,-8 5 310,7-9 147,52-40-422,-19 7-182,1 0 1,0 2 0,0 0-1,1 1 1,1 0-1,-1 2 1,1 0-1,1 2 1,-1 0-1,0 1 1,1 1-1,0 1 1,37 2 0,-55 0 107,0-1 1,0 1 0,0 0 0,0-1-1,0 2 1,-1-1 0,1 0 0,0 0-1,0 1 1,-1-1 0,1 1 0,-1 0 0,0 0-1,1 0 1,-1 0 0,0 0 0,0 1-1,0-1 1,0 1 0,-1-1 0,1 1 0,-1-1-1,1 1 1,-1 0 0,0 0 0,0 0-1,0 0 1,-1 0 0,1 5 0,0-2 64,-1-1 1,0 0 0,0 1-1,-1-1 1,0 0 0,0 1-1,0-1 1,-1 0 0,1 0-1,-1 0 1,0 0 0,-1 0-1,1 0 1,-1-1 0,0 1-1,-5 5 1,-11 11 586,-1-1 0,-1-1 0,-1-1 0,0-1 0,-39 22 0,42-28-915,-1-2-1,-41 15 0,46-20-1283,0 0-1,0-1 1,-1-1-1,-27 1 1,28-3-6352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1572 13196,'0'0'6300,"8"1"-5425,-2 0-660,1-1-1,-1 0 0,1 0 1,0-1-1,-1 0 1,1 0-1,-1-1 0,0 1 1,1-1-1,11-6 1,68-39 1171,-36 18-855,912-513 1662,-330 164-4076,-406 238 1007,297-242 1,-495 356 1228,-19 15-416,-9 11 49,-1 0 0,1 0 0,0 0-1,0 0 1,0 0 0,0 0 0,0 0 0,0 1 0,0-1-1,0 0 1,0 0 0,0 0 0,-1 0 0,1 0-1,0 0 1,0 0 0,0 0 0,0 0 0,0 0-1,0 0 1,0 0 0,0 0 0,-1 0 0,1 0 0,0 0-1,0 0 1,0 0 0,0 0 0,0 0 0,0 0-1,0 0 1,0 0 0,0 0 0,-1-1 0,1 1 0,0 0-1,0 0 1,0 0 0,0 0 0,0 0 0,0 0-1,0 0 1,0 0 0,0 0 0,0 0 0,0 0 0,0-1-1,0 1 1,0 0 0,-1 0 0,1 0 0,0 0-1,0 0 1,0 0 0,0 0 0,0 0 0,0-1-1,0 1 1,0 0 0,0 0 0,0 0 0,0 0 0,0 0-1,1 0 1,-1 0 0,-28 10-1814,2 3 0,0 0 0,-34 23-1,26-16-398,-56 34-3394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5:0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1259 12908,'-43'27'1792,"14"-8"111,0 0 0,-34 30 0,88-49-104,26-15-1072,-1-3 0,-1-3 1,57-32-1,-33 17-412,926-484 517,-594 304-885,-365 195-31,584-335-5901,-457 239 353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1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5573,'0'0'6219,"13"3"-5471,28 2-521,0-1 0,0-2 0,0-2-1,0-2 1,52-8 0,211-53 186,-210 39-328,0 4 0,162-13-1,-216 32-13,0 1-1,0 2 1,-1 2-1,77 18 1,-96-18 271,-13-3 1133,-23 0-927,5 0-650,-16 0-966,14-5-4232,4-6-1224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6:42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6019 310 3459,'-10'0'-325,"-15"1"88,-55-1 2457,75 0-2052,0-1 1,0 1 0,1-1 0,-1 0-1,0-1 1,0 1 0,1-1 0,-1 0-1,1 0 1,0 0 0,-1-1 0,1 1-1,-7-7 1,-1-5-208,0 1-1,-1 1 1,-1 0-1,0 1 1,0 0 0,-1 2-1,-1-1 1,1 2-1,-1 0 1,-1 1-1,0 0 1,-18-4 0,-103-17 1348,-182-14 1,162 25-758,-622-37-158,-2 46-68,750 8-326,-498 25-291,105-2 112,81-10 668,-409 68-1,655-63-451,1 4-1,2 4 1,0 5-1,2 3 1,-130 69-1,165-71-44,1 2 0,2 3 0,1 2 0,3 2 0,1 3 0,2 1 0,2 3 0,3 2 0,-46 66 0,74-92-6,0 1 0,2 0 0,1 1 1,1 0-1,1 1 0,2 0 0,-11 55 0,17-66 6,0 0 0,1 0 1,0 0-1,2 0 0,0 0 1,0 0-1,2 0 0,0 0 0,0 0 1,2-1-1,0 1 0,1-1 1,0 0-1,1-1 0,12 19 0,6-1 0,2 0 0,1-1 0,1-2 0,2-1 0,1-2 0,1-1 0,59 35 0,25 4 13,126 49 1,-78-48-1,2-7 1,3-7-1,2-8 0,198 24 1,-154-44 15,1-8 0,328-22 1,431-98 42,679-238-70,-1366 263 9,525-224 0,-765 282 144,-1-2 1,-2-1-1,0-3 1,-2-2 0,-1-2-1,41-40 1,-68 56-51,0-1 0,-1-1 0,-1-1 1,-1 0-1,0-1 0,-2 0 0,10-23 0,-15 28-51,0-1-1,-2 0 0,0-1 0,0 1 0,-2-1 0,0 1 0,-1-1 0,0 0 0,-2 0 0,-4-29 0,0 25 58,0 0 1,-2 0-1,0 1 0,-2 0 0,0 1 1,-1 0-1,-1 0 0,-1 1 1,0 1-1,-2 0 0,-25-26 1,5 10-34,-1 2 0,-1 1 0,-2 2 1,-56-32-1,31 26-27,-1 2 1,-2 4 0,-1 2 0,-1 3-1,0 3 1,-74-11 0,82 22-602,0 2-1,0 3 1,0 2 0,-1 3 0,1 3 0,0 2 0,-91 21 0,35 6-2319,7-1-2696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15214,'0'0'2125,"-1"10"-411,-19 317 2770,19-308-4935,2 25 1995,-1-45-1516,0 1 0,0 0 0,0 0 0,0 0 0,0 0-1,0 0 1,0 0 0,0 0 0,1 0 0,-1 0 0,0 0 0,0 0 0,0 0 0,0 0 0,0 0 0,0-1-1,0 1 1,0 0 0,0 0 0,0 0 0,0 0 0,0 0 0,1 0 0,-1 0 0,0 0 0,0 0-1,0 0 1,0 0 0,0 0 0,0 0 0,0 0 0,0 0 0,0 0 0,0 0 0,1 0 0,-1 0 0,0 0-1,0 0 1,0 1 0,6-30 512,-1-32-464,-4 44-60,0 1 0,1 0-1,6-27 1,-7 43-17,-1-1-1,0 1 1,1 0-1,-1-1 1,0 1-1,1 0 1,-1-1-1,1 1 1,-1 0-1,0 0 1,1-1-1,-1 1 1,1 0-1,-1 0 1,1 0-1,-1-1 1,1 1-1,-1 0 1,1 0-1,-1 0 1,1 0-1,-1 0 1,1 0-1,-1 0 1,1 0-1,-1 0 1,1 0-1,-1 0 1,1 1-1,-1-1 1,1 0-1,-1 0 1,1 0-1,-1 1 1,1-1-1,-1 0 1,1 1-1,25 14-72,-17-10 77,1 0 18,1-1 0,0 0 0,0-1 0,0 0 0,0-1 0,18 2 1,-26-4-7,1 0 1,-1 0-1,1 0 1,-1 0 0,1-1-1,-1 0 1,0 1-1,1-1 1,-1 0 0,0-1-1,5-1 1,-7 2 11,1 0 0,-1-1 0,1 1 0,-1 0 0,0 0 0,0-1 0,0 1 0,1-1 0,-1 1 0,-1-1 0,1 0 0,0 1 0,0-1 0,-1 0 0,1 1 0,0-1 0,-1 0 0,0 0 0,1 0-1,-1 1 1,0-1 0,0-3 0,0 4-16,-1-1-1,1 1 1,0-1-1,0 1 1,-1 0-1,1-1 0,-1 1 1,1 0-1,-1 0 1,0-1-1,0 1 0,1 0 1,-1 0-1,0 0 1,0 0-1,0 0 1,0 0-1,0 0 0,0 0 1,0 0-1,-1 0 1,1 1-1,0-1 0,0 0 1,-1 1-1,1-1 1,0 1-1,-1 0 0,1-1 1,0 1-1,-1 0 1,1 0-1,-1 0 1,1 0-1,0 0 0,-1 0 1,-1 0-1,-1 0-19,0 1 0,0-1 0,0 0-1,0 1 1,1 0 0,-1 0 0,0 0 0,1 1-1,-1-1 1,1 1 0,-1 0 0,1-1 0,-3 4-1,1 0 23,1 0 0,-1 1 0,1-1 0,1 1 0,-1 0 0,1 0 0,0 0 0,1 1 0,-1-1 0,1 1 0,1-1 0,-1 1 0,0 10 0,1-14-80,1 0 0,0 0 0,0 0 0,0-1 0,0 1 0,0 0 0,1 0 0,-1 0 0,1 0 0,0 0 0,-1 0 0,1-1 0,1 1 0,-1 0 0,0-1 0,1 1 0,-1-1 0,1 1 0,0-1 0,0 0 1,0 0-1,0 0 0,0 0 0,0 0 0,1 0 0,-1-1 0,1 1 0,-1-1 0,1 1 0,-1-1 0,1 0 0,4 1 0,0 0-1005,-1-1 1,0 0-1,1-1 1,-1 1-1,1-1 1,11-2-1,15-5-5868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3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1355 7815,'0'0'8392,"-3"-11"-7228,2 3-1041,-1 0 1,1 0-1,0 0 0,1 0 0,0 1 0,0-1 1,1 0-1,0 0 0,0 0 0,1 0 1,4-13-1,61-128 1282,136-222-1,-41 83-1320,-112 192-241,52-143-1,-98 230 209,-2-1 0,1 1 1,-1-1-1,-1 0 0,0 1 0,0-14 0,-1 23-39,0-1 0,0 0 1,0 1-1,0-1 0,-1 1 0,1-1 0,0 0 0,-1 1 1,1-1-1,0 1 0,-1-1 0,1 1 0,-1-1 1,1 1-1,-1-1 0,1 1 0,-1-1 0,1 1 1,-1 0-1,1-1 0,-1 1 0,1 0 0,-1-1 0,0 1 1,1 0-1,-1 0 0,0 0 0,1-1 0,-1 1 1,0 0-1,1 0 0,-1 0 0,0 0 0,1 0 0,-1 0 1,0 1-1,0-1 0,0 0-68,-1 0 1,1 0-1,0 0 1,0 1-1,0-1 1,0 0-1,0 1 1,0-1-1,-1 0 1,1 1-1,0 0 0,0-1 1,0 1-1,0-1 1,1 1-1,-1 0 1,0 0-1,0 0 1,0 0-1,0-1 0,1 1 1,-1 0-1,0 2 1,-13 34-7809,4-25 1987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9833,'0'0'4362,"2"13"-3770,4 35-383,-1 0-1,-3 0 0,-2 0 1,-2 0-1,-9 56 0,-59 249 1826,64-326-1634,1-10-175,3-11-159,0 0 0,1 1 0,-1-1 0,1 1 0,0-1 0,1 1-1,0-1 1,0 1 0,0 0 0,2 8 0,-1-14-65,-1 0 0,1 0 0,0 0 0,0-1 0,-1 1 0,1 0 0,0 0 0,0-1 0,0 1 0,0-1 0,0 1 0,0-1 0,0 1 0,0-1 0,0 1 0,0-1 0,0 0 0,0 0 0,0 1 0,0-1 0,0 0 0,0 0 0,1 0 0,-1 0 0,0-1 0,0 1 0,0 0 0,0 0 0,0 0 0,0-1 0,0 1 0,1-1 0,36-17 249,26-33 528,60-61 0,-4 2-834,-27 31-1545,-32 25-2585,7-6-5466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9833,'0'0'11787,"11"46"-11178,-2-1-353,2 8-192,-4 0 0,3-5-32,1-5-448,-4-7-801,-2-7-353,-3-7-319,-2-10-1218,-5-7-1089,-9-5-3812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 7847,'0'-11'2200,"0"7"-2041,-1-1 178,1-1 1,0 1-1,0 0 0,1-1 0,-1 1 1,1-1-1,1 1 0,-1 0 0,1 0 1,0 0-1,0 0 0,0 0 0,1 0 1,-1 0-1,1 0 0,0 1 0,7-7 1,0 3-171,0 0 0,0 1 1,1 0-1,-1 1 1,2 0-1,-1 1 0,1 0 1,0 1-1,0 0 0,0 1 1,0 0-1,1 1 1,-1 0-1,1 1 0,-1 1 1,20 1-1,-28-1-164,-1 1 0,0-1 0,0 1 0,0 0 0,0 0 0,0 0 0,0 0 0,0 1 0,0-1 0,-1 1 0,1 0 0,0 0 0,-1 0 0,1 0 0,-1 0 0,0 0 0,0 0 0,0 1 0,0-1 0,0 1 0,0 0 0,-1 0 0,1-1 0,-1 1 0,0 0 0,0 0 0,0 0 0,0 1 0,0-1 0,-1 0 0,1 0 0,-1 0 0,0 0 0,0 1 0,0-1 0,-1 5 0,0 4 27,-1 0-1,0 0 1,-1 0 0,0 0 0,-1 0 0,-1-1 0,1 1-1,-9 12 1,-7 5 76,15-23-30,0 0-1,0 0 0,1 1 1,0-1-1,1 1 0,-1 0 1,1-1-1,0 2 0,-3 12 1,25-29-7550,1-6 2146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9801,'-6'8'2387,"-4"6"-1446,-30 43 3150,38-53-3978,0 0 0,-1 0 1,2 0-1,-1 0 1,0 1-1,1-1 0,0 1 1,0-1-1,0 1 1,1 0-1,-1-1 0,1 1 1,1 5-1,-1-9-105,0 0 1,1 0-1,-1 0 0,0 1 0,1-1 0,-1 0 1,1 0-1,-1 0 0,1 0 0,0 0 0,0 0 1,-1 0-1,1-1 0,0 1 0,0 0 0,0 0 1,0 0-1,0-1 0,0 1 0,0-1 0,0 1 1,0-1-1,0 1 0,0-1 0,0 1 0,0-1 1,1 0-1,-1 0 0,0 0 0,0 1 0,0-1 1,1 0-1,-1-1 0,0 1 0,0 0 1,0 0-1,0 0 0,1-1 0,-1 1 0,0 0 1,0-1-1,0 1 0,0-1 0,0 0 0,0 1 1,1-2-1,4 0 58,-1-1 1,1 0-1,-1-1 1,0 1 0,0-1-1,0 0 1,6-7-1,-7 7 59,-1 0 1,0-1-1,-1 1 0,1-1 0,-1 0 0,0 1 0,0-1 1,0 0-1,-1 0 0,0 0 0,0 0 0,0-1 0,0 1 0,-1 0 1,0 0-1,0 0 0,-1-8 0,0 11-81,1 1 0,-1 0 0,0-1 0,1 1 0,-1 0 0,0 0 0,1 0 0,-1-1 0,0 1 0,0 0 0,0 0 0,0 0 0,0 0 0,-1 1 0,1-1 0,0 0 0,0 0 0,0 1 0,-1-1 0,1 1 0,0-1 0,-1 1 0,1-1 0,0 1 0,-1 0 0,1 0 0,-1 0 0,1 0 0,-1 0 0,1 0 0,0 0 0,-1 0 0,1 0 0,-1 1 0,1-1 0,0 0 0,-2 2 0,0-2-54,1 1 1,-1-1 0,1 1-1,-1 0 1,1 0 0,-1 0-1,1 1 1,0-1-1,-1 0 1,1 1 0,0 0-1,0-1 1,0 1 0,0 0-1,1 0 1,-1 0-1,0 0 1,1 0 0,-3 5-1,3-6-78,1 0 1,-1 1-1,1-1 0,0 0 0,0 0 0,-1 0 1,1 1-1,0-1 0,0 0 0,0 1 0,0-1 1,0 0-1,0 0 0,1 1 0,-1-1 0,0 0 1,1 0-1,-1 0 0,1 1 0,-1-1 0,1 0 1,-1 0-1,1 0 0,0 0 0,-1 0 0,1 0 1,0 0-1,0 0 0,0 0 0,0-1 0,0 1 1,0 0-1,0 0 0,0-1 0,0 1 0,0-1 1,1 1-1,-1-1 0,0 1 0,0-1 0,0 0 1,1 0-1,-1 1 0,0-1 0,0 0 0,1 0 1,-1 0-1,0-1 0,2 1 0,4 0-794,1-1-1,-1 0 0,0 0 1,0-1-1,0 0 1,0 0-1,10-5 0,22-17-4530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0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11211,'-9'6'2284,"5"-3"-1940,-51 41 2883,51-40-2955,-1-1 0,1 2 1,1-1-1,-1 0 0,1 1 1,-1-1-1,1 1 0,1 0 1,-1 0-1,1 0 1,-4 10-1,7-14-267,-1 0 1,1-1 0,-1 1-1,1 0 1,-1-1-1,1 1 1,-1-1-1,1 1 1,0-1-1,-1 1 1,1-1-1,0 0 1,-1 1-1,1-1 1,0 0-1,-1 1 1,1-1 0,0 0-1,0 0 1,-1 0-1,1 0 1,0 1-1,0-1 1,-1 0-1,1 0 1,0-1-1,0 1 1,0 0-1,-1 0 1,1 0-1,0 0 1,0-1 0,0 1-1,32-6 122,20-14-804,-43 14 522,1 1 0,0 1-1,1 0 1,-1 0-1,1 1 1,-1 1 0,1 0-1,0 0 1,0 1 0,0 1-1,15 1 1,-26-1 152,-1 0 1,1 0-1,0 0 1,-1 1-1,1-1 1,-1 0-1,1 1 1,0-1-1,-1 0 1,1 1-1,-1-1 1,1 0-1,-1 1 1,1-1-1,-1 1 1,1-1 0,-1 1-1,0 0 1,1-1-1,-1 1 1,0-1-1,1 1 1,-1-1-1,0 1 1,0 0-1,0-1 1,1 1-1,-1 1 1,-4 23 220,-20 21 383,19-39-516,0-1-1,-1 1 1,1-1 0,-1-1-1,0 1 1,-1-1 0,1 0-1,-1 0 1,0-1 0,0 0-1,-1 0 1,1-1 0,-16 5-1,23-8-122,-1 0 0,0 0 0,1 0-1,-1 0 1,0 0 0,1 0 0,-1 0-1,0 0 1,1 0 0,-1 0 0,0 0 0,1-1-1,-1 1 1,1 0 0,-1 0 0,0-1-1,1 1 1,-1-1 0,1 1 0,-1 0 0,1-1-1,-1 1 1,1-1 0,0 1 0,-1-1-1,1 1 1,-1-1 0,1 1 0,0-1-1,-1 0 1,1 1 0,0-2 0,-4-25-3398,4 18 1861,-4-29-4762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1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13613,'0'8'1388,"0"11"-777,0 1 0,1 0 1,0-1-1,2 0 0,1 1 0,0-1 1,12 32-1,7-9-736,42 57 0,-33-53-752,-69-59-4440,-33-28 616,21 16 4345,-23-12 6700,72 37-6258,1 0-1,-1 0 1,1 0-1,0 0 1,-1 0-1,1 0 1,-1 0 0,1 0-1,-1-1 1,1 1-1,-1 0 1,0 0 0,1-1-1,-1 1 1,1 0-1,-1-1 1,1 1 0,-1 0-1,0-1 1,1 1-1,-1-1 1,0 1 0,0-1-1,1 1 1,-1 0-1,0-1 1,0 1 0,1-1-1,-1 1 1,0-1-1,0 1 1,0-1-1,0 0 1,0 1 0,0-1-1,0 1 1,0-1-1,0 1 1,0-1 0,0 1-1,0-1 1,0 1-1,0-1 1,-1 1 0,1-1-1,0 1 1,0-1-1,-1 1 1,1-1 0,0 1-1,-1 0 1,1-1-1,0 1 1,-1-1-1,1 1 1,0 0 0,-1-1-1,1 1 1,-1 0-1,1 0 1,-1-1 0,1 1-1,-1 0 1,1 0-1,-1 0 1,1-1 0,-1 1-1,1 0 1,-2 0-1,51-12-212,-39 10 568,31-6-527,40-11 141,-44 4-2725,-7-7-3603,-18 7 486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10378,'0'0'7821,"-3"10"-7421,2-3-359,0-1 0,0 1-1,1-1 1,0 1 0,0 0 0,1-1-1,-1 1 1,1 0 0,1-1 0,-1 1 0,1-1-1,0 0 1,1 0 0,0 0 0,0 0 0,0 0-1,0 0 1,1-1 0,0 1 0,0-1-1,1 0 1,-1 0 0,1-1 0,7 6 0,-5-7-131,-1 0 0,0 0 1,1-1-1,0 0 1,-1 0-1,1-1 1,0 0-1,0 0 1,0-1-1,0 1 1,0-1-1,9-2 0,43 5-679,-56-3 761,0 1-1,0 0 1,0 0-1,0 0 0,0 0 1,0 0-1,-1 0 0,1 1 1,0 0-1,-1-1 0,1 1 1,-1 0-1,0 0 1,1 0-1,1 4 0,-1-3 83,-1 1 1,0 0-1,-1 0 0,1 0 0,-1 0 0,1 0 0,-1 0 0,0 0 0,-1 1 0,1-1 1,-1 0-1,0 0 0,0 1 0,0-1 0,0 0 0,-1 1 0,0-1 0,0 0 1,0 0-1,0 0 0,-4 7 0,2-4 219,0 0 1,0-1-1,0 0 1,-1 0-1,0 0 0,-1 0 1,1 0-1,-1-1 1,0 0-1,-1 0 1,1 0-1,-8 4 0,11-7-284,0-1 0,0 0-1,0 0 1,0 0-1,0 0 1,0 0 0,0 0-1,-1-1 1,1 1-1,0-1 1,0 1-1,-1-1 1,1 0 0,0 0-1,0 0 1,-1 0-1,1 0 1,0-1 0,0 1-1,-1-1 1,1 1-1,0-1 1,0 0 0,0 0-1,0 0 1,0 0-1,0 0 1,0-1-1,-2-1 1,-16-25-2934,11-8-3381,8 10-891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4 433 5349,'0'0'13875,"0"10"-13390,-4 68 145,4-78-627,0 0-1,0 0 1,0 0-1,0 1 1,0-1-1,0 0 1,0 0-1,0 0 1,1 0-1,-1 1 1,0-1-1,0 0 1,0 0-1,0 0 0,0 1 1,0-1-1,0 0 1,0 0-1,0 0 1,0 0-1,1 0 1,-1 1-1,0-1 1,0 0-1,0 0 1,0 0-1,0 0 1,1 0-1,-1 0 1,0 0-1,0 1 1,0-1-1,0 0 1,1 0-1,-1 0 1,0 0-1,0 0 1,0 0-1,1 0 1,-1 0-1,0 0 1,0 0-1,0 0 0,1 0 1,-1 0-1,0 0 1,0 0-1,0 0 1,0-1-1,1 1 1,-1 0-1,0 0 1,0 0-1,0 0 1,0 0-1,1 0 1,-1 0-1,0-1 1,9-6 128,-4-1-157,0-1-1,-1 1 1,0-1-1,-1-1 1,0 1 0,0 0-1,-1-1 1,0 1 0,-1-1-1,0 0 1,0 0 0,-1 1-1,-1-1 1,-2-16 0,3 26 19,0 1 0,0-1 0,0 1-1,0-1 1,0 1 0,-1-1 0,1 0 0,0 1 0,0-1 0,-1 0 0,1 1 0,0-1 0,0 0 0,-1 1-1,1-1 1,0 0 0,-1 1 0,1-1 0,-1 0 0,1 0 0,0 0 0,-1 1 0,1-1 0,-1 0 0,1 0-1,0 0 1,-1 0 0,1 0 0,-1 0 0,1 0 0,-1 0 0,1 0 0,0 0 0,-1 0 0,1 0 0,-1 0-1,1 0 1,-1 0 0,1 0 0,0 0 0,-1-1 0,1 1 0,-1 0 0,1 0 0,0 0 0,-1-1-1,1 1 1,0 0 0,-1-1 0,1 1 0,0 0 0,-1-1 0,1 1 0,0 0 0,0-1 0,-1 1 0,1 0-1,0-1 1,0 1 0,0-1 0,0 1 0,0-1 0,-1 1 0,1 0 0,0-1 0,0 0 0,0 2-4,0 1 0,-1-1 0,1 0 0,0 1 1,0-1-1,0 0 0,0 1 0,0-1 0,1 0 0,-1 1 1,0-1-1,1 0 0,-1 1 0,0-1 0,1 0 0,0 0 1,-1 1-1,1-1 0,0 0 0,-1 0 0,1 0 1,0 0-1,0 0 0,0 0 0,0 0 0,0 0 0,0 0 1,0-1-1,1 1 0,-1 0 0,0-1 0,0 1 0,0-1 1,1 1-1,-1-1 0,0 1 0,1-1 0,-1 0 0,0 0 1,1 0-1,-1 0 0,2 0 0,-1 0-73,1 0 1,0-1-1,-1 1 0,0-1 0,1 0 1,-1 0-1,1 0 0,-1 0 1,0 0-1,0-1 0,1 1 0,-1 0 1,0-1-1,0 0 0,-1 0 0,1 1 1,0-1-1,0 0 0,-1 0 0,1 0 1,-1-1-1,2-2 0,2-14-211,-1 0 0,-1 0-1,0 0 1,-2-1 0,0 1 0,-1 0-1,-5-34 1,5 53 292,0-16 35,-2 0 0,0 0 0,-1 1 0,-1-1 0,0 1 0,-1 0 0,-1 0 0,-12-23 0,18 37 35,0 0-1,-1 1 1,1-1-1,0 0 1,-1 0-1,1 1 0,-1-1 1,1 0-1,-1 1 1,1-1-1,-1 0 1,1 1-1,-1-1 1,0 1-1,1-1 0,-1 1 1,0-1-1,0 1 1,1-1-1,-1 1 1,0 0-1,0-1 0,0 1 1,1 0-1,-1 0 1,0 0-1,0-1 1,0 1-1,-1 0 0,1 1-3,0 0-1,0 0 0,0 0 1,0 0-1,0 0 0,0 1 1,0-1-1,1 0 0,-1 0 1,0 0-1,1 1 0,-1-1 0,1 0 1,0 1-1,-1 2 0,-6 55 520,7-42-543,0 0 1,2-1-1,0 1 1,1-1 0,0 0-1,1 1 1,1-1-1,1-1 1,13 29-1,-15-37-36,0-1-1,0 1 1,0-1 0,1 0-1,0 0 1,0 0 0,1-1-1,0 0 1,-1 0 0,2 0-1,-1-1 1,0 0 0,1 0-1,0 0 1,0-1 0,0 0-1,0 0 1,1-1 0,-1 0-1,1-1 1,-1 1 0,1-1-1,10 0 1,-17-1 2,-1 0-1,1 0 1,-1 0-1,1 0 1,-1 0 0,1 0-1,-1 0 1,1 0 0,-1 0-1,1 0 1,0 0 0,-1 0-1,1 0 1,-1 0-1,1-1 1,-1 1 0,1 0-1,-1 0 1,1-1 0,-1 1-1,1 0 1,-1-1-1,0 1 1,1 0 0,-1-1-1,1 1 1,-1 0 0,0-1-1,1 1 1,-1-1 0,0 1-1,0-1 1,1 1-1,-1-1 1,0 0 0,-9-20 157,-28-15 331,10 14 367,0 0-1,-34-39 0,89 69-661,50 24-316,-36-24-1746,-3-11-3484,-25-5 1430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6790,'0'0'3412,"-8"0"-2179,7 0-1240,-10 0 617,0 1 1,-1 0 0,-18 4-1,28-5-448,-1 1-1,1-1 0,0 1 1,0-1-1,0 1 1,-1 0-1,1 0 0,0 0 1,0 0-1,0 0 0,0 1 1,1-1-1,-1 0 0,0 1 1,1-1-1,-1 1 0,0 0 1,1 0-1,0-1 0,-1 1 1,1 0-1,0 0 1,0 0-1,0 0 0,0 1 1,1-1-1,-1 0 0,1 0 1,-1 4-1,2-5-154,1-1 0,-1 0-1,1 0 1,-1 0 0,1 0 0,-1 0-1,1 0 1,0-1 0,-1 1 0,1 0-1,-1-1 1,1 1 0,-1-1 0,3-1-1,7-15-1244,-9 11-1758,-1-2-3815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1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8840,'0'0'7261,"-11"2"-3962,4-1-2923,-1 1-1,1 1 1,0-1 0,0 1 0,0 0 0,0 1 0,-10 6 0,14-7-205,-1 0 1,1-1 0,0 1 0,0 0 0,0 1 0,0-1 0,1 0 0,0 1-1,-1-1 1,1 1 0,0 0 0,1 0 0,-1 0 0,1 0 0,0 0 0,-1 0 0,2 0-1,-2 7 1,2-8-163,0 0 0,-1 0 0,1 0 1,1 1-1,-1-1 0,0 0 0,1 0 0,-1 0 0,1 0 0,0 0 0,0 0 0,0 0 0,1 0 0,-1 0 0,1-1 0,-1 1 0,1 0 0,0-1 0,0 1 0,0-1 1,0 0-1,5 4 0,1-1-460,0-1 0,1 0 0,0 0 0,-1 0 0,1-1 0,10 2 0,41 17-2345,-57-21 2811,-1 1 1,0 0-1,0 0 0,0 0 0,0 0 0,0 0 0,0 0 1,-1 1-1,1-1 0,-1 0 0,0 1 0,1-1 0,-1 1 1,0 0-1,0-1 0,-1 1 0,1 0 0,-1-1 0,1 1 1,-1 0-1,0 0 0,0 0 0,0-1 0,0 1 0,-1 0 1,1 0-1,-1-1 0,1 1 0,-1 0 0,-2 3 0,0 5 268,-1 0-1,-1-1 0,0 1 0,0-1 0,-1 0 0,-8 10 0,10-15-89,-30 35 1659,32-37-1739,-1-1 0,1 0 0,-1 1-1,0-1 1,0 0 0,0-1 0,0 1 0,0-1 0,0 1 0,0-1-1,0 0 1,-1 0 0,-2 1 0,5-3-101,0 1 0,1 0 0,-1 0 0,0-1-1,1 1 1,-1-1 0,0 1 0,1 0 0,-1-1 0,1 1 0,-1-1 0,1 1 0,-1-1 0,1 0 0,-1 1-1,1-1 1,0 1 0,-1-1 0,1 0 0,0 1 0,0-1 0,-1 0 0,1 1 0,0-1 0,0 0-1,0 0 1,0 1 0,0-1 0,0 0 0,0 0 0,0 1 0,0-2 0,1-35-16,-1 28-33,1-7-322,2-1-1,-1 1 1,2 0-1,0 0 1,1 0-1,1 1 1,12-26-1,-13 32 376,0-1 0,0 2 0,0-1 0,1 1 0,1-1 0,-1 2 0,1-1 0,1 1-1,-1 0 1,1 0 0,0 1 0,1 0 0,13-7 0,-19 12 35,-1 0 0,1 0 0,0 0 0,-1 0 0,1 0 1,0 1-1,0 0 0,-1-1 0,1 1 0,0 0 0,0 0 0,5 1 0,-7-1-29,1 1 1,-1-1-1,0 1 1,0 0-1,1-1 1,-1 1-1,0 0 1,0 0-1,0 0 1,0 0-1,0 0 0,0 0 1,0 0-1,0 0 1,-1 0-1,1 0 1,0 0-1,-1 0 1,1 2-1,2 5 75,-2 0 0,1 0 0,-1 0 0,0 0 0,-1 0 0,0 0 0,0 8 0,-1 2 165,1-18-215,1 0 0,-1 0 0,0 0 0,0 1 0,1-1 0,-1 0 0,0 0 0,0 0 0,0 0 0,1 0 0,-1 0 0,0 0 0,1 0 0,-1 1 0,0-1 0,0 0 0,1 0 0,-1 0 0,0 0 0,0 0 0,1-1 0,-1 1 0,0 0 0,0 0 0,1 0 0,-1 0 0,0 0 0,0 0 0,1 0 0,-1 0 0,0-1 0,0 1 0,1 0 0,-1 0 0,0 0 0,0 0 0,0-1 0,1 1 0,-1 0 0,0 0 0,0-1-1,0 1 1,0 0 0,0-1 0,11-8 525,-3-4-434,0 1 0,-2-1 0,0-1 1,0 1-1,-1-1 0,-1 0 1,0 0-1,-1 0 0,2-24 0,-5 38-154,1 0-1,-1-1 1,0 1-1,0 0 1,0 0 0,1 0-1,-1-1 1,0 1-1,0 0 1,1 0-1,-1 0 1,0 0-1,0-1 1,1 1-1,-1 0 1,0 0-1,0 0 1,1 0 0,-1 0-1,0 0 1,1 0-1,-1 0 1,0 0-1,0 0 1,1 0-1,-1 0 1,0 0-1,1 0 1,-1 0-1,0 0 1,0 0 0,1 0-1,-1 0 1,0 1-1,0-1 1,1 0-1,-1 0 1,0 0-1,0 0 1,1 1-1,-1-1 1,0 0 0,0 0-1,0 0 1,1 1-1,10 6-902,-4-2-957,0 0 0,1 0 0,0-1 0,12 5 1,-1-3-5007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2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12107,'0'0'8996,"8"-6"-7624,16-8-524,60-43 546,-78 52-1356,-1 1 1,0-1-1,0 0 0,0 0 0,0 0 0,-1-1 0,0 1 0,0-1 1,-1 0-1,1 0 0,-1-1 0,2-7 0,-4 12-26,-1 1 0,1 0 0,-1 0-1,1-1 1,-1 1 0,0 0 0,0-1 0,0 1 0,0-1-1,0 1 1,0 0 0,0-1 0,0 1 0,-1 0 0,1-1-1,-1 1 1,1 0 0,-1-1 0,0-1 0,0 3-15,1 0-1,-1-1 1,0 1 0,1 0 0,-1-1 0,0 1-1,0 0 1,1 0 0,-1 0 0,0-1 0,0 1 0,1 0-1,-1 0 1,0 0 0,0 0 0,1 0 0,-1 1-1,0-1 1,0 0 0,1 0 0,-1 0 0,0 1-1,0-1 1,0 1 0,-4 1-28,0 1 0,0 0 0,0 0 0,1 0 0,-1 1 0,1-1 0,-6 8 0,3-3 51,0 1 0,1 1 0,1-1-1,-1 1 1,2 0 0,-1 0-1,1 1 1,1-1 0,0 1 0,0 0-1,1 0 1,-1 16 0,4-26-13,-1 1-1,0 0 1,0 0 0,0 0 0,1-1 0,-1 1 0,1 0 0,-1 0-1,1-1 1,0 1 0,0-1 0,0 1 0,0-1 0,0 1 0,0-1 0,0 1-1,0-1 1,0 0 0,1 1 0,-1-1 0,3 2 0,1-1 17,-1 0 0,1 0 0,-1 0 0,1 0 0,0-1 0,0 1 0,0-1 0,5 0 0,7 0-41,1 0 0,0-1 0,29-5 0,-38 4-723,-1-1 1,1 0 0,0-1-1,-1 0 1,0 0-1,0-1 1,11-6 0,13-13-7877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9225,'0'0'5637,"2"-9"-2834,9-28-668,-4 25 187,0 16-1486,1 16-566,-7-19-169,4 17 95,1 0 1,1-1 0,1 0-1,11 20 1,-17-34-171,0 1 0,0 0 0,1-1-1,-1 1 1,1-1 0,0 0 0,0 0-1,0 0 1,0 0 0,0 0 0,1-1 0,-1 1-1,1-1 1,0 0 0,-1 0 0,1-1 0,0 1-1,0-1 1,0 0 0,0 0 0,1 0 0,-1 0-1,0-1 1,8 1 0,-10-2 33,0 0 1,0 0-1,0 0 1,0 0-1,0 0 1,0 0-1,0-1 0,-1 1 1,1-1-1,0 1 1,-1-1-1,1 1 1,-1-1-1,0 0 0,0 0 1,1 0-1,-1 0 1,0 0-1,-1 0 1,1 0-1,0 0 0,-1 0 1,1-3-1,10-53 219,-10 55-258,1-91 162,-2 93-252,0 3 45,1 0-1,-1 0 1,0 0 0,1 0-1,-1 0 1,1 0-1,0 0 1,-1 0-1,1-1 1,0 1-1,0 0 1,2 2-1,-1-3 27,1 0 0,0 0 0,-1 0 0,1 0 0,0 0 0,-1-1 0,1 1 0,0-1 0,0 1 0,0-1 0,0 0 0,0 0 0,-1 0 0,1-1 0,0 1 0,0-1 0,0 0 0,-1 1 0,1-1 0,0 0 0,-1-1 0,1 1 0,-1 0 0,1-1 0,-1 1 0,0-1 0,0 0 0,3-3 0,-1 2-32,-1-1 0,1 1 0,-1-1 0,0 0 0,-1 0 0,1 0 1,-1 0-1,0-1 0,0 1 0,0-1 0,0 1 0,-1-1 0,0 0 1,0 0-1,0 1 0,0-7 0,-1 11-145,-9 32-598,5-20 745,2-8 22,0 0 0,0 1 0,0 0 0,1-1 0,0 1 0,0 0-1,0 0 1,1 0 0,-1-1 0,1 1 0,0 0 0,1 0 0,1 8 0,-1-12-18,0 0 0,1 0 0,-1 0 0,0-1 0,1 1 0,-1-1 0,1 1 0,-1-1 1,1 1-1,-1-1 0,1 0 0,0 0 0,-1 0 0,1 0 0,-1 0 0,1 0 1,-1 0-1,1 0 0,0-1 0,-1 1 0,1 0 0,1-2 0,35-12-187,-22 6 10,-9 5 189,0 0 0,0 0 0,-1-1 0,1 0 0,-1 0 0,0 0 0,-1-1 0,1 0 0,-1 0 0,1 0 0,5-9 0,-11 9 175,-1 1 0,0-1 1,0 0-1,-1 1 0,1-1 0,-1 1 0,0 0 0,0 0 0,0-1 1,-5-4-1,-3-12-61,9 21-133,1-1 1,0 0 0,-1 0-1,1 1 1,0-1 0,0 0-1,-1 0 1,1 0 0,0 1-1,0-1 1,0 0 0,0 0-1,0 0 1,0 0 0,1 1-1,-1-1 1,0 0 0,0 0-1,0 0 1,1 1 0,-1-1-1,0 0 1,1 0 0,-1 1 0,1-1-1,-1 0 1,1 1 0,-1-1-1,1 1 1,0-1 0,-1 1-1,1-1 1,-1 1 0,1-1-1,0 1 1,0-1 0,-1 1-1,1 0 1,0-1 0,0 1-1,-1 0 1,1 0 0,0 0-1,0-1 1,0 1 0,0 0-1,1 0 1,53 1-5252,-33 1 1131,5-2-2595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12139,'0'0'10864,"-8"-3"-10303,-28-11-337,35 14-224,-1 0 1,1 0-1,0 0 1,0 0 0,-1 0-1,1 0 1,0 1-1,0-1 1,-1 0-1,1 1 1,0-1-1,0 1 1,0-1-1,0 1 1,0 0-1,-1 0 1,1-1 0,0 1-1,1 0 1,-1 0-1,0 0 1,0 0-1,-1 1 1,-15 25-26,16-24 15,0-2-9,0 1-1,0-1 0,0 1 1,1-1-1,-1 1 0,0 0 1,1-1-1,0 1 0,-1 0 0,1-1 1,0 1-1,0 0 0,0-1 1,0 3-1,0-3-7,0-1-1,1 1 1,-1 0 0,0-1-1,1 1 1,-1 0-1,0-1 1,1 1 0,-1-1-1,1 1 1,-1-1 0,1 1-1,-1-1 1,1 1 0,0-1-1,-1 1 1,1-1 0,-1 0-1,1 1 1,0-1 0,-1 0-1,2 1 1,5 0-226,0 0 0,-1-1-1,1 0 1,-1 0 0,14-2 0,-6 1-79,102-10-2295,-116 11 2645,1 0 1,-1 1-1,1-1 1,-1 0-1,1 0 0,-1 0 1,0 1-1,1-1 1,-1 0-1,1 0 0,-1 1 1,0-1-1,1 0 0,-1 1 1,0-1-1,1 1 1,-1-1-1,0 0 0,0 1 1,0-1-1,1 1 1,-1-1-1,0 1 0,0-1 1,0 1-1,0-1 1,0 1-1,0-1 0,0 1 1,1-1-1,-2 1 0,1-1 1,0 1-1,0-1 1,0 0-1,0 1 0,0-1 1,0 1-1,0-1 1,-1 1-1,1-1 0,0 1 1,0-1-1,-1 1 0,-10 23 1258,3-13-1009,-1 0-1,-1 0 0,0-1 1,0 0-1,-1-1 0,0 0 1,-1 0-1,-20 10 0,32-19-317,0 0-1,0-1 1,0 1-1,0 0 1,0 0-1,0-1 0,1 1 1,-1 0-1,0 0 1,0-1-1,0 1 1,0 0-1,0-1 0,0 1 1,0 0-1,0-1 1,0 1-1,0 0 1,-1 0-1,1-1 1,0 1-1,0 0 0,0 0 1,0-1-1,0 1 1,0 0-1,-1 0 1,1-1-1,0 1 1,0 0-1,0 0 0,0-1 1,-1 1-1,1 0 1,0 0-1,0 0 1,-1 0-1,1-1 1,0 1-1,0 0 0,-1 0 1,1 0-1,0 0 1,-1 0-1,1 0 1,0 0-1,0 0 0,-1 0 1,1 0-1,0 0 1,-1 0-1,1 0 1,0 0-1,0 0 1,-1 0-1,1 0 0,0 0 1,-1 0-1,1 0 1,0 0-1,0 1 1,-1-1-1,1 0 1,0 0-1,15-26-4788,-12 21 3267,11-19-5185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4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12524,'0'0'5317,"0"10"-4148,1 19-129,1 1 0,1-1 0,2 1 0,9 33 0,53 172-549,-81-562-1041,14 322 461,1 1 1,-1-1-1,1 0 0,0 1 1,0-1-1,1 0 0,-1 1 1,1 0-1,0-1 0,0 1 1,1 0-1,3-5 0,-5 7 32,0 1 0,0-1 0,1 1 0,-1-1 0,0 1 0,1 0 0,-1 0 1,1 0-1,0-1 0,-1 1 0,1 1 0,0-1 0,0 0 0,0 0 0,-1 1 0,1-1 0,0 1 0,0-1 0,0 1 0,0 0 0,0 0 0,0 0 0,0 0 0,0 0 0,0 0 0,0 1 0,0-1 0,0 0 0,0 1 1,-1 0-1,1-1 0,2 2 0,-2-1 26,-1 0 0,0 0-1,0 0 1,1 0 0,-1 1 0,0-1 0,0 0 0,0 0 0,0 1 0,0-1 0,0 1 0,0-1 0,-1 0 0,1 1 0,-1 0 0,1-1 0,-1 1 0,1-1 0,-1 1-1,0 0 1,0-1 0,0 1 0,1 0 0,-2-1 0,1 1 0,0 0 0,0-1 0,-1 1 0,1-1 0,0 1 0,-1 0 0,-1 1 0,1 2-55,-1 0 1,0 0-1,0-1 1,-1 1 0,1-1-1,-1 1 1,0-1-1,-7 7 1,-2 1 107,7-6-105,-1-1 1,1 0-1,-1 0 1,0 0-1,-1-1 1,1 0-1,-1 0 0,1 0 1,-1-1-1,-9 3 1,15-12-8588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14029,'0'0'2013,"-8"8"-107,7-7-1861,-4 4 148,0 0 0,1 0 0,0 1-1,0-1 1,0 1 0,0 0-1,1 0 1,0 0 0,0 0-1,1 1 1,0-1 0,0 1-1,0 0 1,0 8 0,2-14-166,-1 6 62,1 0-1,0 0 1,0 0-1,1 0 1,0-1-1,3 11 0,-4-16-86,1 0 0,-1 1 0,1-1-1,0 0 1,0 1 0,0-1 0,0 0 0,0 0-1,0 0 1,0 0 0,0 0 0,0 0-1,0 0 1,1 0 0,-1-1 0,0 1-1,1 0 1,-1-1 0,0 1 0,1-1-1,-1 1 1,1-1 0,-1 0 0,1 1-1,-1-1 1,1 0 0,-1 0 0,1 0-1,-1 0 1,0-1 0,1 1 0,-1 0-1,1 0 1,-1-1 0,3 0 0,0-1-70,0 1 0,-1-1 0,1 0 0,-1 0 0,1 0 0,-1-1 0,0 1 0,0-1 0,0 0 0,0 0 0,0 0 0,-1 0 0,1 0 0,-1-1 0,0 1 0,0-1 0,0 1 0,0-1 0,-1 0 0,2-4 0,1-5-292,0 0-1,-1 0 1,0 0-1,1-25 1,-3 23 83,1-36-2004,-2 49 2220,0-1 0,0 1 0,0-1 1,-1 0-1,1 1 0,-1-1 0,1 1 1,-1-1-1,0 1 0,0 0 0,0-1 0,-1 1 1,1 0-1,-3-4 0,0 18 84,5-4-2481,5-6-3696,2-4 778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2947,'0'0'2557,"0"-8"593,1 3-2144,0-23 649,-11 9 3344,9 21-4796,0 1 0,0-1 0,0 1 0,0-1-1,0 1 1,1-1 0,-1 1 0,1-1 0,-1 1 0,1 0 0,0-1-1,1 4 1,-2 18 162,1 0 0,1 0 0,2-1 0,6 32 0,-7-48-357,-1 0 1,1 0-1,1 0 1,-1 0-1,1 0 1,0-1-1,1 1 1,0-1-1,0 0 1,0 0-1,1 0 1,-1-1-1,1 0 1,1 1-1,-1-2 1,1 1-1,0-1 1,10 6-1,-16-9 22,1-1 1,0 1-1,0-1 0,0 1 0,0-1 0,-1 1 1,1-1-1,0 0 0,0 0 0,0 1 1,0-1-1,0 0 0,0 0 0,0 0 0,0 0 1,0 0-1,0 0 0,0 0 0,0 0 1,0 0-1,0-1 0,0 1 0,-1 0 0,1-1 1,0 1-1,0 0 0,0-1 0,0 1 1,0-1-1,-1 0 0,1 1 0,1-2 0,-1 0 63,0-1-1,0 1 1,0 0-1,-1-1 1,1 1-1,-1-1 1,1 1-1,-1-1 1,0 1-1,0-1 0,0 1 1,-1-4-1,0-7 128,-2 0 0,1 1 0,-2-1 0,-6-16 0,-24-39-145,41 75-141,1-1 0,0-1-1,0 0 1,17 9 0,-15-10-9,0-1 1,0-1-1,0 1 1,0-1-1,0-1 1,0 0-1,1 0 1,-1-1-1,0-1 0,1 0 1,-1 0-1,11-3 1,-17 4 64,1-1 1,-1 0 0,0 0-1,0-1 1,0 1 0,0-1-1,0 0 1,0 0-1,0 0 1,0 0 0,-1-1-1,1 1 1,-1-1 0,0 0-1,0 0 1,0 0-1,0-1 1,0 1 0,-1-1-1,0 1 1,1-1 0,-1 0-1,-1 0 1,1 0-1,-1 0 1,1 0 0,-1 0-1,0-1 1,0 1 0,0-7-1,-1 10 25,0-1 0,0 1 0,0-1 0,0 0 0,-1 1 0,1-1 0,0 1 0,-1-1 0,1 1 0,-1-1 0,1 1 0,-1-1 0,0 1 0,0-1 0,1 1 0,-1 0 0,0 0 0,0-1 0,0 1 0,-1 0 0,1 0 0,0 0 0,0 0 0,-1 0 0,1 0 0,0 0 0,-1 1 0,1-1 0,-1 0 0,1 1 0,-1-1 0,1 1 0,-1 0 0,1-1 0,-1 1 0,1 0 0,-1 0 0,0 0 0,1 0 0,-1 0 0,-2 1 0,-1 0 17,1-1 0,0 1-1,-1 0 1,1 1 0,0-1-1,0 1 1,0 0 0,0 0-1,0 0 1,1 0 0,-1 1-1,1-1 1,-1 1 0,-5 6-1,6-4 41,-1 0 1,1 0-1,0 1 0,0 0 0,1-1 1,-1 1-1,1 0 0,0 0 0,1 0 1,0 0-1,0 0 0,-1 9 0,2-13-66,0 1-1,0-1 1,1 0-1,-1 0 1,0 1-1,1-1 1,0 0-1,-1 0 1,1 1-1,0-1 1,0 0-1,0 0 1,0 0-1,0 0 1,1 0-1,-1 0 1,1-1-1,-1 1 1,1 0-1,0-1 1,-1 1-1,1-1 1,0 0-1,0 1 1,0-1-1,0 0 1,0 0-1,1 0 1,-1-1-1,0 1 1,0 0-1,0-1 1,1 1-1,-1-1 1,3 0-1,0 1-157,1-1-1,-1 0 0,0 0 1,0 0-1,1 0 0,-1-1 0,0 0 1,0 0-1,0 0 0,0-1 1,0 0-1,0 0 0,0 0 1,-1 0-1,1-1 0,-1 0 0,5-3 1,-5 2-528,0 0 1,-1 0-1,1 0 1,-1 0-1,0-1 1,0 1-1,0-1 1,-1 0-1,0 0 1,4-9-1,3-17-3969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7239,'0'0'5835,"2"9"-4778,12 42-376,2-1 1,2-1 0,43 81-1,-34-74-455,-6-33 792,-15-20-76,-11-16-585,-10-6-595,0 2 0,-1-1 0,-1 2 0,-1 0 0,-28-20 0,10 8 267,29 21 26,5 5 28,0 0-1,0 0 0,-1 0 1,1 0-1,0 0 0,-1 1 1,0-1-1,1 1 0,-1-1 1,-3 0-1,5 2 276,25 3 256,58 6 149,-28-9-3592,-44-2-481,-8-5-1223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11403,'0'0'3715,"57"1"-1537,-23-1-1825,8-3-321,-3-3-2755,0-2-5573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6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38 14638,'0'0'3230,"-7"-7"-823,6 6-2334,-4-3 155,0 1-1,0-1 0,0 1 1,0-1-1,-1 2 1,-6-4-1,10 5-195,-1 0 0,1 1-1,-1-1 1,1 1 0,-1 0 0,1-1 0,-1 1 0,1 0 0,-1 1-1,1-1 1,-1 0 0,1 1 0,-1-1 0,1 1 0,0 0-1,-1 0 1,1 0 0,0 0 0,-1 0 0,1 0 0,0 1-1,0-1 1,-2 3 0,-3 1 16,1 1-1,0-1 0,1 1 1,-1 1-1,1-1 1,0 1-1,1 0 0,0 0 1,0 0-1,0 0 1,1 1-1,0 0 1,0-1-1,1 1 0,0 0 1,-1 14-1,3-21-50,0 0-1,1 0 0,-1 0 0,0 0 1,1 0-1,-1 0 0,1 0 1,-1 0-1,1 0 0,0 0 1,-1 0-1,1 0 0,0 0 0,0-1 1,-1 1-1,1 0 0,0 0 1,0-1-1,0 1 0,0-1 1,0 1-1,0-1 0,0 1 0,0-1 1,0 1-1,0-1 0,0 0 1,0 0-1,1 0 0,-1 1 1,0-1-1,1 0 0,48 0-225,-36 0 57,159-7-3255,-172 7 3421,0 0 0,0-1 0,0 2 0,0-1 0,0 0 0,0 0-1,0 0 1,0 0 0,0 1 0,0-1 0,0 0 0,0 1 0,0-1 0,0 1 0,-1-1 0,1 1 0,0-1 0,0 1 0,-1-1 0,1 1 0,0 0 0,-1 0 0,1-1 0,0 1 0,-1 0 0,1 0 0,-1 0-1,1 0 1,-1 0 0,0-1 0,1 1 0,-1 0 0,0 0 0,0 0 0,0 0 0,1 0 0,-1 0 0,0 0 0,0 0 0,0 0 0,-1 0 0,1 1 0,0 1 105,-1 0 0,0 0 1,0 0-1,0 0 0,0 0 0,0 0 1,0 0-1,-1 0 0,0-1 0,1 1 1,-1 0-1,-3 2 0,-4 4 260,0-1-1,0 0 1,-1 0 0,-1-1-1,1 0 1,-1-1 0,0 0-1,0-1 1,-1 0 0,-17 5-1,29-10-380,-1 0 0,1 0 0,0 0-1,0 0 1,0 0 0,-1 0 0,1 0-1,0 0 1,0 0 0,0 0 0,-1 0 0,1 0-1,0 0 1,0 0 0,-1 0 0,1 0-1,0 0 1,0 0 0,0 0 0,-1 0-1,1 0 1,0 0 0,0 0 0,0-1 0,0 1-1,-1 0 1,1 0 0,0 0 0,0 0-1,0 0 1,0-1 0,0 1 0,-1 0 0,1 0-1,0 0 1,0-1 0,0 1 0,0 0-1,0 0 1,0 0 0,0-1 0,0 1 0,0 0-1,0 0 1,0 0 0,0-1 0,5-14-1397,15-15-2663,-18 27 3292,15-19-4975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30 161 9865,'0'0'8809,"9"48"-6888,-5-33-319,5 2-737,1-2-513,3-3-224,-3-3-64,1-4-32,0-5-800,-8 0-578,2-5-1312,-5-12-3524</inkml:trace>
  <inkml:trace contextRef="#ctx0" brushRef="#br0" timeOffset="1">0 0 13164,'0'0'7431,"48"21"-8776,-20-8-2787,-1-3-3171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48:3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12780,'0'0'5830,"-6"10"-4934,1 3-700,0 0-1,1-1 0,0 1 0,1 1 1,1-1-1,-2 18 0,3-27-150,1 1 0,-1-1 0,1 1 0,0 0 0,1-1 0,-1 1 0,1 0 0,0-1 0,0 1 0,0-1 0,0 1 0,1-1 0,0 0 0,0 0 0,0 0 0,0 0-1,1 0 1,0 0 0,0 0 0,0-1 0,0 1 0,0-1 0,0 0 0,1 0 0,5 3 0,-6-4 55,0-1-1,0 0 1,1 0-1,-1 0 1,0-1-1,0 1 1,0-1 0,0 0-1,1 0 1,-1 0-1,0 0 1,0 0-1,1-1 1,-1 1-1,0-1 1,0 0-1,0 0 1,0 0 0,0-1-1,0 1 1,0-1-1,-1 1 1,1-1-1,0 0 1,-1 0-1,1 0 1,-1 0 0,0-1-1,0 1 1,4-5-1,4-7 232,-1 1 0,0-2 0,0 1 0,8-22 0,-15 36-255,1 9-1,3 23 53,1 2-60,-6-30-70,0 0 0,1-1 1,-1 1-1,1-1 1,0 0-1,0 1 0,0-1 1,0 0-1,1 0 1,-1 0-1,1-1 0,0 1 1,0-1-1,0 1 0,0-1 1,0 0-1,0 0 1,7 3-1,-7-5 2,-1 1-1,1 0 1,0-1 0,-1 0 0,1 0 0,0 0-1,-1 0 1,1 0 0,0-1 0,-1 1-1,1-1 1,0 1 0,-1-1 0,1 0-1,-1 0 1,1 0 0,-1 0 0,0-1-1,1 1 1,-1-1 0,0 1 0,0-1-1,0 0 1,0 0 0,0 0 0,-1 0 0,4-4-1,1-3-55,-1 0 0,0-1 0,0 0 0,0 0 0,-2-1 0,1 1 0,-1-1 0,-1 1 0,0-1 0,0 0 0,0-18 0,-1 18-398,0 10 126,-1-1 1,1 1 0,0 0-1,0-1 1,0 1-1,0 0 1,1 0 0,-1 0-1,0 0 1,0 0-1,1 0 1,-1 0 0,1 0-1,-1 0 1,1 1-1,-1-1 1,1 1-1,-1-1 1,1 1 0,0-1-1,1 1 1,11-5-3232,5-7-2132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1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157 294 12684,'-8'-3'4815,"-1"0"-4004,-1-1 0,1 2 0,-1-1 0,0 2 0,0-1-1,0 1 1,-12 1 0,19 0-708,1 0-1,-1 0 1,0 1-1,1-1 1,0 1-1,-1-1 1,1 1-1,-1 0 1,1 0-1,0 0 1,-1 1 0,1-1-1,0 0 1,0 1-1,0 0 1,0-1-1,0 1 1,1 0-1,-1 0 1,0 0-1,1 0 1,0 0-1,-1 0 1,1 1-1,0-1 1,0 0-1,0 1 1,0-1 0,1 0-1,-1 1 1,1-1-1,-1 1 1,1-1-1,0 1 1,0 0-1,0-1 1,0 4-1,1-3-88,-1 0 0,1 0 0,-1-1 0,1 1 0,0 0 0,0 0 0,0 0 0,0-1 0,1 1 0,-1-1 0,1 1 0,-1-1 0,1 1 0,0-1 0,0 0 0,0 0 0,0 0 0,1 0 0,-1 0 0,0 0 0,1-1 0,-1 1 0,1-1 0,0 0 0,-1 0 0,1 0 0,0 0 0,0 0 0,0 0 0,5 0 0,-1 0-73,0 0-1,0 0 0,0-1 1,0 1-1,0-2 0,-1 1 1,1-1-1,0 0 0,0 0 1,0-1-1,-1 0 0,12-5 1,-7 1-531,0-1-1,-1-1 1,15-13 0,-21 18 456,0-1 1,0 0 0,-1 1-1,0-2 1,1 1 0,-2 0-1,1 0 1,0-1 0,-1 0-1,0 1 1,3-9 0,-11 33 1383,5-17-1073,-1 0 0,1 0-1,0 0 1,1 1 0,-1-1 0,0 0-1,1 1 1,0 5 0,0-8-159,1 0 1,-1 0 0,1 0-1,-1 0 1,1 0-1,0 0 1,-1 0-1,1 0 1,0 0 0,0 0-1,0-1 1,0 1-1,0 0 1,-1 0-1,1-1 1,0 1 0,0-1-1,1 1 1,-1-1-1,0 1 1,0-1-1,0 0 1,0 1 0,0-1-1,0 0 1,0 0-1,1 0 1,-1 0-1,0 0 1,0 0-1,0 0 1,2-1 0,2 0-4,0 0 1,0 0-1,-1 0 1,1-1-1,-1 1 1,1-1-1,-1 0 1,1-1-1,-1 1 0,0-1 1,0 0-1,0 0 1,-1 0-1,1 0 1,-1-1-1,0 1 1,4-6-1,3-4-1,-1 0 0,0 0-1,-1-1 1,7-16 0,-6 9-92,-2 0 0,0 0 0,-2 0 1,0-1-1,-2 0 0,0 0 1,-1 0-1,-2-33 0,0 55 79,0-1 0,0 1 0,0 0 0,0 0 0,0-1 0,0 1 0,0 0 0,0 0 0,0-1 0,0 1 0,0 0 0,0 0 0,0-1 0,0 1 0,0 0 0,0-1 0,0 1 0,0 0 0,-1 0 0,1 0 0,0-1 0,0 1 0,0 0 0,0 0 0,-1-1 0,1 1 0,0 0 0,0 0 0,0 0 0,-1 0 0,1 0 0,0-1 0,0 1 0,-1 0 0,1 0 0,0 0 0,0 0 0,-1 0 0,1 0 0,0 0 0,0 0 0,-1 0 0,1 0 0,0 0 0,0 0 0,-1 0 0,-13 10 62,-8 18 116,14-10 125,0 0 0,1 0 1,1 1-1,0-1 1,2 1-1,0 0 0,-2 36 1,6-44-228,0 0 1,0 0-1,1 0 1,1 0 0,0 0-1,6 18 1,-6-23-77,0-1 0,1 1 0,0-1 1,0 0-1,0 0 0,0 0 0,1 0 0,0 0 0,0-1 1,0 0-1,0 0 0,1 0 0,5 4 0,-6-6-81,0 0 0,0 0 0,0 0 0,0 0-1,1-1 1,-1 0 0,0 1 0,1-2 0,-1 1-1,1 0 1,7-1 0,17-7-2829,-27 6 2209,0 0 0,0-1 1,0 1-1,0-1 0,0 1 1,-1-1-1,1 1 0,0-1 0,-1 0 1,3-3-1,7-16-11738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7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85 260 3299,'0'0'14430,"-9"10"-13331,2-3-803,-34 43 1713,38-46-1912,0 0-1,1 1 1,-1 0 0,1 0-1,0-1 1,0 1-1,1 0 1,0 1 0,0-1-1,0 0 1,0 0 0,0 9-1,2-13-88,-1 0-1,0 0 1,1 0-1,-1 0 1,1 1-1,0-1 1,-1 0-1,1 0 1,0 0-1,0 0 0,-1-1 1,1 1-1,0 0 1,0 0-1,0 0 1,0-1-1,0 1 1,0 0-1,0-1 1,0 1-1,1-1 1,-1 1-1,0-1 1,0 0-1,0 1 1,0-1-1,1 0 1,-1 0-1,0 0 1,0 0-1,1 0 1,-1 0-1,0 0 1,0 0-1,0-1 0,1 1 1,0-1-1,4 0 40,-1 0 0,1 0-1,-1 0 1,1-1-1,-1 0 1,0 0-1,6-3 1,-1-3-21,-1 1 0,0-1 0,0 0 0,-1-1 0,0 0 0,0-1 0,-1 0 0,0 0-1,-1 0 1,0-1 0,-1 1 0,0-1 0,3-14 0,-3 9 12,0-1 0,-2 0 0,0 0 0,0-1 0,-2 1 0,0 0 0,-2-1 0,-2-26-1,3 40-15,-1 1-1,1 0 0,0 0 0,-1 0 1,0 0-1,0-1 0,0 1 0,0 0 1,0 0-1,0 0 0,-1 1 0,0-1 1,1 0-1,-1 0 0,0 1 0,0-1 1,-1 1-1,1 0 0,0 0 0,-1 0 1,1 0-1,-1 0 0,0 0 0,0 1 0,0-1 1,0 1-1,0 0 0,0 0 0,0 0 1,0 0-1,0 0 0,0 1 0,0-1 1,-1 1-1,1 0 0,-6 0 0,2 1-5,0 1 0,0-1-1,1 1 1,-1 1-1,0-1 1,1 1 0,-1 0-1,1 1 1,0 0-1,0 0 1,0 0 0,1 0-1,-1 1 1,1 0 0,-8 10-1,10-13 5,1 1 1,0 0-1,0 0 0,0 0 0,0 0 0,0 0 1,1 0-1,-1 1 0,1-1 0,0 1 0,0-1 1,0 1-1,1-1 0,-1 1 0,1-1 0,0 1 1,0-1-1,0 8 0,2-8-15,-1 0 0,1 0 0,-1 0 0,1 0 1,0 0-1,0 0 0,0 0 0,1-1 0,-1 1 0,1-1 0,-1 0 0,1 0 0,0 1 0,0-2 0,0 1 1,0 0-1,0-1 0,0 1 0,5 1 0,45 15 36,-35-12-318,-1 0-1,0 1 0,25 13 0,-38-17 246,1 0-1,-1 0 0,1 1 0,-1-1 0,0 1 0,0 0 0,-1 0 1,1 1-1,-1-1 0,0 1 0,0-1 0,-1 1 0,1 0 0,-1 0 0,0 0 1,2 7-1,1 19-352,2 5-5065,0-20-2782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13613,'0'0'7415,"7"-7"-6577,146-166 944,35-44-1562,-147 160-57,38-73 0,-84 179 125,-4-12-148,2 0 0,1 1 1,2-1-1,1 1 0,2 0 1,6 50-1,-3-80-107,0 1 0,1-2 0,0 1 0,0 0 0,1 0-1,7 11 1,-6-11-153,0 0-1,-1 0 0,0 0 0,4 13 0,-8-20-48,0-1 0,1 1 0,-1-1-1,0 1 1,0 0 0,1-1-1,-1 1 1,0-1 0,0 1 0,0-1-1,0 1 1,0 0 0,0-1 0,0 1-1,0-1 1,0 1 0,0 0-1,0-1 1,0 1 0,0-1 0,0 1-1,0 0 1,-1-1 0,1 1 0,0-1-1,0 1 1,-1-1 0,1 1-1,0-1 1,-1 1 0,1-1 0,-1 1-1,1-1 1,-1 0 0,1 1-1,-1-1 1,1 1 0,-1-1 0,1 0-1,-1 0 1,1 1 0,-1-1 0,1 0-1,-1 0 1,0 0 0,1 0-1,-1 1 1,1-1 0,-1 0 0,0 0-1,1 0 1,-1 0 0,1 0 0,-2-1-1,-16 1-5168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0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15663,'0'0'7495,"77"-15"-5541,-35-2-929,8-3-737,1 2-256,-2 1 0,-10 5-673,-5 5-1280,-11 7-1378,-9 0-1634,-7 0-4228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9417,'0'0'11766,"2"-8"-10042,2-4-1451,1 0 0,1 0 0,0 1-1,0-1 1,1 1 0,1 1 0,0-1 0,15-14 0,-12 12-256,12-13 63,-1 0-1,22-35 1,-50 115 48,3-40-64,1 0 0,0 0 0,1 1 0,1-1 0,0 0 0,1 1 0,2 15 0,-2-26-172,0 0-1,1 1 1,-1-1 0,1 0-1,0 0 1,0 0-1,0 0 1,0-1 0,1 1-1,-1 0 1,6 4 0,-6-5-269,1-1 0,0 0 1,0 0-1,0-1 0,0 1 1,0-1-1,0 1 1,1-1-1,-1 0 0,0 0 1,1 0-1,-1-1 1,1 1-1,-1-1 0,1 0 1,5 0-1,14-1-6680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16432,'0'0'7110,"30"47"-7014,-17-38-224,3-2-1505,-7-4-2083,-4-2-5220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19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14318,'0'0'8840,"51"-47"-9929,-28 30-2851,-3 1-4099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0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71 8648,'0'0'6929,"-1"-9"-3832,-7-29-748,7 36-2233,0 1 1,0-1-1,0 1 1,0-1 0,0 1-1,0 0 1,0-1-1,-1 1 1,1 0 0,0 0-1,-1 0 1,1 0-1,-1 0 1,1 0 0,-1 0-1,1 1 1,-1-1-1,1 1 1,-1-1 0,0 1-1,1-1 1,-1 1-1,0 0 1,0 0 0,1 0-1,-1 0 1,-2 0-1,-42 7 308,38-3-424,-1 0 1,1 1-1,0 0 0,0 0 0,0 0 0,1 1 0,0 0 0,-7 8 0,11-11-5,1-1-1,-1 1 0,1-1 0,-1 1 0,1 0 1,0 0-1,0 0 0,1 0 0,-1 0 0,0 0 1,1 0-1,0 1 0,0-1 0,0 0 0,0 1 0,1-1 1,-1 1-1,1-1 0,0 1 0,0-1 0,0 1 1,0 0-1,1-1 0,0 5 0,0-6 0,1-1 0,-1 1 0,0-1 0,1 0 0,-1 0 1,1 1-1,-1-1 0,1 0 0,0-1 0,-1 1 0,1 0 0,0 0 0,0-1 0,0 1 0,-1-1 0,1 1 0,0-1 0,0 0 0,0 0 0,3 0 0,48 0-482,-36-1 167,-3 0 186,-1 1 1,1 1-1,0 1 0,-1-1 1,1 2-1,-1 0 0,20 7 1,-28-7 124,1 0 1,-1 0-1,0 0 1,0 1 0,0 0-1,0 0 1,-1 0-1,0 1 1,0-1 0,0 1-1,0 0 1,-1 0 0,0 0-1,0 1 1,0-1-1,0 1 1,-1 0 0,0-1-1,1 9 1,0-2 83,0 0 0,-1 0-1,-1 0 1,0 0 0,-1 0 0,0 0 0,-1 0 0,-1 0 0,1 0 0,-2 0 0,0 0-1,0 0 1,-1-1 0,-10 20 0,8-18 163,-2 0-1,0-1 0,0 1 1,-1-2-1,0 1 1,-1-2-1,-1 1 0,0-1 1,0-1-1,-1 0 1,-23 14-1,34-22-217,-1 0 0,0 1 1,0-1-1,0 0 0,0 0 0,0-1 1,0 1-1,0 0 0,0-1 0,-1 1 1,1-1-1,0 0 0,0 1 1,0-1-1,-1 0 0,1 0 0,0-1 1,0 1-1,0 0 0,-1-1 0,1 0 1,0 1-1,0-1 0,-2-1 0,2 0-8,0 0-1,-1 0 0,1 0 1,1-1-1,-1 1 1,0-1-1,1 1 0,-1-1 1,1 0-1,0 0 0,0 1 1,0-1-1,0 0 0,0 0 1,0-4-1,-1-9-15,1 0 1,0 0-1,1-1 0,1 1 1,4-24-1,-2 27 7,0 0 1,1 1-1,1 0 0,0 0 0,0 0 0,1 0 1,1 1-1,8-12 0,11-11-2209,35-34 0,-38 42-1273,-6 9-2317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13837,'0'0'8504,"-5"10"-7650,0-2-728,1 1 0,1-1 0,0 1 0,0 0 0,0 0 0,1 0 0,1 0 0,-1 0 0,1 10 0,1-15-108,-1-1-1,1 1 1,0-1-1,1 1 1,-1 0-1,1-1 1,-1 1-1,1-1 1,0 1-1,0-1 1,1 0-1,-1 1 1,1-1-1,3 6 1,-2-7-64,0 0 1,0 0-1,0 0 0,1 0 1,-1-1-1,0 1 0,1-1 1,-1 0-1,1 0 1,-1 0-1,1 0 0,-1-1 1,1 1-1,5-1 0,4 1-1417,1 1-1432,-5-2-2617,-5 0 1150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11723,'0'0'10010,"5"10"-9631,6 16 122,-2 1 0,10 54 1,-1-5 358,-14-65-799,-1 0-1,1 1 0,1-2 0,0 1 0,1 0 0,0-1 0,11 14 0,-12-20-60,-5-7-274,-6-10-87,-128-117-947,142 136 1464,0 0 0,0-1-1,1 0 1,0 0 0,0-1 0,1 0 0,-1-1 0,20 5 0,-24-7-147,0 0 0,0 0 0,0 0 0,0-1 0,0 0 0,1 0 0,-1 0 0,0 0 0,0-1 0,0 0 0,0 0 0,0-1 0,0 1 0,-1-1 0,1 0 0,0 0 0,-1-1 0,1 1 0,-1-1 0,0 0 0,5-4 0,-3 0-81,43-49-418,-46 52 506,-1 0 1,1-1-1,0 1 0,-1-1 0,0 0 0,0 0 0,-1 0 0,1 0 1,-1 0-1,0 0 0,1-9 0,-2 13-9,0 1 1,-1-1 0,1 1-1,0-1 1,0 0-1,0 1 1,0-1-1,-1 1 1,1-1-1,0 1 1,0-1 0,-1 1-1,1-1 1,0 1-1,-1-1 1,1 1-1,-1 0 1,1-1 0,0 1-1,-1-1 1,1 1-1,-1 0 1,1-1-1,-1 1 1,1 0-1,-1 0 1,0 0 0,1-1-1,-1 1 1,1 0-1,-1 0 1,1 0-1,-1 0 1,0 0-1,1 0 1,-1 0 0,1 0-1,-1 0 1,1 0-1,-1 0 1,0 0-1,1 1 1,-1-1-1,1 0 1,-1 0 0,1 1-1,-1-1 1,1 0-1,-1 0 1,1 1-1,-1-1 1,1 1-1,0-1 1,-1 0 0,1 1-1,-1-1 1,1 1-1,0-1 1,-1 1-1,1-1 1,0 1-1,0-1 1,0 1 0,-1 1-1,-2 7 100,1 0 0,-1 0 0,2 0 1,-1 0-1,1 0 0,1 1 0,-1-1 0,2 0 0,-1 1 0,4 14 0,-4-22-125,1 1-1,-1 0 1,0-1-1,1 1 0,0-1 1,0 1-1,0-1 1,0 1-1,0-1 1,0 0-1,1 1 0,-1-1 1,1 0-1,0 0 1,-1 0-1,1 0 0,0 0 1,0-1-1,0 1 1,1 0-1,-1-1 1,0 0-1,0 1 0,1-1 1,-1 0-1,1 0 1,-1 0-1,1-1 0,-1 1 1,1-1-1,0 1 1,-1-1-1,1 0 1,0 0-1,-1 0 0,1 0 1,0 0-1,-1-1 1,1 1-1,4-3 0,-5 3-285,-1-1 0,0 1-1,0-1 1,0 1-1,0-1 1,-1 0-1,1 1 1,0-1-1,0 0 1,0 0-1,0 0 1,-1 0 0,1 0-1,0 0 1,-1 0-1,1 0 1,-1 0-1,1 0 1,-1-1-1,1 0-273,9-16-6987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11403,'0'0'8210,"1"8"-6950,4 25 686,2 0-1,19 56 1,37 66-507,-60-150-1429,-1 0-1,1-1 1,0 1 0,0 0-1,0-1 1,1 0-1,-1 0 1,1 0 0,0 0-1,0 0 1,1-1-1,4 3 1,-7-4-173,0-1 0,1 0 0,-1-1-1,0 1 1,1 0 0,-1-1 0,1 1 0,-1-1 0,0 0-1,1 0 1,-1 0 0,1 0 0,-1 0 0,1 0 0,-1-1-1,1 1 1,-1-1 0,0 0 0,1 1 0,-1-1 0,0 0-1,0 0 1,1-1 0,-1 1 0,0 0 0,0-1 0,-1 0-1,5-3 1,-1 1-1537,-1-1 0,1 0-1,-1-1 1,0 1 0,7-12 0,0-8-6068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37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6983,'0'0'13271,"22"0"-11275,21 0-1345,712 11 1629,-597-9-2143,1-6 0,241-38 0,-369 39 474,-27 3-2037,-14-2-1727,0 1 1334,-7-2-4384,-1-2-5349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2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73 109 11659,'0'0'7020,"0"-8"-4666,0-24-731,0 31-1581,0 1 1,0-1-1,0 1 1,0 0-1,0-1 0,0 1 1,0-1-1,0 1 1,0 0-1,0-1 0,0 1 1,0-1-1,0 1 1,0 0-1,0-1 0,-1 1 1,1-1-1,0 1 1,0 0-1,0-1 0,-1 1 1,1 0-1,0-1 1,0 1-1,-1 0 0,1 0 1,0-1-1,-1 1 1,1 0-1,0 0 0,-1-1 1,1 1-1,0 0 1,-1 0-1,1 0 0,-1 0 1,1-1-1,0 1 1,-1 0-1,1 0 0,-1 0 1,1 0-1,0 0 1,-1 0-1,1 0 0,-1 0 1,1 0-1,0 0 1,-1 0-1,1 1 0,-1-1 1,1 0-1,0 0 1,-1 0-1,1 0 0,0 1 1,-1-1-1,1 0 1,-1 1-1,-14 12-23,9-5 105,1-1 1,1 1 0,-1 1 0,1-1-1,1 0 1,0 1 0,0 0 0,0 0 0,-1 12-1,4-19-102,-1 0-1,1 0 1,0 0-1,-1 1 0,1-1 1,0 0-1,0 0 0,1 0 1,-1 1-1,0-1 1,1 0-1,-1 0 0,1 0 1,0 0-1,0 0 1,0 0-1,0 0 0,0 0 1,0 0-1,0 0 0,1-1 1,-1 1-1,0 0 1,1-1-1,0 1 0,-1-1 1,1 0-1,0 1 1,0-1-1,0 0 0,0 0 1,0 0-1,0 0 0,0 0 1,0-1-1,0 1 1,0-1-1,0 1 0,0-1 1,1 0-1,-1 0 1,3 0-1,-2 0-22,1 0 1,-1 0-1,0 0 0,0-1 1,0 1-1,0-1 0,1 0 1,-1 0-1,0 0 1,0 0-1,-1 0 0,1-1 1,0 1-1,0-1 0,-1 0 1,1 0-1,-1 0 1,1 0-1,-1 0 0,0 0 1,0-1-1,0 1 0,0-1 1,0 0-1,-1 1 0,1-1 1,-1 0-1,0 0 1,1 0-1,0-5 0,1-7-37,0 0-1,-1-1 0,0 1 0,-2-31 1,0 37 64,-2-1-75,-4 16-39,-3 20 113,8-21 18,0 1 0,1-1 1,0 1-1,0-1 0,0 1 0,1 0 1,0-1-1,0 1 0,3 9 0,-4-14-34,1 1 0,0-1-1,0 1 1,0-1 0,0 1-1,0-1 1,1 1 0,-1-1-1,0 0 1,1 0 0,-1 0 0,0 0-1,1 0 1,-1 0 0,1 0-1,0 0 1,-1-1 0,1 1-1,0 0 1,-1-1 0,1 1 0,0-1-1,0 0 1,-1 0 0,1 0-1,0 0 1,0 0 0,0 0-1,-1 0 1,1 0 0,0-1 0,0 1-1,-1-1 1,3 0 0,-1-1-6,0 1 0,-1 0 0,1 0 0,-1-1 0,0 0 1,0 1-1,1-1 0,-1 0 0,0 0 0,0 0 0,-1 0 1,1-1-1,0 1 0,-1 0 0,1-1 0,-1 1 0,0-1 1,2-5-1,-1 2 3,0-1-1,0 0 1,0-1 0,-1 1 0,0 0 0,0-8 0,-2 33-131,-1-10 133,1 0-1,1 1 0,0-1 1,0 1-1,2 11 0,-2-19-1,0 0 1,0 0-1,1 0 0,-1 0 0,0 0 0,1 0 0,-1 0 0,1 0 0,-1 0 0,1 0 0,0 0 0,-1 0 1,1 0-1,0-1 0,0 1 0,0 0 0,-1 0 0,1-1 0,0 1 0,1 0 0,0-1 2,0 1 0,-1-1 0,1 0 1,0 0-1,-1 0 0,1 0 0,0 0 0,0 0 0,-1-1 0,1 1 0,0 0 0,-1-1 0,1 1 0,0-1 0,-1 0 0,1 0 0,1 0 0,1-2-10,-1 0-1,1 0 1,-1 0-1,0 0 1,0 0-1,0-1 1,0 1-1,0-1 1,-1 0-1,0 1 1,0-1-1,0 0 1,0-1-1,0 1 1,-1 0-1,0-1 0,1-5 1,0 0-2,0 0 0,-1 0-1,0 0 1,0 0 0,-1-1 0,-3-17 0,3 28 2,0 0 1,0 1-1,0-1 1,0 0-1,0 0 1,0 0 0,0 1-1,0-1 1,0 0-1,0 0 1,0 0 0,0 0-1,0 1 1,0-1-1,0 0 1,-1 0 0,1 0-1,0 0 1,0 1-1,0-1 1,0 0 0,0 0-1,0 0 1,-1 0-1,1 0 1,0 0 0,0 1-1,0-1 1,0 0-1,0 0 1,-1 0 0,1 0-1,0 0 1,0 0-1,0 0 1,-1 0-1,1 0 1,0 0 0,0 0-1,0 0 1,0 0-1,-1 0 1,1 0 0,0 0-1,0 0 1,0 0-1,-1 0 1,1 0 0,0 0-1,0 0 1,0 0-1,0 0 1,-1-1 0,1 1-1,0 0 1,0 0-1,0 0 1,0 0 0,0 0-1,-1 0 1,1-1-1,0 1 1,0 0 0,0 0-1,0 0 1,0 0-1,0-1 1,0 1-1,-7 13-2,5-4 36,1-1 0,0 0 0,1 1-1,0-1 1,0 0 0,2 11 0,-2-17-27,0 0-1,1-1 1,-1 1 0,1 0 0,0 0-1,-1 0 1,1-1 0,0 1-1,0-1 1,0 1 0,0-1 0,0 1-1,0-1 1,1 1 0,-1-1 0,0 0-1,1 0 1,-1 1 0,1-1 0,0 0-1,-1-1 1,1 1 0,0 0 0,-1 0-1,1-1 1,0 1 0,0-1-1,-1 1 1,1-1 0,0 0 0,0 0-1,3 0 1,0 0-151,-1 0 0,1 0 0,-1-1 0,1 0-1,-1 0 1,1 0 0,-1 0 0,0-1 0,0 0 0,0 0-1,8-4 1,4-7-4110,-1-3-4473,-10 10 1810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9 122 7591,'0'0'19992,"11"-4"-19730,-2 1-230,0 0 5,0 0 0,0-1 0,0 0 1,9-5-1,-15 7-25,-1 1 0,0-1 0,0 0 0,0 1 0,0-1 0,0 0 0,0 0 0,0 0-1,0-1 1,-1 1 0,1 0 0,-1 0 0,0-1 0,0 1 0,0-1 0,0 0 0,0 1 0,0-1 0,0 1 0,-1-1 0,1-5-1,-1 7-9,0 0 0,0 0-1,0-1 1,0 1-1,0 0 1,0-1-1,0 1 1,0 0-1,0-1 1,-1 1 0,1 0-1,0-1 1,-1 1-1,1 0 1,-1 0-1,0-1 1,1 1-1,-1 0 1,0 0-1,0 0 1,1 0 0,-1 0-1,0 0 1,0 0-1,0 0 1,0 1-1,0-1 1,-1 0-1,1 1 1,0-1 0,0 0-1,0 1 1,-1-1-1,1 1 1,0 0-1,-1-1 1,1 1-1,0 0 1,-1 0-1,1 0 1,0 0 0,-1 0-1,1 0 1,0 0-1,-1 1 1,1-1-1,0 0 1,0 1-1,-2 0 1,-1 0-20,-1 1 1,1 0-1,0-1 0,0 2 1,0-1-1,1 0 1,-1 1-1,0 0 0,1 0 1,0 0-1,0 0 0,0 0 1,0 1-1,-4 5 1,5-5 36,0 0-1,0 0 1,1 0 0,-1 0 0,1 0 0,0 0 0,0 0 0,0 1 0,0-1 0,1 0 0,0 0 0,0 1 0,0-1 0,0 1 0,1-1-1,0 0 1,1 6 0,0-7-10,-1 0 0,1 1 0,0-1 0,0 0 0,0 0 0,0 0 0,1-1 0,-1 1 0,1 0 0,0-1 0,0 0 0,0 0 0,0 0 0,0 0-1,0 0 1,0 0 0,1-1 0,-1 0 0,0 1 0,8 0 0,54 7-773,-21-13-4915,-24-7-1010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13004,'0'0'8707,"3"11"-7975,-2 10-473,0 0 1,-1 0-1,-1 0 1,-1 0-1,0-1 1,-2 1 0,-8 25-1,-12 73 106,20-86-6762,4-58 2083,2-7-1915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2947,'0'0'13292,"18"58"-12042,-8-29-193,6 2 352,2 2-192,7-1-737,7-1-319,1-5-65,3-4-32,-8-5-417,-1-4-319,-12-5-193,-7-5-416,-23-3-10634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3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10890,'0'0'7527,"73"-16"-6309,-36 7-161,4-1-769,1-2-256,-5 3-1570,-5-3-2850,-5 2-3811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13901,'0'0'4260,"9"-4"-2749,5-1-940,0 0-1,0 1 1,1 1 0,-1 0 0,29-2-1,-39 5-452,1 0-1,0 0 0,-1 1 0,1-1 0,-1 1 1,1 0-1,-1 1 0,1-1 0,-1 0 0,1 1 1,4 3-1,-7-4-123,0 1 1,0 0 0,0-1-1,-1 1 1,1 0 0,0 0-1,-1 0 1,1 0 0,-1 0 0,0 1-1,0-1 1,1 0 0,-2 1-1,1-1 1,0 0 0,0 1-1,-1-1 1,1 1 0,-1 0-1,0-1 1,0 1 0,0 2-1,0 4 38,-1 0 0,-1 0-1,1 0 1,-1 0 0,-1 0-1,0-1 1,-5 12 0,-8 28 35,15-47-62,1 0-1,0 0 1,0 0 0,-1 0 0,1 0 0,0-1-1,0 1 1,0 0 0,0 0 0,0 0 0,0 0 0,0 0-1,0 0 1,0 0 0,1 0 0,-1 0 0,0 0 0,1 0-1,-1 0 1,1 0 0,-1 0 0,1 0 0,-1 0 0,1-1-1,-1 1 1,1 0 0,0 0 0,-1-1 0,1 1-1,1 0 1,1 0 15,-1 0 1,0 0-1,1-1 0,-1 1 0,1-1 0,-1 0 0,1 1 0,-1-1 0,1 0 0,0-1 0,4 0 1,8-2-55,0-1 0,-1 0 1,17-8-1,-18 7-1243,0-2 0,-1 0-1,22-15 1,0-5-6079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16688,'0'0'8071,"58"21"-9224,-45-15-2274,-1-2-2723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13389,'0'0'10217,"38"11"-11370,-25-23-2594,-3-2-5254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52 2498,'4'-11'3728,"0"-13"-3227,-5 10 1425,1 14-1747,0 0 1,0-1-1,-1 1 1,1 0-1,0 0 1,0 0-1,0 0 1,0 0-1,-1-1 1,1 1-1,0 0 1,0 0-1,0 0 1,-1 0-1,1 0 1,0 0-1,0 0 1,0 0-1,-1 0 1,1 0-1,0 0 1,0 0-1,0 0 0,-1 0 1,1 0-1,0 0 1,0 0-1,0 0 1,-1 0-1,1 0 1,0 0-1,0 0 1,0 1-1,0-1 1,-1 0-1,1 0 1,0 0-1,0 0 1,0 0-1,0 0 1,0 1-1,-1-1 1,1 0-1,0 0 1,0 0-1,0 0 1,0 1-1,0-1 1,0 0-1,-3 2 243,1 0-1,-1 0 0,1-1 0,-1 0 0,1 1 0,-1-1 1,0 0-1,0 0 0,0 0 0,1-1 0,-7 2 1,6-2-269,-1 1 1,0 0-1,1-1 0,-1 2 1,1-1-1,-1 0 1,1 1-1,0 0 1,-1-1-1,-2 4 1,1-1-158,0 0 1,0 1 0,0-1-1,1 1 1,0 1 0,0-1 0,0 0-1,0 1 1,1 0 0,0 0-1,0 0 1,1 0 0,0 0-1,0 1 1,0-1 0,1 1 0,0-1-1,0 1 1,0 0 0,1 7-1,0-13-5,1-1 0,-1 1 0,1 0 0,-1-1 0,0 1 0,1-1 0,-1 1 0,1 0 0,-1-1 0,1 1 0,-1-1 0,1 0 0,0 1-1,-1-1 1,1 1 0,0-1 0,-1 0 0,1 0 0,0 1 0,-1-1 0,1 0 0,0 0 0,0 0 0,-1 0 0,1 0 0,0 0 0,1 0 0,26 0-173,-20 0 126,8-1-12,1-1-1,32-7 1,-39 5 66,0 2 0,0 0-1,1 0 1,-1 1 0,1 0 0,-1 0 0,1 1-1,0 1 1,-1 0 0,14 3 0,-22-3 6,0-1 0,0 1-1,0 0 1,0 0 0,0 0 0,0 0 0,-1 0 0,1 1 0,0-1 0,-1 0 0,1 1 0,-1-1 0,1 1 0,-1 0 0,0-1 0,0 1 0,0 0 0,0 0 0,0 0 0,0 0-1,0 0 1,-1 0 0,1 0 0,0 0 0,-1 0 0,0 0 0,0 0 0,1 0 0,-1 0 0,0 0 0,-1 0 0,1 4 0,-1-1 80,0-1 0,-1 1 0,1 0 0,-1-1 0,0 1 1,0-1-1,0 1 0,-1-1 0,1 0 0,-1 0 0,0 0 0,0-1 0,-4 4 1,-14 10 578,-1-1 1,0-1-1,-1 0 0,0-2 1,-1-1-1,-42 14 1,98-53-6420,27-15 221,-21 17 613,1-3-1126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49 413 7911,'0'0'13245,"-8"3"-12903,6-3-330,0 1 0,0 0 1,0-1-1,0 1 0,0 0 1,0 0-1,0 1 0,0-1 0,0 0 1,1 0-1,-1 1 0,0-1 1,1 1-1,-1 0 0,1-1 1,0 1-1,0 0 0,-1 0 0,0 3 1,0 1 27,1 0 0,0 1 0,0-1 0,1 0 0,-1 1 0,1-1 0,2 10 0,-2-13-33,-1-1 0,1 0 0,0 0 1,1 0-1,-1 0 0,0 0 1,0 0-1,1 0 0,0 1 0,-1-1 1,1 0-1,0 0 0,0-1 1,0 1-1,0 0 0,0 0 0,0 0 1,1-1-1,-1 1 0,1 0 0,-1-1 1,1 0-1,-1 1 0,1-1 1,0 0-1,0 0 0,0 0 0,0 0 1,0 0-1,0 0 0,0 0 1,0-1-1,0 1 0,3 0 0,-1-2-2,0 1-1,0-1 0,0 1 1,-1-1-1,1 0 0,-1-1 1,1 1-1,-1-1 0,1 1 1,-1-1-1,0 0 1,1 0-1,-1-1 0,-1 1 1,1-1-1,0 1 0,0-1 1,-1 0-1,3-3 0,8-12 25,-1-1 1,-1 0-1,-1 0 0,0-1 0,-1 0 0,-1-1 1,-2 0-1,0 0 0,-1-1 0,0 1 0,-2-1 1,-1 0-1,-1 0 0,-1-1 0,0 1 0,-8-41 1,6 53 65,-1 1 1,0 0-1,-1 0 1,1 1-1,-2-1 0,-9-14 1,11 19-36,0 0 0,0-1-1,-1 2 1,1-1 0,-1 0 0,0 1 0,0-1-1,0 1 1,-1 1 0,1-1 0,-1 0-1,0 1 1,-7-3 0,10 5-45,1-1 0,-1 1 0,1 0 0,-1 0 0,1-1 0,-1 1 0,1 0 0,-1 1 0,1-1 0,-1 0 0,1 0 0,-1 0 0,1 1 0,-1-1 0,1 1 0,0-1 0,-1 1 0,1 0 0,0 0 0,-1-1 0,1 1 0,0 0 0,0 0 0,0 0 0,-1 0 0,1 1 0,0-1 0,1 0 0,-1 0-1,0 0 1,0 1 0,0-1 0,1 1 0,-1-1 0,0 3 0,-2 5-20,1 0 0,0 0 0,0 1 0,0 14 0,1-20 9,-1 138-9,3-81-1,-1-59 1,-1 1-1,1-1 0,1 1 0,-1 0 1,0-1-1,1 1 0,-1-1 1,1 1-1,0-1 0,0 1 1,0-1-1,0 1 0,0-1 1,0 0-1,1 0 0,-1 0 0,1 1 1,0-1-1,-1-1 0,1 1 1,0 0-1,3 2 0,-3-3 5,0-1 0,0 1 0,1 0 0,-1-1 0,1 1 1,-1-1-1,0 0 0,1 0 0,-1 0 0,1 0 0,-1 0 0,1-1 0,-1 1 0,0-1 0,1 1 0,-1-1 0,0 0 0,1 0 0,-1 0 0,0 0 0,0 0 0,0-1 0,0 1 0,3-3 0,46-46-10,0-1-732,-47 48 544,0 0 1,0 0 0,0 0-1,0 0 1,1 1 0,-1 0 0,1 0-1,-1 0 1,1 0 0,8-1-1,-12 3 163,0 0-1,0 1 1,0-1-1,1 0 1,-1 1-1,0-1 1,0 1-1,0-1 1,0 1-1,0-1 1,0 1-1,0 0 1,0 0-1,0-1 1,-1 1-1,1 0 1,0 0-1,0 0 1,-1 0-1,1 0 1,0 0-1,-1 0 1,1 0-1,-1 0 1,0 0-1,1 0 1,-1 1-1,0-1 1,1 0-1,-1 0 1,0 0-1,0 0 1,0 2-1,4 52-792,-3-40-160,1 33-5342,-2-37 1745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6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1289 4324,'0'0'1938,"-3"-9"-1372,-4-20-327,1 0 0,1-1-1,-1-52 1,7 79-237,-1 1-1,1-1 0,0 1 0,0 0 1,0 0-1,0 0 0,0-1 0,0 1 1,1 0-1,-1 0 0,1 0 0,-1 1 1,1-1-1,3-3 0,34-27 61,-22 19-9,284-211 1679,-234 183-1194,1 2 1,132-51-1,-5 20 362,285-61-1,125 51-19,-300 48-794,999-100 31,2 36-82,-1213 90-27,1298-67 19,-165 66-27,-839 22 15,348 5 7,399-36-8,-419 3-1,-312 6-5,492 0 22,-746 7-22,86 2 3,-192 1-16,0 2 0,0 2 0,56 16 1,-94-22 0,-1 0 1,1 1-1,0 0 0,-1 0 1,1 0-1,-1 1 1,0 0-1,1-1 1,-1 1-1,-1 1 1,1-1-1,0 1 1,-1-1-1,1 1 1,3 7-1,-5-8 25,-1 1 1,1-1-1,-1 1 0,0 0 0,0-1 1,-1 1-1,1 0 0,-1-1 0,0 1 1,0 0-1,0 0 0,0 0 0,-1-1 1,0 1-1,1 0 0,-1-1 0,-1 1 1,1 0-1,0-1 0,-1 0 0,-2 5 1,-9 22 102,1 0 0,1 2 1,-10 52-1,14-52-110,-1-1 1,-1 0-1,-24 51 1,-44 48 25,50-89 107,3 0-1,-37 86 1,1 54 355,42-153-542,15-24 83,1-1-1,-1 1 1,0 0-1,1 1 1,0-1-1,0 0 1,0 1-1,-1 4 1,3-8-147,1 0 1,-1 1-1,0-1 0,0 0 1,0 0-1,1 1 0,-1-1 1,1 0-1,-1 0 1,1 0-1,0 0 0,-1 0 1,1 0-1,0 0 0,-1 0 1,1 0-1,0 0 1,0 0-1,0 0 0,0 0 1,0-1-1,0 1 0,0 0 1,0-1-1,1 1 1,-1-1-1,0 1 0,0-1 1,0 1-1,1-1 0,-1 0 1,0 0-1,0 0 1,1 0-1,-1 0 0,2 0 1,25 1-4702,-15-1 1095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14510,'0'0'5317,"-5"72"-4965,19-38 193,-2 8-1,1 5-31,1-2 95,-5-1 1,0-3-289,-2-6-256,2-9-32,-2-9-256,3-9-609,1-6-1025,-1-2-608,-1-6-2467,-5-8-3202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9513,'0'0'5531,"10"2"-4998,-4 0-462,0-1 0,0 0 0,0 0 0,0-1 0,0 0 0,0 0 0,10-1 0,-14 0-43,1 1 1,0-1-1,-1 0 0,1 0 0,-1-1 0,1 1 0,-1 0 1,0-1-1,1 0 0,-1 1 0,0-1 0,0 0 0,0 0 1,0 0-1,-1 0 0,1 0 0,0-1 0,-1 1 0,0 0 1,1-1-1,-1 1 0,0-1 0,1-4 0,-2 6 76,1-1-1,-1 0 0,0 1 1,1-1-1,-1 1 0,0-1 1,0 0-1,0 1 1,0-1-1,0 0 0,-1 1 1,1-1-1,0 1 0,-1-1 1,1 0-1,-1 1 1,0-1-1,0 1 0,1-1 1,-1 1-1,0 0 0,0-1 1,0 1-1,0 0 1,0 0-1,-1 0 0,1 0 1,0 0-1,-1 0 0,1 0 1,0 0-1,-1 0 1,1 0-1,-1 1 0,1-1 1,-1 1-1,1-1 0,-1 1 1,0 0-1,1-1 1,-1 1-1,-3 0 0,2-1-51,0 1-1,0 0 0,0-1 1,0 1-1,0 0 1,0 1-1,0-1 0,0 0 1,0 1-1,0 0 0,0 0 1,0 0-1,0 0 1,0 0-1,0 0 0,0 1 1,1 0-1,-1-1 0,1 1 1,-1 0-1,1 0 1,-4 4-1,2 3-43,0-1-1,1 1 1,0 0 0,1 0 0,0 0-1,0 0 1,1 1 0,0 17 0,0-22 5,1 0 0,0 0-1,0 0 1,1 0 0,-1 0 0,1 0 0,0 0 0,1-1 0,-1 1 0,1 0 0,0-1 0,0 1-1,0-1 1,1 0 0,0 1 0,0-1 0,0 0 0,5 4 0,-7-6-26,1-1-1,0 0 1,0 0 0,0 0-1,0 0 1,1 0 0,-1 0-1,0-1 1,0 1 0,0-1 0,1 1-1,-1-1 1,0 0 0,0 0-1,1 0 1,-1 0 0,0 0-1,0-1 1,1 1 0,-1-1 0,0 1-1,0-1 1,0 0 0,0 0-1,3-1 1,0-1-449,1-1 0,-1 0 0,1 0 0,-1 0 0,-1-1 1,1 1-1,5-8 0,14-19-5064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36 289 9449,'0'0'3651,"-4"10"-3122,1 1-118,1-1-1,0 1 1,0 0 0,1 0-1,1 0 1,0 12 0,0-20-347,0 0-1,0-1 1,0 1 0,1 0 0,-1-1 0,1 1 0,-1 0-1,1-1 1,0 1 0,0-1 0,0 1 0,0-1 0,1 1-1,-1-1 1,0 0 0,1 0 0,0 0 0,0 0 0,-1 0-1,1 0 1,0 0 0,1 0 0,-1-1 0,0 1 0,0-1-1,1 0 1,-1 1 0,1-1 0,-1 0 0,1 0 0,-1-1-1,1 1 1,0-1 0,-1 1 0,6-1 0,-4 0-48,0-1 1,0 0 0,0-1-1,0 1 1,0-1-1,0 0 1,0 1 0,-1-2-1,1 1 1,-1 0-1,1-1 1,-1 1-1,0-1 1,0 0 0,0 0-1,-1-1 1,1 1-1,-1 0 1,1-1 0,-1 0-1,0 1 1,-1-1-1,1 0 1,1-4 0,3-7-61,-1 1 1,0-1 0,-1 0-1,-1 0 1,2-23 0,-4 20 172,0-1 0,-1 1 0,-1-1 0,-1 1 0,-1 0 0,-6-22 0,7 32-80,0 0 0,-1 1 0,0-1-1,-1 1 1,1 0 0,-1 0 0,-1 1 0,1-1 0,-1 1 0,0 0 0,-1 0 0,0 0 0,1 1 0,-2 0 0,1 0 0,-13-7 0,18 11-51,-1 0 0,1 0 0,0 1 1,-1-1-1,1 0 0,-1 1 0,0-1 1,1 1-1,-1 0 0,1-1 0,-1 1 0,0 0 1,1 0-1,-1 0 0,1 0 0,-1 0 1,0 1-1,1-1 0,-1 0 0,1 1 1,-1-1-1,1 1 0,-1-1 0,1 1 1,-1 0-1,1 0 0,0 0 0,-1 0 1,1 0-1,0 0 0,0 0 0,-1 0 1,1 0-1,0 0 0,0 1 0,0-1 1,1 0-1,-1 1 0,0-1 0,0 1 1,1-1-1,-1 1 0,0 1 0,-3 10 25,1 0 0,0-1 0,1 1 1,-1 19-1,1-14 3,-2 11 78,1-13 63,0 0 0,2 1 0,0-1-1,0 1 1,5 31 0,-4-47-167,0 0 1,1 1 0,-1-1-1,1 0 1,0 1-1,-1-1 1,1 0 0,0 0-1,0 0 1,-1 1 0,1-1-1,0 0 1,0 0 0,0 0-1,1 0 1,-1-1-1,0 1 1,0 0 0,0 0-1,1-1 1,-1 1 0,0-1-1,0 1 1,1-1 0,-1 1-1,1-1 1,-1 0-1,0 0 1,1 0 0,-1 0-1,1 0 1,-1 0 0,0 0-1,1 0 1,-1 0-1,1-1 1,-1 1 0,0 0-1,1-1 1,-1 0 0,2 0-1,6-3 27,-2 1 0,1-1-1,0 0 1,-1 0 0,10-8 0,2-4 2,-14 11-158,0 0-1,1 0 1,-1 1-1,1 0 1,0 0-1,0 0 1,0 0 0,1 1-1,-1 0 1,1 1-1,0 0 1,0 0-1,13-2 1,-19 4 118,1 1 0,-1-1 0,1 1 1,-1 0-1,0 0 0,1 0 1,-1 0-1,0 0 0,1 0 0,-1 0 1,0 1-1,0-1 0,0 0 1,0 0-1,0 1 0,0-1 0,-1 1 1,1-1-1,0 1 0,-1-1 1,1 1-1,-1 0 0,1-1 0,-1 1 1,0 3-1,8 44 87,-8-48-103,0 3-343,0 0 0,0 0 0,1 0 0,0 0 0,0 0 0,0 0 0,0-1 0,0 1 0,3 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2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14061,'0'0'4244,"1"13"-3390,7 38 632,2 0 0,26 75 0,-4-12 228,-31-108-1676,1 1 0,-1-1 0,1 1 0,0-1 1,1 0-1,-1 0 0,1 0 0,0 0 0,1-1 1,0 1-1,-1-1 0,8 8 0,-11-13-64,1 0-1,-1 0 1,0 0 0,0 0-1,1 0 1,-1 0 0,0 0-1,0-1 1,1 1 0,-1 0-1,0 0 1,0 0 0,1 0-1,-1 0 1,0 0 0,0 0-1,0-1 1,1 1 0,-1 0-1,0 0 1,0 0 0,0 0-1,0-1 1,0 1 0,1 0-1,-1 0 1,0 0 0,0-1-1,0 1 1,0 0 0,0 0-1,0-1 1,0 1 0,0 0-1,0 0 1,0 0 0,0-1-1,0 1 1,0 0 0,0 0-1,0-1 1,0 1 0,0 0-1,0 0 1,0-1 0,1-14-415,-1 14 337,-2-7-18,1 0 1,-2 0 0,1 0 0,-1 0-1,0 0 1,0 0 0,-1 1 0,0 0-1,-1 0 1,-8-11 0,-32-36 190,49 57-61,0 0 0,-1 0 0,1 0 1,0 0-1,1 0 0,-1-1 0,0 0 1,1 0-1,-1 0 0,1 0 0,0-1 1,0 0-1,-1 0 0,1 0 0,0 0 1,0-1-1,0 0 0,0 0 0,0 0 1,0-1-1,-1 0 0,7-1 1,-6 0 43,-1 0 0,0 0 0,0 0 0,0 0 0,0-1 0,-1 0 1,1 1-1,-1-1 0,1-1 0,-1 1 0,0 0 0,0-1 0,-1 0 1,1 0-1,-1 0 0,1 0 0,-1 0 0,-1 0 0,1 0 0,0-1 1,-1 1-1,0 0 0,1-10 0,-2 13-38,1 0 0,-1 0 0,0 0 0,0 0 0,0 0 0,0-1 1,0 1-1,0 0 0,0 0 0,0 0 0,0 0 0,0 0 0,-1 0 0,1-1 0,-1 1 0,1 0 0,0 0 0,-1 0 1,0 0-1,1 0 0,-1 0 0,0 0 0,1 1 0,-1-1 0,0 0 0,0 0 0,0 0 0,1 1 0,-1-1 0,0 0 1,0 1-1,0-1 0,0 1 0,0-1 0,-1 1 0,1 0 0,0-1 0,0 1 0,0 0 0,0 0 0,0 0 0,0 0 1,-1 0-1,1 0 0,0 0 0,-2 0 0,0 1 9,1-1 0,-1 0-1,1 1 1,0 0 0,-1 0 0,1 0 0,-1 0-1,1 0 1,0 0 0,0 0 0,0 1 0,0-1-1,0 1 1,0-1 0,0 1 0,0 0 0,1 0-1,-1 0 1,1 0 0,-1 0 0,-1 4 0,0 1-1,2-1-1,-1 1 1,1 0 0,-1 0 0,2-1 0,-1 1-1,1 0 1,0 0 0,1 0 0,-1 0 0,1 0-1,1-1 1,-1 1 0,5 12 0,-4-16-27,-1 0 0,1 0 0,0 0 0,-1-1 0,1 1 0,0 0 0,1-1 1,-1 1-1,0-1 0,1 0 0,-1 0 0,1 0 0,0 0 0,0 0 0,0 0 0,0-1 0,0 1 1,0-1-1,0 0 0,0 0 0,0 0 0,1-1 0,-1 1 0,0-1 0,1 1 0,-1-1 1,0 0-1,1-1 0,-1 1 0,0 0 0,1-1 0,2-1 0,-1 1-555,-1-1-1,1 1 1,-1-1-1,0-1 1,0 1-1,1-1 0,-2 1 1,1-1-1,0 0 1,5-6-1,18-18-7030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0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14798,'0'0'5584,"4"10"-4959,154 351 4398,-156-357-5116,0 0 0,0 0 1,1 0-1,-1 0 0,1 0 0,-1 0 0,1-1 0,0 0 1,7 6-1,-9-8-24,-1-1 0,1 0 0,-1 1 0,1-1-1,-1 0 1,1 0 0,-1 0 0,1 1 0,0-1 0,-1 0 0,1 0 0,-1 0 0,1 0 0,0 0 0,-1 0 0,1 0 0,0 0-1,-1 0 1,1 0 0,-1-1 0,1 1 0,0 0 0,-1 0 0,1 0 0,-1-1 0,1 1 0,0-1 0,1-1-292,-1 1 1,1-1-1,-1 0 0,0 0 1,0 0-1,0 0 0,0 0 1,0 0-1,0 0 1,-1 0-1,1 0 0,0-3 1,6-27-7007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76 146 9577,'0'0'9807,"-8"9"-7982,2-3-1510,-4 5-76,0 0 1,1 1 0,-10 15 0,18-25-236,-1 0-1,1 1 1,-1-1 0,1 1-1,0-1 1,0 1 0,0-1 0,0 1-1,0-1 1,1 1 0,-1 0-1,1 0 1,-1-1 0,1 1-1,0 0 1,0 0 0,1-1 0,-1 1-1,0 0 1,1-1 0,0 1-1,-1 0 1,1-1 0,0 1 0,1-1-1,-1 1 1,2 2 0,-2-4-4,1 1 1,-1-1-1,1 0 1,0 1-1,-1-1 0,1 0 1,0 0-1,0 0 1,0 0-1,0 0 1,0-1-1,0 1 1,0-1-1,0 1 1,0-1-1,0 0 1,0 1-1,0-1 0,0 0 1,0 0-1,0-1 1,0 1-1,1 0 1,-1-1-1,0 1 1,3-2-1,-1 0 14,-1 1 0,1-1 0,0 0 0,-1 0 0,1 0 0,-1-1 0,0 1 0,0-1 0,0 0 0,0 0 0,0 0 0,-1 0 0,3-4 0,0-3 16,0 0 0,-1-1-1,0 0 1,-1 1 0,-1-1 0,1-1 0,-2 1-1,1 0 1,-2 0 0,1-1 0,-3-17 0,2 29-31,0 0 1,0 1 0,0-1-1,0 0 1,-1 1 0,1-1-1,0 0 1,0 1 0,0-1-1,-1 0 1,1 0 0,0 1-1,0-1 1,-1 0 0,1 0-1,0 1 1,-1-1 0,1 0-1,0 0 1,-1 0 0,1 1-1,0-1 1,-1 0 0,1 0-1,0 0 1,-1 0 0,1 0-1,0 0 1,-1 0 0,1 0-1,0 0 1,-1 0 0,1 0-1,0 0 1,-1 0 0,1 0-1,-1 0 1,1 0 0,0 0-1,-1-1 1,1 1 0,0 0-1,-1 0 1,1 0 0,0-1-1,0 1 1,-1 0 0,1 0-1,0-1 1,0 1 0,-1 0 0,1 0-1,0-1 1,0 1 0,0 0-1,-1-1 1,1 1 0,0 0-1,0-1 1,0 1 0,0 0-1,0-1 1,0 1 0,0-1-1,-4 14 4,1 1 0,1 0 0,0-1-1,0 29 1,2-35 27,0 0 0,0 1 0,1-1 0,0 0 0,0 0 0,1 0 0,0 0 0,0 0 0,1 0 0,0 0 0,5 9 0,-7-15-11,0 1-1,0-1 1,1 1 0,-1-1 0,1 1 0,-1-1-1,1 0 1,-1 1 0,1-1 0,0 0 0,-1 0-1,1 0 1,0-1 0,0 1 0,0 0-1,0-1 1,0 1 0,-1-1 0,1 1 0,0-1-1,0 0 1,0 0 0,0 0 0,0 0 0,0 0-1,0-1 1,0 1 0,0 0 0,0-1 0,0 0-1,0 1 1,0-1 0,0 0 0,-1 0-1,1 0 1,0 0 0,-1 0 0,1 0 0,0-1-1,-1 1 1,0-1 0,2-1 0,5-5 151,-1 0 1,0 0-1,0-1 1,-1 0 0,0 0-1,6-14 1,-4 6-53,-1-1-1,-1-1 1,5-19 0,-10 34-94,1 0-1,-1 0 0,-1 0 1,1-1-1,-1 1 1,1 0-1,-1-1 0,0 1 1,-1 0-1,1-1 1,-1 1-1,0 0 1,0 0-1,0 0 0,-1 0 1,1 0-1,-1 0 1,0 0-1,-3-5 0,5 9-27,-1-1-1,1 0 0,0 1 0,-1-1 1,1 0-1,0 1 0,-1-1 0,1 1 1,-1-1-1,1 1 0,-1-1 0,1 1 1,-1-1-1,1 1 0,-1 0 0,0-1 1,1 1-1,-1 0 0,0-1 0,1 1 1,-1 0-1,0 0 0,1 0 0,-1-1 1,0 1-1,1 0 0,-1 0 0,0 0 1,1 0-1,-1 0 0,0 0 0,0 1 1,1-1-1,-1 0 0,0 0 1,1 0-1,-1 1 0,0-1 0,1 0 1,-1 1-1,1-1 0,-1 0 0,1 1 1,-1-1-1,0 1 0,1-1 0,-1 1 1,1-1-1,0 1 0,-1-1 0,1 1 1,-1 0-1,1-1 0,0 1 0,0-1 1,-1 1-1,1 0 0,0 0 0,0-1 1,0 1-1,0 0 0,-1-1 0,1 1 1,0 0-1,1 1 0,-4 53-103,3-48 124,0-4-21,0 1 1,0 0-1,1 0 1,0 0-1,0-1 1,0 1 0,0 0-1,0-1 1,1 1-1,-1-1 1,1 0-1,0 1 1,0-1 0,0 0-1,1 0 1,3 4-1,-4-6 16,-1 0 0,0 0 0,1 0 0,-1-1 0,0 1 0,1 0 0,-1-1 0,1 1 0,-1-1 0,1 1 0,-1-1 0,1 0 0,-1 0 0,1 0-1,0 0 1,-1 0 0,1 0 0,-1 0 0,1 0 0,-1-1 0,1 1 0,-1 0 0,1-1 0,-1 0 0,1 1 0,-1-1 0,0 0 0,1 0 0,-1 1 0,0-1 0,0 0 0,1 0-1,-1 0 1,0-1 0,0 1 0,0 0 0,0 0 0,0-1 0,-1 1 0,1 0 0,1-4 0,6-11 81,0 0 0,-1-1 0,-1 0 0,0 0 0,-1 0 0,-1-1 0,-1 0 0,1-22-1,-3 55-61,0 0 0,1 0 0,0-1 0,1 1 0,1-1 0,0 1 0,9 17-1,-11-28-35,0 1 0,0-2-1,0 1 1,1 0 0,0 0-1,0-1 1,0 0-1,0 1 1,0-1 0,0 0-1,1 0 1,6 3 0,-7-5-51,0 0 1,0 0-1,0 0 1,0 0-1,0 0 1,0-1-1,0 0 1,0 0-1,0 0 1,0 0-1,1 0 1,-1 0-1,0-1 1,0 1-1,0-1 1,0 0-1,0 0 1,0 0-1,0-1 1,3-1-1,0-1-515,0 0-1,0 0 1,-1 0 0,1 0 0,-1-1-1,8-9 1,10-19-5068,-10 3-2128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36 170 8904,'0'0'9983,"9"-3"-7821,-2 1-1955,-1 0 0,0 0-1,0-1 1,-1 0 0,1 0-1,0-1 1,-1 1 0,0-1 0,0 0-1,0-1 1,0 1 0,-1-1-1,0 0 1,0 0 0,0-1-1,0 1 1,-1-1 0,0 1 0,0-1-1,-1 0 1,0 0 0,0-1-1,0 1 1,1-9 0,-3 14-157,1-1 1,-1 1-1,0-1 0,0 1 1,0-1-1,0 1 0,0-1 1,0 1-1,0-1 0,0 1 1,-1 0-1,1-1 1,-1 1-1,1-1 0,-1 1 1,1 0-1,-1-1 0,0 1 1,0 0-1,1 0 0,-1 0 1,0-1-1,0 1 1,0 0-1,-1 0 0,1 0 1,0 1-1,0-1 0,-3-1 1,-1 0 11,1 1 0,-1 0 0,0 1 0,0-1 0,0 1 0,0 0 0,-9 1 0,10 0-69,0-1 0,0 1 1,1 1-1,-1-1 0,0 0 0,1 1 0,-1 0 0,1 0 1,0 0-1,0 0 0,-1 0 0,1 1 0,1-1 0,-1 1 1,0 0-1,1 0 0,-1 0 0,1 0 0,0 0 0,0 1 1,0-1-1,0 1 0,1-1 0,0 1 0,-1 0 0,0 7 1,-1 0 1,1 0 1,0 0-1,0 1 1,1-1-1,1 0 1,0 1 0,0-1-1,3 14 1,-2-22 16,0 1 1,-1-1 0,1 1 0,1-1-1,-1 1 1,0-1 0,1 0-1,0 0 1,-1 1 0,1-1-1,1 0 1,-1-1 0,0 1-1,1 0 1,-1-1 0,1 1-1,0-1 1,0 0 0,0 0-1,0 0 1,0 0 0,0-1-1,1 1 1,-1-1 0,0 0-1,1 1 1,-1-2 0,1 1-1,-1 0 1,1-1 0,0 0-1,-1 0 1,1 0 0,7-1-1,-1 0-364,1-1-1,-1 0 0,0 0 0,1-1 0,-1-1 0,-1 0 0,1 0 0,0-1 1,-1 0-1,16-12 0,7-12-5103,-6-1-4297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9:3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8488,'0'0'16111,"0"10"-15742,0-4-279,1 0 1,-1 0-1,1 1 0,0-1 1,0 0-1,1 0 1,0 0-1,0-1 1,0 1-1,1 0 1,-1-1-1,1 1 1,1-1-1,-1 0 0,1 0 1,0 0-1,7 6 1,-11-11-51,1 0 0,0 0 0,-1 0 0,1-1 0,-1 1 0,1 0 0,0 0 0,-1-1 0,1 1 0,-1 0 0,1-1 0,-1 1 0,1 0 0,-1-1 0,1 1 0,-1-1 0,0 1 0,1-1 0,-1 1 0,0-1 1,1 1-1,-1-1 0,0 1 0,0-1 0,1 0 0,-1 1 0,0-1 0,0 1 0,0-1 0,0 0 0,0 1 0,0-1 0,0-1 0,9-29 505,-8 27-476,3-19 45,-3 15-97,0 1 1,1-1-1,0 1 0,0 0 0,0 0 1,5-8-1,-7 15-17,0 0 0,0 0-1,0 0 1,0-1 0,0 1 0,0 0 0,0 0 0,1 0-1,-1 0 1,0 0 0,0-1 0,0 1 0,0 0 0,0 0 0,0 0-1,0 0 1,1 0 0,-1 0 0,0 0 0,0 0 0,0 0-1,0 0 1,0 0 0,1 0 0,-1 0 0,0 0 0,0-1-1,0 1 1,0 0 0,1 0 0,-1 1 0,0-1 0,0 0-1,0 0 1,0 0 0,0 0 0,1 0 0,-1 0 0,0 0 0,0 0-1,0 0 1,0 0 0,0 0 0,1 0 0,-1 0 0,0 0-1,0 1 1,0-1 0,0 0 0,6 12-14,1 16 25,-7-26 0,1 0-37,16 65 272,-16-65-308,-1 1-1,1-1 0,0 1 1,0-1-1,0 1 0,0-1 1,1 1-1,-1-1 0,1 0 1,-1 0-1,1 0 0,0 0 1,0 0-1,0 0 0,0-1 1,0 1-1,0 0 0,1-1 1,-1 0-1,0 1 0,5 0 0,-6-2-208,0 0 0,0 0 0,0 0 0,0 0 0,0 0 0,0 0 0,0 0 0,0 0 0,0-1 0,1 1 0,-1 0 0,0-1 0,0 1 0,0-1 0,-1 1 0,1-1 0,0 1 0,0-1 0,0 0 0,0 1 0,1-3 0,9-14-5911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1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11627,'0'0'3689,"-6"9"-2904,-19 26-102,25-35-651,0 1 0,0 0 1,-1-1-1,1 1 0,0 0 0,0-1 0,0 1 1,0 0-1,0 0 0,0-1 0,0 1 1,0 0-1,0-1 0,0 1 0,0 0 0,0 0 1,0-1-1,1 1 0,-1 0 0,0-1 1,0 1-1,1 0 0,-1-1 0,0 1 0,1-1 1,-1 1-1,1-1 0,-1 1 0,1-1 1,-1 1-1,1-1 0,0 1 0,0 0 0,23 9 816,-20-8-677,40 11 512,0-2 0,0-2 0,60 4 0,145-1-249,-164-9-205,250 3 764,540-60 0,-833 48-770,-19 2 64,1 1 0,43 1 0,-67-6-1035,0-14-5199,0 18 3182,0-10-6412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8872,'0'0'2627,"7"0"-2109,111 0 485,662-5 2646,2-37-1724,-706 35-1890,968-57 2556,-428 64-2126,-603 4-2210,-13-4 1516,0 1-1,0-1 1,0 0 0,0 0-1,0 1 1,-1-1 0,1 0-1,0 0 1,0 1 0,0-1-1,0 0 1,0 0 0,-1 0-1,1 1 1,0-1-1,0 0 1,0 0 0,-1 0-1,1 0 1,0 1 0,0-1-1,-1 0 1,1 0 0,0 0-1,0 0 1,-1 0 0,1 0-1,0 0 1,0 0 0,-1 0-1,1 0 1,0 0 0,0 0-1,-1 0 1,1 0 0,0 0-1,0 0 1,-1 0-1,1 0 1,0 0 0,0 0-1,-1 0 1,1 0 0,0 0-1,0-1 1,-1 1 0,-11 0-8003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10 6566,'-7'-2'40,"1"0"-1,-1 0 0,1 1 1,-1 0-1,0 0 0,0 0 1,0 1-1,1 0 0,-1 0 1,0 1-1,0 0 0,1 0 1,-1 1-1,0 0 0,1 0 1,0 0-1,-1 1 0,-6 4 1,8-4 107,1 1 1,-2-1 0,1 0-1,0 0 1,-1 0 0,1-1-1,-1 0 1,0 0 0,0 0 0,1-1-1,-12 1 1,16-3-212,0 0 1,1 0 0,-1-1-1,1 1 1,-1 0-1,1-1 1,0 1-1,-1-1 1,1 1-1,0 0 1,0-1-1,0 1 1,0-1-1,0 1 1,1-3-1,-1-1-1184,0-7-1282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27 4228,'0'0'993,"-9"4"-459,0-2-282,-1 1 244,0-1 0,1 2 1,0-1-1,0 1 0,0 0 1,-14 10-1,23-14-469,-1 0 0,1 0 0,0 0 0,0 0 0,0 1 0,0-1 0,0 0 1,-1 0-1,1 0 0,0 0 0,0 1 0,0-1 0,0 0 0,0 0 0,0 0 0,0 0 0,0 1 0,0-1 0,0 0 0,0 0 0,0 0 0,0 1 1,0-1-1,0 0 0,0 0 0,0 0 0,0 1 0,0-1 0,0 0 0,0 0 0,0 0 0,0 0 0,0 1 0,0-1 0,0 0 0,0 0 1,0 0-1,1 0 0,-1 1 0,0-1 0,0 0 0,0 0 0,0 0 0,0 0 0,1 0 0,-1 0 0,0 1 0,0-1 0,0 0 0,0 0 0,1 0 1,-1 0-1,0 0 0,0 0 0,0 0 0,1 0 0,-1 0 0,0 0 0,0 0 0,0 0 0,0 0 0,1 0 0,-1 0 0,0 0 0,16 2 285,-15-2-173,99 3 1440,-1-4 0,114-15 0,-6-1-513,797-29 1817,-956 46-2253,-47 0-679,-1 3-3086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35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60 7111,'-10'0'1099,"-125"-9"5783,134 9-6413,8 2-84,17 9-188,1-2 1,0-1-1,0 0 1,0-2-1,1-1 1,42 3-1,165-6-128,-138-4 49,664-42 48,-89 1-113,-322 41 139,137-5 593,-377-4 603,-107 11-1094,-34 4-182,11 8-1339,8-4-3867,11-8 1224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7:3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9705,'0'0'1965,"12"-1"-1362,71-7 1338,113-26 0,-54 8-869,675-74 841,-440 60-1835,-295 29-38,-11 2 549,72-1-1,-142 10-43,-7-5-1711,-9-8-6023,9 2 233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18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7815,'0'0'481,"-9"2"106,5-1-312,-26 6-197,18-4 758,14-2 1386,332 25 690,-66-1-2994,531-43 1774,106 25-1564,-384-5 401,7 1-1,-230 26-455,-14-1-45,351-16 1094,-633-12-1131,0 0 0,1 0 1,-1 0-1,0-1 0,1 1 1,-1-1-1,0 1 0,0-1 1,1 0-1,-1 0 0,0 0 1,0 0-1,0 0 0,0 0 1,3-4-1,-4 4-473,0 0 0,0-1-1,0 1 1,0 0 0,0-1 0,0 1-1,-1-1 1,1 0 0,0 1 0,-1-1-1,0 1 1,1-1 0,-1 0-1,0-2 1,1-13-10889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1355 7815,'0'0'8392,"-3"-11"-7228,2 3-1041,-1 0 1,1 0-1,0 0 0,1 0 0,0 1 0,0-1 1,1 0-1,0 0 0,0 0 0,1 0 1,4-13-1,61-128 1282,136-222-1,-41 83-1320,-112 192-241,52-143-1,-98 230 209,-2-1 0,1 1 1,-1-1-1,-1 0 0,0 1 0,0-14 0,-1 23-39,0-1 0,0 0 1,0 1-1,0-1 0,-1 1 0,1-1 0,0 0 0,-1 1 1,1-1-1,0 1 0,-1-1 0,1 1 0,-1-1 1,1 1-1,-1-1 0,1 1 0,-1-1 0,1 1 1,-1 0-1,1-1 0,-1 1 0,1 0 0,-1-1 0,0 1 1,1 0-1,-1 0 0,0 0 0,1-1 0,-1 1 1,0 0-1,1 0 0,-1 0 0,0 0 0,1 0 0,-1 0 1,0 1-1,0-1 0,0 0-68,-1 0 1,1 0-1,0 0 1,0 1-1,0-1 1,0 0-1,0 1 1,0-1-1,-1 0 1,1 1-1,0 0 0,0-1 1,0 1-1,0-1 1,1 1-1,-1 0 1,0 0-1,0 0 1,0 0-1,0-1 0,1 1 1,-1 0-1,0 2 1,-13 34-7809,4-25 1987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9833,'0'0'11787,"11"46"-11178,-2-1-353,2 8-192,-4 0 0,3-5-32,1-5-448,-4-7-801,-2-7-353,-3-7-319,-2-10-1218,-5-7-1089,-9-5-3812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2 185 7847,'0'-11'2200,"0"7"-2041,-1-1 178,1-1 1,0 1-1,0 0 0,1-1 0,-1 1 1,1-1-1,1 1 0,-1 0 0,1 0 1,0 0-1,0 0 0,0 0 0,1 0 1,-1 0-1,1 0 0,0 1 0,7-7 1,0 3-171,0 0 0,0 1 1,1 0-1,-1 1 1,2 0-1,-1 1 0,1 0 1,0 1-1,0 0 0,0 1 1,0 0-1,1 1 1,-1 0-1,1 1 0,-1 1 1,20 1-1,-28-1-164,-1 1 0,0-1 0,0 1 0,0 0 0,0 0 0,0 0 0,0 0 0,0 1 0,0-1 0,-1 1 0,1 0 0,0 0 0,-1 0 0,1 0 0,-1 0 0,0 0 0,0 0 0,0 1 0,0-1 0,0 1 0,0 0 0,-1 0 0,1-1 0,-1 1 0,0 0 0,0 0 0,0 0 0,0 1 0,0-1 0,-1 0 0,1 0 0,-1 0 0,0 0 0,0 1 0,0-1 0,-1 5 0,0 4 27,-1 0-1,0 0 1,-1 0 0,0 0 0,-1 0 0,-1-1 0,1 1-1,-9 12 1,-7 5 76,15-23-30,0 0-1,0 0 0,1 1 1,0-1-1,1 1 0,-1 0 1,1-1-1,0 2 0,-3 12 1,25-29-7550,1-6 2146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9801,'-6'8'2387,"-4"6"-1446,-30 43 3150,38-53-3978,0 0 0,-1 0 1,2 0-1,-1 0 1,0 1-1,1-1 0,0 1 1,0-1-1,0 1 1,1 0-1,-1-1 0,1 1 1,1 5-1,-1-9-105,0 0 1,1 0-1,-1 0 0,0 1 0,1-1 0,-1 0 1,1 0-1,-1 0 0,1 0 0,0 0 0,0 0 1,-1 0-1,1-1 0,0 1 0,0 0 0,0 0 1,0 0-1,0-1 0,0 1 0,0-1 0,0 1 1,0-1-1,0 1 0,0-1 0,0 1 0,0-1 1,1 0-1,-1 0 0,0 0 0,0 1 0,0-1 1,1 0-1,-1-1 0,0 1 0,0 0 1,0 0-1,0 0 0,1-1 0,-1 1 0,0 0 1,0-1-1,0 1 0,0-1 0,0 0 0,0 1 1,1-2-1,4 0 58,-1-1 1,1 0-1,-1-1 1,0 1 0,0-1-1,0 0 1,6-7-1,-7 7 59,-1 0 1,0-1-1,-1 1 0,1-1 0,-1 0 0,0 1 0,0-1 1,0 0-1,-1 0 0,0 0 0,0 0 0,0-1 0,0 1 0,-1 0 1,0 0-1,0 0 0,-1-8 0,0 11-81,1 1 0,-1 0 0,0-1 0,1 1 0,-1 0 0,0 0 0,1 0 0,-1-1 0,0 1 0,0 0 0,0 0 0,0 0 0,0 0 0,-1 1 0,1-1 0,0 0 0,0 0 0,0 1 0,-1-1 0,1 1 0,0-1 0,-1 1 0,1-1 0,0 1 0,-1 0 0,1 0 0,-1 0 0,1 0 0,-1 0 0,1 0 0,0 0 0,-1 0 0,1 0 0,-1 1 0,1-1 0,0 0 0,-2 2 0,0-2-54,1 1 1,-1-1 0,1 1-1,-1 0 1,1 0 0,-1 0-1,1 1 1,0-1-1,-1 0 1,1 1 0,0 0-1,0-1 1,0 1 0,0 0-1,1 0 1,-1 0-1,0 0 1,1 0 0,-3 5-1,3-6-78,1 0 1,-1 1-1,1-1 0,0 0 0,0 0 0,-1 0 1,1 1-1,0-1 0,0 0 0,0 1 0,0-1 1,0 0-1,0 0 0,1 1 0,-1-1 0,0 0 1,1 0-1,-1 0 0,1 1 0,-1-1 0,1 0 1,-1 0-1,1 0 0,0 0 0,-1 0 0,1 0 1,0 0-1,0 0 0,0 0 0,0-1 0,0 1 1,0 0-1,0 0 0,0-1 0,0 1 0,0-1 1,1 1-1,-1-1 0,0 1 0,0-1 0,0 0 1,1 0-1,-1 1 0,0-1 0,0 0 0,1 0 1,-1 0-1,0-1 0,2 1 0,4 0-794,1-1-1,-1 0 0,0 0 1,0-1-1,0 0 1,0 0-1,10-5 0,22-17-4530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11211,'-9'6'2284,"5"-3"-1940,-51 41 2883,51-40-2955,-1-1 0,1 2 1,1-1-1,-1 0 0,1 1 1,-1-1-1,1 1 0,1 0 1,-1 0-1,1 0 1,-4 10-1,7-14-267,-1 0 1,1-1 0,-1 1-1,1 0 1,-1-1-1,1 1 1,-1-1-1,1 1 1,0-1-1,-1 1 1,1-1-1,0 0 1,-1 1-1,1-1 1,0 0-1,-1 1 1,1-1 0,0 0-1,0 0 1,-1 0-1,1 0 1,0 1-1,0-1 1,-1 0-1,1 0 1,0-1-1,0 1 1,0 0-1,-1 0 1,1 0-1,0 0 1,0-1 0,0 1-1,32-6 122,20-14-804,-43 14 522,1 1 0,0 1-1,1 0 1,-1 0-1,1 1 1,-1 1 0,1 0-1,0 0 1,0 1 0,0 1-1,15 1 1,-26-1 152,-1 0 1,1 0-1,0 0 1,-1 1-1,1-1 1,-1 0-1,1 1 1,0-1-1,-1 0 1,1 1-1,-1-1 1,1 0-1,-1 1 1,1-1-1,-1 1 1,1-1 0,-1 1-1,0 0 1,1-1-1,-1 1 1,0-1-1,1 1 1,-1-1-1,0 1 1,0 0-1,0-1 1,1 1-1,-1 1 1,-4 23 220,-20 21 383,19-39-516,0-1-1,-1 1 1,1-1 0,-1-1-1,0 1 1,-1-1 0,1 0-1,-1 0 1,0-1 0,0 0-1,-1 0 1,1-1 0,-16 5-1,23-8-122,-1 0 0,0 0 0,1 0-1,-1 0 1,0 0 0,1 0 0,-1 0-1,0 0 1,1 0 0,-1 0 0,0 0 0,1-1-1,-1 1 1,1 0 0,-1 0 0,0-1-1,1 1 1,-1-1 0,1 1 0,-1 0 0,1-1-1,-1 1 1,1-1 0,0 1 0,-1-1-1,1 1 1,-1-1 0,1 1 0,0-1-1,-1 0 1,1 1 0,0-2 0,-4-25-3398,4 18 1861,-4-29-4762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13613,'0'8'1388,"0"11"-777,0 1 0,1 0 1,0-1-1,2 0 0,1 1 0,0-1 1,12 32-1,7-9-736,42 57 0,-33-53-752,-69-59-4440,-33-28 616,21 16 4345,-23-12 6700,72 37-6258,1 0-1,-1 0 1,1 0-1,0 0 1,-1 0-1,1 0 1,-1 0 0,1 0-1,-1-1 1,1 1-1,-1 0 1,0 0 0,1-1-1,-1 1 1,1 0-1,-1-1 1,1 1 0,-1 0-1,0-1 1,1 1-1,-1-1 1,0 1 0,0-1-1,1 1 1,-1 0-1,0-1 1,0 1 0,1-1-1,-1 1 1,0-1-1,0 1 1,0-1-1,0 0 1,0 1 0,0-1-1,0 1 1,0-1-1,0 1 1,0-1 0,0 1-1,0-1 1,0 1-1,0-1 1,-1 1 0,1-1-1,0 1 1,0-1-1,-1 1 1,1-1 0,0 1-1,-1 0 1,1-1-1,0 1 1,-1-1-1,1 1 1,0 0 0,-1-1-1,1 1 1,-1 0-1,1 0 1,-1-1 0,1 1-1,-1 0 1,1 0-1,-1 0 1,1-1 0,-1 1-1,1 0 1,-2 0-1,51-12-212,-39 10 568,31-6-527,40-11 141,-44 4-2725,-7-7-3603,-18 7 486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2:57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2338,'0'0'2685,"-11"1"-1094,-8 2-1103,1 0 0,0 2 1,-19 6-1,29-9-167,1 1 1,-1 0 0,1 0 0,0 1-1,0 0 1,0 0 0,1 1 0,0-1 0,-1 1-1,2 1 1,-11 11 0,14-13-149,0 0 0,0 0 1,0 0-1,1 0 0,-1 0 1,1 0-1,0 0 0,0 1 1,1-1-1,-1 0 0,1 1 1,0-1-1,0 0 0,1 1 1,-1-1-1,1 0 0,2 7 1,-2-7-130,0-1-1,0 0 1,0 0 0,1 0-1,-1 0 1,1 0 0,0 0 0,0 0-1,0 0 1,0-1 0,0 1-1,0-1 1,1 0 0,-1 0 0,1 1-1,0-1 1,0-1 0,0 1-1,0 0 1,0-1 0,0 0 0,0 0-1,4 1 1,8 0 64,0-1 1,1 0-1,-1-1 1,1-1-1,-1-1 0,0 0 1,1-1-1,-1-1 1,-1 0-1,1-1 1,22-11-1,15-8-22,82-55 0,-131 77-80,0 1 0,-1-1 0,1 0 0,-1 0 0,0 0-1,0 0 1,1 0 0,-1 0 0,0-1 0,-1 1 0,4-5-1,-5 7-9,0 0-1,0-1 0,0 1 0,0 0 0,0-1 1,0 1-1,0-1 0,0 1 0,0 0 0,0-1 1,0 1-1,0 0 0,0-1 0,0 1 0,-1 0 1,1-1-1,0 1 0,0 0 0,0-1 0,0 1 1,-1 0-1,1 0 0,0-1 0,0 1 0,0 0 1,-1 0-1,1-1 0,0 1 0,-1 0 0,1 0 1,0 0-1,-1-1 0,-23-3-531,-10 9-960,13 4-3836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10378,'0'0'7821,"-3"10"-7421,2-3-359,0-1 0,0 1-1,1-1 1,0 1 0,0 0 0,1-1-1,-1 1 1,1 0 0,1-1 0,-1 1 0,1-1-1,0 0 1,1 0 0,0 0 0,0 0 0,0 0-1,0 0 1,1-1 0,0 1 0,0-1-1,1 0 1,-1 0 0,1-1 0,7 6 0,-5-7-131,-1 0 0,0 0 1,1-1-1,0 0 1,-1 0-1,1-1 1,0 0-1,0 0 1,0-1-1,0 1 1,0-1-1,9-2 0,43 5-679,-56-3 761,0 1-1,0 0 1,0 0-1,0 0 0,0 0 1,0 0-1,-1 0 0,1 1 1,0 0-1,-1-1 0,1 1 1,-1 0-1,0 0 1,1 0-1,1 4 0,-1-3 83,-1 1 1,0 0-1,-1 0 0,1 0 0,-1 0 0,1 0 0,-1 0 0,0 0 0,-1 1 0,1-1 1,-1 0-1,0 0 0,0 1 0,0-1 0,0 0 0,-1 1 0,0-1 0,0 0 1,0 0-1,0 0 0,-4 7 0,2-4 219,0 0 1,0-1-1,0 0 1,-1 0-1,0 0 0,-1 0 1,1 0-1,-1-1 1,0 0-1,-1 0 1,1 0-1,-8 4 0,11-7-284,0-1 0,0 0-1,0 0 1,0 0-1,0 0 1,0 0 0,0 0-1,-1-1 1,1 1-1,0-1 1,0 1-1,-1-1 1,1 0 0,0 0-1,0 0 1,-1 0-1,1 0 1,0-1 0,0 1-1,-1-1 1,1 1-1,0-1 1,0 0 0,0 0-1,0 0 1,0 0-1,0 0 1,0-1-1,-2-1 1,-16-25-2934,11-8-3381,8 10-891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4 433 5349,'0'0'13875,"0"10"-13390,-4 68 145,4-78-627,0 0-1,0 0 1,0 0-1,0 1 1,0-1-1,0 0 1,0 0-1,0 0 1,1 0-1,-1 1 1,0-1-1,0 0 1,0 0-1,0 0 0,0 1 1,0-1-1,0 0 1,0 0-1,0 0 1,0 0-1,1 0 1,-1 1-1,0-1 1,0 0-1,0 0 1,0 0-1,0 0 1,1 0-1,-1 0 1,0 0-1,0 1 1,0-1-1,0 0 1,1 0-1,-1 0 1,0 0-1,0 0 1,0 0-1,1 0 1,-1 0-1,0 0 1,0 0-1,0 0 0,1 0 1,-1 0-1,0 0 1,0 0-1,0 0 1,0-1-1,1 1 1,-1 0-1,0 0 1,0 0-1,0 0 1,0 0-1,1 0 1,-1 0-1,0-1 1,9-6 128,-4-1-157,0-1-1,-1 1 1,0-1-1,-1-1 1,0 1 0,0 0-1,-1-1 1,0 1 0,-1-1-1,0 0 1,0 0 0,-1 1-1,-1-1 1,-2-16 0,3 26 19,0 1 0,0-1 0,0 1-1,0-1 1,0 1 0,-1-1 0,1 0 0,0 1 0,0-1 0,-1 0 0,1 1 0,0-1 0,0 0 0,-1 1-1,1-1 1,0 0 0,-1 1 0,1-1 0,-1 0 0,1 0 0,0 0 0,-1 1 0,1-1 0,-1 0 0,1 0-1,0 0 1,-1 0 0,1 0 0,-1 0 0,1 0 0,-1 0 0,1 0 0,0 0 0,-1 0 0,1 0 0,-1 0-1,1 0 1,-1 0 0,1 0 0,0 0 0,-1-1 0,1 1 0,-1 0 0,1 0 0,0 0 0,-1-1-1,1 1 1,0 0 0,-1-1 0,1 1 0,0 0 0,-1-1 0,1 1 0,0 0 0,0-1 0,-1 1 0,1 0-1,0-1 1,0 1 0,0-1 0,0 1 0,0-1 0,-1 1 0,1 0 0,0-1 0,0 0 0,0 2-4,0 1 0,-1-1 0,1 0 0,0 1 1,0-1-1,0 0 0,0 1 0,0-1 0,1 0 0,-1 1 1,0-1-1,1 0 0,-1 1 0,0-1 0,1 0 0,0 0 1,-1 1-1,1-1 0,0 0 0,-1 0 0,1 0 1,0 0-1,0 0 0,0 0 0,0 0 0,0 0 0,0 0 1,0-1-1,1 1 0,-1 0 0,0-1 0,0 1 0,0-1 1,1 1-1,-1-1 0,0 1 0,1-1 0,-1 0 0,0 0 1,1 0-1,-1 0 0,2 0 0,-1 0-73,1 0 1,0-1-1,-1 1 0,0-1 0,1 0 1,-1 0-1,1 0 0,-1 0 1,0 0-1,0-1 0,1 1 0,-1 0 1,0-1-1,0 0 0,-1 0 0,1 1 1,0-1-1,0 0 0,-1 0 0,1 0 1,-1-1-1,2-2 0,2-14-211,-1 0 0,-1 0-1,0 0 1,-2-1 0,0 1 0,-1 0-1,-5-34 1,5 53 292,0-16 35,-2 0 0,0 0 0,-1 1 0,-1-1 0,0 1 0,-1 0 0,-1 0 0,-12-23 0,18 37 35,0 0-1,-1 1 1,1-1-1,0 0 1,-1 0-1,1 1 0,-1-1 1,1 0-1,-1 1 1,1-1-1,-1 0 1,1 1-1,-1-1 1,0 1-1,1-1 0,-1 1 1,0-1-1,0 1 1,1-1-1,-1 1 1,0 0-1,0-1 0,0 1 1,1 0-1,-1 0 1,0 0-1,0-1 1,0 1-1,-1 0 0,1 1-3,0 0-1,0 0 0,0 0 1,0 0-1,0 0 0,0 1 1,0-1-1,1 0 0,-1 0 1,0 0-1,1 1 0,-1-1 0,1 0 1,0 1-1,-1 2 0,-6 55 520,7-42-543,0 0 1,2-1-1,0 1 1,1-1 0,0 0-1,1 1 1,1-1-1,1-1 1,13 29-1,-15-37-36,0-1-1,0 1 1,0-1 0,1 0-1,0 0 1,0 0 0,1-1-1,0 0 1,-1 0 0,2 0-1,-1-1 1,0 0 0,1 0-1,0 0 1,0-1 0,0 0-1,0 0 1,1-1 0,-1 0-1,1-1 1,-1 1 0,1-1-1,10 0 1,-17-1 2,-1 0-1,1 0 1,-1 0-1,1 0 1,-1 0 0,1 0-1,-1 0 1,1 0 0,-1 0-1,1 0 1,0 0 0,-1 0-1,1 0 1,-1 0-1,1-1 1,-1 1 0,1 0-1,-1 0 1,1-1 0,-1 1-1,1 0 1,-1-1-1,0 1 1,1 0 0,-1-1-1,1 1 1,-1 0 0,0-1-1,1 1 1,-1-1 0,0 1-1,0-1 1,1 1-1,-1-1 1,0 0 0,-9-20 157,-28-15 331,10 14 367,0 0-1,-34-39 0,89 69-661,50 24-316,-36-24-1746,-3-11-3484,-25-5 1430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6790,'0'0'3412,"-8"0"-2179,7 0-1240,-10 0 617,0 1 1,-1 0 0,-18 4-1,28-5-448,-1 1-1,1-1 0,0 1 1,0-1-1,0 1 1,-1 0-1,1 0 0,0 0 1,0 0-1,0 0 0,0 1 1,1-1-1,-1 0 0,0 1 1,1-1-1,-1 1 0,0 0 1,1 0-1,0-1 0,-1 1 1,1 0-1,0 0 1,0 0-1,0 0 0,0 1 1,1-1-1,-1 0 0,1 0 1,-1 4-1,2-5-154,1-1 0,-1 0-1,1 0 1,-1 0 0,1 0 0,-1 0-1,1 0 1,0-1 0,-1 1 0,1 0-1,-1-1 1,1 1 0,-1-1 0,3-1-1,7-15-1244,-9 11-1758,-1-2-3815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0 188 12107,'0'0'8996,"8"-6"-7624,16-8-524,60-43 546,-78 52-1356,-1 1 1,0-1-1,0 0 0,0 0 0,0 0 0,-1-1 0,0 1 0,0-1 1,-1 0-1,1 0 0,-1-1 0,2-7 0,-4 12-26,-1 1 0,1 0 0,-1 0-1,1-1 1,-1 1 0,0 0 0,0-1 0,0 1 0,0-1-1,0 1 1,0 0 0,0-1 0,0 1 0,-1 0 0,1-1-1,-1 1 1,1 0 0,-1-1 0,0-1 0,0 3-15,1 0-1,-1-1 1,0 1 0,1 0 0,-1-1 0,0 1-1,0 0 1,1 0 0,-1 0 0,0-1 0,0 1 0,1 0-1,-1 0 1,0 0 0,0 0 0,1 0 0,-1 1-1,0-1 1,0 0 0,1 0 0,-1 0 0,0 1-1,0-1 1,0 1 0,-4 1-28,0 1 0,0 0 0,0 0 0,1 0 0,-1 1 0,1-1 0,-6 8 0,3-3 51,0 1 0,1 1 0,1-1-1,-1 1 1,2 0 0,-1 0-1,1 1 1,1-1 0,0 1 0,0 0-1,1 0 1,-1 16 0,4-26-13,-1 1-1,0 0 1,0 0 0,0 0 0,1-1 0,-1 1 0,1 0 0,-1 0-1,1-1 1,0 1 0,0-1 0,0 1 0,0-1 0,0 1 0,0-1 0,0 1-1,0-1 1,0 0 0,1 1 0,-1-1 0,3 2 0,1-1 17,-1 0 0,1 0 0,-1 0 0,1 0 0,0-1 0,0 1 0,0-1 0,5 0 0,7 0-41,1 0 0,0-1 0,29-5 0,-38 4-723,-1-1 1,1 0 0,0-1-1,-1 0 1,0 0-1,0-1 1,11-6 0,13-13-7877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9225,'0'0'5637,"2"-9"-2834,9-28-668,-4 25 187,0 16-1486,1 16-566,-7-19-169,4 17 95,1 0 1,1-1 0,1 0-1,11 20 1,-17-34-171,0 1 0,0 0 0,1-1-1,-1 1 1,1-1 0,0 0 0,0 0-1,0 0 1,0 0 0,0 0 0,1-1 0,-1 1-1,1-1 1,0 0 0,-1 0 0,1-1 0,0 1-1,0-1 1,0 0 0,0 0 0,1 0 0,-1 0-1,0-1 1,8 1 0,-10-2 33,0 0 1,0 0-1,0 0 1,0 0-1,0 0 1,0 0-1,0-1 0,-1 1 1,1-1-1,0 1 1,-1-1-1,1 1 1,-1-1-1,0 0 0,0 0 1,1 0-1,-1 0 1,0 0-1,-1 0 1,1 0-1,0 0 0,-1 0 1,1-3-1,10-53 219,-10 55-258,1-91 162,-2 93-252,0 3 45,1 0-1,-1 0 1,0 0 0,1 0-1,-1 0 1,1 0-1,0 0 1,-1 0-1,1-1 1,0 1-1,0 0 1,2 2-1,-1-3 27,1 0 0,0 0 0,-1 0 0,1 0 0,0 0 0,-1-1 0,1 1 0,0-1 0,0 1 0,0-1 0,0 0 0,0 0 0,-1 0 0,1-1 0,0 1 0,0-1 0,0 0 0,-1 1 0,1-1 0,0 0 0,-1-1 0,1 1 0,-1 0 0,1-1 0,-1 1 0,0-1 0,0 0 0,3-3 0,-1 2-32,-1-1 0,1 1 0,-1-1 0,0 0 0,-1 0 0,1 0 1,-1 0-1,0-1 0,0 1 0,0-1 0,0 1 0,-1-1 0,0 0 1,0 0-1,0 1 0,0-7 0,-1 11-145,-9 32-598,5-20 745,2-8 22,0 0 0,0 1 0,0 0 0,1-1 0,0 1 0,0 0-1,0 0 1,1 0 0,-1-1 0,1 1 0,0 0 0,1 0 0,1 8 0,-1-12-18,0 0 0,1 0 0,-1 0 0,0-1 0,1 1 0,-1-1 0,1 1 0,-1-1 1,1 1-1,-1-1 0,1 0 0,0 0 0,-1 0 0,1 0 0,-1 0 0,1 0 1,-1 0-1,1 0 0,0-1 0,-1 1 0,1 0 0,1-2 0,35-12-187,-22 6 10,-9 5 189,0 0 0,0 0 0,-1-1 0,1 0 0,-1 0 0,0 0 0,-1-1 0,1 0 0,-1 0 0,1 0 0,5-9 0,-11 9 175,-1 1 0,0-1 1,0 0-1,-1 1 0,1-1 0,-1 1 0,0 0 0,0 0 0,0-1 1,-5-4-1,-3-12-61,9 21-133,1-1 1,0 0 0,-1 0-1,1 1 1,0-1 0,0 0-1,-1 0 1,1 0 0,0 1-1,0-1 1,0 0 0,0 0-1,0 0 1,0 0 0,1 1-1,-1-1 1,0 0 0,0 0-1,0 0 1,1 1 0,-1-1-1,0 0 1,1 0 0,-1 1 0,1-1-1,-1 0 1,1 1 0,-1-1-1,1 1 1,0-1 0,-1 1-1,1-1 1,-1 1 0,1-1-1,0 1 1,0-1 0,-1 1-1,1 0 1,0-1 0,0 1-1,-1 0 1,1 0 0,0 0-1,0-1 1,0 1 0,0 0-1,1 0 1,53 1-5252,-33 1 1131,5-2-2595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18 12139,'0'0'10864,"-8"-3"-10303,-28-11-337,35 14-224,-1 0 1,1 0-1,0 0 1,0 0 0,-1 0-1,1 0 1,0 1-1,0-1 1,-1 0-1,1 1 1,0-1-1,0 1 1,0-1-1,0 1 1,0 0-1,-1 0 1,1-1 0,0 1-1,1 0 1,-1 0-1,0 0 1,0 0-1,-1 1 1,-15 25-26,16-24 15,0-2-9,0 1-1,0-1 0,0 1 1,1-1-1,-1 1 0,0 0 1,1-1-1,0 1 0,-1 0 0,1-1 1,0 1-1,0 0 0,0-1 1,0 3-1,0-3-7,0-1-1,1 1 1,-1 0 0,0-1-1,1 1 1,-1 0-1,0-1 1,1 1 0,-1-1-1,1 1 1,-1-1 0,1 1-1,-1-1 1,1 1 0,0-1-1,-1 1 1,1-1 0,-1 0-1,1 1 1,0-1 0,-1 0-1,2 1 1,5 0-226,0 0 0,-1-1-1,1 0 1,-1 0 0,14-2 0,-6 1-79,102-10-2295,-116 11 2645,1 0 1,-1 1-1,1-1 1,-1 0-1,1 0 0,-1 0 1,0 1-1,1-1 1,-1 0-1,1 0 0,-1 1 1,0-1-1,1 0 0,-1 1 1,0-1-1,1 1 1,-1-1-1,0 0 0,0 1 1,0-1-1,1 1 1,-1-1-1,0 1 0,0-1 1,0 1-1,0-1 1,0 1-1,0-1 0,0 1 1,1-1-1,-2 1 0,1-1 1,0 1-1,0-1 1,0 0-1,0 1 0,0-1 1,0 1-1,0-1 1,-1 1-1,1-1 0,0 1 1,0-1-1,-1 1 0,-10 23 1258,3-13-1009,-1 0-1,-1 0 0,0-1 1,0 0-1,-1-1 0,0 0 1,-1 0-1,-20 10 0,32-19-317,0 0-1,0-1 1,0 1-1,0 0 1,0 0-1,0-1 0,1 1 1,-1 0-1,0 0 1,0-1-1,0 1 1,0 0-1,0-1 0,0 1 1,0 0-1,0-1 1,0 1-1,0 0 1,-1 0-1,1-1 1,0 1-1,0 0 0,0 0 1,0-1-1,0 1 1,0 0-1,-1 0 1,1-1-1,0 1 1,0 0-1,0 0 0,0-1 1,-1 1-1,1 0 1,0 0-1,0 0 1,-1 0-1,1-1 1,0 1-1,0 0 0,-1 0 1,1 0-1,0 0 1,-1 0-1,1 0 1,0 0-1,0 0 0,-1 0 1,1 0-1,0 0 1,-1 0-1,1 0 1,0 0-1,0 0 1,-1 0-1,1 0 0,0 0 1,-1 0-1,1 0 1,0 0-1,0 1 1,-1-1-1,1 0 1,0 0-1,15-26-4788,-12 21 3267,11-19-5185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12524,'0'0'5317,"0"10"-4148,1 19-129,1 1 0,1-1 0,2 1 0,9 33 0,53 172-549,-81-562-1041,14 322 461,1 1 1,-1-1-1,1 0 0,0 1 1,0-1-1,1 0 0,-1 1 1,1 0-1,0-1 0,0 1 1,1 0-1,3-5 0,-5 7 32,0 1 0,0-1 0,1 1 0,-1-1 0,0 1 0,1 0 0,-1 0 1,1 0-1,0-1 0,-1 1 0,1 1 0,0-1 0,0 0 0,0 0 0,-1 1 0,1-1 0,0 1 0,0-1 0,0 1 0,0 0 0,0 0 0,0 0 0,0 0 0,0 0 0,0 0 0,0 1 0,0-1 0,0 0 0,0 1 1,-1 0-1,1-1 0,2 2 0,-2-1 26,-1 0 0,0 0-1,0 0 1,1 0 0,-1 1 0,0-1 0,0 0 0,0 0 0,0 1 0,0-1 0,0 1 0,0-1 0,-1 0 0,1 1 0,-1 0 0,1-1 0,-1 1 0,1-1 0,-1 1-1,0 0 1,0-1 0,0 1 0,1 0 0,-2-1 0,1 1 0,0 0 0,0-1 0,-1 1 0,1-1 0,0 1 0,-1 0 0,-1 1 0,1 2-55,-1 0 1,0 0-1,0-1 1,-1 1 0,1-1-1,-1 1 1,0-1-1,-7 7 1,-2 1 107,7-6-105,-1-1 1,1 0-1,-1 0 1,0 0-1,-1-1 1,1 0-1,-1 0 0,1 0 1,-1-1-1,-9 3 1,15-12-8588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14029,'0'0'2013,"-8"8"-107,7-7-1861,-4 4 148,0 0 0,1 0 0,0 1-1,0-1 1,0 1 0,0 0-1,1 0 1,0 0 0,0 0-1,1 1 1,0-1 0,0 1-1,0 0 1,0 8 0,2-14-166,-1 6 62,1 0-1,0 0 1,0 0-1,1 0 1,0-1-1,3 11 0,-4-16-86,1 0 0,-1 1 0,1-1-1,0 0 1,0 1 0,0-1 0,0 0 0,0 0-1,0 0 1,0 0 0,0 0 0,0 0-1,0 0 1,1 0 0,-1-1 0,0 1-1,1 0 1,-1-1 0,0 1 0,1-1-1,-1 1 1,1-1 0,-1 0 0,1 1-1,-1-1 1,1 0 0,-1 0 0,1 0-1,-1 0 1,0-1 0,1 1 0,-1 0-1,1 0 1,-1-1 0,3 0 0,0-1-70,0 1 0,-1-1 0,1 0 0,-1 0 0,1 0 0,-1-1 0,0 1 0,0-1 0,0 0 0,0 0 0,0 0 0,-1 0 0,1 0 0,-1-1 0,0 1 0,0-1 0,0 1 0,0-1 0,-1 0 0,2-4 0,1-5-292,0 0-1,-1 0 1,0 0-1,1-25 1,-3 23 83,1-36-2004,-2 49 2220,0-1 0,0 1 0,0-1 1,-1 0-1,1 1 0,-1-1 0,1 1 1,-1-1-1,0 1 0,0 0 0,0-1 0,-1 1 1,1 0-1,-3-4 0,0 18 84,5-4-2481,5-6-3696,2-4 778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61 2947,'0'0'2557,"0"-8"593,1 3-2144,0-23 649,-11 9 3344,9 21-4796,0 1 0,0-1 0,0 1 0,0-1-1,0 1 1,1-1 0,-1 1 0,1-1 0,-1 1 0,1 0 0,0-1-1,1 4 1,-2 18 162,1 0 0,1 0 0,2-1 0,6 32 0,-7-48-357,-1 0 1,1 0-1,1 0 1,-1 0-1,1 0 1,0-1-1,1 1 1,0-1-1,0 0 1,0 0-1,1 0 1,-1-1-1,1 0 1,1 1-1,-1-2 1,1 1-1,0-1 1,10 6-1,-16-9 22,1-1 1,0 1-1,0-1 0,0 1 0,0-1 0,-1 1 1,1-1-1,0 0 0,0 0 0,0 1 1,0-1-1,0 0 0,0 0 0,0 0 0,0 0 1,0 0-1,0 0 0,0 0 0,0 0 1,0 0-1,0-1 0,0 1 0,-1 0 0,1-1 1,0 1-1,0 0 0,0-1 0,0 1 1,0-1-1,-1 0 0,1 1 0,1-2 0,-1 0 63,0-1-1,0 1 1,0 0-1,-1-1 1,1 1-1,-1-1 1,1 1-1,-1-1 1,0 1-1,0-1 0,0 1 1,-1-4-1,0-7 128,-2 0 0,1 1 0,-2-1 0,-6-16 0,-24-39-145,41 75-141,1-1 0,0-1-1,0 0 1,17 9 0,-15-10-9,0-1 1,0-1-1,0 1 1,0-1-1,0-1 1,0 0-1,1 0 1,-1-1-1,0-1 0,1 0 1,-1 0-1,11-3 1,-17 4 64,1-1 1,-1 0 0,0 0-1,0-1 1,0 1 0,0-1-1,0 0 1,0 0-1,0 0 1,0 0 0,-1-1-1,1 1 1,-1-1 0,0 0-1,0 0 1,0 0-1,0-1 1,0 1 0,-1-1-1,0 1 1,1-1 0,-1 0-1,-1 0 1,1 0-1,-1 0 1,1 0 0,-1 0-1,0-1 1,0 1 0,0-7-1,-1 10 25,0-1 0,0 1 0,0-1 0,0 0 0,-1 1 0,1-1 0,0 1 0,-1-1 0,1 1 0,-1-1 0,1 1 0,-1-1 0,0 1 0,0-1 0,1 1 0,-1 0 0,0 0 0,0-1 0,0 1 0,-1 0 0,1 0 0,0 0 0,0 0 0,-1 0 0,1 0 0,0 0 0,-1 1 0,1-1 0,-1 0 0,1 1 0,-1-1 0,1 1 0,-1 0 0,1-1 0,-1 1 0,1 0 0,-1 0 0,0 0 0,1 0 0,-1 0 0,-2 1 0,-1 0 17,1-1 0,0 1-1,-1 0 1,1 1 0,0-1-1,0 1 1,0 0 0,0 0-1,0 0 1,1 0 0,-1 1-1,1-1 1,-1 1 0,-5 6-1,6-4 41,-1 0 1,1 0-1,0 1 0,0 0 0,1-1 1,-1 1-1,1 0 0,0 0 0,1 0 1,0 0-1,0 0 0,-1 9 0,2-13-66,0 1-1,0-1 1,1 0-1,-1 0 1,0 1-1,1-1 1,0 0-1,-1 0 1,1 1-1,0-1 1,0 0-1,0 0 1,0 0-1,0 0 1,1 0-1,-1 0 1,1-1-1,-1 1 1,1 0-1,0-1 1,-1 1-1,1-1 1,0 0-1,0 1 1,0-1-1,0 0 1,0 0-1,1 0 1,-1-1-1,0 1 1,0 0-1,0-1 1,1 1-1,-1-1 1,3 0-1,0 1-157,1-1-1,-1 0 0,0 0 1,0 0-1,1 0 0,-1-1 0,0 0 1,0 0-1,0 0 0,0-1 1,0 0-1,0 0 0,0 0 1,-1 0-1,1-1 0,-1 0 0,5-3 1,-5 2-528,0 0 1,-1 0-1,1 0 1,-1 0-1,0-1 1,0 1-1,0-1 1,-1 0-1,0 0 1,4-9-1,3-17-3969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7239,'0'0'5835,"2"9"-4778,12 42-376,2-1 1,2-1 0,43 81-1,-34-74-455,-6-33 792,-15-20-76,-11-16-585,-10-6-595,0 2 0,-1-1 0,-1 2 0,-1 0 0,-28-20 0,10 8 267,29 21 26,5 5 28,0 0-1,0 0 0,-1 0 1,1 0-1,0 0 0,-1 1 1,0-1-1,1 1 0,-1-1 1,-3 0-1,5 2 276,25 3 256,58 6 149,-28-9-3592,-44-2-481,-8-5-1223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5125,'19'-40'4504,"-19"40"-4474,0 0 0,0 0 0,0 0 0,1-1 1,-1 1-1,0 0 0,0 0 0,0 0 0,0 0 0,0 0 1,0 0-1,0 0 0,0 0 0,1-1 0,-1 1 0,0 0 1,0 0-1,0 0 0,0 0 0,0 0 0,0 0 0,1 0 0,-1 0 1,0 0-1,0 0 0,0 0 0,0 0 0,0 0 0,1 0 1,-1 0-1,0 0 0,0 0 0,0 0 0,0 0 0,0 0 1,1 0-1,-1 0 0,0 0 0,0 0 0,0 1 0,0-1 0,0 0 1,0 0-1,1 0 0,-1 0 0,0 0 0,0 0 0,0 0 1,0 0-1,0 1 0,0-1 0,0 0 0,0 0 0,0 0 1,0 0-1,0 0 0,1 1 0,-1-1 0,0 0 0,2 25 351,-1-14-201,0-1 0,1 1 0,0-1 0,0 1 0,1-1 0,9 20 0,34 61 13,-29-60-146,5 12-30,69 118-28,-77-141 7,1 0-1,0-1 1,2-1-1,0 0 0,30 23 1,41 26 29,3-5 0,2-3 0,3-5 0,2-4-1,135 49 1,390 76-63,12-47 106,-588-119-55,302 64 102,-98-18-98,290 24 1,686-34 20,-1033-41-39,2229-44 65,-928-18-64,-1287 56 3,431-18 21,442-134-19,-469 70-35,-271 44 17,-265 30-56,102-29-1,-152 32 244,-1-1-1,-1-2 1,1 0-1,-1-2 1,-1 0-1,0-2 1,35-27 0,-50 33-88,0-1 1,-1 0 0,0 0-1,0 0 1,-1-1 0,0 0 0,0 0-1,-2-1 1,1 1 0,-1-1-1,-1 0 1,0 0 0,3-21 0,0-14 481,-2 0 0,-3-51 0,-1 68-299,-1 20-252,0 0 0,-1 0 0,0 1 0,0-1 0,-1 1 1,0 0-1,0-1 0,-5-7 0,3 7-12,1 0 1,0-1-1,1 0 1,0 0-1,-2-12 0,5 19 26,-1-1 0,1 1 0,-1 0 0,0-1 0,-1 1 0,1 0-1,0 0 1,-3-5 0,-9-3-2287,-5 9-6240,10 5 4108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11403,'0'0'3715,"57"1"-1537,-23-1-1825,8-3-321,-3-3-2755,0-2-5573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38 14638,'0'0'3230,"-7"-7"-823,6 6-2334,-4-3 155,0 1-1,0-1 0,0 1 1,0-1-1,-1 2 1,-6-4-1,10 5-195,-1 0 0,1 1-1,-1-1 1,1 1 0,-1 0 0,1-1 0,-1 1 0,1 0 0,-1 1-1,1-1 1,-1 0 0,1 1 0,-1-1 0,1 1 0,0 0-1,-1 0 1,1 0 0,0 0 0,-1 0 0,1 0 0,0 1-1,0-1 1,-2 3 0,-3 1 16,1 1-1,0-1 0,1 1 1,-1 1-1,1-1 1,0 1-1,1 0 0,0 0 1,0 0-1,0 0 1,1 1-1,0 0 1,0-1-1,1 1 0,0 0 1,-1 14-1,3-21-50,0 0-1,1 0 0,-1 0 0,0 0 1,1 0-1,-1 0 0,1 0 1,-1 0-1,1 0 0,0 0 1,-1 0-1,1 0 0,0 0 0,0-1 1,-1 1-1,1 0 0,0 0 1,0-1-1,0 1 0,0-1 1,0 1-1,0-1 0,0 1 0,0-1 1,0 1-1,0-1 0,0 0 1,0 0-1,1 0 0,-1 1 1,0-1-1,1 0 0,48 0-225,-36 0 57,159-7-3255,-172 7 3421,0 0 0,0-1 0,0 2 0,0-1 0,0 0 0,0 0-1,0 0 1,0 0 0,0 1 0,0-1 0,0 0 0,0 1 0,0-1 0,0 1 0,-1-1 0,1 1 0,0-1 0,0 1 0,-1-1 0,1 1 0,0 0 0,-1 0 0,1-1 0,0 1 0,-1 0 0,1 0 0,-1 0-1,1 0 1,-1 0 0,0-1 0,1 1 0,-1 0 0,0 0 0,0 0 0,0 0 0,1 0 0,-1 0 0,0 0 0,0 0 0,0 0 0,-1 0 0,1 1 0,0 1 105,-1 0 0,0 0 1,0 0-1,0 0 0,0 0 0,0 0 1,0 0-1,-1 0 0,0-1 0,1 1 1,-1 0-1,-3 2 0,-4 4 260,0-1-1,0 0 1,-1 0 0,-1-1-1,1 0 1,-1-1 0,0 0-1,0-1 1,-1 0 0,-17 5-1,29-10-380,-1 0 0,1 0 0,0 0-1,0 0 1,0 0 0,-1 0 0,1 0-1,0 0 1,0 0 0,0 0 0,-1 0 0,1 0-1,0 0 1,0 0 0,-1 0 0,1 0-1,0 0 1,0 0 0,0 0 0,-1 0-1,1 0 1,0 0 0,0 0 0,0-1 0,0 1-1,-1 0 1,1 0 0,0 0 0,0 0-1,0 0 1,0-1 0,0 1 0,-1 0 0,1 0-1,0 0 1,0-1 0,0 1 0,0 0-1,0 0 1,0 0 0,0-1 0,0 1 0,0 0-1,0 0 1,0 0 0,0-1 0,5-14-1397,15-15-2663,-18 27 3292,15-19-4975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30 161 9865,'0'0'8809,"9"48"-6888,-5-33-319,5 2-737,1-2-513,3-3-224,-3-3-64,1-4-32,0-5-800,-8 0-578,2-5-1312,-5-12-3524</inkml:trace>
  <inkml:trace contextRef="#ctx0" brushRef="#br0" timeOffset="1">0 0 13164,'0'0'7431,"48"21"-8776,-20-8-2787,-1-3-3171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85 260 3299,'0'0'14430,"-9"10"-13331,2-3-803,-34 43 1713,38-46-1912,0 0-1,1 1 1,-1 0 0,1 0-1,0-1 1,0 1-1,1 0 1,0 1 0,0-1-1,0 0 1,0 0 0,0 9-1,2-13-88,-1 0-1,0 0 1,1 0-1,-1 0 1,1 1-1,0-1 1,-1 0-1,1 0 1,0 0-1,0 0 0,-1-1 1,1 1-1,0 0 1,0 0-1,0 0 1,0-1-1,0 1 1,0 0-1,0-1 1,0 1-1,1-1 1,-1 1-1,0-1 1,0 0-1,0 1 1,0-1-1,1 0 1,-1 0-1,0 0 1,0 0-1,1 0 1,-1 0-1,0 0 1,0 0-1,0-1 0,1 1 1,0-1-1,4 0 40,-1 0 0,1 0-1,-1 0 1,1-1-1,-1 0 1,0 0-1,6-3 1,-1-3-21,-1 1 0,0-1 0,0 0 0,-1-1 0,0 0 0,0-1 0,-1 0 0,0 0-1,-1 0 1,0-1 0,-1 1 0,0-1 0,3-14 0,-3 9 12,0-1 0,-2 0 0,0 0 0,0-1 0,-2 1 0,0 0 0,-2-1 0,-2-26-1,3 40-15,-1 1-1,1 0 0,0 0 0,-1 0 1,0 0-1,0-1 0,0 1 0,0 0 1,0 0-1,0 0 0,-1 1 0,0-1 1,1 0-1,-1 0 0,0 1 0,0-1 1,-1 1-1,1 0 0,0 0 0,-1 0 1,1 0-1,-1 0 0,0 0 0,0 1 0,0-1 1,0 1-1,0 0 0,0 0 0,0 0 1,0 0-1,0 0 0,0 1 0,0-1 1,-1 1-1,1 0 0,-6 0 0,2 1-5,0 1 0,0-1-1,1 1 1,-1 1-1,0-1 1,1 1 0,-1 0-1,1 1 1,0 0-1,0 0 1,0 0 0,1 0-1,-1 1 1,1 0 0,-8 10-1,10-13 5,1 1 1,0 0-1,0 0 0,0 0 0,0 0 0,0 0 1,1 0-1,-1 1 0,1-1 0,0 1 0,0-1 1,0 1-1,1-1 0,-1 1 0,1-1 0,0 1 1,0-1-1,0 8 0,2-8-15,-1 0 0,1 0 0,-1 0 0,1 0 1,0 0-1,0 0 0,0 0 0,1-1 0,-1 1 0,1-1 0,-1 0 0,1 0 0,0 1 0,0-2 0,0 1 1,0 0-1,0-1 0,0 1 0,5 1 0,45 15 36,-35-12-318,-1 0-1,0 1 0,25 13 0,-38-17 246,1 0-1,-1 0 0,1 1 0,-1-1 0,0 1 0,0 0 0,-1 0 1,1 1-1,-1-1 0,0 1 0,0-1 0,-1 1 0,1 0 0,-1 0 0,0 0 1,2 7-1,1 19-352,2 5-5065,0-20-2782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13613,'0'0'7415,"7"-7"-6577,146-166 944,35-44-1562,-147 160-57,38-73 0,-84 179 125,-4-12-148,2 0 0,1 1 1,2-1-1,1 1 0,2 0 1,6 50-1,-3-80-107,0 1 0,1-2 0,0 1 0,0 0 0,1 0-1,7 11 1,-6-11-153,0 0-1,-1 0 0,0 0 0,4 13 0,-8-20-48,0-1 0,1 1 0,-1-1-1,0 1 1,0 0 0,1-1-1,-1 1 1,0-1 0,0 1 0,0-1-1,0 1 1,0 0 0,0-1 0,0 1-1,0-1 1,0 1 0,0 0-1,0-1 1,0 1 0,0-1 0,0 1-1,0 0 1,-1-1 0,1 1 0,0-1-1,0 1 1,-1-1 0,1 1-1,0-1 1,-1 1 0,1-1 0,-1 1-1,1-1 1,-1 0 0,1 1-1,-1-1 1,1 1 0,-1-1 0,1 0-1,-1 0 1,1 1 0,-1-1 0,1 0-1,-1 0 1,0 0 0,1 0-1,-1 1 1,1-1 0,-1 0 0,0 0-1,1 0 1,-1 0 0,1 0 0,-2-1-1,-16 1-5168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15663,'0'0'7495,"77"-15"-5541,-35-2-929,8-3-737,1 2-256,-2 1 0,-10 5-673,-5 5-1280,-11 7-1378,-9 0-1634,-7 0-4228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9417,'0'0'11766,"2"-8"-10042,2-4-1451,1 0 0,1 0 0,0 1-1,0-1 1,1 1 0,1 1 0,0-1 0,15-14 0,-12 12-256,12-13 63,-1 0-1,22-35 1,-50 115 48,3-40-64,1 0 0,0 0 0,1 1 0,1-1 0,0 0 0,1 1 0,2 15 0,-2-26-172,0 0-1,1 1 1,-1-1 0,1 0-1,0 0 1,0 0-1,0 0 1,0-1 0,1 1-1,-1 0 1,6 4 0,-6-5-269,1-1 0,0 0 1,0 0-1,0-1 0,0 1 1,0-1-1,0 1 1,1-1-1,-1 0 0,0 0 1,1 0-1,-1-1 1,1 1-1,-1-1 0,1 0 1,5 0-1,14-1-6680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16432,'0'0'7110,"30"47"-7014,-17-38-224,3-2-1505,-7-4-2083,-4-2-5220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14318,'0'0'8840,"51"-47"-9929,-28 30-2851,-3 1-4099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71 8648,'0'0'6929,"-1"-9"-3832,-7-29-748,7 36-2233,0 1 1,0-1-1,0 1 1,0-1 0,0 1-1,0 0 1,0-1-1,-1 1 1,1 0 0,0 0-1,-1 0 1,1 0-1,-1 0 1,1 0 0,-1 0-1,1 1 1,-1-1-1,1 1 1,-1-1 0,0 1-1,1-1 1,-1 1-1,0 0 1,0 0 0,1 0-1,-1 0 1,-2 0-1,-42 7 308,38-3-424,-1 0 1,1 1-1,0 0 0,0 0 0,0 0 0,1 1 0,0 0 0,-7 8 0,11-11-5,1-1-1,-1 1 0,1-1 0,-1 1 0,1 0 1,0 0-1,0 0 0,1 0 0,-1 0 0,0 0 1,1 0-1,0 1 0,0-1 0,0 0 0,0 1 0,1-1 1,-1 1-1,1-1 0,0 1 0,0-1 0,0 1 1,0 0-1,1-1 0,0 5 0,0-6 0,1-1 0,-1 1 0,0-1 0,1 0 0,-1 0 1,1 1-1,-1-1 0,1 0 0,0-1 0,-1 1 0,1 0 0,0 0 0,0-1 0,0 1 0,-1-1 0,1 1 0,0-1 0,0 0 0,0 0 0,3 0 0,48 0-482,-36-1 167,-3 0 186,-1 1 1,1 1-1,0 1 0,-1-1 1,1 2-1,-1 0 0,20 7 1,-28-7 124,1 0 1,-1 0-1,0 0 1,0 1 0,0 0-1,0 0 1,-1 0-1,0 1 1,0-1 0,0 1-1,0 0 1,-1 0 0,0 0-1,0 1 1,0-1-1,0 1 1,-1 0 0,0-1-1,1 9 1,0-2 83,0 0 0,-1 0-1,-1 0 1,0 0 0,-1 0 0,0 0 0,-1 0 0,-1 0 0,1 0 0,-2 0 0,0 0-1,0 0 1,-1-1 0,-10 20 0,8-18 163,-2 0-1,0-1 0,0 1 1,-1-2-1,0 1 1,-1-2-1,-1 1 0,0-1 1,0-1-1,-1 0 1,-23 14-1,34-22-217,-1 0 0,0 1 1,0-1-1,0 0 0,0 0 0,0-1 1,0 1-1,0 0 0,0-1 0,-1 1 1,1-1-1,0 0 0,0 1 1,0-1-1,-1 0 0,1 0 0,0-1 1,0 1-1,0 0 0,-1-1 0,1 0 1,0 1-1,0-1 0,-2-1 0,2 0-8,0 0-1,-1 0 0,1 0 1,1-1-1,-1 1 1,0-1-1,1 1 0,-1-1 1,1 0-1,0 0 0,0 1 1,0-1-1,0 0 0,0 0 1,0-4-1,-1-9-15,1 0 1,0 0-1,1-1 0,1 1 1,4-24-1,-2 27 7,0 0 1,1 1-1,1 0 0,0 0 0,0 0 0,1 0 1,1 1-1,8-12 0,11-11-2209,35-34 0,-38 42-1273,-6 9-2317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23 353 5701,'-20'-3'3879,"17"-4"-680,27-15 103,-11 12-3549,-3 2 361,0-1 1,-1 0 0,0-1-1,-1 0 1,0-1 0,0 1 0,-1-1-1,0-1 1,4-12 0,-1 0 44,-2-1 0,0 0 0,5-40 0,-13 62-140,1 0 1,-1 1-1,0-1 1,1 0 0,0 1-1,-1-1 1,1 1-1,0-1 1,0 1 0,1 0-1,-1-1 1,0 1-1,1 0 1,-1 0 0,1 0-1,0 0 1,0 0-1,0 0 1,0 0 0,0 1-1,0-1 1,0 1-1,1-1 1,-1 1 0,0 0-1,1 0 1,2-1-1,-2 2-14,1 0-1,-1 0 0,0 1 1,1-1-1,-1 1 1,0 0-1,1 0 0,-1 0 1,0 0-1,0 0 0,0 1 1,0 0-1,0-1 1,0 1-1,0 0 0,-1 0 1,1 1-1,-1-1 1,1 1-1,3 4 0,38 45-167,-5-7 233,54 51 1,-79-84-831,0 0 1,1-1-1,0-1 0,1 0 0,0-1 1,1-1-1,-1-1 0,25 8 0,17-3-4167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13837,'0'0'8504,"-5"10"-7650,0-2-728,1 1 0,1-1 0,0 1 0,0 0 0,0 0 0,1 0 0,1 0 0,-1 0 0,1 10 0,1-15-108,-1-1-1,1 1 1,0-1-1,1 1 1,-1 0-1,1-1 1,-1 1-1,1-1 1,0 1-1,0-1 1,1 0-1,-1 1 1,1-1-1,3 6 1,-2-7-64,0 0 1,0 0-1,0 0 0,1 0 1,-1-1-1,0 1 0,1-1 1,-1 0-1,1 0 1,-1 0-1,1 0 0,-1-1 1,1 1-1,5-1 0,4 1-1417,1 1-1432,-5-2-2617,-5 0 1150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11723,'0'0'10010,"5"10"-9631,6 16 122,-2 1 0,10 54 1,-1-5 358,-14-65-799,-1 0-1,1 1 0,1-2 0,0 1 0,1 0 0,0-1 0,11 14 0,-12-20-60,-5-7-274,-6-10-87,-128-117-947,142 136 1464,0 0 0,0-1-1,1 0 1,0 0 0,0-1 0,1 0 0,-1-1 0,20 5 0,-24-7-147,0 0 0,0 0 0,0 0 0,0-1 0,0 0 0,1 0 0,-1 0 0,0 0 0,0-1 0,0 0 0,0 0 0,0-1 0,0 1 0,-1-1 0,1 0 0,0 0 0,-1-1 0,1 1 0,-1-1 0,0 0 0,5-4 0,-3 0-81,43-49-418,-46 52 506,-1 0 1,1-1-1,0 1 0,-1-1 0,0 0 0,0 0 0,-1 0 0,1 0 1,-1 0-1,0 0 0,1-9 0,-2 13-9,0 1 1,-1-1 0,1 1-1,0-1 1,0 0-1,0 1 1,0-1-1,-1 1 1,1-1-1,0 1 1,0-1 0,-1 1-1,1-1 1,0 1-1,-1-1 1,1 1-1,-1 0 1,1-1 0,0 1-1,-1-1 1,1 1-1,-1 0 1,1-1-1,-1 1 1,1 0-1,-1 0 1,0 0 0,1-1-1,-1 1 1,1 0-1,-1 0 1,1 0-1,-1 0 1,0 0-1,1 0 1,-1 0 0,1 0-1,-1 0 1,1 0-1,-1 0 1,0 0-1,1 1 1,-1-1-1,1 0 1,-1 0 0,1 1-1,-1-1 1,1 0-1,-1 0 1,1 1-1,-1-1 1,1 1-1,0-1 1,-1 0 0,1 1-1,-1-1 1,1 1-1,0-1 1,-1 1-1,1-1 1,0 1-1,0-1 1,0 1 0,-1 1-1,-2 7 100,1 0 0,-1 0 0,2 0 1,-1 0-1,1 0 0,1 1 0,-1-1 0,2 0 0,-1 1 0,4 14 0,-4-22-125,1 1-1,-1 0 1,0-1-1,1 1 0,0-1 1,0 1-1,0-1 1,0 1-1,0-1 1,0 0-1,1 1 0,-1-1 1,1 0-1,0 0 1,-1 0-1,1 0 0,0 0 1,0-1-1,0 1 1,1 0-1,-1-1 1,0 0-1,0 1 0,1-1 1,-1 0-1,1 0 1,-1 0-1,1-1 0,-1 1 1,1-1-1,0 1 1,-1-1-1,1 0 1,0 0-1,-1 0 0,1 0 1,0 0-1,-1-1 1,1 1-1,4-3 0,-5 3-285,-1-1 0,0 1-1,0-1 1,0 1-1,0-1 1,-1 0-1,1 1 1,0-1-1,0 0 1,0 0-1,0 0 1,-1 0 0,1 0-1,0 0 1,-1 0-1,1 0 1,-1 0-1,1 0 1,-1-1-1,1 0-273,9-16-6987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11403,'0'0'8210,"1"8"-6950,4 25 686,2 0-1,19 56 1,37 66-507,-60-150-1429,-1 0-1,1-1 1,0 1 0,0 0-1,0-1 1,1 0-1,-1 0 1,1 0 0,0 0-1,0 0 1,1-1-1,4 3 1,-7-4-173,0-1 0,1 0 0,-1-1-1,0 1 1,1 0 0,-1-1 0,1 1 0,-1-1 0,0 0-1,1 0 1,-1 0 0,1 0 0,-1 0 0,1 0 0,-1-1-1,1 1 1,-1-1 0,0 0 0,1 1 0,-1-1 0,0 0-1,0 0 1,1-1 0,-1 1 0,0 0 0,0-1 0,-1 0-1,5-3 1,-1 1-1537,-1-1 0,1 0-1,-1-1 1,0 1 0,7-12 0,0-8-6068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73 109 11659,'0'0'7020,"0"-8"-4666,0-24-731,0 31-1581,0 1 1,0-1-1,0 1 1,0 0-1,0-1 0,0 1 1,0-1-1,0 1 1,0 0-1,0-1 0,0 1 1,0-1-1,0 1 1,0 0-1,0-1 0,-1 1 1,1-1-1,0 1 1,0 0-1,0-1 0,-1 1 1,1 0-1,0-1 1,0 1-1,-1 0 0,1 0 1,0-1-1,-1 1 1,1 0-1,0 0 0,-1-1 1,1 1-1,0 0 1,-1 0-1,1 0 0,-1 0 1,1-1-1,0 1 1,-1 0-1,1 0 0,-1 0 1,1 0-1,0 0 1,-1 0-1,1 0 0,-1 0 1,1 0-1,0 0 1,-1 0-1,1 1 0,-1-1 1,1 0-1,0 0 1,-1 0-1,1 0 0,0 1 1,-1-1-1,1 0 1,-1 1-1,-14 12-23,9-5 105,1-1 1,1 1 0,-1 1 0,1-1-1,1 0 1,0 1 0,0 0 0,0 0 0,-1 12-1,4-19-102,-1 0-1,1 0 1,0 0-1,-1 1 0,1-1 1,0 0-1,0 0 0,1 0 1,-1 1-1,0-1 1,1 0-1,-1 0 0,1 0 1,0 0-1,0 0 1,0 0-1,0 0 0,0 0 1,0 0-1,0 0 0,1-1 1,-1 1-1,0 0 1,1-1-1,0 1 0,-1-1 1,1 0-1,0 1 1,0-1-1,0 0 0,0 0 1,0 0-1,0 0 0,0 0 1,0-1-1,0 1 1,0-1-1,0 1 0,0-1 1,1 0-1,-1 0 1,3 0-1,-2 0-22,1 0 1,-1 0-1,0 0 0,0-1 1,0 1-1,0-1 0,1 0 1,-1 0-1,0 0 1,0 0-1,-1 0 0,1-1 1,0 1-1,0-1 0,-1 0 1,1 0-1,-1 0 1,1 0-1,-1 0 0,0 0 1,0-1-1,0 1 0,0-1 1,0 0-1,-1 1 0,1-1 1,-1 0-1,0 0 1,1 0-1,0-5 0,1-7-37,0 0-1,-1-1 0,0 1 0,-2-31 1,0 37 64,-2-1-75,-4 16-39,-3 20 113,8-21 18,0 1 0,1-1 1,0 1-1,0-1 0,0 1 0,1 0 1,0-1-1,0 1 0,3 9 0,-4-14-34,1 1 0,0-1-1,0 1 1,0-1 0,0 1-1,0-1 1,1 1 0,-1-1-1,0 0 1,1 0 0,-1 0 0,0 0-1,1 0 1,-1 0 0,1 0-1,0 0 1,-1-1 0,1 1-1,0 0 1,-1-1 0,1 1 0,0-1-1,0 0 1,-1 0 0,1 0-1,0 0 1,0 0 0,0 0-1,-1 0 1,1 0 0,0-1 0,0 1-1,-1-1 1,3 0 0,-1-1-6,0 1 0,-1 0 0,1 0 0,-1-1 0,0 0 1,0 1-1,1-1 0,-1 0 0,0 0 0,0 0 0,-1 0 1,1-1-1,0 1 0,-1 0 0,1-1 0,-1 1 0,0-1 1,2-5-1,-1 2 3,0-1-1,0 0 1,0-1 0,-1 1 0,0 0 0,0-8 0,-2 33-131,-1-10 133,1 0-1,1 1 0,0-1 1,0 1-1,2 11 0,-2-19-1,0 0 1,0 0-1,1 0 0,-1 0 0,0 0 0,1 0 0,-1 0 0,1 0 0,-1 0 0,1 0 0,0 0 0,-1 0 1,1 0-1,0-1 0,0 1 0,0 0 0,-1 0 0,1-1 0,0 1 0,1 0 0,0-1 2,0 1 0,-1-1 0,1 0 1,0 0-1,-1 0 0,1 0 0,0 0 0,0 0 0,-1-1 0,1 1 0,0 0 0,-1-1 0,1 1 0,0-1 0,-1 0 0,1 0 0,1 0 0,1-2-10,-1 0-1,1 0 1,-1 0-1,0 0 1,0 0-1,0-1 1,0 1-1,0-1 1,-1 0-1,0 1 1,0-1-1,0 0 1,0-1-1,0 1 1,-1 0-1,0-1 0,1-5 1,0 0-2,0 0 0,-1 0-1,0 0 1,0 0 0,-1-1 0,-3-17 0,3 28 2,0 0 1,0 1-1,0-1 1,0 0-1,0 0 1,0 0 0,0 1-1,0-1 1,0 0-1,0 0 1,0 0 0,0 0-1,0 1 1,0-1-1,0 0 1,-1 0 0,1 0-1,0 0 1,0 1-1,0-1 1,0 0 0,0 0-1,0 0 1,-1 0-1,1 0 1,0 0 0,0 1-1,0-1 1,0 0-1,0 0 1,-1 0 0,1 0-1,0 0 1,0 0-1,0 0 1,-1 0-1,1 0 1,0 0 0,0 0-1,0 0 1,0 0-1,-1 0 1,1 0 0,0 0-1,0 0 1,0 0-1,-1 0 1,1 0 0,0 0-1,0 0 1,0 0-1,0 0 1,-1-1 0,1 1-1,0 0 1,0 0-1,0 0 1,0 0 0,0 0-1,-1 0 1,1-1-1,0 1 1,0 0 0,0 0-1,0 0 1,0 0-1,0-1 1,0 1-1,-7 13-2,5-4 36,1-1 0,0 0 0,1 1-1,0-1 1,0 0 0,2 11 0,-2-17-27,0 0-1,1-1 1,-1 1 0,1 0 0,0 0-1,-1 0 1,1-1 0,0 1-1,0-1 1,0 1 0,0-1 0,0 1-1,0-1 1,1 1 0,-1-1 0,0 0-1,1 0 1,-1 1 0,1-1 0,0 0-1,-1-1 1,1 1 0,0 0 0,-1 0-1,1-1 1,0 1 0,0-1-1,-1 1 1,1-1 0,0 0 0,0 0-1,3 0 1,0 0-151,-1 0 0,1 0 0,-1-1 0,1 0-1,-1 0 1,1 0 0,-1 0 0,0-1 0,0 0 0,0 0-1,8-4 1,4-7-4110,-1-3-4473,-10 10 1810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9 122 7591,'0'0'19992,"11"-4"-19730,-2 1-230,0 0 5,0 0 0,0-1 0,0 0 1,9-5-1,-15 7-25,-1 1 0,0-1 0,0 0 0,0 1 0,0-1 0,0 0 0,0 0 0,0 0-1,0-1 1,-1 1 0,1 0 0,-1 0 0,0-1 0,0 1 0,0-1 0,0 0 0,0 1 0,0-1 0,0 1 0,-1-1 0,1-5-1,-1 7-9,0 0 0,0 0-1,0-1 1,0 1-1,0 0 1,0-1-1,0 1 1,0 0-1,0-1 1,-1 1 0,1 0-1,0-1 1,-1 1-1,1 0 1,-1 0-1,0-1 1,1 1-1,-1 0 1,0 0-1,0 0 1,1 0 0,-1 0-1,0 0 1,0 0-1,0 0 1,0 1-1,0-1 1,-1 0-1,1 1 1,0-1 0,0 0-1,0 1 1,-1-1-1,1 1 1,0 0-1,-1-1 1,1 1-1,0 0 1,-1 0-1,1 0 1,0 0 0,-1 0-1,1 0 1,0 0-1,-1 1 1,1-1-1,0 0 1,0 1-1,-2 0 1,-1 0-20,-1 1 1,1 0-1,0-1 0,0 2 1,0-1-1,1 0 1,-1 1-1,0 0 0,1 0 1,0 0-1,0 0 0,0 0 1,0 1-1,-4 5 1,5-5 36,0 0-1,0 0 1,1 0 0,-1 0 0,1 0 0,0 0 0,0 0 0,0 1 0,0-1 0,1 0 0,0 0 0,0 1 0,0-1 0,0 1 0,1-1-1,0 0 1,1 6 0,0-7-10,-1 0 0,1 1 0,0-1 0,0 0 0,0 0 0,0 0 0,1-1 0,-1 1 0,1 0 0,0-1 0,0 0 0,0 0 0,0 0 0,0 0-1,0 0 1,0 0 0,1-1 0,-1 0 0,0 1 0,8 0 0,54 7-773,-21-13-4915,-24-7-1010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13004,'0'0'8707,"3"11"-7975,-2 10-473,0 0 1,-1 0-1,-1 0 1,-1 0-1,0-1 1,-2 1 0,-8 25-1,-12 73 106,20-86-6762,4-58 2083,2-7-1915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2947,'0'0'13292,"18"58"-12042,-8-29-193,6 2 352,2 2-192,7-1-737,7-1-319,1-5-65,3-4-32,-8-5-417,-1-4-319,-12-5-193,-7-5-416,-23-3-10634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10890,'0'0'7527,"73"-16"-6309,-36 7-161,4-1-769,1-2-256,-5 3-1570,-5-3-2850,-5 2-3811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13901,'0'0'4260,"9"-4"-2749,5-1-940,0 0-1,0 1 1,1 1 0,-1 0 0,29-2-1,-39 5-452,1 0-1,0 0 0,-1 1 0,1-1 0,-1 1 1,1 0-1,-1 1 0,1-1 0,-1 0 0,1 1 1,4 3-1,-7-4-123,0 1 1,0 0 0,0-1-1,-1 1 1,1 0 0,0 0-1,-1 0 1,1 0 0,-1 0 0,0 1-1,0-1 1,1 0 0,-2 1-1,1-1 1,0 0 0,0 1-1,-1-1 1,1 1 0,-1 0-1,0-1 1,0 1 0,0 2-1,0 4 38,-1 0 0,-1 0-1,1 0 1,-1 0 0,-1 0-1,0-1 1,-5 12 0,-8 28 35,15-47-62,1 0-1,0 0 1,0 0 0,-1 0 0,1 0 0,0-1-1,0 1 1,0 0 0,0 0 0,0 0 0,0 0 0,0 0-1,0 0 1,0 0 0,1 0 0,-1 0 0,0 0 0,1 0-1,-1 0 1,1 0 0,-1 0 0,1 0 0,-1 0 0,1-1-1,-1 1 1,1 0 0,0 0 0,-1-1 0,1 1-1,1 0 1,1 0 15,-1 0 1,0 0-1,1-1 0,-1 1 0,1-1 0,-1 0 0,1 1 0,-1-1 0,1 0 0,0-1 0,4 0 1,8-2-55,0-1 0,-1 0 1,17-8-1,-18 7-1243,0-2 0,-1 0-1,22-15 1,0-5-6079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16688,'0'0'8071,"58"21"-9224,-45-15-2274,-1-2-2723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10 386 7719,'0'0'2093,"-2"-9"-1378,-5-31-266,7 38-442,0 0 1,0 0-1,1 0 1,-1 0 0,1 0-1,0 0 1,-1 1-1,1-1 1,0 0-1,0 0 1,0 0 0,0 1-1,0-1 1,1 1-1,-1-1 1,0 1-1,1-1 1,-1 1 0,1 0-1,0 0 1,-1-1-1,1 1 1,0 0-1,0 1 1,0-1 0,-1 0-1,1 0 1,0 1-1,0-1 1,3 1-1,4-4-1,40-16-88,1 3 0,1 1-1,54-9 1,164-16-386,-76 14 491,824-75 244,9 78 309,-753 21-421,1866-5 940,-1628 8-1133,523 7 55,867-9-231,-60-10 368,-1531 17-87,497 72 0,-770-72-64,-13-2 3,0 0 0,1 2-1,-2 1 1,1 1-1,-1 1 1,29 13 0,-51-20 53,1 0 1,-1-1-1,0 1 1,1 0-1,-1 1 1,0-1-1,1 0 1,-1 0 0,0 1-1,0-1 1,0 0-1,0 1 1,0-1-1,-1 1 1,1-1-1,0 1 1,-1 0 0,1-1-1,-1 1 1,1 0-1,-1-1 1,0 1-1,0 0 1,0-1-1,0 1 1,0 0-1,0 0 1,0-1 0,0 1-1,-1 0 1,1-1-1,-1 1 1,0 2-1,-4 6 305,0 0 0,0-1 0,-1 0 0,-11 14 0,-4 8-626,14-18 207,5-10-41,0 0 1,0 0 0,1 0-1,-1 0 1,1 0-1,0 1 1,-1-1 0,2 0-1,-2 6 1,4-7-366,2 1-1925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13389,'0'0'10217,"38"11"-11370,-25-23-2594,-3-2-5254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52 2498,'4'-11'3728,"0"-13"-3227,-5 10 1425,1 14-1747,0 0 1,0-1-1,-1 1 1,1 0-1,0 0 1,0 0-1,0 0 1,0 0-1,-1-1 1,1 1-1,0 0 1,0 0-1,0 0 1,-1 0-1,1 0 1,0 0-1,0 0 1,0 0-1,-1 0 1,1 0-1,0 0 1,0 0-1,0 0 0,-1 0 1,1 0-1,0 0 1,0 0-1,0 0 1,-1 0-1,1 0 1,0 0-1,0 0 1,0 1-1,0-1 1,-1 0-1,1 0 1,0 0-1,0 0 1,0 0-1,0 0 1,0 1-1,-1-1 1,1 0-1,0 0 1,0 0-1,0 0 1,0 1-1,0-1 1,0 0-1,-3 2 243,1 0-1,-1 0 0,1-1 0,-1 0 0,1 1 0,-1-1 1,0 0-1,0 0 0,0 0 0,1-1 0,-7 2 1,6-2-269,-1 1 1,0 0-1,1-1 0,-1 2 1,1-1-1,-1 0 1,1 1-1,0 0 1,-1-1-1,-2 4 1,1-1-158,0 0 1,0 1 0,0-1-1,1 1 1,0 1 0,0-1 0,0 0-1,0 1 1,1 0 0,0 0-1,0 0 1,1 0 0,0 0-1,0 1 1,0-1 0,1 1 0,0-1-1,0 1 1,0 0 0,1 7-1,0-13-5,1-1 0,-1 1 0,1 0 0,-1-1 0,0 1 0,1-1 0,-1 1 0,1 0 0,-1-1 0,1 1 0,-1-1 0,1 0 0,0 1-1,-1-1 1,1 1 0,0-1 0,-1 0 0,1 0 0,0 1 0,-1-1 0,1 0 0,0 0 0,0 0 0,-1 0 0,1 0 0,0 0 0,1 0 0,26 0-173,-20 0 126,8-1-12,1-1-1,32-7 1,-39 5 66,0 2 0,0 0-1,1 0 1,-1 1 0,1 0 0,-1 0 0,1 1-1,0 1 1,-1 0 0,14 3 0,-22-3 6,0-1 0,0 1-1,0 0 1,0 0 0,0 0 0,0 0 0,-1 0 0,1 1 0,0-1 0,-1 0 0,1 1 0,-1-1 0,1 1 0,-1 0 0,0-1 0,0 1 0,0 0 0,0 0 0,0 0 0,0 0-1,0 0 1,-1 0 0,1 0 0,0 0 0,-1 0 0,0 0 0,0 0 0,1 0 0,-1 0 0,0 0 0,-1 0 0,1 4 0,-1-1 80,0-1 0,-1 1 0,1 0 0,-1-1 0,0 1 1,0-1-1,0 1 0,-1-1 0,1 0 0,-1 0 0,0 0 0,0-1 0,-4 4 1,-14 10 578,-1-1 1,0-1-1,-1 0 0,0-2 1,-1-1-1,-42 14 1,98-53-6420,27-15 221,-21 17 613,1-3-1126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49 413 7911,'0'0'13245,"-8"3"-12903,6-3-330,0 1 0,0 0 1,0-1-1,0 1 0,0 0 1,0 0-1,0 1 0,0-1 0,0 0 1,1 0-1,-1 1 0,0-1 1,1 1-1,-1 0 0,1-1 1,0 1-1,0 0 0,-1 0 0,0 3 1,0 1 27,1 0 0,0 1 0,0-1 0,1 0 0,-1 1 0,1-1 0,2 10 0,-2-13-33,-1-1 0,1 0 0,0 0 1,1 0-1,-1 0 0,0 0 1,0 0-1,1 0 0,0 1 0,-1-1 1,1 0-1,0 0 0,0-1 1,0 1-1,0 0 0,0 0 0,0 0 1,1-1-1,-1 1 0,1 0 0,-1-1 1,1 0-1,-1 1 0,1-1 1,0 0-1,0 0 0,0 0 0,0 0 1,0 0-1,0 0 0,0 0 1,0-1-1,0 1 0,3 0 0,-1-2-2,0 1-1,0-1 0,0 1 1,-1-1-1,1 0 0,-1-1 1,1 1-1,-1-1 0,1 1 1,-1-1-1,0 0 1,1 0-1,-1-1 0,-1 1 1,1-1-1,0 1 0,0-1 1,-1 0-1,3-3 0,8-12 25,-1-1 1,-1 0-1,-1 0 0,0-1 0,-1 0 0,-1-1 1,-2 0-1,0 0 0,-1-1 0,0 1 0,-2-1 1,-1 0-1,-1 0 0,-1-1 0,0 1 0,-8-41 1,6 53 65,-1 1 1,0 0-1,-1 0 1,1 1-1,-2-1 0,-9-14 1,11 19-36,0 0 0,0-1-1,-1 2 1,1-1 0,-1 0 0,0 1 0,0-1-1,0 1 1,-1 1 0,1-1 0,-1 0-1,0 1 1,-7-3 0,10 5-45,1-1 0,-1 1 0,1 0 0,-1 0 0,1-1 0,-1 1 0,1 0 0,-1 1 0,1-1 0,-1 0 0,1 0 0,-1 0 0,1 1 0,-1-1 0,1 1 0,0-1 0,-1 1 0,1 0 0,0 0 0,-1-1 0,1 1 0,0 0 0,0 0 0,0 0 0,-1 0 0,1 1 0,0-1 0,1 0 0,-1 0-1,0 0 1,0 1 0,0-1 0,1 1 0,-1-1 0,0 3 0,-2 5-20,1 0 0,0 0 0,0 1 0,0 14 0,1-20 9,-1 138-9,3-81-1,-1-59 1,-1 1-1,1-1 0,1 1 0,-1 0 1,0-1-1,1 1 0,-1-1 1,1 1-1,0-1 0,0 1 1,0-1-1,0 1 0,0-1 1,0 0-1,1 0 0,-1 0 0,1 1 1,0-1-1,-1-1 0,1 1 1,0 0-1,3 2 0,-3-3 5,0-1 0,0 1 0,1 0 0,-1-1 0,1 1 1,-1-1-1,0 0 0,1 0 0,-1 0 0,1 0 0,-1 0 0,1-1 0,-1 1 0,0-1 0,1 1 0,-1-1 0,0 0 0,1 0 0,-1 0 0,0 0 0,0 0 0,0-1 0,0 1 0,3-3 0,46-46-10,0-1-732,-47 48 544,0 0 1,0 0 0,0 0-1,0 0 1,1 1 0,-1 0 0,1 0-1,-1 0 1,1 0 0,8-1-1,-12 3 163,0 0-1,0 1 1,0-1-1,1 0 1,-1 1-1,0-1 1,0 1-1,0-1 1,0 1-1,0-1 1,0 1-1,0 0 1,0 0-1,0-1 1,-1 1-1,1 0 1,0 0-1,0 0 1,-1 0-1,1 0 1,0 0-1,-1 0 1,1 0-1,-1 0 1,0 0-1,1 0 1,-1 1-1,0-1 1,1 0-1,-1 0 1,0 0-1,0 0 1,0 2-1,4 52-792,-3-40-160,1 33-5342,-2-37 1745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14510,'0'0'5317,"-5"72"-4965,19-38 193,-2 8-1,1 5-31,1-2 95,-5-1 1,0-3-289,-2-6-256,2-9-32,-2-9-256,3-9-609,1-6-1025,-1-2-608,-1-6-2467,-5-8-3202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9513,'0'0'5531,"10"2"-4998,-4 0-462,0-1 0,0 0 0,0 0 0,0-1 0,0 0 0,0 0 0,10-1 0,-14 0-43,1 1 1,0-1-1,-1 0 0,1 0 0,-1-1 0,1 1 0,-1 0 1,0-1-1,1 0 0,-1 1 0,0-1 0,0 0 0,0 0 1,0 0-1,-1 0 0,1 0 0,0-1 0,-1 1 0,0 0 1,1-1-1,-1 1 0,0-1 0,1-4 0,-2 6 76,1-1-1,-1 0 0,0 1 1,1-1-1,-1 1 0,0-1 1,0 0-1,0 1 1,0-1-1,0 0 0,-1 1 1,1-1-1,0 1 0,-1-1 1,1 0-1,-1 1 1,0-1-1,0 1 0,1-1 1,-1 1-1,0 0 0,0-1 1,0 1-1,0 0 1,0 0-1,-1 0 0,1 0 1,0 0-1,-1 0 0,1 0 1,0 0-1,-1 0 1,1 0-1,-1 1 0,1-1 1,-1 1-1,1-1 0,-1 1 1,0 0-1,1-1 1,-1 1-1,-3 0 0,2-1-51,0 1-1,0 0 0,0-1 1,0 1-1,0 0 1,0 1-1,0-1 0,0 0 1,0 1-1,0 0 0,0 0 1,0 0-1,0 0 1,0 0-1,0 0 0,0 1 1,1 0-1,-1-1 0,1 1 1,-1 0-1,1 0 1,-4 4-1,2 3-43,0-1-1,1 1 1,0 0 0,1 0 0,0 0-1,0 0 1,1 1 0,0 17 0,0-22 5,1 0 0,0 0-1,0 0 1,1 0 0,-1 0 0,1 0 0,0 0 0,1-1 0,-1 1 0,1 0 0,0-1 0,0 1-1,0-1 1,1 0 0,0 1 0,0-1 0,0 0 0,5 4 0,-7-6-26,1-1-1,0 0 1,0 0 0,0 0-1,0 0 1,1 0 0,-1 0-1,0-1 1,0 1 0,0-1 0,1 1-1,-1-1 1,0 0 0,0 0-1,1 0 1,-1 0 0,0 0-1,0-1 1,1 1 0,-1-1 0,0 1-1,0-1 1,0 0 0,0 0-1,3-1 1,0-1-449,1-1 0,-1 0 0,1 0 0,-1 0 0,-1-1 1,1 1-1,5-8 0,14-19-5064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36 289 9449,'0'0'3651,"-4"10"-3122,1 1-118,1-1-1,0 1 1,0 0 0,1 0-1,1 0 1,0 12 0,0-20-347,0 0-1,0-1 1,0 1 0,1 0 0,-1-1 0,1 1 0,-1 0-1,1-1 1,0 1 0,0-1 0,0 1 0,0-1 0,1 1-1,-1-1 1,0 0 0,1 0 0,0 0 0,0 0 0,-1 0-1,1 0 1,0 0 0,1 0 0,-1-1 0,0 1 0,0-1-1,1 0 1,-1 1 0,1-1 0,-1 0 0,1 0 0,-1-1-1,1 1 1,0-1 0,-1 1 0,6-1 0,-4 0-48,0-1 1,0 0 0,0-1-1,0 1 1,0-1-1,0 0 1,0 1 0,-1-2-1,1 1 1,-1 0-1,1-1 1,-1 1-1,0-1 1,0 0 0,0 0-1,-1-1 1,1 1-1,-1 0 1,1-1 0,-1 0-1,0 1 1,-1-1-1,1 0 1,1-4 0,3-7-61,-1 1 1,0-1 0,-1 0-1,-1 0 1,2-23 0,-4 20 172,0-1 0,-1 1 0,-1-1 0,-1 1 0,-1 0 0,-6-22 0,7 32-80,0 0 0,-1 1 0,0-1-1,-1 1 1,1 0 0,-1 0 0,-1 1 0,1-1 0,-1 1 0,0 0 0,-1 0 0,0 0 0,1 1 0,-2 0 0,1 0 0,-13-7 0,18 11-51,-1 0 0,1 0 0,0 1 1,-1-1-1,1 0 0,-1 1 0,0-1 1,1 1-1,-1 0 0,1-1 0,-1 1 0,0 0 1,1 0-1,-1 0 0,1 0 0,-1 0 1,0 1-1,1-1 0,-1 0 0,1 1 1,-1-1-1,1 1 0,-1-1 0,1 1 1,-1 0-1,1 0 0,0 0 0,-1 0 1,1 0-1,0 0 0,0 0 0,-1 0 1,1 0-1,0 0 0,0 1 0,0-1 1,1 0-1,-1 1 0,0-1 0,0 1 1,1-1-1,-1 1 0,0 1 0,-3 10 25,1 0 0,0-1 0,1 1 1,-1 19-1,1-14 3,-2 11 78,1-13 63,0 0 0,2 1 0,0-1-1,0 1 1,5 31 0,-4-47-167,0 0 1,1 1 0,-1-1-1,1 0 1,0 1-1,-1-1 1,1 0 0,0 0-1,0 0 1,-1 1 0,1-1-1,0 0 1,0 0 0,0 0-1,1 0 1,-1-1-1,0 1 1,0 0 0,0 0-1,1-1 1,-1 1 0,0-1-1,0 1 1,1-1 0,-1 1-1,1-1 1,-1 0-1,0 0 1,1 0 0,-1 0-1,1 0 1,-1 0 0,0 0-1,1 0 1,-1 0-1,1-1 1,-1 1 0,0 0-1,1-1 1,-1 0 0,2 0-1,6-3 27,-2 1 0,1-1-1,0 0 1,-1 0 0,10-8 0,2-4 2,-14 11-158,0 0-1,1 0 1,-1 1-1,1 0 1,0 0-1,0 0 1,0 0 0,1 1-1,-1 0 1,1 1-1,0 0 1,0 0-1,13-2 1,-19 4 118,1 1 0,-1-1 0,1 1 1,-1 0-1,0 0 0,1 0 1,-1 0-1,0 0 0,1 0 0,-1 0 1,0 1-1,0-1 0,0 0 1,0 0-1,0 1 0,0-1 0,-1 1 1,1-1-1,0 1 0,-1-1 1,1 1-1,-1 0 0,1-1 0,-1 1 1,0 3-1,8 44 87,-8-48-103,0 3-343,0 0 0,0 0 0,1 0 0,0 0 0,0 0 0,0 0 0,0-1 0,0 1 0,3 4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14061,'0'0'4244,"1"13"-3390,7 38 632,2 0 0,26 75 0,-4-12 228,-31-108-1676,1 1 0,-1-1 0,1 1 0,0-1 1,1 0-1,-1 0 0,1 0 0,0 0 0,1-1 1,0 1-1,-1-1 0,8 8 0,-11-13-64,1 0-1,-1 0 1,0 0 0,0 0-1,1 0 1,-1 0 0,0 0-1,0-1 1,1 1 0,-1 0-1,0 0 1,0 0 0,1 0-1,-1 0 1,0 0 0,0 0-1,0-1 1,1 1 0,-1 0-1,0 0 1,0 0 0,0 0-1,0-1 1,0 1 0,1 0-1,-1 0 1,0 0 0,0-1-1,0 1 1,0 0 0,0 0-1,0-1 1,0 1 0,0 0-1,0 0 1,0 0 0,0-1-1,0 1 1,0 0 0,0 0-1,0-1 1,0 1 0,0 0-1,0 0 1,0-1 0,1-14-415,-1 14 337,-2-7-18,1 0 1,-2 0 0,1 0 0,-1 0-1,0 0 1,0 0 0,-1 1 0,0 0-1,-1 0 1,-8-11 0,-32-36 190,49 57-61,0 0 0,-1 0 0,1 0 1,0 0-1,1 0 0,-1-1 0,0 0 1,1 0-1,-1 0 0,1 0 0,0-1 1,0 0-1,-1 0 0,1 0 0,0 0 1,0-1-1,0 0 0,0 0 0,0 0 1,0-1-1,-1 0 0,7-1 1,-6 0 43,-1 0 0,0 0 0,0 0 0,0 0 0,0-1 0,-1 0 1,1 1-1,-1-1 0,1-1 0,-1 1 0,0 0 0,0-1 0,-1 0 1,1 0-1,-1 0 0,1 0 0,-1 0 0,-1 0 0,1 0 0,0-1 1,-1 1-1,0 0 0,1-10 0,-2 13-38,1 0 0,-1 0 0,0 0 0,0 0 0,0 0 0,0-1 1,0 1-1,0 0 0,0 0 0,0 0 0,0 0 0,0 0 0,-1 0 0,1-1 0,-1 1 0,1 0 0,0 0 0,-1 0 1,0 0-1,1 0 0,-1 0 0,0 0 0,1 1 0,-1-1 0,0 0 0,0 0 0,0 0 0,1 1 0,-1-1 0,0 0 1,0 1-1,0-1 0,0 1 0,0-1 0,-1 1 0,1 0 0,0-1 0,0 1 0,0 0 0,0 0 0,0 0 0,0 0 1,-1 0-1,1 0 0,0 0 0,-2 0 0,0 1 9,1-1 0,-1 0-1,1 1 1,0 0 0,-1 0 0,1 0 0,-1 0-1,1 0 1,0 0 0,0 0 0,0 1 0,0-1-1,0 1 1,0-1 0,0 1 0,0 0 0,1 0-1,-1 0 1,1 0 0,-1 0 0,-1 4 0,0 1-1,2-1-1,-1 1 1,1 0 0,-1 0 0,2-1 0,-1 1-1,1 0 1,0 0 0,1 0 0,-1 0 0,1 0-1,1-1 1,-1 1 0,5 12 0,-4-16-27,-1 0 0,1 0 0,0 0 0,-1-1 0,1 1 0,0 0 0,1-1 1,-1 1-1,0-1 0,1 0 0,-1 0 0,1 0 0,0 0 0,0 0 0,0 0 0,0-1 0,0 1 1,0-1-1,0 0 0,0 0 0,0 0 0,1-1 0,-1 1 0,0-1 0,1 1 0,-1-1 1,0 0-1,1-1 0,-1 1 0,0 0 0,1-1 0,2-1 0,-1 1-555,-1-1-1,1 1 1,-1-1-1,0-1 1,0 1-1,1-1 0,-2 1 1,1-1-1,0 0 1,5-6-1,18-18-7030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14798,'0'0'5584,"4"10"-4959,154 351 4398,-156-357-5116,0 0 0,0 0 1,1 0-1,-1 0 0,1 0 0,-1 0 0,1-1 0,0 0 1,7 6-1,-9-8-24,-1-1 0,1 0 0,-1 1 0,1-1-1,-1 0 1,1 0 0,-1 0 0,1 1 0,0-1 0,-1 0 0,1 0 0,-1 0 0,1 0 0,0 0 0,-1 0 0,1 0 0,0 0-1,-1 0 1,1 0 0,-1-1 0,1 1 0,0 0 0,-1 0 0,1 0 0,-1-1 0,1 1 0,0-1 0,1-1-292,-1 1 1,1-1-1,-1 0 0,0 0 1,0 0-1,0 0 0,0 0 1,0 0-1,0 0 1,-1 0-1,1 0 0,0-3 1,6-27-7007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76 146 9577,'0'0'9807,"-8"9"-7982,2-3-1510,-4 5-76,0 0 1,1 1 0,-10 15 0,18-25-236,-1 0-1,1 1 1,-1-1 0,1 1-1,0-1 1,0 1 0,0-1 0,0 1-1,0-1 1,1 1 0,-1 0-1,1 0 1,-1-1 0,1 1-1,0 0 1,0 0 0,1-1 0,-1 1-1,0 0 1,1-1 0,0 1-1,-1 0 1,1-1 0,0 1 0,1-1-1,-1 1 1,2 2 0,-2-4-4,1 1 1,-1-1-1,1 0 1,0 1-1,-1-1 0,1 0 1,0 0-1,0 0 1,0 0-1,0 0 1,0-1-1,0 1 1,0-1-1,0 1 1,0-1-1,0 0 1,0 1-1,0-1 0,0 0 1,0 0-1,0-1 1,0 1-1,1 0 1,-1-1-1,0 1 1,3-2-1,-1 0 14,-1 1 0,1-1 0,0 0 0,-1 0 0,1 0 0,-1-1 0,0 1 0,0-1 0,0 0 0,0 0 0,0 0 0,-1 0 0,3-4 0,0-3 16,0 0 0,-1-1-1,0 0 1,-1 1 0,-1-1 0,1-1 0,-2 1-1,1 0 1,-2 0 0,1-1 0,-3-17 0,2 29-31,0 0 1,0 1 0,0-1-1,0 0 1,-1 1 0,1-1-1,0 0 1,0 1 0,0-1-1,-1 0 1,1 0 0,0 1-1,0-1 1,-1 0 0,1 0-1,0 1 1,-1-1 0,1 0-1,0 0 1,-1 0 0,1 1-1,0-1 1,-1 0 0,1 0-1,0 0 1,-1 0 0,1 0-1,0 0 1,-1 0 0,1 0-1,0 0 1,-1 0 0,1 0-1,0 0 1,-1 0 0,1 0-1,-1 0 1,1 0 0,0 0-1,-1-1 1,1 1 0,0 0-1,-1 0 1,1 0 0,0-1-1,0 1 1,-1 0 0,1 0-1,0-1 1,0 1 0,-1 0 0,1 0-1,0-1 1,0 1 0,0 0-1,-1-1 1,1 1 0,0 0-1,0-1 1,0 1 0,0 0-1,0-1 1,0 1 0,0-1-1,-4 14 4,1 1 0,1 0 0,0-1-1,0 29 1,2-35 27,0 0 0,0 1 0,1-1 0,0 0 0,0 0 0,1 0 0,0 0 0,0 0 0,1 0 0,0 0 0,5 9 0,-7-15-11,0 1-1,0-1 1,1 1 0,-1-1 0,1 1 0,-1-1-1,1 0 1,-1 1 0,1-1 0,0 0 0,-1 0-1,1 0 1,0-1 0,0 1 0,0 0-1,0-1 1,0 1 0,-1-1 0,1 1 0,0-1-1,0 0 1,0 0 0,0 0 0,0 0 0,0 0-1,0-1 1,0 1 0,0 0 0,0-1 0,0 0-1,0 1 1,0-1 0,0 0 0,-1 0-1,1 0 1,0 0 0,-1 0 0,1 0 0,0-1-1,-1 1 1,0-1 0,2-1 0,5-5 151,-1 0 1,0 0-1,0-1 1,-1 0 0,0 0-1,6-14 1,-4 6-53,-1-1-1,-1-1 1,5-19 0,-10 34-94,1 0-1,-1 0 0,-1 0 1,1-1-1,-1 1 1,1 0-1,-1-1 0,0 1 1,-1 0-1,1-1 1,-1 1-1,0 0 1,0 0-1,0 0 0,-1 0 1,1 0-1,-1 0 1,0 0-1,-3-5 0,5 9-27,-1-1-1,1 0 0,0 1 0,-1-1 1,1 0-1,0 1 0,-1-1 0,1 1 1,-1-1-1,1 1 0,-1-1 0,1 1 1,-1-1-1,1 1 0,-1 0 0,0-1 1,1 1-1,-1 0 0,0-1 0,1 1 1,-1 0-1,0 0 0,1 0 0,-1-1 1,0 1-1,1 0 0,-1 0 0,0 0 1,1 0-1,-1 0 0,0 0 0,0 1 1,1-1-1,-1 0 0,0 0 1,1 0-1,-1 1 0,0-1 0,1 0 1,-1 1-1,1-1 0,-1 0 0,1 1 1,-1-1-1,0 1 0,1-1 0,-1 1 1,1-1-1,0 1 0,-1-1 0,1 1 1,-1 0-1,1-1 0,0 1 0,0-1 1,-1 1-1,1 0 0,0 0 0,0-1 1,0 1-1,0 0 0,-1-1 0,1 1 1,0 0-1,1 1 0,-4 53-103,3-48 124,0-4-21,0 1 1,0 0-1,1 0 1,0 0-1,0-1 1,0 1 0,0 0-1,0-1 1,1 1-1,-1-1 1,1 0-1,0 1 1,0-1 0,0 0-1,1 0 1,3 4-1,-4-6 16,-1 0 0,0 0 0,1 0 0,-1-1 0,0 1 0,1 0 0,-1-1 0,1 1 0,-1-1 0,1 1 0,-1-1 0,1 0 0,-1 0 0,1 0-1,0 0 1,-1 0 0,1 0 0,-1 0 0,1 0 0,-1-1 0,1 1 0,-1 0 0,1-1 0,-1 0 0,1 1 0,-1-1 0,0 0 0,1 0 0,-1 1 0,0-1 0,0 0 0,1 0-1,-1 0 1,0-1 0,0 1 0,0 0 0,0 0 0,0-1 0,-1 1 0,1 0 0,1-4 0,6-11 81,0 0 0,-1-1 0,-1 0 0,0 0 0,-1 0 0,-1-1 0,-1 0 0,1-22-1,-3 55-61,0 0 0,1 0 0,0-1 0,1 1 0,1-1 0,0 1 0,9 17-1,-11-28-35,0 1 0,0-2-1,0 1 1,1 0 0,0 0-1,0-1 1,0 0-1,0 1 1,0-1 0,0 0-1,1 0 1,6 3 0,-7-5-51,0 0 1,0 0-1,0 0 1,0 0-1,0 0 1,0-1-1,0 0 1,0 0-1,0 0 1,0 0-1,1 0 1,-1 0-1,0-1 1,0 1-1,0-1 1,0 0-1,0 0 1,0 0-1,0-1 1,3-1-1,0-1-515,0 0-1,0 0 1,-1 0 0,1 0 0,-1-1-1,8-9 1,10-19-5068,-10 3-2128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36 170 8904,'0'0'9983,"9"-3"-7821,-2 1-1955,-1 0 0,0 0-1,0-1 1,-1 0 0,1 0-1,0-1 1,-1 1 0,0-1 0,0 0-1,0-1 1,0 1 0,-1-1-1,0 0 1,0 0 0,0-1-1,0 1 1,-1-1 0,0 1 0,0-1-1,-1 0 1,0 0 0,0-1-1,0 1 1,1-9 0,-3 14-157,1-1 1,-1 1-1,0-1 0,0 1 1,0-1-1,0 1 0,0-1 1,0 1-1,0-1 0,0 1 1,-1 0-1,1-1 1,-1 1-1,1-1 0,-1 1 1,1 0-1,-1-1 0,0 1 1,0 0-1,1 0 0,-1 0 1,0-1-1,0 1 1,0 0-1,-1 0 0,1 0 1,0 1-1,0-1 0,-3-1 1,-1 0 11,1 1 0,-1 0 0,0 1 0,0-1 0,0 1 0,0 0 0,-9 1 0,10 0-69,0-1 0,0 1 1,1 1-1,-1-1 0,0 0 0,1 1 0,-1 0 0,1 0 1,0 0-1,0 0 0,-1 0 0,1 1 0,1-1 0,-1 1 1,0 0-1,1 0 0,-1 0 0,1 0 0,0 0 0,0 1 1,0-1-1,0 1 0,1-1 0,0 1 0,-1 0 0,0 7 1,-1 0 1,1 0 1,0 0-1,0 1 1,1-1-1,1 0 1,0 1 0,0-1-1,3 14 1,-2-22 16,0 1 1,-1-1 0,1 1 0,1-1-1,-1 1 1,0-1 0,1 0-1,0 0 1,-1 1 0,1-1-1,1 0 1,-1-1 0,0 1-1,1 0 1,-1-1 0,1 1-1,0-1 1,0 0 0,0 0-1,0 0 1,0 0 0,0-1-1,1 1 1,-1-1 0,0 0-1,1 1 1,-1-2 0,1 1-1,-1 0 1,1-1 0,0 0-1,-1 0 1,1 0 0,7-1-1,-1 0-364,1-1-1,-1 0 0,0 0 0,1-1 0,-1-1 0,-1 0 0,1 0 0,0-1 1,-1 0-1,16-12 0,7-12-5103,-6-1-4297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0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23 121 10474,'0'0'5061,"-4"11"-4917,-12 63-13,15-68-143,0 1 0,1-1 0,0 1 1,0-1-1,0 1 0,1-1 0,0 1 0,0-1 1,1 1-1,0-1 0,4 10 0,-5-16 64,0-1 0,0 1 1,0-1-1,0 1 0,0-1 0,0 0 0,0 1 0,-1-1 1,1 0-1,0 0 0,-1 0 0,1 1 0,0-1 0,-1 0 1,1 0-1,-1 0 0,1 0 0,-1 0 0,0 0 0,1-2 1,0 1 58,7-10 45,0 1 1,0 0-1,1 1 1,0-1-1,1 2 1,0 0-1,1 0 0,19-13 1,102-52-195,-116 66 114,10-4-226,1 2 0,1 0 0,0 2 0,0 1 0,0 1-1,1 1 1,37 0 0,-8-3-2877,1-7-1649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0:4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8488,'0'0'16111,"0"10"-15742,0-4-279,1 0 1,-1 0-1,1 1 0,0-1 1,0 0-1,1 0 1,0 0-1,0-1 1,0 1-1,1 0 1,-1-1-1,1 1 1,1-1-1,-1 0 0,1 0 1,0 0-1,7 6 1,-11-11-51,1 0 0,0 0 0,-1 0 0,1-1 0,-1 1 0,1 0 0,0 0 0,-1-1 0,1 1 0,-1 0 0,1-1 0,-1 1 0,1 0 0,-1-1 0,1 1 0,-1-1 0,0 1 0,1-1 0,-1 1 0,0-1 1,1 1-1,-1-1 0,0 1 0,0-1 0,1 0 0,-1 1 0,0-1 0,0 1 0,0-1 0,0 0 0,0 1 0,0-1 0,0-1 0,9-29 505,-8 27-476,3-19 45,-3 15-97,0 1 1,1-1-1,0 1 0,0 0 0,0 0 1,5-8-1,-7 15-17,0 0 0,0 0-1,0 0 1,0-1 0,0 1 0,0 0 0,0 0 0,1 0-1,-1 0 1,0 0 0,0-1 0,0 1 0,0 0 0,0 0 0,0 0-1,0 0 1,1 0 0,-1 0 0,0 0 0,0 0 0,0 0-1,0 0 1,0 0 0,1 0 0,-1 0 0,0 0 0,0-1-1,0 1 1,0 0 0,1 0 0,-1 1 0,0-1 0,0 0-1,0 0 1,0 0 0,0 0 0,1 0 0,-1 0 0,0 0 0,0 0-1,0 0 1,0 0 0,0 0 0,1 0 0,-1 0 0,0 0-1,0 1 1,0-1 0,0 0 0,6 12-14,1 16 25,-7-26 0,1 0-37,16 65 272,-16-65-308,-1 1-1,1-1 0,0 1 1,0-1-1,0 1 0,0-1 1,1 1-1,-1-1 0,1 0 1,-1 0-1,1 0 0,0 0 1,0 0-1,0 0 0,0-1 1,0 1-1,0 0 0,1-1 1,-1 0-1,0 1 0,5 0 0,-6-2-208,0 0 0,0 0 0,0 0 0,0 0 0,0 0 0,0 0 0,0 0 0,0 0 0,0-1 0,1 1 0,-1 0 0,0-1 0,0 1 0,0-1 0,-1 1 0,1-1 0,0 1 0,0-1 0,0 0 0,0 1 0,1-3 0,9-14-5911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12139,'0'0'11788,"2"13"-11041,5 32-416,2 0 0,1-1 0,3 0 0,25 59 0,-25-85-2106,-13-18 1682,0 0-1,0 0 1,0 0 0,0 1-1,1-1 1,-1 0 0,0 0-1,0 0 1,0 0 0,0 0-1,1 0 1,-1 0-1,0 0 1,0 0 0,0 0-1,0 0 1,1 0 0,-1 0-1,0 0 1,0 0-1,0 0 1,0 0 0,1 0-1,-1 0 1,0 0 0,0 0-1,0 0 1,1 0-1,-1 0 1,0 0 0,0 0-1,0 0 1,0 0 0,0 0-1,1 0 1,-1-1 0,0 1-1,0 0 1,0 0-1,0 0 1,0 0 0,0 0-1,1 0 1,-1-1 0,0 1-1,0-2-405,0 1 0,0-1 1,0 0-1,0 1 0,0-1 0,0 0 0,-1 1 0,1-1 0,-1 1 0,1-1 1,-1 0-1,1 1 0,-1-1 0,0 1 0,0 0 0,0-1 0,0 1 0,0 0 1,-1-2-1,-15-16-8982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45 283 11915,'0'0'2541,"-8"-8"0,4 4-2135,0 0 0,0-1-1,0 1 1,1-1 0,-1 0-1,1 0 1,-4-9-1,7 11-243,-1 0-1,0 1 1,1-1-1,-1 0 0,1 0 1,0 0-1,0 0 0,0 0 1,0 0-1,0 0 0,1 0 1,0 0-1,-1 0 0,1 0 1,0 1-1,0-1 0,1 0 1,-1 1-1,0-1 0,1 1 1,0-1-1,2-3 0,8-8-1,0 0-1,1 1 1,0 1 0,1 0-1,0 0 1,1 2-1,0 0 1,1 0-1,0 2 1,1 0-1,-1 1 1,1 0 0,1 1-1,-1 1 1,1 1-1,0 1 1,19-2-1,-34 5-163,0 0 0,0 0 0,0 0-1,0 0 1,0 1 0,0-1 0,0 1 0,0 0-1,0 0 1,-1 0 0,1 0 0,0 0-1,0 1 1,-1-1 0,1 1 0,-1 0-1,1 0 1,-1-1 0,0 2 0,3 2 0,-3-1 15,1 0 0,-2-1 1,1 1-1,0 0 1,-1 0-1,0 0 1,0 0-1,0 0 0,0 1 1,-1-1-1,1 0 1,-1 0-1,-1 5 0,0 6 39,-1-1-1,0 0 0,-1 0 0,-1 0 0,-1 0 0,0 0 1,-11 21-1,-62 88 183,57-92-160,51-40-291,-15 3 136,0 0 1,0 1-1,0 0 0,1 1 0,0 1 0,0 0 0,0 2 1,0-1-1,20 3 0,-30-1 52,-1 0-1,0 1 1,0 0 0,1 0-1,-1 0 1,0 0 0,0 1-1,0 0 1,-1 0 0,1 1-1,0-1 1,-1 1 0,1 0-1,-1 0 1,0 1 0,0-1-1,0 1 1,-1 0 0,1 0-1,-1 0 1,0 0 0,0 0-1,-1 1 1,1 0 0,-1-1-1,0 1 1,0 0-1,0 0 1,-1 0 0,0 0-1,2 9 1,-3-7 118,0-1 0,0 1-1,0 0 1,-1-1 0,0 1-1,0-1 1,0 1 0,-1-1 0,0 0-1,0 0 1,-1 0 0,0 0-1,0 0 1,0 0 0,-1-1 0,0 1-1,0-1 1,0 0 0,0 0-1,-1-1 1,0 1 0,-10 6-1,-10 6 539,0 0 0,-1-2-1,-46 19 1,62-29-575,-78 29 375,81-31-443,0-1 1,0-1 0,0 0 0,0 0-1,0 0 1,0-1 0,-1 0 0,1 0-1,0-1 1,-14-2 0,20 2-108,-1 0 0,1 0 1,-1 1-1,1-1 0,0 0 0,-1-1 0,1 1 0,0 0 1,0 0-1,0 0 0,0-1 0,0 1 0,0-1 1,0 1-1,0-1 0,1 1 0,-1-1 0,0 1 0,1-1 1,-1 0-1,1 1 0,0-1 0,0 0 0,-1 1 1,1-1-1,0 0 0,0 1 0,1-1 0,-1 0 1,0 1-1,1-1 0,-1 0 0,1 1 0,-1-1 0,1 0 1,0-1-1,2-5-888,0 1 0,0-1 1,1 1-1,-1-1 0,2 1 1,4-7-1,20-19-4913,7-1-2375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17392,'0'0'11179,"23"32"-18514,-13-32 1409,-3-1-3651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0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11979,'0'0'8136,"16"15"-8104,-11-8 384,-1 2 257,-4 3-289,4-3-287,-4 0-65,1-3-1057,-1-4-1153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27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1 887 6086,'0'0'6107,"9"-6"-5365,46-30 883,3 2 1,114-49-1,145-35-594,-50 21-1061,-43 4-279,-4-9-1,294-185 1,-506 283 124,27-17 592,-10 15-3053,-27 9-1571,-8-1 533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31:3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89 150 6022,'0'0'26,"-10"-5"514,5 2-305,-2 0 190,-1 0-1,1-1 1,-1 0 0,1 0-1,1 0 1,-1-1 0,1 0-1,-11-11 1,17 15 183,32 1 108,251 17-300,819-48-176,-1537 20 1533,310 11-1764,0 6 1,1 5-1,0 6 1,-206 55 0,309-64-21,25-5-63,37-5-47,-31 2 134,407-56 140,-183 19-81,-64 15-68,204-31 18,-357 48 11,-25 0 69,-34 0 36,-50 6-157,0 3 0,0 5-1,0 4 1,2 3 0,0 5 0,-105 38 0,176-51-984,-1 0 0,1 2 0,-26 18 0,44-28 899,-14 8-2864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11275,'0'0'10767,"2"13"-10158,3 53-301,-4 0 1,-2 1 0,-11 68-1,-1 34-1254,13-166 623,-2 16-995,-7-13-4611,1-6 714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14414,'10'-5'1302,"30"-14"160,0 2 1,66-18-1,-60 23-1192,0 2 1,1 2-1,0 2 1,78 1-1,-115 5-285,0 1-1,0 0 1,0 1-1,-1 0 1,1 1-1,-1-1 1,0 2 0,0-1-1,17 11 1,-23-13 45,0 1 0,0 0 0,0 1 0,0-1 0,0 0-1,-1 1 1,1 0 0,-1-1 0,0 1 0,0 0 0,0 0 0,0 0 0,0 0 0,-1 1 0,0-1 0,1 0 0,-1 1 0,0-1 0,-1 1 0,1-1 0,-1 1 0,1-1-1,-1 1 1,0 0 0,0-1 0,-1 1 0,1-1 0,-1 1 0,1-1 0,-3 5 0,1-2 211,-1 1 1,-1-1-1,1 0 1,-1 0-1,0 0 1,-1-1-1,1 1 1,-1-1-1,0 0 0,0-1 1,-1 1-1,1-1 1,-1 0-1,-7 4 1,-2 0 18,1 0 0,-1-1 0,-1-1 0,-31 9 0,36-13-349,0 1-1,0-1 1,-1-1-1,1 0 1,-1-1 0,1 0-1,-15-2 1,26 2-15,-1 0 0,1 0 0,0 0 0,-1 0 1,1 0-1,0 0 0,0 0 0,-1 0 0,1-1 0,0 1 1,-1 0-1,1 0 0,0 0 0,0-1 0,-1 1 1,1 0-1,0 0 0,0-1 0,-1 1 0,1 0 0,0 0 1,0-1-1,0 1 0,0 0 0,-1-1 0,1 1 0,0 0 1,0-1-1,0 1 0,0 0 0,0-1 0,0 1 1,0 0-1,0-1 0,0 1 0,0 0 0,0-1 0,0 1 1,0 0-1,0-1 0,0 1 0,0 0 0,1-1 0,-1 1 1,0 0-1,0-1 0,1 1 0,11-14-6881,13 1-4599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385 0 13389,'0'0'7532,"-10"6"-7126,-11 9-261,1 0 0,1 0 0,1 2 0,0 1 0,1 0 0,-28 40 0,8-4 749,-50 96 0,72-119-699,1 0 0,1 1 1,1 0-1,2 1 0,2 0 1,1 1-1,1 0 1,2 0-1,0 46 0,4-73-166,1 1-1,0-1 0,0 0 1,1 0-1,0 0 0,0 0 0,0 0 1,1 0-1,0 0 0,1-1 1,-1 1-1,1-1 0,0 0 0,1 0 1,0-1-1,0 1 0,0-1 1,0 0-1,1-1 0,-1 1 0,12 6 1,-6-5-263,-1-1 1,1 0-1,0-1 1,1 0-1,13 3 1,-8-4-1096,0 0 1,1-1 0,18-1 0,9-1-5756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1:53:1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5363 624 4869,'-30'-23'794,"0"1"0,-2 1 0,0 1 0,-44-18 0,-146-52-85,219 89-648,-107-37 227,-161-32 0,-120 1-112,305 55-186,-263-52 84,-320-38 509,-339 57-573,585 49 6,314 6-8,-201 42 0,-157 81 853,419-113-726,1 1 0,1 2-1,2 3 1,0 1-1,1 3 1,2 1 0,-58 52-1,71-52-53,2 2-1,1 1 0,2 0 0,1 2 1,1 1-1,2 0 0,-19 53 1,4 3-392,-39 179 1,65-232 264,1 0 0,2 0 0,2 1-1,2 70 1,3-88 59,1 0-1,1-1 0,0 1 0,2-1 0,0 0 1,1 0-1,1-1 0,1 0 0,1 0 0,18 25 1,-5-14 15,2-1 1,1-1-1,1-2 1,1-1 0,1 0-1,1-3 1,1 0-1,45 22 1,10-1 12,2-3-1,100 29 1,-68-33-106,2-5 1,1-6 0,193 15 0,379-29-48,-437-27 157,302-58-1,247-96 236,-546 106-47,-3-11 1,-3-12 0,-5-10 0,285-156 0,-474 220-210,-2-3 1,60-49-1,-100 70 42,-1-1 0,0 0 0,-1-1-1,-1-1 1,-1-1 0,-1 0 0,0-1-1,-2 0 1,19-40 0,-27 48 20,0 0 0,0 0 0,-1-1 0,-1 1 1,0-1-1,-1 1 0,0-1 0,-1 0 0,0 0 0,-1 0 0,0 1 0,-1-1 0,-6-18 1,3 15-35,-2 0 0,0 1 1,0-1-1,-2 2 1,0-1-1,0 1 1,-2 0-1,1 1 1,-16-14-1,0 3-37,-1 1-1,-2 2 0,0 1 1,0 1-1,-2 1 0,-1 2 1,0 1-1,0 2 0,-42-12 1,16 13-671,0 1 0,0 4 0,-1 1 0,0 4 1,1 2-1,-63 8 0,-8 7-2852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5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15951,'0'0'3908,"0"62"-2915,-3-21-257,-1 9-287,-3 4-257,4 2-160,1-4 64,-2-7-32,3-6-32,-3-10-96,2-9-32,-1-10-160,-1-6-705,-5-4-1025,-1-5-1890,-1-15-3202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2466,'0'0'9946,"7"-8"-5740,2 0-3735,0 1 0,0 0 0,0 1-1,1 0 1,0 0 0,0 1 0,0 0-1,1 1 1,0 0 0,14-3 0,14-3-28,1 3 0,0 1 0,0 2 0,49 1 0,-86 3-432,0 0 0,0 0-1,0 1 1,0-1 0,0 1 0,0 0 0,0 0-1,0 0 1,0 0 0,0 0 0,0 0 0,-1 1-1,1 0 1,-1-1 0,1 1 0,-1 0-1,0 0 1,1 0 0,-1 1 0,0-1 0,0 0-1,-1 1 1,1 0 0,0-1 0,-1 1 0,0 0-1,1 0 1,-1-1 0,0 1 0,-1 0 0,1 0-1,0 0 1,-1 0 0,0 0 0,0 1-1,0-1 1,0 0 0,0 0 0,0 0 0,-1 0-1,1 0 1,-1 0 0,0 0 0,0 0 0,0-1-1,-1 1 1,-1 3 0,-3 5 105,-1-1 0,0 1 0,-1-1 0,0-1 0,0 1 0,-1-1 0,-1-1 0,1 0 0,-1 0 0,-1-1 0,1 0 0,-1-1 0,-1 0 0,-22 8 0,45-19-14812,13-4 3122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13196,'-10'10'2424,"9"-9"-2348,-27 26 2687,-41 51-1,62-69-2478,1 0-1,-1 0 0,2 0 0,-1 1 1,1 0-1,0 0 0,1 0 0,1 1 1,-1 0-1,2-1 0,-1 1 0,0 14 1,3-24-280,0 0 1,0-1 0,0 1 0,0 0 0,0 0 0,0 0 0,1 0 0,-1 0-1,0 0 1,1-1 0,-1 1 0,0 0 0,1 0 0,-1 0 0,1-1-1,-1 1 1,1 0 0,-1-1 0,1 1 0,0 0 0,-1-1 0,1 1-1,0-1 1,0 1 0,-1-1 0,1 1 0,0-1 0,0 0 0,1 1 0,1 0 14,0-1 0,0 1 0,1-1 0,-1 0 0,0 0 0,0 0 0,0 0 0,6-2 0,1 1 32,-1-2 0,0 0 0,0 0 1,0 0-1,11-8 0,-10 5-25,-1-2-1,0 1 0,0-2 1,0 1-1,-1-1 1,-1 0-1,11-16 1,-15 20 49,0 0 0,0 0 1,0 0-1,-1 0 0,0 0 0,0-1 1,0 0-1,-1 1 0,1-1 1,-1 0-1,-1 1 0,1-1 0,-1 0 1,0 0-1,0 0 0,-1 1 1,-1-10-1,1 14-62,1-1-1,-1 1 1,0-1-1,0 1 1,0-1-1,0 1 1,0 0-1,0-1 1,0 1-1,-1 0 1,1 0 0,0 0-1,-1 0 1,1 0-1,-1 0 1,1 0-1,-1 1 1,1-1-1,-1 0 1,1 1-1,-1-1 1,0 1 0,1 0-1,-1 0 1,0-1-1,1 1 1,-1 0-1,0 0 1,1 1-1,-1-1 1,0 0-1,1 0 1,-1 1 0,0-1-1,1 1 1,-1 0-1,-2 1 1,-2 0-29,0 0-1,0 1 1,1 0 0,-1 0 0,1 0 0,-1 1-1,1-1 1,-8 9 0,11-10-29,0 0 0,0 0 0,1 0 1,-1 0-1,0 0 0,1 1 0,0-1 0,-1 1 0,1-1 1,0 1-1,0-1 0,1 1 0,-1-1 0,0 1 0,1 0 1,0-1-1,-1 1 0,1 0 0,1 4 0,-1-6-124,1 1 0,0-1 0,0 0 0,1 1 1,-1-1-1,0 0 0,0 0 0,1 0 0,-1 0 0,0 0 0,1 0 0,-1 0 0,1 0 0,-1-1 0,1 1 0,0 0 0,-1-1 0,1 0 0,0 1 0,-1-1 1,1 0-1,0 0 0,-1 0 0,1 0 0,0 0 0,-1 0 0,1 0 0,0-1 0,-1 1 0,4-1 0,3-1-1091,0 0 0,0 0 1,0-1-1,0 0 0,0 0 0,-1-1 0,11-6 0,25-17-8151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8968,'0'0'7859,"-9"7"-5398,4-4-2248,-62 48 2882,62-48-2944,2 0 1,-1 0-1,0 1 1,1 0 0,0 0-1,-1 0 1,2 0-1,-1 0 1,0 0 0,1 1-1,0-1 1,0 1-1,0 0 1,1 0-1,-2 7 1,38-9-54,-30-3-100,67-7-804,-56 4 670,0 1 1,0 1 0,1 1 0,-1 0 0,23 3 0,-38-3 133,0 1 1,0-1 0,0 0 0,0 1 0,0-1-1,0 0 1,0 1 0,0 0 0,0-1 0,0 1 0,0-1-1,-1 1 1,1 0 0,0 0 0,0-1 0,-1 1-1,1 0 1,0 0 0,-1 0 0,1 0 0,-1 0-1,0 0 1,1 0 0,0 2 0,-2 31 407,0-26-238,-1-1 0,-1 1 0,0 0 1,0-1-1,0 1 0,-6 7 0,2-4 151,-1-2 0,-1 1 0,1-1 0,-20 16 0,23-22-220,0 1-1,0-1 1,0 0 0,0 0-1,0-1 1,-1 0-1,1 0 1,-1 0 0,0 0-1,1-1 1,-1 0 0,-11 0-1,16-1-205,-1 0-1,0 0 0,0-1 0,1 1 0,-1-1 0,0 1 0,1-1 1,-1 0-1,0 0 0,1 1 0,-1-1 0,1 0 0,0-1 0,-1 1 0,1 0 1,0 0-1,-1 0 0,1-1 0,0 1 0,0-1 0,0 1 0,0-1 1,1 1-1,-1-1 0,0 0 0,0 1 0,0-4 0,-1-4-1125,-1 0-1,2 0 1,-1-1-1,0-11 1,2-27-6267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15439,'0'0'3325,"1"11"-1766,5 112 1781,-3-42-2714,14 88-1,-12-138-525,1 1-2719,-16-53 1549,0 1 0,-25-36-1,7 19 1329,-53-55-1,81 92-161,0 0 1,-1 0-1,1 0 0,0 0 1,-1-1-1,1 1 1,0 0-1,0 0 1,-1-1-1,1 1 1,0 0-1,0-1 1,0 1-1,-1 0 1,1-1-1,0 1 0,0 0 1,0-1-1,0 1 1,0 0-1,0-1 1,0 1-1,0 0 1,0-1-1,0 1 1,0 0-1,0-1 1,0 1-1,0 0 0,0-1 1,0 1-1,0 0 1,0-1-1,0 1 1,0 0-1,1-1 1,-1 1-1,0 0 1,0-1-1,1 1 1,18-6 1691,40 6-1206,-43 1-224,53 1-239,9 1-1406,-27-7-2488,-48 4 3281,0-1 0,-1 0 0,1 1 0,-1-1 0,1 0 0,-1-1 0,1 1 0,-1 0 0,1-1 0,-1 1 0,0-1 0,0 0 0,0 0 0,3-2 0,8-15-6456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13549,'0'0'2915,"-4"11"-332,-4 15-687,1 0 0,-4 43-1,9-54-1553,0 1-1,1-1 1,1 0-1,1 1 1,0-1-1,1 0 1,4 19-1,-5-32-357,0 1 0,0-1 1,0 0-1,0 1 0,0-1 0,1 0 1,-1 0-1,0 0 0,1 0 0,0 0 1,-1 0-1,1 0 0,0 0 0,0-1 1,0 1-1,0-1 0,1 1 0,-1-1 1,0 0-1,0 0 0,1 0 0,-1 0 1,1 0-1,-1-1 0,4 1 0,4 0-565,0-1 0,0 0 0,0-1 0,0 0-1,13-3 1,25-1-631,-47 5 1245,0 0-1,1 1 0,-1 0 1,0-1-1,0 1 0,0 0 1,1-1-1,-1 1 0,0 0 1,0 0-1,0 0 0,-1 0 1,1 0-1,0 0 0,0 0 1,0 0-1,-1 0 0,1 1 1,-1-1-1,1 0 0,-1 0 1,1 1-1,-1-1 0,0 0 1,1 1-1,-1-1 1,0 0-1,0 1 0,0-1 1,0 0-1,0 1 0,0-1 1,-1 2-1,1 3 244,0 1 0,-1-1 0,0 0 0,0 1 0,0-1 0,-3 7 0,1-6-1,-1 0 0,0 0 0,0-1-1,-1 0 1,0 1 0,0-2-1,-1 1 1,1 0 0,-1-1 0,-11 7-1,13-9-190,0 0 0,0-1 0,0 1 1,-1-1-1,1 0 0,-1-1 0,1 1 0,-1-1 0,1 0 0,-1 0 0,0 0 0,1-1 0,-1 0 0,0 0 0,0 0 0,1 0 0,-1-1 0,0 1 0,-4-3 0,6 2-212,1 0 0,0 0-1,0-1 1,0 1-1,0-1 1,0 1-1,0-1 1,0 0-1,1 0 1,-1 0 0,0 0-1,1 0 1,0 0-1,0-1 1,-1 1-1,1 0 1,0-1-1,-1-4 1,2 5-338,-1 0 1,1 0-1,-1 0 1,1 0-1,0-1 1,-1 1-1,1 0 1,0 0-1,1 0 1,-1 0-1,0 0 1,1-1-1,-1 1 1,1 0-1,-1 0 1,1 0-1,0 0 1,0 0-1,0 0 1,0 1-1,0-1 1,1 0-1,1-2 1,13-8-5605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7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92 11243,'0'0'9192,"-9"4"-8364,4-1-638,-1 0 1,1 0-1,0 1 1,0-1-1,0 1 1,1 1 0,-1-1-1,-4 7 1,7-9-72,0 0 0,0 1 0,1-1 0,-1 0 0,1 1 0,0-1 0,0 1 0,0-1 0,0 1 0,0 0 0,0 0 0,1-1 0,-1 1 0,1 0 0,0 0 0,0 0 0,0-1 0,0 1 0,0 0 0,1 0 0,-1 0 0,1-1 1,-1 1-1,1 0 0,3 4 0,-3-5-96,0 0 0,1 0 0,-1 0 0,1 0 0,0-1 0,0 1 0,-1 0 0,1-1 0,0 0 0,1 1 0,-1-1 0,0 0 0,0 0 0,0 0 0,1 0 0,-1-1 0,0 1 0,1-1 0,-1 1 0,1-1 0,-1 0 0,0 0 0,1 0 0,-1 0 0,1 0 0,-1 0 0,4-2 0,-1 1 0,0 0-1,1 0 1,-1-1 0,-1 0 0,1 0 0,0 0 0,0 0-1,-1-1 1,1 0 0,-1 0 0,7-6 0,-8 5-16,1 1 1,-1-1-1,0 1 1,-1-1-1,1 0 1,-1 0-1,1 0 1,-1 0-1,-1-1 1,1 1-1,0-1 1,-1 1-1,0-1 0,0 1 1,0-1-1,-1 0 1,0 1-1,0-1 1,-1-8-1,1 12-19,-1 0 0,1-1 0,-1 1 0,0 0 0,0 1 0,0-1 0,1 0 0,-1 0 0,0 0 0,0 0 0,0 1 0,0-1 0,0 0 0,-1 1 0,1-1 0,0 1 0,0-1 0,0 1 0,0 0 0,-1-1 0,1 1 0,0 0-1,0 0 1,-1 0 0,1 0 0,0 0 0,0 0 0,-1 0 0,1 0 0,0 1 0,0-1 0,0 0 0,-1 1 0,1-1 0,0 1 0,0-1 0,0 1 0,0-1 0,0 1 0,0 0 0,0 0 0,0 0 0,0-1 0,0 1 0,0 0 0,1 0 0,-1 0 0,0 0 0,1 0 0,-2 3-1,2-3-76,0 0 0,0-1 0,0 1 0,0 0 0,1 0 0,-1 0 0,0 0 0,0 0 0,1 0 0,-1 0 0,1 0 0,-1-1 0,1 1 0,-1 0 0,1 0 0,-1 0 0,1-1 0,0 1 0,-1 0 0,1-1 0,0 1 0,-1-1 0,1 1-1,0-1 1,0 1 0,0-1 0,0 1 0,-1-1 0,1 0 0,0 1 0,0-1 0,0 0 0,0 0 0,0 0 0,0 0 0,0 0 0,0 0 0,0 0 0,0 0 0,0 0 0,0 0 0,0 0 0,-1-1 0,1 1 0,1-1 0,3 1-434,-1-1 0,0 0 0,1 0 0,-1-1 0,0 0-1,0 1 1,0-1 0,8-5 0,-1-2-1504,-1-1-1,0 0 0,-1-1 1,0 1-1,11-19 0,-2-5-582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8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 5445,'2'-7'3251,"-2"6"-3428,4-27 3321,-4 21-438,-6 21-788,-1 12-1049,0 0-1,1 0 1,2 1-1,1-1 0,1 1 1,1 0-1,1 0 0,8 48 1,-8-71-862,1-1 0,0 0 0,-1 1 0,2-1 0,-1 0 1,0 1-1,1-1 0,-1 0 0,1 0 0,0 0 0,0-1 0,0 1 0,0 0 0,1-1 1,-1 1-1,1-1 0,4 4 0,-6-10 6,0 1 0,0 0 0,0-1 0,-1 1 0,1-1 1,-1 1-1,0-1 0,0 0 0,-1 1 0,0-5 0,0 0-49,0 1-1,-1-1 0,-1 0 1,1 0-1,-1 1 1,0 0-1,-1 0 1,0 0-1,0 0 1,-1 0-1,1 1 0,-7-7 1,32 41 84,-13-21-54,2-1-1,-1 0 1,1-1-1,0 0 1,0-1-1,0 0 1,1 0 0,-1-1-1,1-1 1,0 0-1,0 0 1,-1-1-1,19 0 1,-22-1-8,0 0-1,0-1 1,0 0-1,0 0 1,0-1 0,0 0-1,-1 0 1,1 0-1,-1-1 1,8-4-1,-11 5 66,0 0-1,0 0 0,0 0 0,0-1 0,0 1 0,-1-1 0,1 0 0,-1 0 0,0 0 0,0 0 0,0 0 0,0-1 0,-1 1 0,1-1 0,-1 1 0,0-1 1,0 1-1,0-1 0,0-6 0,-1 9-19,1-1 0,-1 1 1,0 0-1,0-1 0,-1 1 0,1-1 1,0 1-1,0 0 0,-1-1 0,1 1 1,-1 0-1,1-1 0,-1 1 0,0 0 1,1 0-1,-1 0 0,0-1 1,0 1-1,0 0 0,0 0 0,0 0 1,0 0-1,0 0 0,0 1 0,0-1 1,0 0-1,0 0 0,-1 1 1,1-1-1,0 1 0,-1-1 0,1 1 1,0-1-1,-1 1 0,1 0 0,0 0 1,-1 0-1,1 0 0,-1 0 0,1 0 1,0 0-1,-3 1 0,0-1-17,0 0-1,0 0 1,0 1 0,0 0-1,0 0 1,0 0-1,0 0 1,0 1-1,1 0 1,-1-1 0,0 1-1,1 1 1,0-1-1,-4 3 1,4-2 65,0 0 0,1 0 0,0 0-1,-1 0 1,1 0 0,1 1 0,-1-1 0,0 1 0,1-1 0,-1 1 0,1 0 0,0-1 0,1 1 0,-1 0-1,1 0 1,-1-1 0,1 1 0,0 0 0,0 0 0,1 0 0,-1 0 0,1-1 0,2 7 0,-2-6-67,1 0 0,0 0 0,1 0 0,-1 0 0,1 0 0,0 0 0,0-1 0,0 0 0,0 1 0,1-1 0,-1 0 1,1-1-1,0 1 0,0-1 0,0 1 0,0-1 0,0 0 0,0-1 0,6 3 0,49 5-1916,-17-10-3425,-4-4-4003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48 11307,'0'0'10954,"1"13"-10276,-2 18-229,-1-14-194,1 1 1,1-1-1,1 0 1,0 1-1,1-1 0,8 30 1,-9-45-213,-1-1 0,1 1-1,0 0 1,-1-1 0,1 1 0,0-1 0,0 1 0,0-1-1,0 1 1,0-1 0,0 0 0,0 1 0,0-1 0,1 0 0,-1 0-1,1 0 1,-1 0 0,0 0 0,1 0 0,0 0 0,-1 0 0,1-1-1,0 1 1,-1-1 0,1 1 0,0-1 0,-1 0 0,1 1 0,0-1-1,0 0 1,-1 0 0,1 0 0,0-1 0,0 1 0,-1 0-1,1-1 1,0 1 0,-1-1 0,1 1 0,0-1 0,2-2 0,1 0 72,0 0 1,-1-1-1,1 0 1,-1 0 0,0 0-1,0 0 1,-1-1-1,1 0 1,-1 1 0,0-1-1,3-8 1,-1-1-86,0 0 0,-1-1 0,0 0 0,-1 1 0,-1-1 0,-1 0 0,0-22 0,-3 63-552,1-22 506,1 0 0,-1 1 0,1 0 0,0-1 0,0 1 1,1-1-1,1 8 0,-2-10 18,1 0-1,0-1 1,0 1 0,0 0 0,0 0 0,1-1 0,-1 1 0,0-1-1,1 1 1,-1-1 0,1 0 0,-1 1 0,1-1 0,0 0 0,0 0-1,-1 0 1,1 0 0,0 0 0,0-1 0,0 1 0,4 0 0,1 1 10,-1 0 0,1-1 0,0 0 0,0 0 0,0-1 0,0 0 0,0 0 0,0-1 0,0 0 0,-1 0 0,1 0 0,0-1 0,0 0 0,-1-1 0,1 1 0,-1-1 0,10-6 0,-11 6-4,-1-1 1,0 1 0,0-1 0,0 1-1,0-1 1,-1-1 0,1 1-1,-1 0 1,0-1 0,0 0-1,-1 1 1,1-1 0,-1 0 0,0 0-1,0-1 1,-1 1 0,0 0-1,0-1 1,0 1 0,0 0-1,-1-1 1,0-8 0,0 13-14,0 0 0,0 0-1,-1 0 1,1 1 0,0-1 0,0 0 0,-1 0-1,1 0 1,0 1 0,-1-1 0,1 0 0,-1 0-1,1 1 1,-1-1 0,1 0 0,-1 1 0,0-1-1,1 0 1,-1 1 0,0-1 0,1 1 0,-1-1 0,0 1-1,0 0 1,1-1 0,-1 1 0,0 0 0,0-1-1,0 1 1,0 0 0,1 0 0,-1 0 0,0 0-1,0 0 1,0 0 0,0 0 0,0 0 0,0 0 0,1 0-1,-1 0 1,0 0 0,0 1 0,0-1 0,0 1-1,-3 0-18,1 0 0,-1 0 0,1 0 0,0 1 0,0-1-1,-1 1 1,1 0 0,0 0 0,-5 5 0,2-1 53,1 0 1,-1 0-1,1 1 1,1 0 0,-1 0-1,1 1 1,0-1-1,1 1 1,0 0-1,0-1 1,1 2 0,-2 8-1,4-15-25,0-1 0,0 0 0,0 1-1,1-1 1,-1 0 0,0 0 0,1 0 0,-1 1-1,1-1 1,0 0 0,-1 0 0,1 0 0,0 0-1,0 0 1,-1 0 0,1 0 0,0 0 0,0 0-1,0 0 1,0 0 0,0-1 0,1 1 0,-1 0 0,0-1-1,0 1 1,0-1 0,1 1 0,-1-1 0,0 0-1,0 1 1,1-1 0,1 0 0,50 6 4,-46-5-3,83 0-365,-62-3 58,0 2 0,0 2 1,1 0-1,46 11 0,-75-13 584,-3-1-46,1 0 1,-1 0 0,1 0-1,0 0 1,-1 0 0,1-1-1,0 1 1,0-1 0,0 0-1,0 1 1,0-1 0,0 0-1,0 0 1,1 0 0,-3-4-1,-4-5-241,1-1 0,1 0-1,0 0 1,1-1 0,0 1-1,1-1 1,0 0 0,-3-27-1,7 39-50,0-1 0,1 1 0,-1 0-1,1 0 1,-1-1 0,1 1 0,0 0 0,-1 0-1,1 0 1,0 0 0,0 0 0,0 0 0,0 0-1,0 0 1,0 0 0,0 0 0,0 0 0,0 0-1,0 1 1,1-1 0,-1 1 0,0-1 0,0 1-1,1-1 1,-1 1 0,0 0 0,1-1 0,-1 1-1,0 0 1,1 0 0,2 0 0,56 0-2802,-42 0 1076,28 0-4442,3-2-6631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1T12:28:4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75 10282,'0'0'2995,"7"-8"512,1 0-2462,26-25 1795,-16 8 2217,-44 32-2730,4 4-2284,7-5-11,0 2-1,1 0 0,-1 0 0,2 1 0,-1 1 1,-22 21-1,36-30-34,0 0 1,-1-1-1,1 1 1,0-1-1,0 1 1,0 0-1,0-1 1,0 1-1,0-1 1,0 1-1,0 0 1,0-1-1,0 1 1,0-1-1,1 1 1,-1-1-1,0 1 1,0 0-1,1-1 1,-1 1-1,0-1 1,1 1-1,-1-1 1,0 1-1,1-1 1,-1 1-1,1-1 1,-1 0-1,0 1 1,1-1-1,-1 0 1,1 1-1,-1-1 1,1 0-1,0 1 1,-1-1-1,1 0 1,-1 0-1,1 0 1,-1 0-1,1 0 1,0 0-1,-1 1 1,1-1-1,-1 0 1,2-1-1,37 9-202,-32-7 159,1 1-33,0 0 0,0 0 0,0 0-1,0 1 1,0 0 0,11 6 0,-17-8 75,-1 0 0,0 0 0,1 0 0,-1 1 1,1-1-1,-1 0 0,0 0 0,0 1 0,0-1 1,0 1-1,0-1 0,0 1 0,0-1 0,0 1 1,-1 0-1,1-1 0,-1 1 0,1 0 0,-1 0 1,1-1-1,-1 1 0,0 0 0,0 0 0,0 0 1,0-1-1,0 1 0,-1 0 0,1 0 0,0-1 1,-1 1-1,1 0 0,-1-1 0,0 1 0,1 0 1,-1-1-1,0 1 0,-2 2 0,-1 2 38,-1-1 1,0 0-1,0 0 0,0 0 1,0 0-1,-1-1 0,1 0 0,-1 0 1,0-1-1,-1 1 0,1-1 0,-1 0 1,1-1-1,-1 0 0,0 0 1,0 0-1,1-1 0,-11 1 0,16-2-64,1 0-1,-1 0 0,1 0 0,-1 0 0,0 0 1,1 0-1,-1 0 0,0 0 0,1-1 0,-1 1 1,0 0-1,1 0 0,-1 0 0,1-1 0,-1 1 1,1 0-1,-1-1 0,1 1 0,-1 0 0,1-1 1,-1 1-1,1-1 0,-1 1 0,1-1 0,-1 1 0,1-1 1,0 1-1,-1-1 0,1 1 0,0-1 0,0 0 1,-1 0-1,5-23-2079,22-19-2953,0 14-131,6-2-1570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27.03.2024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customXml" Target="../ink/ink1.xm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3.xml"/><Relationship Id="rId21" Type="http://schemas.openxmlformats.org/officeDocument/2006/relationships/customXml" Target="../ink/ink225.xml"/><Relationship Id="rId324" Type="http://schemas.openxmlformats.org/officeDocument/2006/relationships/customXml" Target="../ink/ink377.xml"/><Relationship Id="rId170" Type="http://schemas.openxmlformats.org/officeDocument/2006/relationships/image" Target="../media/image1675.png"/><Relationship Id="rId268" Type="http://schemas.openxmlformats.org/officeDocument/2006/relationships/image" Target="../media/image1723.png"/><Relationship Id="rId475" Type="http://schemas.openxmlformats.org/officeDocument/2006/relationships/image" Target="../media/image1825.png"/><Relationship Id="rId32" Type="http://schemas.openxmlformats.org/officeDocument/2006/relationships/image" Target="../media/image1606.png"/><Relationship Id="rId74" Type="http://schemas.openxmlformats.org/officeDocument/2006/relationships/image" Target="../media/image1627.png"/><Relationship Id="rId128" Type="http://schemas.openxmlformats.org/officeDocument/2006/relationships/image" Target="../media/image1654.png"/><Relationship Id="rId335" Type="http://schemas.openxmlformats.org/officeDocument/2006/relationships/image" Target="../media/image1755.png"/><Relationship Id="rId377" Type="http://schemas.openxmlformats.org/officeDocument/2006/relationships/image" Target="../media/image1776.png"/><Relationship Id="rId500" Type="http://schemas.openxmlformats.org/officeDocument/2006/relationships/customXml" Target="../ink/ink465.xml"/><Relationship Id="rId5" Type="http://schemas.openxmlformats.org/officeDocument/2006/relationships/customXml" Target="../ink/ink219.xml"/><Relationship Id="rId181" Type="http://schemas.openxmlformats.org/officeDocument/2006/relationships/customXml" Target="../ink/ink305.xml"/><Relationship Id="rId237" Type="http://schemas.openxmlformats.org/officeDocument/2006/relationships/customXml" Target="../ink/ink333.xml"/><Relationship Id="rId402" Type="http://schemas.openxmlformats.org/officeDocument/2006/relationships/customXml" Target="../ink/ink416.xml"/><Relationship Id="rId279" Type="http://schemas.openxmlformats.org/officeDocument/2006/relationships/customXml" Target="../ink/ink354.xml"/><Relationship Id="rId444" Type="http://schemas.openxmlformats.org/officeDocument/2006/relationships/customXml" Target="../ink/ink437.xml"/><Relationship Id="rId486" Type="http://schemas.openxmlformats.org/officeDocument/2006/relationships/customXml" Target="../ink/ink458.xml"/><Relationship Id="rId43" Type="http://schemas.openxmlformats.org/officeDocument/2006/relationships/customXml" Target="../ink/ink236.xml"/><Relationship Id="rId139" Type="http://schemas.openxmlformats.org/officeDocument/2006/relationships/customXml" Target="../ink/ink284.xml"/><Relationship Id="rId290" Type="http://schemas.openxmlformats.org/officeDocument/2006/relationships/image" Target="../media/image1733.png"/><Relationship Id="rId304" Type="http://schemas.openxmlformats.org/officeDocument/2006/relationships/image" Target="../media/image1740.png"/><Relationship Id="rId346" Type="http://schemas.openxmlformats.org/officeDocument/2006/relationships/customXml" Target="../ink/ink388.xml"/><Relationship Id="rId388" Type="http://schemas.openxmlformats.org/officeDocument/2006/relationships/customXml" Target="../ink/ink409.xml"/><Relationship Id="rId511" Type="http://schemas.openxmlformats.org/officeDocument/2006/relationships/image" Target="../media/image1843.png"/><Relationship Id="rId85" Type="http://schemas.openxmlformats.org/officeDocument/2006/relationships/customXml" Target="../ink/ink257.xml"/><Relationship Id="rId150" Type="http://schemas.openxmlformats.org/officeDocument/2006/relationships/image" Target="../media/image16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413" Type="http://schemas.openxmlformats.org/officeDocument/2006/relationships/image" Target="../media/image1794.png"/><Relationship Id="rId248" Type="http://schemas.openxmlformats.org/officeDocument/2006/relationships/image" Target="../media/image1713.png"/><Relationship Id="rId455" Type="http://schemas.openxmlformats.org/officeDocument/2006/relationships/image" Target="../media/image1815.png"/><Relationship Id="rId497" Type="http://schemas.openxmlformats.org/officeDocument/2006/relationships/image" Target="../media/image1836.png"/><Relationship Id="rId12" Type="http://schemas.openxmlformats.org/officeDocument/2006/relationships/image" Target="../media/image1596.png"/><Relationship Id="rId108" Type="http://schemas.openxmlformats.org/officeDocument/2006/relationships/image" Target="../media/image1644.png"/><Relationship Id="rId315" Type="http://schemas.openxmlformats.org/officeDocument/2006/relationships/image" Target="../media/image1745.png"/><Relationship Id="rId357" Type="http://schemas.openxmlformats.org/officeDocument/2006/relationships/image" Target="../media/image1766.png"/><Relationship Id="rId522" Type="http://schemas.openxmlformats.org/officeDocument/2006/relationships/customXml" Target="../ink/ink476.xml"/><Relationship Id="rId54" Type="http://schemas.openxmlformats.org/officeDocument/2006/relationships/image" Target="../media/image1617.png"/><Relationship Id="rId96" Type="http://schemas.openxmlformats.org/officeDocument/2006/relationships/image" Target="../media/image1638.png"/><Relationship Id="rId161" Type="http://schemas.openxmlformats.org/officeDocument/2006/relationships/customXml" Target="../ink/ink295.xml"/><Relationship Id="rId217" Type="http://schemas.openxmlformats.org/officeDocument/2006/relationships/customXml" Target="../ink/ink323.xml"/><Relationship Id="rId399" Type="http://schemas.openxmlformats.org/officeDocument/2006/relationships/image" Target="../media/image1787.png"/><Relationship Id="rId259" Type="http://schemas.openxmlformats.org/officeDocument/2006/relationships/customXml" Target="../ink/ink344.xml"/><Relationship Id="rId424" Type="http://schemas.openxmlformats.org/officeDocument/2006/relationships/customXml" Target="../ink/ink427.xml"/><Relationship Id="rId466" Type="http://schemas.openxmlformats.org/officeDocument/2006/relationships/customXml" Target="../ink/ink448.xml"/><Relationship Id="rId23" Type="http://schemas.openxmlformats.org/officeDocument/2006/relationships/customXml" Target="../ink/ink226.xml"/><Relationship Id="rId119" Type="http://schemas.openxmlformats.org/officeDocument/2006/relationships/customXml" Target="../ink/ink274.xml"/><Relationship Id="rId270" Type="http://schemas.openxmlformats.org/officeDocument/2006/relationships/image" Target="../media/image1724.png"/><Relationship Id="rId326" Type="http://schemas.openxmlformats.org/officeDocument/2006/relationships/customXml" Target="../ink/ink378.xml"/><Relationship Id="rId65" Type="http://schemas.openxmlformats.org/officeDocument/2006/relationships/customXml" Target="../ink/ink247.xml"/><Relationship Id="rId130" Type="http://schemas.openxmlformats.org/officeDocument/2006/relationships/image" Target="../media/image1655.png"/><Relationship Id="rId368" Type="http://schemas.openxmlformats.org/officeDocument/2006/relationships/customXml" Target="../ink/ink399.xml"/><Relationship Id="rId172" Type="http://schemas.openxmlformats.org/officeDocument/2006/relationships/image" Target="../media/image1676.png"/><Relationship Id="rId228" Type="http://schemas.openxmlformats.org/officeDocument/2006/relationships/image" Target="../media/image1703.png"/><Relationship Id="rId435" Type="http://schemas.openxmlformats.org/officeDocument/2006/relationships/image" Target="../media/image1805.png"/><Relationship Id="rId477" Type="http://schemas.openxmlformats.org/officeDocument/2006/relationships/image" Target="../media/image1826.png"/><Relationship Id="rId281" Type="http://schemas.openxmlformats.org/officeDocument/2006/relationships/customXml" Target="../ink/ink355.xml"/><Relationship Id="rId337" Type="http://schemas.openxmlformats.org/officeDocument/2006/relationships/image" Target="../media/image1756.png"/><Relationship Id="rId502" Type="http://schemas.openxmlformats.org/officeDocument/2006/relationships/customXml" Target="../ink/ink466.xml"/><Relationship Id="rId34" Type="http://schemas.openxmlformats.org/officeDocument/2006/relationships/image" Target="../media/image1607.png"/><Relationship Id="rId76" Type="http://schemas.openxmlformats.org/officeDocument/2006/relationships/image" Target="../media/image1628.png"/><Relationship Id="rId141" Type="http://schemas.openxmlformats.org/officeDocument/2006/relationships/customXml" Target="../ink/ink285.xml"/><Relationship Id="rId379" Type="http://schemas.openxmlformats.org/officeDocument/2006/relationships/image" Target="../media/image1777.png"/><Relationship Id="rId7" Type="http://schemas.openxmlformats.org/officeDocument/2006/relationships/oleObject" Target="../embeddings/oleObject16.bin"/><Relationship Id="rId183" Type="http://schemas.openxmlformats.org/officeDocument/2006/relationships/customXml" Target="../ink/ink306.xml"/><Relationship Id="rId239" Type="http://schemas.openxmlformats.org/officeDocument/2006/relationships/customXml" Target="../ink/ink334.xml"/><Relationship Id="rId390" Type="http://schemas.openxmlformats.org/officeDocument/2006/relationships/customXml" Target="../ink/ink410.xml"/><Relationship Id="rId404" Type="http://schemas.openxmlformats.org/officeDocument/2006/relationships/customXml" Target="../ink/ink417.xml"/><Relationship Id="rId446" Type="http://schemas.openxmlformats.org/officeDocument/2006/relationships/customXml" Target="../ink/ink438.xml"/><Relationship Id="rId250" Type="http://schemas.openxmlformats.org/officeDocument/2006/relationships/image" Target="../media/image1714.png"/><Relationship Id="rId292" Type="http://schemas.openxmlformats.org/officeDocument/2006/relationships/image" Target="../media/image1734.png"/><Relationship Id="rId306" Type="http://schemas.openxmlformats.org/officeDocument/2006/relationships/image" Target="../media/image1741.png"/><Relationship Id="rId488" Type="http://schemas.openxmlformats.org/officeDocument/2006/relationships/customXml" Target="../ink/ink459.xml"/><Relationship Id="rId45" Type="http://schemas.openxmlformats.org/officeDocument/2006/relationships/customXml" Target="../ink/ink237.xml"/><Relationship Id="rId87" Type="http://schemas.openxmlformats.org/officeDocument/2006/relationships/customXml" Target="../ink/ink258.xml"/><Relationship Id="rId110" Type="http://schemas.openxmlformats.org/officeDocument/2006/relationships/image" Target="../media/image1645.png"/><Relationship Id="rId348" Type="http://schemas.openxmlformats.org/officeDocument/2006/relationships/customXml" Target="../ink/ink389.xml"/><Relationship Id="rId513" Type="http://schemas.openxmlformats.org/officeDocument/2006/relationships/image" Target="../media/image1844.png"/><Relationship Id="rId152" Type="http://schemas.openxmlformats.org/officeDocument/2006/relationships/image" Target="../media/image1666.png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415" Type="http://schemas.openxmlformats.org/officeDocument/2006/relationships/image" Target="../media/image1795.png"/><Relationship Id="rId457" Type="http://schemas.openxmlformats.org/officeDocument/2006/relationships/image" Target="../media/image1816.png"/><Relationship Id="rId261" Type="http://schemas.openxmlformats.org/officeDocument/2006/relationships/customXml" Target="../ink/ink345.xml"/><Relationship Id="rId499" Type="http://schemas.openxmlformats.org/officeDocument/2006/relationships/image" Target="../media/image1837.png"/><Relationship Id="rId14" Type="http://schemas.openxmlformats.org/officeDocument/2006/relationships/image" Target="../media/image1597.png"/><Relationship Id="rId56" Type="http://schemas.openxmlformats.org/officeDocument/2006/relationships/image" Target="../media/image1618.png"/><Relationship Id="rId317" Type="http://schemas.openxmlformats.org/officeDocument/2006/relationships/image" Target="../media/image1746.png"/><Relationship Id="rId359" Type="http://schemas.openxmlformats.org/officeDocument/2006/relationships/image" Target="../media/image1767.png"/><Relationship Id="rId98" Type="http://schemas.openxmlformats.org/officeDocument/2006/relationships/image" Target="../media/image1639.png"/><Relationship Id="rId121" Type="http://schemas.openxmlformats.org/officeDocument/2006/relationships/customXml" Target="../ink/ink275.xml"/><Relationship Id="rId163" Type="http://schemas.openxmlformats.org/officeDocument/2006/relationships/customXml" Target="../ink/ink296.xml"/><Relationship Id="rId219" Type="http://schemas.openxmlformats.org/officeDocument/2006/relationships/customXml" Target="../ink/ink324.xml"/><Relationship Id="rId370" Type="http://schemas.openxmlformats.org/officeDocument/2006/relationships/customXml" Target="../ink/ink400.xml"/><Relationship Id="rId426" Type="http://schemas.openxmlformats.org/officeDocument/2006/relationships/customXml" Target="../ink/ink428.xml"/><Relationship Id="rId230" Type="http://schemas.openxmlformats.org/officeDocument/2006/relationships/image" Target="../media/image1704.png"/><Relationship Id="rId468" Type="http://schemas.openxmlformats.org/officeDocument/2006/relationships/customXml" Target="../ink/ink449.xml"/><Relationship Id="rId25" Type="http://schemas.openxmlformats.org/officeDocument/2006/relationships/customXml" Target="../ink/ink227.xml"/><Relationship Id="rId67" Type="http://schemas.openxmlformats.org/officeDocument/2006/relationships/customXml" Target="../ink/ink248.xml"/><Relationship Id="rId272" Type="http://schemas.openxmlformats.org/officeDocument/2006/relationships/image" Target="../media/image1725.png"/><Relationship Id="rId328" Type="http://schemas.openxmlformats.org/officeDocument/2006/relationships/customXml" Target="../ink/ink379.xml"/><Relationship Id="rId132" Type="http://schemas.openxmlformats.org/officeDocument/2006/relationships/image" Target="../media/image1656.png"/><Relationship Id="rId174" Type="http://schemas.openxmlformats.org/officeDocument/2006/relationships/image" Target="../media/image1677.png"/><Relationship Id="rId381" Type="http://schemas.openxmlformats.org/officeDocument/2006/relationships/image" Target="../media/image1778.png"/><Relationship Id="rId241" Type="http://schemas.openxmlformats.org/officeDocument/2006/relationships/customXml" Target="../ink/ink335.xml"/><Relationship Id="rId437" Type="http://schemas.openxmlformats.org/officeDocument/2006/relationships/image" Target="../media/image1806.png"/><Relationship Id="rId479" Type="http://schemas.openxmlformats.org/officeDocument/2006/relationships/image" Target="../media/image1827.png"/><Relationship Id="rId36" Type="http://schemas.openxmlformats.org/officeDocument/2006/relationships/image" Target="../media/image1608.png"/><Relationship Id="rId283" Type="http://schemas.openxmlformats.org/officeDocument/2006/relationships/customXml" Target="../ink/ink356.xml"/><Relationship Id="rId339" Type="http://schemas.openxmlformats.org/officeDocument/2006/relationships/image" Target="../media/image1757.png"/><Relationship Id="rId490" Type="http://schemas.openxmlformats.org/officeDocument/2006/relationships/customXml" Target="../ink/ink460.xml"/><Relationship Id="rId504" Type="http://schemas.openxmlformats.org/officeDocument/2006/relationships/customXml" Target="../ink/ink467.xml"/><Relationship Id="rId78" Type="http://schemas.openxmlformats.org/officeDocument/2006/relationships/image" Target="../media/image1629.png"/><Relationship Id="rId101" Type="http://schemas.openxmlformats.org/officeDocument/2006/relationships/customXml" Target="../ink/ink265.xml"/><Relationship Id="rId143" Type="http://schemas.openxmlformats.org/officeDocument/2006/relationships/customXml" Target="../ink/ink286.xml"/><Relationship Id="rId185" Type="http://schemas.openxmlformats.org/officeDocument/2006/relationships/customXml" Target="../ink/ink307.xml"/><Relationship Id="rId350" Type="http://schemas.openxmlformats.org/officeDocument/2006/relationships/customXml" Target="../ink/ink390.xml"/><Relationship Id="rId406" Type="http://schemas.openxmlformats.org/officeDocument/2006/relationships/customXml" Target="../ink/ink418.xml"/><Relationship Id="rId9" Type="http://schemas.openxmlformats.org/officeDocument/2006/relationships/oleObject" Target="../embeddings/oleObject15.bin"/><Relationship Id="rId210" Type="http://schemas.openxmlformats.org/officeDocument/2006/relationships/image" Target="../media/image1695.png"/><Relationship Id="rId392" Type="http://schemas.openxmlformats.org/officeDocument/2006/relationships/customXml" Target="../ink/ink411.xml"/><Relationship Id="rId448" Type="http://schemas.openxmlformats.org/officeDocument/2006/relationships/customXml" Target="../ink/ink439.xml"/><Relationship Id="rId252" Type="http://schemas.openxmlformats.org/officeDocument/2006/relationships/image" Target="../media/image1715.png"/><Relationship Id="rId294" Type="http://schemas.openxmlformats.org/officeDocument/2006/relationships/image" Target="../media/image1735.png"/><Relationship Id="rId308" Type="http://schemas.openxmlformats.org/officeDocument/2006/relationships/image" Target="../media/image1742.png"/><Relationship Id="rId515" Type="http://schemas.openxmlformats.org/officeDocument/2006/relationships/image" Target="../media/image1845.png"/><Relationship Id="rId47" Type="http://schemas.openxmlformats.org/officeDocument/2006/relationships/customXml" Target="../ink/ink238.xml"/><Relationship Id="rId89" Type="http://schemas.openxmlformats.org/officeDocument/2006/relationships/customXml" Target="../ink/ink259.xml"/><Relationship Id="rId112" Type="http://schemas.openxmlformats.org/officeDocument/2006/relationships/image" Target="../media/image1646.png"/><Relationship Id="rId154" Type="http://schemas.openxmlformats.org/officeDocument/2006/relationships/image" Target="../media/image1667.png"/><Relationship Id="rId361" Type="http://schemas.openxmlformats.org/officeDocument/2006/relationships/image" Target="../media/image1768.png"/><Relationship Id="rId196" Type="http://schemas.openxmlformats.org/officeDocument/2006/relationships/image" Target="../media/image1688.png"/><Relationship Id="rId417" Type="http://schemas.openxmlformats.org/officeDocument/2006/relationships/image" Target="../media/image1796.png"/><Relationship Id="rId459" Type="http://schemas.openxmlformats.org/officeDocument/2006/relationships/image" Target="../media/image1817.png"/><Relationship Id="rId16" Type="http://schemas.openxmlformats.org/officeDocument/2006/relationships/image" Target="../media/image1598.png"/><Relationship Id="rId221" Type="http://schemas.openxmlformats.org/officeDocument/2006/relationships/customXml" Target="../ink/ink325.xml"/><Relationship Id="rId263" Type="http://schemas.openxmlformats.org/officeDocument/2006/relationships/customXml" Target="../ink/ink346.xml"/><Relationship Id="rId319" Type="http://schemas.openxmlformats.org/officeDocument/2006/relationships/image" Target="../media/image1747.png"/><Relationship Id="rId470" Type="http://schemas.openxmlformats.org/officeDocument/2006/relationships/customXml" Target="../ink/ink450.xml"/><Relationship Id="rId58" Type="http://schemas.openxmlformats.org/officeDocument/2006/relationships/image" Target="../media/image1619.png"/><Relationship Id="rId123" Type="http://schemas.openxmlformats.org/officeDocument/2006/relationships/customXml" Target="../ink/ink276.xml"/><Relationship Id="rId330" Type="http://schemas.openxmlformats.org/officeDocument/2006/relationships/customXml" Target="../ink/ink380.xml"/><Relationship Id="rId165" Type="http://schemas.openxmlformats.org/officeDocument/2006/relationships/customXml" Target="../ink/ink297.xml"/><Relationship Id="rId372" Type="http://schemas.openxmlformats.org/officeDocument/2006/relationships/customXml" Target="../ink/ink401.xml"/><Relationship Id="rId428" Type="http://schemas.openxmlformats.org/officeDocument/2006/relationships/customXml" Target="../ink/ink429.xml"/><Relationship Id="rId232" Type="http://schemas.openxmlformats.org/officeDocument/2006/relationships/image" Target="../media/image1705.png"/><Relationship Id="rId274" Type="http://schemas.openxmlformats.org/officeDocument/2006/relationships/image" Target="../media/image1726.png"/><Relationship Id="rId481" Type="http://schemas.openxmlformats.org/officeDocument/2006/relationships/image" Target="../media/image1828.png"/><Relationship Id="rId27" Type="http://schemas.openxmlformats.org/officeDocument/2006/relationships/customXml" Target="../ink/ink228.xml"/><Relationship Id="rId69" Type="http://schemas.openxmlformats.org/officeDocument/2006/relationships/customXml" Target="../ink/ink249.xml"/><Relationship Id="rId134" Type="http://schemas.openxmlformats.org/officeDocument/2006/relationships/image" Target="../media/image1657.png"/><Relationship Id="rId80" Type="http://schemas.openxmlformats.org/officeDocument/2006/relationships/image" Target="../media/image1630.png"/><Relationship Id="rId176" Type="http://schemas.openxmlformats.org/officeDocument/2006/relationships/image" Target="../media/image1678.png"/><Relationship Id="rId341" Type="http://schemas.openxmlformats.org/officeDocument/2006/relationships/image" Target="../media/image1758.png"/><Relationship Id="rId383" Type="http://schemas.openxmlformats.org/officeDocument/2006/relationships/image" Target="../media/image1779.png"/><Relationship Id="rId439" Type="http://schemas.openxmlformats.org/officeDocument/2006/relationships/image" Target="../media/image1807.png"/><Relationship Id="rId201" Type="http://schemas.openxmlformats.org/officeDocument/2006/relationships/customXml" Target="../ink/ink315.xml"/><Relationship Id="rId243" Type="http://schemas.openxmlformats.org/officeDocument/2006/relationships/customXml" Target="../ink/ink336.xml"/><Relationship Id="rId285" Type="http://schemas.openxmlformats.org/officeDocument/2006/relationships/customXml" Target="../ink/ink357.xml"/><Relationship Id="rId450" Type="http://schemas.openxmlformats.org/officeDocument/2006/relationships/customXml" Target="../ink/ink440.xml"/><Relationship Id="rId506" Type="http://schemas.openxmlformats.org/officeDocument/2006/relationships/customXml" Target="../ink/ink468.xml"/><Relationship Id="rId38" Type="http://schemas.openxmlformats.org/officeDocument/2006/relationships/image" Target="../media/image1609.png"/><Relationship Id="rId103" Type="http://schemas.openxmlformats.org/officeDocument/2006/relationships/customXml" Target="../ink/ink266.xml"/><Relationship Id="rId310" Type="http://schemas.openxmlformats.org/officeDocument/2006/relationships/image" Target="../media/image1743.png"/><Relationship Id="rId492" Type="http://schemas.openxmlformats.org/officeDocument/2006/relationships/customXml" Target="../ink/ink461.xml"/><Relationship Id="rId91" Type="http://schemas.openxmlformats.org/officeDocument/2006/relationships/customXml" Target="../ink/ink260.xml"/><Relationship Id="rId145" Type="http://schemas.openxmlformats.org/officeDocument/2006/relationships/customXml" Target="../ink/ink287.xml"/><Relationship Id="rId187" Type="http://schemas.openxmlformats.org/officeDocument/2006/relationships/customXml" Target="../ink/ink308.xml"/><Relationship Id="rId352" Type="http://schemas.openxmlformats.org/officeDocument/2006/relationships/customXml" Target="../ink/ink391.xml"/><Relationship Id="rId394" Type="http://schemas.openxmlformats.org/officeDocument/2006/relationships/customXml" Target="../ink/ink412.xml"/><Relationship Id="rId408" Type="http://schemas.openxmlformats.org/officeDocument/2006/relationships/customXml" Target="../ink/ink419.xml"/><Relationship Id="rId212" Type="http://schemas.openxmlformats.org/officeDocument/2006/relationships/image" Target="../media/image1696.png"/><Relationship Id="rId254" Type="http://schemas.openxmlformats.org/officeDocument/2006/relationships/image" Target="../media/image1716.png"/><Relationship Id="rId49" Type="http://schemas.openxmlformats.org/officeDocument/2006/relationships/customXml" Target="../ink/ink239.xml"/><Relationship Id="rId114" Type="http://schemas.openxmlformats.org/officeDocument/2006/relationships/image" Target="../media/image1647.png"/><Relationship Id="rId296" Type="http://schemas.openxmlformats.org/officeDocument/2006/relationships/image" Target="../media/image1736.png"/><Relationship Id="rId461" Type="http://schemas.openxmlformats.org/officeDocument/2006/relationships/image" Target="../media/image1818.png"/><Relationship Id="rId517" Type="http://schemas.openxmlformats.org/officeDocument/2006/relationships/image" Target="../media/image1846.png"/><Relationship Id="rId60" Type="http://schemas.openxmlformats.org/officeDocument/2006/relationships/image" Target="../media/image1620.png"/><Relationship Id="rId156" Type="http://schemas.openxmlformats.org/officeDocument/2006/relationships/image" Target="../media/image1668.png"/><Relationship Id="rId198" Type="http://schemas.openxmlformats.org/officeDocument/2006/relationships/image" Target="../media/image1689.png"/><Relationship Id="rId321" Type="http://schemas.openxmlformats.org/officeDocument/2006/relationships/image" Target="../media/image1748.png"/><Relationship Id="rId363" Type="http://schemas.openxmlformats.org/officeDocument/2006/relationships/image" Target="../media/image1769.png"/><Relationship Id="rId419" Type="http://schemas.openxmlformats.org/officeDocument/2006/relationships/image" Target="../media/image1797.png"/><Relationship Id="rId223" Type="http://schemas.openxmlformats.org/officeDocument/2006/relationships/customXml" Target="../ink/ink326.xml"/><Relationship Id="rId430" Type="http://schemas.openxmlformats.org/officeDocument/2006/relationships/customXml" Target="../ink/ink430.xml"/><Relationship Id="rId18" Type="http://schemas.openxmlformats.org/officeDocument/2006/relationships/image" Target="../media/image1599.png"/><Relationship Id="rId265" Type="http://schemas.openxmlformats.org/officeDocument/2006/relationships/customXml" Target="../ink/ink347.xml"/><Relationship Id="rId472" Type="http://schemas.openxmlformats.org/officeDocument/2006/relationships/customXml" Target="../ink/ink451.xml"/><Relationship Id="rId125" Type="http://schemas.openxmlformats.org/officeDocument/2006/relationships/customXml" Target="../ink/ink277.xml"/><Relationship Id="rId167" Type="http://schemas.openxmlformats.org/officeDocument/2006/relationships/customXml" Target="../ink/ink298.xml"/><Relationship Id="rId332" Type="http://schemas.openxmlformats.org/officeDocument/2006/relationships/customXml" Target="../ink/ink381.xml"/><Relationship Id="rId374" Type="http://schemas.openxmlformats.org/officeDocument/2006/relationships/customXml" Target="../ink/ink402.xml"/><Relationship Id="rId71" Type="http://schemas.openxmlformats.org/officeDocument/2006/relationships/customXml" Target="../ink/ink250.xml"/><Relationship Id="rId234" Type="http://schemas.openxmlformats.org/officeDocument/2006/relationships/image" Target="../media/image1706.png"/><Relationship Id="rId2" Type="http://schemas.openxmlformats.org/officeDocument/2006/relationships/image" Target="../media/image18.emf"/><Relationship Id="rId29" Type="http://schemas.openxmlformats.org/officeDocument/2006/relationships/customXml" Target="../ink/ink229.xml"/><Relationship Id="rId276" Type="http://schemas.openxmlformats.org/officeDocument/2006/relationships/image" Target="../media/image1727.png"/><Relationship Id="rId441" Type="http://schemas.openxmlformats.org/officeDocument/2006/relationships/image" Target="../media/image1808.png"/><Relationship Id="rId483" Type="http://schemas.openxmlformats.org/officeDocument/2006/relationships/image" Target="../media/image1829.png"/><Relationship Id="rId40" Type="http://schemas.openxmlformats.org/officeDocument/2006/relationships/image" Target="../media/image1610.png"/><Relationship Id="rId136" Type="http://schemas.openxmlformats.org/officeDocument/2006/relationships/image" Target="../media/image1658.png"/><Relationship Id="rId178" Type="http://schemas.openxmlformats.org/officeDocument/2006/relationships/image" Target="../media/image1679.png"/><Relationship Id="rId301" Type="http://schemas.openxmlformats.org/officeDocument/2006/relationships/customXml" Target="../ink/ink365.xml"/><Relationship Id="rId343" Type="http://schemas.openxmlformats.org/officeDocument/2006/relationships/image" Target="../media/image1759.png"/><Relationship Id="rId82" Type="http://schemas.openxmlformats.org/officeDocument/2006/relationships/image" Target="../media/image1631.png"/><Relationship Id="rId203" Type="http://schemas.openxmlformats.org/officeDocument/2006/relationships/customXml" Target="../ink/ink316.xml"/><Relationship Id="rId385" Type="http://schemas.openxmlformats.org/officeDocument/2006/relationships/image" Target="../media/image1780.png"/><Relationship Id="rId245" Type="http://schemas.openxmlformats.org/officeDocument/2006/relationships/customXml" Target="../ink/ink337.xml"/><Relationship Id="rId287" Type="http://schemas.openxmlformats.org/officeDocument/2006/relationships/customXml" Target="../ink/ink358.xml"/><Relationship Id="rId410" Type="http://schemas.openxmlformats.org/officeDocument/2006/relationships/customXml" Target="../ink/ink420.xml"/><Relationship Id="rId452" Type="http://schemas.openxmlformats.org/officeDocument/2006/relationships/customXml" Target="../ink/ink441.xml"/><Relationship Id="rId494" Type="http://schemas.openxmlformats.org/officeDocument/2006/relationships/customXml" Target="../ink/ink462.xml"/><Relationship Id="rId508" Type="http://schemas.openxmlformats.org/officeDocument/2006/relationships/customXml" Target="../ink/ink469.xml"/><Relationship Id="rId105" Type="http://schemas.openxmlformats.org/officeDocument/2006/relationships/customXml" Target="../ink/ink267.xml"/><Relationship Id="rId147" Type="http://schemas.openxmlformats.org/officeDocument/2006/relationships/customXml" Target="../ink/ink288.xml"/><Relationship Id="rId312" Type="http://schemas.openxmlformats.org/officeDocument/2006/relationships/image" Target="../media/image1744.png"/><Relationship Id="rId354" Type="http://schemas.openxmlformats.org/officeDocument/2006/relationships/customXml" Target="../ink/ink392.xml"/><Relationship Id="rId51" Type="http://schemas.openxmlformats.org/officeDocument/2006/relationships/customXml" Target="../ink/ink240.xml"/><Relationship Id="rId93" Type="http://schemas.openxmlformats.org/officeDocument/2006/relationships/customXml" Target="../ink/ink261.xml"/><Relationship Id="rId189" Type="http://schemas.openxmlformats.org/officeDocument/2006/relationships/customXml" Target="../ink/ink309.xml"/><Relationship Id="rId396" Type="http://schemas.openxmlformats.org/officeDocument/2006/relationships/customXml" Target="../ink/ink413.xml"/><Relationship Id="rId214" Type="http://schemas.openxmlformats.org/officeDocument/2006/relationships/image" Target="../media/image1697.png"/><Relationship Id="rId256" Type="http://schemas.openxmlformats.org/officeDocument/2006/relationships/image" Target="../media/image1717.png"/><Relationship Id="rId298" Type="http://schemas.openxmlformats.org/officeDocument/2006/relationships/image" Target="../media/image1737.png"/><Relationship Id="rId421" Type="http://schemas.openxmlformats.org/officeDocument/2006/relationships/image" Target="../media/image1798.png"/><Relationship Id="rId463" Type="http://schemas.openxmlformats.org/officeDocument/2006/relationships/image" Target="../media/image1819.png"/><Relationship Id="rId519" Type="http://schemas.openxmlformats.org/officeDocument/2006/relationships/image" Target="../media/image1847.png"/><Relationship Id="rId116" Type="http://schemas.openxmlformats.org/officeDocument/2006/relationships/image" Target="../media/image1648.png"/><Relationship Id="rId158" Type="http://schemas.openxmlformats.org/officeDocument/2006/relationships/image" Target="../media/image1669.png"/><Relationship Id="rId323" Type="http://schemas.openxmlformats.org/officeDocument/2006/relationships/image" Target="../media/image1749.png"/><Relationship Id="rId20" Type="http://schemas.openxmlformats.org/officeDocument/2006/relationships/image" Target="../media/image1600.png"/><Relationship Id="rId62" Type="http://schemas.openxmlformats.org/officeDocument/2006/relationships/image" Target="../media/image1621.png"/><Relationship Id="rId365" Type="http://schemas.openxmlformats.org/officeDocument/2006/relationships/image" Target="../media/image1770.png"/><Relationship Id="rId225" Type="http://schemas.openxmlformats.org/officeDocument/2006/relationships/customXml" Target="../ink/ink327.xml"/><Relationship Id="rId267" Type="http://schemas.openxmlformats.org/officeDocument/2006/relationships/customXml" Target="../ink/ink348.xml"/><Relationship Id="rId432" Type="http://schemas.openxmlformats.org/officeDocument/2006/relationships/customXml" Target="../ink/ink431.xml"/><Relationship Id="rId474" Type="http://schemas.openxmlformats.org/officeDocument/2006/relationships/customXml" Target="../ink/ink452.xml"/><Relationship Id="rId127" Type="http://schemas.openxmlformats.org/officeDocument/2006/relationships/customXml" Target="../ink/ink278.xml"/><Relationship Id="rId31" Type="http://schemas.openxmlformats.org/officeDocument/2006/relationships/customXml" Target="../ink/ink230.xml"/><Relationship Id="rId73" Type="http://schemas.openxmlformats.org/officeDocument/2006/relationships/customXml" Target="../ink/ink251.xml"/><Relationship Id="rId169" Type="http://schemas.openxmlformats.org/officeDocument/2006/relationships/customXml" Target="../ink/ink299.xml"/><Relationship Id="rId334" Type="http://schemas.openxmlformats.org/officeDocument/2006/relationships/customXml" Target="../ink/ink382.xml"/><Relationship Id="rId376" Type="http://schemas.openxmlformats.org/officeDocument/2006/relationships/customXml" Target="../ink/ink403.xml"/><Relationship Id="rId4" Type="http://schemas.openxmlformats.org/officeDocument/2006/relationships/image" Target="../media/image1594.png"/><Relationship Id="rId180" Type="http://schemas.openxmlformats.org/officeDocument/2006/relationships/image" Target="../media/image1680.png"/><Relationship Id="rId236" Type="http://schemas.openxmlformats.org/officeDocument/2006/relationships/image" Target="../media/image1707.png"/><Relationship Id="rId278" Type="http://schemas.openxmlformats.org/officeDocument/2006/relationships/image" Target="../media/image1728.png"/><Relationship Id="rId401" Type="http://schemas.openxmlformats.org/officeDocument/2006/relationships/image" Target="../media/image1788.png"/><Relationship Id="rId443" Type="http://schemas.openxmlformats.org/officeDocument/2006/relationships/image" Target="../media/image1809.png"/><Relationship Id="rId303" Type="http://schemas.openxmlformats.org/officeDocument/2006/relationships/customXml" Target="../ink/ink366.xml"/><Relationship Id="rId485" Type="http://schemas.openxmlformats.org/officeDocument/2006/relationships/image" Target="../media/image1830.png"/><Relationship Id="rId42" Type="http://schemas.openxmlformats.org/officeDocument/2006/relationships/image" Target="../media/image1611.png"/><Relationship Id="rId84" Type="http://schemas.openxmlformats.org/officeDocument/2006/relationships/image" Target="../media/image1632.png"/><Relationship Id="rId138" Type="http://schemas.openxmlformats.org/officeDocument/2006/relationships/image" Target="../media/image1659.png"/><Relationship Id="rId345" Type="http://schemas.openxmlformats.org/officeDocument/2006/relationships/image" Target="../media/image1760.png"/><Relationship Id="rId387" Type="http://schemas.openxmlformats.org/officeDocument/2006/relationships/image" Target="../media/image1781.png"/><Relationship Id="rId510" Type="http://schemas.openxmlformats.org/officeDocument/2006/relationships/customXml" Target="../ink/ink470.xml"/><Relationship Id="rId191" Type="http://schemas.openxmlformats.org/officeDocument/2006/relationships/customXml" Target="../ink/ink310.xml"/><Relationship Id="rId205" Type="http://schemas.openxmlformats.org/officeDocument/2006/relationships/customXml" Target="../ink/ink317.xml"/><Relationship Id="rId247" Type="http://schemas.openxmlformats.org/officeDocument/2006/relationships/customXml" Target="../ink/ink338.xml"/><Relationship Id="rId412" Type="http://schemas.openxmlformats.org/officeDocument/2006/relationships/customXml" Target="../ink/ink421.xml"/><Relationship Id="rId107" Type="http://schemas.openxmlformats.org/officeDocument/2006/relationships/customXml" Target="../ink/ink268.xml"/><Relationship Id="rId289" Type="http://schemas.openxmlformats.org/officeDocument/2006/relationships/customXml" Target="../ink/ink359.xml"/><Relationship Id="rId454" Type="http://schemas.openxmlformats.org/officeDocument/2006/relationships/customXml" Target="../ink/ink442.xml"/><Relationship Id="rId496" Type="http://schemas.openxmlformats.org/officeDocument/2006/relationships/customXml" Target="../ink/ink463.xml"/><Relationship Id="rId11" Type="http://schemas.openxmlformats.org/officeDocument/2006/relationships/customXml" Target="../ink/ink220.xml"/><Relationship Id="rId53" Type="http://schemas.openxmlformats.org/officeDocument/2006/relationships/customXml" Target="../ink/ink241.xml"/><Relationship Id="rId149" Type="http://schemas.openxmlformats.org/officeDocument/2006/relationships/customXml" Target="../ink/ink289.xml"/><Relationship Id="rId314" Type="http://schemas.openxmlformats.org/officeDocument/2006/relationships/customXml" Target="../ink/ink372.xml"/><Relationship Id="rId356" Type="http://schemas.openxmlformats.org/officeDocument/2006/relationships/customXml" Target="../ink/ink393.xml"/><Relationship Id="rId398" Type="http://schemas.openxmlformats.org/officeDocument/2006/relationships/customXml" Target="../ink/ink414.xml"/><Relationship Id="rId521" Type="http://schemas.openxmlformats.org/officeDocument/2006/relationships/image" Target="../media/image1848.png"/><Relationship Id="rId95" Type="http://schemas.openxmlformats.org/officeDocument/2006/relationships/customXml" Target="../ink/ink262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423" Type="http://schemas.openxmlformats.org/officeDocument/2006/relationships/image" Target="../media/image1799.png"/><Relationship Id="rId258" Type="http://schemas.openxmlformats.org/officeDocument/2006/relationships/image" Target="../media/image1718.png"/><Relationship Id="rId465" Type="http://schemas.openxmlformats.org/officeDocument/2006/relationships/image" Target="../media/image1820.png"/><Relationship Id="rId22" Type="http://schemas.openxmlformats.org/officeDocument/2006/relationships/image" Target="../media/image1601.png"/><Relationship Id="rId64" Type="http://schemas.openxmlformats.org/officeDocument/2006/relationships/image" Target="../media/image1622.png"/><Relationship Id="rId118" Type="http://schemas.openxmlformats.org/officeDocument/2006/relationships/image" Target="../media/image1649.png"/><Relationship Id="rId325" Type="http://schemas.openxmlformats.org/officeDocument/2006/relationships/image" Target="../media/image1750.png"/><Relationship Id="rId367" Type="http://schemas.openxmlformats.org/officeDocument/2006/relationships/image" Target="../media/image1771.png"/><Relationship Id="rId171" Type="http://schemas.openxmlformats.org/officeDocument/2006/relationships/customXml" Target="../ink/ink300.xml"/><Relationship Id="rId227" Type="http://schemas.openxmlformats.org/officeDocument/2006/relationships/customXml" Target="../ink/ink328.xml"/><Relationship Id="rId269" Type="http://schemas.openxmlformats.org/officeDocument/2006/relationships/customXml" Target="../ink/ink349.xml"/><Relationship Id="rId434" Type="http://schemas.openxmlformats.org/officeDocument/2006/relationships/customXml" Target="../ink/ink432.xml"/><Relationship Id="rId476" Type="http://schemas.openxmlformats.org/officeDocument/2006/relationships/customXml" Target="../ink/ink453.xml"/><Relationship Id="rId33" Type="http://schemas.openxmlformats.org/officeDocument/2006/relationships/customXml" Target="../ink/ink231.xml"/><Relationship Id="rId129" Type="http://schemas.openxmlformats.org/officeDocument/2006/relationships/customXml" Target="../ink/ink279.xml"/><Relationship Id="rId280" Type="http://schemas.openxmlformats.org/officeDocument/2006/relationships/image" Target="../media/image1173.png"/><Relationship Id="rId336" Type="http://schemas.openxmlformats.org/officeDocument/2006/relationships/customXml" Target="../ink/ink383.xml"/><Relationship Id="rId501" Type="http://schemas.openxmlformats.org/officeDocument/2006/relationships/image" Target="../media/image1838.png"/><Relationship Id="rId75" Type="http://schemas.openxmlformats.org/officeDocument/2006/relationships/customXml" Target="../ink/ink252.xml"/><Relationship Id="rId140" Type="http://schemas.openxmlformats.org/officeDocument/2006/relationships/image" Target="../media/image1660.png"/><Relationship Id="rId182" Type="http://schemas.openxmlformats.org/officeDocument/2006/relationships/image" Target="../media/image1681.png"/><Relationship Id="rId378" Type="http://schemas.openxmlformats.org/officeDocument/2006/relationships/customXml" Target="../ink/ink404.xml"/><Relationship Id="rId403" Type="http://schemas.openxmlformats.org/officeDocument/2006/relationships/image" Target="../media/image1789.png"/><Relationship Id="rId6" Type="http://schemas.openxmlformats.org/officeDocument/2006/relationships/image" Target="../media/image1595.png"/><Relationship Id="rId238" Type="http://schemas.openxmlformats.org/officeDocument/2006/relationships/image" Target="../media/image1708.png"/><Relationship Id="rId445" Type="http://schemas.openxmlformats.org/officeDocument/2006/relationships/image" Target="../media/image1810.png"/><Relationship Id="rId487" Type="http://schemas.openxmlformats.org/officeDocument/2006/relationships/image" Target="../media/image1831.png"/><Relationship Id="rId291" Type="http://schemas.openxmlformats.org/officeDocument/2006/relationships/customXml" Target="../ink/ink360.xml"/><Relationship Id="rId305" Type="http://schemas.openxmlformats.org/officeDocument/2006/relationships/customXml" Target="../ink/ink367.xml"/><Relationship Id="rId347" Type="http://schemas.openxmlformats.org/officeDocument/2006/relationships/image" Target="../media/image1761.png"/><Relationship Id="rId512" Type="http://schemas.openxmlformats.org/officeDocument/2006/relationships/customXml" Target="../ink/ink471.xml"/><Relationship Id="rId44" Type="http://schemas.openxmlformats.org/officeDocument/2006/relationships/image" Target="../media/image1612.png"/><Relationship Id="rId86" Type="http://schemas.openxmlformats.org/officeDocument/2006/relationships/image" Target="../media/image1633.png"/><Relationship Id="rId151" Type="http://schemas.openxmlformats.org/officeDocument/2006/relationships/customXml" Target="../ink/ink290.xml"/><Relationship Id="rId389" Type="http://schemas.openxmlformats.org/officeDocument/2006/relationships/image" Target="../media/image1782.png"/><Relationship Id="rId193" Type="http://schemas.openxmlformats.org/officeDocument/2006/relationships/customXml" Target="../ink/ink311.xml"/><Relationship Id="rId207" Type="http://schemas.openxmlformats.org/officeDocument/2006/relationships/customXml" Target="../ink/ink318.xml"/><Relationship Id="rId249" Type="http://schemas.openxmlformats.org/officeDocument/2006/relationships/customXml" Target="../ink/ink339.xml"/><Relationship Id="rId414" Type="http://schemas.openxmlformats.org/officeDocument/2006/relationships/customXml" Target="../ink/ink422.xml"/><Relationship Id="rId456" Type="http://schemas.openxmlformats.org/officeDocument/2006/relationships/customXml" Target="../ink/ink443.xml"/><Relationship Id="rId498" Type="http://schemas.openxmlformats.org/officeDocument/2006/relationships/customXml" Target="../ink/ink464.xml"/><Relationship Id="rId13" Type="http://schemas.openxmlformats.org/officeDocument/2006/relationships/customXml" Target="../ink/ink221.xml"/><Relationship Id="rId109" Type="http://schemas.openxmlformats.org/officeDocument/2006/relationships/customXml" Target="../ink/ink269.xml"/><Relationship Id="rId260" Type="http://schemas.openxmlformats.org/officeDocument/2006/relationships/image" Target="../media/image1719.png"/><Relationship Id="rId316" Type="http://schemas.openxmlformats.org/officeDocument/2006/relationships/customXml" Target="../ink/ink373.xml"/><Relationship Id="rId523" Type="http://schemas.openxmlformats.org/officeDocument/2006/relationships/image" Target="../media/image1849.png"/><Relationship Id="rId55" Type="http://schemas.openxmlformats.org/officeDocument/2006/relationships/customXml" Target="../ink/ink242.xml"/><Relationship Id="rId97" Type="http://schemas.openxmlformats.org/officeDocument/2006/relationships/customXml" Target="../ink/ink263.xml"/><Relationship Id="rId120" Type="http://schemas.openxmlformats.org/officeDocument/2006/relationships/image" Target="../media/image1650.png"/><Relationship Id="rId358" Type="http://schemas.openxmlformats.org/officeDocument/2006/relationships/customXml" Target="../ink/ink394.xml"/><Relationship Id="rId162" Type="http://schemas.openxmlformats.org/officeDocument/2006/relationships/image" Target="../media/image1671.png"/><Relationship Id="rId218" Type="http://schemas.openxmlformats.org/officeDocument/2006/relationships/image" Target="../media/image1699.png"/><Relationship Id="rId425" Type="http://schemas.openxmlformats.org/officeDocument/2006/relationships/image" Target="../media/image1800.png"/><Relationship Id="rId467" Type="http://schemas.openxmlformats.org/officeDocument/2006/relationships/image" Target="../media/image1821.png"/><Relationship Id="rId271" Type="http://schemas.openxmlformats.org/officeDocument/2006/relationships/customXml" Target="../ink/ink350.xml"/><Relationship Id="rId24" Type="http://schemas.openxmlformats.org/officeDocument/2006/relationships/image" Target="../media/image1602.png"/><Relationship Id="rId66" Type="http://schemas.openxmlformats.org/officeDocument/2006/relationships/image" Target="../media/image1623.png"/><Relationship Id="rId131" Type="http://schemas.openxmlformats.org/officeDocument/2006/relationships/customXml" Target="../ink/ink280.xml"/><Relationship Id="rId327" Type="http://schemas.openxmlformats.org/officeDocument/2006/relationships/image" Target="../media/image1751.png"/><Relationship Id="rId369" Type="http://schemas.openxmlformats.org/officeDocument/2006/relationships/image" Target="../media/image1772.png"/><Relationship Id="rId173" Type="http://schemas.openxmlformats.org/officeDocument/2006/relationships/customXml" Target="../ink/ink301.xml"/><Relationship Id="rId229" Type="http://schemas.openxmlformats.org/officeDocument/2006/relationships/customXml" Target="../ink/ink329.xml"/><Relationship Id="rId380" Type="http://schemas.openxmlformats.org/officeDocument/2006/relationships/customXml" Target="../ink/ink405.xml"/><Relationship Id="rId436" Type="http://schemas.openxmlformats.org/officeDocument/2006/relationships/customXml" Target="../ink/ink433.xml"/><Relationship Id="rId240" Type="http://schemas.openxmlformats.org/officeDocument/2006/relationships/image" Target="../media/image1709.png"/><Relationship Id="rId478" Type="http://schemas.openxmlformats.org/officeDocument/2006/relationships/customXml" Target="../ink/ink454.xml"/><Relationship Id="rId35" Type="http://schemas.openxmlformats.org/officeDocument/2006/relationships/customXml" Target="../ink/ink232.xml"/><Relationship Id="rId77" Type="http://schemas.openxmlformats.org/officeDocument/2006/relationships/customXml" Target="../ink/ink253.xml"/><Relationship Id="rId100" Type="http://schemas.openxmlformats.org/officeDocument/2006/relationships/image" Target="../media/image1640.png"/><Relationship Id="rId282" Type="http://schemas.openxmlformats.org/officeDocument/2006/relationships/image" Target="../media/image1729.png"/><Relationship Id="rId338" Type="http://schemas.openxmlformats.org/officeDocument/2006/relationships/customXml" Target="../ink/ink384.xml"/><Relationship Id="rId503" Type="http://schemas.openxmlformats.org/officeDocument/2006/relationships/image" Target="../media/image1839.png"/><Relationship Id="rId8" Type="http://schemas.openxmlformats.org/officeDocument/2006/relationships/image" Target="../media/image17.wmf"/><Relationship Id="rId142" Type="http://schemas.openxmlformats.org/officeDocument/2006/relationships/image" Target="../media/image1661.png"/><Relationship Id="rId184" Type="http://schemas.openxmlformats.org/officeDocument/2006/relationships/image" Target="../media/image1682.png"/><Relationship Id="rId391" Type="http://schemas.openxmlformats.org/officeDocument/2006/relationships/image" Target="../media/image1783.png"/><Relationship Id="rId405" Type="http://schemas.openxmlformats.org/officeDocument/2006/relationships/image" Target="../media/image1790.png"/><Relationship Id="rId447" Type="http://schemas.openxmlformats.org/officeDocument/2006/relationships/image" Target="../media/image1811.png"/><Relationship Id="rId251" Type="http://schemas.openxmlformats.org/officeDocument/2006/relationships/customXml" Target="../ink/ink340.xml"/><Relationship Id="rId489" Type="http://schemas.openxmlformats.org/officeDocument/2006/relationships/image" Target="../media/image1832.png"/><Relationship Id="rId46" Type="http://schemas.openxmlformats.org/officeDocument/2006/relationships/image" Target="../media/image1613.png"/><Relationship Id="rId293" Type="http://schemas.openxmlformats.org/officeDocument/2006/relationships/customXml" Target="../ink/ink361.xml"/><Relationship Id="rId307" Type="http://schemas.openxmlformats.org/officeDocument/2006/relationships/customXml" Target="../ink/ink368.xml"/><Relationship Id="rId349" Type="http://schemas.openxmlformats.org/officeDocument/2006/relationships/image" Target="../media/image1762.png"/><Relationship Id="rId514" Type="http://schemas.openxmlformats.org/officeDocument/2006/relationships/customXml" Target="../ink/ink472.xml"/><Relationship Id="rId88" Type="http://schemas.openxmlformats.org/officeDocument/2006/relationships/image" Target="../media/image1634.png"/><Relationship Id="rId111" Type="http://schemas.openxmlformats.org/officeDocument/2006/relationships/customXml" Target="../ink/ink270.xml"/><Relationship Id="rId153" Type="http://schemas.openxmlformats.org/officeDocument/2006/relationships/customXml" Target="../ink/ink291.xml"/><Relationship Id="rId195" Type="http://schemas.openxmlformats.org/officeDocument/2006/relationships/customXml" Target="../ink/ink312.xml"/><Relationship Id="rId209" Type="http://schemas.openxmlformats.org/officeDocument/2006/relationships/customXml" Target="../ink/ink319.xml"/><Relationship Id="rId360" Type="http://schemas.openxmlformats.org/officeDocument/2006/relationships/customXml" Target="../ink/ink395.xml"/><Relationship Id="rId416" Type="http://schemas.openxmlformats.org/officeDocument/2006/relationships/customXml" Target="../ink/ink423.xml"/><Relationship Id="rId220" Type="http://schemas.openxmlformats.org/officeDocument/2006/relationships/image" Target="../media/image1700.png"/><Relationship Id="rId458" Type="http://schemas.openxmlformats.org/officeDocument/2006/relationships/customXml" Target="../ink/ink444.xml"/><Relationship Id="rId15" Type="http://schemas.openxmlformats.org/officeDocument/2006/relationships/customXml" Target="../ink/ink222.xml"/><Relationship Id="rId57" Type="http://schemas.openxmlformats.org/officeDocument/2006/relationships/customXml" Target="../ink/ink243.xml"/><Relationship Id="rId262" Type="http://schemas.openxmlformats.org/officeDocument/2006/relationships/image" Target="../media/image1720.png"/><Relationship Id="rId318" Type="http://schemas.openxmlformats.org/officeDocument/2006/relationships/customXml" Target="../ink/ink374.xml"/><Relationship Id="rId99" Type="http://schemas.openxmlformats.org/officeDocument/2006/relationships/customXml" Target="../ink/ink264.xml"/><Relationship Id="rId122" Type="http://schemas.openxmlformats.org/officeDocument/2006/relationships/image" Target="../media/image1651.png"/><Relationship Id="rId164" Type="http://schemas.openxmlformats.org/officeDocument/2006/relationships/image" Target="../media/image1672.png"/><Relationship Id="rId371" Type="http://schemas.openxmlformats.org/officeDocument/2006/relationships/image" Target="../media/image1773.png"/><Relationship Id="rId427" Type="http://schemas.openxmlformats.org/officeDocument/2006/relationships/image" Target="../media/image1801.png"/><Relationship Id="rId469" Type="http://schemas.openxmlformats.org/officeDocument/2006/relationships/image" Target="../media/image1822.png"/><Relationship Id="rId26" Type="http://schemas.openxmlformats.org/officeDocument/2006/relationships/image" Target="../media/image1603.png"/><Relationship Id="rId231" Type="http://schemas.openxmlformats.org/officeDocument/2006/relationships/customXml" Target="../ink/ink330.xml"/><Relationship Id="rId273" Type="http://schemas.openxmlformats.org/officeDocument/2006/relationships/customXml" Target="../ink/ink351.xml"/><Relationship Id="rId329" Type="http://schemas.openxmlformats.org/officeDocument/2006/relationships/image" Target="../media/image1752.png"/><Relationship Id="rId480" Type="http://schemas.openxmlformats.org/officeDocument/2006/relationships/customXml" Target="../ink/ink455.xml"/><Relationship Id="rId68" Type="http://schemas.openxmlformats.org/officeDocument/2006/relationships/image" Target="../media/image1624.png"/><Relationship Id="rId133" Type="http://schemas.openxmlformats.org/officeDocument/2006/relationships/customXml" Target="../ink/ink281.xml"/><Relationship Id="rId175" Type="http://schemas.openxmlformats.org/officeDocument/2006/relationships/customXml" Target="../ink/ink302.xml"/><Relationship Id="rId340" Type="http://schemas.openxmlformats.org/officeDocument/2006/relationships/customXml" Target="../ink/ink385.xml"/><Relationship Id="rId200" Type="http://schemas.openxmlformats.org/officeDocument/2006/relationships/image" Target="../media/image1690.png"/><Relationship Id="rId382" Type="http://schemas.openxmlformats.org/officeDocument/2006/relationships/customXml" Target="../ink/ink406.xml"/><Relationship Id="rId438" Type="http://schemas.openxmlformats.org/officeDocument/2006/relationships/customXml" Target="../ink/ink434.xml"/><Relationship Id="rId242" Type="http://schemas.openxmlformats.org/officeDocument/2006/relationships/image" Target="../media/image1710.png"/><Relationship Id="rId284" Type="http://schemas.openxmlformats.org/officeDocument/2006/relationships/image" Target="../media/image1730.png"/><Relationship Id="rId491" Type="http://schemas.openxmlformats.org/officeDocument/2006/relationships/image" Target="../media/image1833.png"/><Relationship Id="rId505" Type="http://schemas.openxmlformats.org/officeDocument/2006/relationships/image" Target="../media/image1840.png"/><Relationship Id="rId37" Type="http://schemas.openxmlformats.org/officeDocument/2006/relationships/customXml" Target="../ink/ink233.xml"/><Relationship Id="rId79" Type="http://schemas.openxmlformats.org/officeDocument/2006/relationships/customXml" Target="../ink/ink254.xml"/><Relationship Id="rId102" Type="http://schemas.openxmlformats.org/officeDocument/2006/relationships/image" Target="../media/image1641.png"/><Relationship Id="rId144" Type="http://schemas.openxmlformats.org/officeDocument/2006/relationships/image" Target="../media/image1662.png"/><Relationship Id="rId90" Type="http://schemas.openxmlformats.org/officeDocument/2006/relationships/image" Target="../media/image1635.png"/><Relationship Id="rId186" Type="http://schemas.openxmlformats.org/officeDocument/2006/relationships/image" Target="../media/image1683.png"/><Relationship Id="rId351" Type="http://schemas.openxmlformats.org/officeDocument/2006/relationships/image" Target="../media/image1763.png"/><Relationship Id="rId393" Type="http://schemas.openxmlformats.org/officeDocument/2006/relationships/image" Target="../media/image1784.png"/><Relationship Id="rId407" Type="http://schemas.openxmlformats.org/officeDocument/2006/relationships/image" Target="../media/image1791.png"/><Relationship Id="rId449" Type="http://schemas.openxmlformats.org/officeDocument/2006/relationships/image" Target="../media/image1812.png"/><Relationship Id="rId211" Type="http://schemas.openxmlformats.org/officeDocument/2006/relationships/customXml" Target="../ink/ink320.xml"/><Relationship Id="rId253" Type="http://schemas.openxmlformats.org/officeDocument/2006/relationships/customXml" Target="../ink/ink341.xml"/><Relationship Id="rId295" Type="http://schemas.openxmlformats.org/officeDocument/2006/relationships/customXml" Target="../ink/ink362.xml"/><Relationship Id="rId309" Type="http://schemas.openxmlformats.org/officeDocument/2006/relationships/customXml" Target="../ink/ink369.xml"/><Relationship Id="rId460" Type="http://schemas.openxmlformats.org/officeDocument/2006/relationships/customXml" Target="../ink/ink445.xml"/><Relationship Id="rId516" Type="http://schemas.openxmlformats.org/officeDocument/2006/relationships/customXml" Target="../ink/ink473.xml"/><Relationship Id="rId48" Type="http://schemas.openxmlformats.org/officeDocument/2006/relationships/image" Target="../media/image1614.png"/><Relationship Id="rId113" Type="http://schemas.openxmlformats.org/officeDocument/2006/relationships/customXml" Target="../ink/ink271.xml"/><Relationship Id="rId320" Type="http://schemas.openxmlformats.org/officeDocument/2006/relationships/customXml" Target="../ink/ink375.xml"/><Relationship Id="rId155" Type="http://schemas.openxmlformats.org/officeDocument/2006/relationships/customXml" Target="../ink/ink292.xml"/><Relationship Id="rId197" Type="http://schemas.openxmlformats.org/officeDocument/2006/relationships/customXml" Target="../ink/ink313.xml"/><Relationship Id="rId362" Type="http://schemas.openxmlformats.org/officeDocument/2006/relationships/customXml" Target="../ink/ink396.xml"/><Relationship Id="rId418" Type="http://schemas.openxmlformats.org/officeDocument/2006/relationships/customXml" Target="../ink/ink424.xml"/><Relationship Id="rId222" Type="http://schemas.openxmlformats.org/officeDocument/2006/relationships/image" Target="../media/image1701.png"/><Relationship Id="rId264" Type="http://schemas.openxmlformats.org/officeDocument/2006/relationships/image" Target="../media/image1721.png"/><Relationship Id="rId471" Type="http://schemas.openxmlformats.org/officeDocument/2006/relationships/image" Target="../media/image1823.png"/><Relationship Id="rId17" Type="http://schemas.openxmlformats.org/officeDocument/2006/relationships/customXml" Target="../ink/ink223.xml"/><Relationship Id="rId59" Type="http://schemas.openxmlformats.org/officeDocument/2006/relationships/customXml" Target="../ink/ink244.xml"/><Relationship Id="rId124" Type="http://schemas.openxmlformats.org/officeDocument/2006/relationships/image" Target="../media/image1652.png"/><Relationship Id="rId70" Type="http://schemas.openxmlformats.org/officeDocument/2006/relationships/image" Target="../media/image1625.png"/><Relationship Id="rId166" Type="http://schemas.openxmlformats.org/officeDocument/2006/relationships/image" Target="../media/image1673.png"/><Relationship Id="rId331" Type="http://schemas.openxmlformats.org/officeDocument/2006/relationships/image" Target="../media/image1753.png"/><Relationship Id="rId373" Type="http://schemas.openxmlformats.org/officeDocument/2006/relationships/image" Target="../media/image1774.png"/><Relationship Id="rId429" Type="http://schemas.openxmlformats.org/officeDocument/2006/relationships/image" Target="../media/image180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31.xml"/><Relationship Id="rId440" Type="http://schemas.openxmlformats.org/officeDocument/2006/relationships/customXml" Target="../ink/ink435.xml"/><Relationship Id="rId28" Type="http://schemas.openxmlformats.org/officeDocument/2006/relationships/image" Target="../media/image1604.png"/><Relationship Id="rId275" Type="http://schemas.openxmlformats.org/officeDocument/2006/relationships/customXml" Target="../ink/ink352.xml"/><Relationship Id="rId300" Type="http://schemas.openxmlformats.org/officeDocument/2006/relationships/image" Target="../media/image1738.png"/><Relationship Id="rId482" Type="http://schemas.openxmlformats.org/officeDocument/2006/relationships/customXml" Target="../ink/ink456.xml"/><Relationship Id="rId81" Type="http://schemas.openxmlformats.org/officeDocument/2006/relationships/customXml" Target="../ink/ink255.xml"/><Relationship Id="rId135" Type="http://schemas.openxmlformats.org/officeDocument/2006/relationships/customXml" Target="../ink/ink282.xml"/><Relationship Id="rId177" Type="http://schemas.openxmlformats.org/officeDocument/2006/relationships/customXml" Target="../ink/ink303.xml"/><Relationship Id="rId342" Type="http://schemas.openxmlformats.org/officeDocument/2006/relationships/customXml" Target="../ink/ink386.xml"/><Relationship Id="rId384" Type="http://schemas.openxmlformats.org/officeDocument/2006/relationships/customXml" Target="../ink/ink407.xml"/><Relationship Id="rId202" Type="http://schemas.openxmlformats.org/officeDocument/2006/relationships/image" Target="../media/image1691.png"/><Relationship Id="rId244" Type="http://schemas.openxmlformats.org/officeDocument/2006/relationships/image" Target="../media/image1711.png"/><Relationship Id="rId39" Type="http://schemas.openxmlformats.org/officeDocument/2006/relationships/customXml" Target="../ink/ink234.xml"/><Relationship Id="rId286" Type="http://schemas.openxmlformats.org/officeDocument/2006/relationships/image" Target="../media/image1731.png"/><Relationship Id="rId451" Type="http://schemas.openxmlformats.org/officeDocument/2006/relationships/image" Target="../media/image1813.png"/><Relationship Id="rId493" Type="http://schemas.openxmlformats.org/officeDocument/2006/relationships/image" Target="../media/image1834.png"/><Relationship Id="rId507" Type="http://schemas.openxmlformats.org/officeDocument/2006/relationships/image" Target="../media/image1841.png"/><Relationship Id="rId50" Type="http://schemas.openxmlformats.org/officeDocument/2006/relationships/image" Target="../media/image1615.png"/><Relationship Id="rId104" Type="http://schemas.openxmlformats.org/officeDocument/2006/relationships/image" Target="../media/image1642.png"/><Relationship Id="rId146" Type="http://schemas.openxmlformats.org/officeDocument/2006/relationships/image" Target="../media/image1663.png"/><Relationship Id="rId188" Type="http://schemas.openxmlformats.org/officeDocument/2006/relationships/image" Target="../media/image1684.png"/><Relationship Id="rId311" Type="http://schemas.openxmlformats.org/officeDocument/2006/relationships/customXml" Target="../ink/ink370.xml"/><Relationship Id="rId353" Type="http://schemas.openxmlformats.org/officeDocument/2006/relationships/image" Target="../media/image1764.png"/><Relationship Id="rId395" Type="http://schemas.openxmlformats.org/officeDocument/2006/relationships/image" Target="../media/image1785.png"/><Relationship Id="rId409" Type="http://schemas.openxmlformats.org/officeDocument/2006/relationships/image" Target="../media/image1792.png"/><Relationship Id="rId92" Type="http://schemas.openxmlformats.org/officeDocument/2006/relationships/image" Target="../media/image1636.png"/><Relationship Id="rId213" Type="http://schemas.openxmlformats.org/officeDocument/2006/relationships/customXml" Target="../ink/ink321.xml"/><Relationship Id="rId420" Type="http://schemas.openxmlformats.org/officeDocument/2006/relationships/customXml" Target="../ink/ink425.xml"/><Relationship Id="rId255" Type="http://schemas.openxmlformats.org/officeDocument/2006/relationships/customXml" Target="../ink/ink342.xml"/><Relationship Id="rId297" Type="http://schemas.openxmlformats.org/officeDocument/2006/relationships/customXml" Target="../ink/ink363.xml"/><Relationship Id="rId462" Type="http://schemas.openxmlformats.org/officeDocument/2006/relationships/customXml" Target="../ink/ink446.xml"/><Relationship Id="rId518" Type="http://schemas.openxmlformats.org/officeDocument/2006/relationships/customXml" Target="../ink/ink474.xml"/><Relationship Id="rId115" Type="http://schemas.openxmlformats.org/officeDocument/2006/relationships/customXml" Target="../ink/ink272.xml"/><Relationship Id="rId157" Type="http://schemas.openxmlformats.org/officeDocument/2006/relationships/customXml" Target="../ink/ink293.xml"/><Relationship Id="rId322" Type="http://schemas.openxmlformats.org/officeDocument/2006/relationships/customXml" Target="../ink/ink376.xml"/><Relationship Id="rId364" Type="http://schemas.openxmlformats.org/officeDocument/2006/relationships/customXml" Target="../ink/ink397.xml"/><Relationship Id="rId61" Type="http://schemas.openxmlformats.org/officeDocument/2006/relationships/customXml" Target="../ink/ink245.xml"/><Relationship Id="rId199" Type="http://schemas.openxmlformats.org/officeDocument/2006/relationships/customXml" Target="../ink/ink314.xml"/><Relationship Id="rId19" Type="http://schemas.openxmlformats.org/officeDocument/2006/relationships/customXml" Target="../ink/ink224.xml"/><Relationship Id="rId224" Type="http://schemas.openxmlformats.org/officeDocument/2006/relationships/image" Target="../media/image1702.png"/><Relationship Id="rId266" Type="http://schemas.openxmlformats.org/officeDocument/2006/relationships/image" Target="../media/image1722.png"/><Relationship Id="rId431" Type="http://schemas.openxmlformats.org/officeDocument/2006/relationships/image" Target="../media/image1803.png"/><Relationship Id="rId473" Type="http://schemas.openxmlformats.org/officeDocument/2006/relationships/image" Target="../media/image1824.png"/><Relationship Id="rId30" Type="http://schemas.openxmlformats.org/officeDocument/2006/relationships/image" Target="../media/image1605.png"/><Relationship Id="rId126" Type="http://schemas.openxmlformats.org/officeDocument/2006/relationships/image" Target="../media/image1653.png"/><Relationship Id="rId168" Type="http://schemas.openxmlformats.org/officeDocument/2006/relationships/image" Target="../media/image1674.png"/><Relationship Id="rId333" Type="http://schemas.openxmlformats.org/officeDocument/2006/relationships/image" Target="../media/image1754.png"/><Relationship Id="rId72" Type="http://schemas.openxmlformats.org/officeDocument/2006/relationships/image" Target="../media/image1626.png"/><Relationship Id="rId375" Type="http://schemas.openxmlformats.org/officeDocument/2006/relationships/image" Target="../media/image1775.png"/><Relationship Id="rId235" Type="http://schemas.openxmlformats.org/officeDocument/2006/relationships/customXml" Target="../ink/ink332.xml"/><Relationship Id="rId277" Type="http://schemas.openxmlformats.org/officeDocument/2006/relationships/customXml" Target="../ink/ink353.xml"/><Relationship Id="rId400" Type="http://schemas.openxmlformats.org/officeDocument/2006/relationships/customXml" Target="../ink/ink415.xml"/><Relationship Id="rId442" Type="http://schemas.openxmlformats.org/officeDocument/2006/relationships/customXml" Target="../ink/ink436.xml"/><Relationship Id="rId484" Type="http://schemas.openxmlformats.org/officeDocument/2006/relationships/customXml" Target="../ink/ink457.xml"/><Relationship Id="rId137" Type="http://schemas.openxmlformats.org/officeDocument/2006/relationships/customXml" Target="../ink/ink283.xml"/><Relationship Id="rId302" Type="http://schemas.openxmlformats.org/officeDocument/2006/relationships/image" Target="../media/image1739.png"/><Relationship Id="rId344" Type="http://schemas.openxmlformats.org/officeDocument/2006/relationships/customXml" Target="../ink/ink387.xml"/><Relationship Id="rId41" Type="http://schemas.openxmlformats.org/officeDocument/2006/relationships/customXml" Target="../ink/ink235.xml"/><Relationship Id="rId83" Type="http://schemas.openxmlformats.org/officeDocument/2006/relationships/customXml" Target="../ink/ink256.xml"/><Relationship Id="rId179" Type="http://schemas.openxmlformats.org/officeDocument/2006/relationships/customXml" Target="../ink/ink304.xml"/><Relationship Id="rId386" Type="http://schemas.openxmlformats.org/officeDocument/2006/relationships/customXml" Target="../ink/ink408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46" Type="http://schemas.openxmlformats.org/officeDocument/2006/relationships/image" Target="../media/image1712.png"/><Relationship Id="rId288" Type="http://schemas.openxmlformats.org/officeDocument/2006/relationships/image" Target="../media/image1732.png"/><Relationship Id="rId411" Type="http://schemas.openxmlformats.org/officeDocument/2006/relationships/image" Target="../media/image1793.png"/><Relationship Id="rId453" Type="http://schemas.openxmlformats.org/officeDocument/2006/relationships/image" Target="../media/image1814.png"/><Relationship Id="rId509" Type="http://schemas.openxmlformats.org/officeDocument/2006/relationships/image" Target="../media/image1842.png"/><Relationship Id="rId106" Type="http://schemas.openxmlformats.org/officeDocument/2006/relationships/image" Target="../media/image1643.png"/><Relationship Id="rId313" Type="http://schemas.openxmlformats.org/officeDocument/2006/relationships/customXml" Target="../ink/ink371.xml"/><Relationship Id="rId495" Type="http://schemas.openxmlformats.org/officeDocument/2006/relationships/image" Target="../media/image1835.png"/><Relationship Id="rId10" Type="http://schemas.openxmlformats.org/officeDocument/2006/relationships/image" Target="../media/image16.wmf"/><Relationship Id="rId52" Type="http://schemas.openxmlformats.org/officeDocument/2006/relationships/image" Target="../media/image1616.png"/><Relationship Id="rId94" Type="http://schemas.openxmlformats.org/officeDocument/2006/relationships/image" Target="../media/image1637.png"/><Relationship Id="rId148" Type="http://schemas.openxmlformats.org/officeDocument/2006/relationships/image" Target="../media/image1664.png"/><Relationship Id="rId355" Type="http://schemas.openxmlformats.org/officeDocument/2006/relationships/image" Target="../media/image1765.png"/><Relationship Id="rId397" Type="http://schemas.openxmlformats.org/officeDocument/2006/relationships/image" Target="../media/image1786.png"/><Relationship Id="rId520" Type="http://schemas.openxmlformats.org/officeDocument/2006/relationships/customXml" Target="../ink/ink475.xml"/><Relationship Id="rId215" Type="http://schemas.openxmlformats.org/officeDocument/2006/relationships/customXml" Target="../ink/ink322.xml"/><Relationship Id="rId257" Type="http://schemas.openxmlformats.org/officeDocument/2006/relationships/customXml" Target="../ink/ink343.xml"/><Relationship Id="rId422" Type="http://schemas.openxmlformats.org/officeDocument/2006/relationships/customXml" Target="../ink/ink426.xml"/><Relationship Id="rId464" Type="http://schemas.openxmlformats.org/officeDocument/2006/relationships/customXml" Target="../ink/ink447.xml"/><Relationship Id="rId299" Type="http://schemas.openxmlformats.org/officeDocument/2006/relationships/customXml" Target="../ink/ink364.xml"/><Relationship Id="rId63" Type="http://schemas.openxmlformats.org/officeDocument/2006/relationships/customXml" Target="../ink/ink246.xml"/><Relationship Id="rId159" Type="http://schemas.openxmlformats.org/officeDocument/2006/relationships/customXml" Target="../ink/ink294.xml"/><Relationship Id="rId366" Type="http://schemas.openxmlformats.org/officeDocument/2006/relationships/customXml" Target="../ink/ink398.xml"/><Relationship Id="rId226" Type="http://schemas.openxmlformats.org/officeDocument/2006/relationships/image" Target="../media/image1059.png"/><Relationship Id="rId433" Type="http://schemas.openxmlformats.org/officeDocument/2006/relationships/image" Target="../media/image1804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860.png"/><Relationship Id="rId21" Type="http://schemas.openxmlformats.org/officeDocument/2006/relationships/customXml" Target="../ink/ink484.xml"/><Relationship Id="rId42" Type="http://schemas.openxmlformats.org/officeDocument/2006/relationships/image" Target="../media/image1868.png"/><Relationship Id="rId47" Type="http://schemas.openxmlformats.org/officeDocument/2006/relationships/customXml" Target="../ink/ink497.xml"/><Relationship Id="rId63" Type="http://schemas.openxmlformats.org/officeDocument/2006/relationships/customXml" Target="../ink/ink505.xml"/><Relationship Id="rId68" Type="http://schemas.openxmlformats.org/officeDocument/2006/relationships/image" Target="../media/image1881.png"/><Relationship Id="rId7" Type="http://schemas.openxmlformats.org/officeDocument/2006/relationships/customXml" Target="../ink/ink478.xml"/><Relationship Id="rId71" Type="http://schemas.openxmlformats.org/officeDocument/2006/relationships/customXml" Target="../ink/ink509.xml"/><Relationship Id="rId2" Type="http://schemas.openxmlformats.org/officeDocument/2006/relationships/oleObject" Target="../embeddings/oleObject17.bin"/><Relationship Id="rId16" Type="http://schemas.openxmlformats.org/officeDocument/2006/relationships/image" Target="../media/image1855.png"/><Relationship Id="rId29" Type="http://schemas.openxmlformats.org/officeDocument/2006/relationships/customXml" Target="../ink/ink488.xml"/><Relationship Id="rId11" Type="http://schemas.openxmlformats.org/officeDocument/2006/relationships/customXml" Target="../ink/ink480.xml"/><Relationship Id="rId24" Type="http://schemas.openxmlformats.org/officeDocument/2006/relationships/image" Target="../media/image1859.png"/><Relationship Id="rId32" Type="http://schemas.openxmlformats.org/officeDocument/2006/relationships/image" Target="../media/image1863.png"/><Relationship Id="rId37" Type="http://schemas.openxmlformats.org/officeDocument/2006/relationships/customXml" Target="../ink/ink492.xml"/><Relationship Id="rId40" Type="http://schemas.openxmlformats.org/officeDocument/2006/relationships/image" Target="../media/image1867.png"/><Relationship Id="rId45" Type="http://schemas.openxmlformats.org/officeDocument/2006/relationships/customXml" Target="../ink/ink496.xml"/><Relationship Id="rId53" Type="http://schemas.openxmlformats.org/officeDocument/2006/relationships/customXml" Target="../ink/ink500.xml"/><Relationship Id="rId58" Type="http://schemas.openxmlformats.org/officeDocument/2006/relationships/image" Target="../media/image1876.png"/><Relationship Id="rId66" Type="http://schemas.openxmlformats.org/officeDocument/2006/relationships/image" Target="../media/image1880.png"/><Relationship Id="rId61" Type="http://schemas.openxmlformats.org/officeDocument/2006/relationships/customXml" Target="../ink/ink504.xml"/><Relationship Id="rId19" Type="http://schemas.openxmlformats.org/officeDocument/2006/relationships/customXml" Target="../ink/ink483.xml"/><Relationship Id="rId14" Type="http://schemas.openxmlformats.org/officeDocument/2006/relationships/image" Target="../media/image16.wmf"/><Relationship Id="rId22" Type="http://schemas.openxmlformats.org/officeDocument/2006/relationships/image" Target="../media/image1858.png"/><Relationship Id="rId27" Type="http://schemas.openxmlformats.org/officeDocument/2006/relationships/customXml" Target="../ink/ink487.xml"/><Relationship Id="rId30" Type="http://schemas.openxmlformats.org/officeDocument/2006/relationships/image" Target="../media/image1862.png"/><Relationship Id="rId35" Type="http://schemas.openxmlformats.org/officeDocument/2006/relationships/customXml" Target="../ink/ink491.xml"/><Relationship Id="rId43" Type="http://schemas.openxmlformats.org/officeDocument/2006/relationships/customXml" Target="../ink/ink495.xml"/><Relationship Id="rId48" Type="http://schemas.openxmlformats.org/officeDocument/2006/relationships/image" Target="../media/image1871.png"/><Relationship Id="rId56" Type="http://schemas.openxmlformats.org/officeDocument/2006/relationships/image" Target="../media/image1875.png"/><Relationship Id="rId64" Type="http://schemas.openxmlformats.org/officeDocument/2006/relationships/image" Target="../media/image1879.png"/><Relationship Id="rId69" Type="http://schemas.openxmlformats.org/officeDocument/2006/relationships/customXml" Target="../ink/ink508.xml"/><Relationship Id="rId8" Type="http://schemas.openxmlformats.org/officeDocument/2006/relationships/image" Target="../media/image1852.png"/><Relationship Id="rId51" Type="http://schemas.openxmlformats.org/officeDocument/2006/relationships/customXml" Target="../ink/ink499.xml"/><Relationship Id="rId72" Type="http://schemas.openxmlformats.org/officeDocument/2006/relationships/image" Target="../media/image1883.png"/><Relationship Id="rId3" Type="http://schemas.openxmlformats.org/officeDocument/2006/relationships/image" Target="../media/image19.wmf"/><Relationship Id="rId12" Type="http://schemas.openxmlformats.org/officeDocument/2006/relationships/image" Target="../media/image1854.png"/><Relationship Id="rId17" Type="http://schemas.openxmlformats.org/officeDocument/2006/relationships/customXml" Target="../ink/ink482.xml"/><Relationship Id="rId25" Type="http://schemas.openxmlformats.org/officeDocument/2006/relationships/customXml" Target="../ink/ink486.xml"/><Relationship Id="rId33" Type="http://schemas.openxmlformats.org/officeDocument/2006/relationships/customXml" Target="../ink/ink490.xml"/><Relationship Id="rId38" Type="http://schemas.openxmlformats.org/officeDocument/2006/relationships/image" Target="../media/image1866.png"/><Relationship Id="rId46" Type="http://schemas.openxmlformats.org/officeDocument/2006/relationships/image" Target="../media/image1870.png"/><Relationship Id="rId59" Type="http://schemas.openxmlformats.org/officeDocument/2006/relationships/customXml" Target="../ink/ink503.xml"/><Relationship Id="rId67" Type="http://schemas.openxmlformats.org/officeDocument/2006/relationships/customXml" Target="../ink/ink507.xml"/><Relationship Id="rId20" Type="http://schemas.openxmlformats.org/officeDocument/2006/relationships/image" Target="../media/image1857.png"/><Relationship Id="rId41" Type="http://schemas.openxmlformats.org/officeDocument/2006/relationships/customXml" Target="../ink/ink494.xml"/><Relationship Id="rId54" Type="http://schemas.openxmlformats.org/officeDocument/2006/relationships/image" Target="../media/image1874.png"/><Relationship Id="rId62" Type="http://schemas.openxmlformats.org/officeDocument/2006/relationships/image" Target="../media/image1878.png"/><Relationship Id="rId70" Type="http://schemas.openxmlformats.org/officeDocument/2006/relationships/image" Target="../media/image18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1.png"/><Relationship Id="rId15" Type="http://schemas.openxmlformats.org/officeDocument/2006/relationships/customXml" Target="../ink/ink481.xml"/><Relationship Id="rId23" Type="http://schemas.openxmlformats.org/officeDocument/2006/relationships/customXml" Target="../ink/ink485.xml"/><Relationship Id="rId28" Type="http://schemas.openxmlformats.org/officeDocument/2006/relationships/image" Target="../media/image1861.png"/><Relationship Id="rId36" Type="http://schemas.openxmlformats.org/officeDocument/2006/relationships/image" Target="../media/image1865.png"/><Relationship Id="rId49" Type="http://schemas.openxmlformats.org/officeDocument/2006/relationships/customXml" Target="../ink/ink498.xml"/><Relationship Id="rId57" Type="http://schemas.openxmlformats.org/officeDocument/2006/relationships/customXml" Target="../ink/ink502.xml"/><Relationship Id="rId10" Type="http://schemas.openxmlformats.org/officeDocument/2006/relationships/image" Target="../media/image1853.png"/><Relationship Id="rId31" Type="http://schemas.openxmlformats.org/officeDocument/2006/relationships/customXml" Target="../ink/ink489.xml"/><Relationship Id="rId44" Type="http://schemas.openxmlformats.org/officeDocument/2006/relationships/image" Target="../media/image1869.png"/><Relationship Id="rId52" Type="http://schemas.openxmlformats.org/officeDocument/2006/relationships/image" Target="../media/image1873.png"/><Relationship Id="rId60" Type="http://schemas.openxmlformats.org/officeDocument/2006/relationships/image" Target="../media/image1877.png"/><Relationship Id="rId65" Type="http://schemas.openxmlformats.org/officeDocument/2006/relationships/customXml" Target="../ink/ink506.xml"/><Relationship Id="rId4" Type="http://schemas.openxmlformats.org/officeDocument/2006/relationships/customXml" Target="../ink/ink477.xml"/><Relationship Id="rId9" Type="http://schemas.openxmlformats.org/officeDocument/2006/relationships/customXml" Target="../ink/ink479.xml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56.png"/><Relationship Id="rId39" Type="http://schemas.openxmlformats.org/officeDocument/2006/relationships/customXml" Target="../ink/ink493.xml"/><Relationship Id="rId34" Type="http://schemas.openxmlformats.org/officeDocument/2006/relationships/image" Target="../media/image1864.png"/><Relationship Id="rId50" Type="http://schemas.openxmlformats.org/officeDocument/2006/relationships/image" Target="../media/image1872.png"/><Relationship Id="rId55" Type="http://schemas.openxmlformats.org/officeDocument/2006/relationships/customXml" Target="../ink/ink501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0.png"/><Relationship Id="rId671" Type="http://schemas.openxmlformats.org/officeDocument/2006/relationships/image" Target="../media/image2215.png"/><Relationship Id="rId21" Type="http://schemas.openxmlformats.org/officeDocument/2006/relationships/image" Target="../media/image1893.png"/><Relationship Id="rId324" Type="http://schemas.openxmlformats.org/officeDocument/2006/relationships/customXml" Target="../ink/ink671.xml"/><Relationship Id="rId531" Type="http://schemas.openxmlformats.org/officeDocument/2006/relationships/image" Target="../media/image2146.png"/><Relationship Id="rId629" Type="http://schemas.openxmlformats.org/officeDocument/2006/relationships/customXml" Target="../ink/ink825.xml"/><Relationship Id="rId170" Type="http://schemas.openxmlformats.org/officeDocument/2006/relationships/customXml" Target="../ink/ink594.xml"/><Relationship Id="rId268" Type="http://schemas.openxmlformats.org/officeDocument/2006/relationships/customXml" Target="../ink/ink643.xml"/><Relationship Id="rId475" Type="http://schemas.openxmlformats.org/officeDocument/2006/relationships/image" Target="../media/image2118.png"/><Relationship Id="rId682" Type="http://schemas.openxmlformats.org/officeDocument/2006/relationships/customXml" Target="../ink/ink852.xml"/><Relationship Id="rId32" Type="http://schemas.openxmlformats.org/officeDocument/2006/relationships/customXml" Target="../ink/ink525.xml"/><Relationship Id="rId128" Type="http://schemas.openxmlformats.org/officeDocument/2006/relationships/customXml" Target="../ink/ink573.xml"/><Relationship Id="rId335" Type="http://schemas.openxmlformats.org/officeDocument/2006/relationships/image" Target="../media/image2049.png"/><Relationship Id="rId542" Type="http://schemas.openxmlformats.org/officeDocument/2006/relationships/image" Target="../media/image2151.png"/><Relationship Id="rId181" Type="http://schemas.openxmlformats.org/officeDocument/2006/relationships/image" Target="../media/image1972.png"/><Relationship Id="rId402" Type="http://schemas.openxmlformats.org/officeDocument/2006/relationships/image" Target="../media/image2082.png"/><Relationship Id="rId279" Type="http://schemas.openxmlformats.org/officeDocument/2006/relationships/image" Target="../media/image2021.png"/><Relationship Id="rId486" Type="http://schemas.openxmlformats.org/officeDocument/2006/relationships/customXml" Target="../ink/ink753.xml"/><Relationship Id="rId693" Type="http://schemas.openxmlformats.org/officeDocument/2006/relationships/image" Target="../media/image2226.png"/><Relationship Id="rId707" Type="http://schemas.openxmlformats.org/officeDocument/2006/relationships/image" Target="../media/image2233.png"/><Relationship Id="rId43" Type="http://schemas.openxmlformats.org/officeDocument/2006/relationships/image" Target="../media/image1904.png"/><Relationship Id="rId139" Type="http://schemas.openxmlformats.org/officeDocument/2006/relationships/image" Target="../media/image1951.png"/><Relationship Id="rId346" Type="http://schemas.openxmlformats.org/officeDocument/2006/relationships/customXml" Target="../ink/ink682.xml"/><Relationship Id="rId553" Type="http://schemas.openxmlformats.org/officeDocument/2006/relationships/customXml" Target="../ink/ink787.xml"/><Relationship Id="rId192" Type="http://schemas.openxmlformats.org/officeDocument/2006/relationships/customXml" Target="../ink/ink605.xml"/><Relationship Id="rId206" Type="http://schemas.openxmlformats.org/officeDocument/2006/relationships/customXml" Target="../ink/ink612.xml"/><Relationship Id="rId413" Type="http://schemas.openxmlformats.org/officeDocument/2006/relationships/customXml" Target="../ink/ink716.xml"/><Relationship Id="rId497" Type="http://schemas.openxmlformats.org/officeDocument/2006/relationships/image" Target="../media/image2129.png"/><Relationship Id="rId620" Type="http://schemas.openxmlformats.org/officeDocument/2006/relationships/image" Target="../media/image2190.png"/><Relationship Id="rId718" Type="http://schemas.openxmlformats.org/officeDocument/2006/relationships/customXml" Target="../ink/ink870.xml"/><Relationship Id="rId357" Type="http://schemas.openxmlformats.org/officeDocument/2006/relationships/image" Target="../media/image2060.png"/><Relationship Id="rId54" Type="http://schemas.openxmlformats.org/officeDocument/2006/relationships/customXml" Target="../ink/ink536.xml"/><Relationship Id="rId217" Type="http://schemas.openxmlformats.org/officeDocument/2006/relationships/image" Target="../media/image1990.png"/><Relationship Id="rId564" Type="http://schemas.openxmlformats.org/officeDocument/2006/relationships/image" Target="../media/image2162.png"/><Relationship Id="rId424" Type="http://schemas.openxmlformats.org/officeDocument/2006/relationships/image" Target="../media/image2093.png"/><Relationship Id="rId631" Type="http://schemas.openxmlformats.org/officeDocument/2006/relationships/customXml" Target="../ink/ink826.xml"/><Relationship Id="rId729" Type="http://schemas.openxmlformats.org/officeDocument/2006/relationships/image" Target="../media/image2244.png"/><Relationship Id="rId270" Type="http://schemas.openxmlformats.org/officeDocument/2006/relationships/customXml" Target="../ink/ink644.xml"/><Relationship Id="rId65" Type="http://schemas.openxmlformats.org/officeDocument/2006/relationships/image" Target="../media/image1915.png"/><Relationship Id="rId130" Type="http://schemas.openxmlformats.org/officeDocument/2006/relationships/customXml" Target="../ink/ink574.xml"/><Relationship Id="rId368" Type="http://schemas.openxmlformats.org/officeDocument/2006/relationships/customXml" Target="../ink/ink693.xml"/><Relationship Id="rId575" Type="http://schemas.openxmlformats.org/officeDocument/2006/relationships/customXml" Target="../ink/ink798.xml"/><Relationship Id="rId228" Type="http://schemas.openxmlformats.org/officeDocument/2006/relationships/customXml" Target="../ink/ink623.xml"/><Relationship Id="rId435" Type="http://schemas.openxmlformats.org/officeDocument/2006/relationships/image" Target="../media/image2098.png"/><Relationship Id="rId642" Type="http://schemas.openxmlformats.org/officeDocument/2006/relationships/image" Target="../media/image2201.png"/><Relationship Id="rId281" Type="http://schemas.openxmlformats.org/officeDocument/2006/relationships/image" Target="../media/image2022.png"/><Relationship Id="rId502" Type="http://schemas.openxmlformats.org/officeDocument/2006/relationships/customXml" Target="../ink/ink761.xml"/><Relationship Id="rId76" Type="http://schemas.openxmlformats.org/officeDocument/2006/relationships/customXml" Target="../ink/ink547.xml"/><Relationship Id="rId141" Type="http://schemas.openxmlformats.org/officeDocument/2006/relationships/image" Target="../media/image1952.png"/><Relationship Id="rId379" Type="http://schemas.openxmlformats.org/officeDocument/2006/relationships/image" Target="../media/image2071.png"/><Relationship Id="rId586" Type="http://schemas.openxmlformats.org/officeDocument/2006/relationships/image" Target="../media/image2173.png"/><Relationship Id="rId7" Type="http://schemas.openxmlformats.org/officeDocument/2006/relationships/image" Target="../media/image1886.png"/><Relationship Id="rId239" Type="http://schemas.openxmlformats.org/officeDocument/2006/relationships/image" Target="../media/image2001.png"/><Relationship Id="rId446" Type="http://schemas.openxmlformats.org/officeDocument/2006/relationships/customXml" Target="../ink/ink733.xml"/><Relationship Id="rId653" Type="http://schemas.openxmlformats.org/officeDocument/2006/relationships/image" Target="../media/image2206.png"/><Relationship Id="rId292" Type="http://schemas.openxmlformats.org/officeDocument/2006/relationships/customXml" Target="../ink/ink655.xml"/><Relationship Id="rId306" Type="http://schemas.openxmlformats.org/officeDocument/2006/relationships/customXml" Target="../ink/ink662.xml"/><Relationship Id="rId87" Type="http://schemas.openxmlformats.org/officeDocument/2006/relationships/image" Target="../media/image1925.png"/><Relationship Id="rId513" Type="http://schemas.openxmlformats.org/officeDocument/2006/relationships/image" Target="../media/image2137.png"/><Relationship Id="rId597" Type="http://schemas.openxmlformats.org/officeDocument/2006/relationships/customXml" Target="../ink/ink809.xml"/><Relationship Id="rId720" Type="http://schemas.openxmlformats.org/officeDocument/2006/relationships/customXml" Target="../ink/ink871.xml"/><Relationship Id="rId152" Type="http://schemas.openxmlformats.org/officeDocument/2006/relationships/customXml" Target="../ink/ink585.xml"/><Relationship Id="rId457" Type="http://schemas.openxmlformats.org/officeDocument/2006/relationships/image" Target="../media/image2109.png"/><Relationship Id="rId664" Type="http://schemas.openxmlformats.org/officeDocument/2006/relationships/customXml" Target="../ink/ink843.xml"/><Relationship Id="rId14" Type="http://schemas.openxmlformats.org/officeDocument/2006/relationships/customXml" Target="../ink/ink516.xml"/><Relationship Id="rId317" Type="http://schemas.openxmlformats.org/officeDocument/2006/relationships/image" Target="../media/image2040.png"/><Relationship Id="rId524" Type="http://schemas.openxmlformats.org/officeDocument/2006/relationships/customXml" Target="../ink/ink772.xml"/><Relationship Id="rId731" Type="http://schemas.openxmlformats.org/officeDocument/2006/relationships/image" Target="../media/image2245.png"/><Relationship Id="rId98" Type="http://schemas.openxmlformats.org/officeDocument/2006/relationships/customXml" Target="../ink/ink558.xml"/><Relationship Id="rId163" Type="http://schemas.openxmlformats.org/officeDocument/2006/relationships/image" Target="../media/image1963.png"/><Relationship Id="rId370" Type="http://schemas.openxmlformats.org/officeDocument/2006/relationships/customXml" Target="../ink/ink694.xml"/><Relationship Id="rId230" Type="http://schemas.openxmlformats.org/officeDocument/2006/relationships/customXml" Target="../ink/ink624.xml"/><Relationship Id="rId468" Type="http://schemas.openxmlformats.org/officeDocument/2006/relationships/customXml" Target="../ink/ink744.xml"/><Relationship Id="rId675" Type="http://schemas.openxmlformats.org/officeDocument/2006/relationships/image" Target="../media/image2217.png"/><Relationship Id="rId25" Type="http://schemas.openxmlformats.org/officeDocument/2006/relationships/image" Target="../media/image1895.png"/><Relationship Id="rId328" Type="http://schemas.openxmlformats.org/officeDocument/2006/relationships/customXml" Target="../ink/ink673.xml"/><Relationship Id="rId535" Type="http://schemas.openxmlformats.org/officeDocument/2006/relationships/image" Target="../media/image2148.png"/><Relationship Id="rId174" Type="http://schemas.openxmlformats.org/officeDocument/2006/relationships/customXml" Target="../ink/ink596.xml"/><Relationship Id="rId381" Type="http://schemas.openxmlformats.org/officeDocument/2006/relationships/image" Target="../media/image2072.png"/><Relationship Id="rId602" Type="http://schemas.openxmlformats.org/officeDocument/2006/relationships/image" Target="../media/image2181.png"/><Relationship Id="rId241" Type="http://schemas.openxmlformats.org/officeDocument/2006/relationships/image" Target="../media/image2002.png"/><Relationship Id="rId479" Type="http://schemas.openxmlformats.org/officeDocument/2006/relationships/image" Target="../media/image2120.png"/><Relationship Id="rId686" Type="http://schemas.openxmlformats.org/officeDocument/2006/relationships/customXml" Target="../ink/ink854.xml"/><Relationship Id="rId36" Type="http://schemas.openxmlformats.org/officeDocument/2006/relationships/customXml" Target="../ink/ink527.xml"/><Relationship Id="rId339" Type="http://schemas.openxmlformats.org/officeDocument/2006/relationships/image" Target="../media/image2051.png"/><Relationship Id="rId546" Type="http://schemas.openxmlformats.org/officeDocument/2006/relationships/image" Target="../media/image2153.png"/><Relationship Id="rId101" Type="http://schemas.openxmlformats.org/officeDocument/2006/relationships/image" Target="../media/image1932.png"/><Relationship Id="rId185" Type="http://schemas.openxmlformats.org/officeDocument/2006/relationships/image" Target="../media/image1974.png"/><Relationship Id="rId406" Type="http://schemas.openxmlformats.org/officeDocument/2006/relationships/image" Target="../media/image2084.png"/><Relationship Id="rId392" Type="http://schemas.openxmlformats.org/officeDocument/2006/relationships/image" Target="../media/image2077.png"/><Relationship Id="rId613" Type="http://schemas.openxmlformats.org/officeDocument/2006/relationships/customXml" Target="../ink/ink817.xml"/><Relationship Id="rId697" Type="http://schemas.openxmlformats.org/officeDocument/2006/relationships/image" Target="../media/image2228.png"/><Relationship Id="rId252" Type="http://schemas.openxmlformats.org/officeDocument/2006/relationships/customXml" Target="../ink/ink635.xml"/><Relationship Id="rId47" Type="http://schemas.openxmlformats.org/officeDocument/2006/relationships/image" Target="../media/image1906.png"/><Relationship Id="rId112" Type="http://schemas.openxmlformats.org/officeDocument/2006/relationships/customXml" Target="../ink/ink565.xml"/><Relationship Id="rId557" Type="http://schemas.openxmlformats.org/officeDocument/2006/relationships/customXml" Target="../ink/ink789.xml"/><Relationship Id="rId196" Type="http://schemas.openxmlformats.org/officeDocument/2006/relationships/customXml" Target="../ink/ink607.xml"/><Relationship Id="rId417" Type="http://schemas.openxmlformats.org/officeDocument/2006/relationships/customXml" Target="../ink/ink718.xml"/><Relationship Id="rId624" Type="http://schemas.openxmlformats.org/officeDocument/2006/relationships/image" Target="../media/image2192.png"/><Relationship Id="rId263" Type="http://schemas.openxmlformats.org/officeDocument/2006/relationships/image" Target="../media/image2013.png"/><Relationship Id="rId470" Type="http://schemas.openxmlformats.org/officeDocument/2006/relationships/customXml" Target="../ink/ink745.xml"/><Relationship Id="rId58" Type="http://schemas.openxmlformats.org/officeDocument/2006/relationships/customXml" Target="../ink/ink538.xml"/><Relationship Id="rId123" Type="http://schemas.openxmlformats.org/officeDocument/2006/relationships/image" Target="../media/image1943.png"/><Relationship Id="rId330" Type="http://schemas.openxmlformats.org/officeDocument/2006/relationships/customXml" Target="../ink/ink674.xml"/><Relationship Id="rId568" Type="http://schemas.openxmlformats.org/officeDocument/2006/relationships/image" Target="../media/image2164.png"/><Relationship Id="rId428" Type="http://schemas.openxmlformats.org/officeDocument/2006/relationships/image" Target="../media/image2095.png"/><Relationship Id="rId635" Type="http://schemas.openxmlformats.org/officeDocument/2006/relationships/customXml" Target="../ink/ink828.xml"/><Relationship Id="rId274" Type="http://schemas.openxmlformats.org/officeDocument/2006/relationships/customXml" Target="../ink/ink646.xml"/><Relationship Id="rId481" Type="http://schemas.openxmlformats.org/officeDocument/2006/relationships/image" Target="../media/image2121.png"/><Relationship Id="rId702" Type="http://schemas.openxmlformats.org/officeDocument/2006/relationships/customXml" Target="../ink/ink862.xml"/><Relationship Id="rId69" Type="http://schemas.openxmlformats.org/officeDocument/2006/relationships/image" Target="../media/image1917.png"/><Relationship Id="rId134" Type="http://schemas.openxmlformats.org/officeDocument/2006/relationships/customXml" Target="../ink/ink576.xml"/><Relationship Id="rId579" Type="http://schemas.openxmlformats.org/officeDocument/2006/relationships/customXml" Target="../ink/ink800.xml"/><Relationship Id="rId341" Type="http://schemas.openxmlformats.org/officeDocument/2006/relationships/image" Target="../media/image2052.png"/><Relationship Id="rId439" Type="http://schemas.openxmlformats.org/officeDocument/2006/relationships/image" Target="../media/image2100.png"/><Relationship Id="rId646" Type="http://schemas.openxmlformats.org/officeDocument/2006/relationships/customXml" Target="../ink/ink834.xml"/><Relationship Id="rId201" Type="http://schemas.openxmlformats.org/officeDocument/2006/relationships/image" Target="../media/image1982.png"/><Relationship Id="rId285" Type="http://schemas.openxmlformats.org/officeDocument/2006/relationships/image" Target="../media/image2024.png"/><Relationship Id="rId506" Type="http://schemas.openxmlformats.org/officeDocument/2006/relationships/customXml" Target="../ink/ink763.xml"/><Relationship Id="rId492" Type="http://schemas.openxmlformats.org/officeDocument/2006/relationships/customXml" Target="../ink/ink756.xml"/><Relationship Id="rId713" Type="http://schemas.openxmlformats.org/officeDocument/2006/relationships/image" Target="../media/image2236.png"/><Relationship Id="rId145" Type="http://schemas.openxmlformats.org/officeDocument/2006/relationships/image" Target="../media/image1954.png"/><Relationship Id="rId352" Type="http://schemas.openxmlformats.org/officeDocument/2006/relationships/customXml" Target="../ink/ink685.xml"/><Relationship Id="rId212" Type="http://schemas.openxmlformats.org/officeDocument/2006/relationships/customXml" Target="../ink/ink615.xml"/><Relationship Id="rId657" Type="http://schemas.openxmlformats.org/officeDocument/2006/relationships/image" Target="../media/image2208.png"/><Relationship Id="rId296" Type="http://schemas.openxmlformats.org/officeDocument/2006/relationships/customXml" Target="../ink/ink657.xml"/><Relationship Id="rId517" Type="http://schemas.openxmlformats.org/officeDocument/2006/relationships/image" Target="../media/image2139.png"/><Relationship Id="rId724" Type="http://schemas.openxmlformats.org/officeDocument/2006/relationships/customXml" Target="../ink/ink873.xml"/><Relationship Id="rId60" Type="http://schemas.openxmlformats.org/officeDocument/2006/relationships/customXml" Target="../ink/ink539.xml"/><Relationship Id="rId156" Type="http://schemas.openxmlformats.org/officeDocument/2006/relationships/customXml" Target="../ink/ink587.xml"/><Relationship Id="rId363" Type="http://schemas.openxmlformats.org/officeDocument/2006/relationships/image" Target="../media/image2063.png"/><Relationship Id="rId570" Type="http://schemas.openxmlformats.org/officeDocument/2006/relationships/image" Target="../media/image2165.png"/><Relationship Id="rId223" Type="http://schemas.openxmlformats.org/officeDocument/2006/relationships/image" Target="../media/image1993.png"/><Relationship Id="rId430" Type="http://schemas.openxmlformats.org/officeDocument/2006/relationships/customXml" Target="../ink/ink725.xml"/><Relationship Id="rId668" Type="http://schemas.openxmlformats.org/officeDocument/2006/relationships/customXml" Target="../ink/ink845.xml"/><Relationship Id="rId18" Type="http://schemas.openxmlformats.org/officeDocument/2006/relationships/customXml" Target="../ink/ink518.xml"/><Relationship Id="rId528" Type="http://schemas.openxmlformats.org/officeDocument/2006/relationships/customXml" Target="../ink/ink774.xml"/><Relationship Id="rId167" Type="http://schemas.openxmlformats.org/officeDocument/2006/relationships/image" Target="../media/image1965.png"/><Relationship Id="rId374" Type="http://schemas.openxmlformats.org/officeDocument/2006/relationships/customXml" Target="../ink/ink696.xml"/><Relationship Id="rId581" Type="http://schemas.openxmlformats.org/officeDocument/2006/relationships/customXml" Target="../ink/ink801.xml"/><Relationship Id="rId71" Type="http://schemas.openxmlformats.org/officeDocument/2006/relationships/image" Target="../media/image1918.png"/><Relationship Id="rId234" Type="http://schemas.openxmlformats.org/officeDocument/2006/relationships/customXml" Target="../ink/ink626.xml"/><Relationship Id="rId679" Type="http://schemas.openxmlformats.org/officeDocument/2006/relationships/image" Target="../media/image2219.png"/><Relationship Id="rId2" Type="http://schemas.openxmlformats.org/officeDocument/2006/relationships/customXml" Target="../ink/ink510.xml"/><Relationship Id="rId29" Type="http://schemas.openxmlformats.org/officeDocument/2006/relationships/image" Target="../media/image1897.png"/><Relationship Id="rId441" Type="http://schemas.openxmlformats.org/officeDocument/2006/relationships/image" Target="../media/image2101.png"/><Relationship Id="rId539" Type="http://schemas.openxmlformats.org/officeDocument/2006/relationships/customXml" Target="../ink/ink780.xml"/><Relationship Id="rId178" Type="http://schemas.openxmlformats.org/officeDocument/2006/relationships/customXml" Target="../ink/ink598.xml"/><Relationship Id="rId301" Type="http://schemas.openxmlformats.org/officeDocument/2006/relationships/image" Target="../media/image2032.png"/><Relationship Id="rId82" Type="http://schemas.openxmlformats.org/officeDocument/2006/relationships/customXml" Target="../ink/ink550.xml"/><Relationship Id="rId385" Type="http://schemas.openxmlformats.org/officeDocument/2006/relationships/image" Target="../media/image2074.png"/><Relationship Id="rId592" Type="http://schemas.openxmlformats.org/officeDocument/2006/relationships/image" Target="../media/image2176.png"/><Relationship Id="rId606" Type="http://schemas.openxmlformats.org/officeDocument/2006/relationships/image" Target="../media/image2183.png"/><Relationship Id="rId245" Type="http://schemas.openxmlformats.org/officeDocument/2006/relationships/image" Target="../media/image2004.png"/><Relationship Id="rId452" Type="http://schemas.openxmlformats.org/officeDocument/2006/relationships/customXml" Target="../ink/ink736.xml"/><Relationship Id="rId105" Type="http://schemas.openxmlformats.org/officeDocument/2006/relationships/image" Target="../media/image1934.png"/><Relationship Id="rId312" Type="http://schemas.openxmlformats.org/officeDocument/2006/relationships/customXml" Target="../ink/ink665.xml"/><Relationship Id="rId51" Type="http://schemas.openxmlformats.org/officeDocument/2006/relationships/image" Target="../media/image1908.png"/><Relationship Id="rId93" Type="http://schemas.openxmlformats.org/officeDocument/2006/relationships/image" Target="../media/image1928.png"/><Relationship Id="rId189" Type="http://schemas.openxmlformats.org/officeDocument/2006/relationships/image" Target="../media/image1976.png"/><Relationship Id="rId396" Type="http://schemas.openxmlformats.org/officeDocument/2006/relationships/image" Target="../media/image2079.png"/><Relationship Id="rId561" Type="http://schemas.openxmlformats.org/officeDocument/2006/relationships/customXml" Target="../ink/ink791.xml"/><Relationship Id="rId617" Type="http://schemas.openxmlformats.org/officeDocument/2006/relationships/customXml" Target="../ink/ink819.xml"/><Relationship Id="rId659" Type="http://schemas.openxmlformats.org/officeDocument/2006/relationships/image" Target="../media/image2209.png"/><Relationship Id="rId214" Type="http://schemas.openxmlformats.org/officeDocument/2006/relationships/customXml" Target="../ink/ink616.xml"/><Relationship Id="rId256" Type="http://schemas.openxmlformats.org/officeDocument/2006/relationships/customXml" Target="../ink/ink637.xml"/><Relationship Id="rId298" Type="http://schemas.openxmlformats.org/officeDocument/2006/relationships/customXml" Target="../ink/ink658.xml"/><Relationship Id="rId421" Type="http://schemas.openxmlformats.org/officeDocument/2006/relationships/customXml" Target="../ink/ink720.xml"/><Relationship Id="rId463" Type="http://schemas.openxmlformats.org/officeDocument/2006/relationships/image" Target="../media/image2112.png"/><Relationship Id="rId519" Type="http://schemas.openxmlformats.org/officeDocument/2006/relationships/image" Target="../media/image2140.png"/><Relationship Id="rId670" Type="http://schemas.openxmlformats.org/officeDocument/2006/relationships/customXml" Target="../ink/ink846.xml"/><Relationship Id="rId116" Type="http://schemas.openxmlformats.org/officeDocument/2006/relationships/customXml" Target="../ink/ink567.xml"/><Relationship Id="rId158" Type="http://schemas.openxmlformats.org/officeDocument/2006/relationships/customXml" Target="../ink/ink588.xml"/><Relationship Id="rId323" Type="http://schemas.openxmlformats.org/officeDocument/2006/relationships/image" Target="../media/image2043.png"/><Relationship Id="rId530" Type="http://schemas.openxmlformats.org/officeDocument/2006/relationships/customXml" Target="../ink/ink775.xml"/><Relationship Id="rId726" Type="http://schemas.openxmlformats.org/officeDocument/2006/relationships/customXml" Target="../ink/ink874.xml"/><Relationship Id="rId20" Type="http://schemas.openxmlformats.org/officeDocument/2006/relationships/customXml" Target="../ink/ink519.xml"/><Relationship Id="rId62" Type="http://schemas.openxmlformats.org/officeDocument/2006/relationships/customXml" Target="../ink/ink540.xml"/><Relationship Id="rId365" Type="http://schemas.openxmlformats.org/officeDocument/2006/relationships/image" Target="../media/image2064.png"/><Relationship Id="rId572" Type="http://schemas.openxmlformats.org/officeDocument/2006/relationships/image" Target="../media/image2166.png"/><Relationship Id="rId628" Type="http://schemas.openxmlformats.org/officeDocument/2006/relationships/image" Target="../media/image2194.png"/><Relationship Id="rId225" Type="http://schemas.openxmlformats.org/officeDocument/2006/relationships/image" Target="../media/image1994.png"/><Relationship Id="rId267" Type="http://schemas.openxmlformats.org/officeDocument/2006/relationships/image" Target="../media/image2015.png"/><Relationship Id="rId432" Type="http://schemas.openxmlformats.org/officeDocument/2006/relationships/customXml" Target="../ink/ink726.xml"/><Relationship Id="rId474" Type="http://schemas.openxmlformats.org/officeDocument/2006/relationships/customXml" Target="../ink/ink747.xml"/><Relationship Id="rId127" Type="http://schemas.openxmlformats.org/officeDocument/2006/relationships/image" Target="../media/image1945.png"/><Relationship Id="rId681" Type="http://schemas.openxmlformats.org/officeDocument/2006/relationships/image" Target="../media/image2220.png"/><Relationship Id="rId31" Type="http://schemas.openxmlformats.org/officeDocument/2006/relationships/image" Target="../media/image1898.png"/><Relationship Id="rId73" Type="http://schemas.openxmlformats.org/officeDocument/2006/relationships/image" Target="../media/image1919.png"/><Relationship Id="rId169" Type="http://schemas.openxmlformats.org/officeDocument/2006/relationships/image" Target="../media/image1966.png"/><Relationship Id="rId334" Type="http://schemas.openxmlformats.org/officeDocument/2006/relationships/customXml" Target="../ink/ink676.xml"/><Relationship Id="rId376" Type="http://schemas.openxmlformats.org/officeDocument/2006/relationships/customXml" Target="../ink/ink697.xml"/><Relationship Id="rId541" Type="http://schemas.openxmlformats.org/officeDocument/2006/relationships/customXml" Target="../ink/ink781.xml"/><Relationship Id="rId583" Type="http://schemas.openxmlformats.org/officeDocument/2006/relationships/customXml" Target="../ink/ink802.xml"/><Relationship Id="rId639" Type="http://schemas.openxmlformats.org/officeDocument/2006/relationships/customXml" Target="../ink/ink830.xml"/><Relationship Id="rId4" Type="http://schemas.openxmlformats.org/officeDocument/2006/relationships/customXml" Target="../ink/ink511.xml"/><Relationship Id="rId180" Type="http://schemas.openxmlformats.org/officeDocument/2006/relationships/customXml" Target="../ink/ink599.xml"/><Relationship Id="rId236" Type="http://schemas.openxmlformats.org/officeDocument/2006/relationships/customXml" Target="../ink/ink627.xml"/><Relationship Id="rId278" Type="http://schemas.openxmlformats.org/officeDocument/2006/relationships/customXml" Target="../ink/ink648.xml"/><Relationship Id="rId401" Type="http://schemas.openxmlformats.org/officeDocument/2006/relationships/customXml" Target="../ink/ink710.xml"/><Relationship Id="rId443" Type="http://schemas.openxmlformats.org/officeDocument/2006/relationships/image" Target="../media/image2102.png"/><Relationship Id="rId650" Type="http://schemas.openxmlformats.org/officeDocument/2006/relationships/customXml" Target="../ink/ink836.xml"/><Relationship Id="rId303" Type="http://schemas.openxmlformats.org/officeDocument/2006/relationships/image" Target="../media/image2033.png"/><Relationship Id="rId485" Type="http://schemas.openxmlformats.org/officeDocument/2006/relationships/image" Target="../media/image2123.png"/><Relationship Id="rId692" Type="http://schemas.openxmlformats.org/officeDocument/2006/relationships/customXml" Target="../ink/ink857.xml"/><Relationship Id="rId706" Type="http://schemas.openxmlformats.org/officeDocument/2006/relationships/customXml" Target="../ink/ink864.xml"/><Relationship Id="rId42" Type="http://schemas.openxmlformats.org/officeDocument/2006/relationships/customXml" Target="../ink/ink530.xml"/><Relationship Id="rId84" Type="http://schemas.openxmlformats.org/officeDocument/2006/relationships/customXml" Target="../ink/ink551.xml"/><Relationship Id="rId138" Type="http://schemas.openxmlformats.org/officeDocument/2006/relationships/customXml" Target="../ink/ink578.xml"/><Relationship Id="rId345" Type="http://schemas.openxmlformats.org/officeDocument/2006/relationships/image" Target="../media/image2054.png"/><Relationship Id="rId387" Type="http://schemas.openxmlformats.org/officeDocument/2006/relationships/image" Target="../media/image2075.png"/><Relationship Id="rId510" Type="http://schemas.openxmlformats.org/officeDocument/2006/relationships/customXml" Target="../ink/ink765.xml"/><Relationship Id="rId552" Type="http://schemas.openxmlformats.org/officeDocument/2006/relationships/image" Target="../media/image2156.png"/><Relationship Id="rId594" Type="http://schemas.openxmlformats.org/officeDocument/2006/relationships/image" Target="../media/image2177.png"/><Relationship Id="rId608" Type="http://schemas.openxmlformats.org/officeDocument/2006/relationships/image" Target="../media/image2184.png"/><Relationship Id="rId191" Type="http://schemas.openxmlformats.org/officeDocument/2006/relationships/image" Target="../media/image1977.png"/><Relationship Id="rId205" Type="http://schemas.openxmlformats.org/officeDocument/2006/relationships/image" Target="../media/image1984.png"/><Relationship Id="rId247" Type="http://schemas.openxmlformats.org/officeDocument/2006/relationships/image" Target="../media/image2005.png"/><Relationship Id="rId412" Type="http://schemas.openxmlformats.org/officeDocument/2006/relationships/image" Target="../media/image2087.png"/><Relationship Id="rId107" Type="http://schemas.openxmlformats.org/officeDocument/2006/relationships/image" Target="../media/image1935.png"/><Relationship Id="rId289" Type="http://schemas.openxmlformats.org/officeDocument/2006/relationships/image" Target="../media/image2026.png"/><Relationship Id="rId454" Type="http://schemas.openxmlformats.org/officeDocument/2006/relationships/customXml" Target="../ink/ink737.xml"/><Relationship Id="rId496" Type="http://schemas.openxmlformats.org/officeDocument/2006/relationships/customXml" Target="../ink/ink758.xml"/><Relationship Id="rId661" Type="http://schemas.openxmlformats.org/officeDocument/2006/relationships/image" Target="../media/image2210.png"/><Relationship Id="rId717" Type="http://schemas.openxmlformats.org/officeDocument/2006/relationships/image" Target="../media/image2238.png"/><Relationship Id="rId11" Type="http://schemas.openxmlformats.org/officeDocument/2006/relationships/image" Target="../media/image1888.png"/><Relationship Id="rId53" Type="http://schemas.openxmlformats.org/officeDocument/2006/relationships/image" Target="../media/image1909.png"/><Relationship Id="rId149" Type="http://schemas.openxmlformats.org/officeDocument/2006/relationships/image" Target="../media/image1956.png"/><Relationship Id="rId314" Type="http://schemas.openxmlformats.org/officeDocument/2006/relationships/customXml" Target="../ink/ink666.xml"/><Relationship Id="rId356" Type="http://schemas.openxmlformats.org/officeDocument/2006/relationships/customXml" Target="../ink/ink687.xml"/><Relationship Id="rId398" Type="http://schemas.openxmlformats.org/officeDocument/2006/relationships/image" Target="../media/image2080.png"/><Relationship Id="rId521" Type="http://schemas.openxmlformats.org/officeDocument/2006/relationships/image" Target="../media/image2141.png"/><Relationship Id="rId563" Type="http://schemas.openxmlformats.org/officeDocument/2006/relationships/customXml" Target="../ink/ink792.xml"/><Relationship Id="rId619" Type="http://schemas.openxmlformats.org/officeDocument/2006/relationships/customXml" Target="../ink/ink820.xml"/><Relationship Id="rId95" Type="http://schemas.openxmlformats.org/officeDocument/2006/relationships/image" Target="../media/image1929.png"/><Relationship Id="rId160" Type="http://schemas.openxmlformats.org/officeDocument/2006/relationships/customXml" Target="../ink/ink589.xml"/><Relationship Id="rId216" Type="http://schemas.openxmlformats.org/officeDocument/2006/relationships/customXml" Target="../ink/ink617.xml"/><Relationship Id="rId423" Type="http://schemas.openxmlformats.org/officeDocument/2006/relationships/customXml" Target="../ink/ink721.xml"/><Relationship Id="rId258" Type="http://schemas.openxmlformats.org/officeDocument/2006/relationships/customXml" Target="../ink/ink638.xml"/><Relationship Id="rId465" Type="http://schemas.openxmlformats.org/officeDocument/2006/relationships/image" Target="../media/image2113.png"/><Relationship Id="rId630" Type="http://schemas.openxmlformats.org/officeDocument/2006/relationships/image" Target="../media/image2195.png"/><Relationship Id="rId672" Type="http://schemas.openxmlformats.org/officeDocument/2006/relationships/customXml" Target="../ink/ink847.xml"/><Relationship Id="rId728" Type="http://schemas.openxmlformats.org/officeDocument/2006/relationships/customXml" Target="../ink/ink875.xml"/><Relationship Id="rId22" Type="http://schemas.openxmlformats.org/officeDocument/2006/relationships/customXml" Target="../ink/ink520.xml"/><Relationship Id="rId64" Type="http://schemas.openxmlformats.org/officeDocument/2006/relationships/customXml" Target="../ink/ink541.xml"/><Relationship Id="rId118" Type="http://schemas.openxmlformats.org/officeDocument/2006/relationships/customXml" Target="../ink/ink568.xml"/><Relationship Id="rId325" Type="http://schemas.openxmlformats.org/officeDocument/2006/relationships/image" Target="../media/image2044.png"/><Relationship Id="rId367" Type="http://schemas.openxmlformats.org/officeDocument/2006/relationships/image" Target="../media/image2065.png"/><Relationship Id="rId532" Type="http://schemas.openxmlformats.org/officeDocument/2006/relationships/customXml" Target="../ink/ink776.xml"/><Relationship Id="rId574" Type="http://schemas.openxmlformats.org/officeDocument/2006/relationships/image" Target="../media/image2167.png"/><Relationship Id="rId171" Type="http://schemas.openxmlformats.org/officeDocument/2006/relationships/image" Target="../media/image1967.png"/><Relationship Id="rId227" Type="http://schemas.openxmlformats.org/officeDocument/2006/relationships/image" Target="../media/image1995.png"/><Relationship Id="rId269" Type="http://schemas.openxmlformats.org/officeDocument/2006/relationships/image" Target="../media/image2016.png"/><Relationship Id="rId434" Type="http://schemas.openxmlformats.org/officeDocument/2006/relationships/customXml" Target="../ink/ink727.xml"/><Relationship Id="rId476" Type="http://schemas.openxmlformats.org/officeDocument/2006/relationships/customXml" Target="../ink/ink748.xml"/><Relationship Id="rId641" Type="http://schemas.openxmlformats.org/officeDocument/2006/relationships/customXml" Target="../ink/ink831.xml"/><Relationship Id="rId683" Type="http://schemas.openxmlformats.org/officeDocument/2006/relationships/image" Target="../media/image2221.png"/><Relationship Id="rId33" Type="http://schemas.openxmlformats.org/officeDocument/2006/relationships/image" Target="../media/image1899.png"/><Relationship Id="rId129" Type="http://schemas.openxmlformats.org/officeDocument/2006/relationships/image" Target="../media/image1946.png"/><Relationship Id="rId280" Type="http://schemas.openxmlformats.org/officeDocument/2006/relationships/customXml" Target="../ink/ink649.xml"/><Relationship Id="rId336" Type="http://schemas.openxmlformats.org/officeDocument/2006/relationships/customXml" Target="../ink/ink677.xml"/><Relationship Id="rId501" Type="http://schemas.openxmlformats.org/officeDocument/2006/relationships/image" Target="../media/image2131.png"/><Relationship Id="rId543" Type="http://schemas.openxmlformats.org/officeDocument/2006/relationships/customXml" Target="../ink/ink782.xml"/><Relationship Id="rId75" Type="http://schemas.openxmlformats.org/officeDocument/2006/relationships/image" Target="../media/image1920.png"/><Relationship Id="rId140" Type="http://schemas.openxmlformats.org/officeDocument/2006/relationships/customXml" Target="../ink/ink579.xml"/><Relationship Id="rId182" Type="http://schemas.openxmlformats.org/officeDocument/2006/relationships/customXml" Target="../ink/ink600.xml"/><Relationship Id="rId378" Type="http://schemas.openxmlformats.org/officeDocument/2006/relationships/customXml" Target="../ink/ink698.xml"/><Relationship Id="rId403" Type="http://schemas.openxmlformats.org/officeDocument/2006/relationships/customXml" Target="../ink/ink711.xml"/><Relationship Id="rId585" Type="http://schemas.openxmlformats.org/officeDocument/2006/relationships/customXml" Target="../ink/ink803.xml"/><Relationship Id="rId6" Type="http://schemas.openxmlformats.org/officeDocument/2006/relationships/customXml" Target="../ink/ink512.xml"/><Relationship Id="rId238" Type="http://schemas.openxmlformats.org/officeDocument/2006/relationships/customXml" Target="../ink/ink628.xml"/><Relationship Id="rId445" Type="http://schemas.openxmlformats.org/officeDocument/2006/relationships/image" Target="../media/image2103.png"/><Relationship Id="rId487" Type="http://schemas.openxmlformats.org/officeDocument/2006/relationships/image" Target="../media/image2124.png"/><Relationship Id="rId610" Type="http://schemas.openxmlformats.org/officeDocument/2006/relationships/image" Target="../media/image2185.png"/><Relationship Id="rId652" Type="http://schemas.openxmlformats.org/officeDocument/2006/relationships/customXml" Target="../ink/ink837.xml"/><Relationship Id="rId694" Type="http://schemas.openxmlformats.org/officeDocument/2006/relationships/customXml" Target="../ink/ink858.xml"/><Relationship Id="rId708" Type="http://schemas.openxmlformats.org/officeDocument/2006/relationships/customXml" Target="../ink/ink865.xml"/><Relationship Id="rId291" Type="http://schemas.openxmlformats.org/officeDocument/2006/relationships/image" Target="../media/image2027.png"/><Relationship Id="rId305" Type="http://schemas.openxmlformats.org/officeDocument/2006/relationships/image" Target="../media/image2034.png"/><Relationship Id="rId347" Type="http://schemas.openxmlformats.org/officeDocument/2006/relationships/image" Target="../media/image2055.png"/><Relationship Id="rId512" Type="http://schemas.openxmlformats.org/officeDocument/2006/relationships/customXml" Target="../ink/ink766.xml"/><Relationship Id="rId44" Type="http://schemas.openxmlformats.org/officeDocument/2006/relationships/customXml" Target="../ink/ink531.xml"/><Relationship Id="rId86" Type="http://schemas.openxmlformats.org/officeDocument/2006/relationships/customXml" Target="../ink/ink552.xml"/><Relationship Id="rId151" Type="http://schemas.openxmlformats.org/officeDocument/2006/relationships/image" Target="../media/image1957.png"/><Relationship Id="rId389" Type="http://schemas.openxmlformats.org/officeDocument/2006/relationships/image" Target="../media/image2076.png"/><Relationship Id="rId554" Type="http://schemas.openxmlformats.org/officeDocument/2006/relationships/image" Target="../media/image2157.png"/><Relationship Id="rId596" Type="http://schemas.openxmlformats.org/officeDocument/2006/relationships/image" Target="../media/image2178.png"/><Relationship Id="rId193" Type="http://schemas.openxmlformats.org/officeDocument/2006/relationships/image" Target="../media/image1978.png"/><Relationship Id="rId207" Type="http://schemas.openxmlformats.org/officeDocument/2006/relationships/image" Target="../media/image1985.png"/><Relationship Id="rId249" Type="http://schemas.openxmlformats.org/officeDocument/2006/relationships/image" Target="../media/image2006.png"/><Relationship Id="rId414" Type="http://schemas.openxmlformats.org/officeDocument/2006/relationships/image" Target="../media/image2088.png"/><Relationship Id="rId456" Type="http://schemas.openxmlformats.org/officeDocument/2006/relationships/customXml" Target="../ink/ink738.xml"/><Relationship Id="rId498" Type="http://schemas.openxmlformats.org/officeDocument/2006/relationships/customXml" Target="../ink/ink759.xml"/><Relationship Id="rId621" Type="http://schemas.openxmlformats.org/officeDocument/2006/relationships/customXml" Target="../ink/ink821.xml"/><Relationship Id="rId663" Type="http://schemas.openxmlformats.org/officeDocument/2006/relationships/image" Target="../media/image2211.png"/><Relationship Id="rId13" Type="http://schemas.openxmlformats.org/officeDocument/2006/relationships/image" Target="../media/image1889.png"/><Relationship Id="rId109" Type="http://schemas.openxmlformats.org/officeDocument/2006/relationships/image" Target="../media/image1936.png"/><Relationship Id="rId260" Type="http://schemas.openxmlformats.org/officeDocument/2006/relationships/customXml" Target="../ink/ink639.xml"/><Relationship Id="rId316" Type="http://schemas.openxmlformats.org/officeDocument/2006/relationships/customXml" Target="../ink/ink667.xml"/><Relationship Id="rId523" Type="http://schemas.openxmlformats.org/officeDocument/2006/relationships/image" Target="../media/image2142.png"/><Relationship Id="rId719" Type="http://schemas.openxmlformats.org/officeDocument/2006/relationships/image" Target="../media/image2239.png"/><Relationship Id="rId55" Type="http://schemas.openxmlformats.org/officeDocument/2006/relationships/image" Target="../media/image1910.png"/><Relationship Id="rId97" Type="http://schemas.openxmlformats.org/officeDocument/2006/relationships/image" Target="../media/image1930.png"/><Relationship Id="rId120" Type="http://schemas.openxmlformats.org/officeDocument/2006/relationships/customXml" Target="../ink/ink569.xml"/><Relationship Id="rId358" Type="http://schemas.openxmlformats.org/officeDocument/2006/relationships/customXml" Target="../ink/ink688.xml"/><Relationship Id="rId565" Type="http://schemas.openxmlformats.org/officeDocument/2006/relationships/customXml" Target="../ink/ink793.xml"/><Relationship Id="rId730" Type="http://schemas.openxmlformats.org/officeDocument/2006/relationships/customXml" Target="../ink/ink876.xml"/><Relationship Id="rId162" Type="http://schemas.openxmlformats.org/officeDocument/2006/relationships/customXml" Target="../ink/ink590.xml"/><Relationship Id="rId218" Type="http://schemas.openxmlformats.org/officeDocument/2006/relationships/customXml" Target="../ink/ink618.xml"/><Relationship Id="rId425" Type="http://schemas.openxmlformats.org/officeDocument/2006/relationships/customXml" Target="../ink/ink722.xml"/><Relationship Id="rId467" Type="http://schemas.openxmlformats.org/officeDocument/2006/relationships/image" Target="../media/image2114.png"/><Relationship Id="rId632" Type="http://schemas.openxmlformats.org/officeDocument/2006/relationships/image" Target="../media/image2196.png"/><Relationship Id="rId271" Type="http://schemas.openxmlformats.org/officeDocument/2006/relationships/image" Target="../media/image2017.png"/><Relationship Id="rId674" Type="http://schemas.openxmlformats.org/officeDocument/2006/relationships/customXml" Target="../ink/ink848.xml"/><Relationship Id="rId24" Type="http://schemas.openxmlformats.org/officeDocument/2006/relationships/customXml" Target="../ink/ink521.xml"/><Relationship Id="rId66" Type="http://schemas.openxmlformats.org/officeDocument/2006/relationships/customXml" Target="../ink/ink542.xml"/><Relationship Id="rId131" Type="http://schemas.openxmlformats.org/officeDocument/2006/relationships/image" Target="../media/image1947.png"/><Relationship Id="rId327" Type="http://schemas.openxmlformats.org/officeDocument/2006/relationships/image" Target="../media/image2045.png"/><Relationship Id="rId369" Type="http://schemas.openxmlformats.org/officeDocument/2006/relationships/image" Target="../media/image2066.png"/><Relationship Id="rId534" Type="http://schemas.openxmlformats.org/officeDocument/2006/relationships/customXml" Target="../ink/ink777.xml"/><Relationship Id="rId576" Type="http://schemas.openxmlformats.org/officeDocument/2006/relationships/image" Target="../media/image2168.png"/><Relationship Id="rId173" Type="http://schemas.openxmlformats.org/officeDocument/2006/relationships/image" Target="../media/image1968.png"/><Relationship Id="rId229" Type="http://schemas.openxmlformats.org/officeDocument/2006/relationships/image" Target="../media/image1996.png"/><Relationship Id="rId380" Type="http://schemas.openxmlformats.org/officeDocument/2006/relationships/customXml" Target="../ink/ink699.xml"/><Relationship Id="rId436" Type="http://schemas.openxmlformats.org/officeDocument/2006/relationships/customXml" Target="../ink/ink728.xml"/><Relationship Id="rId601" Type="http://schemas.openxmlformats.org/officeDocument/2006/relationships/customXml" Target="../ink/ink811.xml"/><Relationship Id="rId643" Type="http://schemas.openxmlformats.org/officeDocument/2006/relationships/customXml" Target="../ink/ink832.xml"/><Relationship Id="rId240" Type="http://schemas.openxmlformats.org/officeDocument/2006/relationships/customXml" Target="../ink/ink629.xml"/><Relationship Id="rId478" Type="http://schemas.openxmlformats.org/officeDocument/2006/relationships/customXml" Target="../ink/ink749.xml"/><Relationship Id="rId685" Type="http://schemas.openxmlformats.org/officeDocument/2006/relationships/image" Target="../media/image2222.png"/><Relationship Id="rId35" Type="http://schemas.openxmlformats.org/officeDocument/2006/relationships/image" Target="../media/image1900.png"/><Relationship Id="rId77" Type="http://schemas.openxmlformats.org/officeDocument/2006/relationships/image" Target="../media/image1921.png"/><Relationship Id="rId100" Type="http://schemas.openxmlformats.org/officeDocument/2006/relationships/customXml" Target="../ink/ink559.xml"/><Relationship Id="rId282" Type="http://schemas.openxmlformats.org/officeDocument/2006/relationships/customXml" Target="../ink/ink650.xml"/><Relationship Id="rId338" Type="http://schemas.openxmlformats.org/officeDocument/2006/relationships/customXml" Target="../ink/ink678.xml"/><Relationship Id="rId503" Type="http://schemas.openxmlformats.org/officeDocument/2006/relationships/image" Target="../media/image2132.png"/><Relationship Id="rId545" Type="http://schemas.openxmlformats.org/officeDocument/2006/relationships/customXml" Target="../ink/ink783.xml"/><Relationship Id="rId587" Type="http://schemas.openxmlformats.org/officeDocument/2006/relationships/customXml" Target="../ink/ink804.xml"/><Relationship Id="rId710" Type="http://schemas.openxmlformats.org/officeDocument/2006/relationships/customXml" Target="../ink/ink866.xml"/><Relationship Id="rId8" Type="http://schemas.openxmlformats.org/officeDocument/2006/relationships/customXml" Target="../ink/ink513.xml"/><Relationship Id="rId142" Type="http://schemas.openxmlformats.org/officeDocument/2006/relationships/customXml" Target="../ink/ink580.xml"/><Relationship Id="rId184" Type="http://schemas.openxmlformats.org/officeDocument/2006/relationships/customXml" Target="../ink/ink601.xml"/><Relationship Id="rId391" Type="http://schemas.openxmlformats.org/officeDocument/2006/relationships/customXml" Target="../ink/ink705.xml"/><Relationship Id="rId405" Type="http://schemas.openxmlformats.org/officeDocument/2006/relationships/customXml" Target="../ink/ink712.xml"/><Relationship Id="rId447" Type="http://schemas.openxmlformats.org/officeDocument/2006/relationships/image" Target="../media/image2104.png"/><Relationship Id="rId612" Type="http://schemas.openxmlformats.org/officeDocument/2006/relationships/image" Target="../media/image2186.png"/><Relationship Id="rId251" Type="http://schemas.openxmlformats.org/officeDocument/2006/relationships/image" Target="../media/image2007.png"/><Relationship Id="rId489" Type="http://schemas.openxmlformats.org/officeDocument/2006/relationships/image" Target="../media/image2125.png"/><Relationship Id="rId654" Type="http://schemas.openxmlformats.org/officeDocument/2006/relationships/customXml" Target="../ink/ink838.xml"/><Relationship Id="rId696" Type="http://schemas.openxmlformats.org/officeDocument/2006/relationships/customXml" Target="../ink/ink859.xml"/><Relationship Id="rId46" Type="http://schemas.openxmlformats.org/officeDocument/2006/relationships/customXml" Target="../ink/ink532.xml"/><Relationship Id="rId293" Type="http://schemas.openxmlformats.org/officeDocument/2006/relationships/image" Target="../media/image2028.png"/><Relationship Id="rId307" Type="http://schemas.openxmlformats.org/officeDocument/2006/relationships/image" Target="../media/image2035.png"/><Relationship Id="rId349" Type="http://schemas.openxmlformats.org/officeDocument/2006/relationships/image" Target="../media/image2056.png"/><Relationship Id="rId514" Type="http://schemas.openxmlformats.org/officeDocument/2006/relationships/customXml" Target="../ink/ink767.xml"/><Relationship Id="rId556" Type="http://schemas.openxmlformats.org/officeDocument/2006/relationships/image" Target="../media/image2158.png"/><Relationship Id="rId721" Type="http://schemas.openxmlformats.org/officeDocument/2006/relationships/image" Target="../media/image2240.png"/><Relationship Id="rId88" Type="http://schemas.openxmlformats.org/officeDocument/2006/relationships/customXml" Target="../ink/ink553.xml"/><Relationship Id="rId111" Type="http://schemas.openxmlformats.org/officeDocument/2006/relationships/image" Target="../media/image1937.png"/><Relationship Id="rId153" Type="http://schemas.openxmlformats.org/officeDocument/2006/relationships/image" Target="../media/image1958.png"/><Relationship Id="rId195" Type="http://schemas.openxmlformats.org/officeDocument/2006/relationships/image" Target="../media/image1979.png"/><Relationship Id="rId209" Type="http://schemas.openxmlformats.org/officeDocument/2006/relationships/image" Target="../media/image1986.png"/><Relationship Id="rId360" Type="http://schemas.openxmlformats.org/officeDocument/2006/relationships/customXml" Target="../ink/ink689.xml"/><Relationship Id="rId416" Type="http://schemas.openxmlformats.org/officeDocument/2006/relationships/image" Target="../media/image2089.png"/><Relationship Id="rId598" Type="http://schemas.openxmlformats.org/officeDocument/2006/relationships/image" Target="../media/image2179.png"/><Relationship Id="rId220" Type="http://schemas.openxmlformats.org/officeDocument/2006/relationships/customXml" Target="../ink/ink619.xml"/><Relationship Id="rId458" Type="http://schemas.openxmlformats.org/officeDocument/2006/relationships/customXml" Target="../ink/ink739.xml"/><Relationship Id="rId623" Type="http://schemas.openxmlformats.org/officeDocument/2006/relationships/customXml" Target="../ink/ink822.xml"/><Relationship Id="rId665" Type="http://schemas.openxmlformats.org/officeDocument/2006/relationships/image" Target="../media/image2212.png"/><Relationship Id="rId15" Type="http://schemas.openxmlformats.org/officeDocument/2006/relationships/image" Target="../media/image1890.png"/><Relationship Id="rId57" Type="http://schemas.openxmlformats.org/officeDocument/2006/relationships/image" Target="../media/image1911.png"/><Relationship Id="rId262" Type="http://schemas.openxmlformats.org/officeDocument/2006/relationships/customXml" Target="../ink/ink640.xml"/><Relationship Id="rId318" Type="http://schemas.openxmlformats.org/officeDocument/2006/relationships/customXml" Target="../ink/ink668.xml"/><Relationship Id="rId525" Type="http://schemas.openxmlformats.org/officeDocument/2006/relationships/image" Target="../media/image2143.png"/><Relationship Id="rId567" Type="http://schemas.openxmlformats.org/officeDocument/2006/relationships/customXml" Target="../ink/ink794.xml"/><Relationship Id="rId732" Type="http://schemas.openxmlformats.org/officeDocument/2006/relationships/customXml" Target="../ink/ink877.xml"/><Relationship Id="rId99" Type="http://schemas.openxmlformats.org/officeDocument/2006/relationships/image" Target="../media/image1931.png"/><Relationship Id="rId122" Type="http://schemas.openxmlformats.org/officeDocument/2006/relationships/customXml" Target="../ink/ink570.xml"/><Relationship Id="rId164" Type="http://schemas.openxmlformats.org/officeDocument/2006/relationships/customXml" Target="../ink/ink591.xml"/><Relationship Id="rId371" Type="http://schemas.openxmlformats.org/officeDocument/2006/relationships/image" Target="../media/image2067.png"/><Relationship Id="rId427" Type="http://schemas.openxmlformats.org/officeDocument/2006/relationships/customXml" Target="../ink/ink723.xml"/><Relationship Id="rId469" Type="http://schemas.openxmlformats.org/officeDocument/2006/relationships/image" Target="../media/image2115.png"/><Relationship Id="rId634" Type="http://schemas.openxmlformats.org/officeDocument/2006/relationships/image" Target="../media/image2197.png"/><Relationship Id="rId676" Type="http://schemas.openxmlformats.org/officeDocument/2006/relationships/customXml" Target="../ink/ink849.xml"/><Relationship Id="rId26" Type="http://schemas.openxmlformats.org/officeDocument/2006/relationships/customXml" Target="../ink/ink522.xml"/><Relationship Id="rId231" Type="http://schemas.openxmlformats.org/officeDocument/2006/relationships/image" Target="../media/image1997.png"/><Relationship Id="rId273" Type="http://schemas.openxmlformats.org/officeDocument/2006/relationships/image" Target="../media/image2018.png"/><Relationship Id="rId329" Type="http://schemas.openxmlformats.org/officeDocument/2006/relationships/image" Target="../media/image2046.png"/><Relationship Id="rId480" Type="http://schemas.openxmlformats.org/officeDocument/2006/relationships/customXml" Target="../ink/ink750.xml"/><Relationship Id="rId536" Type="http://schemas.openxmlformats.org/officeDocument/2006/relationships/customXml" Target="../ink/ink778.xml"/><Relationship Id="rId701" Type="http://schemas.openxmlformats.org/officeDocument/2006/relationships/image" Target="../media/image2230.png"/><Relationship Id="rId68" Type="http://schemas.openxmlformats.org/officeDocument/2006/relationships/customXml" Target="../ink/ink543.xml"/><Relationship Id="rId133" Type="http://schemas.openxmlformats.org/officeDocument/2006/relationships/image" Target="../media/image1948.png"/><Relationship Id="rId175" Type="http://schemas.openxmlformats.org/officeDocument/2006/relationships/image" Target="../media/image1969.png"/><Relationship Id="rId340" Type="http://schemas.openxmlformats.org/officeDocument/2006/relationships/customXml" Target="../ink/ink679.xml"/><Relationship Id="rId578" Type="http://schemas.openxmlformats.org/officeDocument/2006/relationships/image" Target="../media/image2169.png"/><Relationship Id="rId200" Type="http://schemas.openxmlformats.org/officeDocument/2006/relationships/customXml" Target="../ink/ink609.xml"/><Relationship Id="rId382" Type="http://schemas.openxmlformats.org/officeDocument/2006/relationships/customXml" Target="../ink/ink700.xml"/><Relationship Id="rId438" Type="http://schemas.openxmlformats.org/officeDocument/2006/relationships/customXml" Target="../ink/ink729.xml"/><Relationship Id="rId603" Type="http://schemas.openxmlformats.org/officeDocument/2006/relationships/customXml" Target="../ink/ink812.xml"/><Relationship Id="rId645" Type="http://schemas.openxmlformats.org/officeDocument/2006/relationships/image" Target="../media/image2202.png"/><Relationship Id="rId687" Type="http://schemas.openxmlformats.org/officeDocument/2006/relationships/image" Target="../media/image2223.png"/><Relationship Id="rId242" Type="http://schemas.openxmlformats.org/officeDocument/2006/relationships/customXml" Target="../ink/ink630.xml"/><Relationship Id="rId284" Type="http://schemas.openxmlformats.org/officeDocument/2006/relationships/customXml" Target="../ink/ink651.xml"/><Relationship Id="rId491" Type="http://schemas.openxmlformats.org/officeDocument/2006/relationships/image" Target="../media/image2126.png"/><Relationship Id="rId505" Type="http://schemas.openxmlformats.org/officeDocument/2006/relationships/image" Target="../media/image2133.png"/><Relationship Id="rId712" Type="http://schemas.openxmlformats.org/officeDocument/2006/relationships/customXml" Target="../ink/ink867.xml"/><Relationship Id="rId37" Type="http://schemas.openxmlformats.org/officeDocument/2006/relationships/image" Target="../media/image1901.png"/><Relationship Id="rId79" Type="http://schemas.openxmlformats.org/officeDocument/2006/relationships/image" Target="../media/image1059.png"/><Relationship Id="rId102" Type="http://schemas.openxmlformats.org/officeDocument/2006/relationships/customXml" Target="../ink/ink560.xml"/><Relationship Id="rId144" Type="http://schemas.openxmlformats.org/officeDocument/2006/relationships/customXml" Target="../ink/ink581.xml"/><Relationship Id="rId547" Type="http://schemas.openxmlformats.org/officeDocument/2006/relationships/customXml" Target="../ink/ink784.xml"/><Relationship Id="rId589" Type="http://schemas.openxmlformats.org/officeDocument/2006/relationships/customXml" Target="../ink/ink805.xml"/><Relationship Id="rId90" Type="http://schemas.openxmlformats.org/officeDocument/2006/relationships/customXml" Target="../ink/ink554.xml"/><Relationship Id="rId186" Type="http://schemas.openxmlformats.org/officeDocument/2006/relationships/customXml" Target="../ink/ink602.xml"/><Relationship Id="rId351" Type="http://schemas.openxmlformats.org/officeDocument/2006/relationships/image" Target="../media/image2057.png"/><Relationship Id="rId393" Type="http://schemas.openxmlformats.org/officeDocument/2006/relationships/customXml" Target="../ink/ink706.xml"/><Relationship Id="rId407" Type="http://schemas.openxmlformats.org/officeDocument/2006/relationships/customXml" Target="../ink/ink713.xml"/><Relationship Id="rId449" Type="http://schemas.openxmlformats.org/officeDocument/2006/relationships/image" Target="../media/image2105.png"/><Relationship Id="rId614" Type="http://schemas.openxmlformats.org/officeDocument/2006/relationships/image" Target="../media/image2187.png"/><Relationship Id="rId656" Type="http://schemas.openxmlformats.org/officeDocument/2006/relationships/customXml" Target="../ink/ink839.xml"/><Relationship Id="rId211" Type="http://schemas.openxmlformats.org/officeDocument/2006/relationships/image" Target="../media/image1987.png"/><Relationship Id="rId253" Type="http://schemas.openxmlformats.org/officeDocument/2006/relationships/image" Target="../media/image2008.png"/><Relationship Id="rId295" Type="http://schemas.openxmlformats.org/officeDocument/2006/relationships/image" Target="../media/image2029.png"/><Relationship Id="rId309" Type="http://schemas.openxmlformats.org/officeDocument/2006/relationships/image" Target="../media/image2036.png"/><Relationship Id="rId460" Type="http://schemas.openxmlformats.org/officeDocument/2006/relationships/customXml" Target="../ink/ink740.xml"/><Relationship Id="rId516" Type="http://schemas.openxmlformats.org/officeDocument/2006/relationships/customXml" Target="../ink/ink768.xml"/><Relationship Id="rId698" Type="http://schemas.openxmlformats.org/officeDocument/2006/relationships/customXml" Target="../ink/ink860.xml"/><Relationship Id="rId48" Type="http://schemas.openxmlformats.org/officeDocument/2006/relationships/customXml" Target="../ink/ink533.xml"/><Relationship Id="rId113" Type="http://schemas.openxmlformats.org/officeDocument/2006/relationships/image" Target="../media/image1938.png"/><Relationship Id="rId320" Type="http://schemas.openxmlformats.org/officeDocument/2006/relationships/customXml" Target="../ink/ink669.xml"/><Relationship Id="rId558" Type="http://schemas.openxmlformats.org/officeDocument/2006/relationships/image" Target="../media/image2159.png"/><Relationship Id="rId723" Type="http://schemas.openxmlformats.org/officeDocument/2006/relationships/image" Target="../media/image2241.png"/><Relationship Id="rId155" Type="http://schemas.openxmlformats.org/officeDocument/2006/relationships/image" Target="../media/image1959.png"/><Relationship Id="rId197" Type="http://schemas.openxmlformats.org/officeDocument/2006/relationships/image" Target="../media/image1980.png"/><Relationship Id="rId362" Type="http://schemas.openxmlformats.org/officeDocument/2006/relationships/customXml" Target="../ink/ink690.xml"/><Relationship Id="rId418" Type="http://schemas.openxmlformats.org/officeDocument/2006/relationships/image" Target="../media/image2090.png"/><Relationship Id="rId625" Type="http://schemas.openxmlformats.org/officeDocument/2006/relationships/customXml" Target="../ink/ink823.xml"/><Relationship Id="rId222" Type="http://schemas.openxmlformats.org/officeDocument/2006/relationships/customXml" Target="../ink/ink620.xml"/><Relationship Id="rId264" Type="http://schemas.openxmlformats.org/officeDocument/2006/relationships/customXml" Target="../ink/ink641.xml"/><Relationship Id="rId471" Type="http://schemas.openxmlformats.org/officeDocument/2006/relationships/image" Target="../media/image2116.png"/><Relationship Id="rId667" Type="http://schemas.openxmlformats.org/officeDocument/2006/relationships/image" Target="../media/image2213.png"/><Relationship Id="rId17" Type="http://schemas.openxmlformats.org/officeDocument/2006/relationships/image" Target="../media/image1891.png"/><Relationship Id="rId59" Type="http://schemas.openxmlformats.org/officeDocument/2006/relationships/image" Target="../media/image1912.png"/><Relationship Id="rId124" Type="http://schemas.openxmlformats.org/officeDocument/2006/relationships/customXml" Target="../ink/ink571.xml"/><Relationship Id="rId527" Type="http://schemas.openxmlformats.org/officeDocument/2006/relationships/image" Target="../media/image2144.png"/><Relationship Id="rId569" Type="http://schemas.openxmlformats.org/officeDocument/2006/relationships/customXml" Target="../ink/ink795.xml"/><Relationship Id="rId70" Type="http://schemas.openxmlformats.org/officeDocument/2006/relationships/customXml" Target="../ink/ink544.xml"/><Relationship Id="rId166" Type="http://schemas.openxmlformats.org/officeDocument/2006/relationships/customXml" Target="../ink/ink592.xml"/><Relationship Id="rId331" Type="http://schemas.openxmlformats.org/officeDocument/2006/relationships/image" Target="../media/image2047.png"/><Relationship Id="rId373" Type="http://schemas.openxmlformats.org/officeDocument/2006/relationships/image" Target="../media/image2068.png"/><Relationship Id="rId429" Type="http://schemas.openxmlformats.org/officeDocument/2006/relationships/customXml" Target="../ink/ink724.xml"/><Relationship Id="rId580" Type="http://schemas.openxmlformats.org/officeDocument/2006/relationships/image" Target="../media/image2170.png"/><Relationship Id="rId636" Type="http://schemas.openxmlformats.org/officeDocument/2006/relationships/image" Target="../media/image2198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998.png"/><Relationship Id="rId440" Type="http://schemas.openxmlformats.org/officeDocument/2006/relationships/customXml" Target="../ink/ink730.xml"/><Relationship Id="rId678" Type="http://schemas.openxmlformats.org/officeDocument/2006/relationships/customXml" Target="../ink/ink850.xml"/><Relationship Id="rId28" Type="http://schemas.openxmlformats.org/officeDocument/2006/relationships/customXml" Target="../ink/ink523.xml"/><Relationship Id="rId275" Type="http://schemas.openxmlformats.org/officeDocument/2006/relationships/image" Target="../media/image2019.png"/><Relationship Id="rId300" Type="http://schemas.openxmlformats.org/officeDocument/2006/relationships/customXml" Target="../ink/ink659.xml"/><Relationship Id="rId482" Type="http://schemas.openxmlformats.org/officeDocument/2006/relationships/customXml" Target="../ink/ink751.xml"/><Relationship Id="rId538" Type="http://schemas.openxmlformats.org/officeDocument/2006/relationships/customXml" Target="../ink/ink779.xml"/><Relationship Id="rId703" Type="http://schemas.openxmlformats.org/officeDocument/2006/relationships/image" Target="../media/image2231.png"/><Relationship Id="rId81" Type="http://schemas.openxmlformats.org/officeDocument/2006/relationships/image" Target="../media/image1922.png"/><Relationship Id="rId135" Type="http://schemas.openxmlformats.org/officeDocument/2006/relationships/image" Target="../media/image1949.png"/><Relationship Id="rId177" Type="http://schemas.openxmlformats.org/officeDocument/2006/relationships/image" Target="../media/image1970.png"/><Relationship Id="rId342" Type="http://schemas.openxmlformats.org/officeDocument/2006/relationships/customXml" Target="../ink/ink680.xml"/><Relationship Id="rId384" Type="http://schemas.openxmlformats.org/officeDocument/2006/relationships/customXml" Target="../ink/ink701.xml"/><Relationship Id="rId591" Type="http://schemas.openxmlformats.org/officeDocument/2006/relationships/customXml" Target="../ink/ink806.xml"/><Relationship Id="rId605" Type="http://schemas.openxmlformats.org/officeDocument/2006/relationships/customXml" Target="../ink/ink813.xml"/><Relationship Id="rId202" Type="http://schemas.openxmlformats.org/officeDocument/2006/relationships/customXml" Target="../ink/ink610.xml"/><Relationship Id="rId244" Type="http://schemas.openxmlformats.org/officeDocument/2006/relationships/customXml" Target="../ink/ink631.xml"/><Relationship Id="rId647" Type="http://schemas.openxmlformats.org/officeDocument/2006/relationships/image" Target="../media/image2203.png"/><Relationship Id="rId689" Type="http://schemas.openxmlformats.org/officeDocument/2006/relationships/image" Target="../media/image2224.png"/><Relationship Id="rId39" Type="http://schemas.openxmlformats.org/officeDocument/2006/relationships/image" Target="../media/image1902.png"/><Relationship Id="rId286" Type="http://schemas.openxmlformats.org/officeDocument/2006/relationships/customXml" Target="../ink/ink652.xml"/><Relationship Id="rId451" Type="http://schemas.openxmlformats.org/officeDocument/2006/relationships/image" Target="../media/image2106.png"/><Relationship Id="rId493" Type="http://schemas.openxmlformats.org/officeDocument/2006/relationships/image" Target="../media/image2127.png"/><Relationship Id="rId507" Type="http://schemas.openxmlformats.org/officeDocument/2006/relationships/image" Target="../media/image2134.png"/><Relationship Id="rId549" Type="http://schemas.openxmlformats.org/officeDocument/2006/relationships/customXml" Target="../ink/ink785.xml"/><Relationship Id="rId714" Type="http://schemas.openxmlformats.org/officeDocument/2006/relationships/customXml" Target="../ink/ink868.xml"/><Relationship Id="rId50" Type="http://schemas.openxmlformats.org/officeDocument/2006/relationships/customXml" Target="../ink/ink534.xml"/><Relationship Id="rId104" Type="http://schemas.openxmlformats.org/officeDocument/2006/relationships/customXml" Target="../ink/ink561.xml"/><Relationship Id="rId146" Type="http://schemas.openxmlformats.org/officeDocument/2006/relationships/customXml" Target="../ink/ink582.xml"/><Relationship Id="rId188" Type="http://schemas.openxmlformats.org/officeDocument/2006/relationships/customXml" Target="../ink/ink603.xml"/><Relationship Id="rId311" Type="http://schemas.openxmlformats.org/officeDocument/2006/relationships/image" Target="../media/image2037.png"/><Relationship Id="rId353" Type="http://schemas.openxmlformats.org/officeDocument/2006/relationships/image" Target="../media/image2058.png"/><Relationship Id="rId395" Type="http://schemas.openxmlformats.org/officeDocument/2006/relationships/customXml" Target="../ink/ink707.xml"/><Relationship Id="rId409" Type="http://schemas.openxmlformats.org/officeDocument/2006/relationships/customXml" Target="../ink/ink714.xml"/><Relationship Id="rId560" Type="http://schemas.openxmlformats.org/officeDocument/2006/relationships/image" Target="../media/image2160.png"/><Relationship Id="rId92" Type="http://schemas.openxmlformats.org/officeDocument/2006/relationships/customXml" Target="../ink/ink555.xml"/><Relationship Id="rId213" Type="http://schemas.openxmlformats.org/officeDocument/2006/relationships/image" Target="../media/image1988.png"/><Relationship Id="rId420" Type="http://schemas.openxmlformats.org/officeDocument/2006/relationships/image" Target="../media/image2091.png"/><Relationship Id="rId616" Type="http://schemas.openxmlformats.org/officeDocument/2006/relationships/image" Target="../media/image2188.png"/><Relationship Id="rId658" Type="http://schemas.openxmlformats.org/officeDocument/2006/relationships/customXml" Target="../ink/ink840.xml"/><Relationship Id="rId255" Type="http://schemas.openxmlformats.org/officeDocument/2006/relationships/image" Target="../media/image2009.png"/><Relationship Id="rId297" Type="http://schemas.openxmlformats.org/officeDocument/2006/relationships/image" Target="../media/image2030.png"/><Relationship Id="rId462" Type="http://schemas.openxmlformats.org/officeDocument/2006/relationships/customXml" Target="../ink/ink741.xml"/><Relationship Id="rId518" Type="http://schemas.openxmlformats.org/officeDocument/2006/relationships/customXml" Target="../ink/ink769.xml"/><Relationship Id="rId725" Type="http://schemas.openxmlformats.org/officeDocument/2006/relationships/image" Target="../media/image2242.png"/><Relationship Id="rId115" Type="http://schemas.openxmlformats.org/officeDocument/2006/relationships/image" Target="../media/image1939.png"/><Relationship Id="rId157" Type="http://schemas.openxmlformats.org/officeDocument/2006/relationships/image" Target="../media/image1960.png"/><Relationship Id="rId322" Type="http://schemas.openxmlformats.org/officeDocument/2006/relationships/customXml" Target="../ink/ink670.xml"/><Relationship Id="rId364" Type="http://schemas.openxmlformats.org/officeDocument/2006/relationships/customXml" Target="../ink/ink691.xml"/><Relationship Id="rId61" Type="http://schemas.openxmlformats.org/officeDocument/2006/relationships/image" Target="../media/image1913.png"/><Relationship Id="rId199" Type="http://schemas.openxmlformats.org/officeDocument/2006/relationships/image" Target="../media/image1981.png"/><Relationship Id="rId571" Type="http://schemas.openxmlformats.org/officeDocument/2006/relationships/customXml" Target="../ink/ink796.xml"/><Relationship Id="rId627" Type="http://schemas.openxmlformats.org/officeDocument/2006/relationships/customXml" Target="../ink/ink824.xml"/><Relationship Id="rId669" Type="http://schemas.openxmlformats.org/officeDocument/2006/relationships/image" Target="../media/image2214.png"/><Relationship Id="rId19" Type="http://schemas.openxmlformats.org/officeDocument/2006/relationships/image" Target="../media/image1892.png"/><Relationship Id="rId224" Type="http://schemas.openxmlformats.org/officeDocument/2006/relationships/customXml" Target="../ink/ink621.xml"/><Relationship Id="rId266" Type="http://schemas.openxmlformats.org/officeDocument/2006/relationships/customXml" Target="../ink/ink642.xml"/><Relationship Id="rId431" Type="http://schemas.openxmlformats.org/officeDocument/2006/relationships/image" Target="../media/image2096.png"/><Relationship Id="rId473" Type="http://schemas.openxmlformats.org/officeDocument/2006/relationships/image" Target="../media/image2117.png"/><Relationship Id="rId529" Type="http://schemas.openxmlformats.org/officeDocument/2006/relationships/image" Target="../media/image2145.png"/><Relationship Id="rId680" Type="http://schemas.openxmlformats.org/officeDocument/2006/relationships/customXml" Target="../ink/ink851.xml"/><Relationship Id="rId30" Type="http://schemas.openxmlformats.org/officeDocument/2006/relationships/customXml" Target="../ink/ink524.xml"/><Relationship Id="rId126" Type="http://schemas.openxmlformats.org/officeDocument/2006/relationships/customXml" Target="../ink/ink572.xml"/><Relationship Id="rId168" Type="http://schemas.openxmlformats.org/officeDocument/2006/relationships/customXml" Target="../ink/ink593.xml"/><Relationship Id="rId333" Type="http://schemas.openxmlformats.org/officeDocument/2006/relationships/image" Target="../media/image2048.png"/><Relationship Id="rId540" Type="http://schemas.openxmlformats.org/officeDocument/2006/relationships/image" Target="../media/image2150.png"/><Relationship Id="rId72" Type="http://schemas.openxmlformats.org/officeDocument/2006/relationships/customXml" Target="../ink/ink545.xml"/><Relationship Id="rId375" Type="http://schemas.openxmlformats.org/officeDocument/2006/relationships/image" Target="../media/image2069.png"/><Relationship Id="rId582" Type="http://schemas.openxmlformats.org/officeDocument/2006/relationships/image" Target="../media/image2171.png"/><Relationship Id="rId638" Type="http://schemas.openxmlformats.org/officeDocument/2006/relationships/image" Target="../media/image2199.png"/><Relationship Id="rId3" Type="http://schemas.openxmlformats.org/officeDocument/2006/relationships/image" Target="../media/image1884.png"/><Relationship Id="rId235" Type="http://schemas.openxmlformats.org/officeDocument/2006/relationships/image" Target="../media/image1999.png"/><Relationship Id="rId277" Type="http://schemas.openxmlformats.org/officeDocument/2006/relationships/image" Target="../media/image2020.png"/><Relationship Id="rId400" Type="http://schemas.openxmlformats.org/officeDocument/2006/relationships/image" Target="../media/image2081.png"/><Relationship Id="rId442" Type="http://schemas.openxmlformats.org/officeDocument/2006/relationships/customXml" Target="../ink/ink731.xml"/><Relationship Id="rId484" Type="http://schemas.openxmlformats.org/officeDocument/2006/relationships/customXml" Target="../ink/ink752.xml"/><Relationship Id="rId705" Type="http://schemas.openxmlformats.org/officeDocument/2006/relationships/image" Target="../media/image2232.png"/><Relationship Id="rId137" Type="http://schemas.openxmlformats.org/officeDocument/2006/relationships/image" Target="../media/image1950.png"/><Relationship Id="rId302" Type="http://schemas.openxmlformats.org/officeDocument/2006/relationships/customXml" Target="../ink/ink660.xml"/><Relationship Id="rId344" Type="http://schemas.openxmlformats.org/officeDocument/2006/relationships/customXml" Target="../ink/ink681.xml"/><Relationship Id="rId691" Type="http://schemas.openxmlformats.org/officeDocument/2006/relationships/image" Target="../media/image2225.png"/><Relationship Id="rId41" Type="http://schemas.openxmlformats.org/officeDocument/2006/relationships/image" Target="../media/image1903.png"/><Relationship Id="rId83" Type="http://schemas.openxmlformats.org/officeDocument/2006/relationships/image" Target="../media/image1923.png"/><Relationship Id="rId179" Type="http://schemas.openxmlformats.org/officeDocument/2006/relationships/image" Target="../media/image1971.png"/><Relationship Id="rId386" Type="http://schemas.openxmlformats.org/officeDocument/2006/relationships/customXml" Target="../ink/ink702.xml"/><Relationship Id="rId551" Type="http://schemas.openxmlformats.org/officeDocument/2006/relationships/customXml" Target="../ink/ink786.xml"/><Relationship Id="rId593" Type="http://schemas.openxmlformats.org/officeDocument/2006/relationships/customXml" Target="../ink/ink807.xml"/><Relationship Id="rId607" Type="http://schemas.openxmlformats.org/officeDocument/2006/relationships/customXml" Target="../ink/ink814.xml"/><Relationship Id="rId649" Type="http://schemas.openxmlformats.org/officeDocument/2006/relationships/image" Target="../media/image2204.png"/><Relationship Id="rId190" Type="http://schemas.openxmlformats.org/officeDocument/2006/relationships/customXml" Target="../ink/ink604.xml"/><Relationship Id="rId204" Type="http://schemas.openxmlformats.org/officeDocument/2006/relationships/customXml" Target="../ink/ink611.xml"/><Relationship Id="rId246" Type="http://schemas.openxmlformats.org/officeDocument/2006/relationships/customXml" Target="../ink/ink632.xml"/><Relationship Id="rId288" Type="http://schemas.openxmlformats.org/officeDocument/2006/relationships/customXml" Target="../ink/ink653.xml"/><Relationship Id="rId411" Type="http://schemas.openxmlformats.org/officeDocument/2006/relationships/customXml" Target="../ink/ink715.xml"/><Relationship Id="rId453" Type="http://schemas.openxmlformats.org/officeDocument/2006/relationships/image" Target="../media/image2107.png"/><Relationship Id="rId509" Type="http://schemas.openxmlformats.org/officeDocument/2006/relationships/image" Target="../media/image2135.png"/><Relationship Id="rId660" Type="http://schemas.openxmlformats.org/officeDocument/2006/relationships/customXml" Target="../ink/ink841.xml"/><Relationship Id="rId106" Type="http://schemas.openxmlformats.org/officeDocument/2006/relationships/customXml" Target="../ink/ink562.xml"/><Relationship Id="rId313" Type="http://schemas.openxmlformats.org/officeDocument/2006/relationships/image" Target="../media/image2038.png"/><Relationship Id="rId495" Type="http://schemas.openxmlformats.org/officeDocument/2006/relationships/image" Target="../media/image2128.png"/><Relationship Id="rId716" Type="http://schemas.openxmlformats.org/officeDocument/2006/relationships/customXml" Target="../ink/ink869.xml"/><Relationship Id="rId10" Type="http://schemas.openxmlformats.org/officeDocument/2006/relationships/customXml" Target="../ink/ink514.xml"/><Relationship Id="rId52" Type="http://schemas.openxmlformats.org/officeDocument/2006/relationships/customXml" Target="../ink/ink535.xml"/><Relationship Id="rId94" Type="http://schemas.openxmlformats.org/officeDocument/2006/relationships/customXml" Target="../ink/ink556.xml"/><Relationship Id="rId148" Type="http://schemas.openxmlformats.org/officeDocument/2006/relationships/customXml" Target="../ink/ink583.xml"/><Relationship Id="rId355" Type="http://schemas.openxmlformats.org/officeDocument/2006/relationships/image" Target="../media/image2059.png"/><Relationship Id="rId397" Type="http://schemas.openxmlformats.org/officeDocument/2006/relationships/customXml" Target="../ink/ink708.xml"/><Relationship Id="rId520" Type="http://schemas.openxmlformats.org/officeDocument/2006/relationships/customXml" Target="../ink/ink770.xml"/><Relationship Id="rId562" Type="http://schemas.openxmlformats.org/officeDocument/2006/relationships/image" Target="../media/image2161.png"/><Relationship Id="rId618" Type="http://schemas.openxmlformats.org/officeDocument/2006/relationships/image" Target="../media/image2189.png"/><Relationship Id="rId215" Type="http://schemas.openxmlformats.org/officeDocument/2006/relationships/image" Target="../media/image1989.png"/><Relationship Id="rId257" Type="http://schemas.openxmlformats.org/officeDocument/2006/relationships/image" Target="../media/image2010.png"/><Relationship Id="rId422" Type="http://schemas.openxmlformats.org/officeDocument/2006/relationships/image" Target="../media/image2092.png"/><Relationship Id="rId464" Type="http://schemas.openxmlformats.org/officeDocument/2006/relationships/customXml" Target="../ink/ink742.xml"/><Relationship Id="rId299" Type="http://schemas.openxmlformats.org/officeDocument/2006/relationships/image" Target="../media/image2031.png"/><Relationship Id="rId727" Type="http://schemas.openxmlformats.org/officeDocument/2006/relationships/image" Target="../media/image2243.png"/><Relationship Id="rId63" Type="http://schemas.openxmlformats.org/officeDocument/2006/relationships/image" Target="../media/image1914.png"/><Relationship Id="rId159" Type="http://schemas.openxmlformats.org/officeDocument/2006/relationships/image" Target="../media/image1961.png"/><Relationship Id="rId366" Type="http://schemas.openxmlformats.org/officeDocument/2006/relationships/customXml" Target="../ink/ink692.xml"/><Relationship Id="rId573" Type="http://schemas.openxmlformats.org/officeDocument/2006/relationships/customXml" Target="../ink/ink797.xml"/><Relationship Id="rId226" Type="http://schemas.openxmlformats.org/officeDocument/2006/relationships/customXml" Target="../ink/ink622.xml"/><Relationship Id="rId433" Type="http://schemas.openxmlformats.org/officeDocument/2006/relationships/image" Target="../media/image2097.png"/><Relationship Id="rId640" Type="http://schemas.openxmlformats.org/officeDocument/2006/relationships/image" Target="../media/image2200.png"/><Relationship Id="rId74" Type="http://schemas.openxmlformats.org/officeDocument/2006/relationships/customXml" Target="../ink/ink546.xml"/><Relationship Id="rId377" Type="http://schemas.openxmlformats.org/officeDocument/2006/relationships/image" Target="../media/image2070.png"/><Relationship Id="rId500" Type="http://schemas.openxmlformats.org/officeDocument/2006/relationships/customXml" Target="../ink/ink760.xml"/><Relationship Id="rId584" Type="http://schemas.openxmlformats.org/officeDocument/2006/relationships/image" Target="../media/image2172.png"/><Relationship Id="rId5" Type="http://schemas.openxmlformats.org/officeDocument/2006/relationships/image" Target="../media/image1885.png"/><Relationship Id="rId237" Type="http://schemas.openxmlformats.org/officeDocument/2006/relationships/image" Target="../media/image2000.png"/><Relationship Id="rId444" Type="http://schemas.openxmlformats.org/officeDocument/2006/relationships/customXml" Target="../ink/ink732.xml"/><Relationship Id="rId651" Type="http://schemas.openxmlformats.org/officeDocument/2006/relationships/image" Target="../media/image2205.png"/><Relationship Id="rId290" Type="http://schemas.openxmlformats.org/officeDocument/2006/relationships/customXml" Target="../ink/ink654.xml"/><Relationship Id="rId304" Type="http://schemas.openxmlformats.org/officeDocument/2006/relationships/customXml" Target="../ink/ink661.xml"/><Relationship Id="rId388" Type="http://schemas.openxmlformats.org/officeDocument/2006/relationships/customXml" Target="../ink/ink703.xml"/><Relationship Id="rId511" Type="http://schemas.openxmlformats.org/officeDocument/2006/relationships/image" Target="../media/image2136.png"/><Relationship Id="rId609" Type="http://schemas.openxmlformats.org/officeDocument/2006/relationships/customXml" Target="../ink/ink815.xml"/><Relationship Id="rId85" Type="http://schemas.openxmlformats.org/officeDocument/2006/relationships/image" Target="../media/image1924.png"/><Relationship Id="rId150" Type="http://schemas.openxmlformats.org/officeDocument/2006/relationships/customXml" Target="../ink/ink584.xml"/><Relationship Id="rId595" Type="http://schemas.openxmlformats.org/officeDocument/2006/relationships/customXml" Target="../ink/ink808.xml"/><Relationship Id="rId248" Type="http://schemas.openxmlformats.org/officeDocument/2006/relationships/customXml" Target="../ink/ink633.xml"/><Relationship Id="rId455" Type="http://schemas.openxmlformats.org/officeDocument/2006/relationships/image" Target="../media/image2108.png"/><Relationship Id="rId662" Type="http://schemas.openxmlformats.org/officeDocument/2006/relationships/customXml" Target="../ink/ink842.xml"/><Relationship Id="rId12" Type="http://schemas.openxmlformats.org/officeDocument/2006/relationships/customXml" Target="../ink/ink515.xml"/><Relationship Id="rId108" Type="http://schemas.openxmlformats.org/officeDocument/2006/relationships/customXml" Target="../ink/ink563.xml"/><Relationship Id="rId315" Type="http://schemas.openxmlformats.org/officeDocument/2006/relationships/image" Target="../media/image2039.png"/><Relationship Id="rId522" Type="http://schemas.openxmlformats.org/officeDocument/2006/relationships/customXml" Target="../ink/ink771.xml"/><Relationship Id="rId96" Type="http://schemas.openxmlformats.org/officeDocument/2006/relationships/customXml" Target="../ink/ink557.xml"/><Relationship Id="rId161" Type="http://schemas.openxmlformats.org/officeDocument/2006/relationships/image" Target="../media/image1962.png"/><Relationship Id="rId399" Type="http://schemas.openxmlformats.org/officeDocument/2006/relationships/customXml" Target="../ink/ink709.xml"/><Relationship Id="rId259" Type="http://schemas.openxmlformats.org/officeDocument/2006/relationships/image" Target="../media/image2011.png"/><Relationship Id="rId466" Type="http://schemas.openxmlformats.org/officeDocument/2006/relationships/customXml" Target="../ink/ink743.xml"/><Relationship Id="rId673" Type="http://schemas.openxmlformats.org/officeDocument/2006/relationships/image" Target="../media/image2216.png"/><Relationship Id="rId23" Type="http://schemas.openxmlformats.org/officeDocument/2006/relationships/image" Target="../media/image1894.png"/><Relationship Id="rId119" Type="http://schemas.openxmlformats.org/officeDocument/2006/relationships/image" Target="../media/image1941.png"/><Relationship Id="rId326" Type="http://schemas.openxmlformats.org/officeDocument/2006/relationships/customXml" Target="../ink/ink672.xml"/><Relationship Id="rId533" Type="http://schemas.openxmlformats.org/officeDocument/2006/relationships/image" Target="../media/image2147.png"/><Relationship Id="rId172" Type="http://schemas.openxmlformats.org/officeDocument/2006/relationships/customXml" Target="../ink/ink595.xml"/><Relationship Id="rId477" Type="http://schemas.openxmlformats.org/officeDocument/2006/relationships/image" Target="../media/image2119.png"/><Relationship Id="rId600" Type="http://schemas.openxmlformats.org/officeDocument/2006/relationships/image" Target="../media/image2180.png"/><Relationship Id="rId684" Type="http://schemas.openxmlformats.org/officeDocument/2006/relationships/customXml" Target="../ink/ink853.xml"/><Relationship Id="rId337" Type="http://schemas.openxmlformats.org/officeDocument/2006/relationships/image" Target="../media/image2050.png"/><Relationship Id="rId34" Type="http://schemas.openxmlformats.org/officeDocument/2006/relationships/customXml" Target="../ink/ink526.xml"/><Relationship Id="rId544" Type="http://schemas.openxmlformats.org/officeDocument/2006/relationships/image" Target="../media/image2152.png"/><Relationship Id="rId183" Type="http://schemas.openxmlformats.org/officeDocument/2006/relationships/image" Target="../media/image1973.png"/><Relationship Id="rId390" Type="http://schemas.openxmlformats.org/officeDocument/2006/relationships/customXml" Target="../ink/ink704.xml"/><Relationship Id="rId404" Type="http://schemas.openxmlformats.org/officeDocument/2006/relationships/image" Target="../media/image2083.png"/><Relationship Id="rId611" Type="http://schemas.openxmlformats.org/officeDocument/2006/relationships/customXml" Target="../ink/ink816.xml"/><Relationship Id="rId250" Type="http://schemas.openxmlformats.org/officeDocument/2006/relationships/customXml" Target="../ink/ink634.xml"/><Relationship Id="rId488" Type="http://schemas.openxmlformats.org/officeDocument/2006/relationships/customXml" Target="../ink/ink754.xml"/><Relationship Id="rId695" Type="http://schemas.openxmlformats.org/officeDocument/2006/relationships/image" Target="../media/image2227.png"/><Relationship Id="rId709" Type="http://schemas.openxmlformats.org/officeDocument/2006/relationships/image" Target="../media/image2234.png"/><Relationship Id="rId45" Type="http://schemas.openxmlformats.org/officeDocument/2006/relationships/image" Target="../media/image1905.png"/><Relationship Id="rId110" Type="http://schemas.openxmlformats.org/officeDocument/2006/relationships/customXml" Target="../ink/ink564.xml"/><Relationship Id="rId348" Type="http://schemas.openxmlformats.org/officeDocument/2006/relationships/customXml" Target="../ink/ink683.xml"/><Relationship Id="rId555" Type="http://schemas.openxmlformats.org/officeDocument/2006/relationships/customXml" Target="../ink/ink788.xml"/><Relationship Id="rId194" Type="http://schemas.openxmlformats.org/officeDocument/2006/relationships/customXml" Target="../ink/ink606.xml"/><Relationship Id="rId208" Type="http://schemas.openxmlformats.org/officeDocument/2006/relationships/customXml" Target="../ink/ink613.xml"/><Relationship Id="rId415" Type="http://schemas.openxmlformats.org/officeDocument/2006/relationships/customXml" Target="../ink/ink717.xml"/><Relationship Id="rId622" Type="http://schemas.openxmlformats.org/officeDocument/2006/relationships/image" Target="../media/image2191.png"/><Relationship Id="rId261" Type="http://schemas.openxmlformats.org/officeDocument/2006/relationships/image" Target="../media/image2012.png"/><Relationship Id="rId499" Type="http://schemas.openxmlformats.org/officeDocument/2006/relationships/image" Target="../media/image2130.png"/><Relationship Id="rId56" Type="http://schemas.openxmlformats.org/officeDocument/2006/relationships/customXml" Target="../ink/ink537.xml"/><Relationship Id="rId359" Type="http://schemas.openxmlformats.org/officeDocument/2006/relationships/image" Target="../media/image2061.png"/><Relationship Id="rId566" Type="http://schemas.openxmlformats.org/officeDocument/2006/relationships/image" Target="../media/image2163.png"/><Relationship Id="rId121" Type="http://schemas.openxmlformats.org/officeDocument/2006/relationships/image" Target="../media/image1942.png"/><Relationship Id="rId219" Type="http://schemas.openxmlformats.org/officeDocument/2006/relationships/image" Target="../media/image1991.png"/><Relationship Id="rId426" Type="http://schemas.openxmlformats.org/officeDocument/2006/relationships/image" Target="../media/image2094.png"/><Relationship Id="rId633" Type="http://schemas.openxmlformats.org/officeDocument/2006/relationships/customXml" Target="../ink/ink827.xml"/><Relationship Id="rId67" Type="http://schemas.openxmlformats.org/officeDocument/2006/relationships/image" Target="../media/image1916.png"/><Relationship Id="rId272" Type="http://schemas.openxmlformats.org/officeDocument/2006/relationships/customXml" Target="../ink/ink645.xml"/><Relationship Id="rId577" Type="http://schemas.openxmlformats.org/officeDocument/2006/relationships/customXml" Target="../ink/ink799.xml"/><Relationship Id="rId700" Type="http://schemas.openxmlformats.org/officeDocument/2006/relationships/customXml" Target="../ink/ink861.xml"/><Relationship Id="rId132" Type="http://schemas.openxmlformats.org/officeDocument/2006/relationships/customXml" Target="../ink/ink575.xml"/><Relationship Id="rId437" Type="http://schemas.openxmlformats.org/officeDocument/2006/relationships/image" Target="../media/image2099.png"/><Relationship Id="rId644" Type="http://schemas.openxmlformats.org/officeDocument/2006/relationships/customXml" Target="../ink/ink833.xml"/><Relationship Id="rId283" Type="http://schemas.openxmlformats.org/officeDocument/2006/relationships/image" Target="../media/image2023.png"/><Relationship Id="rId490" Type="http://schemas.openxmlformats.org/officeDocument/2006/relationships/customXml" Target="../ink/ink755.xml"/><Relationship Id="rId504" Type="http://schemas.openxmlformats.org/officeDocument/2006/relationships/customXml" Target="../ink/ink762.xml"/><Relationship Id="rId711" Type="http://schemas.openxmlformats.org/officeDocument/2006/relationships/image" Target="../media/image2235.png"/><Relationship Id="rId78" Type="http://schemas.openxmlformats.org/officeDocument/2006/relationships/customXml" Target="../ink/ink548.xml"/><Relationship Id="rId143" Type="http://schemas.openxmlformats.org/officeDocument/2006/relationships/image" Target="../media/image1953.png"/><Relationship Id="rId350" Type="http://schemas.openxmlformats.org/officeDocument/2006/relationships/customXml" Target="../ink/ink684.xml"/><Relationship Id="rId588" Type="http://schemas.openxmlformats.org/officeDocument/2006/relationships/image" Target="../media/image2174.png"/><Relationship Id="rId9" Type="http://schemas.openxmlformats.org/officeDocument/2006/relationships/image" Target="../media/image1887.png"/><Relationship Id="rId210" Type="http://schemas.openxmlformats.org/officeDocument/2006/relationships/customXml" Target="../ink/ink614.xml"/><Relationship Id="rId448" Type="http://schemas.openxmlformats.org/officeDocument/2006/relationships/customXml" Target="../ink/ink734.xml"/><Relationship Id="rId655" Type="http://schemas.openxmlformats.org/officeDocument/2006/relationships/image" Target="../media/image2207.png"/><Relationship Id="rId294" Type="http://schemas.openxmlformats.org/officeDocument/2006/relationships/customXml" Target="../ink/ink656.xml"/><Relationship Id="rId308" Type="http://schemas.openxmlformats.org/officeDocument/2006/relationships/customXml" Target="../ink/ink663.xml"/><Relationship Id="rId515" Type="http://schemas.openxmlformats.org/officeDocument/2006/relationships/image" Target="../media/image2138.png"/><Relationship Id="rId722" Type="http://schemas.openxmlformats.org/officeDocument/2006/relationships/customXml" Target="../ink/ink872.xml"/><Relationship Id="rId89" Type="http://schemas.openxmlformats.org/officeDocument/2006/relationships/image" Target="../media/image1926.png"/><Relationship Id="rId154" Type="http://schemas.openxmlformats.org/officeDocument/2006/relationships/customXml" Target="../ink/ink586.xml"/><Relationship Id="rId361" Type="http://schemas.openxmlformats.org/officeDocument/2006/relationships/image" Target="../media/image2062.png"/><Relationship Id="rId599" Type="http://schemas.openxmlformats.org/officeDocument/2006/relationships/customXml" Target="../ink/ink810.xml"/><Relationship Id="rId459" Type="http://schemas.openxmlformats.org/officeDocument/2006/relationships/image" Target="../media/image2110.png"/><Relationship Id="rId666" Type="http://schemas.openxmlformats.org/officeDocument/2006/relationships/customXml" Target="../ink/ink844.xml"/><Relationship Id="rId16" Type="http://schemas.openxmlformats.org/officeDocument/2006/relationships/customXml" Target="../ink/ink517.xml"/><Relationship Id="rId221" Type="http://schemas.openxmlformats.org/officeDocument/2006/relationships/image" Target="../media/image1992.png"/><Relationship Id="rId319" Type="http://schemas.openxmlformats.org/officeDocument/2006/relationships/image" Target="../media/image2041.png"/><Relationship Id="rId526" Type="http://schemas.openxmlformats.org/officeDocument/2006/relationships/customXml" Target="../ink/ink773.xml"/><Relationship Id="rId733" Type="http://schemas.openxmlformats.org/officeDocument/2006/relationships/image" Target="../media/image2246.png"/><Relationship Id="rId165" Type="http://schemas.openxmlformats.org/officeDocument/2006/relationships/image" Target="../media/image1964.png"/><Relationship Id="rId372" Type="http://schemas.openxmlformats.org/officeDocument/2006/relationships/customXml" Target="../ink/ink695.xml"/><Relationship Id="rId677" Type="http://schemas.openxmlformats.org/officeDocument/2006/relationships/image" Target="../media/image2218.png"/><Relationship Id="rId232" Type="http://schemas.openxmlformats.org/officeDocument/2006/relationships/customXml" Target="../ink/ink625.xml"/><Relationship Id="rId27" Type="http://schemas.openxmlformats.org/officeDocument/2006/relationships/image" Target="../media/image1896.png"/><Relationship Id="rId537" Type="http://schemas.openxmlformats.org/officeDocument/2006/relationships/image" Target="../media/image2149.png"/><Relationship Id="rId80" Type="http://schemas.openxmlformats.org/officeDocument/2006/relationships/customXml" Target="../ink/ink549.xml"/><Relationship Id="rId176" Type="http://schemas.openxmlformats.org/officeDocument/2006/relationships/customXml" Target="../ink/ink597.xml"/><Relationship Id="rId383" Type="http://schemas.openxmlformats.org/officeDocument/2006/relationships/image" Target="../media/image2073.png"/><Relationship Id="rId590" Type="http://schemas.openxmlformats.org/officeDocument/2006/relationships/image" Target="../media/image2175.png"/><Relationship Id="rId604" Type="http://schemas.openxmlformats.org/officeDocument/2006/relationships/image" Target="../media/image2182.png"/><Relationship Id="rId243" Type="http://schemas.openxmlformats.org/officeDocument/2006/relationships/image" Target="../media/image2003.png"/><Relationship Id="rId450" Type="http://schemas.openxmlformats.org/officeDocument/2006/relationships/customXml" Target="../ink/ink735.xml"/><Relationship Id="rId688" Type="http://schemas.openxmlformats.org/officeDocument/2006/relationships/customXml" Target="../ink/ink855.xml"/><Relationship Id="rId38" Type="http://schemas.openxmlformats.org/officeDocument/2006/relationships/customXml" Target="../ink/ink528.xml"/><Relationship Id="rId103" Type="http://schemas.openxmlformats.org/officeDocument/2006/relationships/image" Target="../media/image1933.png"/><Relationship Id="rId310" Type="http://schemas.openxmlformats.org/officeDocument/2006/relationships/customXml" Target="../ink/ink664.xml"/><Relationship Id="rId548" Type="http://schemas.openxmlformats.org/officeDocument/2006/relationships/image" Target="../media/image2154.png"/><Relationship Id="rId91" Type="http://schemas.openxmlformats.org/officeDocument/2006/relationships/image" Target="../media/image1927.png"/><Relationship Id="rId187" Type="http://schemas.openxmlformats.org/officeDocument/2006/relationships/image" Target="../media/image1975.png"/><Relationship Id="rId394" Type="http://schemas.openxmlformats.org/officeDocument/2006/relationships/image" Target="../media/image2078.png"/><Relationship Id="rId408" Type="http://schemas.openxmlformats.org/officeDocument/2006/relationships/image" Target="../media/image2085.png"/><Relationship Id="rId615" Type="http://schemas.openxmlformats.org/officeDocument/2006/relationships/customXml" Target="../ink/ink818.xml"/><Relationship Id="rId254" Type="http://schemas.openxmlformats.org/officeDocument/2006/relationships/customXml" Target="../ink/ink636.xml"/><Relationship Id="rId699" Type="http://schemas.openxmlformats.org/officeDocument/2006/relationships/image" Target="../media/image2229.png"/><Relationship Id="rId49" Type="http://schemas.openxmlformats.org/officeDocument/2006/relationships/image" Target="../media/image1907.png"/><Relationship Id="rId114" Type="http://schemas.openxmlformats.org/officeDocument/2006/relationships/customXml" Target="../ink/ink566.xml"/><Relationship Id="rId461" Type="http://schemas.openxmlformats.org/officeDocument/2006/relationships/image" Target="../media/image2111.png"/><Relationship Id="rId559" Type="http://schemas.openxmlformats.org/officeDocument/2006/relationships/customXml" Target="../ink/ink790.xml"/><Relationship Id="rId198" Type="http://schemas.openxmlformats.org/officeDocument/2006/relationships/customXml" Target="../ink/ink608.xml"/><Relationship Id="rId321" Type="http://schemas.openxmlformats.org/officeDocument/2006/relationships/image" Target="../media/image2042.png"/><Relationship Id="rId419" Type="http://schemas.openxmlformats.org/officeDocument/2006/relationships/customXml" Target="../ink/ink719.xml"/><Relationship Id="rId626" Type="http://schemas.openxmlformats.org/officeDocument/2006/relationships/image" Target="../media/image2193.png"/><Relationship Id="rId265" Type="http://schemas.openxmlformats.org/officeDocument/2006/relationships/image" Target="../media/image2014.png"/><Relationship Id="rId472" Type="http://schemas.openxmlformats.org/officeDocument/2006/relationships/customXml" Target="../ink/ink746.xml"/><Relationship Id="rId125" Type="http://schemas.openxmlformats.org/officeDocument/2006/relationships/image" Target="../media/image1944.png"/><Relationship Id="rId332" Type="http://schemas.openxmlformats.org/officeDocument/2006/relationships/customXml" Target="../ink/ink675.xml"/><Relationship Id="rId637" Type="http://schemas.openxmlformats.org/officeDocument/2006/relationships/customXml" Target="../ink/ink829.xml"/><Relationship Id="rId276" Type="http://schemas.openxmlformats.org/officeDocument/2006/relationships/customXml" Target="../ink/ink647.xml"/><Relationship Id="rId483" Type="http://schemas.openxmlformats.org/officeDocument/2006/relationships/image" Target="../media/image2122.png"/><Relationship Id="rId690" Type="http://schemas.openxmlformats.org/officeDocument/2006/relationships/customXml" Target="../ink/ink856.xml"/><Relationship Id="rId704" Type="http://schemas.openxmlformats.org/officeDocument/2006/relationships/customXml" Target="../ink/ink863.xml"/><Relationship Id="rId40" Type="http://schemas.openxmlformats.org/officeDocument/2006/relationships/customXml" Target="../ink/ink529.xml"/><Relationship Id="rId136" Type="http://schemas.openxmlformats.org/officeDocument/2006/relationships/customXml" Target="../ink/ink577.xml"/><Relationship Id="rId343" Type="http://schemas.openxmlformats.org/officeDocument/2006/relationships/image" Target="../media/image2053.png"/><Relationship Id="rId550" Type="http://schemas.openxmlformats.org/officeDocument/2006/relationships/image" Target="../media/image2155.png"/><Relationship Id="rId203" Type="http://schemas.openxmlformats.org/officeDocument/2006/relationships/image" Target="../media/image1983.png"/><Relationship Id="rId648" Type="http://schemas.openxmlformats.org/officeDocument/2006/relationships/customXml" Target="../ink/ink835.xml"/><Relationship Id="rId287" Type="http://schemas.openxmlformats.org/officeDocument/2006/relationships/image" Target="../media/image2025.png"/><Relationship Id="rId410" Type="http://schemas.openxmlformats.org/officeDocument/2006/relationships/image" Target="../media/image2086.png"/><Relationship Id="rId494" Type="http://schemas.openxmlformats.org/officeDocument/2006/relationships/customXml" Target="../ink/ink757.xml"/><Relationship Id="rId508" Type="http://schemas.openxmlformats.org/officeDocument/2006/relationships/customXml" Target="../ink/ink764.xml"/><Relationship Id="rId715" Type="http://schemas.openxmlformats.org/officeDocument/2006/relationships/image" Target="../media/image2237.png"/><Relationship Id="rId147" Type="http://schemas.openxmlformats.org/officeDocument/2006/relationships/image" Target="../media/image1955.png"/><Relationship Id="rId354" Type="http://schemas.openxmlformats.org/officeDocument/2006/relationships/customXml" Target="../ink/ink686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58.png"/><Relationship Id="rId21" Type="http://schemas.openxmlformats.org/officeDocument/2006/relationships/customXml" Target="../ink/ink886.xml"/><Relationship Id="rId42" Type="http://schemas.openxmlformats.org/officeDocument/2006/relationships/image" Target="../media/image2266.png"/><Relationship Id="rId47" Type="http://schemas.openxmlformats.org/officeDocument/2006/relationships/customXml" Target="../ink/ink899.xml"/><Relationship Id="rId63" Type="http://schemas.openxmlformats.org/officeDocument/2006/relationships/customXml" Target="../ink/ink907.xml"/><Relationship Id="rId68" Type="http://schemas.openxmlformats.org/officeDocument/2006/relationships/image" Target="../media/image2279.png"/><Relationship Id="rId84" Type="http://schemas.openxmlformats.org/officeDocument/2006/relationships/image" Target="../media/image2286.png"/><Relationship Id="rId89" Type="http://schemas.openxmlformats.org/officeDocument/2006/relationships/customXml" Target="../ink/ink920.xml"/><Relationship Id="rId16" Type="http://schemas.openxmlformats.org/officeDocument/2006/relationships/image" Target="../media/image2253.png"/><Relationship Id="rId11" Type="http://schemas.openxmlformats.org/officeDocument/2006/relationships/customXml" Target="../ink/ink881.xml"/><Relationship Id="rId32" Type="http://schemas.openxmlformats.org/officeDocument/2006/relationships/image" Target="../media/image2261.png"/><Relationship Id="rId37" Type="http://schemas.openxmlformats.org/officeDocument/2006/relationships/customXml" Target="../ink/ink894.xml"/><Relationship Id="rId53" Type="http://schemas.openxmlformats.org/officeDocument/2006/relationships/customXml" Target="../ink/ink902.xml"/><Relationship Id="rId58" Type="http://schemas.openxmlformats.org/officeDocument/2006/relationships/image" Target="../media/image2274.png"/><Relationship Id="rId74" Type="http://schemas.openxmlformats.org/officeDocument/2006/relationships/image" Target="../media/image2282.png"/><Relationship Id="rId79" Type="http://schemas.openxmlformats.org/officeDocument/2006/relationships/customXml" Target="../ink/ink915.xml"/><Relationship Id="rId102" Type="http://schemas.openxmlformats.org/officeDocument/2006/relationships/image" Target="../media/image2295.png"/><Relationship Id="rId90" Type="http://schemas.openxmlformats.org/officeDocument/2006/relationships/image" Target="../media/image2289.png"/><Relationship Id="rId95" Type="http://schemas.openxmlformats.org/officeDocument/2006/relationships/customXml" Target="../ink/ink923.xml"/><Relationship Id="rId22" Type="http://schemas.openxmlformats.org/officeDocument/2006/relationships/image" Target="../media/image2256.png"/><Relationship Id="rId27" Type="http://schemas.openxmlformats.org/officeDocument/2006/relationships/customXml" Target="../ink/ink889.xml"/><Relationship Id="rId43" Type="http://schemas.openxmlformats.org/officeDocument/2006/relationships/customXml" Target="../ink/ink897.xml"/><Relationship Id="rId48" Type="http://schemas.openxmlformats.org/officeDocument/2006/relationships/image" Target="../media/image2269.png"/><Relationship Id="rId64" Type="http://schemas.openxmlformats.org/officeDocument/2006/relationships/image" Target="../media/image2277.png"/><Relationship Id="rId69" Type="http://schemas.openxmlformats.org/officeDocument/2006/relationships/customXml" Target="../ink/ink910.xml"/><Relationship Id="rId80" Type="http://schemas.openxmlformats.org/officeDocument/2006/relationships/image" Target="../media/image2285.png"/><Relationship Id="rId85" Type="http://schemas.openxmlformats.org/officeDocument/2006/relationships/customXml" Target="../ink/ink918.xml"/><Relationship Id="rId12" Type="http://schemas.openxmlformats.org/officeDocument/2006/relationships/image" Target="../media/image2251.png"/><Relationship Id="rId17" Type="http://schemas.openxmlformats.org/officeDocument/2006/relationships/customXml" Target="../ink/ink884.xml"/><Relationship Id="rId33" Type="http://schemas.openxmlformats.org/officeDocument/2006/relationships/customXml" Target="../ink/ink892.xml"/><Relationship Id="rId38" Type="http://schemas.openxmlformats.org/officeDocument/2006/relationships/image" Target="../media/image2264.png"/><Relationship Id="rId59" Type="http://schemas.openxmlformats.org/officeDocument/2006/relationships/customXml" Target="../ink/ink905.xml"/><Relationship Id="rId103" Type="http://schemas.openxmlformats.org/officeDocument/2006/relationships/customXml" Target="../ink/ink927.xml"/><Relationship Id="rId20" Type="http://schemas.openxmlformats.org/officeDocument/2006/relationships/image" Target="../media/image2255.png"/><Relationship Id="rId41" Type="http://schemas.openxmlformats.org/officeDocument/2006/relationships/customXml" Target="../ink/ink896.xml"/><Relationship Id="rId54" Type="http://schemas.openxmlformats.org/officeDocument/2006/relationships/image" Target="../media/image2272.png"/><Relationship Id="rId62" Type="http://schemas.openxmlformats.org/officeDocument/2006/relationships/image" Target="../media/image2276.png"/><Relationship Id="rId70" Type="http://schemas.openxmlformats.org/officeDocument/2006/relationships/image" Target="../media/image2280.png"/><Relationship Id="rId75" Type="http://schemas.openxmlformats.org/officeDocument/2006/relationships/customXml" Target="../ink/ink913.xml"/><Relationship Id="rId83" Type="http://schemas.openxmlformats.org/officeDocument/2006/relationships/customXml" Target="../ink/ink917.xml"/><Relationship Id="rId88" Type="http://schemas.openxmlformats.org/officeDocument/2006/relationships/image" Target="../media/image2288.png"/><Relationship Id="rId91" Type="http://schemas.openxmlformats.org/officeDocument/2006/relationships/customXml" Target="../ink/ink921.xml"/><Relationship Id="rId96" Type="http://schemas.openxmlformats.org/officeDocument/2006/relationships/image" Target="../media/image229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8.png"/><Relationship Id="rId15" Type="http://schemas.openxmlformats.org/officeDocument/2006/relationships/customXml" Target="../ink/ink883.xml"/><Relationship Id="rId23" Type="http://schemas.openxmlformats.org/officeDocument/2006/relationships/customXml" Target="../ink/ink887.xml"/><Relationship Id="rId28" Type="http://schemas.openxmlformats.org/officeDocument/2006/relationships/image" Target="../media/image2259.png"/><Relationship Id="rId36" Type="http://schemas.openxmlformats.org/officeDocument/2006/relationships/image" Target="../media/image2263.png"/><Relationship Id="rId49" Type="http://schemas.openxmlformats.org/officeDocument/2006/relationships/customXml" Target="../ink/ink900.xml"/><Relationship Id="rId57" Type="http://schemas.openxmlformats.org/officeDocument/2006/relationships/customXml" Target="../ink/ink904.xml"/><Relationship Id="rId106" Type="http://schemas.openxmlformats.org/officeDocument/2006/relationships/image" Target="../media/image2297.png"/><Relationship Id="rId10" Type="http://schemas.openxmlformats.org/officeDocument/2006/relationships/image" Target="../media/image2250.png"/><Relationship Id="rId31" Type="http://schemas.openxmlformats.org/officeDocument/2006/relationships/customXml" Target="../ink/ink891.xml"/><Relationship Id="rId44" Type="http://schemas.openxmlformats.org/officeDocument/2006/relationships/image" Target="../media/image2267.png"/><Relationship Id="rId52" Type="http://schemas.openxmlformats.org/officeDocument/2006/relationships/image" Target="../media/image2271.png"/><Relationship Id="rId60" Type="http://schemas.openxmlformats.org/officeDocument/2006/relationships/image" Target="../media/image2275.png"/><Relationship Id="rId65" Type="http://schemas.openxmlformats.org/officeDocument/2006/relationships/customXml" Target="../ink/ink908.xml"/><Relationship Id="rId73" Type="http://schemas.openxmlformats.org/officeDocument/2006/relationships/customXml" Target="../ink/ink912.xml"/><Relationship Id="rId78" Type="http://schemas.openxmlformats.org/officeDocument/2006/relationships/image" Target="../media/image2284.png"/><Relationship Id="rId81" Type="http://schemas.openxmlformats.org/officeDocument/2006/relationships/customXml" Target="../ink/ink916.xml"/><Relationship Id="rId86" Type="http://schemas.openxmlformats.org/officeDocument/2006/relationships/image" Target="../media/image2287.png"/><Relationship Id="rId94" Type="http://schemas.openxmlformats.org/officeDocument/2006/relationships/image" Target="../media/image2291.png"/><Relationship Id="rId99" Type="http://schemas.openxmlformats.org/officeDocument/2006/relationships/customXml" Target="../ink/ink925.xml"/><Relationship Id="rId101" Type="http://schemas.openxmlformats.org/officeDocument/2006/relationships/customXml" Target="../ink/ink926.xml"/><Relationship Id="rId4" Type="http://schemas.openxmlformats.org/officeDocument/2006/relationships/customXml" Target="../ink/ink878.xml"/><Relationship Id="rId9" Type="http://schemas.openxmlformats.org/officeDocument/2006/relationships/customXml" Target="../ink/ink880.xml"/><Relationship Id="rId13" Type="http://schemas.openxmlformats.org/officeDocument/2006/relationships/customXml" Target="../ink/ink882.xml"/><Relationship Id="rId18" Type="http://schemas.openxmlformats.org/officeDocument/2006/relationships/image" Target="../media/image2254.png"/><Relationship Id="rId39" Type="http://schemas.openxmlformats.org/officeDocument/2006/relationships/customXml" Target="../ink/ink895.xml"/><Relationship Id="rId34" Type="http://schemas.openxmlformats.org/officeDocument/2006/relationships/image" Target="../media/image2262.png"/><Relationship Id="rId50" Type="http://schemas.openxmlformats.org/officeDocument/2006/relationships/image" Target="../media/image2270.png"/><Relationship Id="rId55" Type="http://schemas.openxmlformats.org/officeDocument/2006/relationships/customXml" Target="../ink/ink903.xml"/><Relationship Id="rId76" Type="http://schemas.openxmlformats.org/officeDocument/2006/relationships/image" Target="../media/image2283.png"/><Relationship Id="rId97" Type="http://schemas.openxmlformats.org/officeDocument/2006/relationships/customXml" Target="../ink/ink924.xml"/><Relationship Id="rId104" Type="http://schemas.openxmlformats.org/officeDocument/2006/relationships/image" Target="../media/image2296.png"/><Relationship Id="rId7" Type="http://schemas.openxmlformats.org/officeDocument/2006/relationships/customXml" Target="../ink/ink879.xml"/><Relationship Id="rId71" Type="http://schemas.openxmlformats.org/officeDocument/2006/relationships/customXml" Target="../ink/ink911.xml"/><Relationship Id="rId92" Type="http://schemas.openxmlformats.org/officeDocument/2006/relationships/image" Target="../media/image2290.png"/><Relationship Id="rId2" Type="http://schemas.openxmlformats.org/officeDocument/2006/relationships/oleObject" Target="../embeddings/oleObject18.bin"/><Relationship Id="rId29" Type="http://schemas.openxmlformats.org/officeDocument/2006/relationships/customXml" Target="../ink/ink890.xml"/><Relationship Id="rId24" Type="http://schemas.openxmlformats.org/officeDocument/2006/relationships/image" Target="../media/image2257.png"/><Relationship Id="rId40" Type="http://schemas.openxmlformats.org/officeDocument/2006/relationships/image" Target="../media/image2265.png"/><Relationship Id="rId45" Type="http://schemas.openxmlformats.org/officeDocument/2006/relationships/customXml" Target="../ink/ink898.xml"/><Relationship Id="rId66" Type="http://schemas.openxmlformats.org/officeDocument/2006/relationships/image" Target="../media/image2278.png"/><Relationship Id="rId87" Type="http://schemas.openxmlformats.org/officeDocument/2006/relationships/customXml" Target="../ink/ink919.xml"/><Relationship Id="rId61" Type="http://schemas.openxmlformats.org/officeDocument/2006/relationships/customXml" Target="../ink/ink906.xml"/><Relationship Id="rId82" Type="http://schemas.openxmlformats.org/officeDocument/2006/relationships/image" Target="../media/image1306.png"/><Relationship Id="rId19" Type="http://schemas.openxmlformats.org/officeDocument/2006/relationships/customXml" Target="../ink/ink885.xml"/><Relationship Id="rId14" Type="http://schemas.openxmlformats.org/officeDocument/2006/relationships/image" Target="../media/image2252.png"/><Relationship Id="rId30" Type="http://schemas.openxmlformats.org/officeDocument/2006/relationships/image" Target="../media/image2260.png"/><Relationship Id="rId35" Type="http://schemas.openxmlformats.org/officeDocument/2006/relationships/customXml" Target="../ink/ink893.xml"/><Relationship Id="rId56" Type="http://schemas.openxmlformats.org/officeDocument/2006/relationships/image" Target="../media/image2273.png"/><Relationship Id="rId77" Type="http://schemas.openxmlformats.org/officeDocument/2006/relationships/customXml" Target="../ink/ink914.xml"/><Relationship Id="rId100" Type="http://schemas.openxmlformats.org/officeDocument/2006/relationships/image" Target="../media/image2294.png"/><Relationship Id="rId105" Type="http://schemas.openxmlformats.org/officeDocument/2006/relationships/customXml" Target="../ink/ink928.xml"/><Relationship Id="rId8" Type="http://schemas.openxmlformats.org/officeDocument/2006/relationships/image" Target="../media/image2249.png"/><Relationship Id="rId51" Type="http://schemas.openxmlformats.org/officeDocument/2006/relationships/customXml" Target="../ink/ink901.xml"/><Relationship Id="rId72" Type="http://schemas.openxmlformats.org/officeDocument/2006/relationships/image" Target="../media/image2281.png"/><Relationship Id="rId93" Type="http://schemas.openxmlformats.org/officeDocument/2006/relationships/customXml" Target="../ink/ink922.xml"/><Relationship Id="rId98" Type="http://schemas.openxmlformats.org/officeDocument/2006/relationships/image" Target="../media/image2293.png"/><Relationship Id="rId3" Type="http://schemas.openxmlformats.org/officeDocument/2006/relationships/image" Target="../media/image20.wmf"/><Relationship Id="rId25" Type="http://schemas.openxmlformats.org/officeDocument/2006/relationships/customXml" Target="../ink/ink888.xml"/><Relationship Id="rId46" Type="http://schemas.openxmlformats.org/officeDocument/2006/relationships/image" Target="../media/image2268.png"/><Relationship Id="rId67" Type="http://schemas.openxmlformats.org/officeDocument/2006/relationships/customXml" Target="../ink/ink909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8.png"/><Relationship Id="rId299" Type="http://schemas.openxmlformats.org/officeDocument/2006/relationships/image" Target="../media/image2398.png"/><Relationship Id="rId21" Type="http://schemas.openxmlformats.org/officeDocument/2006/relationships/image" Target="../media/image2255.png"/><Relationship Id="rId63" Type="http://schemas.openxmlformats.org/officeDocument/2006/relationships/image" Target="../media/image2276.png"/><Relationship Id="rId159" Type="http://schemas.openxmlformats.org/officeDocument/2006/relationships/image" Target="../media/image2329.png"/><Relationship Id="rId324" Type="http://schemas.openxmlformats.org/officeDocument/2006/relationships/customXml" Target="../ink/ink1090.xml"/><Relationship Id="rId366" Type="http://schemas.openxmlformats.org/officeDocument/2006/relationships/customXml" Target="../ink/ink1111.xml"/><Relationship Id="rId170" Type="http://schemas.openxmlformats.org/officeDocument/2006/relationships/customXml" Target="../ink/ink1013.xml"/><Relationship Id="rId226" Type="http://schemas.openxmlformats.org/officeDocument/2006/relationships/customXml" Target="../ink/ink1041.xml"/><Relationship Id="rId268" Type="http://schemas.openxmlformats.org/officeDocument/2006/relationships/customXml" Target="../ink/ink1062.xml"/><Relationship Id="rId32" Type="http://schemas.openxmlformats.org/officeDocument/2006/relationships/customXml" Target="../ink/ink944.xml"/><Relationship Id="rId74" Type="http://schemas.openxmlformats.org/officeDocument/2006/relationships/customXml" Target="../ink/ink965.xml"/><Relationship Id="rId128" Type="http://schemas.openxmlformats.org/officeDocument/2006/relationships/customXml" Target="../ink/ink992.xml"/><Relationship Id="rId335" Type="http://schemas.openxmlformats.org/officeDocument/2006/relationships/image" Target="../media/image2416.png"/><Relationship Id="rId377" Type="http://schemas.openxmlformats.org/officeDocument/2006/relationships/image" Target="../media/image2436.png"/><Relationship Id="rId5" Type="http://schemas.openxmlformats.org/officeDocument/2006/relationships/image" Target="../media/image2299.png"/><Relationship Id="rId181" Type="http://schemas.openxmlformats.org/officeDocument/2006/relationships/image" Target="../media/image2340.png"/><Relationship Id="rId237" Type="http://schemas.openxmlformats.org/officeDocument/2006/relationships/image" Target="../media/image2367.png"/><Relationship Id="rId279" Type="http://schemas.openxmlformats.org/officeDocument/2006/relationships/image" Target="../media/image2388.png"/><Relationship Id="rId43" Type="http://schemas.openxmlformats.org/officeDocument/2006/relationships/image" Target="../media/image2266.png"/><Relationship Id="rId139" Type="http://schemas.openxmlformats.org/officeDocument/2006/relationships/image" Target="../media/image2319.png"/><Relationship Id="rId290" Type="http://schemas.openxmlformats.org/officeDocument/2006/relationships/customXml" Target="../ink/ink1073.xml"/><Relationship Id="rId304" Type="http://schemas.openxmlformats.org/officeDocument/2006/relationships/customXml" Target="../ink/ink1080.xml"/><Relationship Id="rId346" Type="http://schemas.openxmlformats.org/officeDocument/2006/relationships/customXml" Target="../ink/ink1101.xml"/><Relationship Id="rId388" Type="http://schemas.openxmlformats.org/officeDocument/2006/relationships/customXml" Target="../ink/ink1122.xml"/><Relationship Id="rId85" Type="http://schemas.openxmlformats.org/officeDocument/2006/relationships/image" Target="../media/image2286.png"/><Relationship Id="rId150" Type="http://schemas.openxmlformats.org/officeDocument/2006/relationships/customXml" Target="../ink/ink1003.xml"/><Relationship Id="rId192" Type="http://schemas.openxmlformats.org/officeDocument/2006/relationships/customXml" Target="../ink/ink1024.xml"/><Relationship Id="rId206" Type="http://schemas.openxmlformats.org/officeDocument/2006/relationships/customXml" Target="../ink/ink1031.xml"/><Relationship Id="rId248" Type="http://schemas.openxmlformats.org/officeDocument/2006/relationships/customXml" Target="../ink/ink1052.xml"/><Relationship Id="rId12" Type="http://schemas.openxmlformats.org/officeDocument/2006/relationships/customXml" Target="../ink/ink934.xml"/><Relationship Id="rId108" Type="http://schemas.openxmlformats.org/officeDocument/2006/relationships/customXml" Target="../ink/ink982.xml"/><Relationship Id="rId315" Type="http://schemas.openxmlformats.org/officeDocument/2006/relationships/image" Target="../media/image2406.png"/><Relationship Id="rId357" Type="http://schemas.openxmlformats.org/officeDocument/2006/relationships/image" Target="../media/image2426.png"/><Relationship Id="rId54" Type="http://schemas.openxmlformats.org/officeDocument/2006/relationships/customXml" Target="../ink/ink955.xml"/><Relationship Id="rId96" Type="http://schemas.openxmlformats.org/officeDocument/2006/relationships/customXml" Target="../ink/ink976.xml"/><Relationship Id="rId161" Type="http://schemas.openxmlformats.org/officeDocument/2006/relationships/image" Target="../media/image2330.png"/><Relationship Id="rId217" Type="http://schemas.openxmlformats.org/officeDocument/2006/relationships/image" Target="../media/image2357.png"/><Relationship Id="rId399" Type="http://schemas.openxmlformats.org/officeDocument/2006/relationships/image" Target="../media/image2447.png"/><Relationship Id="rId259" Type="http://schemas.openxmlformats.org/officeDocument/2006/relationships/image" Target="../media/image2378.png"/><Relationship Id="rId23" Type="http://schemas.openxmlformats.org/officeDocument/2006/relationships/image" Target="../media/image2256.png"/><Relationship Id="rId119" Type="http://schemas.openxmlformats.org/officeDocument/2006/relationships/image" Target="../media/image2309.png"/><Relationship Id="rId270" Type="http://schemas.openxmlformats.org/officeDocument/2006/relationships/customXml" Target="../ink/ink1063.xml"/><Relationship Id="rId326" Type="http://schemas.openxmlformats.org/officeDocument/2006/relationships/customXml" Target="../ink/ink1091.xml"/><Relationship Id="rId65" Type="http://schemas.openxmlformats.org/officeDocument/2006/relationships/image" Target="../media/image2277.png"/><Relationship Id="rId130" Type="http://schemas.openxmlformats.org/officeDocument/2006/relationships/customXml" Target="../ink/ink993.xml"/><Relationship Id="rId368" Type="http://schemas.openxmlformats.org/officeDocument/2006/relationships/customXml" Target="../ink/ink1112.xml"/><Relationship Id="rId172" Type="http://schemas.openxmlformats.org/officeDocument/2006/relationships/customXml" Target="../ink/ink1014.xml"/><Relationship Id="rId228" Type="http://schemas.openxmlformats.org/officeDocument/2006/relationships/customXml" Target="../ink/ink1042.xml"/><Relationship Id="rId281" Type="http://schemas.openxmlformats.org/officeDocument/2006/relationships/image" Target="../media/image2389.png"/><Relationship Id="rId337" Type="http://schemas.openxmlformats.org/officeDocument/2006/relationships/image" Target="../media/image2417.png"/><Relationship Id="rId34" Type="http://schemas.openxmlformats.org/officeDocument/2006/relationships/customXml" Target="../ink/ink945.xml"/><Relationship Id="rId76" Type="http://schemas.openxmlformats.org/officeDocument/2006/relationships/customXml" Target="../ink/ink966.xml"/><Relationship Id="rId141" Type="http://schemas.openxmlformats.org/officeDocument/2006/relationships/image" Target="../media/image2320.png"/><Relationship Id="rId379" Type="http://schemas.openxmlformats.org/officeDocument/2006/relationships/image" Target="../media/image2437.png"/><Relationship Id="rId7" Type="http://schemas.openxmlformats.org/officeDocument/2006/relationships/image" Target="../media/image2300.png"/><Relationship Id="rId183" Type="http://schemas.openxmlformats.org/officeDocument/2006/relationships/image" Target="../media/image2341.png"/><Relationship Id="rId239" Type="http://schemas.openxmlformats.org/officeDocument/2006/relationships/image" Target="../media/image2368.png"/><Relationship Id="rId390" Type="http://schemas.openxmlformats.org/officeDocument/2006/relationships/customXml" Target="../ink/ink1123.xml"/><Relationship Id="rId250" Type="http://schemas.openxmlformats.org/officeDocument/2006/relationships/customXml" Target="../ink/ink1053.xml"/><Relationship Id="rId292" Type="http://schemas.openxmlformats.org/officeDocument/2006/relationships/customXml" Target="../ink/ink1074.xml"/><Relationship Id="rId306" Type="http://schemas.openxmlformats.org/officeDocument/2006/relationships/customXml" Target="../ink/ink1081.xml"/><Relationship Id="rId45" Type="http://schemas.openxmlformats.org/officeDocument/2006/relationships/image" Target="../media/image2267.png"/><Relationship Id="rId87" Type="http://schemas.openxmlformats.org/officeDocument/2006/relationships/image" Target="../media/image2287.png"/><Relationship Id="rId110" Type="http://schemas.openxmlformats.org/officeDocument/2006/relationships/customXml" Target="../ink/ink983.xml"/><Relationship Id="rId348" Type="http://schemas.openxmlformats.org/officeDocument/2006/relationships/customXml" Target="../ink/ink1102.xml"/><Relationship Id="rId152" Type="http://schemas.openxmlformats.org/officeDocument/2006/relationships/customXml" Target="../ink/ink1004.xml"/><Relationship Id="rId194" Type="http://schemas.openxmlformats.org/officeDocument/2006/relationships/customXml" Target="../ink/ink1025.xml"/><Relationship Id="rId208" Type="http://schemas.openxmlformats.org/officeDocument/2006/relationships/customXml" Target="../ink/ink1032.xml"/><Relationship Id="rId261" Type="http://schemas.openxmlformats.org/officeDocument/2006/relationships/image" Target="../media/image2379.png"/><Relationship Id="rId14" Type="http://schemas.openxmlformats.org/officeDocument/2006/relationships/customXml" Target="../ink/ink935.xml"/><Relationship Id="rId56" Type="http://schemas.openxmlformats.org/officeDocument/2006/relationships/customXml" Target="../ink/ink956.xml"/><Relationship Id="rId317" Type="http://schemas.openxmlformats.org/officeDocument/2006/relationships/image" Target="../media/image2407.png"/><Relationship Id="rId359" Type="http://schemas.openxmlformats.org/officeDocument/2006/relationships/image" Target="../media/image2427.png"/><Relationship Id="rId98" Type="http://schemas.openxmlformats.org/officeDocument/2006/relationships/customXml" Target="../ink/ink977.xml"/><Relationship Id="rId121" Type="http://schemas.openxmlformats.org/officeDocument/2006/relationships/image" Target="../media/image2310.png"/><Relationship Id="rId163" Type="http://schemas.openxmlformats.org/officeDocument/2006/relationships/image" Target="../media/image2331.png"/><Relationship Id="rId219" Type="http://schemas.openxmlformats.org/officeDocument/2006/relationships/image" Target="../media/image2358.png"/><Relationship Id="rId370" Type="http://schemas.openxmlformats.org/officeDocument/2006/relationships/customXml" Target="../ink/ink1113.xml"/><Relationship Id="rId230" Type="http://schemas.openxmlformats.org/officeDocument/2006/relationships/customXml" Target="../ink/ink1043.xml"/><Relationship Id="rId25" Type="http://schemas.openxmlformats.org/officeDocument/2006/relationships/image" Target="../media/image2257.png"/><Relationship Id="rId67" Type="http://schemas.openxmlformats.org/officeDocument/2006/relationships/image" Target="../media/image2278.png"/><Relationship Id="rId272" Type="http://schemas.openxmlformats.org/officeDocument/2006/relationships/customXml" Target="../ink/ink1064.xml"/><Relationship Id="rId328" Type="http://schemas.openxmlformats.org/officeDocument/2006/relationships/customXml" Target="../ink/ink1092.xml"/><Relationship Id="rId132" Type="http://schemas.openxmlformats.org/officeDocument/2006/relationships/customXml" Target="../ink/ink994.xml"/><Relationship Id="rId174" Type="http://schemas.openxmlformats.org/officeDocument/2006/relationships/customXml" Target="../ink/ink1015.xml"/><Relationship Id="rId381" Type="http://schemas.openxmlformats.org/officeDocument/2006/relationships/image" Target="../media/image2438.png"/><Relationship Id="rId241" Type="http://schemas.openxmlformats.org/officeDocument/2006/relationships/image" Target="../media/image2369.png"/><Relationship Id="rId36" Type="http://schemas.openxmlformats.org/officeDocument/2006/relationships/customXml" Target="../ink/ink946.xml"/><Relationship Id="rId283" Type="http://schemas.openxmlformats.org/officeDocument/2006/relationships/image" Target="../media/image2390.png"/><Relationship Id="rId339" Type="http://schemas.openxmlformats.org/officeDocument/2006/relationships/image" Target="../media/image2418.png"/><Relationship Id="rId78" Type="http://schemas.openxmlformats.org/officeDocument/2006/relationships/customXml" Target="../ink/ink967.xml"/><Relationship Id="rId101" Type="http://schemas.openxmlformats.org/officeDocument/2006/relationships/image" Target="../media/image2294.png"/><Relationship Id="rId143" Type="http://schemas.openxmlformats.org/officeDocument/2006/relationships/image" Target="../media/image2321.png"/><Relationship Id="rId185" Type="http://schemas.openxmlformats.org/officeDocument/2006/relationships/image" Target="../media/image2342.png"/><Relationship Id="rId350" Type="http://schemas.openxmlformats.org/officeDocument/2006/relationships/customXml" Target="../ink/ink1103.xml"/><Relationship Id="rId9" Type="http://schemas.openxmlformats.org/officeDocument/2006/relationships/image" Target="../media/image2301.png"/><Relationship Id="rId210" Type="http://schemas.openxmlformats.org/officeDocument/2006/relationships/customXml" Target="../ink/ink1033.xml"/><Relationship Id="rId392" Type="http://schemas.openxmlformats.org/officeDocument/2006/relationships/customXml" Target="../ink/ink1124.xml"/><Relationship Id="rId252" Type="http://schemas.openxmlformats.org/officeDocument/2006/relationships/customXml" Target="../ink/ink1054.xml"/><Relationship Id="rId294" Type="http://schemas.openxmlformats.org/officeDocument/2006/relationships/customXml" Target="../ink/ink1075.xml"/><Relationship Id="rId308" Type="http://schemas.openxmlformats.org/officeDocument/2006/relationships/customXml" Target="../ink/ink1082.xml"/><Relationship Id="rId47" Type="http://schemas.openxmlformats.org/officeDocument/2006/relationships/image" Target="../media/image2268.png"/><Relationship Id="rId89" Type="http://schemas.openxmlformats.org/officeDocument/2006/relationships/image" Target="../media/image2288.png"/><Relationship Id="rId112" Type="http://schemas.openxmlformats.org/officeDocument/2006/relationships/customXml" Target="../ink/ink984.xml"/><Relationship Id="rId154" Type="http://schemas.openxmlformats.org/officeDocument/2006/relationships/customXml" Target="../ink/ink1005.xml"/><Relationship Id="rId361" Type="http://schemas.openxmlformats.org/officeDocument/2006/relationships/image" Target="../media/image2428.png"/><Relationship Id="rId196" Type="http://schemas.openxmlformats.org/officeDocument/2006/relationships/customXml" Target="../ink/ink1026.xml"/><Relationship Id="rId16" Type="http://schemas.openxmlformats.org/officeDocument/2006/relationships/customXml" Target="../ink/ink936.xml"/><Relationship Id="rId221" Type="http://schemas.openxmlformats.org/officeDocument/2006/relationships/image" Target="../media/image2359.png"/><Relationship Id="rId263" Type="http://schemas.openxmlformats.org/officeDocument/2006/relationships/image" Target="../media/image2380.png"/><Relationship Id="rId319" Type="http://schemas.openxmlformats.org/officeDocument/2006/relationships/image" Target="../media/image2408.png"/><Relationship Id="rId58" Type="http://schemas.openxmlformats.org/officeDocument/2006/relationships/customXml" Target="../ink/ink957.xml"/><Relationship Id="rId123" Type="http://schemas.openxmlformats.org/officeDocument/2006/relationships/image" Target="../media/image2311.png"/><Relationship Id="rId330" Type="http://schemas.openxmlformats.org/officeDocument/2006/relationships/customXml" Target="../ink/ink1093.xml"/><Relationship Id="rId90" Type="http://schemas.openxmlformats.org/officeDocument/2006/relationships/customXml" Target="../ink/ink973.xml"/><Relationship Id="rId165" Type="http://schemas.openxmlformats.org/officeDocument/2006/relationships/image" Target="../media/image2332.png"/><Relationship Id="rId186" Type="http://schemas.openxmlformats.org/officeDocument/2006/relationships/customXml" Target="../ink/ink1021.xml"/><Relationship Id="rId351" Type="http://schemas.openxmlformats.org/officeDocument/2006/relationships/image" Target="../media/image2423.png"/><Relationship Id="rId372" Type="http://schemas.openxmlformats.org/officeDocument/2006/relationships/customXml" Target="../ink/ink1114.xml"/><Relationship Id="rId393" Type="http://schemas.openxmlformats.org/officeDocument/2006/relationships/image" Target="../media/image2444.png"/><Relationship Id="rId211" Type="http://schemas.openxmlformats.org/officeDocument/2006/relationships/image" Target="../media/image2354.png"/><Relationship Id="rId232" Type="http://schemas.openxmlformats.org/officeDocument/2006/relationships/customXml" Target="../ink/ink1044.xml"/><Relationship Id="rId253" Type="http://schemas.openxmlformats.org/officeDocument/2006/relationships/image" Target="../media/image2375.png"/><Relationship Id="rId274" Type="http://schemas.openxmlformats.org/officeDocument/2006/relationships/customXml" Target="../ink/ink1065.xml"/><Relationship Id="rId295" Type="http://schemas.openxmlformats.org/officeDocument/2006/relationships/image" Target="../media/image2396.png"/><Relationship Id="rId309" Type="http://schemas.openxmlformats.org/officeDocument/2006/relationships/image" Target="../media/image2403.png"/><Relationship Id="rId27" Type="http://schemas.openxmlformats.org/officeDocument/2006/relationships/image" Target="../media/image2258.png"/><Relationship Id="rId48" Type="http://schemas.openxmlformats.org/officeDocument/2006/relationships/customXml" Target="../ink/ink952.xml"/><Relationship Id="rId69" Type="http://schemas.openxmlformats.org/officeDocument/2006/relationships/image" Target="../media/image2279.png"/><Relationship Id="rId113" Type="http://schemas.openxmlformats.org/officeDocument/2006/relationships/image" Target="../media/image2306.png"/><Relationship Id="rId134" Type="http://schemas.openxmlformats.org/officeDocument/2006/relationships/customXml" Target="../ink/ink995.xml"/><Relationship Id="rId320" Type="http://schemas.openxmlformats.org/officeDocument/2006/relationships/customXml" Target="../ink/ink1088.xml"/><Relationship Id="rId80" Type="http://schemas.openxmlformats.org/officeDocument/2006/relationships/customXml" Target="../ink/ink968.xml"/><Relationship Id="rId155" Type="http://schemas.openxmlformats.org/officeDocument/2006/relationships/image" Target="../media/image2327.png"/><Relationship Id="rId176" Type="http://schemas.openxmlformats.org/officeDocument/2006/relationships/customXml" Target="../ink/ink1016.xml"/><Relationship Id="rId197" Type="http://schemas.openxmlformats.org/officeDocument/2006/relationships/image" Target="../media/image2348.png"/><Relationship Id="rId341" Type="http://schemas.openxmlformats.org/officeDocument/2006/relationships/image" Target="../media/image2419.png"/><Relationship Id="rId362" Type="http://schemas.openxmlformats.org/officeDocument/2006/relationships/customXml" Target="../ink/ink1109.xml"/><Relationship Id="rId383" Type="http://schemas.openxmlformats.org/officeDocument/2006/relationships/image" Target="../media/image2439.png"/><Relationship Id="rId201" Type="http://schemas.openxmlformats.org/officeDocument/2006/relationships/image" Target="../media/image2350.png"/><Relationship Id="rId222" Type="http://schemas.openxmlformats.org/officeDocument/2006/relationships/customXml" Target="../ink/ink1039.xml"/><Relationship Id="rId243" Type="http://schemas.openxmlformats.org/officeDocument/2006/relationships/image" Target="../media/image2370.png"/><Relationship Id="rId264" Type="http://schemas.openxmlformats.org/officeDocument/2006/relationships/customXml" Target="../ink/ink1060.xml"/><Relationship Id="rId285" Type="http://schemas.openxmlformats.org/officeDocument/2006/relationships/image" Target="../media/image2391.png"/><Relationship Id="rId17" Type="http://schemas.openxmlformats.org/officeDocument/2006/relationships/image" Target="../media/image2253.png"/><Relationship Id="rId38" Type="http://schemas.openxmlformats.org/officeDocument/2006/relationships/customXml" Target="../ink/ink947.xml"/><Relationship Id="rId59" Type="http://schemas.openxmlformats.org/officeDocument/2006/relationships/image" Target="../media/image2274.png"/><Relationship Id="rId103" Type="http://schemas.openxmlformats.org/officeDocument/2006/relationships/image" Target="../media/image2295.png"/><Relationship Id="rId124" Type="http://schemas.openxmlformats.org/officeDocument/2006/relationships/customXml" Target="../ink/ink990.xml"/><Relationship Id="rId310" Type="http://schemas.openxmlformats.org/officeDocument/2006/relationships/customXml" Target="../ink/ink1083.xml"/><Relationship Id="rId70" Type="http://schemas.openxmlformats.org/officeDocument/2006/relationships/customXml" Target="../ink/ink963.xml"/><Relationship Id="rId91" Type="http://schemas.openxmlformats.org/officeDocument/2006/relationships/image" Target="../media/image2289.png"/><Relationship Id="rId145" Type="http://schemas.openxmlformats.org/officeDocument/2006/relationships/image" Target="../media/image2322.png"/><Relationship Id="rId166" Type="http://schemas.openxmlformats.org/officeDocument/2006/relationships/customXml" Target="../ink/ink1011.xml"/><Relationship Id="rId187" Type="http://schemas.openxmlformats.org/officeDocument/2006/relationships/image" Target="../media/image2343.png"/><Relationship Id="rId331" Type="http://schemas.openxmlformats.org/officeDocument/2006/relationships/image" Target="../media/image2414.png"/><Relationship Id="rId352" Type="http://schemas.openxmlformats.org/officeDocument/2006/relationships/customXml" Target="../ink/ink1104.xml"/><Relationship Id="rId373" Type="http://schemas.openxmlformats.org/officeDocument/2006/relationships/image" Target="../media/image2434.png"/><Relationship Id="rId394" Type="http://schemas.openxmlformats.org/officeDocument/2006/relationships/customXml" Target="../ink/ink1125.xml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34.xml"/><Relationship Id="rId233" Type="http://schemas.openxmlformats.org/officeDocument/2006/relationships/image" Target="../media/image2365.png"/><Relationship Id="rId254" Type="http://schemas.openxmlformats.org/officeDocument/2006/relationships/customXml" Target="../ink/ink1055.xml"/><Relationship Id="rId28" Type="http://schemas.openxmlformats.org/officeDocument/2006/relationships/customXml" Target="../ink/ink942.xml"/><Relationship Id="rId49" Type="http://schemas.openxmlformats.org/officeDocument/2006/relationships/image" Target="../media/image2269.png"/><Relationship Id="rId114" Type="http://schemas.openxmlformats.org/officeDocument/2006/relationships/customXml" Target="../ink/ink985.xml"/><Relationship Id="rId275" Type="http://schemas.openxmlformats.org/officeDocument/2006/relationships/image" Target="../media/image2386.png"/><Relationship Id="rId296" Type="http://schemas.openxmlformats.org/officeDocument/2006/relationships/customXml" Target="../ink/ink1076.xml"/><Relationship Id="rId300" Type="http://schemas.openxmlformats.org/officeDocument/2006/relationships/customXml" Target="../ink/ink1078.xml"/><Relationship Id="rId60" Type="http://schemas.openxmlformats.org/officeDocument/2006/relationships/customXml" Target="../ink/ink958.xml"/><Relationship Id="rId81" Type="http://schemas.openxmlformats.org/officeDocument/2006/relationships/image" Target="../media/image2285.png"/><Relationship Id="rId135" Type="http://schemas.openxmlformats.org/officeDocument/2006/relationships/image" Target="../media/image2317.png"/><Relationship Id="rId156" Type="http://schemas.openxmlformats.org/officeDocument/2006/relationships/customXml" Target="../ink/ink1006.xml"/><Relationship Id="rId177" Type="http://schemas.openxmlformats.org/officeDocument/2006/relationships/image" Target="../media/image2338.png"/><Relationship Id="rId198" Type="http://schemas.openxmlformats.org/officeDocument/2006/relationships/customXml" Target="../ink/ink1027.xml"/><Relationship Id="rId321" Type="http://schemas.openxmlformats.org/officeDocument/2006/relationships/image" Target="../media/image2409.png"/><Relationship Id="rId342" Type="http://schemas.openxmlformats.org/officeDocument/2006/relationships/customXml" Target="../ink/ink1099.xml"/><Relationship Id="rId363" Type="http://schemas.openxmlformats.org/officeDocument/2006/relationships/image" Target="../media/image2429.png"/><Relationship Id="rId384" Type="http://schemas.openxmlformats.org/officeDocument/2006/relationships/customXml" Target="../ink/ink1120.xml"/><Relationship Id="rId202" Type="http://schemas.openxmlformats.org/officeDocument/2006/relationships/customXml" Target="../ink/ink1029.xml"/><Relationship Id="rId223" Type="http://schemas.openxmlformats.org/officeDocument/2006/relationships/image" Target="../media/image2360.png"/><Relationship Id="rId244" Type="http://schemas.openxmlformats.org/officeDocument/2006/relationships/customXml" Target="../ink/ink1050.xml"/><Relationship Id="rId18" Type="http://schemas.openxmlformats.org/officeDocument/2006/relationships/customXml" Target="../ink/ink937.xml"/><Relationship Id="rId39" Type="http://schemas.openxmlformats.org/officeDocument/2006/relationships/image" Target="../media/image2264.png"/><Relationship Id="rId265" Type="http://schemas.openxmlformats.org/officeDocument/2006/relationships/image" Target="../media/image2381.png"/><Relationship Id="rId286" Type="http://schemas.openxmlformats.org/officeDocument/2006/relationships/customXml" Target="../ink/ink1071.xml"/><Relationship Id="rId50" Type="http://schemas.openxmlformats.org/officeDocument/2006/relationships/customXml" Target="../ink/ink953.xml"/><Relationship Id="rId104" Type="http://schemas.openxmlformats.org/officeDocument/2006/relationships/customXml" Target="../ink/ink980.xml"/><Relationship Id="rId125" Type="http://schemas.openxmlformats.org/officeDocument/2006/relationships/image" Target="../media/image2312.png"/><Relationship Id="rId146" Type="http://schemas.openxmlformats.org/officeDocument/2006/relationships/customXml" Target="../ink/ink1001.xml"/><Relationship Id="rId167" Type="http://schemas.openxmlformats.org/officeDocument/2006/relationships/image" Target="../media/image2333.png"/><Relationship Id="rId188" Type="http://schemas.openxmlformats.org/officeDocument/2006/relationships/customXml" Target="../ink/ink1022.xml"/><Relationship Id="rId311" Type="http://schemas.openxmlformats.org/officeDocument/2006/relationships/image" Target="../media/image2404.png"/><Relationship Id="rId332" Type="http://schemas.openxmlformats.org/officeDocument/2006/relationships/customXml" Target="../ink/ink1094.xml"/><Relationship Id="rId353" Type="http://schemas.openxmlformats.org/officeDocument/2006/relationships/image" Target="../media/image2424.png"/><Relationship Id="rId374" Type="http://schemas.openxmlformats.org/officeDocument/2006/relationships/customXml" Target="../ink/ink1115.xml"/><Relationship Id="rId395" Type="http://schemas.openxmlformats.org/officeDocument/2006/relationships/image" Target="../media/image2445.png"/><Relationship Id="rId71" Type="http://schemas.openxmlformats.org/officeDocument/2006/relationships/image" Target="../media/image2280.png"/><Relationship Id="rId92" Type="http://schemas.openxmlformats.org/officeDocument/2006/relationships/customXml" Target="../ink/ink974.xml"/><Relationship Id="rId213" Type="http://schemas.openxmlformats.org/officeDocument/2006/relationships/image" Target="../media/image2355.png"/><Relationship Id="rId234" Type="http://schemas.openxmlformats.org/officeDocument/2006/relationships/customXml" Target="../ink/ink1045.xml"/><Relationship Id="rId2" Type="http://schemas.openxmlformats.org/officeDocument/2006/relationships/customXml" Target="../ink/ink929.xml"/><Relationship Id="rId29" Type="http://schemas.openxmlformats.org/officeDocument/2006/relationships/image" Target="../media/image2259.png"/><Relationship Id="rId255" Type="http://schemas.openxmlformats.org/officeDocument/2006/relationships/image" Target="../media/image2376.png"/><Relationship Id="rId276" Type="http://schemas.openxmlformats.org/officeDocument/2006/relationships/customXml" Target="../ink/ink1066.xml"/><Relationship Id="rId297" Type="http://schemas.openxmlformats.org/officeDocument/2006/relationships/image" Target="../media/image2397.png"/><Relationship Id="rId40" Type="http://schemas.openxmlformats.org/officeDocument/2006/relationships/customXml" Target="../ink/ink948.xml"/><Relationship Id="rId115" Type="http://schemas.openxmlformats.org/officeDocument/2006/relationships/image" Target="../media/image2307.png"/><Relationship Id="rId136" Type="http://schemas.openxmlformats.org/officeDocument/2006/relationships/customXml" Target="../ink/ink996.xml"/><Relationship Id="rId157" Type="http://schemas.openxmlformats.org/officeDocument/2006/relationships/image" Target="../media/image2328.png"/><Relationship Id="rId178" Type="http://schemas.openxmlformats.org/officeDocument/2006/relationships/customXml" Target="../ink/ink1017.xml"/><Relationship Id="rId301" Type="http://schemas.openxmlformats.org/officeDocument/2006/relationships/image" Target="../media/image2399.png"/><Relationship Id="rId322" Type="http://schemas.openxmlformats.org/officeDocument/2006/relationships/customXml" Target="../ink/ink1089.xml"/><Relationship Id="rId343" Type="http://schemas.openxmlformats.org/officeDocument/2006/relationships/image" Target="../media/image1059.png"/><Relationship Id="rId364" Type="http://schemas.openxmlformats.org/officeDocument/2006/relationships/customXml" Target="../ink/ink1110.xml"/><Relationship Id="rId61" Type="http://schemas.openxmlformats.org/officeDocument/2006/relationships/image" Target="../media/image2275.png"/><Relationship Id="rId82" Type="http://schemas.openxmlformats.org/officeDocument/2006/relationships/customXml" Target="../ink/ink969.xml"/><Relationship Id="rId199" Type="http://schemas.openxmlformats.org/officeDocument/2006/relationships/image" Target="../media/image2349.png"/><Relationship Id="rId203" Type="http://schemas.openxmlformats.org/officeDocument/2006/relationships/image" Target="../media/image2351.png"/><Relationship Id="rId385" Type="http://schemas.openxmlformats.org/officeDocument/2006/relationships/image" Target="../media/image2440.png"/><Relationship Id="rId19" Type="http://schemas.openxmlformats.org/officeDocument/2006/relationships/image" Target="../media/image2254.png"/><Relationship Id="rId224" Type="http://schemas.openxmlformats.org/officeDocument/2006/relationships/customXml" Target="../ink/ink1040.xml"/><Relationship Id="rId245" Type="http://schemas.openxmlformats.org/officeDocument/2006/relationships/image" Target="../media/image2371.png"/><Relationship Id="rId266" Type="http://schemas.openxmlformats.org/officeDocument/2006/relationships/customXml" Target="../ink/ink1061.xml"/><Relationship Id="rId287" Type="http://schemas.openxmlformats.org/officeDocument/2006/relationships/image" Target="../media/image2392.png"/><Relationship Id="rId30" Type="http://schemas.openxmlformats.org/officeDocument/2006/relationships/customXml" Target="../ink/ink943.xml"/><Relationship Id="rId105" Type="http://schemas.openxmlformats.org/officeDocument/2006/relationships/image" Target="../media/image2296.png"/><Relationship Id="rId126" Type="http://schemas.openxmlformats.org/officeDocument/2006/relationships/customXml" Target="../ink/ink991.xml"/><Relationship Id="rId147" Type="http://schemas.openxmlformats.org/officeDocument/2006/relationships/image" Target="../media/image2323.png"/><Relationship Id="rId168" Type="http://schemas.openxmlformats.org/officeDocument/2006/relationships/customXml" Target="../ink/ink1012.xml"/><Relationship Id="rId312" Type="http://schemas.openxmlformats.org/officeDocument/2006/relationships/customXml" Target="../ink/ink1084.xml"/><Relationship Id="rId333" Type="http://schemas.openxmlformats.org/officeDocument/2006/relationships/image" Target="../media/image2415.png"/><Relationship Id="rId354" Type="http://schemas.openxmlformats.org/officeDocument/2006/relationships/customXml" Target="../ink/ink1105.xml"/><Relationship Id="rId51" Type="http://schemas.openxmlformats.org/officeDocument/2006/relationships/image" Target="../media/image2270.png"/><Relationship Id="rId72" Type="http://schemas.openxmlformats.org/officeDocument/2006/relationships/customXml" Target="../ink/ink964.xml"/><Relationship Id="rId93" Type="http://schemas.openxmlformats.org/officeDocument/2006/relationships/image" Target="../media/image2290.png"/><Relationship Id="rId189" Type="http://schemas.openxmlformats.org/officeDocument/2006/relationships/image" Target="../media/image2344.png"/><Relationship Id="rId375" Type="http://schemas.openxmlformats.org/officeDocument/2006/relationships/image" Target="../media/image2435.png"/><Relationship Id="rId396" Type="http://schemas.openxmlformats.org/officeDocument/2006/relationships/customXml" Target="../ink/ink1126.xml"/><Relationship Id="rId3" Type="http://schemas.openxmlformats.org/officeDocument/2006/relationships/image" Target="../media/image2298.png"/><Relationship Id="rId214" Type="http://schemas.openxmlformats.org/officeDocument/2006/relationships/customXml" Target="../ink/ink1035.xml"/><Relationship Id="rId235" Type="http://schemas.openxmlformats.org/officeDocument/2006/relationships/image" Target="../media/image2366.png"/><Relationship Id="rId256" Type="http://schemas.openxmlformats.org/officeDocument/2006/relationships/customXml" Target="../ink/ink1056.xml"/><Relationship Id="rId277" Type="http://schemas.openxmlformats.org/officeDocument/2006/relationships/image" Target="../media/image2387.png"/><Relationship Id="rId298" Type="http://schemas.openxmlformats.org/officeDocument/2006/relationships/customXml" Target="../ink/ink1077.xml"/><Relationship Id="rId400" Type="http://schemas.openxmlformats.org/officeDocument/2006/relationships/customXml" Target="../ink/ink1128.xml"/><Relationship Id="rId116" Type="http://schemas.openxmlformats.org/officeDocument/2006/relationships/customXml" Target="../ink/ink986.xml"/><Relationship Id="rId137" Type="http://schemas.openxmlformats.org/officeDocument/2006/relationships/image" Target="../media/image2318.png"/><Relationship Id="rId158" Type="http://schemas.openxmlformats.org/officeDocument/2006/relationships/customXml" Target="../ink/ink1007.xml"/><Relationship Id="rId302" Type="http://schemas.openxmlformats.org/officeDocument/2006/relationships/customXml" Target="../ink/ink1079.xml"/><Relationship Id="rId323" Type="http://schemas.openxmlformats.org/officeDocument/2006/relationships/image" Target="../media/image2410.png"/><Relationship Id="rId344" Type="http://schemas.openxmlformats.org/officeDocument/2006/relationships/customXml" Target="../ink/ink1100.xml"/><Relationship Id="rId20" Type="http://schemas.openxmlformats.org/officeDocument/2006/relationships/customXml" Target="../ink/ink938.xml"/><Relationship Id="rId41" Type="http://schemas.openxmlformats.org/officeDocument/2006/relationships/image" Target="../media/image2265.png"/><Relationship Id="rId62" Type="http://schemas.openxmlformats.org/officeDocument/2006/relationships/customXml" Target="../ink/ink959.xml"/><Relationship Id="rId83" Type="http://schemas.openxmlformats.org/officeDocument/2006/relationships/image" Target="../media/image1306.png"/><Relationship Id="rId179" Type="http://schemas.openxmlformats.org/officeDocument/2006/relationships/image" Target="../media/image2339.png"/><Relationship Id="rId365" Type="http://schemas.openxmlformats.org/officeDocument/2006/relationships/image" Target="../media/image2430.png"/><Relationship Id="rId386" Type="http://schemas.openxmlformats.org/officeDocument/2006/relationships/customXml" Target="../ink/ink1121.xml"/><Relationship Id="rId190" Type="http://schemas.openxmlformats.org/officeDocument/2006/relationships/customXml" Target="../ink/ink1023.xml"/><Relationship Id="rId204" Type="http://schemas.openxmlformats.org/officeDocument/2006/relationships/customXml" Target="../ink/ink1030.xml"/><Relationship Id="rId225" Type="http://schemas.openxmlformats.org/officeDocument/2006/relationships/image" Target="../media/image2361.png"/><Relationship Id="rId246" Type="http://schemas.openxmlformats.org/officeDocument/2006/relationships/customXml" Target="../ink/ink1051.xml"/><Relationship Id="rId267" Type="http://schemas.openxmlformats.org/officeDocument/2006/relationships/image" Target="../media/image2382.png"/><Relationship Id="rId288" Type="http://schemas.openxmlformats.org/officeDocument/2006/relationships/customXml" Target="../ink/ink1072.xml"/><Relationship Id="rId106" Type="http://schemas.openxmlformats.org/officeDocument/2006/relationships/customXml" Target="../ink/ink981.xml"/><Relationship Id="rId127" Type="http://schemas.openxmlformats.org/officeDocument/2006/relationships/image" Target="../media/image2313.png"/><Relationship Id="rId313" Type="http://schemas.openxmlformats.org/officeDocument/2006/relationships/image" Target="../media/image2405.png"/><Relationship Id="rId10" Type="http://schemas.openxmlformats.org/officeDocument/2006/relationships/customXml" Target="../ink/ink933.xml"/><Relationship Id="rId31" Type="http://schemas.openxmlformats.org/officeDocument/2006/relationships/image" Target="../media/image2260.png"/><Relationship Id="rId52" Type="http://schemas.openxmlformats.org/officeDocument/2006/relationships/customXml" Target="../ink/ink954.xml"/><Relationship Id="rId73" Type="http://schemas.openxmlformats.org/officeDocument/2006/relationships/image" Target="../media/image2281.png"/><Relationship Id="rId94" Type="http://schemas.openxmlformats.org/officeDocument/2006/relationships/customXml" Target="../ink/ink975.xml"/><Relationship Id="rId148" Type="http://schemas.openxmlformats.org/officeDocument/2006/relationships/customXml" Target="../ink/ink1002.xml"/><Relationship Id="rId169" Type="http://schemas.openxmlformats.org/officeDocument/2006/relationships/image" Target="../media/image2334.png"/><Relationship Id="rId334" Type="http://schemas.openxmlformats.org/officeDocument/2006/relationships/customXml" Target="../ink/ink1095.xml"/><Relationship Id="rId355" Type="http://schemas.openxmlformats.org/officeDocument/2006/relationships/image" Target="../media/image2425.png"/><Relationship Id="rId376" Type="http://schemas.openxmlformats.org/officeDocument/2006/relationships/customXml" Target="../ink/ink1116.xml"/><Relationship Id="rId397" Type="http://schemas.openxmlformats.org/officeDocument/2006/relationships/image" Target="../media/image2446.png"/><Relationship Id="rId4" Type="http://schemas.openxmlformats.org/officeDocument/2006/relationships/customXml" Target="../ink/ink930.xml"/><Relationship Id="rId180" Type="http://schemas.openxmlformats.org/officeDocument/2006/relationships/customXml" Target="../ink/ink1018.xml"/><Relationship Id="rId215" Type="http://schemas.openxmlformats.org/officeDocument/2006/relationships/image" Target="../media/image2356.png"/><Relationship Id="rId236" Type="http://schemas.openxmlformats.org/officeDocument/2006/relationships/customXml" Target="../ink/ink1046.xml"/><Relationship Id="rId257" Type="http://schemas.openxmlformats.org/officeDocument/2006/relationships/image" Target="../media/image2377.png"/><Relationship Id="rId278" Type="http://schemas.openxmlformats.org/officeDocument/2006/relationships/customXml" Target="../ink/ink1067.xml"/><Relationship Id="rId401" Type="http://schemas.openxmlformats.org/officeDocument/2006/relationships/image" Target="../media/image2448.png"/><Relationship Id="rId303" Type="http://schemas.openxmlformats.org/officeDocument/2006/relationships/image" Target="../media/image2400.png"/><Relationship Id="rId42" Type="http://schemas.openxmlformats.org/officeDocument/2006/relationships/customXml" Target="../ink/ink949.xml"/><Relationship Id="rId84" Type="http://schemas.openxmlformats.org/officeDocument/2006/relationships/customXml" Target="../ink/ink970.xml"/><Relationship Id="rId138" Type="http://schemas.openxmlformats.org/officeDocument/2006/relationships/customXml" Target="../ink/ink997.xml"/><Relationship Id="rId345" Type="http://schemas.openxmlformats.org/officeDocument/2006/relationships/image" Target="../media/image2420.png"/><Relationship Id="rId387" Type="http://schemas.openxmlformats.org/officeDocument/2006/relationships/image" Target="../media/image2441.png"/><Relationship Id="rId191" Type="http://schemas.openxmlformats.org/officeDocument/2006/relationships/image" Target="../media/image2345.png"/><Relationship Id="rId205" Type="http://schemas.openxmlformats.org/officeDocument/2006/relationships/image" Target="../media/image2352.png"/><Relationship Id="rId247" Type="http://schemas.openxmlformats.org/officeDocument/2006/relationships/image" Target="../media/image2372.png"/><Relationship Id="rId107" Type="http://schemas.openxmlformats.org/officeDocument/2006/relationships/image" Target="../media/image2303.png"/><Relationship Id="rId289" Type="http://schemas.openxmlformats.org/officeDocument/2006/relationships/image" Target="../media/image2393.png"/><Relationship Id="rId11" Type="http://schemas.openxmlformats.org/officeDocument/2006/relationships/image" Target="../media/image2302.png"/><Relationship Id="rId53" Type="http://schemas.openxmlformats.org/officeDocument/2006/relationships/image" Target="../media/image2271.png"/><Relationship Id="rId149" Type="http://schemas.openxmlformats.org/officeDocument/2006/relationships/image" Target="../media/image2324.png"/><Relationship Id="rId314" Type="http://schemas.openxmlformats.org/officeDocument/2006/relationships/customXml" Target="../ink/ink1085.xml"/><Relationship Id="rId356" Type="http://schemas.openxmlformats.org/officeDocument/2006/relationships/customXml" Target="../ink/ink1106.xml"/><Relationship Id="rId398" Type="http://schemas.openxmlformats.org/officeDocument/2006/relationships/customXml" Target="../ink/ink1127.xml"/><Relationship Id="rId95" Type="http://schemas.openxmlformats.org/officeDocument/2006/relationships/image" Target="../media/image2291.png"/><Relationship Id="rId160" Type="http://schemas.openxmlformats.org/officeDocument/2006/relationships/customXml" Target="../ink/ink1008.xml"/><Relationship Id="rId216" Type="http://schemas.openxmlformats.org/officeDocument/2006/relationships/customXml" Target="../ink/ink1036.xml"/><Relationship Id="rId258" Type="http://schemas.openxmlformats.org/officeDocument/2006/relationships/customXml" Target="../ink/ink1057.xml"/><Relationship Id="rId22" Type="http://schemas.openxmlformats.org/officeDocument/2006/relationships/customXml" Target="../ink/ink939.xml"/><Relationship Id="rId64" Type="http://schemas.openxmlformats.org/officeDocument/2006/relationships/customXml" Target="../ink/ink960.xml"/><Relationship Id="rId118" Type="http://schemas.openxmlformats.org/officeDocument/2006/relationships/customXml" Target="../ink/ink987.xml"/><Relationship Id="rId325" Type="http://schemas.openxmlformats.org/officeDocument/2006/relationships/image" Target="../media/image2411.png"/><Relationship Id="rId367" Type="http://schemas.openxmlformats.org/officeDocument/2006/relationships/image" Target="../media/image2431.png"/><Relationship Id="rId171" Type="http://schemas.openxmlformats.org/officeDocument/2006/relationships/image" Target="../media/image2335.png"/><Relationship Id="rId227" Type="http://schemas.openxmlformats.org/officeDocument/2006/relationships/image" Target="../media/image2362.png"/><Relationship Id="rId269" Type="http://schemas.openxmlformats.org/officeDocument/2006/relationships/image" Target="../media/image2383.png"/><Relationship Id="rId33" Type="http://schemas.openxmlformats.org/officeDocument/2006/relationships/image" Target="../media/image2261.png"/><Relationship Id="rId129" Type="http://schemas.openxmlformats.org/officeDocument/2006/relationships/image" Target="../media/image2314.png"/><Relationship Id="rId280" Type="http://schemas.openxmlformats.org/officeDocument/2006/relationships/customXml" Target="../ink/ink1068.xml"/><Relationship Id="rId336" Type="http://schemas.openxmlformats.org/officeDocument/2006/relationships/customXml" Target="../ink/ink1096.xml"/><Relationship Id="rId75" Type="http://schemas.openxmlformats.org/officeDocument/2006/relationships/image" Target="../media/image2282.png"/><Relationship Id="rId140" Type="http://schemas.openxmlformats.org/officeDocument/2006/relationships/customXml" Target="../ink/ink998.xml"/><Relationship Id="rId182" Type="http://schemas.openxmlformats.org/officeDocument/2006/relationships/customXml" Target="../ink/ink1019.xml"/><Relationship Id="rId378" Type="http://schemas.openxmlformats.org/officeDocument/2006/relationships/customXml" Target="../ink/ink1117.xml"/><Relationship Id="rId6" Type="http://schemas.openxmlformats.org/officeDocument/2006/relationships/customXml" Target="../ink/ink931.xml"/><Relationship Id="rId238" Type="http://schemas.openxmlformats.org/officeDocument/2006/relationships/customXml" Target="../ink/ink1047.xml"/><Relationship Id="rId291" Type="http://schemas.openxmlformats.org/officeDocument/2006/relationships/image" Target="../media/image2394.png"/><Relationship Id="rId305" Type="http://schemas.openxmlformats.org/officeDocument/2006/relationships/image" Target="../media/image2401.png"/><Relationship Id="rId347" Type="http://schemas.openxmlformats.org/officeDocument/2006/relationships/image" Target="../media/image2421.png"/><Relationship Id="rId44" Type="http://schemas.openxmlformats.org/officeDocument/2006/relationships/customXml" Target="../ink/ink950.xml"/><Relationship Id="rId86" Type="http://schemas.openxmlformats.org/officeDocument/2006/relationships/customXml" Target="../ink/ink971.xml"/><Relationship Id="rId151" Type="http://schemas.openxmlformats.org/officeDocument/2006/relationships/image" Target="../media/image2325.png"/><Relationship Id="rId389" Type="http://schemas.openxmlformats.org/officeDocument/2006/relationships/image" Target="../media/image2442.png"/><Relationship Id="rId193" Type="http://schemas.openxmlformats.org/officeDocument/2006/relationships/image" Target="../media/image2346.png"/><Relationship Id="rId207" Type="http://schemas.openxmlformats.org/officeDocument/2006/relationships/image" Target="../media/image1214.png"/><Relationship Id="rId249" Type="http://schemas.openxmlformats.org/officeDocument/2006/relationships/image" Target="../media/image2373.png"/><Relationship Id="rId13" Type="http://schemas.openxmlformats.org/officeDocument/2006/relationships/image" Target="../media/image2250.png"/><Relationship Id="rId109" Type="http://schemas.openxmlformats.org/officeDocument/2006/relationships/image" Target="../media/image2304.png"/><Relationship Id="rId260" Type="http://schemas.openxmlformats.org/officeDocument/2006/relationships/customXml" Target="../ink/ink1058.xml"/><Relationship Id="rId316" Type="http://schemas.openxmlformats.org/officeDocument/2006/relationships/customXml" Target="../ink/ink1086.xml"/><Relationship Id="rId55" Type="http://schemas.openxmlformats.org/officeDocument/2006/relationships/image" Target="../media/image2272.png"/><Relationship Id="rId97" Type="http://schemas.openxmlformats.org/officeDocument/2006/relationships/image" Target="../media/image2292.png"/><Relationship Id="rId120" Type="http://schemas.openxmlformats.org/officeDocument/2006/relationships/customXml" Target="../ink/ink988.xml"/><Relationship Id="rId358" Type="http://schemas.openxmlformats.org/officeDocument/2006/relationships/customXml" Target="../ink/ink1107.xml"/><Relationship Id="rId162" Type="http://schemas.openxmlformats.org/officeDocument/2006/relationships/customXml" Target="../ink/ink1009.xml"/><Relationship Id="rId218" Type="http://schemas.openxmlformats.org/officeDocument/2006/relationships/customXml" Target="../ink/ink1037.xml"/><Relationship Id="rId271" Type="http://schemas.openxmlformats.org/officeDocument/2006/relationships/image" Target="../media/image2384.png"/><Relationship Id="rId24" Type="http://schemas.openxmlformats.org/officeDocument/2006/relationships/customXml" Target="../ink/ink940.xml"/><Relationship Id="rId66" Type="http://schemas.openxmlformats.org/officeDocument/2006/relationships/customXml" Target="../ink/ink961.xml"/><Relationship Id="rId131" Type="http://schemas.openxmlformats.org/officeDocument/2006/relationships/image" Target="../media/image2315.png"/><Relationship Id="rId327" Type="http://schemas.openxmlformats.org/officeDocument/2006/relationships/image" Target="../media/image2412.png"/><Relationship Id="rId369" Type="http://schemas.openxmlformats.org/officeDocument/2006/relationships/image" Target="../media/image2432.png"/><Relationship Id="rId173" Type="http://schemas.openxmlformats.org/officeDocument/2006/relationships/image" Target="../media/image2336.png"/><Relationship Id="rId229" Type="http://schemas.openxmlformats.org/officeDocument/2006/relationships/image" Target="../media/image2363.png"/><Relationship Id="rId380" Type="http://schemas.openxmlformats.org/officeDocument/2006/relationships/customXml" Target="../ink/ink1118.xml"/><Relationship Id="rId240" Type="http://schemas.openxmlformats.org/officeDocument/2006/relationships/customXml" Target="../ink/ink1048.xml"/><Relationship Id="rId35" Type="http://schemas.openxmlformats.org/officeDocument/2006/relationships/image" Target="../media/image2262.png"/><Relationship Id="rId77" Type="http://schemas.openxmlformats.org/officeDocument/2006/relationships/image" Target="../media/image2283.png"/><Relationship Id="rId100" Type="http://schemas.openxmlformats.org/officeDocument/2006/relationships/customXml" Target="../ink/ink978.xml"/><Relationship Id="rId282" Type="http://schemas.openxmlformats.org/officeDocument/2006/relationships/customXml" Target="../ink/ink1069.xml"/><Relationship Id="rId338" Type="http://schemas.openxmlformats.org/officeDocument/2006/relationships/customXml" Target="../ink/ink1097.xml"/><Relationship Id="rId8" Type="http://schemas.openxmlformats.org/officeDocument/2006/relationships/customXml" Target="../ink/ink932.xml"/><Relationship Id="rId142" Type="http://schemas.openxmlformats.org/officeDocument/2006/relationships/customXml" Target="../ink/ink999.xml"/><Relationship Id="rId184" Type="http://schemas.openxmlformats.org/officeDocument/2006/relationships/customXml" Target="../ink/ink1020.xml"/><Relationship Id="rId391" Type="http://schemas.openxmlformats.org/officeDocument/2006/relationships/image" Target="../media/image2443.png"/><Relationship Id="rId251" Type="http://schemas.openxmlformats.org/officeDocument/2006/relationships/image" Target="../media/image2374.png"/><Relationship Id="rId46" Type="http://schemas.openxmlformats.org/officeDocument/2006/relationships/customXml" Target="../ink/ink951.xml"/><Relationship Id="rId293" Type="http://schemas.openxmlformats.org/officeDocument/2006/relationships/image" Target="../media/image2395.png"/><Relationship Id="rId307" Type="http://schemas.openxmlformats.org/officeDocument/2006/relationships/image" Target="../media/image2402.png"/><Relationship Id="rId349" Type="http://schemas.openxmlformats.org/officeDocument/2006/relationships/image" Target="../media/image2422.png"/><Relationship Id="rId88" Type="http://schemas.openxmlformats.org/officeDocument/2006/relationships/customXml" Target="../ink/ink972.xml"/><Relationship Id="rId111" Type="http://schemas.openxmlformats.org/officeDocument/2006/relationships/image" Target="../media/image2305.png"/><Relationship Id="rId153" Type="http://schemas.openxmlformats.org/officeDocument/2006/relationships/image" Target="../media/image2326.png"/><Relationship Id="rId195" Type="http://schemas.openxmlformats.org/officeDocument/2006/relationships/image" Target="../media/image2347.png"/><Relationship Id="rId209" Type="http://schemas.openxmlformats.org/officeDocument/2006/relationships/image" Target="../media/image2353.png"/><Relationship Id="rId360" Type="http://schemas.openxmlformats.org/officeDocument/2006/relationships/customXml" Target="../ink/ink1108.xml"/><Relationship Id="rId220" Type="http://schemas.openxmlformats.org/officeDocument/2006/relationships/customXml" Target="../ink/ink1038.xml"/><Relationship Id="rId15" Type="http://schemas.openxmlformats.org/officeDocument/2006/relationships/image" Target="../media/image2252.png"/><Relationship Id="rId57" Type="http://schemas.openxmlformats.org/officeDocument/2006/relationships/image" Target="../media/image2273.png"/><Relationship Id="rId262" Type="http://schemas.openxmlformats.org/officeDocument/2006/relationships/customXml" Target="../ink/ink1059.xml"/><Relationship Id="rId318" Type="http://schemas.openxmlformats.org/officeDocument/2006/relationships/customXml" Target="../ink/ink1087.xml"/><Relationship Id="rId99" Type="http://schemas.openxmlformats.org/officeDocument/2006/relationships/image" Target="../media/image2293.png"/><Relationship Id="rId122" Type="http://schemas.openxmlformats.org/officeDocument/2006/relationships/customXml" Target="../ink/ink989.xml"/><Relationship Id="rId164" Type="http://schemas.openxmlformats.org/officeDocument/2006/relationships/customXml" Target="../ink/ink1010.xml"/><Relationship Id="rId371" Type="http://schemas.openxmlformats.org/officeDocument/2006/relationships/image" Target="../media/image2433.png"/><Relationship Id="rId26" Type="http://schemas.openxmlformats.org/officeDocument/2006/relationships/customXml" Target="../ink/ink941.xml"/><Relationship Id="rId231" Type="http://schemas.openxmlformats.org/officeDocument/2006/relationships/image" Target="../media/image2364.png"/><Relationship Id="rId273" Type="http://schemas.openxmlformats.org/officeDocument/2006/relationships/image" Target="../media/image2385.png"/><Relationship Id="rId329" Type="http://schemas.openxmlformats.org/officeDocument/2006/relationships/image" Target="../media/image2413.png"/><Relationship Id="rId68" Type="http://schemas.openxmlformats.org/officeDocument/2006/relationships/customXml" Target="../ink/ink962.xml"/><Relationship Id="rId133" Type="http://schemas.openxmlformats.org/officeDocument/2006/relationships/image" Target="../media/image2316.png"/><Relationship Id="rId175" Type="http://schemas.openxmlformats.org/officeDocument/2006/relationships/image" Target="../media/image2337.png"/><Relationship Id="rId340" Type="http://schemas.openxmlformats.org/officeDocument/2006/relationships/customXml" Target="../ink/ink1098.xml"/><Relationship Id="rId200" Type="http://schemas.openxmlformats.org/officeDocument/2006/relationships/customXml" Target="../ink/ink1028.xml"/><Relationship Id="rId382" Type="http://schemas.openxmlformats.org/officeDocument/2006/relationships/customXml" Target="../ink/ink1119.xml"/><Relationship Id="rId242" Type="http://schemas.openxmlformats.org/officeDocument/2006/relationships/customXml" Target="../ink/ink1049.xml"/><Relationship Id="rId284" Type="http://schemas.openxmlformats.org/officeDocument/2006/relationships/customXml" Target="../ink/ink1070.xml"/><Relationship Id="rId37" Type="http://schemas.openxmlformats.org/officeDocument/2006/relationships/image" Target="../media/image2263.png"/><Relationship Id="rId79" Type="http://schemas.openxmlformats.org/officeDocument/2006/relationships/image" Target="../media/image2284.png"/><Relationship Id="rId102" Type="http://schemas.openxmlformats.org/officeDocument/2006/relationships/customXml" Target="../ink/ink979.xml"/><Relationship Id="rId144" Type="http://schemas.openxmlformats.org/officeDocument/2006/relationships/customXml" Target="../ink/ink100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6.xml"/><Relationship Id="rId299" Type="http://schemas.openxmlformats.org/officeDocument/2006/relationships/customXml" Target="../ink/ink1277.xml"/><Relationship Id="rId21" Type="http://schemas.openxmlformats.org/officeDocument/2006/relationships/customXml" Target="../ink/ink1138.xml"/><Relationship Id="rId63" Type="http://schemas.openxmlformats.org/officeDocument/2006/relationships/customXml" Target="../ink/ink1159.xml"/><Relationship Id="rId159" Type="http://schemas.openxmlformats.org/officeDocument/2006/relationships/customXml" Target="../ink/ink1207.xml"/><Relationship Id="rId324" Type="http://schemas.openxmlformats.org/officeDocument/2006/relationships/image" Target="../media/image2609.png"/><Relationship Id="rId366" Type="http://schemas.openxmlformats.org/officeDocument/2006/relationships/image" Target="../media/image2630.png"/><Relationship Id="rId170" Type="http://schemas.openxmlformats.org/officeDocument/2006/relationships/image" Target="../media/image2533.png"/><Relationship Id="rId226" Type="http://schemas.openxmlformats.org/officeDocument/2006/relationships/image" Target="../media/image2561.png"/><Relationship Id="rId433" Type="http://schemas.openxmlformats.org/officeDocument/2006/relationships/customXml" Target="../ink/ink1344.xml"/><Relationship Id="rId268" Type="http://schemas.openxmlformats.org/officeDocument/2006/relationships/image" Target="../media/image2582.png"/><Relationship Id="rId475" Type="http://schemas.openxmlformats.org/officeDocument/2006/relationships/image" Target="../media/image2684.png"/><Relationship Id="rId32" Type="http://schemas.openxmlformats.org/officeDocument/2006/relationships/image" Target="../media/image2464.png"/><Relationship Id="rId74" Type="http://schemas.openxmlformats.org/officeDocument/2006/relationships/image" Target="../media/image2485.png"/><Relationship Id="rId128" Type="http://schemas.openxmlformats.org/officeDocument/2006/relationships/image" Target="../media/image2512.png"/><Relationship Id="rId335" Type="http://schemas.openxmlformats.org/officeDocument/2006/relationships/customXml" Target="../ink/ink1295.xml"/><Relationship Id="rId377" Type="http://schemas.openxmlformats.org/officeDocument/2006/relationships/customXml" Target="../ink/ink1316.xml"/><Relationship Id="rId5" Type="http://schemas.openxmlformats.org/officeDocument/2006/relationships/customXml" Target="../ink/ink1130.xml"/><Relationship Id="rId181" Type="http://schemas.openxmlformats.org/officeDocument/2006/relationships/customXml" Target="../ink/ink1218.xml"/><Relationship Id="rId237" Type="http://schemas.openxmlformats.org/officeDocument/2006/relationships/customXml" Target="../ink/ink1246.xml"/><Relationship Id="rId402" Type="http://schemas.openxmlformats.org/officeDocument/2006/relationships/image" Target="../media/image2648.png"/><Relationship Id="rId279" Type="http://schemas.openxmlformats.org/officeDocument/2006/relationships/customXml" Target="../ink/ink1267.xml"/><Relationship Id="rId444" Type="http://schemas.openxmlformats.org/officeDocument/2006/relationships/customXml" Target="../ink/ink1350.xml"/><Relationship Id="rId486" Type="http://schemas.openxmlformats.org/officeDocument/2006/relationships/customXml" Target="../ink/ink1371.xml"/><Relationship Id="rId43" Type="http://schemas.openxmlformats.org/officeDocument/2006/relationships/customXml" Target="../ink/ink1149.xml"/><Relationship Id="rId139" Type="http://schemas.openxmlformats.org/officeDocument/2006/relationships/customXml" Target="../ink/ink1197.xml"/><Relationship Id="rId290" Type="http://schemas.openxmlformats.org/officeDocument/2006/relationships/image" Target="../media/image2592.png"/><Relationship Id="rId304" Type="http://schemas.openxmlformats.org/officeDocument/2006/relationships/image" Target="../media/image2599.png"/><Relationship Id="rId346" Type="http://schemas.openxmlformats.org/officeDocument/2006/relationships/image" Target="../media/image2620.png"/><Relationship Id="rId388" Type="http://schemas.openxmlformats.org/officeDocument/2006/relationships/image" Target="../media/image2641.png"/><Relationship Id="rId85" Type="http://schemas.openxmlformats.org/officeDocument/2006/relationships/customXml" Target="../ink/ink1170.xml"/><Relationship Id="rId150" Type="http://schemas.openxmlformats.org/officeDocument/2006/relationships/image" Target="../media/image2523.png"/><Relationship Id="rId192" Type="http://schemas.openxmlformats.org/officeDocument/2006/relationships/image" Target="../media/image2544.png"/><Relationship Id="rId206" Type="http://schemas.openxmlformats.org/officeDocument/2006/relationships/image" Target="../media/image2551.png"/><Relationship Id="rId413" Type="http://schemas.openxmlformats.org/officeDocument/2006/relationships/customXml" Target="../ink/ink1334.xml"/><Relationship Id="rId248" Type="http://schemas.openxmlformats.org/officeDocument/2006/relationships/image" Target="../media/image2572.png"/><Relationship Id="rId455" Type="http://schemas.openxmlformats.org/officeDocument/2006/relationships/image" Target="../media/image2674.png"/><Relationship Id="rId12" Type="http://schemas.openxmlformats.org/officeDocument/2006/relationships/image" Target="../media/image2454.png"/><Relationship Id="rId108" Type="http://schemas.openxmlformats.org/officeDocument/2006/relationships/image" Target="../media/image2502.png"/><Relationship Id="rId315" Type="http://schemas.openxmlformats.org/officeDocument/2006/relationships/customXml" Target="../ink/ink1285.xml"/><Relationship Id="rId357" Type="http://schemas.openxmlformats.org/officeDocument/2006/relationships/customXml" Target="../ink/ink1306.xml"/><Relationship Id="rId54" Type="http://schemas.openxmlformats.org/officeDocument/2006/relationships/image" Target="../media/image2475.png"/><Relationship Id="rId96" Type="http://schemas.openxmlformats.org/officeDocument/2006/relationships/image" Target="../media/image2496.png"/><Relationship Id="rId161" Type="http://schemas.openxmlformats.org/officeDocument/2006/relationships/customXml" Target="../ink/ink1208.xml"/><Relationship Id="rId217" Type="http://schemas.openxmlformats.org/officeDocument/2006/relationships/customXml" Target="../ink/ink1236.xml"/><Relationship Id="rId399" Type="http://schemas.openxmlformats.org/officeDocument/2006/relationships/customXml" Target="../ink/ink1327.xml"/><Relationship Id="rId259" Type="http://schemas.openxmlformats.org/officeDocument/2006/relationships/customXml" Target="../ink/ink1257.xml"/><Relationship Id="rId424" Type="http://schemas.openxmlformats.org/officeDocument/2006/relationships/image" Target="../media/image2659.png"/><Relationship Id="rId466" Type="http://schemas.openxmlformats.org/officeDocument/2006/relationships/customXml" Target="../ink/ink1361.xml"/><Relationship Id="rId23" Type="http://schemas.openxmlformats.org/officeDocument/2006/relationships/customXml" Target="../ink/ink1139.xml"/><Relationship Id="rId119" Type="http://schemas.openxmlformats.org/officeDocument/2006/relationships/customXml" Target="../ink/ink1187.xml"/><Relationship Id="rId270" Type="http://schemas.openxmlformats.org/officeDocument/2006/relationships/image" Target="../media/image2583.png"/><Relationship Id="rId326" Type="http://schemas.openxmlformats.org/officeDocument/2006/relationships/image" Target="../media/image2610.png"/><Relationship Id="rId65" Type="http://schemas.openxmlformats.org/officeDocument/2006/relationships/customXml" Target="../ink/ink1160.xml"/><Relationship Id="rId130" Type="http://schemas.openxmlformats.org/officeDocument/2006/relationships/image" Target="../media/image2513.png"/><Relationship Id="rId368" Type="http://schemas.openxmlformats.org/officeDocument/2006/relationships/image" Target="../media/image2631.png"/><Relationship Id="rId172" Type="http://schemas.openxmlformats.org/officeDocument/2006/relationships/image" Target="../media/image2534.png"/><Relationship Id="rId228" Type="http://schemas.openxmlformats.org/officeDocument/2006/relationships/image" Target="../media/image2562.png"/><Relationship Id="rId435" Type="http://schemas.openxmlformats.org/officeDocument/2006/relationships/customXml" Target="../ink/ink1345.xml"/><Relationship Id="rId477" Type="http://schemas.openxmlformats.org/officeDocument/2006/relationships/image" Target="../media/image2685.png"/><Relationship Id="rId281" Type="http://schemas.openxmlformats.org/officeDocument/2006/relationships/customXml" Target="../ink/ink1268.xml"/><Relationship Id="rId337" Type="http://schemas.openxmlformats.org/officeDocument/2006/relationships/customXml" Target="../ink/ink1296.xml"/><Relationship Id="rId34" Type="http://schemas.openxmlformats.org/officeDocument/2006/relationships/image" Target="../media/image2465.png"/><Relationship Id="rId76" Type="http://schemas.openxmlformats.org/officeDocument/2006/relationships/image" Target="../media/image2486.png"/><Relationship Id="rId141" Type="http://schemas.openxmlformats.org/officeDocument/2006/relationships/customXml" Target="../ink/ink1198.xml"/><Relationship Id="rId379" Type="http://schemas.openxmlformats.org/officeDocument/2006/relationships/customXml" Target="../ink/ink1317.xml"/><Relationship Id="rId7" Type="http://schemas.openxmlformats.org/officeDocument/2006/relationships/customXml" Target="../ink/ink1131.xml"/><Relationship Id="rId183" Type="http://schemas.openxmlformats.org/officeDocument/2006/relationships/customXml" Target="../ink/ink1219.xml"/><Relationship Id="rId239" Type="http://schemas.openxmlformats.org/officeDocument/2006/relationships/customXml" Target="../ink/ink1247.xml"/><Relationship Id="rId390" Type="http://schemas.openxmlformats.org/officeDocument/2006/relationships/image" Target="../media/image2642.png"/><Relationship Id="rId404" Type="http://schemas.openxmlformats.org/officeDocument/2006/relationships/image" Target="../media/image2649.png"/><Relationship Id="rId446" Type="http://schemas.openxmlformats.org/officeDocument/2006/relationships/customXml" Target="../ink/ink1351.xml"/><Relationship Id="rId250" Type="http://schemas.openxmlformats.org/officeDocument/2006/relationships/image" Target="../media/image2573.png"/><Relationship Id="rId292" Type="http://schemas.openxmlformats.org/officeDocument/2006/relationships/image" Target="../media/image2593.png"/><Relationship Id="rId306" Type="http://schemas.openxmlformats.org/officeDocument/2006/relationships/image" Target="../media/image2600.png"/><Relationship Id="rId488" Type="http://schemas.openxmlformats.org/officeDocument/2006/relationships/customXml" Target="../ink/ink1372.xml"/><Relationship Id="rId45" Type="http://schemas.openxmlformats.org/officeDocument/2006/relationships/customXml" Target="../ink/ink1150.xml"/><Relationship Id="rId87" Type="http://schemas.openxmlformats.org/officeDocument/2006/relationships/customXml" Target="../ink/ink1171.xml"/><Relationship Id="rId110" Type="http://schemas.openxmlformats.org/officeDocument/2006/relationships/image" Target="../media/image2503.png"/><Relationship Id="rId348" Type="http://schemas.openxmlformats.org/officeDocument/2006/relationships/image" Target="../media/image2621.png"/><Relationship Id="rId152" Type="http://schemas.openxmlformats.org/officeDocument/2006/relationships/image" Target="../media/image2524.png"/><Relationship Id="rId194" Type="http://schemas.openxmlformats.org/officeDocument/2006/relationships/image" Target="../media/image2545.png"/><Relationship Id="rId208" Type="http://schemas.openxmlformats.org/officeDocument/2006/relationships/image" Target="../media/image2552.png"/><Relationship Id="rId415" Type="http://schemas.openxmlformats.org/officeDocument/2006/relationships/customXml" Target="../ink/ink1335.xml"/><Relationship Id="rId457" Type="http://schemas.openxmlformats.org/officeDocument/2006/relationships/image" Target="../media/image2675.png"/><Relationship Id="rId261" Type="http://schemas.openxmlformats.org/officeDocument/2006/relationships/customXml" Target="../ink/ink1258.xml"/><Relationship Id="rId14" Type="http://schemas.openxmlformats.org/officeDocument/2006/relationships/image" Target="../media/image2455.png"/><Relationship Id="rId56" Type="http://schemas.openxmlformats.org/officeDocument/2006/relationships/image" Target="../media/image2476.png"/><Relationship Id="rId317" Type="http://schemas.openxmlformats.org/officeDocument/2006/relationships/customXml" Target="../ink/ink1286.xml"/><Relationship Id="rId359" Type="http://schemas.openxmlformats.org/officeDocument/2006/relationships/customXml" Target="../ink/ink1307.xml"/><Relationship Id="rId98" Type="http://schemas.openxmlformats.org/officeDocument/2006/relationships/image" Target="../media/image2497.png"/><Relationship Id="rId121" Type="http://schemas.openxmlformats.org/officeDocument/2006/relationships/customXml" Target="../ink/ink1188.xml"/><Relationship Id="rId163" Type="http://schemas.openxmlformats.org/officeDocument/2006/relationships/customXml" Target="../ink/ink1209.xml"/><Relationship Id="rId219" Type="http://schemas.openxmlformats.org/officeDocument/2006/relationships/customXml" Target="../ink/ink1237.xml"/><Relationship Id="rId370" Type="http://schemas.openxmlformats.org/officeDocument/2006/relationships/image" Target="../media/image2632.png"/><Relationship Id="rId426" Type="http://schemas.openxmlformats.org/officeDocument/2006/relationships/image" Target="../media/image2660.png"/><Relationship Id="rId230" Type="http://schemas.openxmlformats.org/officeDocument/2006/relationships/image" Target="../media/image2563.png"/><Relationship Id="rId468" Type="http://schemas.openxmlformats.org/officeDocument/2006/relationships/customXml" Target="../ink/ink1362.xml"/><Relationship Id="rId25" Type="http://schemas.openxmlformats.org/officeDocument/2006/relationships/customXml" Target="../ink/ink1140.xml"/><Relationship Id="rId67" Type="http://schemas.openxmlformats.org/officeDocument/2006/relationships/customXml" Target="../ink/ink1161.xml"/><Relationship Id="rId272" Type="http://schemas.openxmlformats.org/officeDocument/2006/relationships/image" Target="../media/image2584.png"/><Relationship Id="rId328" Type="http://schemas.openxmlformats.org/officeDocument/2006/relationships/image" Target="../media/image2611.png"/><Relationship Id="rId132" Type="http://schemas.openxmlformats.org/officeDocument/2006/relationships/image" Target="../media/image2514.png"/><Relationship Id="rId174" Type="http://schemas.openxmlformats.org/officeDocument/2006/relationships/image" Target="../media/image2535.png"/><Relationship Id="rId381" Type="http://schemas.openxmlformats.org/officeDocument/2006/relationships/customXml" Target="../ink/ink1318.xml"/><Relationship Id="rId241" Type="http://schemas.openxmlformats.org/officeDocument/2006/relationships/customXml" Target="../ink/ink1248.xml"/><Relationship Id="rId437" Type="http://schemas.openxmlformats.org/officeDocument/2006/relationships/image" Target="../media/image2665.png"/><Relationship Id="rId479" Type="http://schemas.openxmlformats.org/officeDocument/2006/relationships/image" Target="../media/image2686.png"/><Relationship Id="rId36" Type="http://schemas.openxmlformats.org/officeDocument/2006/relationships/image" Target="../media/image2466.png"/><Relationship Id="rId283" Type="http://schemas.openxmlformats.org/officeDocument/2006/relationships/customXml" Target="../ink/ink1269.xml"/><Relationship Id="rId339" Type="http://schemas.openxmlformats.org/officeDocument/2006/relationships/customXml" Target="../ink/ink1297.xml"/><Relationship Id="rId490" Type="http://schemas.openxmlformats.org/officeDocument/2006/relationships/customXml" Target="../ink/ink1373.xml"/><Relationship Id="rId78" Type="http://schemas.openxmlformats.org/officeDocument/2006/relationships/image" Target="../media/image2487.png"/><Relationship Id="rId101" Type="http://schemas.openxmlformats.org/officeDocument/2006/relationships/customXml" Target="../ink/ink1178.xml"/><Relationship Id="rId143" Type="http://schemas.openxmlformats.org/officeDocument/2006/relationships/customXml" Target="../ink/ink1199.xml"/><Relationship Id="rId185" Type="http://schemas.openxmlformats.org/officeDocument/2006/relationships/customXml" Target="../ink/ink1220.xml"/><Relationship Id="rId350" Type="http://schemas.openxmlformats.org/officeDocument/2006/relationships/image" Target="../media/image2622.png"/><Relationship Id="rId406" Type="http://schemas.openxmlformats.org/officeDocument/2006/relationships/image" Target="../media/image2650.png"/><Relationship Id="rId9" Type="http://schemas.openxmlformats.org/officeDocument/2006/relationships/customXml" Target="../ink/ink1132.xml"/><Relationship Id="rId210" Type="http://schemas.openxmlformats.org/officeDocument/2006/relationships/image" Target="../media/image2553.png"/><Relationship Id="rId392" Type="http://schemas.openxmlformats.org/officeDocument/2006/relationships/image" Target="../media/image2643.png"/><Relationship Id="rId448" Type="http://schemas.openxmlformats.org/officeDocument/2006/relationships/customXml" Target="../ink/ink1352.xml"/><Relationship Id="rId252" Type="http://schemas.openxmlformats.org/officeDocument/2006/relationships/image" Target="../media/image2574.png"/><Relationship Id="rId294" Type="http://schemas.openxmlformats.org/officeDocument/2006/relationships/image" Target="../media/image2594.png"/><Relationship Id="rId308" Type="http://schemas.openxmlformats.org/officeDocument/2006/relationships/image" Target="../media/image2601.png"/><Relationship Id="rId47" Type="http://schemas.openxmlformats.org/officeDocument/2006/relationships/customXml" Target="../ink/ink1151.xml"/><Relationship Id="rId89" Type="http://schemas.openxmlformats.org/officeDocument/2006/relationships/customXml" Target="../ink/ink1172.xml"/><Relationship Id="rId112" Type="http://schemas.openxmlformats.org/officeDocument/2006/relationships/image" Target="../media/image2504.png"/><Relationship Id="rId154" Type="http://schemas.openxmlformats.org/officeDocument/2006/relationships/image" Target="../media/image2525.png"/><Relationship Id="rId361" Type="http://schemas.openxmlformats.org/officeDocument/2006/relationships/customXml" Target="../ink/ink1308.xml"/><Relationship Id="rId196" Type="http://schemas.openxmlformats.org/officeDocument/2006/relationships/image" Target="../media/image2546.png"/><Relationship Id="rId417" Type="http://schemas.openxmlformats.org/officeDocument/2006/relationships/customXml" Target="../ink/ink1336.xml"/><Relationship Id="rId459" Type="http://schemas.openxmlformats.org/officeDocument/2006/relationships/image" Target="../media/image2676.png"/><Relationship Id="rId16" Type="http://schemas.openxmlformats.org/officeDocument/2006/relationships/image" Target="../media/image2456.png"/><Relationship Id="rId221" Type="http://schemas.openxmlformats.org/officeDocument/2006/relationships/customXml" Target="../ink/ink1238.xml"/><Relationship Id="rId263" Type="http://schemas.openxmlformats.org/officeDocument/2006/relationships/customXml" Target="../ink/ink1259.xml"/><Relationship Id="rId319" Type="http://schemas.openxmlformats.org/officeDocument/2006/relationships/customXml" Target="../ink/ink1287.xml"/><Relationship Id="rId470" Type="http://schemas.openxmlformats.org/officeDocument/2006/relationships/customXml" Target="../ink/ink1363.xml"/><Relationship Id="rId58" Type="http://schemas.openxmlformats.org/officeDocument/2006/relationships/image" Target="../media/image2477.png"/><Relationship Id="rId123" Type="http://schemas.openxmlformats.org/officeDocument/2006/relationships/customXml" Target="../ink/ink1189.xml"/><Relationship Id="rId330" Type="http://schemas.openxmlformats.org/officeDocument/2006/relationships/image" Target="../media/image2612.png"/><Relationship Id="rId165" Type="http://schemas.openxmlformats.org/officeDocument/2006/relationships/customXml" Target="../ink/ink1210.xml"/><Relationship Id="rId372" Type="http://schemas.openxmlformats.org/officeDocument/2006/relationships/image" Target="../media/image2633.png"/><Relationship Id="rId428" Type="http://schemas.openxmlformats.org/officeDocument/2006/relationships/image" Target="../media/image2661.png"/><Relationship Id="rId232" Type="http://schemas.openxmlformats.org/officeDocument/2006/relationships/image" Target="../media/image2564.png"/><Relationship Id="rId274" Type="http://schemas.openxmlformats.org/officeDocument/2006/relationships/image" Target="../media/image2585.png"/><Relationship Id="rId481" Type="http://schemas.openxmlformats.org/officeDocument/2006/relationships/image" Target="../media/image2687.png"/><Relationship Id="rId27" Type="http://schemas.openxmlformats.org/officeDocument/2006/relationships/customXml" Target="../ink/ink1141.xml"/><Relationship Id="rId69" Type="http://schemas.openxmlformats.org/officeDocument/2006/relationships/customXml" Target="../ink/ink1162.xml"/><Relationship Id="rId134" Type="http://schemas.openxmlformats.org/officeDocument/2006/relationships/image" Target="../media/image2515.png"/><Relationship Id="rId80" Type="http://schemas.openxmlformats.org/officeDocument/2006/relationships/image" Target="../media/image2488.png"/><Relationship Id="rId176" Type="http://schemas.openxmlformats.org/officeDocument/2006/relationships/image" Target="../media/image2536.png"/><Relationship Id="rId341" Type="http://schemas.openxmlformats.org/officeDocument/2006/relationships/customXml" Target="../ink/ink1298.xml"/><Relationship Id="rId383" Type="http://schemas.openxmlformats.org/officeDocument/2006/relationships/customXml" Target="../ink/ink1319.xml"/><Relationship Id="rId439" Type="http://schemas.openxmlformats.org/officeDocument/2006/relationships/image" Target="../media/image2666.png"/><Relationship Id="rId201" Type="http://schemas.openxmlformats.org/officeDocument/2006/relationships/customXml" Target="../ink/ink1228.xml"/><Relationship Id="rId243" Type="http://schemas.openxmlformats.org/officeDocument/2006/relationships/customXml" Target="../ink/ink1249.xml"/><Relationship Id="rId285" Type="http://schemas.openxmlformats.org/officeDocument/2006/relationships/customXml" Target="../ink/ink1270.xml"/><Relationship Id="rId450" Type="http://schemas.openxmlformats.org/officeDocument/2006/relationships/customXml" Target="../ink/ink1353.xml"/><Relationship Id="rId38" Type="http://schemas.openxmlformats.org/officeDocument/2006/relationships/image" Target="../media/image2467.png"/><Relationship Id="rId103" Type="http://schemas.openxmlformats.org/officeDocument/2006/relationships/customXml" Target="../ink/ink1179.xml"/><Relationship Id="rId310" Type="http://schemas.openxmlformats.org/officeDocument/2006/relationships/image" Target="../media/image2602.png"/><Relationship Id="rId492" Type="http://schemas.openxmlformats.org/officeDocument/2006/relationships/customXml" Target="../ink/ink1374.xml"/><Relationship Id="rId91" Type="http://schemas.openxmlformats.org/officeDocument/2006/relationships/customXml" Target="../ink/ink1173.xml"/><Relationship Id="rId145" Type="http://schemas.openxmlformats.org/officeDocument/2006/relationships/customXml" Target="../ink/ink1200.xml"/><Relationship Id="rId187" Type="http://schemas.openxmlformats.org/officeDocument/2006/relationships/customXml" Target="../ink/ink1221.xml"/><Relationship Id="rId352" Type="http://schemas.openxmlformats.org/officeDocument/2006/relationships/image" Target="../media/image2623.png"/><Relationship Id="rId394" Type="http://schemas.openxmlformats.org/officeDocument/2006/relationships/image" Target="../media/image2644.png"/><Relationship Id="rId408" Type="http://schemas.openxmlformats.org/officeDocument/2006/relationships/image" Target="../media/image2651.png"/><Relationship Id="rId212" Type="http://schemas.openxmlformats.org/officeDocument/2006/relationships/image" Target="../media/image2554.png"/><Relationship Id="rId254" Type="http://schemas.openxmlformats.org/officeDocument/2006/relationships/image" Target="../media/image2575.png"/><Relationship Id="rId49" Type="http://schemas.openxmlformats.org/officeDocument/2006/relationships/customXml" Target="../ink/ink1152.xml"/><Relationship Id="rId114" Type="http://schemas.openxmlformats.org/officeDocument/2006/relationships/image" Target="../media/image2505.png"/><Relationship Id="rId296" Type="http://schemas.openxmlformats.org/officeDocument/2006/relationships/image" Target="../media/image2595.png"/><Relationship Id="rId461" Type="http://schemas.openxmlformats.org/officeDocument/2006/relationships/image" Target="../media/image2677.png"/><Relationship Id="rId60" Type="http://schemas.openxmlformats.org/officeDocument/2006/relationships/image" Target="../media/image2478.png"/><Relationship Id="rId156" Type="http://schemas.openxmlformats.org/officeDocument/2006/relationships/image" Target="../media/image2526.png"/><Relationship Id="rId198" Type="http://schemas.openxmlformats.org/officeDocument/2006/relationships/image" Target="../media/image2547.png"/><Relationship Id="rId321" Type="http://schemas.openxmlformats.org/officeDocument/2006/relationships/customXml" Target="../ink/ink1288.xml"/><Relationship Id="rId363" Type="http://schemas.openxmlformats.org/officeDocument/2006/relationships/customXml" Target="../ink/ink1309.xml"/><Relationship Id="rId419" Type="http://schemas.openxmlformats.org/officeDocument/2006/relationships/customXml" Target="../ink/ink1337.xml"/><Relationship Id="rId223" Type="http://schemas.openxmlformats.org/officeDocument/2006/relationships/customXml" Target="../ink/ink1239.xml"/><Relationship Id="rId430" Type="http://schemas.openxmlformats.org/officeDocument/2006/relationships/image" Target="../media/image2662.png"/><Relationship Id="rId18" Type="http://schemas.openxmlformats.org/officeDocument/2006/relationships/image" Target="../media/image2457.png"/><Relationship Id="rId265" Type="http://schemas.openxmlformats.org/officeDocument/2006/relationships/customXml" Target="../ink/ink1260.xml"/><Relationship Id="rId472" Type="http://schemas.openxmlformats.org/officeDocument/2006/relationships/customXml" Target="../ink/ink1364.xml"/><Relationship Id="rId125" Type="http://schemas.openxmlformats.org/officeDocument/2006/relationships/customXml" Target="../ink/ink1190.xml"/><Relationship Id="rId167" Type="http://schemas.openxmlformats.org/officeDocument/2006/relationships/customXml" Target="../ink/ink1211.xml"/><Relationship Id="rId332" Type="http://schemas.openxmlformats.org/officeDocument/2006/relationships/image" Target="../media/image2613.png"/><Relationship Id="rId374" Type="http://schemas.openxmlformats.org/officeDocument/2006/relationships/image" Target="../media/image2634.png"/><Relationship Id="rId71" Type="http://schemas.openxmlformats.org/officeDocument/2006/relationships/customXml" Target="../ink/ink1163.xml"/><Relationship Id="rId234" Type="http://schemas.openxmlformats.org/officeDocument/2006/relationships/image" Target="../media/image2565.png"/><Relationship Id="rId2" Type="http://schemas.openxmlformats.org/officeDocument/2006/relationships/image" Target="../media/image2449.png"/><Relationship Id="rId29" Type="http://schemas.openxmlformats.org/officeDocument/2006/relationships/customXml" Target="../ink/ink1142.xml"/><Relationship Id="rId276" Type="http://schemas.openxmlformats.org/officeDocument/2006/relationships/image" Target="../media/image1059.png"/><Relationship Id="rId441" Type="http://schemas.openxmlformats.org/officeDocument/2006/relationships/image" Target="../media/image2667.png"/><Relationship Id="rId483" Type="http://schemas.openxmlformats.org/officeDocument/2006/relationships/image" Target="../media/image2688.png"/><Relationship Id="rId40" Type="http://schemas.openxmlformats.org/officeDocument/2006/relationships/image" Target="../media/image2468.png"/><Relationship Id="rId136" Type="http://schemas.openxmlformats.org/officeDocument/2006/relationships/image" Target="../media/image2516.png"/><Relationship Id="rId178" Type="http://schemas.openxmlformats.org/officeDocument/2006/relationships/image" Target="../media/image2537.png"/><Relationship Id="rId301" Type="http://schemas.openxmlformats.org/officeDocument/2006/relationships/customXml" Target="../ink/ink1278.xml"/><Relationship Id="rId343" Type="http://schemas.openxmlformats.org/officeDocument/2006/relationships/customXml" Target="../ink/ink1299.xml"/><Relationship Id="rId82" Type="http://schemas.openxmlformats.org/officeDocument/2006/relationships/image" Target="../media/image2489.png"/><Relationship Id="rId203" Type="http://schemas.openxmlformats.org/officeDocument/2006/relationships/customXml" Target="../ink/ink1229.xml"/><Relationship Id="rId385" Type="http://schemas.openxmlformats.org/officeDocument/2006/relationships/customXml" Target="../ink/ink1320.xml"/><Relationship Id="rId245" Type="http://schemas.openxmlformats.org/officeDocument/2006/relationships/customXml" Target="../ink/ink1250.xml"/><Relationship Id="rId287" Type="http://schemas.openxmlformats.org/officeDocument/2006/relationships/customXml" Target="../ink/ink1271.xml"/><Relationship Id="rId410" Type="http://schemas.openxmlformats.org/officeDocument/2006/relationships/image" Target="../media/image2652.png"/><Relationship Id="rId452" Type="http://schemas.openxmlformats.org/officeDocument/2006/relationships/customXml" Target="../ink/ink1354.xml"/><Relationship Id="rId494" Type="http://schemas.openxmlformats.org/officeDocument/2006/relationships/customXml" Target="../ink/ink1375.xml"/><Relationship Id="rId105" Type="http://schemas.openxmlformats.org/officeDocument/2006/relationships/customXml" Target="../ink/ink1180.xml"/><Relationship Id="rId147" Type="http://schemas.openxmlformats.org/officeDocument/2006/relationships/customXml" Target="../ink/ink1201.xml"/><Relationship Id="rId312" Type="http://schemas.openxmlformats.org/officeDocument/2006/relationships/image" Target="../media/image2603.png"/><Relationship Id="rId354" Type="http://schemas.openxmlformats.org/officeDocument/2006/relationships/image" Target="../media/image2624.png"/><Relationship Id="rId51" Type="http://schemas.openxmlformats.org/officeDocument/2006/relationships/customXml" Target="../ink/ink1153.xml"/><Relationship Id="rId93" Type="http://schemas.openxmlformats.org/officeDocument/2006/relationships/customXml" Target="../ink/ink1174.xml"/><Relationship Id="rId189" Type="http://schemas.openxmlformats.org/officeDocument/2006/relationships/customXml" Target="../ink/ink1222.xml"/><Relationship Id="rId396" Type="http://schemas.openxmlformats.org/officeDocument/2006/relationships/image" Target="../media/image2645.png"/><Relationship Id="rId214" Type="http://schemas.openxmlformats.org/officeDocument/2006/relationships/image" Target="../media/image2555.png"/><Relationship Id="rId256" Type="http://schemas.openxmlformats.org/officeDocument/2006/relationships/image" Target="../media/image2576.png"/><Relationship Id="rId298" Type="http://schemas.openxmlformats.org/officeDocument/2006/relationships/image" Target="../media/image2596.png"/><Relationship Id="rId421" Type="http://schemas.openxmlformats.org/officeDocument/2006/relationships/customXml" Target="../ink/ink1338.xml"/><Relationship Id="rId463" Type="http://schemas.openxmlformats.org/officeDocument/2006/relationships/image" Target="../media/image2678.png"/><Relationship Id="rId116" Type="http://schemas.openxmlformats.org/officeDocument/2006/relationships/image" Target="../media/image2506.png"/><Relationship Id="rId158" Type="http://schemas.openxmlformats.org/officeDocument/2006/relationships/image" Target="../media/image2527.png"/><Relationship Id="rId323" Type="http://schemas.openxmlformats.org/officeDocument/2006/relationships/customXml" Target="../ink/ink1289.xml"/><Relationship Id="rId20" Type="http://schemas.openxmlformats.org/officeDocument/2006/relationships/image" Target="../media/image2458.png"/><Relationship Id="rId62" Type="http://schemas.openxmlformats.org/officeDocument/2006/relationships/image" Target="../media/image2479.png"/><Relationship Id="rId365" Type="http://schemas.openxmlformats.org/officeDocument/2006/relationships/customXml" Target="../ink/ink1310.xml"/><Relationship Id="rId190" Type="http://schemas.openxmlformats.org/officeDocument/2006/relationships/image" Target="../media/image2543.png"/><Relationship Id="rId204" Type="http://schemas.openxmlformats.org/officeDocument/2006/relationships/image" Target="../media/image2550.png"/><Relationship Id="rId225" Type="http://schemas.openxmlformats.org/officeDocument/2006/relationships/customXml" Target="../ink/ink1240.xml"/><Relationship Id="rId246" Type="http://schemas.openxmlformats.org/officeDocument/2006/relationships/image" Target="../media/image2571.png"/><Relationship Id="rId267" Type="http://schemas.openxmlformats.org/officeDocument/2006/relationships/customXml" Target="../ink/ink1261.xml"/><Relationship Id="rId288" Type="http://schemas.openxmlformats.org/officeDocument/2006/relationships/image" Target="../media/image2591.png"/><Relationship Id="rId411" Type="http://schemas.openxmlformats.org/officeDocument/2006/relationships/customXml" Target="../ink/ink1333.xml"/><Relationship Id="rId432" Type="http://schemas.openxmlformats.org/officeDocument/2006/relationships/image" Target="../media/image2663.png"/><Relationship Id="rId453" Type="http://schemas.openxmlformats.org/officeDocument/2006/relationships/image" Target="../media/image2673.png"/><Relationship Id="rId474" Type="http://schemas.openxmlformats.org/officeDocument/2006/relationships/customXml" Target="../ink/ink1365.xml"/><Relationship Id="rId106" Type="http://schemas.openxmlformats.org/officeDocument/2006/relationships/image" Target="../media/image2501.png"/><Relationship Id="rId127" Type="http://schemas.openxmlformats.org/officeDocument/2006/relationships/customXml" Target="../ink/ink1191.xml"/><Relationship Id="rId313" Type="http://schemas.openxmlformats.org/officeDocument/2006/relationships/customXml" Target="../ink/ink1284.xml"/><Relationship Id="rId495" Type="http://schemas.openxmlformats.org/officeDocument/2006/relationships/image" Target="../media/image2694.png"/><Relationship Id="rId10" Type="http://schemas.openxmlformats.org/officeDocument/2006/relationships/image" Target="../media/image2453.png"/><Relationship Id="rId31" Type="http://schemas.openxmlformats.org/officeDocument/2006/relationships/customXml" Target="../ink/ink1143.xml"/><Relationship Id="rId52" Type="http://schemas.openxmlformats.org/officeDocument/2006/relationships/image" Target="../media/image2474.png"/><Relationship Id="rId73" Type="http://schemas.openxmlformats.org/officeDocument/2006/relationships/customXml" Target="../ink/ink1164.xml"/><Relationship Id="rId94" Type="http://schemas.openxmlformats.org/officeDocument/2006/relationships/image" Target="../media/image2495.png"/><Relationship Id="rId148" Type="http://schemas.openxmlformats.org/officeDocument/2006/relationships/image" Target="../media/image2522.png"/><Relationship Id="rId169" Type="http://schemas.openxmlformats.org/officeDocument/2006/relationships/customXml" Target="../ink/ink1212.xml"/><Relationship Id="rId334" Type="http://schemas.openxmlformats.org/officeDocument/2006/relationships/image" Target="../media/image2614.png"/><Relationship Id="rId355" Type="http://schemas.openxmlformats.org/officeDocument/2006/relationships/customXml" Target="../ink/ink1305.xml"/><Relationship Id="rId376" Type="http://schemas.openxmlformats.org/officeDocument/2006/relationships/image" Target="../media/image2635.png"/><Relationship Id="rId397" Type="http://schemas.openxmlformats.org/officeDocument/2006/relationships/customXml" Target="../ink/ink1326.xml"/><Relationship Id="rId4" Type="http://schemas.openxmlformats.org/officeDocument/2006/relationships/image" Target="../media/image2450.png"/><Relationship Id="rId180" Type="http://schemas.openxmlformats.org/officeDocument/2006/relationships/image" Target="../media/image2538.png"/><Relationship Id="rId215" Type="http://schemas.openxmlformats.org/officeDocument/2006/relationships/customXml" Target="../ink/ink1235.xml"/><Relationship Id="rId236" Type="http://schemas.openxmlformats.org/officeDocument/2006/relationships/image" Target="../media/image2566.png"/><Relationship Id="rId257" Type="http://schemas.openxmlformats.org/officeDocument/2006/relationships/customXml" Target="../ink/ink1256.xml"/><Relationship Id="rId278" Type="http://schemas.openxmlformats.org/officeDocument/2006/relationships/image" Target="../media/image2586.png"/><Relationship Id="rId401" Type="http://schemas.openxmlformats.org/officeDocument/2006/relationships/customXml" Target="../ink/ink1328.xml"/><Relationship Id="rId422" Type="http://schemas.openxmlformats.org/officeDocument/2006/relationships/image" Target="../media/image2658.png"/><Relationship Id="rId443" Type="http://schemas.openxmlformats.org/officeDocument/2006/relationships/image" Target="../media/image2668.png"/><Relationship Id="rId464" Type="http://schemas.openxmlformats.org/officeDocument/2006/relationships/customXml" Target="../ink/ink1360.xml"/><Relationship Id="rId303" Type="http://schemas.openxmlformats.org/officeDocument/2006/relationships/customXml" Target="../ink/ink1279.xml"/><Relationship Id="rId485" Type="http://schemas.openxmlformats.org/officeDocument/2006/relationships/image" Target="../media/image2689.png"/><Relationship Id="rId42" Type="http://schemas.openxmlformats.org/officeDocument/2006/relationships/image" Target="../media/image2469.png"/><Relationship Id="rId84" Type="http://schemas.openxmlformats.org/officeDocument/2006/relationships/image" Target="../media/image2490.png"/><Relationship Id="rId138" Type="http://schemas.openxmlformats.org/officeDocument/2006/relationships/image" Target="../media/image2517.png"/><Relationship Id="rId345" Type="http://schemas.openxmlformats.org/officeDocument/2006/relationships/customXml" Target="../ink/ink1300.xml"/><Relationship Id="rId387" Type="http://schemas.openxmlformats.org/officeDocument/2006/relationships/customXml" Target="../ink/ink1321.xml"/><Relationship Id="rId191" Type="http://schemas.openxmlformats.org/officeDocument/2006/relationships/customXml" Target="../ink/ink1223.xml"/><Relationship Id="rId205" Type="http://schemas.openxmlformats.org/officeDocument/2006/relationships/customXml" Target="../ink/ink1230.xml"/><Relationship Id="rId247" Type="http://schemas.openxmlformats.org/officeDocument/2006/relationships/customXml" Target="../ink/ink1251.xml"/><Relationship Id="rId412" Type="http://schemas.openxmlformats.org/officeDocument/2006/relationships/image" Target="../media/image2653.png"/><Relationship Id="rId107" Type="http://schemas.openxmlformats.org/officeDocument/2006/relationships/customXml" Target="../ink/ink1181.xml"/><Relationship Id="rId289" Type="http://schemas.openxmlformats.org/officeDocument/2006/relationships/customXml" Target="../ink/ink1272.xml"/><Relationship Id="rId454" Type="http://schemas.openxmlformats.org/officeDocument/2006/relationships/customXml" Target="../ink/ink1355.xml"/><Relationship Id="rId11" Type="http://schemas.openxmlformats.org/officeDocument/2006/relationships/customXml" Target="../ink/ink1133.xml"/><Relationship Id="rId53" Type="http://schemas.openxmlformats.org/officeDocument/2006/relationships/customXml" Target="../ink/ink1154.xml"/><Relationship Id="rId149" Type="http://schemas.openxmlformats.org/officeDocument/2006/relationships/customXml" Target="../ink/ink1202.xml"/><Relationship Id="rId314" Type="http://schemas.openxmlformats.org/officeDocument/2006/relationships/image" Target="../media/image2604.png"/><Relationship Id="rId356" Type="http://schemas.openxmlformats.org/officeDocument/2006/relationships/image" Target="../media/image2625.png"/><Relationship Id="rId398" Type="http://schemas.openxmlformats.org/officeDocument/2006/relationships/image" Target="../media/image2646.png"/><Relationship Id="rId95" Type="http://schemas.openxmlformats.org/officeDocument/2006/relationships/customXml" Target="../ink/ink1175.xml"/><Relationship Id="rId160" Type="http://schemas.openxmlformats.org/officeDocument/2006/relationships/image" Target="../media/image2528.png"/><Relationship Id="rId216" Type="http://schemas.openxmlformats.org/officeDocument/2006/relationships/image" Target="../media/image2556.png"/><Relationship Id="rId423" Type="http://schemas.openxmlformats.org/officeDocument/2006/relationships/customXml" Target="../ink/ink1339.xml"/><Relationship Id="rId258" Type="http://schemas.openxmlformats.org/officeDocument/2006/relationships/image" Target="../media/image2577.png"/><Relationship Id="rId465" Type="http://schemas.openxmlformats.org/officeDocument/2006/relationships/image" Target="../media/image2679.png"/><Relationship Id="rId22" Type="http://schemas.openxmlformats.org/officeDocument/2006/relationships/image" Target="../media/image2459.png"/><Relationship Id="rId64" Type="http://schemas.openxmlformats.org/officeDocument/2006/relationships/image" Target="../media/image2480.png"/><Relationship Id="rId118" Type="http://schemas.openxmlformats.org/officeDocument/2006/relationships/image" Target="../media/image2507.png"/><Relationship Id="rId325" Type="http://schemas.openxmlformats.org/officeDocument/2006/relationships/customXml" Target="../ink/ink1290.xml"/><Relationship Id="rId367" Type="http://schemas.openxmlformats.org/officeDocument/2006/relationships/customXml" Target="../ink/ink1311.xml"/><Relationship Id="rId171" Type="http://schemas.openxmlformats.org/officeDocument/2006/relationships/customXml" Target="../ink/ink1213.xml"/><Relationship Id="rId227" Type="http://schemas.openxmlformats.org/officeDocument/2006/relationships/customXml" Target="../ink/ink1241.xml"/><Relationship Id="rId269" Type="http://schemas.openxmlformats.org/officeDocument/2006/relationships/customXml" Target="../ink/ink1262.xml"/><Relationship Id="rId434" Type="http://schemas.openxmlformats.org/officeDocument/2006/relationships/image" Target="../media/image2664.png"/><Relationship Id="rId476" Type="http://schemas.openxmlformats.org/officeDocument/2006/relationships/customXml" Target="../ink/ink1366.xml"/><Relationship Id="rId33" Type="http://schemas.openxmlformats.org/officeDocument/2006/relationships/customXml" Target="../ink/ink1144.xml"/><Relationship Id="rId129" Type="http://schemas.openxmlformats.org/officeDocument/2006/relationships/customXml" Target="../ink/ink1192.xml"/><Relationship Id="rId280" Type="http://schemas.openxmlformats.org/officeDocument/2006/relationships/image" Target="../media/image2587.png"/><Relationship Id="rId336" Type="http://schemas.openxmlformats.org/officeDocument/2006/relationships/image" Target="../media/image2615.png"/><Relationship Id="rId75" Type="http://schemas.openxmlformats.org/officeDocument/2006/relationships/customXml" Target="../ink/ink1165.xml"/><Relationship Id="rId140" Type="http://schemas.openxmlformats.org/officeDocument/2006/relationships/image" Target="../media/image2518.png"/><Relationship Id="rId182" Type="http://schemas.openxmlformats.org/officeDocument/2006/relationships/image" Target="../media/image2539.png"/><Relationship Id="rId378" Type="http://schemas.openxmlformats.org/officeDocument/2006/relationships/image" Target="../media/image2636.png"/><Relationship Id="rId403" Type="http://schemas.openxmlformats.org/officeDocument/2006/relationships/customXml" Target="../ink/ink1329.xml"/><Relationship Id="rId6" Type="http://schemas.openxmlformats.org/officeDocument/2006/relationships/image" Target="../media/image2451.png"/><Relationship Id="rId238" Type="http://schemas.openxmlformats.org/officeDocument/2006/relationships/image" Target="../media/image2567.png"/><Relationship Id="rId445" Type="http://schemas.openxmlformats.org/officeDocument/2006/relationships/image" Target="../media/image2669.png"/><Relationship Id="rId487" Type="http://schemas.openxmlformats.org/officeDocument/2006/relationships/image" Target="../media/image2690.png"/><Relationship Id="rId291" Type="http://schemas.openxmlformats.org/officeDocument/2006/relationships/customXml" Target="../ink/ink1273.xml"/><Relationship Id="rId305" Type="http://schemas.openxmlformats.org/officeDocument/2006/relationships/customXml" Target="../ink/ink1280.xml"/><Relationship Id="rId347" Type="http://schemas.openxmlformats.org/officeDocument/2006/relationships/customXml" Target="../ink/ink1301.xml"/><Relationship Id="rId44" Type="http://schemas.openxmlformats.org/officeDocument/2006/relationships/image" Target="../media/image2470.png"/><Relationship Id="rId86" Type="http://schemas.openxmlformats.org/officeDocument/2006/relationships/image" Target="../media/image2491.png"/><Relationship Id="rId151" Type="http://schemas.openxmlformats.org/officeDocument/2006/relationships/customXml" Target="../ink/ink1203.xml"/><Relationship Id="rId389" Type="http://schemas.openxmlformats.org/officeDocument/2006/relationships/customXml" Target="../ink/ink1322.xml"/><Relationship Id="rId193" Type="http://schemas.openxmlformats.org/officeDocument/2006/relationships/customXml" Target="../ink/ink1224.xml"/><Relationship Id="rId207" Type="http://schemas.openxmlformats.org/officeDocument/2006/relationships/customXml" Target="../ink/ink1231.xml"/><Relationship Id="rId249" Type="http://schemas.openxmlformats.org/officeDocument/2006/relationships/customXml" Target="../ink/ink1252.xml"/><Relationship Id="rId414" Type="http://schemas.openxmlformats.org/officeDocument/2006/relationships/image" Target="../media/image2654.png"/><Relationship Id="rId456" Type="http://schemas.openxmlformats.org/officeDocument/2006/relationships/customXml" Target="../ink/ink1356.xml"/><Relationship Id="rId13" Type="http://schemas.openxmlformats.org/officeDocument/2006/relationships/customXml" Target="../ink/ink1134.xml"/><Relationship Id="rId109" Type="http://schemas.openxmlformats.org/officeDocument/2006/relationships/customXml" Target="../ink/ink1182.xml"/><Relationship Id="rId260" Type="http://schemas.openxmlformats.org/officeDocument/2006/relationships/image" Target="../media/image2578.png"/><Relationship Id="rId316" Type="http://schemas.openxmlformats.org/officeDocument/2006/relationships/image" Target="../media/image2605.png"/><Relationship Id="rId55" Type="http://schemas.openxmlformats.org/officeDocument/2006/relationships/customXml" Target="../ink/ink1155.xml"/><Relationship Id="rId97" Type="http://schemas.openxmlformats.org/officeDocument/2006/relationships/customXml" Target="../ink/ink1176.xml"/><Relationship Id="rId120" Type="http://schemas.openxmlformats.org/officeDocument/2006/relationships/image" Target="../media/image2508.png"/><Relationship Id="rId358" Type="http://schemas.openxmlformats.org/officeDocument/2006/relationships/image" Target="../media/image2626.png"/><Relationship Id="rId162" Type="http://schemas.openxmlformats.org/officeDocument/2006/relationships/image" Target="../media/image2529.png"/><Relationship Id="rId218" Type="http://schemas.openxmlformats.org/officeDocument/2006/relationships/image" Target="../media/image2557.png"/><Relationship Id="rId425" Type="http://schemas.openxmlformats.org/officeDocument/2006/relationships/customXml" Target="../ink/ink1340.xml"/><Relationship Id="rId467" Type="http://schemas.openxmlformats.org/officeDocument/2006/relationships/image" Target="../media/image2680.png"/><Relationship Id="rId271" Type="http://schemas.openxmlformats.org/officeDocument/2006/relationships/customXml" Target="../ink/ink1263.xml"/><Relationship Id="rId24" Type="http://schemas.openxmlformats.org/officeDocument/2006/relationships/image" Target="../media/image2460.png"/><Relationship Id="rId66" Type="http://schemas.openxmlformats.org/officeDocument/2006/relationships/image" Target="../media/image2481.png"/><Relationship Id="rId131" Type="http://schemas.openxmlformats.org/officeDocument/2006/relationships/customXml" Target="../ink/ink1193.xml"/><Relationship Id="rId327" Type="http://schemas.openxmlformats.org/officeDocument/2006/relationships/customXml" Target="../ink/ink1291.xml"/><Relationship Id="rId369" Type="http://schemas.openxmlformats.org/officeDocument/2006/relationships/customXml" Target="../ink/ink1312.xml"/><Relationship Id="rId173" Type="http://schemas.openxmlformats.org/officeDocument/2006/relationships/customXml" Target="../ink/ink1214.xml"/><Relationship Id="rId229" Type="http://schemas.openxmlformats.org/officeDocument/2006/relationships/customXml" Target="../ink/ink1242.xml"/><Relationship Id="rId380" Type="http://schemas.openxmlformats.org/officeDocument/2006/relationships/image" Target="../media/image2637.png"/><Relationship Id="rId436" Type="http://schemas.openxmlformats.org/officeDocument/2006/relationships/customXml" Target="../ink/ink1346.xml"/><Relationship Id="rId240" Type="http://schemas.openxmlformats.org/officeDocument/2006/relationships/image" Target="../media/image2568.png"/><Relationship Id="rId478" Type="http://schemas.openxmlformats.org/officeDocument/2006/relationships/customXml" Target="../ink/ink1367.xml"/><Relationship Id="rId35" Type="http://schemas.openxmlformats.org/officeDocument/2006/relationships/customXml" Target="../ink/ink1145.xml"/><Relationship Id="rId77" Type="http://schemas.openxmlformats.org/officeDocument/2006/relationships/customXml" Target="../ink/ink1166.xml"/><Relationship Id="rId100" Type="http://schemas.openxmlformats.org/officeDocument/2006/relationships/image" Target="../media/image2498.png"/><Relationship Id="rId282" Type="http://schemas.openxmlformats.org/officeDocument/2006/relationships/image" Target="../media/image2588.png"/><Relationship Id="rId338" Type="http://schemas.openxmlformats.org/officeDocument/2006/relationships/image" Target="../media/image2616.png"/><Relationship Id="rId8" Type="http://schemas.openxmlformats.org/officeDocument/2006/relationships/image" Target="../media/image2452.png"/><Relationship Id="rId142" Type="http://schemas.openxmlformats.org/officeDocument/2006/relationships/image" Target="../media/image2519.png"/><Relationship Id="rId184" Type="http://schemas.openxmlformats.org/officeDocument/2006/relationships/image" Target="../media/image2540.png"/><Relationship Id="rId391" Type="http://schemas.openxmlformats.org/officeDocument/2006/relationships/customXml" Target="../ink/ink1323.xml"/><Relationship Id="rId405" Type="http://schemas.openxmlformats.org/officeDocument/2006/relationships/customXml" Target="../ink/ink1330.xml"/><Relationship Id="rId447" Type="http://schemas.openxmlformats.org/officeDocument/2006/relationships/image" Target="../media/image2670.png"/><Relationship Id="rId251" Type="http://schemas.openxmlformats.org/officeDocument/2006/relationships/customXml" Target="../ink/ink1253.xml"/><Relationship Id="rId489" Type="http://schemas.openxmlformats.org/officeDocument/2006/relationships/image" Target="../media/image2691.png"/><Relationship Id="rId46" Type="http://schemas.openxmlformats.org/officeDocument/2006/relationships/image" Target="../media/image2471.png"/><Relationship Id="rId293" Type="http://schemas.openxmlformats.org/officeDocument/2006/relationships/customXml" Target="../ink/ink1274.xml"/><Relationship Id="rId307" Type="http://schemas.openxmlformats.org/officeDocument/2006/relationships/customXml" Target="../ink/ink1281.xml"/><Relationship Id="rId349" Type="http://schemas.openxmlformats.org/officeDocument/2006/relationships/customXml" Target="../ink/ink1302.xml"/><Relationship Id="rId88" Type="http://schemas.openxmlformats.org/officeDocument/2006/relationships/image" Target="../media/image2492.png"/><Relationship Id="rId111" Type="http://schemas.openxmlformats.org/officeDocument/2006/relationships/customXml" Target="../ink/ink1183.xml"/><Relationship Id="rId153" Type="http://schemas.openxmlformats.org/officeDocument/2006/relationships/customXml" Target="../ink/ink1204.xml"/><Relationship Id="rId195" Type="http://schemas.openxmlformats.org/officeDocument/2006/relationships/customXml" Target="../ink/ink1225.xml"/><Relationship Id="rId209" Type="http://schemas.openxmlformats.org/officeDocument/2006/relationships/customXml" Target="../ink/ink1232.xml"/><Relationship Id="rId360" Type="http://schemas.openxmlformats.org/officeDocument/2006/relationships/image" Target="../media/image2627.png"/><Relationship Id="rId416" Type="http://schemas.openxmlformats.org/officeDocument/2006/relationships/image" Target="../media/image2655.png"/><Relationship Id="rId220" Type="http://schemas.openxmlformats.org/officeDocument/2006/relationships/image" Target="../media/image2558.png"/><Relationship Id="rId458" Type="http://schemas.openxmlformats.org/officeDocument/2006/relationships/customXml" Target="../ink/ink1357.xml"/><Relationship Id="rId15" Type="http://schemas.openxmlformats.org/officeDocument/2006/relationships/customXml" Target="../ink/ink1135.xml"/><Relationship Id="rId57" Type="http://schemas.openxmlformats.org/officeDocument/2006/relationships/customXml" Target="../ink/ink1156.xml"/><Relationship Id="rId262" Type="http://schemas.openxmlformats.org/officeDocument/2006/relationships/image" Target="../media/image2579.png"/><Relationship Id="rId318" Type="http://schemas.openxmlformats.org/officeDocument/2006/relationships/image" Target="../media/image2606.png"/><Relationship Id="rId99" Type="http://schemas.openxmlformats.org/officeDocument/2006/relationships/customXml" Target="../ink/ink1177.xml"/><Relationship Id="rId122" Type="http://schemas.openxmlformats.org/officeDocument/2006/relationships/image" Target="../media/image2509.png"/><Relationship Id="rId164" Type="http://schemas.openxmlformats.org/officeDocument/2006/relationships/image" Target="../media/image2530.png"/><Relationship Id="rId371" Type="http://schemas.openxmlformats.org/officeDocument/2006/relationships/customXml" Target="../ink/ink1313.xml"/><Relationship Id="rId427" Type="http://schemas.openxmlformats.org/officeDocument/2006/relationships/customXml" Target="../ink/ink1341.xml"/><Relationship Id="rId469" Type="http://schemas.openxmlformats.org/officeDocument/2006/relationships/image" Target="../media/image2681.png"/><Relationship Id="rId26" Type="http://schemas.openxmlformats.org/officeDocument/2006/relationships/image" Target="../media/image2461.png"/><Relationship Id="rId231" Type="http://schemas.openxmlformats.org/officeDocument/2006/relationships/customXml" Target="../ink/ink1243.xml"/><Relationship Id="rId273" Type="http://schemas.openxmlformats.org/officeDocument/2006/relationships/customXml" Target="../ink/ink1264.xml"/><Relationship Id="rId329" Type="http://schemas.openxmlformats.org/officeDocument/2006/relationships/customXml" Target="../ink/ink1292.xml"/><Relationship Id="rId480" Type="http://schemas.openxmlformats.org/officeDocument/2006/relationships/customXml" Target="../ink/ink1368.xml"/><Relationship Id="rId68" Type="http://schemas.openxmlformats.org/officeDocument/2006/relationships/image" Target="../media/image2482.png"/><Relationship Id="rId133" Type="http://schemas.openxmlformats.org/officeDocument/2006/relationships/customXml" Target="../ink/ink1194.xml"/><Relationship Id="rId175" Type="http://schemas.openxmlformats.org/officeDocument/2006/relationships/customXml" Target="../ink/ink1215.xml"/><Relationship Id="rId340" Type="http://schemas.openxmlformats.org/officeDocument/2006/relationships/image" Target="../media/image2617.png"/><Relationship Id="rId200" Type="http://schemas.openxmlformats.org/officeDocument/2006/relationships/image" Target="../media/image2548.png"/><Relationship Id="rId382" Type="http://schemas.openxmlformats.org/officeDocument/2006/relationships/image" Target="../media/image2638.png"/><Relationship Id="rId438" Type="http://schemas.openxmlformats.org/officeDocument/2006/relationships/customXml" Target="../ink/ink1347.xml"/><Relationship Id="rId242" Type="http://schemas.openxmlformats.org/officeDocument/2006/relationships/image" Target="../media/image2569.png"/><Relationship Id="rId284" Type="http://schemas.openxmlformats.org/officeDocument/2006/relationships/image" Target="../media/image2589.png"/><Relationship Id="rId491" Type="http://schemas.openxmlformats.org/officeDocument/2006/relationships/image" Target="../media/image2692.png"/><Relationship Id="rId37" Type="http://schemas.openxmlformats.org/officeDocument/2006/relationships/customXml" Target="../ink/ink1146.xml"/><Relationship Id="rId79" Type="http://schemas.openxmlformats.org/officeDocument/2006/relationships/customXml" Target="../ink/ink1167.xml"/><Relationship Id="rId102" Type="http://schemas.openxmlformats.org/officeDocument/2006/relationships/image" Target="../media/image2499.png"/><Relationship Id="rId144" Type="http://schemas.openxmlformats.org/officeDocument/2006/relationships/image" Target="../media/image2520.png"/><Relationship Id="rId90" Type="http://schemas.openxmlformats.org/officeDocument/2006/relationships/image" Target="../media/image2493.png"/><Relationship Id="rId186" Type="http://schemas.openxmlformats.org/officeDocument/2006/relationships/image" Target="../media/image2541.png"/><Relationship Id="rId351" Type="http://schemas.openxmlformats.org/officeDocument/2006/relationships/customXml" Target="../ink/ink1303.xml"/><Relationship Id="rId393" Type="http://schemas.openxmlformats.org/officeDocument/2006/relationships/customXml" Target="../ink/ink1324.xml"/><Relationship Id="rId407" Type="http://schemas.openxmlformats.org/officeDocument/2006/relationships/customXml" Target="../ink/ink1331.xml"/><Relationship Id="rId449" Type="http://schemas.openxmlformats.org/officeDocument/2006/relationships/image" Target="../media/image2671.png"/><Relationship Id="rId211" Type="http://schemas.openxmlformats.org/officeDocument/2006/relationships/customXml" Target="../ink/ink1233.xml"/><Relationship Id="rId253" Type="http://schemas.openxmlformats.org/officeDocument/2006/relationships/customXml" Target="../ink/ink1254.xml"/><Relationship Id="rId295" Type="http://schemas.openxmlformats.org/officeDocument/2006/relationships/customXml" Target="../ink/ink1275.xml"/><Relationship Id="rId309" Type="http://schemas.openxmlformats.org/officeDocument/2006/relationships/customXml" Target="../ink/ink1282.xml"/><Relationship Id="rId460" Type="http://schemas.openxmlformats.org/officeDocument/2006/relationships/customXml" Target="../ink/ink1358.xml"/><Relationship Id="rId48" Type="http://schemas.openxmlformats.org/officeDocument/2006/relationships/image" Target="../media/image2472.png"/><Relationship Id="rId113" Type="http://schemas.openxmlformats.org/officeDocument/2006/relationships/customXml" Target="../ink/ink1184.xml"/><Relationship Id="rId320" Type="http://schemas.openxmlformats.org/officeDocument/2006/relationships/image" Target="../media/image2607.png"/><Relationship Id="rId155" Type="http://schemas.openxmlformats.org/officeDocument/2006/relationships/customXml" Target="../ink/ink1205.xml"/><Relationship Id="rId197" Type="http://schemas.openxmlformats.org/officeDocument/2006/relationships/customXml" Target="../ink/ink1226.xml"/><Relationship Id="rId362" Type="http://schemas.openxmlformats.org/officeDocument/2006/relationships/image" Target="../media/image2628.png"/><Relationship Id="rId418" Type="http://schemas.openxmlformats.org/officeDocument/2006/relationships/image" Target="../media/image2656.png"/><Relationship Id="rId222" Type="http://schemas.openxmlformats.org/officeDocument/2006/relationships/image" Target="../media/image2559.png"/><Relationship Id="rId264" Type="http://schemas.openxmlformats.org/officeDocument/2006/relationships/image" Target="../media/image2580.png"/><Relationship Id="rId471" Type="http://schemas.openxmlformats.org/officeDocument/2006/relationships/image" Target="../media/image2682.png"/><Relationship Id="rId17" Type="http://schemas.openxmlformats.org/officeDocument/2006/relationships/customXml" Target="../ink/ink1136.xml"/><Relationship Id="rId59" Type="http://schemas.openxmlformats.org/officeDocument/2006/relationships/customXml" Target="../ink/ink1157.xml"/><Relationship Id="rId124" Type="http://schemas.openxmlformats.org/officeDocument/2006/relationships/image" Target="../media/image2510.png"/><Relationship Id="rId70" Type="http://schemas.openxmlformats.org/officeDocument/2006/relationships/image" Target="../media/image2483.png"/><Relationship Id="rId166" Type="http://schemas.openxmlformats.org/officeDocument/2006/relationships/image" Target="../media/image2531.png"/><Relationship Id="rId331" Type="http://schemas.openxmlformats.org/officeDocument/2006/relationships/customXml" Target="../ink/ink1293.xml"/><Relationship Id="rId373" Type="http://schemas.openxmlformats.org/officeDocument/2006/relationships/customXml" Target="../ink/ink1314.xml"/><Relationship Id="rId429" Type="http://schemas.openxmlformats.org/officeDocument/2006/relationships/customXml" Target="../ink/ink1342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44.xml"/><Relationship Id="rId440" Type="http://schemas.openxmlformats.org/officeDocument/2006/relationships/customXml" Target="../ink/ink1348.xml"/><Relationship Id="rId28" Type="http://schemas.openxmlformats.org/officeDocument/2006/relationships/image" Target="../media/image2462.png"/><Relationship Id="rId275" Type="http://schemas.openxmlformats.org/officeDocument/2006/relationships/customXml" Target="../ink/ink1265.xml"/><Relationship Id="rId300" Type="http://schemas.openxmlformats.org/officeDocument/2006/relationships/image" Target="../media/image2597.png"/><Relationship Id="rId482" Type="http://schemas.openxmlformats.org/officeDocument/2006/relationships/customXml" Target="../ink/ink1369.xml"/><Relationship Id="rId81" Type="http://schemas.openxmlformats.org/officeDocument/2006/relationships/customXml" Target="../ink/ink1168.xml"/><Relationship Id="rId135" Type="http://schemas.openxmlformats.org/officeDocument/2006/relationships/customXml" Target="../ink/ink1195.xml"/><Relationship Id="rId177" Type="http://schemas.openxmlformats.org/officeDocument/2006/relationships/customXml" Target="../ink/ink1216.xml"/><Relationship Id="rId342" Type="http://schemas.openxmlformats.org/officeDocument/2006/relationships/image" Target="../media/image2618.png"/><Relationship Id="rId384" Type="http://schemas.openxmlformats.org/officeDocument/2006/relationships/image" Target="../media/image2639.png"/><Relationship Id="rId202" Type="http://schemas.openxmlformats.org/officeDocument/2006/relationships/image" Target="../media/image2549.png"/><Relationship Id="rId244" Type="http://schemas.openxmlformats.org/officeDocument/2006/relationships/image" Target="../media/image2570.png"/><Relationship Id="rId39" Type="http://schemas.openxmlformats.org/officeDocument/2006/relationships/customXml" Target="../ink/ink1147.xml"/><Relationship Id="rId286" Type="http://schemas.openxmlformats.org/officeDocument/2006/relationships/image" Target="../media/image2590.png"/><Relationship Id="rId451" Type="http://schemas.openxmlformats.org/officeDocument/2006/relationships/image" Target="../media/image2672.png"/><Relationship Id="rId493" Type="http://schemas.openxmlformats.org/officeDocument/2006/relationships/image" Target="../media/image2693.png"/><Relationship Id="rId50" Type="http://schemas.openxmlformats.org/officeDocument/2006/relationships/image" Target="../media/image2473.png"/><Relationship Id="rId104" Type="http://schemas.openxmlformats.org/officeDocument/2006/relationships/image" Target="../media/image2500.png"/><Relationship Id="rId146" Type="http://schemas.openxmlformats.org/officeDocument/2006/relationships/image" Target="../media/image2521.png"/><Relationship Id="rId188" Type="http://schemas.openxmlformats.org/officeDocument/2006/relationships/image" Target="../media/image2542.png"/><Relationship Id="rId311" Type="http://schemas.openxmlformats.org/officeDocument/2006/relationships/customXml" Target="../ink/ink1283.xml"/><Relationship Id="rId353" Type="http://schemas.openxmlformats.org/officeDocument/2006/relationships/customXml" Target="../ink/ink1304.xml"/><Relationship Id="rId395" Type="http://schemas.openxmlformats.org/officeDocument/2006/relationships/customXml" Target="../ink/ink1325.xml"/><Relationship Id="rId409" Type="http://schemas.openxmlformats.org/officeDocument/2006/relationships/customXml" Target="../ink/ink1332.xml"/><Relationship Id="rId92" Type="http://schemas.openxmlformats.org/officeDocument/2006/relationships/image" Target="../media/image2494.png"/><Relationship Id="rId213" Type="http://schemas.openxmlformats.org/officeDocument/2006/relationships/customXml" Target="../ink/ink1234.xml"/><Relationship Id="rId420" Type="http://schemas.openxmlformats.org/officeDocument/2006/relationships/image" Target="../media/image2657.png"/><Relationship Id="rId255" Type="http://schemas.openxmlformats.org/officeDocument/2006/relationships/customXml" Target="../ink/ink1255.xml"/><Relationship Id="rId297" Type="http://schemas.openxmlformats.org/officeDocument/2006/relationships/customXml" Target="../ink/ink1276.xml"/><Relationship Id="rId462" Type="http://schemas.openxmlformats.org/officeDocument/2006/relationships/customXml" Target="../ink/ink1359.xml"/><Relationship Id="rId115" Type="http://schemas.openxmlformats.org/officeDocument/2006/relationships/customXml" Target="../ink/ink1185.xml"/><Relationship Id="rId157" Type="http://schemas.openxmlformats.org/officeDocument/2006/relationships/customXml" Target="../ink/ink1206.xml"/><Relationship Id="rId322" Type="http://schemas.openxmlformats.org/officeDocument/2006/relationships/image" Target="../media/image2608.png"/><Relationship Id="rId364" Type="http://schemas.openxmlformats.org/officeDocument/2006/relationships/image" Target="../media/image2629.png"/><Relationship Id="rId61" Type="http://schemas.openxmlformats.org/officeDocument/2006/relationships/customXml" Target="../ink/ink1158.xml"/><Relationship Id="rId199" Type="http://schemas.openxmlformats.org/officeDocument/2006/relationships/customXml" Target="../ink/ink1227.xml"/><Relationship Id="rId19" Type="http://schemas.openxmlformats.org/officeDocument/2006/relationships/customXml" Target="../ink/ink1137.xml"/><Relationship Id="rId224" Type="http://schemas.openxmlformats.org/officeDocument/2006/relationships/image" Target="../media/image2560.png"/><Relationship Id="rId266" Type="http://schemas.openxmlformats.org/officeDocument/2006/relationships/image" Target="../media/image2581.png"/><Relationship Id="rId431" Type="http://schemas.openxmlformats.org/officeDocument/2006/relationships/customXml" Target="../ink/ink1343.xml"/><Relationship Id="rId473" Type="http://schemas.openxmlformats.org/officeDocument/2006/relationships/image" Target="../media/image2683.png"/><Relationship Id="rId30" Type="http://schemas.openxmlformats.org/officeDocument/2006/relationships/image" Target="../media/image2463.png"/><Relationship Id="rId126" Type="http://schemas.openxmlformats.org/officeDocument/2006/relationships/image" Target="../media/image2511.png"/><Relationship Id="rId168" Type="http://schemas.openxmlformats.org/officeDocument/2006/relationships/image" Target="../media/image2532.png"/><Relationship Id="rId333" Type="http://schemas.openxmlformats.org/officeDocument/2006/relationships/customXml" Target="../ink/ink1294.xml"/><Relationship Id="rId72" Type="http://schemas.openxmlformats.org/officeDocument/2006/relationships/image" Target="../media/image2484.png"/><Relationship Id="rId375" Type="http://schemas.openxmlformats.org/officeDocument/2006/relationships/customXml" Target="../ink/ink1315.xml"/><Relationship Id="rId3" Type="http://schemas.openxmlformats.org/officeDocument/2006/relationships/customXml" Target="../ink/ink1129.xml"/><Relationship Id="rId235" Type="http://schemas.openxmlformats.org/officeDocument/2006/relationships/customXml" Target="../ink/ink1245.xml"/><Relationship Id="rId277" Type="http://schemas.openxmlformats.org/officeDocument/2006/relationships/customXml" Target="../ink/ink1266.xml"/><Relationship Id="rId400" Type="http://schemas.openxmlformats.org/officeDocument/2006/relationships/image" Target="../media/image2647.png"/><Relationship Id="rId442" Type="http://schemas.openxmlformats.org/officeDocument/2006/relationships/customXml" Target="../ink/ink1349.xml"/><Relationship Id="rId484" Type="http://schemas.openxmlformats.org/officeDocument/2006/relationships/customXml" Target="../ink/ink1370.xml"/><Relationship Id="rId137" Type="http://schemas.openxmlformats.org/officeDocument/2006/relationships/customXml" Target="../ink/ink1196.xml"/><Relationship Id="rId302" Type="http://schemas.openxmlformats.org/officeDocument/2006/relationships/image" Target="../media/image2598.png"/><Relationship Id="rId344" Type="http://schemas.openxmlformats.org/officeDocument/2006/relationships/image" Target="../media/image2619.png"/><Relationship Id="rId41" Type="http://schemas.openxmlformats.org/officeDocument/2006/relationships/customXml" Target="../ink/ink1148.xml"/><Relationship Id="rId83" Type="http://schemas.openxmlformats.org/officeDocument/2006/relationships/customXml" Target="../ink/ink1169.xml"/><Relationship Id="rId179" Type="http://schemas.openxmlformats.org/officeDocument/2006/relationships/customXml" Target="../ink/ink1217.xml"/><Relationship Id="rId386" Type="http://schemas.openxmlformats.org/officeDocument/2006/relationships/image" Target="../media/image26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1381.xml"/><Relationship Id="rId18" Type="http://schemas.openxmlformats.org/officeDocument/2006/relationships/image" Target="../media/image30.png"/><Relationship Id="rId3" Type="http://schemas.openxmlformats.org/officeDocument/2006/relationships/customXml" Target="../ink/ink1376.xml"/><Relationship Id="rId21" Type="http://schemas.openxmlformats.org/officeDocument/2006/relationships/customXml" Target="../ink/ink1385.xml"/><Relationship Id="rId7" Type="http://schemas.openxmlformats.org/officeDocument/2006/relationships/customXml" Target="../ink/ink1378.xml"/><Relationship Id="rId12" Type="http://schemas.openxmlformats.org/officeDocument/2006/relationships/image" Target="../media/image27.png"/><Relationship Id="rId17" Type="http://schemas.openxmlformats.org/officeDocument/2006/relationships/customXml" Target="../ink/ink1383.xml"/><Relationship Id="rId2" Type="http://schemas.openxmlformats.org/officeDocument/2006/relationships/image" Target="NUL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1380.xml"/><Relationship Id="rId24" Type="http://schemas.openxmlformats.org/officeDocument/2006/relationships/image" Target="../media/image33.png"/><Relationship Id="rId5" Type="http://schemas.openxmlformats.org/officeDocument/2006/relationships/customXml" Target="../ink/ink1377.xml"/><Relationship Id="rId15" Type="http://schemas.openxmlformats.org/officeDocument/2006/relationships/customXml" Target="../ink/ink1382.xml"/><Relationship Id="rId23" Type="http://schemas.openxmlformats.org/officeDocument/2006/relationships/customXml" Target="../ink/ink1386.xml"/><Relationship Id="rId10" Type="http://schemas.openxmlformats.org/officeDocument/2006/relationships/image" Target="../media/image26.png"/><Relationship Id="rId19" Type="http://schemas.openxmlformats.org/officeDocument/2006/relationships/customXml" Target="../ink/ink1384.xml"/><Relationship Id="rId4" Type="http://schemas.openxmlformats.org/officeDocument/2006/relationships/image" Target="../media/image23.png"/><Relationship Id="rId9" Type="http://schemas.openxmlformats.org/officeDocument/2006/relationships/customXml" Target="../ink/ink1379.xml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0.png"/><Relationship Id="rId21" Type="http://schemas.openxmlformats.org/officeDocument/2006/relationships/image" Target="../media/image42.png"/><Relationship Id="rId42" Type="http://schemas.openxmlformats.org/officeDocument/2006/relationships/customXml" Target="../ink/ink1403.xml"/><Relationship Id="rId63" Type="http://schemas.openxmlformats.org/officeDocument/2006/relationships/image" Target="../media/image63.png"/><Relationship Id="rId84" Type="http://schemas.openxmlformats.org/officeDocument/2006/relationships/customXml" Target="../ink/ink1424.xml"/><Relationship Id="rId138" Type="http://schemas.openxmlformats.org/officeDocument/2006/relationships/customXml" Target="../ink/ink1451.xml"/><Relationship Id="rId159" Type="http://schemas.openxmlformats.org/officeDocument/2006/relationships/image" Target="../media/image111.png"/><Relationship Id="rId170" Type="http://schemas.openxmlformats.org/officeDocument/2006/relationships/image" Target="../media/image116.png"/><Relationship Id="rId191" Type="http://schemas.openxmlformats.org/officeDocument/2006/relationships/image" Target="../media/image126.png"/><Relationship Id="rId205" Type="http://schemas.openxmlformats.org/officeDocument/2006/relationships/image" Target="../media/image133.png"/><Relationship Id="rId107" Type="http://schemas.openxmlformats.org/officeDocument/2006/relationships/image" Target="../media/image85.png"/><Relationship Id="rId11" Type="http://schemas.openxmlformats.org/officeDocument/2006/relationships/image" Target="../media/image37.png"/><Relationship Id="rId32" Type="http://schemas.openxmlformats.org/officeDocument/2006/relationships/customXml" Target="../ink/ink1398.xml"/><Relationship Id="rId53" Type="http://schemas.openxmlformats.org/officeDocument/2006/relationships/image" Target="../media/image58.png"/><Relationship Id="rId74" Type="http://schemas.openxmlformats.org/officeDocument/2006/relationships/customXml" Target="../ink/ink1419.xml"/><Relationship Id="rId128" Type="http://schemas.openxmlformats.org/officeDocument/2006/relationships/customXml" Target="../ink/ink1446.xml"/><Relationship Id="rId149" Type="http://schemas.openxmlformats.org/officeDocument/2006/relationships/image" Target="../media/image106.png"/><Relationship Id="rId5" Type="http://schemas.openxmlformats.org/officeDocument/2006/relationships/image" Target="../media/image21.wmf"/><Relationship Id="rId95" Type="http://schemas.openxmlformats.org/officeDocument/2006/relationships/image" Target="../media/image79.png"/><Relationship Id="rId160" Type="http://schemas.openxmlformats.org/officeDocument/2006/relationships/customXml" Target="../ink/ink1462.xml"/><Relationship Id="rId181" Type="http://schemas.openxmlformats.org/officeDocument/2006/relationships/image" Target="../media/image121.png"/><Relationship Id="rId22" Type="http://schemas.openxmlformats.org/officeDocument/2006/relationships/customXml" Target="../ink/ink1393.xml"/><Relationship Id="rId43" Type="http://schemas.openxmlformats.org/officeDocument/2006/relationships/image" Target="../media/image53.png"/><Relationship Id="rId64" Type="http://schemas.openxmlformats.org/officeDocument/2006/relationships/customXml" Target="../ink/ink1414.xml"/><Relationship Id="rId118" Type="http://schemas.openxmlformats.org/officeDocument/2006/relationships/customXml" Target="../ink/ink1441.xml"/><Relationship Id="rId139" Type="http://schemas.openxmlformats.org/officeDocument/2006/relationships/image" Target="../media/image101.png"/><Relationship Id="rId85" Type="http://schemas.openxmlformats.org/officeDocument/2006/relationships/image" Target="../media/image74.png"/><Relationship Id="rId150" Type="http://schemas.openxmlformats.org/officeDocument/2006/relationships/customXml" Target="../ink/ink1457.xml"/><Relationship Id="rId171" Type="http://schemas.openxmlformats.org/officeDocument/2006/relationships/customXml" Target="../ink/ink1468.xml"/><Relationship Id="rId192" Type="http://schemas.openxmlformats.org/officeDocument/2006/relationships/customXml" Target="../ink/ink1479.xml"/><Relationship Id="rId12" Type="http://schemas.openxmlformats.org/officeDocument/2006/relationships/customXml" Target="../ink/ink1388.xml"/><Relationship Id="rId33" Type="http://schemas.openxmlformats.org/officeDocument/2006/relationships/image" Target="../media/image48.png"/><Relationship Id="rId108" Type="http://schemas.openxmlformats.org/officeDocument/2006/relationships/customXml" Target="../ink/ink1436.xml"/><Relationship Id="rId129" Type="http://schemas.openxmlformats.org/officeDocument/2006/relationships/image" Target="../media/image96.png"/><Relationship Id="rId54" Type="http://schemas.openxmlformats.org/officeDocument/2006/relationships/customXml" Target="../ink/ink1409.xml"/><Relationship Id="rId75" Type="http://schemas.openxmlformats.org/officeDocument/2006/relationships/image" Target="../media/image69.png"/><Relationship Id="rId96" Type="http://schemas.openxmlformats.org/officeDocument/2006/relationships/customXml" Target="../ink/ink1430.xml"/><Relationship Id="rId140" Type="http://schemas.openxmlformats.org/officeDocument/2006/relationships/customXml" Target="../ink/ink1452.xml"/><Relationship Id="rId161" Type="http://schemas.openxmlformats.org/officeDocument/2006/relationships/image" Target="../media/image112.png"/><Relationship Id="rId182" Type="http://schemas.openxmlformats.org/officeDocument/2006/relationships/customXml" Target="../ink/ink1474.xml"/><Relationship Id="rId6" Type="http://schemas.openxmlformats.org/officeDocument/2006/relationships/oleObject" Target="../embeddings/oleObject20.bin"/><Relationship Id="rId23" Type="http://schemas.openxmlformats.org/officeDocument/2006/relationships/image" Target="../media/image43.png"/><Relationship Id="rId119" Type="http://schemas.openxmlformats.org/officeDocument/2006/relationships/image" Target="../media/image91.png"/><Relationship Id="rId44" Type="http://schemas.openxmlformats.org/officeDocument/2006/relationships/customXml" Target="../ink/ink1404.xml"/><Relationship Id="rId65" Type="http://schemas.openxmlformats.org/officeDocument/2006/relationships/image" Target="../media/image64.png"/><Relationship Id="rId86" Type="http://schemas.openxmlformats.org/officeDocument/2006/relationships/customXml" Target="../ink/ink1425.xml"/><Relationship Id="rId130" Type="http://schemas.openxmlformats.org/officeDocument/2006/relationships/customXml" Target="../ink/ink1447.xml"/><Relationship Id="rId151" Type="http://schemas.openxmlformats.org/officeDocument/2006/relationships/image" Target="../media/image107.png"/><Relationship Id="rId172" Type="http://schemas.openxmlformats.org/officeDocument/2006/relationships/customXml" Target="../ink/ink1469.xml"/><Relationship Id="rId193" Type="http://schemas.openxmlformats.org/officeDocument/2006/relationships/image" Target="../media/image127.png"/><Relationship Id="rId13" Type="http://schemas.openxmlformats.org/officeDocument/2006/relationships/image" Target="../media/image38.png"/><Relationship Id="rId109" Type="http://schemas.openxmlformats.org/officeDocument/2006/relationships/image" Target="../media/image86.png"/><Relationship Id="rId34" Type="http://schemas.openxmlformats.org/officeDocument/2006/relationships/customXml" Target="../ink/ink1399.xml"/><Relationship Id="rId55" Type="http://schemas.openxmlformats.org/officeDocument/2006/relationships/image" Target="../media/image59.png"/><Relationship Id="rId76" Type="http://schemas.openxmlformats.org/officeDocument/2006/relationships/customXml" Target="../ink/ink1420.xml"/><Relationship Id="rId97" Type="http://schemas.openxmlformats.org/officeDocument/2006/relationships/image" Target="../media/image80.png"/><Relationship Id="rId120" Type="http://schemas.openxmlformats.org/officeDocument/2006/relationships/customXml" Target="../ink/ink1442.xml"/><Relationship Id="rId141" Type="http://schemas.openxmlformats.org/officeDocument/2006/relationships/image" Target="../media/image102.png"/><Relationship Id="rId7" Type="http://schemas.openxmlformats.org/officeDocument/2006/relationships/image" Target="../media/image22.wmf"/><Relationship Id="rId162" Type="http://schemas.openxmlformats.org/officeDocument/2006/relationships/customXml" Target="../ink/ink1463.xml"/><Relationship Id="rId183" Type="http://schemas.openxmlformats.org/officeDocument/2006/relationships/image" Target="../media/image122.png"/><Relationship Id="rId29" Type="http://schemas.openxmlformats.org/officeDocument/2006/relationships/image" Target="../media/image46.png"/><Relationship Id="rId24" Type="http://schemas.openxmlformats.org/officeDocument/2006/relationships/customXml" Target="../ink/ink1394.xml"/><Relationship Id="rId40" Type="http://schemas.openxmlformats.org/officeDocument/2006/relationships/customXml" Target="../ink/ink1402.xml"/><Relationship Id="rId45" Type="http://schemas.openxmlformats.org/officeDocument/2006/relationships/image" Target="../media/image54.png"/><Relationship Id="rId66" Type="http://schemas.openxmlformats.org/officeDocument/2006/relationships/customXml" Target="../ink/ink1415.xml"/><Relationship Id="rId87" Type="http://schemas.openxmlformats.org/officeDocument/2006/relationships/image" Target="../media/image75.png"/><Relationship Id="rId110" Type="http://schemas.openxmlformats.org/officeDocument/2006/relationships/customXml" Target="../ink/ink1437.xml"/><Relationship Id="rId115" Type="http://schemas.openxmlformats.org/officeDocument/2006/relationships/image" Target="../media/image89.png"/><Relationship Id="rId131" Type="http://schemas.openxmlformats.org/officeDocument/2006/relationships/image" Target="../media/image97.png"/><Relationship Id="rId136" Type="http://schemas.openxmlformats.org/officeDocument/2006/relationships/customXml" Target="../ink/ink1450.xml"/><Relationship Id="rId157" Type="http://schemas.openxmlformats.org/officeDocument/2006/relationships/image" Target="../media/image110.png"/><Relationship Id="rId178" Type="http://schemas.openxmlformats.org/officeDocument/2006/relationships/customXml" Target="../ink/ink1472.xml"/><Relationship Id="rId61" Type="http://schemas.openxmlformats.org/officeDocument/2006/relationships/image" Target="../media/image62.png"/><Relationship Id="rId82" Type="http://schemas.openxmlformats.org/officeDocument/2006/relationships/customXml" Target="../ink/ink1423.xml"/><Relationship Id="rId152" Type="http://schemas.openxmlformats.org/officeDocument/2006/relationships/customXml" Target="../ink/ink1458.xml"/><Relationship Id="rId173" Type="http://schemas.openxmlformats.org/officeDocument/2006/relationships/image" Target="../media/image117.png"/><Relationship Id="rId194" Type="http://schemas.openxmlformats.org/officeDocument/2006/relationships/customXml" Target="../ink/ink1480.xml"/><Relationship Id="rId199" Type="http://schemas.openxmlformats.org/officeDocument/2006/relationships/image" Target="../media/image130.png"/><Relationship Id="rId203" Type="http://schemas.openxmlformats.org/officeDocument/2006/relationships/image" Target="../media/image132.png"/><Relationship Id="rId19" Type="http://schemas.openxmlformats.org/officeDocument/2006/relationships/image" Target="../media/image41.png"/><Relationship Id="rId14" Type="http://schemas.openxmlformats.org/officeDocument/2006/relationships/customXml" Target="../ink/ink1389.xml"/><Relationship Id="rId30" Type="http://schemas.openxmlformats.org/officeDocument/2006/relationships/customXml" Target="../ink/ink1397.xml"/><Relationship Id="rId35" Type="http://schemas.openxmlformats.org/officeDocument/2006/relationships/image" Target="../media/image49.png"/><Relationship Id="rId56" Type="http://schemas.openxmlformats.org/officeDocument/2006/relationships/customXml" Target="../ink/ink1410.xml"/><Relationship Id="rId77" Type="http://schemas.openxmlformats.org/officeDocument/2006/relationships/image" Target="../media/image70.png"/><Relationship Id="rId100" Type="http://schemas.openxmlformats.org/officeDocument/2006/relationships/customXml" Target="../ink/ink1432.xml"/><Relationship Id="rId105" Type="http://schemas.openxmlformats.org/officeDocument/2006/relationships/image" Target="../media/image84.png"/><Relationship Id="rId126" Type="http://schemas.openxmlformats.org/officeDocument/2006/relationships/customXml" Target="../ink/ink1445.xml"/><Relationship Id="rId147" Type="http://schemas.openxmlformats.org/officeDocument/2006/relationships/image" Target="../media/image105.png"/><Relationship Id="rId168" Type="http://schemas.openxmlformats.org/officeDocument/2006/relationships/image" Target="../media/image115.png"/><Relationship Id="rId8" Type="http://schemas.openxmlformats.org/officeDocument/2006/relationships/oleObject" Target="../embeddings/oleObject21.bin"/><Relationship Id="rId51" Type="http://schemas.openxmlformats.org/officeDocument/2006/relationships/image" Target="../media/image57.png"/><Relationship Id="rId72" Type="http://schemas.openxmlformats.org/officeDocument/2006/relationships/customXml" Target="../ink/ink1418.xml"/><Relationship Id="rId93" Type="http://schemas.openxmlformats.org/officeDocument/2006/relationships/image" Target="../media/image78.png"/><Relationship Id="rId98" Type="http://schemas.openxmlformats.org/officeDocument/2006/relationships/customXml" Target="../ink/ink1431.xml"/><Relationship Id="rId121" Type="http://schemas.openxmlformats.org/officeDocument/2006/relationships/image" Target="../media/image92.png"/><Relationship Id="rId142" Type="http://schemas.openxmlformats.org/officeDocument/2006/relationships/customXml" Target="../ink/ink1453.xml"/><Relationship Id="rId163" Type="http://schemas.openxmlformats.org/officeDocument/2006/relationships/image" Target="../media/image113.png"/><Relationship Id="rId184" Type="http://schemas.openxmlformats.org/officeDocument/2006/relationships/customXml" Target="../ink/ink1475.xml"/><Relationship Id="rId189" Type="http://schemas.openxmlformats.org/officeDocument/2006/relationships/image" Target="../media/image125.png"/><Relationship Id="rId3" Type="http://schemas.openxmlformats.org/officeDocument/2006/relationships/image" Target="NULL"/><Relationship Id="rId25" Type="http://schemas.openxmlformats.org/officeDocument/2006/relationships/image" Target="../media/image44.png"/><Relationship Id="rId46" Type="http://schemas.openxmlformats.org/officeDocument/2006/relationships/customXml" Target="../ink/ink1405.xml"/><Relationship Id="rId67" Type="http://schemas.openxmlformats.org/officeDocument/2006/relationships/image" Target="../media/image65.png"/><Relationship Id="rId116" Type="http://schemas.openxmlformats.org/officeDocument/2006/relationships/customXml" Target="../ink/ink1440.xml"/><Relationship Id="rId137" Type="http://schemas.openxmlformats.org/officeDocument/2006/relationships/image" Target="../media/image100.png"/><Relationship Id="rId158" Type="http://schemas.openxmlformats.org/officeDocument/2006/relationships/customXml" Target="../ink/ink1461.xml"/><Relationship Id="rId20" Type="http://schemas.openxmlformats.org/officeDocument/2006/relationships/customXml" Target="../ink/ink1392.xml"/><Relationship Id="rId41" Type="http://schemas.openxmlformats.org/officeDocument/2006/relationships/image" Target="../media/image52.png"/><Relationship Id="rId62" Type="http://schemas.openxmlformats.org/officeDocument/2006/relationships/customXml" Target="../ink/ink1413.xml"/><Relationship Id="rId83" Type="http://schemas.openxmlformats.org/officeDocument/2006/relationships/image" Target="../media/image73.png"/><Relationship Id="rId88" Type="http://schemas.openxmlformats.org/officeDocument/2006/relationships/customXml" Target="../ink/ink1426.xml"/><Relationship Id="rId111" Type="http://schemas.openxmlformats.org/officeDocument/2006/relationships/image" Target="../media/image87.png"/><Relationship Id="rId132" Type="http://schemas.openxmlformats.org/officeDocument/2006/relationships/customXml" Target="../ink/ink1448.xml"/><Relationship Id="rId153" Type="http://schemas.openxmlformats.org/officeDocument/2006/relationships/image" Target="../media/image108.png"/><Relationship Id="rId174" Type="http://schemas.openxmlformats.org/officeDocument/2006/relationships/customXml" Target="../ink/ink1470.xml"/><Relationship Id="rId179" Type="http://schemas.openxmlformats.org/officeDocument/2006/relationships/image" Target="../media/image120.png"/><Relationship Id="rId195" Type="http://schemas.openxmlformats.org/officeDocument/2006/relationships/image" Target="../media/image128.png"/><Relationship Id="rId190" Type="http://schemas.openxmlformats.org/officeDocument/2006/relationships/customXml" Target="../ink/ink1478.xml"/><Relationship Id="rId204" Type="http://schemas.openxmlformats.org/officeDocument/2006/relationships/customXml" Target="../ink/ink1485.xml"/><Relationship Id="rId15" Type="http://schemas.openxmlformats.org/officeDocument/2006/relationships/image" Target="../media/image39.png"/><Relationship Id="rId36" Type="http://schemas.openxmlformats.org/officeDocument/2006/relationships/customXml" Target="../ink/ink1400.xml"/><Relationship Id="rId57" Type="http://schemas.openxmlformats.org/officeDocument/2006/relationships/image" Target="../media/image60.png"/><Relationship Id="rId106" Type="http://schemas.openxmlformats.org/officeDocument/2006/relationships/customXml" Target="../ink/ink1435.xml"/><Relationship Id="rId127" Type="http://schemas.openxmlformats.org/officeDocument/2006/relationships/image" Target="../media/image95.png"/><Relationship Id="rId10" Type="http://schemas.openxmlformats.org/officeDocument/2006/relationships/customXml" Target="../ink/ink1387.xml"/><Relationship Id="rId31" Type="http://schemas.openxmlformats.org/officeDocument/2006/relationships/image" Target="../media/image47.png"/><Relationship Id="rId52" Type="http://schemas.openxmlformats.org/officeDocument/2006/relationships/customXml" Target="../ink/ink1408.xml"/><Relationship Id="rId73" Type="http://schemas.openxmlformats.org/officeDocument/2006/relationships/image" Target="../media/image68.png"/><Relationship Id="rId78" Type="http://schemas.openxmlformats.org/officeDocument/2006/relationships/customXml" Target="../ink/ink1421.xml"/><Relationship Id="rId94" Type="http://schemas.openxmlformats.org/officeDocument/2006/relationships/customXml" Target="../ink/ink1429.xml"/><Relationship Id="rId99" Type="http://schemas.openxmlformats.org/officeDocument/2006/relationships/image" Target="../media/image81.png"/><Relationship Id="rId101" Type="http://schemas.openxmlformats.org/officeDocument/2006/relationships/image" Target="../media/image82.png"/><Relationship Id="rId122" Type="http://schemas.openxmlformats.org/officeDocument/2006/relationships/customXml" Target="../ink/ink1443.xml"/><Relationship Id="rId143" Type="http://schemas.openxmlformats.org/officeDocument/2006/relationships/image" Target="../media/image103.png"/><Relationship Id="rId148" Type="http://schemas.openxmlformats.org/officeDocument/2006/relationships/customXml" Target="../ink/ink1456.xml"/><Relationship Id="rId164" Type="http://schemas.openxmlformats.org/officeDocument/2006/relationships/customXml" Target="../ink/ink1464.xml"/><Relationship Id="rId169" Type="http://schemas.openxmlformats.org/officeDocument/2006/relationships/customXml" Target="../ink/ink1467.xml"/><Relationship Id="rId185" Type="http://schemas.openxmlformats.org/officeDocument/2006/relationships/image" Target="../media/image123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3.wmf"/><Relationship Id="rId180" Type="http://schemas.openxmlformats.org/officeDocument/2006/relationships/customXml" Target="../ink/ink1473.xml"/><Relationship Id="rId26" Type="http://schemas.openxmlformats.org/officeDocument/2006/relationships/customXml" Target="../ink/ink1395.xml"/><Relationship Id="rId47" Type="http://schemas.openxmlformats.org/officeDocument/2006/relationships/image" Target="../media/image55.png"/><Relationship Id="rId68" Type="http://schemas.openxmlformats.org/officeDocument/2006/relationships/customXml" Target="../ink/ink1416.xml"/><Relationship Id="rId89" Type="http://schemas.openxmlformats.org/officeDocument/2006/relationships/image" Target="../media/image76.png"/><Relationship Id="rId112" Type="http://schemas.openxmlformats.org/officeDocument/2006/relationships/customXml" Target="../ink/ink1438.xml"/><Relationship Id="rId133" Type="http://schemas.openxmlformats.org/officeDocument/2006/relationships/image" Target="../media/image98.png"/><Relationship Id="rId154" Type="http://schemas.openxmlformats.org/officeDocument/2006/relationships/customXml" Target="../ink/ink1459.xml"/><Relationship Id="rId175" Type="http://schemas.openxmlformats.org/officeDocument/2006/relationships/image" Target="../media/image118.png"/><Relationship Id="rId196" Type="http://schemas.openxmlformats.org/officeDocument/2006/relationships/customXml" Target="../ink/ink1481.xml"/><Relationship Id="rId200" Type="http://schemas.openxmlformats.org/officeDocument/2006/relationships/customXml" Target="../ink/ink1483.xml"/><Relationship Id="rId16" Type="http://schemas.openxmlformats.org/officeDocument/2006/relationships/customXml" Target="../ink/ink1390.xml"/><Relationship Id="rId37" Type="http://schemas.openxmlformats.org/officeDocument/2006/relationships/image" Target="../media/image50.png"/><Relationship Id="rId58" Type="http://schemas.openxmlformats.org/officeDocument/2006/relationships/customXml" Target="../ink/ink1411.xml"/><Relationship Id="rId79" Type="http://schemas.openxmlformats.org/officeDocument/2006/relationships/image" Target="../media/image71.png"/><Relationship Id="rId102" Type="http://schemas.openxmlformats.org/officeDocument/2006/relationships/customXml" Target="../ink/ink1433.xml"/><Relationship Id="rId123" Type="http://schemas.openxmlformats.org/officeDocument/2006/relationships/image" Target="../media/image93.png"/><Relationship Id="rId144" Type="http://schemas.openxmlformats.org/officeDocument/2006/relationships/customXml" Target="../ink/ink1454.xml"/><Relationship Id="rId90" Type="http://schemas.openxmlformats.org/officeDocument/2006/relationships/customXml" Target="../ink/ink1427.xml"/><Relationship Id="rId165" Type="http://schemas.openxmlformats.org/officeDocument/2006/relationships/customXml" Target="../ink/ink1465.xml"/><Relationship Id="rId186" Type="http://schemas.openxmlformats.org/officeDocument/2006/relationships/customXml" Target="../ink/ink1476.xml"/><Relationship Id="rId27" Type="http://schemas.openxmlformats.org/officeDocument/2006/relationships/image" Target="../media/image45.png"/><Relationship Id="rId48" Type="http://schemas.openxmlformats.org/officeDocument/2006/relationships/customXml" Target="../ink/ink1406.xml"/><Relationship Id="rId69" Type="http://schemas.openxmlformats.org/officeDocument/2006/relationships/image" Target="../media/image66.png"/><Relationship Id="rId113" Type="http://schemas.openxmlformats.org/officeDocument/2006/relationships/image" Target="../media/image88.png"/><Relationship Id="rId134" Type="http://schemas.openxmlformats.org/officeDocument/2006/relationships/customXml" Target="../ink/ink1449.xml"/><Relationship Id="rId80" Type="http://schemas.openxmlformats.org/officeDocument/2006/relationships/customXml" Target="../ink/ink1422.xml"/><Relationship Id="rId155" Type="http://schemas.openxmlformats.org/officeDocument/2006/relationships/image" Target="../media/image109.png"/><Relationship Id="rId176" Type="http://schemas.openxmlformats.org/officeDocument/2006/relationships/customXml" Target="../ink/ink1471.xml"/><Relationship Id="rId197" Type="http://schemas.openxmlformats.org/officeDocument/2006/relationships/image" Target="../media/image129.png"/><Relationship Id="rId201" Type="http://schemas.openxmlformats.org/officeDocument/2006/relationships/image" Target="../media/image131.png"/><Relationship Id="rId17" Type="http://schemas.openxmlformats.org/officeDocument/2006/relationships/image" Target="../media/image40.png"/><Relationship Id="rId38" Type="http://schemas.openxmlformats.org/officeDocument/2006/relationships/customXml" Target="../ink/ink1401.xml"/><Relationship Id="rId59" Type="http://schemas.openxmlformats.org/officeDocument/2006/relationships/image" Target="../media/image61.png"/><Relationship Id="rId103" Type="http://schemas.openxmlformats.org/officeDocument/2006/relationships/image" Target="../media/image83.png"/><Relationship Id="rId124" Type="http://schemas.openxmlformats.org/officeDocument/2006/relationships/customXml" Target="../ink/ink1444.xml"/><Relationship Id="rId70" Type="http://schemas.openxmlformats.org/officeDocument/2006/relationships/customXml" Target="../ink/ink1417.xml"/><Relationship Id="rId91" Type="http://schemas.openxmlformats.org/officeDocument/2006/relationships/image" Target="../media/image77.png"/><Relationship Id="rId145" Type="http://schemas.openxmlformats.org/officeDocument/2006/relationships/image" Target="../media/image104.png"/><Relationship Id="rId166" Type="http://schemas.openxmlformats.org/officeDocument/2006/relationships/image" Target="../media/image114.png"/><Relationship Id="rId187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28" Type="http://schemas.openxmlformats.org/officeDocument/2006/relationships/customXml" Target="../ink/ink1396.xml"/><Relationship Id="rId49" Type="http://schemas.openxmlformats.org/officeDocument/2006/relationships/image" Target="../media/image56.png"/><Relationship Id="rId114" Type="http://schemas.openxmlformats.org/officeDocument/2006/relationships/customXml" Target="../ink/ink1439.xml"/><Relationship Id="rId60" Type="http://schemas.openxmlformats.org/officeDocument/2006/relationships/customXml" Target="../ink/ink1412.xml"/><Relationship Id="rId81" Type="http://schemas.openxmlformats.org/officeDocument/2006/relationships/image" Target="../media/image72.png"/><Relationship Id="rId135" Type="http://schemas.openxmlformats.org/officeDocument/2006/relationships/image" Target="../media/image99.png"/><Relationship Id="rId156" Type="http://schemas.openxmlformats.org/officeDocument/2006/relationships/customXml" Target="../ink/ink1460.xml"/><Relationship Id="rId177" Type="http://schemas.openxmlformats.org/officeDocument/2006/relationships/image" Target="../media/image119.png"/><Relationship Id="rId198" Type="http://schemas.openxmlformats.org/officeDocument/2006/relationships/customXml" Target="../ink/ink1482.xml"/><Relationship Id="rId202" Type="http://schemas.openxmlformats.org/officeDocument/2006/relationships/customXml" Target="../ink/ink1484.xml"/><Relationship Id="rId18" Type="http://schemas.openxmlformats.org/officeDocument/2006/relationships/customXml" Target="../ink/ink1391.xml"/><Relationship Id="rId39" Type="http://schemas.openxmlformats.org/officeDocument/2006/relationships/image" Target="../media/image51.png"/><Relationship Id="rId50" Type="http://schemas.openxmlformats.org/officeDocument/2006/relationships/customXml" Target="../ink/ink1407.xml"/><Relationship Id="rId104" Type="http://schemas.openxmlformats.org/officeDocument/2006/relationships/customXml" Target="../ink/ink1434.xml"/><Relationship Id="rId125" Type="http://schemas.openxmlformats.org/officeDocument/2006/relationships/image" Target="../media/image94.png"/><Relationship Id="rId146" Type="http://schemas.openxmlformats.org/officeDocument/2006/relationships/customXml" Target="../ink/ink1455.xml"/><Relationship Id="rId167" Type="http://schemas.openxmlformats.org/officeDocument/2006/relationships/customXml" Target="../ink/ink1466.xml"/><Relationship Id="rId188" Type="http://schemas.openxmlformats.org/officeDocument/2006/relationships/customXml" Target="../ink/ink1477.xml"/><Relationship Id="rId71" Type="http://schemas.openxmlformats.org/officeDocument/2006/relationships/image" Target="../media/image67.png"/><Relationship Id="rId92" Type="http://schemas.openxmlformats.org/officeDocument/2006/relationships/customXml" Target="../ink/ink14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customXml" Target="../ink/ink1493.xml"/><Relationship Id="rId26" Type="http://schemas.openxmlformats.org/officeDocument/2006/relationships/customXml" Target="../ink/ink1497.xml"/><Relationship Id="rId39" Type="http://schemas.openxmlformats.org/officeDocument/2006/relationships/image" Target="../media/image152.png"/><Relationship Id="rId21" Type="http://schemas.openxmlformats.org/officeDocument/2006/relationships/image" Target="../media/image143.png"/><Relationship Id="rId34" Type="http://schemas.openxmlformats.org/officeDocument/2006/relationships/customXml" Target="../ink/ink1501.xml"/><Relationship Id="rId42" Type="http://schemas.openxmlformats.org/officeDocument/2006/relationships/customXml" Target="../ink/ink1505.xml"/><Relationship Id="rId47" Type="http://schemas.openxmlformats.org/officeDocument/2006/relationships/image" Target="../media/image156.png"/><Relationship Id="rId50" Type="http://schemas.openxmlformats.org/officeDocument/2006/relationships/customXml" Target="../ink/ink1509.xml"/><Relationship Id="rId7" Type="http://schemas.openxmlformats.org/officeDocument/2006/relationships/image" Target="../media/image136.png"/><Relationship Id="rId2" Type="http://schemas.openxmlformats.org/officeDocument/2006/relationships/oleObject" Target="../embeddings/oleObject22.bin"/><Relationship Id="rId16" Type="http://schemas.openxmlformats.org/officeDocument/2006/relationships/customXml" Target="../ink/ink1492.xml"/><Relationship Id="rId29" Type="http://schemas.openxmlformats.org/officeDocument/2006/relationships/image" Target="../media/image147.png"/><Relationship Id="rId11" Type="http://schemas.openxmlformats.org/officeDocument/2006/relationships/image" Target="../media/image138.png"/><Relationship Id="rId24" Type="http://schemas.openxmlformats.org/officeDocument/2006/relationships/customXml" Target="../ink/ink1496.xml"/><Relationship Id="rId32" Type="http://schemas.openxmlformats.org/officeDocument/2006/relationships/customXml" Target="../ink/ink1500.xml"/><Relationship Id="rId37" Type="http://schemas.openxmlformats.org/officeDocument/2006/relationships/image" Target="../media/image151.png"/><Relationship Id="rId40" Type="http://schemas.openxmlformats.org/officeDocument/2006/relationships/customXml" Target="../ink/ink1504.xml"/><Relationship Id="rId45" Type="http://schemas.openxmlformats.org/officeDocument/2006/relationships/image" Target="../media/image155.png"/><Relationship Id="rId5" Type="http://schemas.openxmlformats.org/officeDocument/2006/relationships/image" Target="../media/image135.png"/><Relationship Id="rId15" Type="http://schemas.openxmlformats.org/officeDocument/2006/relationships/image" Target="../media/image140.png"/><Relationship Id="rId23" Type="http://schemas.openxmlformats.org/officeDocument/2006/relationships/image" Target="../media/image144.png"/><Relationship Id="rId28" Type="http://schemas.openxmlformats.org/officeDocument/2006/relationships/customXml" Target="../ink/ink1498.xml"/><Relationship Id="rId36" Type="http://schemas.openxmlformats.org/officeDocument/2006/relationships/customXml" Target="../ink/ink1502.xml"/><Relationship Id="rId49" Type="http://schemas.openxmlformats.org/officeDocument/2006/relationships/image" Target="../media/image157.png"/><Relationship Id="rId10" Type="http://schemas.openxmlformats.org/officeDocument/2006/relationships/customXml" Target="../ink/ink1489.xml"/><Relationship Id="rId19" Type="http://schemas.openxmlformats.org/officeDocument/2006/relationships/image" Target="../media/image142.png"/><Relationship Id="rId31" Type="http://schemas.openxmlformats.org/officeDocument/2006/relationships/image" Target="../media/image148.png"/><Relationship Id="rId44" Type="http://schemas.openxmlformats.org/officeDocument/2006/relationships/customXml" Target="../ink/ink1506.xml"/><Relationship Id="rId4" Type="http://schemas.openxmlformats.org/officeDocument/2006/relationships/customXml" Target="../ink/ink1486.xml"/><Relationship Id="rId9" Type="http://schemas.openxmlformats.org/officeDocument/2006/relationships/image" Target="../media/image137.png"/><Relationship Id="rId14" Type="http://schemas.openxmlformats.org/officeDocument/2006/relationships/customXml" Target="../ink/ink1491.xml"/><Relationship Id="rId22" Type="http://schemas.openxmlformats.org/officeDocument/2006/relationships/customXml" Target="../ink/ink1495.xml"/><Relationship Id="rId27" Type="http://schemas.openxmlformats.org/officeDocument/2006/relationships/image" Target="../media/image146.png"/><Relationship Id="rId30" Type="http://schemas.openxmlformats.org/officeDocument/2006/relationships/customXml" Target="../ink/ink1499.xml"/><Relationship Id="rId35" Type="http://schemas.openxmlformats.org/officeDocument/2006/relationships/image" Target="../media/image150.png"/><Relationship Id="rId43" Type="http://schemas.openxmlformats.org/officeDocument/2006/relationships/image" Target="../media/image154.png"/><Relationship Id="rId48" Type="http://schemas.openxmlformats.org/officeDocument/2006/relationships/customXml" Target="../ink/ink1508.xml"/><Relationship Id="rId8" Type="http://schemas.openxmlformats.org/officeDocument/2006/relationships/customXml" Target="../ink/ink1488.xml"/><Relationship Id="rId51" Type="http://schemas.openxmlformats.org/officeDocument/2006/relationships/image" Target="../media/image158.png"/><Relationship Id="rId3" Type="http://schemas.openxmlformats.org/officeDocument/2006/relationships/image" Target="../media/image24.wmf"/><Relationship Id="rId12" Type="http://schemas.openxmlformats.org/officeDocument/2006/relationships/customXml" Target="../ink/ink1490.xml"/><Relationship Id="rId17" Type="http://schemas.openxmlformats.org/officeDocument/2006/relationships/image" Target="../media/image141.png"/><Relationship Id="rId25" Type="http://schemas.openxmlformats.org/officeDocument/2006/relationships/image" Target="../media/image145.png"/><Relationship Id="rId33" Type="http://schemas.openxmlformats.org/officeDocument/2006/relationships/image" Target="../media/image149.png"/><Relationship Id="rId38" Type="http://schemas.openxmlformats.org/officeDocument/2006/relationships/customXml" Target="../ink/ink1503.xml"/><Relationship Id="rId46" Type="http://schemas.openxmlformats.org/officeDocument/2006/relationships/customXml" Target="../ink/ink1507.xml"/><Relationship Id="rId20" Type="http://schemas.openxmlformats.org/officeDocument/2006/relationships/customXml" Target="../ink/ink1494.xml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365.png"/><Relationship Id="rId7" Type="http://schemas.openxmlformats.org/officeDocument/2006/relationships/image" Target="../media/image136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1366.png"/><Relationship Id="rId4" Type="http://schemas.openxmlformats.org/officeDocument/2006/relationships/customXml" Target="../ink/ink4.xml"/><Relationship Id="rId9" Type="http://schemas.openxmlformats.org/officeDocument/2006/relationships/image" Target="../media/image136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12.xml"/><Relationship Id="rId13" Type="http://schemas.openxmlformats.org/officeDocument/2006/relationships/image" Target="../media/image164.png"/><Relationship Id="rId3" Type="http://schemas.openxmlformats.org/officeDocument/2006/relationships/image" Target="../media/image25.wmf"/><Relationship Id="rId7" Type="http://schemas.openxmlformats.org/officeDocument/2006/relationships/image" Target="../media/image161.png"/><Relationship Id="rId12" Type="http://schemas.openxmlformats.org/officeDocument/2006/relationships/customXml" Target="../ink/ink1514.xml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511.xml"/><Relationship Id="rId11" Type="http://schemas.openxmlformats.org/officeDocument/2006/relationships/image" Target="../media/image163.png"/><Relationship Id="rId5" Type="http://schemas.openxmlformats.org/officeDocument/2006/relationships/image" Target="../media/image160.png"/><Relationship Id="rId15" Type="http://schemas.openxmlformats.org/officeDocument/2006/relationships/image" Target="../media/image165.png"/><Relationship Id="rId10" Type="http://schemas.openxmlformats.org/officeDocument/2006/relationships/customXml" Target="../ink/ink1513.xml"/><Relationship Id="rId4" Type="http://schemas.openxmlformats.org/officeDocument/2006/relationships/customXml" Target="../ink/ink1510.xml"/><Relationship Id="rId9" Type="http://schemas.openxmlformats.org/officeDocument/2006/relationships/image" Target="../media/image162.png"/><Relationship Id="rId14" Type="http://schemas.openxmlformats.org/officeDocument/2006/relationships/customXml" Target="../ink/ink151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73.xml"/><Relationship Id="rId21" Type="http://schemas.openxmlformats.org/officeDocument/2006/relationships/customXml" Target="../ink/ink1525.xml"/><Relationship Id="rId42" Type="http://schemas.openxmlformats.org/officeDocument/2006/relationships/image" Target="../media/image185.png"/><Relationship Id="rId63" Type="http://schemas.openxmlformats.org/officeDocument/2006/relationships/customXml" Target="../ink/ink1546.xml"/><Relationship Id="rId84" Type="http://schemas.openxmlformats.org/officeDocument/2006/relationships/image" Target="../media/image206.png"/><Relationship Id="rId138" Type="http://schemas.openxmlformats.org/officeDocument/2006/relationships/image" Target="../media/image233.png"/><Relationship Id="rId159" Type="http://schemas.openxmlformats.org/officeDocument/2006/relationships/customXml" Target="../ink/ink1594.xml"/><Relationship Id="rId170" Type="http://schemas.openxmlformats.org/officeDocument/2006/relationships/image" Target="../media/image249.png"/><Relationship Id="rId107" Type="http://schemas.openxmlformats.org/officeDocument/2006/relationships/customXml" Target="../ink/ink1568.xml"/><Relationship Id="rId11" Type="http://schemas.openxmlformats.org/officeDocument/2006/relationships/customXml" Target="../ink/ink1520.xml"/><Relationship Id="rId32" Type="http://schemas.openxmlformats.org/officeDocument/2006/relationships/image" Target="../media/image180.png"/><Relationship Id="rId53" Type="http://schemas.openxmlformats.org/officeDocument/2006/relationships/customXml" Target="../ink/ink1541.xml"/><Relationship Id="rId74" Type="http://schemas.openxmlformats.org/officeDocument/2006/relationships/image" Target="../media/image201.png"/><Relationship Id="rId128" Type="http://schemas.openxmlformats.org/officeDocument/2006/relationships/image" Target="../media/image228.png"/><Relationship Id="rId149" Type="http://schemas.openxmlformats.org/officeDocument/2006/relationships/customXml" Target="../ink/ink1589.xml"/><Relationship Id="rId5" Type="http://schemas.openxmlformats.org/officeDocument/2006/relationships/customXml" Target="../ink/ink1517.xml"/><Relationship Id="rId95" Type="http://schemas.openxmlformats.org/officeDocument/2006/relationships/customXml" Target="../ink/ink1562.xml"/><Relationship Id="rId160" Type="http://schemas.openxmlformats.org/officeDocument/2006/relationships/image" Target="../media/image244.png"/><Relationship Id="rId181" Type="http://schemas.openxmlformats.org/officeDocument/2006/relationships/customXml" Target="../ink/ink1605.xml"/><Relationship Id="rId22" Type="http://schemas.openxmlformats.org/officeDocument/2006/relationships/image" Target="../media/image175.png"/><Relationship Id="rId43" Type="http://schemas.openxmlformats.org/officeDocument/2006/relationships/customXml" Target="../ink/ink1536.xml"/><Relationship Id="rId64" Type="http://schemas.openxmlformats.org/officeDocument/2006/relationships/image" Target="../media/image196.png"/><Relationship Id="rId118" Type="http://schemas.openxmlformats.org/officeDocument/2006/relationships/image" Target="../media/image223.png"/><Relationship Id="rId139" Type="http://schemas.openxmlformats.org/officeDocument/2006/relationships/customXml" Target="../ink/ink1584.xml"/><Relationship Id="rId85" Type="http://schemas.openxmlformats.org/officeDocument/2006/relationships/customXml" Target="../ink/ink1557.xml"/><Relationship Id="rId150" Type="http://schemas.openxmlformats.org/officeDocument/2006/relationships/image" Target="../media/image239.png"/><Relationship Id="rId171" Type="http://schemas.openxmlformats.org/officeDocument/2006/relationships/customXml" Target="../ink/ink1600.xml"/><Relationship Id="rId12" Type="http://schemas.openxmlformats.org/officeDocument/2006/relationships/image" Target="../media/image170.png"/><Relationship Id="rId33" Type="http://schemas.openxmlformats.org/officeDocument/2006/relationships/customXml" Target="../ink/ink1531.xml"/><Relationship Id="rId108" Type="http://schemas.openxmlformats.org/officeDocument/2006/relationships/image" Target="../media/image218.png"/><Relationship Id="rId129" Type="http://schemas.openxmlformats.org/officeDocument/2006/relationships/customXml" Target="../ink/ink1579.xml"/><Relationship Id="rId54" Type="http://schemas.openxmlformats.org/officeDocument/2006/relationships/image" Target="../media/image191.png"/><Relationship Id="rId75" Type="http://schemas.openxmlformats.org/officeDocument/2006/relationships/customXml" Target="../ink/ink1552.xml"/><Relationship Id="rId96" Type="http://schemas.openxmlformats.org/officeDocument/2006/relationships/image" Target="../media/image212.png"/><Relationship Id="rId140" Type="http://schemas.openxmlformats.org/officeDocument/2006/relationships/image" Target="../media/image234.png"/><Relationship Id="rId161" Type="http://schemas.openxmlformats.org/officeDocument/2006/relationships/customXml" Target="../ink/ink1595.xml"/><Relationship Id="rId182" Type="http://schemas.openxmlformats.org/officeDocument/2006/relationships/image" Target="../media/image255.png"/><Relationship Id="rId6" Type="http://schemas.openxmlformats.org/officeDocument/2006/relationships/image" Target="../media/image167.png"/><Relationship Id="rId23" Type="http://schemas.openxmlformats.org/officeDocument/2006/relationships/customXml" Target="../ink/ink1526.xml"/><Relationship Id="rId119" Type="http://schemas.openxmlformats.org/officeDocument/2006/relationships/customXml" Target="../ink/ink1574.xml"/><Relationship Id="rId44" Type="http://schemas.openxmlformats.org/officeDocument/2006/relationships/image" Target="../media/image186.png"/><Relationship Id="rId60" Type="http://schemas.openxmlformats.org/officeDocument/2006/relationships/image" Target="../media/image194.png"/><Relationship Id="rId65" Type="http://schemas.openxmlformats.org/officeDocument/2006/relationships/customXml" Target="../ink/ink1547.xml"/><Relationship Id="rId81" Type="http://schemas.openxmlformats.org/officeDocument/2006/relationships/customXml" Target="../ink/ink1555.xml"/><Relationship Id="rId86" Type="http://schemas.openxmlformats.org/officeDocument/2006/relationships/image" Target="../media/image207.png"/><Relationship Id="rId130" Type="http://schemas.openxmlformats.org/officeDocument/2006/relationships/image" Target="../media/image229.png"/><Relationship Id="rId135" Type="http://schemas.openxmlformats.org/officeDocument/2006/relationships/customXml" Target="../ink/ink1582.xml"/><Relationship Id="rId151" Type="http://schemas.openxmlformats.org/officeDocument/2006/relationships/customXml" Target="../ink/ink1590.xml"/><Relationship Id="rId156" Type="http://schemas.openxmlformats.org/officeDocument/2006/relationships/image" Target="../media/image242.png"/><Relationship Id="rId177" Type="http://schemas.openxmlformats.org/officeDocument/2006/relationships/customXml" Target="../ink/ink1603.xml"/><Relationship Id="rId172" Type="http://schemas.openxmlformats.org/officeDocument/2006/relationships/image" Target="../media/image250.png"/><Relationship Id="rId13" Type="http://schemas.openxmlformats.org/officeDocument/2006/relationships/customXml" Target="../ink/ink1521.xml"/><Relationship Id="rId18" Type="http://schemas.openxmlformats.org/officeDocument/2006/relationships/image" Target="../media/image173.png"/><Relationship Id="rId39" Type="http://schemas.openxmlformats.org/officeDocument/2006/relationships/customXml" Target="../ink/ink1534.xml"/><Relationship Id="rId109" Type="http://schemas.openxmlformats.org/officeDocument/2006/relationships/customXml" Target="../ink/ink1569.xml"/><Relationship Id="rId34" Type="http://schemas.openxmlformats.org/officeDocument/2006/relationships/image" Target="../media/image181.png"/><Relationship Id="rId50" Type="http://schemas.openxmlformats.org/officeDocument/2006/relationships/image" Target="../media/image189.png"/><Relationship Id="rId55" Type="http://schemas.openxmlformats.org/officeDocument/2006/relationships/customXml" Target="../ink/ink1542.xml"/><Relationship Id="rId76" Type="http://schemas.openxmlformats.org/officeDocument/2006/relationships/image" Target="../media/image202.png"/><Relationship Id="rId97" Type="http://schemas.openxmlformats.org/officeDocument/2006/relationships/customXml" Target="../ink/ink1563.xml"/><Relationship Id="rId104" Type="http://schemas.openxmlformats.org/officeDocument/2006/relationships/image" Target="../media/image216.png"/><Relationship Id="rId120" Type="http://schemas.openxmlformats.org/officeDocument/2006/relationships/image" Target="../media/image224.png"/><Relationship Id="rId125" Type="http://schemas.openxmlformats.org/officeDocument/2006/relationships/customXml" Target="../ink/ink1577.xml"/><Relationship Id="rId141" Type="http://schemas.openxmlformats.org/officeDocument/2006/relationships/customXml" Target="../ink/ink1585.xml"/><Relationship Id="rId146" Type="http://schemas.openxmlformats.org/officeDocument/2006/relationships/image" Target="../media/image237.png"/><Relationship Id="rId167" Type="http://schemas.openxmlformats.org/officeDocument/2006/relationships/customXml" Target="../ink/ink1598.xml"/><Relationship Id="rId7" Type="http://schemas.openxmlformats.org/officeDocument/2006/relationships/customXml" Target="../ink/ink1518.xml"/><Relationship Id="rId71" Type="http://schemas.openxmlformats.org/officeDocument/2006/relationships/customXml" Target="../ink/ink1550.xml"/><Relationship Id="rId92" Type="http://schemas.openxmlformats.org/officeDocument/2006/relationships/image" Target="../media/image210.png"/><Relationship Id="rId162" Type="http://schemas.openxmlformats.org/officeDocument/2006/relationships/image" Target="../media/image245.png"/><Relationship Id="rId2" Type="http://schemas.openxmlformats.org/officeDocument/2006/relationships/image" Target="NULL"/><Relationship Id="rId29" Type="http://schemas.openxmlformats.org/officeDocument/2006/relationships/customXml" Target="../ink/ink1529.xml"/><Relationship Id="rId24" Type="http://schemas.openxmlformats.org/officeDocument/2006/relationships/image" Target="../media/image176.png"/><Relationship Id="rId40" Type="http://schemas.openxmlformats.org/officeDocument/2006/relationships/image" Target="../media/image184.png"/><Relationship Id="rId45" Type="http://schemas.openxmlformats.org/officeDocument/2006/relationships/customXml" Target="../ink/ink1537.xml"/><Relationship Id="rId66" Type="http://schemas.openxmlformats.org/officeDocument/2006/relationships/image" Target="../media/image197.png"/><Relationship Id="rId87" Type="http://schemas.openxmlformats.org/officeDocument/2006/relationships/customXml" Target="../ink/ink1558.xml"/><Relationship Id="rId110" Type="http://schemas.openxmlformats.org/officeDocument/2006/relationships/image" Target="../media/image219.png"/><Relationship Id="rId115" Type="http://schemas.openxmlformats.org/officeDocument/2006/relationships/customXml" Target="../ink/ink1572.xml"/><Relationship Id="rId131" Type="http://schemas.openxmlformats.org/officeDocument/2006/relationships/customXml" Target="../ink/ink1580.xml"/><Relationship Id="rId136" Type="http://schemas.openxmlformats.org/officeDocument/2006/relationships/image" Target="../media/image232.png"/><Relationship Id="rId157" Type="http://schemas.openxmlformats.org/officeDocument/2006/relationships/customXml" Target="../ink/ink1593.xml"/><Relationship Id="rId178" Type="http://schemas.openxmlformats.org/officeDocument/2006/relationships/image" Target="../media/image253.png"/><Relationship Id="rId61" Type="http://schemas.openxmlformats.org/officeDocument/2006/relationships/customXml" Target="../ink/ink1545.xml"/><Relationship Id="rId82" Type="http://schemas.openxmlformats.org/officeDocument/2006/relationships/image" Target="../media/image205.png"/><Relationship Id="rId152" Type="http://schemas.openxmlformats.org/officeDocument/2006/relationships/image" Target="../media/image240.png"/><Relationship Id="rId173" Type="http://schemas.openxmlformats.org/officeDocument/2006/relationships/customXml" Target="../ink/ink1601.xml"/><Relationship Id="rId19" Type="http://schemas.openxmlformats.org/officeDocument/2006/relationships/customXml" Target="../ink/ink1524.xml"/><Relationship Id="rId14" Type="http://schemas.openxmlformats.org/officeDocument/2006/relationships/image" Target="../media/image171.png"/><Relationship Id="rId30" Type="http://schemas.openxmlformats.org/officeDocument/2006/relationships/image" Target="../media/image179.png"/><Relationship Id="rId35" Type="http://schemas.openxmlformats.org/officeDocument/2006/relationships/customXml" Target="../ink/ink1532.xml"/><Relationship Id="rId56" Type="http://schemas.openxmlformats.org/officeDocument/2006/relationships/image" Target="../media/image192.png"/><Relationship Id="rId77" Type="http://schemas.openxmlformats.org/officeDocument/2006/relationships/customXml" Target="../ink/ink1553.xml"/><Relationship Id="rId100" Type="http://schemas.openxmlformats.org/officeDocument/2006/relationships/image" Target="../media/image214.png"/><Relationship Id="rId105" Type="http://schemas.openxmlformats.org/officeDocument/2006/relationships/customXml" Target="../ink/ink1567.xml"/><Relationship Id="rId126" Type="http://schemas.openxmlformats.org/officeDocument/2006/relationships/image" Target="../media/image227.png"/><Relationship Id="rId147" Type="http://schemas.openxmlformats.org/officeDocument/2006/relationships/customXml" Target="../ink/ink1588.xml"/><Relationship Id="rId168" Type="http://schemas.openxmlformats.org/officeDocument/2006/relationships/image" Target="../media/image248.png"/><Relationship Id="rId8" Type="http://schemas.openxmlformats.org/officeDocument/2006/relationships/image" Target="../media/image168.png"/><Relationship Id="rId51" Type="http://schemas.openxmlformats.org/officeDocument/2006/relationships/customXml" Target="../ink/ink1540.xml"/><Relationship Id="rId72" Type="http://schemas.openxmlformats.org/officeDocument/2006/relationships/image" Target="../media/image200.png"/><Relationship Id="rId93" Type="http://schemas.openxmlformats.org/officeDocument/2006/relationships/customXml" Target="../ink/ink1561.xml"/><Relationship Id="rId98" Type="http://schemas.openxmlformats.org/officeDocument/2006/relationships/image" Target="../media/image213.png"/><Relationship Id="rId121" Type="http://schemas.openxmlformats.org/officeDocument/2006/relationships/customXml" Target="../ink/ink1575.xml"/><Relationship Id="rId142" Type="http://schemas.openxmlformats.org/officeDocument/2006/relationships/image" Target="../media/image235.png"/><Relationship Id="rId163" Type="http://schemas.openxmlformats.org/officeDocument/2006/relationships/customXml" Target="../ink/ink1596.xml"/><Relationship Id="rId3" Type="http://schemas.openxmlformats.org/officeDocument/2006/relationships/customXml" Target="../ink/ink1516.xml"/><Relationship Id="rId25" Type="http://schemas.openxmlformats.org/officeDocument/2006/relationships/customXml" Target="../ink/ink1527.xml"/><Relationship Id="rId46" Type="http://schemas.openxmlformats.org/officeDocument/2006/relationships/image" Target="../media/image187.png"/><Relationship Id="rId67" Type="http://schemas.openxmlformats.org/officeDocument/2006/relationships/customXml" Target="../ink/ink1548.xml"/><Relationship Id="rId116" Type="http://schemas.openxmlformats.org/officeDocument/2006/relationships/image" Target="../media/image222.png"/><Relationship Id="rId137" Type="http://schemas.openxmlformats.org/officeDocument/2006/relationships/customXml" Target="../ink/ink1583.xml"/><Relationship Id="rId158" Type="http://schemas.openxmlformats.org/officeDocument/2006/relationships/image" Target="../media/image243.png"/><Relationship Id="rId20" Type="http://schemas.openxmlformats.org/officeDocument/2006/relationships/image" Target="../media/image174.png"/><Relationship Id="rId41" Type="http://schemas.openxmlformats.org/officeDocument/2006/relationships/customXml" Target="../ink/ink1535.xml"/><Relationship Id="rId62" Type="http://schemas.openxmlformats.org/officeDocument/2006/relationships/image" Target="../media/image195.png"/><Relationship Id="rId83" Type="http://schemas.openxmlformats.org/officeDocument/2006/relationships/customXml" Target="../ink/ink1556.xml"/><Relationship Id="rId88" Type="http://schemas.openxmlformats.org/officeDocument/2006/relationships/image" Target="../media/image208.png"/><Relationship Id="rId111" Type="http://schemas.openxmlformats.org/officeDocument/2006/relationships/customXml" Target="../ink/ink1570.xml"/><Relationship Id="rId132" Type="http://schemas.openxmlformats.org/officeDocument/2006/relationships/image" Target="../media/image230.png"/><Relationship Id="rId153" Type="http://schemas.openxmlformats.org/officeDocument/2006/relationships/customXml" Target="../ink/ink1591.xml"/><Relationship Id="rId174" Type="http://schemas.openxmlformats.org/officeDocument/2006/relationships/image" Target="../media/image251.png"/><Relationship Id="rId179" Type="http://schemas.openxmlformats.org/officeDocument/2006/relationships/customXml" Target="../ink/ink1604.xml"/><Relationship Id="rId15" Type="http://schemas.openxmlformats.org/officeDocument/2006/relationships/customXml" Target="../ink/ink1522.xml"/><Relationship Id="rId36" Type="http://schemas.openxmlformats.org/officeDocument/2006/relationships/image" Target="../media/image182.png"/><Relationship Id="rId57" Type="http://schemas.openxmlformats.org/officeDocument/2006/relationships/customXml" Target="../ink/ink1543.xml"/><Relationship Id="rId106" Type="http://schemas.openxmlformats.org/officeDocument/2006/relationships/image" Target="../media/image217.png"/><Relationship Id="rId127" Type="http://schemas.openxmlformats.org/officeDocument/2006/relationships/customXml" Target="../ink/ink1578.xml"/><Relationship Id="rId10" Type="http://schemas.openxmlformats.org/officeDocument/2006/relationships/image" Target="../media/image169.png"/><Relationship Id="rId31" Type="http://schemas.openxmlformats.org/officeDocument/2006/relationships/customXml" Target="../ink/ink1530.xml"/><Relationship Id="rId52" Type="http://schemas.openxmlformats.org/officeDocument/2006/relationships/image" Target="../media/image190.png"/><Relationship Id="rId73" Type="http://schemas.openxmlformats.org/officeDocument/2006/relationships/customXml" Target="../ink/ink1551.xml"/><Relationship Id="rId78" Type="http://schemas.openxmlformats.org/officeDocument/2006/relationships/image" Target="../media/image203.png"/><Relationship Id="rId94" Type="http://schemas.openxmlformats.org/officeDocument/2006/relationships/image" Target="../media/image211.png"/><Relationship Id="rId99" Type="http://schemas.openxmlformats.org/officeDocument/2006/relationships/customXml" Target="../ink/ink1564.xml"/><Relationship Id="rId101" Type="http://schemas.openxmlformats.org/officeDocument/2006/relationships/customXml" Target="../ink/ink1565.xml"/><Relationship Id="rId122" Type="http://schemas.openxmlformats.org/officeDocument/2006/relationships/image" Target="../media/image225.png"/><Relationship Id="rId143" Type="http://schemas.openxmlformats.org/officeDocument/2006/relationships/customXml" Target="../ink/ink1586.xml"/><Relationship Id="rId148" Type="http://schemas.openxmlformats.org/officeDocument/2006/relationships/image" Target="../media/image238.png"/><Relationship Id="rId164" Type="http://schemas.openxmlformats.org/officeDocument/2006/relationships/image" Target="../media/image246.png"/><Relationship Id="rId169" Type="http://schemas.openxmlformats.org/officeDocument/2006/relationships/customXml" Target="../ink/ink1599.xml"/><Relationship Id="rId4" Type="http://schemas.openxmlformats.org/officeDocument/2006/relationships/image" Target="../media/image166.png"/><Relationship Id="rId9" Type="http://schemas.openxmlformats.org/officeDocument/2006/relationships/customXml" Target="../ink/ink1519.xml"/><Relationship Id="rId180" Type="http://schemas.openxmlformats.org/officeDocument/2006/relationships/image" Target="../media/image254.png"/><Relationship Id="rId26" Type="http://schemas.openxmlformats.org/officeDocument/2006/relationships/image" Target="../media/image177.png"/><Relationship Id="rId47" Type="http://schemas.openxmlformats.org/officeDocument/2006/relationships/customXml" Target="../ink/ink1538.xml"/><Relationship Id="rId68" Type="http://schemas.openxmlformats.org/officeDocument/2006/relationships/image" Target="../media/image198.png"/><Relationship Id="rId89" Type="http://schemas.openxmlformats.org/officeDocument/2006/relationships/customXml" Target="../ink/ink1559.xml"/><Relationship Id="rId112" Type="http://schemas.openxmlformats.org/officeDocument/2006/relationships/image" Target="../media/image220.png"/><Relationship Id="rId133" Type="http://schemas.openxmlformats.org/officeDocument/2006/relationships/customXml" Target="../ink/ink1581.xml"/><Relationship Id="rId154" Type="http://schemas.openxmlformats.org/officeDocument/2006/relationships/image" Target="../media/image241.png"/><Relationship Id="rId175" Type="http://schemas.openxmlformats.org/officeDocument/2006/relationships/customXml" Target="../ink/ink1602.xml"/><Relationship Id="rId16" Type="http://schemas.openxmlformats.org/officeDocument/2006/relationships/image" Target="../media/image172.png"/><Relationship Id="rId37" Type="http://schemas.openxmlformats.org/officeDocument/2006/relationships/customXml" Target="../ink/ink1533.xml"/><Relationship Id="rId58" Type="http://schemas.openxmlformats.org/officeDocument/2006/relationships/image" Target="../media/image193.png"/><Relationship Id="rId79" Type="http://schemas.openxmlformats.org/officeDocument/2006/relationships/customXml" Target="../ink/ink1554.xml"/><Relationship Id="rId102" Type="http://schemas.openxmlformats.org/officeDocument/2006/relationships/image" Target="../media/image215.png"/><Relationship Id="rId123" Type="http://schemas.openxmlformats.org/officeDocument/2006/relationships/customXml" Target="../ink/ink1576.xml"/><Relationship Id="rId144" Type="http://schemas.openxmlformats.org/officeDocument/2006/relationships/image" Target="../media/image236.png"/><Relationship Id="rId90" Type="http://schemas.openxmlformats.org/officeDocument/2006/relationships/image" Target="../media/image209.png"/><Relationship Id="rId165" Type="http://schemas.openxmlformats.org/officeDocument/2006/relationships/customXml" Target="../ink/ink1597.xml"/><Relationship Id="rId27" Type="http://schemas.openxmlformats.org/officeDocument/2006/relationships/customXml" Target="../ink/ink1528.xml"/><Relationship Id="rId48" Type="http://schemas.openxmlformats.org/officeDocument/2006/relationships/image" Target="../media/image188.png"/><Relationship Id="rId69" Type="http://schemas.openxmlformats.org/officeDocument/2006/relationships/customXml" Target="../ink/ink1549.xml"/><Relationship Id="rId113" Type="http://schemas.openxmlformats.org/officeDocument/2006/relationships/customXml" Target="../ink/ink1571.xml"/><Relationship Id="rId134" Type="http://schemas.openxmlformats.org/officeDocument/2006/relationships/image" Target="../media/image231.png"/><Relationship Id="rId80" Type="http://schemas.openxmlformats.org/officeDocument/2006/relationships/image" Target="../media/image204.png"/><Relationship Id="rId155" Type="http://schemas.openxmlformats.org/officeDocument/2006/relationships/customXml" Target="../ink/ink1592.xml"/><Relationship Id="rId176" Type="http://schemas.openxmlformats.org/officeDocument/2006/relationships/image" Target="../media/image252.png"/><Relationship Id="rId17" Type="http://schemas.openxmlformats.org/officeDocument/2006/relationships/customXml" Target="../ink/ink1523.xml"/><Relationship Id="rId38" Type="http://schemas.openxmlformats.org/officeDocument/2006/relationships/image" Target="../media/image183.png"/><Relationship Id="rId59" Type="http://schemas.openxmlformats.org/officeDocument/2006/relationships/customXml" Target="../ink/ink1544.xml"/><Relationship Id="rId103" Type="http://schemas.openxmlformats.org/officeDocument/2006/relationships/customXml" Target="../ink/ink1566.xml"/><Relationship Id="rId124" Type="http://schemas.openxmlformats.org/officeDocument/2006/relationships/image" Target="../media/image226.png"/><Relationship Id="rId70" Type="http://schemas.openxmlformats.org/officeDocument/2006/relationships/image" Target="../media/image199.png"/><Relationship Id="rId91" Type="http://schemas.openxmlformats.org/officeDocument/2006/relationships/customXml" Target="../ink/ink1560.xml"/><Relationship Id="rId145" Type="http://schemas.openxmlformats.org/officeDocument/2006/relationships/customXml" Target="../ink/ink1587.xml"/><Relationship Id="rId166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178.png"/><Relationship Id="rId49" Type="http://schemas.openxmlformats.org/officeDocument/2006/relationships/customXml" Target="../ink/ink1539.xml"/><Relationship Id="rId114" Type="http://schemas.openxmlformats.org/officeDocument/2006/relationships/image" Target="../media/image2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2.png"/><Relationship Id="rId21" Type="http://schemas.openxmlformats.org/officeDocument/2006/relationships/image" Target="../media/image264.png"/><Relationship Id="rId42" Type="http://schemas.openxmlformats.org/officeDocument/2006/relationships/customXml" Target="../ink/ink1623.xml"/><Relationship Id="rId63" Type="http://schemas.openxmlformats.org/officeDocument/2006/relationships/image" Target="../media/image285.png"/><Relationship Id="rId84" Type="http://schemas.openxmlformats.org/officeDocument/2006/relationships/customXml" Target="../ink/ink1644.xml"/><Relationship Id="rId138" Type="http://schemas.openxmlformats.org/officeDocument/2006/relationships/customXml" Target="../ink/ink1671.xml"/><Relationship Id="rId16" Type="http://schemas.openxmlformats.org/officeDocument/2006/relationships/customXml" Target="../ink/ink1610.xml"/><Relationship Id="rId107" Type="http://schemas.openxmlformats.org/officeDocument/2006/relationships/image" Target="../media/image307.png"/><Relationship Id="rId11" Type="http://schemas.openxmlformats.org/officeDocument/2006/relationships/image" Target="../media/image259.png"/><Relationship Id="rId32" Type="http://schemas.openxmlformats.org/officeDocument/2006/relationships/customXml" Target="../ink/ink1618.xml"/><Relationship Id="rId37" Type="http://schemas.openxmlformats.org/officeDocument/2006/relationships/image" Target="../media/image272.png"/><Relationship Id="rId53" Type="http://schemas.openxmlformats.org/officeDocument/2006/relationships/image" Target="../media/image280.png"/><Relationship Id="rId58" Type="http://schemas.openxmlformats.org/officeDocument/2006/relationships/customXml" Target="../ink/ink1631.xml"/><Relationship Id="rId74" Type="http://schemas.openxmlformats.org/officeDocument/2006/relationships/customXml" Target="../ink/ink1639.xml"/><Relationship Id="rId79" Type="http://schemas.openxmlformats.org/officeDocument/2006/relationships/image" Target="../media/image293.png"/><Relationship Id="rId102" Type="http://schemas.openxmlformats.org/officeDocument/2006/relationships/customXml" Target="../ink/ink1653.xml"/><Relationship Id="rId123" Type="http://schemas.openxmlformats.org/officeDocument/2006/relationships/image" Target="../media/image315.png"/><Relationship Id="rId128" Type="http://schemas.openxmlformats.org/officeDocument/2006/relationships/customXml" Target="../ink/ink1666.xml"/><Relationship Id="rId5" Type="http://schemas.openxmlformats.org/officeDocument/2006/relationships/image" Target="../media/image27.wmf"/><Relationship Id="rId90" Type="http://schemas.openxmlformats.org/officeDocument/2006/relationships/customXml" Target="../ink/ink1647.xml"/><Relationship Id="rId95" Type="http://schemas.openxmlformats.org/officeDocument/2006/relationships/image" Target="../media/image301.png"/><Relationship Id="rId22" Type="http://schemas.openxmlformats.org/officeDocument/2006/relationships/customXml" Target="../ink/ink1613.xml"/><Relationship Id="rId27" Type="http://schemas.openxmlformats.org/officeDocument/2006/relationships/image" Target="../media/image267.png"/><Relationship Id="rId43" Type="http://schemas.openxmlformats.org/officeDocument/2006/relationships/image" Target="../media/image275.png"/><Relationship Id="rId48" Type="http://schemas.openxmlformats.org/officeDocument/2006/relationships/customXml" Target="../ink/ink1626.xml"/><Relationship Id="rId64" Type="http://schemas.openxmlformats.org/officeDocument/2006/relationships/customXml" Target="../ink/ink1634.xml"/><Relationship Id="rId69" Type="http://schemas.openxmlformats.org/officeDocument/2006/relationships/image" Target="../media/image288.png"/><Relationship Id="rId113" Type="http://schemas.openxmlformats.org/officeDocument/2006/relationships/image" Target="../media/image310.png"/><Relationship Id="rId118" Type="http://schemas.openxmlformats.org/officeDocument/2006/relationships/customXml" Target="../ink/ink1661.xml"/><Relationship Id="rId134" Type="http://schemas.openxmlformats.org/officeDocument/2006/relationships/customXml" Target="../ink/ink1669.xml"/><Relationship Id="rId139" Type="http://schemas.openxmlformats.org/officeDocument/2006/relationships/image" Target="../media/image323.png"/><Relationship Id="rId80" Type="http://schemas.openxmlformats.org/officeDocument/2006/relationships/customXml" Target="../ink/ink1642.xml"/><Relationship Id="rId85" Type="http://schemas.openxmlformats.org/officeDocument/2006/relationships/image" Target="../media/image296.png"/><Relationship Id="rId12" Type="http://schemas.openxmlformats.org/officeDocument/2006/relationships/customXml" Target="../ink/ink1608.xml"/><Relationship Id="rId17" Type="http://schemas.openxmlformats.org/officeDocument/2006/relationships/image" Target="../media/image262.png"/><Relationship Id="rId33" Type="http://schemas.openxmlformats.org/officeDocument/2006/relationships/image" Target="../media/image270.png"/><Relationship Id="rId38" Type="http://schemas.openxmlformats.org/officeDocument/2006/relationships/customXml" Target="../ink/ink1621.xml"/><Relationship Id="rId59" Type="http://schemas.openxmlformats.org/officeDocument/2006/relationships/image" Target="../media/image283.png"/><Relationship Id="rId103" Type="http://schemas.openxmlformats.org/officeDocument/2006/relationships/image" Target="../media/image305.png"/><Relationship Id="rId108" Type="http://schemas.openxmlformats.org/officeDocument/2006/relationships/customXml" Target="../ink/ink1656.xml"/><Relationship Id="rId124" Type="http://schemas.openxmlformats.org/officeDocument/2006/relationships/customXml" Target="../ink/ink1664.xml"/><Relationship Id="rId129" Type="http://schemas.openxmlformats.org/officeDocument/2006/relationships/image" Target="../media/image318.png"/><Relationship Id="rId54" Type="http://schemas.openxmlformats.org/officeDocument/2006/relationships/customXml" Target="../ink/ink1629.xml"/><Relationship Id="rId70" Type="http://schemas.openxmlformats.org/officeDocument/2006/relationships/customXml" Target="../ink/ink1637.xml"/><Relationship Id="rId75" Type="http://schemas.openxmlformats.org/officeDocument/2006/relationships/image" Target="../media/image291.png"/><Relationship Id="rId91" Type="http://schemas.openxmlformats.org/officeDocument/2006/relationships/image" Target="../media/image299.png"/><Relationship Id="rId96" Type="http://schemas.openxmlformats.org/officeDocument/2006/relationships/customXml" Target="../ink/ink1650.xml"/><Relationship Id="rId140" Type="http://schemas.openxmlformats.org/officeDocument/2006/relationships/customXml" Target="../ink/ink1672.xml"/><Relationship Id="rId1" Type="http://schemas.openxmlformats.org/officeDocument/2006/relationships/slideLayout" Target="../slideLayouts/slideLayout1.xml"/><Relationship Id="rId23" Type="http://schemas.openxmlformats.org/officeDocument/2006/relationships/image" Target="../media/image265.png"/><Relationship Id="rId28" Type="http://schemas.openxmlformats.org/officeDocument/2006/relationships/customXml" Target="../ink/ink1616.xml"/><Relationship Id="rId49" Type="http://schemas.openxmlformats.org/officeDocument/2006/relationships/image" Target="../media/image278.png"/><Relationship Id="rId114" Type="http://schemas.openxmlformats.org/officeDocument/2006/relationships/customXml" Target="../ink/ink1659.xml"/><Relationship Id="rId119" Type="http://schemas.openxmlformats.org/officeDocument/2006/relationships/image" Target="../media/image313.png"/><Relationship Id="rId44" Type="http://schemas.openxmlformats.org/officeDocument/2006/relationships/customXml" Target="../ink/ink1624.xml"/><Relationship Id="rId60" Type="http://schemas.openxmlformats.org/officeDocument/2006/relationships/customXml" Target="../ink/ink1632.xml"/><Relationship Id="rId65" Type="http://schemas.openxmlformats.org/officeDocument/2006/relationships/image" Target="../media/image286.png"/><Relationship Id="rId81" Type="http://schemas.openxmlformats.org/officeDocument/2006/relationships/image" Target="../media/image294.png"/><Relationship Id="rId86" Type="http://schemas.openxmlformats.org/officeDocument/2006/relationships/customXml" Target="../ink/ink1645.xml"/><Relationship Id="rId130" Type="http://schemas.openxmlformats.org/officeDocument/2006/relationships/customXml" Target="../ink/ink1667.xml"/><Relationship Id="rId135" Type="http://schemas.openxmlformats.org/officeDocument/2006/relationships/image" Target="../media/image321.png"/><Relationship Id="rId13" Type="http://schemas.openxmlformats.org/officeDocument/2006/relationships/image" Target="../media/image260.png"/><Relationship Id="rId18" Type="http://schemas.openxmlformats.org/officeDocument/2006/relationships/customXml" Target="../ink/ink1611.xml"/><Relationship Id="rId39" Type="http://schemas.openxmlformats.org/officeDocument/2006/relationships/image" Target="../media/image273.png"/><Relationship Id="rId109" Type="http://schemas.openxmlformats.org/officeDocument/2006/relationships/image" Target="../media/image308.png"/><Relationship Id="rId34" Type="http://schemas.openxmlformats.org/officeDocument/2006/relationships/customXml" Target="../ink/ink1619.xml"/><Relationship Id="rId50" Type="http://schemas.openxmlformats.org/officeDocument/2006/relationships/customXml" Target="../ink/ink1627.xml"/><Relationship Id="rId55" Type="http://schemas.openxmlformats.org/officeDocument/2006/relationships/image" Target="../media/image281.png"/><Relationship Id="rId76" Type="http://schemas.openxmlformats.org/officeDocument/2006/relationships/customXml" Target="../ink/ink1640.xml"/><Relationship Id="rId97" Type="http://schemas.openxmlformats.org/officeDocument/2006/relationships/image" Target="../media/image302.png"/><Relationship Id="rId104" Type="http://schemas.openxmlformats.org/officeDocument/2006/relationships/customXml" Target="../ink/ink1654.xml"/><Relationship Id="rId120" Type="http://schemas.openxmlformats.org/officeDocument/2006/relationships/customXml" Target="../ink/ink1662.xml"/><Relationship Id="rId125" Type="http://schemas.openxmlformats.org/officeDocument/2006/relationships/image" Target="../media/image316.png"/><Relationship Id="rId141" Type="http://schemas.openxmlformats.org/officeDocument/2006/relationships/image" Target="../media/image324.png"/><Relationship Id="rId7" Type="http://schemas.openxmlformats.org/officeDocument/2006/relationships/image" Target="NULL"/><Relationship Id="rId71" Type="http://schemas.openxmlformats.org/officeDocument/2006/relationships/image" Target="../media/image289.png"/><Relationship Id="rId92" Type="http://schemas.openxmlformats.org/officeDocument/2006/relationships/customXml" Target="../ink/ink1648.xml"/><Relationship Id="rId2" Type="http://schemas.openxmlformats.org/officeDocument/2006/relationships/oleObject" Target="../embeddings/oleObject24.bin"/><Relationship Id="rId29" Type="http://schemas.openxmlformats.org/officeDocument/2006/relationships/image" Target="../media/image268.png"/><Relationship Id="rId24" Type="http://schemas.openxmlformats.org/officeDocument/2006/relationships/customXml" Target="../ink/ink1614.xml"/><Relationship Id="rId40" Type="http://schemas.openxmlformats.org/officeDocument/2006/relationships/customXml" Target="../ink/ink1622.xml"/><Relationship Id="rId45" Type="http://schemas.openxmlformats.org/officeDocument/2006/relationships/image" Target="../media/image276.png"/><Relationship Id="rId66" Type="http://schemas.openxmlformats.org/officeDocument/2006/relationships/customXml" Target="../ink/ink1635.xml"/><Relationship Id="rId87" Type="http://schemas.openxmlformats.org/officeDocument/2006/relationships/image" Target="../media/image297.png"/><Relationship Id="rId110" Type="http://schemas.openxmlformats.org/officeDocument/2006/relationships/customXml" Target="../ink/ink1657.xml"/><Relationship Id="rId115" Type="http://schemas.openxmlformats.org/officeDocument/2006/relationships/image" Target="../media/image311.png"/><Relationship Id="rId131" Type="http://schemas.openxmlformats.org/officeDocument/2006/relationships/image" Target="../media/image319.png"/><Relationship Id="rId136" Type="http://schemas.openxmlformats.org/officeDocument/2006/relationships/customXml" Target="../ink/ink1670.xml"/><Relationship Id="rId61" Type="http://schemas.openxmlformats.org/officeDocument/2006/relationships/image" Target="../media/image284.png"/><Relationship Id="rId82" Type="http://schemas.openxmlformats.org/officeDocument/2006/relationships/customXml" Target="../ink/ink1643.xml"/><Relationship Id="rId19" Type="http://schemas.openxmlformats.org/officeDocument/2006/relationships/image" Target="../media/image263.png"/><Relationship Id="rId14" Type="http://schemas.openxmlformats.org/officeDocument/2006/relationships/customXml" Target="../ink/ink1609.xml"/><Relationship Id="rId30" Type="http://schemas.openxmlformats.org/officeDocument/2006/relationships/customXml" Target="../ink/ink1617.xml"/><Relationship Id="rId35" Type="http://schemas.openxmlformats.org/officeDocument/2006/relationships/image" Target="../media/image271.png"/><Relationship Id="rId56" Type="http://schemas.openxmlformats.org/officeDocument/2006/relationships/customXml" Target="../ink/ink1630.xml"/><Relationship Id="rId77" Type="http://schemas.openxmlformats.org/officeDocument/2006/relationships/image" Target="../media/image292.png"/><Relationship Id="rId100" Type="http://schemas.openxmlformats.org/officeDocument/2006/relationships/customXml" Target="../ink/ink1652.xml"/><Relationship Id="rId105" Type="http://schemas.openxmlformats.org/officeDocument/2006/relationships/image" Target="../media/image306.png"/><Relationship Id="rId126" Type="http://schemas.openxmlformats.org/officeDocument/2006/relationships/customXml" Target="../ink/ink1665.xml"/><Relationship Id="rId8" Type="http://schemas.openxmlformats.org/officeDocument/2006/relationships/customXml" Target="../ink/ink1606.xml"/><Relationship Id="rId51" Type="http://schemas.openxmlformats.org/officeDocument/2006/relationships/image" Target="../media/image279.png"/><Relationship Id="rId72" Type="http://schemas.openxmlformats.org/officeDocument/2006/relationships/customXml" Target="../ink/ink1638.xml"/><Relationship Id="rId93" Type="http://schemas.openxmlformats.org/officeDocument/2006/relationships/image" Target="../media/image300.png"/><Relationship Id="rId98" Type="http://schemas.openxmlformats.org/officeDocument/2006/relationships/customXml" Target="../ink/ink1651.xml"/><Relationship Id="rId121" Type="http://schemas.openxmlformats.org/officeDocument/2006/relationships/image" Target="../media/image314.png"/><Relationship Id="rId3" Type="http://schemas.openxmlformats.org/officeDocument/2006/relationships/image" Target="../media/image26.wmf"/><Relationship Id="rId25" Type="http://schemas.openxmlformats.org/officeDocument/2006/relationships/image" Target="../media/image266.png"/><Relationship Id="rId46" Type="http://schemas.openxmlformats.org/officeDocument/2006/relationships/customXml" Target="../ink/ink1625.xml"/><Relationship Id="rId67" Type="http://schemas.openxmlformats.org/officeDocument/2006/relationships/image" Target="../media/image287.png"/><Relationship Id="rId116" Type="http://schemas.openxmlformats.org/officeDocument/2006/relationships/customXml" Target="../ink/ink1660.xml"/><Relationship Id="rId137" Type="http://schemas.openxmlformats.org/officeDocument/2006/relationships/image" Target="../media/image322.png"/><Relationship Id="rId20" Type="http://schemas.openxmlformats.org/officeDocument/2006/relationships/customXml" Target="../ink/ink1612.xml"/><Relationship Id="rId41" Type="http://schemas.openxmlformats.org/officeDocument/2006/relationships/image" Target="../media/image274.png"/><Relationship Id="rId62" Type="http://schemas.openxmlformats.org/officeDocument/2006/relationships/customXml" Target="../ink/ink1633.xml"/><Relationship Id="rId83" Type="http://schemas.openxmlformats.org/officeDocument/2006/relationships/image" Target="../media/image295.png"/><Relationship Id="rId88" Type="http://schemas.openxmlformats.org/officeDocument/2006/relationships/customXml" Target="../ink/ink1646.xml"/><Relationship Id="rId111" Type="http://schemas.openxmlformats.org/officeDocument/2006/relationships/image" Target="../media/image309.png"/><Relationship Id="rId132" Type="http://schemas.openxmlformats.org/officeDocument/2006/relationships/customXml" Target="../ink/ink1668.xml"/><Relationship Id="rId15" Type="http://schemas.openxmlformats.org/officeDocument/2006/relationships/image" Target="../media/image261.png"/><Relationship Id="rId36" Type="http://schemas.openxmlformats.org/officeDocument/2006/relationships/customXml" Target="../ink/ink1620.xml"/><Relationship Id="rId57" Type="http://schemas.openxmlformats.org/officeDocument/2006/relationships/image" Target="../media/image282.png"/><Relationship Id="rId106" Type="http://schemas.openxmlformats.org/officeDocument/2006/relationships/customXml" Target="../ink/ink1655.xml"/><Relationship Id="rId127" Type="http://schemas.openxmlformats.org/officeDocument/2006/relationships/image" Target="../media/image317.png"/><Relationship Id="rId10" Type="http://schemas.openxmlformats.org/officeDocument/2006/relationships/customXml" Target="../ink/ink1607.xml"/><Relationship Id="rId31" Type="http://schemas.openxmlformats.org/officeDocument/2006/relationships/image" Target="../media/image269.png"/><Relationship Id="rId52" Type="http://schemas.openxmlformats.org/officeDocument/2006/relationships/customXml" Target="../ink/ink1628.xml"/><Relationship Id="rId73" Type="http://schemas.openxmlformats.org/officeDocument/2006/relationships/image" Target="../media/image290.png"/><Relationship Id="rId78" Type="http://schemas.openxmlformats.org/officeDocument/2006/relationships/customXml" Target="../ink/ink1641.xml"/><Relationship Id="rId94" Type="http://schemas.openxmlformats.org/officeDocument/2006/relationships/customXml" Target="../ink/ink1649.xml"/><Relationship Id="rId99" Type="http://schemas.openxmlformats.org/officeDocument/2006/relationships/image" Target="../media/image303.png"/><Relationship Id="rId101" Type="http://schemas.openxmlformats.org/officeDocument/2006/relationships/image" Target="../media/image304.png"/><Relationship Id="rId122" Type="http://schemas.openxmlformats.org/officeDocument/2006/relationships/customXml" Target="../ink/ink1663.xml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58.png"/><Relationship Id="rId26" Type="http://schemas.openxmlformats.org/officeDocument/2006/relationships/customXml" Target="../ink/ink1615.xml"/><Relationship Id="rId47" Type="http://schemas.openxmlformats.org/officeDocument/2006/relationships/image" Target="../media/image277.png"/><Relationship Id="rId68" Type="http://schemas.openxmlformats.org/officeDocument/2006/relationships/customXml" Target="../ink/ink1636.xml"/><Relationship Id="rId89" Type="http://schemas.openxmlformats.org/officeDocument/2006/relationships/image" Target="../media/image298.png"/><Relationship Id="rId112" Type="http://schemas.openxmlformats.org/officeDocument/2006/relationships/customXml" Target="../ink/ink1658.xml"/><Relationship Id="rId133" Type="http://schemas.openxmlformats.org/officeDocument/2006/relationships/image" Target="../media/image3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png"/><Relationship Id="rId2" Type="http://schemas.openxmlformats.org/officeDocument/2006/relationships/customXml" Target="../ink/ink167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6.png"/><Relationship Id="rId4" Type="http://schemas.openxmlformats.org/officeDocument/2006/relationships/customXml" Target="../ink/ink167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27.xml"/><Relationship Id="rId21" Type="http://schemas.openxmlformats.org/officeDocument/2006/relationships/customXml" Target="../ink/ink1679.xml"/><Relationship Id="rId42" Type="http://schemas.openxmlformats.org/officeDocument/2006/relationships/image" Target="../media/image344.png"/><Relationship Id="rId63" Type="http://schemas.openxmlformats.org/officeDocument/2006/relationships/customXml" Target="../ink/ink1700.xml"/><Relationship Id="rId84" Type="http://schemas.openxmlformats.org/officeDocument/2006/relationships/image" Target="../media/image365.png"/><Relationship Id="rId16" Type="http://schemas.openxmlformats.org/officeDocument/2006/relationships/image" Target="../media/image331.png"/><Relationship Id="rId107" Type="http://schemas.openxmlformats.org/officeDocument/2006/relationships/customXml" Target="../ink/ink1722.xml"/><Relationship Id="rId11" Type="http://schemas.openxmlformats.org/officeDocument/2006/relationships/image" Target="NULL"/><Relationship Id="rId32" Type="http://schemas.openxmlformats.org/officeDocument/2006/relationships/image" Target="../media/image339.png"/><Relationship Id="rId37" Type="http://schemas.openxmlformats.org/officeDocument/2006/relationships/customXml" Target="../ink/ink1687.xml"/><Relationship Id="rId53" Type="http://schemas.openxmlformats.org/officeDocument/2006/relationships/customXml" Target="../ink/ink1695.xml"/><Relationship Id="rId58" Type="http://schemas.openxmlformats.org/officeDocument/2006/relationships/image" Target="../media/image352.png"/><Relationship Id="rId74" Type="http://schemas.openxmlformats.org/officeDocument/2006/relationships/image" Target="../media/image360.png"/><Relationship Id="rId79" Type="http://schemas.openxmlformats.org/officeDocument/2006/relationships/customXml" Target="../ink/ink1708.xml"/><Relationship Id="rId102" Type="http://schemas.openxmlformats.org/officeDocument/2006/relationships/image" Target="../media/image374.png"/><Relationship Id="rId123" Type="http://schemas.openxmlformats.org/officeDocument/2006/relationships/customXml" Target="../ink/ink1730.xml"/><Relationship Id="rId128" Type="http://schemas.openxmlformats.org/officeDocument/2006/relationships/image" Target="../media/image387.png"/><Relationship Id="rId5" Type="http://schemas.openxmlformats.org/officeDocument/2006/relationships/image" Target="../media/image28.wmf"/><Relationship Id="rId90" Type="http://schemas.openxmlformats.org/officeDocument/2006/relationships/image" Target="../media/image368.png"/><Relationship Id="rId95" Type="http://schemas.openxmlformats.org/officeDocument/2006/relationships/customXml" Target="../ink/ink1716.xml"/><Relationship Id="rId22" Type="http://schemas.openxmlformats.org/officeDocument/2006/relationships/image" Target="../media/image334.png"/><Relationship Id="rId27" Type="http://schemas.openxmlformats.org/officeDocument/2006/relationships/customXml" Target="../ink/ink1682.xml"/><Relationship Id="rId43" Type="http://schemas.openxmlformats.org/officeDocument/2006/relationships/customXml" Target="../ink/ink1690.xml"/><Relationship Id="rId48" Type="http://schemas.openxmlformats.org/officeDocument/2006/relationships/image" Target="../media/image347.png"/><Relationship Id="rId64" Type="http://schemas.openxmlformats.org/officeDocument/2006/relationships/image" Target="../media/image355.png"/><Relationship Id="rId69" Type="http://schemas.openxmlformats.org/officeDocument/2006/relationships/customXml" Target="../ink/ink1703.xml"/><Relationship Id="rId113" Type="http://schemas.openxmlformats.org/officeDocument/2006/relationships/customXml" Target="../ink/ink1725.xml"/><Relationship Id="rId118" Type="http://schemas.openxmlformats.org/officeDocument/2006/relationships/image" Target="../media/image382.png"/><Relationship Id="rId134" Type="http://schemas.openxmlformats.org/officeDocument/2006/relationships/image" Target="../media/image390.png"/><Relationship Id="rId80" Type="http://schemas.openxmlformats.org/officeDocument/2006/relationships/image" Target="../media/image363.png"/><Relationship Id="rId85" Type="http://schemas.openxmlformats.org/officeDocument/2006/relationships/customXml" Target="../ink/ink1711.xml"/><Relationship Id="rId12" Type="http://schemas.openxmlformats.org/officeDocument/2006/relationships/image" Target="NULL"/><Relationship Id="rId17" Type="http://schemas.openxmlformats.org/officeDocument/2006/relationships/customXml" Target="../ink/ink1677.xml"/><Relationship Id="rId33" Type="http://schemas.openxmlformats.org/officeDocument/2006/relationships/customXml" Target="../ink/ink1685.xml"/><Relationship Id="rId38" Type="http://schemas.openxmlformats.org/officeDocument/2006/relationships/image" Target="../media/image342.png"/><Relationship Id="rId59" Type="http://schemas.openxmlformats.org/officeDocument/2006/relationships/customXml" Target="../ink/ink1698.xml"/><Relationship Id="rId103" Type="http://schemas.openxmlformats.org/officeDocument/2006/relationships/customXml" Target="../ink/ink1720.xml"/><Relationship Id="rId108" Type="http://schemas.openxmlformats.org/officeDocument/2006/relationships/image" Target="../media/image377.png"/><Relationship Id="rId124" Type="http://schemas.openxmlformats.org/officeDocument/2006/relationships/image" Target="../media/image385.png"/><Relationship Id="rId129" Type="http://schemas.openxmlformats.org/officeDocument/2006/relationships/customXml" Target="../ink/ink1733.xml"/><Relationship Id="rId54" Type="http://schemas.openxmlformats.org/officeDocument/2006/relationships/image" Target="../media/image350.png"/><Relationship Id="rId70" Type="http://schemas.openxmlformats.org/officeDocument/2006/relationships/image" Target="../media/image358.png"/><Relationship Id="rId75" Type="http://schemas.openxmlformats.org/officeDocument/2006/relationships/customXml" Target="../ink/ink1706.xml"/><Relationship Id="rId91" Type="http://schemas.openxmlformats.org/officeDocument/2006/relationships/customXml" Target="../ink/ink1714.xml"/><Relationship Id="rId96" Type="http://schemas.openxmlformats.org/officeDocument/2006/relationships/image" Target="../media/image371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7.bin"/><Relationship Id="rId23" Type="http://schemas.openxmlformats.org/officeDocument/2006/relationships/customXml" Target="../ink/ink1680.xml"/><Relationship Id="rId28" Type="http://schemas.openxmlformats.org/officeDocument/2006/relationships/image" Target="../media/image337.png"/><Relationship Id="rId49" Type="http://schemas.openxmlformats.org/officeDocument/2006/relationships/customXml" Target="../ink/ink1693.xml"/><Relationship Id="rId114" Type="http://schemas.openxmlformats.org/officeDocument/2006/relationships/image" Target="../media/image380.png"/><Relationship Id="rId119" Type="http://schemas.openxmlformats.org/officeDocument/2006/relationships/customXml" Target="../ink/ink1728.xml"/><Relationship Id="rId44" Type="http://schemas.openxmlformats.org/officeDocument/2006/relationships/image" Target="../media/image345.png"/><Relationship Id="rId60" Type="http://schemas.openxmlformats.org/officeDocument/2006/relationships/image" Target="../media/image353.png"/><Relationship Id="rId65" Type="http://schemas.openxmlformats.org/officeDocument/2006/relationships/customXml" Target="../ink/ink1701.xml"/><Relationship Id="rId81" Type="http://schemas.openxmlformats.org/officeDocument/2006/relationships/customXml" Target="../ink/ink1709.xml"/><Relationship Id="rId86" Type="http://schemas.openxmlformats.org/officeDocument/2006/relationships/image" Target="../media/image366.png"/><Relationship Id="rId130" Type="http://schemas.openxmlformats.org/officeDocument/2006/relationships/image" Target="../media/image388.png"/><Relationship Id="rId135" Type="http://schemas.openxmlformats.org/officeDocument/2006/relationships/customXml" Target="../ink/ink1736.xml"/><Relationship Id="rId13" Type="http://schemas.openxmlformats.org/officeDocument/2006/relationships/customXml" Target="../ink/ink1675.xml"/><Relationship Id="rId18" Type="http://schemas.openxmlformats.org/officeDocument/2006/relationships/image" Target="../media/image332.png"/><Relationship Id="rId39" Type="http://schemas.openxmlformats.org/officeDocument/2006/relationships/customXml" Target="../ink/ink1688.xml"/><Relationship Id="rId109" Type="http://schemas.openxmlformats.org/officeDocument/2006/relationships/customXml" Target="../ink/ink1723.xml"/><Relationship Id="rId34" Type="http://schemas.openxmlformats.org/officeDocument/2006/relationships/image" Target="../media/image340.png"/><Relationship Id="rId50" Type="http://schemas.openxmlformats.org/officeDocument/2006/relationships/image" Target="../media/image348.png"/><Relationship Id="rId55" Type="http://schemas.openxmlformats.org/officeDocument/2006/relationships/customXml" Target="../ink/ink1696.xml"/><Relationship Id="rId76" Type="http://schemas.openxmlformats.org/officeDocument/2006/relationships/image" Target="../media/image361.png"/><Relationship Id="rId97" Type="http://schemas.openxmlformats.org/officeDocument/2006/relationships/customXml" Target="../ink/ink1717.xml"/><Relationship Id="rId104" Type="http://schemas.openxmlformats.org/officeDocument/2006/relationships/image" Target="../media/image375.png"/><Relationship Id="rId120" Type="http://schemas.openxmlformats.org/officeDocument/2006/relationships/image" Target="../media/image383.png"/><Relationship Id="rId125" Type="http://schemas.openxmlformats.org/officeDocument/2006/relationships/customXml" Target="../ink/ink1731.xml"/><Relationship Id="rId7" Type="http://schemas.openxmlformats.org/officeDocument/2006/relationships/image" Target="../media/image29.wmf"/><Relationship Id="rId71" Type="http://schemas.openxmlformats.org/officeDocument/2006/relationships/customXml" Target="../ink/ink1704.xml"/><Relationship Id="rId92" Type="http://schemas.openxmlformats.org/officeDocument/2006/relationships/image" Target="../media/image369.png"/><Relationship Id="rId29" Type="http://schemas.openxmlformats.org/officeDocument/2006/relationships/customXml" Target="../ink/ink1683.xml"/><Relationship Id="rId24" Type="http://schemas.openxmlformats.org/officeDocument/2006/relationships/image" Target="../media/image335.png"/><Relationship Id="rId40" Type="http://schemas.openxmlformats.org/officeDocument/2006/relationships/image" Target="../media/image343.png"/><Relationship Id="rId45" Type="http://schemas.openxmlformats.org/officeDocument/2006/relationships/customXml" Target="../ink/ink1691.xml"/><Relationship Id="rId66" Type="http://schemas.openxmlformats.org/officeDocument/2006/relationships/image" Target="../media/image356.png"/><Relationship Id="rId87" Type="http://schemas.openxmlformats.org/officeDocument/2006/relationships/customXml" Target="../ink/ink1712.xml"/><Relationship Id="rId110" Type="http://schemas.openxmlformats.org/officeDocument/2006/relationships/image" Target="../media/image378.png"/><Relationship Id="rId115" Type="http://schemas.openxmlformats.org/officeDocument/2006/relationships/customXml" Target="../ink/ink1726.xml"/><Relationship Id="rId131" Type="http://schemas.openxmlformats.org/officeDocument/2006/relationships/customXml" Target="../ink/ink1734.xml"/><Relationship Id="rId136" Type="http://schemas.openxmlformats.org/officeDocument/2006/relationships/image" Target="../media/image391.png"/><Relationship Id="rId61" Type="http://schemas.openxmlformats.org/officeDocument/2006/relationships/customXml" Target="../ink/ink1699.xml"/><Relationship Id="rId82" Type="http://schemas.openxmlformats.org/officeDocument/2006/relationships/image" Target="../media/image364.png"/><Relationship Id="rId19" Type="http://schemas.openxmlformats.org/officeDocument/2006/relationships/customXml" Target="../ink/ink1678.xml"/><Relationship Id="rId14" Type="http://schemas.openxmlformats.org/officeDocument/2006/relationships/image" Target="../media/image330.png"/><Relationship Id="rId30" Type="http://schemas.openxmlformats.org/officeDocument/2006/relationships/image" Target="../media/image338.png"/><Relationship Id="rId35" Type="http://schemas.openxmlformats.org/officeDocument/2006/relationships/customXml" Target="../ink/ink1686.xml"/><Relationship Id="rId56" Type="http://schemas.openxmlformats.org/officeDocument/2006/relationships/image" Target="../media/image351.png"/><Relationship Id="rId77" Type="http://schemas.openxmlformats.org/officeDocument/2006/relationships/customXml" Target="../ink/ink1707.xml"/><Relationship Id="rId100" Type="http://schemas.openxmlformats.org/officeDocument/2006/relationships/image" Target="../media/image373.png"/><Relationship Id="rId105" Type="http://schemas.openxmlformats.org/officeDocument/2006/relationships/customXml" Target="../ink/ink1721.xml"/><Relationship Id="rId126" Type="http://schemas.openxmlformats.org/officeDocument/2006/relationships/image" Target="../media/image386.png"/><Relationship Id="rId8" Type="http://schemas.openxmlformats.org/officeDocument/2006/relationships/oleObject" Target="../embeddings/oleObject28.bin"/><Relationship Id="rId51" Type="http://schemas.openxmlformats.org/officeDocument/2006/relationships/customXml" Target="../ink/ink1694.xml"/><Relationship Id="rId72" Type="http://schemas.openxmlformats.org/officeDocument/2006/relationships/image" Target="../media/image359.png"/><Relationship Id="rId93" Type="http://schemas.openxmlformats.org/officeDocument/2006/relationships/customXml" Target="../ink/ink1715.xml"/><Relationship Id="rId98" Type="http://schemas.openxmlformats.org/officeDocument/2006/relationships/image" Target="../media/image372.png"/><Relationship Id="rId121" Type="http://schemas.openxmlformats.org/officeDocument/2006/relationships/customXml" Target="../ink/ink1729.xml"/><Relationship Id="rId3" Type="http://schemas.openxmlformats.org/officeDocument/2006/relationships/image" Target="NULL"/><Relationship Id="rId25" Type="http://schemas.openxmlformats.org/officeDocument/2006/relationships/customXml" Target="../ink/ink1681.xml"/><Relationship Id="rId46" Type="http://schemas.openxmlformats.org/officeDocument/2006/relationships/image" Target="../media/image346.png"/><Relationship Id="rId67" Type="http://schemas.openxmlformats.org/officeDocument/2006/relationships/customXml" Target="../ink/ink1702.xml"/><Relationship Id="rId116" Type="http://schemas.openxmlformats.org/officeDocument/2006/relationships/image" Target="../media/image381.png"/><Relationship Id="rId20" Type="http://schemas.openxmlformats.org/officeDocument/2006/relationships/image" Target="../media/image333.png"/><Relationship Id="rId41" Type="http://schemas.openxmlformats.org/officeDocument/2006/relationships/customXml" Target="../ink/ink1689.xml"/><Relationship Id="rId62" Type="http://schemas.openxmlformats.org/officeDocument/2006/relationships/image" Target="../media/image354.png"/><Relationship Id="rId83" Type="http://schemas.openxmlformats.org/officeDocument/2006/relationships/customXml" Target="../ink/ink1710.xml"/><Relationship Id="rId88" Type="http://schemas.openxmlformats.org/officeDocument/2006/relationships/image" Target="../media/image367.png"/><Relationship Id="rId111" Type="http://schemas.openxmlformats.org/officeDocument/2006/relationships/customXml" Target="../ink/ink1724.xml"/><Relationship Id="rId132" Type="http://schemas.openxmlformats.org/officeDocument/2006/relationships/image" Target="../media/image389.png"/><Relationship Id="rId15" Type="http://schemas.openxmlformats.org/officeDocument/2006/relationships/customXml" Target="../ink/ink1676.xml"/><Relationship Id="rId36" Type="http://schemas.openxmlformats.org/officeDocument/2006/relationships/image" Target="../media/image341.png"/><Relationship Id="rId57" Type="http://schemas.openxmlformats.org/officeDocument/2006/relationships/customXml" Target="../ink/ink1697.xml"/><Relationship Id="rId106" Type="http://schemas.openxmlformats.org/officeDocument/2006/relationships/image" Target="../media/image376.png"/><Relationship Id="rId127" Type="http://schemas.openxmlformats.org/officeDocument/2006/relationships/customXml" Target="../ink/ink1732.xml"/><Relationship Id="rId10" Type="http://schemas.openxmlformats.org/officeDocument/2006/relationships/image" Target="NULL"/><Relationship Id="rId31" Type="http://schemas.openxmlformats.org/officeDocument/2006/relationships/customXml" Target="../ink/ink1684.xml"/><Relationship Id="rId52" Type="http://schemas.openxmlformats.org/officeDocument/2006/relationships/image" Target="../media/image349.png"/><Relationship Id="rId73" Type="http://schemas.openxmlformats.org/officeDocument/2006/relationships/customXml" Target="../ink/ink1705.xml"/><Relationship Id="rId78" Type="http://schemas.openxmlformats.org/officeDocument/2006/relationships/image" Target="../media/image362.png"/><Relationship Id="rId94" Type="http://schemas.openxmlformats.org/officeDocument/2006/relationships/image" Target="../media/image370.png"/><Relationship Id="rId99" Type="http://schemas.openxmlformats.org/officeDocument/2006/relationships/customXml" Target="../ink/ink1718.xml"/><Relationship Id="rId101" Type="http://schemas.openxmlformats.org/officeDocument/2006/relationships/customXml" Target="../ink/ink1719.xml"/><Relationship Id="rId122" Type="http://schemas.openxmlformats.org/officeDocument/2006/relationships/image" Target="../media/image384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wmf"/><Relationship Id="rId26" Type="http://schemas.openxmlformats.org/officeDocument/2006/relationships/image" Target="../media/image336.png"/><Relationship Id="rId47" Type="http://schemas.openxmlformats.org/officeDocument/2006/relationships/customXml" Target="../ink/ink1692.xml"/><Relationship Id="rId68" Type="http://schemas.openxmlformats.org/officeDocument/2006/relationships/image" Target="../media/image357.png"/><Relationship Id="rId89" Type="http://schemas.openxmlformats.org/officeDocument/2006/relationships/customXml" Target="../ink/ink1713.xml"/><Relationship Id="rId112" Type="http://schemas.openxmlformats.org/officeDocument/2006/relationships/image" Target="../media/image379.png"/><Relationship Id="rId133" Type="http://schemas.openxmlformats.org/officeDocument/2006/relationships/customXml" Target="../ink/ink17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40.xml"/><Relationship Id="rId13" Type="http://schemas.openxmlformats.org/officeDocument/2006/relationships/image" Target="../media/image397.png"/><Relationship Id="rId3" Type="http://schemas.openxmlformats.org/officeDocument/2006/relationships/image" Target="../media/image392.png"/><Relationship Id="rId7" Type="http://schemas.openxmlformats.org/officeDocument/2006/relationships/image" Target="../media/image394.png"/><Relationship Id="rId12" Type="http://schemas.openxmlformats.org/officeDocument/2006/relationships/customXml" Target="../ink/ink1742.xml"/><Relationship Id="rId17" Type="http://schemas.openxmlformats.org/officeDocument/2006/relationships/image" Target="../media/image399.png"/><Relationship Id="rId2" Type="http://schemas.openxmlformats.org/officeDocument/2006/relationships/customXml" Target="../ink/ink1737.xml"/><Relationship Id="rId16" Type="http://schemas.openxmlformats.org/officeDocument/2006/relationships/customXml" Target="../ink/ink174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39.xml"/><Relationship Id="rId11" Type="http://schemas.openxmlformats.org/officeDocument/2006/relationships/image" Target="../media/image396.png"/><Relationship Id="rId5" Type="http://schemas.openxmlformats.org/officeDocument/2006/relationships/image" Target="../media/image393.png"/><Relationship Id="rId15" Type="http://schemas.openxmlformats.org/officeDocument/2006/relationships/image" Target="../media/image398.png"/><Relationship Id="rId10" Type="http://schemas.openxmlformats.org/officeDocument/2006/relationships/customXml" Target="../ink/ink1741.xml"/><Relationship Id="rId4" Type="http://schemas.openxmlformats.org/officeDocument/2006/relationships/customXml" Target="../ink/ink1738.xml"/><Relationship Id="rId9" Type="http://schemas.openxmlformats.org/officeDocument/2006/relationships/image" Target="../media/image395.png"/><Relationship Id="rId14" Type="http://schemas.openxmlformats.org/officeDocument/2006/relationships/customXml" Target="../ink/ink1743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54.xml"/><Relationship Id="rId21" Type="http://schemas.openxmlformats.org/officeDocument/2006/relationships/image" Target="../media/image410.png"/><Relationship Id="rId42" Type="http://schemas.openxmlformats.org/officeDocument/2006/relationships/customXml" Target="../ink/ink1762.xml"/><Relationship Id="rId47" Type="http://schemas.openxmlformats.org/officeDocument/2006/relationships/image" Target="../media/image423.png"/><Relationship Id="rId63" Type="http://schemas.openxmlformats.org/officeDocument/2006/relationships/image" Target="../media/image431.png"/><Relationship Id="rId68" Type="http://schemas.openxmlformats.org/officeDocument/2006/relationships/customXml" Target="../ink/ink1775.xml"/><Relationship Id="rId84" Type="http://schemas.openxmlformats.org/officeDocument/2006/relationships/customXml" Target="../ink/ink1783.xml"/><Relationship Id="rId89" Type="http://schemas.openxmlformats.org/officeDocument/2006/relationships/image" Target="../media/image444.png"/><Relationship Id="rId16" Type="http://schemas.openxmlformats.org/officeDocument/2006/relationships/customXml" Target="../ink/ink1749.xml"/><Relationship Id="rId11" Type="http://schemas.openxmlformats.org/officeDocument/2006/relationships/image" Target="../media/image405.png"/><Relationship Id="rId32" Type="http://schemas.openxmlformats.org/officeDocument/2006/relationships/customXml" Target="../ink/ink1757.xml"/><Relationship Id="rId37" Type="http://schemas.openxmlformats.org/officeDocument/2006/relationships/image" Target="../media/image418.png"/><Relationship Id="rId53" Type="http://schemas.openxmlformats.org/officeDocument/2006/relationships/image" Target="../media/image426.png"/><Relationship Id="rId58" Type="http://schemas.openxmlformats.org/officeDocument/2006/relationships/customXml" Target="../ink/ink1770.xml"/><Relationship Id="rId74" Type="http://schemas.openxmlformats.org/officeDocument/2006/relationships/customXml" Target="../ink/ink1778.xml"/><Relationship Id="rId79" Type="http://schemas.openxmlformats.org/officeDocument/2006/relationships/image" Target="../media/image439.png"/><Relationship Id="rId5" Type="http://schemas.openxmlformats.org/officeDocument/2006/relationships/image" Target="../media/image32.wmf"/><Relationship Id="rId90" Type="http://schemas.openxmlformats.org/officeDocument/2006/relationships/customXml" Target="../ink/ink1786.xml"/><Relationship Id="rId95" Type="http://schemas.openxmlformats.org/officeDocument/2006/relationships/image" Target="../media/image447.png"/><Relationship Id="rId22" Type="http://schemas.openxmlformats.org/officeDocument/2006/relationships/customXml" Target="../ink/ink1752.xml"/><Relationship Id="rId27" Type="http://schemas.openxmlformats.org/officeDocument/2006/relationships/image" Target="../media/image413.png"/><Relationship Id="rId43" Type="http://schemas.openxmlformats.org/officeDocument/2006/relationships/image" Target="../media/image421.png"/><Relationship Id="rId48" Type="http://schemas.openxmlformats.org/officeDocument/2006/relationships/customXml" Target="../ink/ink1765.xml"/><Relationship Id="rId64" Type="http://schemas.openxmlformats.org/officeDocument/2006/relationships/customXml" Target="../ink/ink1773.xml"/><Relationship Id="rId69" Type="http://schemas.openxmlformats.org/officeDocument/2006/relationships/image" Target="../media/image434.png"/><Relationship Id="rId80" Type="http://schemas.openxmlformats.org/officeDocument/2006/relationships/customXml" Target="../ink/ink1781.xml"/><Relationship Id="rId85" Type="http://schemas.openxmlformats.org/officeDocument/2006/relationships/image" Target="../media/image442.png"/><Relationship Id="rId3" Type="http://schemas.openxmlformats.org/officeDocument/2006/relationships/image" Target="../media/image31.wmf"/><Relationship Id="rId12" Type="http://schemas.openxmlformats.org/officeDocument/2006/relationships/customXml" Target="../ink/ink1747.xml"/><Relationship Id="rId17" Type="http://schemas.openxmlformats.org/officeDocument/2006/relationships/image" Target="../media/image408.png"/><Relationship Id="rId25" Type="http://schemas.openxmlformats.org/officeDocument/2006/relationships/image" Target="../media/image412.png"/><Relationship Id="rId33" Type="http://schemas.openxmlformats.org/officeDocument/2006/relationships/image" Target="../media/image416.png"/><Relationship Id="rId38" Type="http://schemas.openxmlformats.org/officeDocument/2006/relationships/customXml" Target="../ink/ink1760.xml"/><Relationship Id="rId46" Type="http://schemas.openxmlformats.org/officeDocument/2006/relationships/customXml" Target="../ink/ink1764.xml"/><Relationship Id="rId59" Type="http://schemas.openxmlformats.org/officeDocument/2006/relationships/image" Target="../media/image429.png"/><Relationship Id="rId67" Type="http://schemas.openxmlformats.org/officeDocument/2006/relationships/image" Target="../media/image433.png"/><Relationship Id="rId20" Type="http://schemas.openxmlformats.org/officeDocument/2006/relationships/customXml" Target="../ink/ink1751.xml"/><Relationship Id="rId41" Type="http://schemas.openxmlformats.org/officeDocument/2006/relationships/image" Target="../media/image420.png"/><Relationship Id="rId54" Type="http://schemas.openxmlformats.org/officeDocument/2006/relationships/customXml" Target="../ink/ink1768.xml"/><Relationship Id="rId62" Type="http://schemas.openxmlformats.org/officeDocument/2006/relationships/customXml" Target="../ink/ink1772.xml"/><Relationship Id="rId70" Type="http://schemas.openxmlformats.org/officeDocument/2006/relationships/customXml" Target="../ink/ink1776.xml"/><Relationship Id="rId75" Type="http://schemas.openxmlformats.org/officeDocument/2006/relationships/image" Target="../media/image437.png"/><Relationship Id="rId83" Type="http://schemas.openxmlformats.org/officeDocument/2006/relationships/image" Target="../media/image441.png"/><Relationship Id="rId88" Type="http://schemas.openxmlformats.org/officeDocument/2006/relationships/customXml" Target="../ink/ink1785.xml"/><Relationship Id="rId91" Type="http://schemas.openxmlformats.org/officeDocument/2006/relationships/image" Target="../media/image445.png"/><Relationship Id="rId96" Type="http://schemas.openxmlformats.org/officeDocument/2006/relationships/customXml" Target="../ink/ink178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wmf"/><Relationship Id="rId15" Type="http://schemas.openxmlformats.org/officeDocument/2006/relationships/image" Target="../media/image407.png"/><Relationship Id="rId23" Type="http://schemas.openxmlformats.org/officeDocument/2006/relationships/image" Target="../media/image411.png"/><Relationship Id="rId28" Type="http://schemas.openxmlformats.org/officeDocument/2006/relationships/customXml" Target="../ink/ink1755.xml"/><Relationship Id="rId36" Type="http://schemas.openxmlformats.org/officeDocument/2006/relationships/customXml" Target="../ink/ink1759.xml"/><Relationship Id="rId49" Type="http://schemas.openxmlformats.org/officeDocument/2006/relationships/image" Target="../media/image424.png"/><Relationship Id="rId57" Type="http://schemas.openxmlformats.org/officeDocument/2006/relationships/image" Target="../media/image428.png"/><Relationship Id="rId10" Type="http://schemas.openxmlformats.org/officeDocument/2006/relationships/customXml" Target="../ink/ink1746.xml"/><Relationship Id="rId31" Type="http://schemas.openxmlformats.org/officeDocument/2006/relationships/image" Target="../media/image415.png"/><Relationship Id="rId44" Type="http://schemas.openxmlformats.org/officeDocument/2006/relationships/customXml" Target="../ink/ink1763.xml"/><Relationship Id="rId52" Type="http://schemas.openxmlformats.org/officeDocument/2006/relationships/customXml" Target="../ink/ink1767.xml"/><Relationship Id="rId60" Type="http://schemas.openxmlformats.org/officeDocument/2006/relationships/customXml" Target="../ink/ink1771.xml"/><Relationship Id="rId65" Type="http://schemas.openxmlformats.org/officeDocument/2006/relationships/image" Target="../media/image432.png"/><Relationship Id="rId73" Type="http://schemas.openxmlformats.org/officeDocument/2006/relationships/image" Target="../media/image436.png"/><Relationship Id="rId78" Type="http://schemas.openxmlformats.org/officeDocument/2006/relationships/customXml" Target="../ink/ink1780.xml"/><Relationship Id="rId81" Type="http://schemas.openxmlformats.org/officeDocument/2006/relationships/image" Target="../media/image440.png"/><Relationship Id="rId86" Type="http://schemas.openxmlformats.org/officeDocument/2006/relationships/customXml" Target="../ink/ink1784.xml"/><Relationship Id="rId94" Type="http://schemas.openxmlformats.org/officeDocument/2006/relationships/customXml" Target="../ink/ink1788.xml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04.png"/><Relationship Id="rId13" Type="http://schemas.openxmlformats.org/officeDocument/2006/relationships/image" Target="../media/image406.png"/><Relationship Id="rId18" Type="http://schemas.openxmlformats.org/officeDocument/2006/relationships/customXml" Target="../ink/ink1750.xml"/><Relationship Id="rId39" Type="http://schemas.openxmlformats.org/officeDocument/2006/relationships/image" Target="../media/image419.png"/><Relationship Id="rId34" Type="http://schemas.openxmlformats.org/officeDocument/2006/relationships/customXml" Target="../ink/ink1758.xml"/><Relationship Id="rId50" Type="http://schemas.openxmlformats.org/officeDocument/2006/relationships/customXml" Target="../ink/ink1766.xml"/><Relationship Id="rId55" Type="http://schemas.openxmlformats.org/officeDocument/2006/relationships/image" Target="../media/image427.png"/><Relationship Id="rId76" Type="http://schemas.openxmlformats.org/officeDocument/2006/relationships/customXml" Target="../ink/ink1779.xml"/><Relationship Id="rId97" Type="http://schemas.openxmlformats.org/officeDocument/2006/relationships/image" Target="../media/image448.png"/><Relationship Id="rId7" Type="http://schemas.openxmlformats.org/officeDocument/2006/relationships/image" Target="../media/image34.wmf"/><Relationship Id="rId71" Type="http://schemas.openxmlformats.org/officeDocument/2006/relationships/image" Target="../media/image435.png"/><Relationship Id="rId92" Type="http://schemas.openxmlformats.org/officeDocument/2006/relationships/customXml" Target="../ink/ink1787.xml"/><Relationship Id="rId2" Type="http://schemas.openxmlformats.org/officeDocument/2006/relationships/oleObject" Target="../embeddings/oleObject29.bin"/><Relationship Id="rId29" Type="http://schemas.openxmlformats.org/officeDocument/2006/relationships/image" Target="../media/image414.png"/><Relationship Id="rId24" Type="http://schemas.openxmlformats.org/officeDocument/2006/relationships/customXml" Target="../ink/ink1753.xml"/><Relationship Id="rId40" Type="http://schemas.openxmlformats.org/officeDocument/2006/relationships/customXml" Target="../ink/ink1761.xml"/><Relationship Id="rId45" Type="http://schemas.openxmlformats.org/officeDocument/2006/relationships/image" Target="../media/image422.png"/><Relationship Id="rId66" Type="http://schemas.openxmlformats.org/officeDocument/2006/relationships/customXml" Target="../ink/ink1774.xml"/><Relationship Id="rId87" Type="http://schemas.openxmlformats.org/officeDocument/2006/relationships/image" Target="../media/image443.png"/><Relationship Id="rId61" Type="http://schemas.openxmlformats.org/officeDocument/2006/relationships/image" Target="../media/image430.png"/><Relationship Id="rId82" Type="http://schemas.openxmlformats.org/officeDocument/2006/relationships/customXml" Target="../ink/ink1782.xml"/><Relationship Id="rId19" Type="http://schemas.openxmlformats.org/officeDocument/2006/relationships/image" Target="../media/image409.png"/><Relationship Id="rId14" Type="http://schemas.openxmlformats.org/officeDocument/2006/relationships/customXml" Target="../ink/ink1748.xml"/><Relationship Id="rId30" Type="http://schemas.openxmlformats.org/officeDocument/2006/relationships/customXml" Target="../ink/ink1756.xml"/><Relationship Id="rId35" Type="http://schemas.openxmlformats.org/officeDocument/2006/relationships/image" Target="../media/image417.png"/><Relationship Id="rId56" Type="http://schemas.openxmlformats.org/officeDocument/2006/relationships/customXml" Target="../ink/ink1769.xml"/><Relationship Id="rId77" Type="http://schemas.openxmlformats.org/officeDocument/2006/relationships/image" Target="../media/image438.png"/><Relationship Id="rId8" Type="http://schemas.openxmlformats.org/officeDocument/2006/relationships/customXml" Target="../ink/ink1745.xml"/><Relationship Id="rId51" Type="http://schemas.openxmlformats.org/officeDocument/2006/relationships/image" Target="../media/image425.png"/><Relationship Id="rId72" Type="http://schemas.openxmlformats.org/officeDocument/2006/relationships/customXml" Target="../ink/ink1777.xml"/><Relationship Id="rId93" Type="http://schemas.openxmlformats.org/officeDocument/2006/relationships/image" Target="../media/image4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1.png"/><Relationship Id="rId13" Type="http://schemas.openxmlformats.org/officeDocument/2006/relationships/customXml" Target="../ink/ink1795.xml"/><Relationship Id="rId3" Type="http://schemas.openxmlformats.org/officeDocument/2006/relationships/customXml" Target="../ink/ink1790.xml"/><Relationship Id="rId7" Type="http://schemas.openxmlformats.org/officeDocument/2006/relationships/customXml" Target="../ink/ink1792.xml"/><Relationship Id="rId12" Type="http://schemas.openxmlformats.org/officeDocument/2006/relationships/image" Target="../media/image453.png"/><Relationship Id="rId2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11" Type="http://schemas.openxmlformats.org/officeDocument/2006/relationships/customXml" Target="../ink/ink1794.xml"/><Relationship Id="rId5" Type="http://schemas.openxmlformats.org/officeDocument/2006/relationships/customXml" Target="../ink/ink1791.xml"/><Relationship Id="rId10" Type="http://schemas.openxmlformats.org/officeDocument/2006/relationships/image" Target="../media/image452.png"/><Relationship Id="rId4" Type="http://schemas.openxmlformats.org/officeDocument/2006/relationships/image" Target="../media/image449.png"/><Relationship Id="rId9" Type="http://schemas.openxmlformats.org/officeDocument/2006/relationships/customXml" Target="../ink/ink1793.xml"/><Relationship Id="rId14" Type="http://schemas.openxmlformats.org/officeDocument/2006/relationships/image" Target="../media/image454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.xml"/><Relationship Id="rId21" Type="http://schemas.openxmlformats.org/officeDocument/2006/relationships/image" Target="../media/image1378.png"/><Relationship Id="rId42" Type="http://schemas.openxmlformats.org/officeDocument/2006/relationships/customXml" Target="../ink/ink27.xml"/><Relationship Id="rId47" Type="http://schemas.openxmlformats.org/officeDocument/2006/relationships/image" Target="../media/image1391.png"/><Relationship Id="rId63" Type="http://schemas.openxmlformats.org/officeDocument/2006/relationships/image" Target="../media/image1399.png"/><Relationship Id="rId68" Type="http://schemas.openxmlformats.org/officeDocument/2006/relationships/customXml" Target="../ink/ink40.xml"/><Relationship Id="rId84" Type="http://schemas.openxmlformats.org/officeDocument/2006/relationships/customXml" Target="../ink/ink48.xml"/><Relationship Id="rId16" Type="http://schemas.openxmlformats.org/officeDocument/2006/relationships/customXml" Target="../ink/ink14.xml"/><Relationship Id="rId11" Type="http://schemas.openxmlformats.org/officeDocument/2006/relationships/image" Target="../media/image1373.png"/><Relationship Id="rId32" Type="http://schemas.openxmlformats.org/officeDocument/2006/relationships/customXml" Target="../ink/ink22.xml"/><Relationship Id="rId37" Type="http://schemas.openxmlformats.org/officeDocument/2006/relationships/image" Target="../media/image1386.png"/><Relationship Id="rId53" Type="http://schemas.openxmlformats.org/officeDocument/2006/relationships/image" Target="../media/image1394.png"/><Relationship Id="rId58" Type="http://schemas.openxmlformats.org/officeDocument/2006/relationships/customXml" Target="../ink/ink35.xml"/><Relationship Id="rId74" Type="http://schemas.openxmlformats.org/officeDocument/2006/relationships/customXml" Target="../ink/ink43.xml"/><Relationship Id="rId79" Type="http://schemas.openxmlformats.org/officeDocument/2006/relationships/image" Target="../media/image1407.png"/><Relationship Id="rId5" Type="http://schemas.openxmlformats.org/officeDocument/2006/relationships/image" Target="../media/image1370.png"/><Relationship Id="rId19" Type="http://schemas.openxmlformats.org/officeDocument/2006/relationships/image" Target="../media/image1377.png"/><Relationship Id="rId14" Type="http://schemas.openxmlformats.org/officeDocument/2006/relationships/customXml" Target="../ink/ink13.xml"/><Relationship Id="rId22" Type="http://schemas.openxmlformats.org/officeDocument/2006/relationships/customXml" Target="../ink/ink17.xml"/><Relationship Id="rId27" Type="http://schemas.openxmlformats.org/officeDocument/2006/relationships/image" Target="../media/image1381.png"/><Relationship Id="rId30" Type="http://schemas.openxmlformats.org/officeDocument/2006/relationships/customXml" Target="../ink/ink21.xml"/><Relationship Id="rId35" Type="http://schemas.openxmlformats.org/officeDocument/2006/relationships/image" Target="../media/image1385.png"/><Relationship Id="rId43" Type="http://schemas.openxmlformats.org/officeDocument/2006/relationships/image" Target="../media/image1389.png"/><Relationship Id="rId48" Type="http://schemas.openxmlformats.org/officeDocument/2006/relationships/customXml" Target="../ink/ink30.xml"/><Relationship Id="rId56" Type="http://schemas.openxmlformats.org/officeDocument/2006/relationships/customXml" Target="../ink/ink34.xml"/><Relationship Id="rId64" Type="http://schemas.openxmlformats.org/officeDocument/2006/relationships/customXml" Target="../ink/ink38.xml"/><Relationship Id="rId69" Type="http://schemas.openxmlformats.org/officeDocument/2006/relationships/image" Target="../media/image1402.png"/><Relationship Id="rId77" Type="http://schemas.openxmlformats.org/officeDocument/2006/relationships/image" Target="../media/image1406.png"/><Relationship Id="rId8" Type="http://schemas.openxmlformats.org/officeDocument/2006/relationships/customXml" Target="../ink/ink10.xml"/><Relationship Id="rId51" Type="http://schemas.openxmlformats.org/officeDocument/2006/relationships/image" Target="../media/image1393.png"/><Relationship Id="rId72" Type="http://schemas.openxmlformats.org/officeDocument/2006/relationships/customXml" Target="../ink/ink42.xml"/><Relationship Id="rId80" Type="http://schemas.openxmlformats.org/officeDocument/2006/relationships/customXml" Target="../ink/ink46.xml"/><Relationship Id="rId85" Type="http://schemas.openxmlformats.org/officeDocument/2006/relationships/image" Target="../media/image1410.png"/><Relationship Id="rId3" Type="http://schemas.openxmlformats.org/officeDocument/2006/relationships/image" Target="../media/image1369.png"/><Relationship Id="rId12" Type="http://schemas.openxmlformats.org/officeDocument/2006/relationships/customXml" Target="../ink/ink12.xml"/><Relationship Id="rId17" Type="http://schemas.openxmlformats.org/officeDocument/2006/relationships/image" Target="../media/image1376.png"/><Relationship Id="rId25" Type="http://schemas.openxmlformats.org/officeDocument/2006/relationships/image" Target="../media/image1380.png"/><Relationship Id="rId33" Type="http://schemas.openxmlformats.org/officeDocument/2006/relationships/image" Target="../media/image1384.png"/><Relationship Id="rId38" Type="http://schemas.openxmlformats.org/officeDocument/2006/relationships/customXml" Target="../ink/ink25.xml"/><Relationship Id="rId46" Type="http://schemas.openxmlformats.org/officeDocument/2006/relationships/customXml" Target="../ink/ink29.xml"/><Relationship Id="rId59" Type="http://schemas.openxmlformats.org/officeDocument/2006/relationships/image" Target="../media/image1397.png"/><Relationship Id="rId67" Type="http://schemas.openxmlformats.org/officeDocument/2006/relationships/image" Target="../media/image1401.png"/><Relationship Id="rId20" Type="http://schemas.openxmlformats.org/officeDocument/2006/relationships/customXml" Target="../ink/ink16.xml"/><Relationship Id="rId41" Type="http://schemas.openxmlformats.org/officeDocument/2006/relationships/image" Target="../media/image1388.png"/><Relationship Id="rId54" Type="http://schemas.openxmlformats.org/officeDocument/2006/relationships/customXml" Target="../ink/ink33.xml"/><Relationship Id="rId62" Type="http://schemas.openxmlformats.org/officeDocument/2006/relationships/customXml" Target="../ink/ink37.xml"/><Relationship Id="rId70" Type="http://schemas.openxmlformats.org/officeDocument/2006/relationships/customXml" Target="../ink/ink41.xml"/><Relationship Id="rId75" Type="http://schemas.openxmlformats.org/officeDocument/2006/relationships/image" Target="../media/image1405.png"/><Relationship Id="rId83" Type="http://schemas.openxmlformats.org/officeDocument/2006/relationships/image" Target="../media/image140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15" Type="http://schemas.openxmlformats.org/officeDocument/2006/relationships/image" Target="../media/image1375.png"/><Relationship Id="rId23" Type="http://schemas.openxmlformats.org/officeDocument/2006/relationships/image" Target="../media/image1379.png"/><Relationship Id="rId28" Type="http://schemas.openxmlformats.org/officeDocument/2006/relationships/customXml" Target="../ink/ink20.xml"/><Relationship Id="rId36" Type="http://schemas.openxmlformats.org/officeDocument/2006/relationships/customXml" Target="../ink/ink24.xml"/><Relationship Id="rId49" Type="http://schemas.openxmlformats.org/officeDocument/2006/relationships/image" Target="../media/image1392.png"/><Relationship Id="rId57" Type="http://schemas.openxmlformats.org/officeDocument/2006/relationships/image" Target="../media/image1396.png"/><Relationship Id="rId10" Type="http://schemas.openxmlformats.org/officeDocument/2006/relationships/customXml" Target="../ink/ink11.xml"/><Relationship Id="rId31" Type="http://schemas.openxmlformats.org/officeDocument/2006/relationships/image" Target="../media/image1383.png"/><Relationship Id="rId44" Type="http://schemas.openxmlformats.org/officeDocument/2006/relationships/customXml" Target="../ink/ink28.xml"/><Relationship Id="rId52" Type="http://schemas.openxmlformats.org/officeDocument/2006/relationships/customXml" Target="../ink/ink32.xml"/><Relationship Id="rId60" Type="http://schemas.openxmlformats.org/officeDocument/2006/relationships/customXml" Target="../ink/ink36.xml"/><Relationship Id="rId65" Type="http://schemas.openxmlformats.org/officeDocument/2006/relationships/image" Target="../media/image1400.png"/><Relationship Id="rId73" Type="http://schemas.openxmlformats.org/officeDocument/2006/relationships/image" Target="../media/image1404.png"/><Relationship Id="rId78" Type="http://schemas.openxmlformats.org/officeDocument/2006/relationships/customXml" Target="../ink/ink45.xml"/><Relationship Id="rId81" Type="http://schemas.openxmlformats.org/officeDocument/2006/relationships/image" Target="../media/image1408.png"/><Relationship Id="rId86" Type="http://schemas.openxmlformats.org/officeDocument/2006/relationships/customXml" Target="../ink/ink49.xml"/><Relationship Id="rId4" Type="http://schemas.openxmlformats.org/officeDocument/2006/relationships/customXml" Target="../ink/ink8.xml"/><Relationship Id="rId9" Type="http://schemas.openxmlformats.org/officeDocument/2006/relationships/image" Target="../media/image1372.png"/><Relationship Id="rId13" Type="http://schemas.openxmlformats.org/officeDocument/2006/relationships/image" Target="../media/image1374.png"/><Relationship Id="rId18" Type="http://schemas.openxmlformats.org/officeDocument/2006/relationships/customXml" Target="../ink/ink15.xml"/><Relationship Id="rId39" Type="http://schemas.openxmlformats.org/officeDocument/2006/relationships/image" Target="../media/image1387.png"/><Relationship Id="rId34" Type="http://schemas.openxmlformats.org/officeDocument/2006/relationships/customXml" Target="../ink/ink23.xml"/><Relationship Id="rId50" Type="http://schemas.openxmlformats.org/officeDocument/2006/relationships/customXml" Target="../ink/ink31.xml"/><Relationship Id="rId55" Type="http://schemas.openxmlformats.org/officeDocument/2006/relationships/image" Target="../media/image1395.png"/><Relationship Id="rId76" Type="http://schemas.openxmlformats.org/officeDocument/2006/relationships/customXml" Target="../ink/ink44.xml"/><Relationship Id="rId7" Type="http://schemas.openxmlformats.org/officeDocument/2006/relationships/image" Target="../media/image1371.png"/><Relationship Id="rId71" Type="http://schemas.openxmlformats.org/officeDocument/2006/relationships/image" Target="../media/image1403.png"/><Relationship Id="rId2" Type="http://schemas.openxmlformats.org/officeDocument/2006/relationships/customXml" Target="../ink/ink7.xml"/><Relationship Id="rId29" Type="http://schemas.openxmlformats.org/officeDocument/2006/relationships/image" Target="../media/image1382.png"/><Relationship Id="rId24" Type="http://schemas.openxmlformats.org/officeDocument/2006/relationships/customXml" Target="../ink/ink18.xml"/><Relationship Id="rId40" Type="http://schemas.openxmlformats.org/officeDocument/2006/relationships/customXml" Target="../ink/ink26.xml"/><Relationship Id="rId45" Type="http://schemas.openxmlformats.org/officeDocument/2006/relationships/image" Target="../media/image1390.png"/><Relationship Id="rId66" Type="http://schemas.openxmlformats.org/officeDocument/2006/relationships/customXml" Target="../ink/ink39.xml"/><Relationship Id="rId87" Type="http://schemas.openxmlformats.org/officeDocument/2006/relationships/image" Target="../media/image1411.png"/><Relationship Id="rId61" Type="http://schemas.openxmlformats.org/officeDocument/2006/relationships/image" Target="../media/image1398.png"/><Relationship Id="rId82" Type="http://schemas.openxmlformats.org/officeDocument/2006/relationships/customXml" Target="../ink/ink4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7.xml"/><Relationship Id="rId13" Type="http://schemas.openxmlformats.org/officeDocument/2006/relationships/image" Target="../media/image459.png"/><Relationship Id="rId3" Type="http://schemas.openxmlformats.org/officeDocument/2006/relationships/image" Target="../media/image35.wmf"/><Relationship Id="rId7" Type="http://schemas.openxmlformats.org/officeDocument/2006/relationships/image" Target="../media/image456.png"/><Relationship Id="rId12" Type="http://schemas.openxmlformats.org/officeDocument/2006/relationships/customXml" Target="../ink/ink1799.xml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796.xml"/><Relationship Id="rId11" Type="http://schemas.openxmlformats.org/officeDocument/2006/relationships/image" Target="../media/image458.png"/><Relationship Id="rId5" Type="http://schemas.openxmlformats.org/officeDocument/2006/relationships/image" Target="NULL"/><Relationship Id="rId10" Type="http://schemas.openxmlformats.org/officeDocument/2006/relationships/customXml" Target="../ink/ink1798.xml"/><Relationship Id="rId9" Type="http://schemas.openxmlformats.org/officeDocument/2006/relationships/image" Target="../media/image457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07.xml"/><Relationship Id="rId21" Type="http://schemas.openxmlformats.org/officeDocument/2006/relationships/image" Target="../media/image469.png"/><Relationship Id="rId42" Type="http://schemas.openxmlformats.org/officeDocument/2006/relationships/customXml" Target="../ink/ink1815.xml"/><Relationship Id="rId47" Type="http://schemas.openxmlformats.org/officeDocument/2006/relationships/image" Target="../media/image482.png"/><Relationship Id="rId63" Type="http://schemas.openxmlformats.org/officeDocument/2006/relationships/image" Target="../media/image490.png"/><Relationship Id="rId68" Type="http://schemas.openxmlformats.org/officeDocument/2006/relationships/customXml" Target="../ink/ink1828.xml"/><Relationship Id="rId84" Type="http://schemas.openxmlformats.org/officeDocument/2006/relationships/customXml" Target="../ink/ink1836.xml"/><Relationship Id="rId89" Type="http://schemas.openxmlformats.org/officeDocument/2006/relationships/image" Target="../media/image503.png"/><Relationship Id="rId16" Type="http://schemas.openxmlformats.org/officeDocument/2006/relationships/customXml" Target="../ink/ink1802.xml"/><Relationship Id="rId11" Type="http://schemas.openxmlformats.org/officeDocument/2006/relationships/image" Target="../media/image40.wmf"/><Relationship Id="rId32" Type="http://schemas.openxmlformats.org/officeDocument/2006/relationships/customXml" Target="../ink/ink1810.xml"/><Relationship Id="rId37" Type="http://schemas.openxmlformats.org/officeDocument/2006/relationships/image" Target="../media/image477.png"/><Relationship Id="rId53" Type="http://schemas.openxmlformats.org/officeDocument/2006/relationships/image" Target="../media/image485.png"/><Relationship Id="rId58" Type="http://schemas.openxmlformats.org/officeDocument/2006/relationships/customXml" Target="../ink/ink1823.xml"/><Relationship Id="rId74" Type="http://schemas.openxmlformats.org/officeDocument/2006/relationships/customXml" Target="../ink/ink1831.xml"/><Relationship Id="rId79" Type="http://schemas.openxmlformats.org/officeDocument/2006/relationships/image" Target="../media/image498.png"/><Relationship Id="rId102" Type="http://schemas.openxmlformats.org/officeDocument/2006/relationships/customXml" Target="../ink/ink1845.xml"/><Relationship Id="rId5" Type="http://schemas.openxmlformats.org/officeDocument/2006/relationships/image" Target="../media/image37.wmf"/><Relationship Id="rId90" Type="http://schemas.openxmlformats.org/officeDocument/2006/relationships/customXml" Target="../ink/ink1839.xml"/><Relationship Id="rId95" Type="http://schemas.openxmlformats.org/officeDocument/2006/relationships/image" Target="../media/image506.png"/><Relationship Id="rId22" Type="http://schemas.openxmlformats.org/officeDocument/2006/relationships/customXml" Target="../ink/ink1805.xml"/><Relationship Id="rId27" Type="http://schemas.openxmlformats.org/officeDocument/2006/relationships/image" Target="../media/image472.png"/><Relationship Id="rId43" Type="http://schemas.openxmlformats.org/officeDocument/2006/relationships/image" Target="../media/image480.png"/><Relationship Id="rId48" Type="http://schemas.openxmlformats.org/officeDocument/2006/relationships/customXml" Target="../ink/ink1818.xml"/><Relationship Id="rId64" Type="http://schemas.openxmlformats.org/officeDocument/2006/relationships/customXml" Target="../ink/ink1826.xml"/><Relationship Id="rId69" Type="http://schemas.openxmlformats.org/officeDocument/2006/relationships/image" Target="../media/image493.png"/><Relationship Id="rId80" Type="http://schemas.openxmlformats.org/officeDocument/2006/relationships/customXml" Target="../ink/ink1834.xml"/><Relationship Id="rId85" Type="http://schemas.openxmlformats.org/officeDocument/2006/relationships/image" Target="../media/image501.png"/><Relationship Id="rId12" Type="http://schemas.openxmlformats.org/officeDocument/2006/relationships/customXml" Target="../ink/ink1800.xml"/><Relationship Id="rId17" Type="http://schemas.openxmlformats.org/officeDocument/2006/relationships/image" Target="../media/image467.png"/><Relationship Id="rId25" Type="http://schemas.openxmlformats.org/officeDocument/2006/relationships/image" Target="../media/image471.png"/><Relationship Id="rId33" Type="http://schemas.openxmlformats.org/officeDocument/2006/relationships/image" Target="../media/image475.png"/><Relationship Id="rId38" Type="http://schemas.openxmlformats.org/officeDocument/2006/relationships/customXml" Target="../ink/ink1813.xml"/><Relationship Id="rId46" Type="http://schemas.openxmlformats.org/officeDocument/2006/relationships/customXml" Target="../ink/ink1817.xml"/><Relationship Id="rId59" Type="http://schemas.openxmlformats.org/officeDocument/2006/relationships/image" Target="../media/image488.png"/><Relationship Id="rId67" Type="http://schemas.openxmlformats.org/officeDocument/2006/relationships/image" Target="../media/image492.png"/><Relationship Id="rId103" Type="http://schemas.openxmlformats.org/officeDocument/2006/relationships/image" Target="../media/image510.png"/><Relationship Id="rId20" Type="http://schemas.openxmlformats.org/officeDocument/2006/relationships/customXml" Target="../ink/ink1804.xml"/><Relationship Id="rId41" Type="http://schemas.openxmlformats.org/officeDocument/2006/relationships/image" Target="../media/image479.png"/><Relationship Id="rId54" Type="http://schemas.openxmlformats.org/officeDocument/2006/relationships/customXml" Target="../ink/ink1821.xml"/><Relationship Id="rId62" Type="http://schemas.openxmlformats.org/officeDocument/2006/relationships/customXml" Target="../ink/ink1825.xml"/><Relationship Id="rId70" Type="http://schemas.openxmlformats.org/officeDocument/2006/relationships/customXml" Target="../ink/ink1829.xml"/><Relationship Id="rId75" Type="http://schemas.openxmlformats.org/officeDocument/2006/relationships/image" Target="../media/image496.png"/><Relationship Id="rId83" Type="http://schemas.openxmlformats.org/officeDocument/2006/relationships/image" Target="../media/image500.png"/><Relationship Id="rId88" Type="http://schemas.openxmlformats.org/officeDocument/2006/relationships/customXml" Target="../ink/ink1838.xml"/><Relationship Id="rId91" Type="http://schemas.openxmlformats.org/officeDocument/2006/relationships/image" Target="../media/image504.png"/><Relationship Id="rId96" Type="http://schemas.openxmlformats.org/officeDocument/2006/relationships/customXml" Target="../ink/ink184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5" Type="http://schemas.openxmlformats.org/officeDocument/2006/relationships/image" Target="../media/image466.png"/><Relationship Id="rId23" Type="http://schemas.openxmlformats.org/officeDocument/2006/relationships/image" Target="../media/image470.png"/><Relationship Id="rId28" Type="http://schemas.openxmlformats.org/officeDocument/2006/relationships/customXml" Target="../ink/ink1808.xml"/><Relationship Id="rId36" Type="http://schemas.openxmlformats.org/officeDocument/2006/relationships/customXml" Target="../ink/ink1812.xml"/><Relationship Id="rId49" Type="http://schemas.openxmlformats.org/officeDocument/2006/relationships/image" Target="../media/image483.png"/><Relationship Id="rId57" Type="http://schemas.openxmlformats.org/officeDocument/2006/relationships/image" Target="../media/image487.png"/><Relationship Id="rId10" Type="http://schemas.openxmlformats.org/officeDocument/2006/relationships/oleObject" Target="../embeddings/oleObject36.bin"/><Relationship Id="rId31" Type="http://schemas.openxmlformats.org/officeDocument/2006/relationships/image" Target="../media/image474.png"/><Relationship Id="rId44" Type="http://schemas.openxmlformats.org/officeDocument/2006/relationships/customXml" Target="../ink/ink1816.xml"/><Relationship Id="rId52" Type="http://schemas.openxmlformats.org/officeDocument/2006/relationships/customXml" Target="../ink/ink1820.xml"/><Relationship Id="rId60" Type="http://schemas.openxmlformats.org/officeDocument/2006/relationships/customXml" Target="../ink/ink1824.xml"/><Relationship Id="rId65" Type="http://schemas.openxmlformats.org/officeDocument/2006/relationships/image" Target="../media/image491.png"/><Relationship Id="rId73" Type="http://schemas.openxmlformats.org/officeDocument/2006/relationships/image" Target="../media/image495.png"/><Relationship Id="rId78" Type="http://schemas.openxmlformats.org/officeDocument/2006/relationships/customXml" Target="../ink/ink1833.xml"/><Relationship Id="rId81" Type="http://schemas.openxmlformats.org/officeDocument/2006/relationships/image" Target="../media/image499.png"/><Relationship Id="rId86" Type="http://schemas.openxmlformats.org/officeDocument/2006/relationships/customXml" Target="../ink/ink1837.xml"/><Relationship Id="rId94" Type="http://schemas.openxmlformats.org/officeDocument/2006/relationships/customXml" Target="../ink/ink1841.xml"/><Relationship Id="rId99" Type="http://schemas.openxmlformats.org/officeDocument/2006/relationships/image" Target="../media/image508.png"/><Relationship Id="rId101" Type="http://schemas.openxmlformats.org/officeDocument/2006/relationships/image" Target="../media/image509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9.wmf"/><Relationship Id="rId13" Type="http://schemas.openxmlformats.org/officeDocument/2006/relationships/image" Target="../media/image465.png"/><Relationship Id="rId18" Type="http://schemas.openxmlformats.org/officeDocument/2006/relationships/customXml" Target="../ink/ink1803.xml"/><Relationship Id="rId39" Type="http://schemas.openxmlformats.org/officeDocument/2006/relationships/image" Target="../media/image478.png"/><Relationship Id="rId34" Type="http://schemas.openxmlformats.org/officeDocument/2006/relationships/customXml" Target="../ink/ink1811.xml"/><Relationship Id="rId50" Type="http://schemas.openxmlformats.org/officeDocument/2006/relationships/customXml" Target="../ink/ink1819.xml"/><Relationship Id="rId55" Type="http://schemas.openxmlformats.org/officeDocument/2006/relationships/image" Target="../media/image486.png"/><Relationship Id="rId76" Type="http://schemas.openxmlformats.org/officeDocument/2006/relationships/customXml" Target="../ink/ink1832.xml"/><Relationship Id="rId97" Type="http://schemas.openxmlformats.org/officeDocument/2006/relationships/image" Target="../media/image507.png"/><Relationship Id="rId7" Type="http://schemas.openxmlformats.org/officeDocument/2006/relationships/image" Target="../media/image38.wmf"/><Relationship Id="rId71" Type="http://schemas.openxmlformats.org/officeDocument/2006/relationships/image" Target="../media/image494.png"/><Relationship Id="rId92" Type="http://schemas.openxmlformats.org/officeDocument/2006/relationships/customXml" Target="../ink/ink1840.xml"/><Relationship Id="rId2" Type="http://schemas.openxmlformats.org/officeDocument/2006/relationships/oleObject" Target="../embeddings/oleObject32.bin"/><Relationship Id="rId29" Type="http://schemas.openxmlformats.org/officeDocument/2006/relationships/image" Target="../media/image473.png"/><Relationship Id="rId24" Type="http://schemas.openxmlformats.org/officeDocument/2006/relationships/customXml" Target="../ink/ink1806.xml"/><Relationship Id="rId40" Type="http://schemas.openxmlformats.org/officeDocument/2006/relationships/customXml" Target="../ink/ink1814.xml"/><Relationship Id="rId45" Type="http://schemas.openxmlformats.org/officeDocument/2006/relationships/image" Target="../media/image481.png"/><Relationship Id="rId66" Type="http://schemas.openxmlformats.org/officeDocument/2006/relationships/customXml" Target="../ink/ink1827.xml"/><Relationship Id="rId87" Type="http://schemas.openxmlformats.org/officeDocument/2006/relationships/image" Target="../media/image502.png"/><Relationship Id="rId61" Type="http://schemas.openxmlformats.org/officeDocument/2006/relationships/image" Target="../media/image489.png"/><Relationship Id="rId82" Type="http://schemas.openxmlformats.org/officeDocument/2006/relationships/customXml" Target="../ink/ink1835.xml"/><Relationship Id="rId19" Type="http://schemas.openxmlformats.org/officeDocument/2006/relationships/image" Target="../media/image468.png"/><Relationship Id="rId14" Type="http://schemas.openxmlformats.org/officeDocument/2006/relationships/customXml" Target="../ink/ink1801.xml"/><Relationship Id="rId30" Type="http://schemas.openxmlformats.org/officeDocument/2006/relationships/customXml" Target="../ink/ink1809.xml"/><Relationship Id="rId35" Type="http://schemas.openxmlformats.org/officeDocument/2006/relationships/image" Target="../media/image476.png"/><Relationship Id="rId56" Type="http://schemas.openxmlformats.org/officeDocument/2006/relationships/customXml" Target="../ink/ink1822.xml"/><Relationship Id="rId77" Type="http://schemas.openxmlformats.org/officeDocument/2006/relationships/image" Target="../media/image497.png"/><Relationship Id="rId100" Type="http://schemas.openxmlformats.org/officeDocument/2006/relationships/customXml" Target="../ink/ink1844.xml"/><Relationship Id="rId8" Type="http://schemas.openxmlformats.org/officeDocument/2006/relationships/oleObject" Target="../embeddings/oleObject35.bin"/><Relationship Id="rId51" Type="http://schemas.openxmlformats.org/officeDocument/2006/relationships/image" Target="../media/image484.png"/><Relationship Id="rId72" Type="http://schemas.openxmlformats.org/officeDocument/2006/relationships/customXml" Target="../ink/ink1830.xml"/><Relationship Id="rId93" Type="http://schemas.openxmlformats.org/officeDocument/2006/relationships/image" Target="../media/image505.png"/><Relationship Id="rId98" Type="http://schemas.openxmlformats.org/officeDocument/2006/relationships/customXml" Target="../ink/ink1843.xml"/><Relationship Id="rId3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4.png"/><Relationship Id="rId13" Type="http://schemas.openxmlformats.org/officeDocument/2006/relationships/customXml" Target="../ink/ink1849.xml"/><Relationship Id="rId18" Type="http://schemas.openxmlformats.org/officeDocument/2006/relationships/image" Target="../media/image519.png"/><Relationship Id="rId26" Type="http://schemas.openxmlformats.org/officeDocument/2006/relationships/image" Target="../media/image523.png"/><Relationship Id="rId3" Type="http://schemas.openxmlformats.org/officeDocument/2006/relationships/image" Target="../media/image41.wmf"/><Relationship Id="rId21" Type="http://schemas.openxmlformats.org/officeDocument/2006/relationships/customXml" Target="../ink/ink1853.xml"/><Relationship Id="rId7" Type="http://schemas.openxmlformats.org/officeDocument/2006/relationships/customXml" Target="../ink/ink1846.xml"/><Relationship Id="rId12" Type="http://schemas.openxmlformats.org/officeDocument/2006/relationships/image" Target="../media/image516.png"/><Relationship Id="rId17" Type="http://schemas.openxmlformats.org/officeDocument/2006/relationships/customXml" Target="../ink/ink1851.xml"/><Relationship Id="rId25" Type="http://schemas.openxmlformats.org/officeDocument/2006/relationships/customXml" Target="../ink/ink1855.xml"/><Relationship Id="rId2" Type="http://schemas.openxmlformats.org/officeDocument/2006/relationships/oleObject" Target="../embeddings/oleObject37.bin"/><Relationship Id="rId16" Type="http://schemas.openxmlformats.org/officeDocument/2006/relationships/image" Target="../media/image518.png"/><Relationship Id="rId20" Type="http://schemas.openxmlformats.org/officeDocument/2006/relationships/image" Target="../media/image5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wmf"/><Relationship Id="rId11" Type="http://schemas.openxmlformats.org/officeDocument/2006/relationships/customXml" Target="../ink/ink1848.xml"/><Relationship Id="rId24" Type="http://schemas.openxmlformats.org/officeDocument/2006/relationships/image" Target="../media/image522.png"/><Relationship Id="rId5" Type="http://schemas.openxmlformats.org/officeDocument/2006/relationships/image" Target="../media/image42.wmf"/><Relationship Id="rId15" Type="http://schemas.openxmlformats.org/officeDocument/2006/relationships/customXml" Target="../ink/ink1850.xml"/><Relationship Id="rId23" Type="http://schemas.openxmlformats.org/officeDocument/2006/relationships/customXml" Target="../ink/ink1854.xml"/><Relationship Id="rId10" Type="http://schemas.openxmlformats.org/officeDocument/2006/relationships/image" Target="../media/image515.png"/><Relationship Id="rId19" Type="http://schemas.openxmlformats.org/officeDocument/2006/relationships/customXml" Target="../ink/ink1852.xml"/><Relationship Id="rId4" Type="http://schemas.openxmlformats.org/officeDocument/2006/relationships/oleObject" Target="../embeddings/oleObject38.bin"/><Relationship Id="rId9" Type="http://schemas.openxmlformats.org/officeDocument/2006/relationships/customXml" Target="../ink/ink1847.xml"/><Relationship Id="rId14" Type="http://schemas.openxmlformats.org/officeDocument/2006/relationships/image" Target="../media/image517.png"/><Relationship Id="rId22" Type="http://schemas.openxmlformats.org/officeDocument/2006/relationships/image" Target="../media/image521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6.png"/><Relationship Id="rId21" Type="http://schemas.openxmlformats.org/officeDocument/2006/relationships/customXml" Target="../ink/ink1865.xml"/><Relationship Id="rId42" Type="http://schemas.openxmlformats.org/officeDocument/2006/relationships/image" Target="../media/image544.png"/><Relationship Id="rId47" Type="http://schemas.openxmlformats.org/officeDocument/2006/relationships/customXml" Target="../ink/ink1878.xml"/><Relationship Id="rId63" Type="http://schemas.openxmlformats.org/officeDocument/2006/relationships/customXml" Target="../ink/ink1886.xml"/><Relationship Id="rId68" Type="http://schemas.openxmlformats.org/officeDocument/2006/relationships/image" Target="../media/image557.png"/><Relationship Id="rId16" Type="http://schemas.openxmlformats.org/officeDocument/2006/relationships/image" Target="../media/image531.png"/><Relationship Id="rId11" Type="http://schemas.openxmlformats.org/officeDocument/2006/relationships/customXml" Target="../ink/ink1860.xml"/><Relationship Id="rId24" Type="http://schemas.openxmlformats.org/officeDocument/2006/relationships/image" Target="../media/image535.png"/><Relationship Id="rId32" Type="http://schemas.openxmlformats.org/officeDocument/2006/relationships/image" Target="../media/image539.png"/><Relationship Id="rId37" Type="http://schemas.openxmlformats.org/officeDocument/2006/relationships/customXml" Target="../ink/ink1873.xml"/><Relationship Id="rId40" Type="http://schemas.openxmlformats.org/officeDocument/2006/relationships/image" Target="../media/image543.png"/><Relationship Id="rId45" Type="http://schemas.openxmlformats.org/officeDocument/2006/relationships/customXml" Target="../ink/ink1877.xml"/><Relationship Id="rId53" Type="http://schemas.openxmlformats.org/officeDocument/2006/relationships/customXml" Target="../ink/ink1881.xml"/><Relationship Id="rId58" Type="http://schemas.openxmlformats.org/officeDocument/2006/relationships/image" Target="../media/image552.png"/><Relationship Id="rId66" Type="http://schemas.openxmlformats.org/officeDocument/2006/relationships/image" Target="../media/image556.png"/><Relationship Id="rId74" Type="http://schemas.openxmlformats.org/officeDocument/2006/relationships/image" Target="../media/image560.png"/><Relationship Id="rId79" Type="http://schemas.openxmlformats.org/officeDocument/2006/relationships/customXml" Target="../ink/ink1894.xml"/><Relationship Id="rId5" Type="http://schemas.openxmlformats.org/officeDocument/2006/relationships/customXml" Target="../ink/ink1857.xml"/><Relationship Id="rId61" Type="http://schemas.openxmlformats.org/officeDocument/2006/relationships/customXml" Target="../ink/ink1885.xml"/><Relationship Id="rId19" Type="http://schemas.openxmlformats.org/officeDocument/2006/relationships/customXml" Target="../ink/ink1864.xml"/><Relationship Id="rId14" Type="http://schemas.openxmlformats.org/officeDocument/2006/relationships/image" Target="../media/image530.png"/><Relationship Id="rId22" Type="http://schemas.openxmlformats.org/officeDocument/2006/relationships/image" Target="../media/image534.png"/><Relationship Id="rId27" Type="http://schemas.openxmlformats.org/officeDocument/2006/relationships/customXml" Target="../ink/ink1868.xml"/><Relationship Id="rId30" Type="http://schemas.openxmlformats.org/officeDocument/2006/relationships/image" Target="../media/image538.png"/><Relationship Id="rId35" Type="http://schemas.openxmlformats.org/officeDocument/2006/relationships/customXml" Target="../ink/ink1872.xml"/><Relationship Id="rId43" Type="http://schemas.openxmlformats.org/officeDocument/2006/relationships/customXml" Target="../ink/ink1876.xml"/><Relationship Id="rId48" Type="http://schemas.openxmlformats.org/officeDocument/2006/relationships/image" Target="../media/image547.png"/><Relationship Id="rId56" Type="http://schemas.openxmlformats.org/officeDocument/2006/relationships/image" Target="../media/image551.png"/><Relationship Id="rId64" Type="http://schemas.openxmlformats.org/officeDocument/2006/relationships/image" Target="../media/image555.png"/><Relationship Id="rId69" Type="http://schemas.openxmlformats.org/officeDocument/2006/relationships/customXml" Target="../ink/ink1889.xml"/><Relationship Id="rId77" Type="http://schemas.openxmlformats.org/officeDocument/2006/relationships/customXml" Target="../ink/ink1893.xml"/><Relationship Id="rId8" Type="http://schemas.openxmlformats.org/officeDocument/2006/relationships/image" Target="../media/image527.png"/><Relationship Id="rId51" Type="http://schemas.openxmlformats.org/officeDocument/2006/relationships/customXml" Target="../ink/ink1880.xml"/><Relationship Id="rId72" Type="http://schemas.openxmlformats.org/officeDocument/2006/relationships/image" Target="../media/image559.png"/><Relationship Id="rId80" Type="http://schemas.openxmlformats.org/officeDocument/2006/relationships/image" Target="../media/image563.png"/><Relationship Id="rId3" Type="http://schemas.openxmlformats.org/officeDocument/2006/relationships/customXml" Target="../ink/ink1856.xml"/><Relationship Id="rId12" Type="http://schemas.openxmlformats.org/officeDocument/2006/relationships/image" Target="../media/image529.png"/><Relationship Id="rId17" Type="http://schemas.openxmlformats.org/officeDocument/2006/relationships/customXml" Target="../ink/ink1863.xml"/><Relationship Id="rId25" Type="http://schemas.openxmlformats.org/officeDocument/2006/relationships/customXml" Target="../ink/ink1867.xml"/><Relationship Id="rId33" Type="http://schemas.openxmlformats.org/officeDocument/2006/relationships/customXml" Target="../ink/ink1871.xml"/><Relationship Id="rId38" Type="http://schemas.openxmlformats.org/officeDocument/2006/relationships/image" Target="../media/image542.png"/><Relationship Id="rId46" Type="http://schemas.openxmlformats.org/officeDocument/2006/relationships/image" Target="../media/image546.png"/><Relationship Id="rId59" Type="http://schemas.openxmlformats.org/officeDocument/2006/relationships/customXml" Target="../ink/ink1884.xml"/><Relationship Id="rId67" Type="http://schemas.openxmlformats.org/officeDocument/2006/relationships/customXml" Target="../ink/ink1888.xml"/><Relationship Id="rId20" Type="http://schemas.openxmlformats.org/officeDocument/2006/relationships/image" Target="../media/image533.png"/><Relationship Id="rId41" Type="http://schemas.openxmlformats.org/officeDocument/2006/relationships/customXml" Target="../ink/ink1875.xml"/><Relationship Id="rId54" Type="http://schemas.openxmlformats.org/officeDocument/2006/relationships/image" Target="../media/image550.png"/><Relationship Id="rId62" Type="http://schemas.openxmlformats.org/officeDocument/2006/relationships/image" Target="../media/image554.png"/><Relationship Id="rId70" Type="http://schemas.openxmlformats.org/officeDocument/2006/relationships/image" Target="../media/image558.png"/><Relationship Id="rId75" Type="http://schemas.openxmlformats.org/officeDocument/2006/relationships/customXml" Target="../ink/ink189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6.png"/><Relationship Id="rId15" Type="http://schemas.openxmlformats.org/officeDocument/2006/relationships/customXml" Target="../ink/ink1862.xml"/><Relationship Id="rId23" Type="http://schemas.openxmlformats.org/officeDocument/2006/relationships/customXml" Target="../ink/ink1866.xml"/><Relationship Id="rId28" Type="http://schemas.openxmlformats.org/officeDocument/2006/relationships/image" Target="../media/image537.png"/><Relationship Id="rId36" Type="http://schemas.openxmlformats.org/officeDocument/2006/relationships/image" Target="../media/image541.png"/><Relationship Id="rId49" Type="http://schemas.openxmlformats.org/officeDocument/2006/relationships/customXml" Target="../ink/ink1879.xml"/><Relationship Id="rId57" Type="http://schemas.openxmlformats.org/officeDocument/2006/relationships/customXml" Target="../ink/ink1883.xml"/><Relationship Id="rId10" Type="http://schemas.openxmlformats.org/officeDocument/2006/relationships/image" Target="../media/image528.png"/><Relationship Id="rId31" Type="http://schemas.openxmlformats.org/officeDocument/2006/relationships/customXml" Target="../ink/ink1870.xml"/><Relationship Id="rId44" Type="http://schemas.openxmlformats.org/officeDocument/2006/relationships/image" Target="../media/image545.png"/><Relationship Id="rId52" Type="http://schemas.openxmlformats.org/officeDocument/2006/relationships/image" Target="../media/image549.png"/><Relationship Id="rId60" Type="http://schemas.openxmlformats.org/officeDocument/2006/relationships/image" Target="../media/image553.png"/><Relationship Id="rId65" Type="http://schemas.openxmlformats.org/officeDocument/2006/relationships/customXml" Target="../ink/ink1887.xml"/><Relationship Id="rId73" Type="http://schemas.openxmlformats.org/officeDocument/2006/relationships/customXml" Target="../ink/ink1891.xml"/><Relationship Id="rId78" Type="http://schemas.openxmlformats.org/officeDocument/2006/relationships/image" Target="../media/image562.png"/><Relationship Id="rId4" Type="http://schemas.openxmlformats.org/officeDocument/2006/relationships/image" Target="../media/image525.png"/><Relationship Id="rId9" Type="http://schemas.openxmlformats.org/officeDocument/2006/relationships/customXml" Target="../ink/ink1859.xml"/><Relationship Id="rId13" Type="http://schemas.openxmlformats.org/officeDocument/2006/relationships/customXml" Target="../ink/ink1861.xml"/><Relationship Id="rId18" Type="http://schemas.openxmlformats.org/officeDocument/2006/relationships/image" Target="../media/image532.png"/><Relationship Id="rId39" Type="http://schemas.openxmlformats.org/officeDocument/2006/relationships/customXml" Target="../ink/ink1874.xml"/><Relationship Id="rId34" Type="http://schemas.openxmlformats.org/officeDocument/2006/relationships/image" Target="../media/image540.png"/><Relationship Id="rId50" Type="http://schemas.openxmlformats.org/officeDocument/2006/relationships/image" Target="../media/image548.png"/><Relationship Id="rId55" Type="http://schemas.openxmlformats.org/officeDocument/2006/relationships/customXml" Target="../ink/ink1882.xml"/><Relationship Id="rId76" Type="http://schemas.openxmlformats.org/officeDocument/2006/relationships/image" Target="../media/image561.png"/><Relationship Id="rId7" Type="http://schemas.openxmlformats.org/officeDocument/2006/relationships/customXml" Target="../ink/ink1858.xml"/><Relationship Id="rId71" Type="http://schemas.openxmlformats.org/officeDocument/2006/relationships/customXml" Target="../ink/ink1890.xml"/><Relationship Id="rId2" Type="http://schemas.openxmlformats.org/officeDocument/2006/relationships/image" Target="../media/image44.emf"/><Relationship Id="rId29" Type="http://schemas.openxmlformats.org/officeDocument/2006/relationships/customXml" Target="../ink/ink186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189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0.png"/><Relationship Id="rId21" Type="http://schemas.openxmlformats.org/officeDocument/2006/relationships/image" Target="../media/image573.png"/><Relationship Id="rId42" Type="http://schemas.openxmlformats.org/officeDocument/2006/relationships/customXml" Target="../ink/ink1910.xml"/><Relationship Id="rId63" Type="http://schemas.openxmlformats.org/officeDocument/2006/relationships/image" Target="../media/image593.png"/><Relationship Id="rId84" Type="http://schemas.openxmlformats.org/officeDocument/2006/relationships/customXml" Target="../ink/ink1931.xml"/><Relationship Id="rId138" Type="http://schemas.openxmlformats.org/officeDocument/2006/relationships/customXml" Target="../ink/ink1958.xml"/><Relationship Id="rId107" Type="http://schemas.openxmlformats.org/officeDocument/2006/relationships/image" Target="../media/image615.png"/><Relationship Id="rId11" Type="http://schemas.openxmlformats.org/officeDocument/2006/relationships/image" Target="../media/image49.wmf"/><Relationship Id="rId32" Type="http://schemas.openxmlformats.org/officeDocument/2006/relationships/customXml" Target="../ink/ink1905.xml"/><Relationship Id="rId37" Type="http://schemas.openxmlformats.org/officeDocument/2006/relationships/image" Target="../media/image580.png"/><Relationship Id="rId53" Type="http://schemas.openxmlformats.org/officeDocument/2006/relationships/image" Target="../media/image588.png"/><Relationship Id="rId58" Type="http://schemas.openxmlformats.org/officeDocument/2006/relationships/customXml" Target="../ink/ink1918.xml"/><Relationship Id="rId74" Type="http://schemas.openxmlformats.org/officeDocument/2006/relationships/customXml" Target="../ink/ink1926.xml"/><Relationship Id="rId79" Type="http://schemas.openxmlformats.org/officeDocument/2006/relationships/image" Target="../media/image601.png"/><Relationship Id="rId102" Type="http://schemas.openxmlformats.org/officeDocument/2006/relationships/customXml" Target="../ink/ink1940.xml"/><Relationship Id="rId123" Type="http://schemas.openxmlformats.org/officeDocument/2006/relationships/image" Target="../media/image623.png"/><Relationship Id="rId128" Type="http://schemas.openxmlformats.org/officeDocument/2006/relationships/customXml" Target="../ink/ink1953.xml"/><Relationship Id="rId5" Type="http://schemas.openxmlformats.org/officeDocument/2006/relationships/image" Target="../media/image46.wmf"/><Relationship Id="rId90" Type="http://schemas.openxmlformats.org/officeDocument/2006/relationships/customXml" Target="../ink/ink1934.xml"/><Relationship Id="rId95" Type="http://schemas.openxmlformats.org/officeDocument/2006/relationships/image" Target="../media/image609.png"/><Relationship Id="rId22" Type="http://schemas.openxmlformats.org/officeDocument/2006/relationships/customXml" Target="../ink/ink1900.xml"/><Relationship Id="rId27" Type="http://schemas.openxmlformats.org/officeDocument/2006/relationships/image" Target="../media/image576.png"/><Relationship Id="rId43" Type="http://schemas.openxmlformats.org/officeDocument/2006/relationships/image" Target="../media/image583.png"/><Relationship Id="rId48" Type="http://schemas.openxmlformats.org/officeDocument/2006/relationships/customXml" Target="../ink/ink1913.xml"/><Relationship Id="rId64" Type="http://schemas.openxmlformats.org/officeDocument/2006/relationships/customXml" Target="../ink/ink1921.xml"/><Relationship Id="rId69" Type="http://schemas.openxmlformats.org/officeDocument/2006/relationships/image" Target="../media/image596.png"/><Relationship Id="rId113" Type="http://schemas.openxmlformats.org/officeDocument/2006/relationships/image" Target="../media/image618.png"/><Relationship Id="rId118" Type="http://schemas.openxmlformats.org/officeDocument/2006/relationships/customXml" Target="../ink/ink1948.xml"/><Relationship Id="rId134" Type="http://schemas.openxmlformats.org/officeDocument/2006/relationships/customXml" Target="../ink/ink1956.xml"/><Relationship Id="rId139" Type="http://schemas.openxmlformats.org/officeDocument/2006/relationships/image" Target="../media/image631.png"/><Relationship Id="rId80" Type="http://schemas.openxmlformats.org/officeDocument/2006/relationships/customXml" Target="../ink/ink1929.xml"/><Relationship Id="rId85" Type="http://schemas.openxmlformats.org/officeDocument/2006/relationships/image" Target="../media/image604.png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71.png"/><Relationship Id="rId33" Type="http://schemas.openxmlformats.org/officeDocument/2006/relationships/image" Target="../media/image578.png"/><Relationship Id="rId38" Type="http://schemas.openxmlformats.org/officeDocument/2006/relationships/customXml" Target="../ink/ink1908.xml"/><Relationship Id="rId59" Type="http://schemas.openxmlformats.org/officeDocument/2006/relationships/image" Target="../media/image591.png"/><Relationship Id="rId103" Type="http://schemas.openxmlformats.org/officeDocument/2006/relationships/image" Target="../media/image613.png"/><Relationship Id="rId108" Type="http://schemas.openxmlformats.org/officeDocument/2006/relationships/customXml" Target="../ink/ink1943.xml"/><Relationship Id="rId124" Type="http://schemas.openxmlformats.org/officeDocument/2006/relationships/customXml" Target="../ink/ink1951.xml"/><Relationship Id="rId129" Type="http://schemas.openxmlformats.org/officeDocument/2006/relationships/image" Target="../media/image626.png"/><Relationship Id="rId54" Type="http://schemas.openxmlformats.org/officeDocument/2006/relationships/customXml" Target="../ink/ink1916.xml"/><Relationship Id="rId70" Type="http://schemas.openxmlformats.org/officeDocument/2006/relationships/customXml" Target="../ink/ink1924.xml"/><Relationship Id="rId75" Type="http://schemas.openxmlformats.org/officeDocument/2006/relationships/image" Target="../media/image599.png"/><Relationship Id="rId91" Type="http://schemas.openxmlformats.org/officeDocument/2006/relationships/image" Target="../media/image607.png"/><Relationship Id="rId96" Type="http://schemas.openxmlformats.org/officeDocument/2006/relationships/customXml" Target="../ink/ink1937.xml"/><Relationship Id="rId140" Type="http://schemas.openxmlformats.org/officeDocument/2006/relationships/customXml" Target="../ink/ink1959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23" Type="http://schemas.openxmlformats.org/officeDocument/2006/relationships/image" Target="../media/image574.png"/><Relationship Id="rId28" Type="http://schemas.openxmlformats.org/officeDocument/2006/relationships/customXml" Target="../ink/ink1903.xml"/><Relationship Id="rId49" Type="http://schemas.openxmlformats.org/officeDocument/2006/relationships/image" Target="../media/image586.png"/><Relationship Id="rId114" Type="http://schemas.openxmlformats.org/officeDocument/2006/relationships/customXml" Target="../ink/ink1946.xml"/><Relationship Id="rId119" Type="http://schemas.openxmlformats.org/officeDocument/2006/relationships/image" Target="../media/image621.png"/><Relationship Id="rId44" Type="http://schemas.openxmlformats.org/officeDocument/2006/relationships/customXml" Target="../ink/ink1911.xml"/><Relationship Id="rId60" Type="http://schemas.openxmlformats.org/officeDocument/2006/relationships/customXml" Target="../ink/ink1919.xml"/><Relationship Id="rId65" Type="http://schemas.openxmlformats.org/officeDocument/2006/relationships/image" Target="../media/image594.png"/><Relationship Id="rId81" Type="http://schemas.openxmlformats.org/officeDocument/2006/relationships/image" Target="../media/image602.png"/><Relationship Id="rId86" Type="http://schemas.openxmlformats.org/officeDocument/2006/relationships/customXml" Target="../ink/ink1932.xml"/><Relationship Id="rId130" Type="http://schemas.openxmlformats.org/officeDocument/2006/relationships/customXml" Target="../ink/ink1954.xml"/><Relationship Id="rId135" Type="http://schemas.openxmlformats.org/officeDocument/2006/relationships/image" Target="../media/image629.png"/><Relationship Id="rId13" Type="http://schemas.openxmlformats.org/officeDocument/2006/relationships/image" Target="../media/image50.wmf"/><Relationship Id="rId18" Type="http://schemas.openxmlformats.org/officeDocument/2006/relationships/customXml" Target="../ink/ink1898.xml"/><Relationship Id="rId39" Type="http://schemas.openxmlformats.org/officeDocument/2006/relationships/image" Target="../media/image581.png"/><Relationship Id="rId109" Type="http://schemas.openxmlformats.org/officeDocument/2006/relationships/image" Target="../media/image616.png"/><Relationship Id="rId34" Type="http://schemas.openxmlformats.org/officeDocument/2006/relationships/customXml" Target="../ink/ink1906.xml"/><Relationship Id="rId50" Type="http://schemas.openxmlformats.org/officeDocument/2006/relationships/customXml" Target="../ink/ink1914.xml"/><Relationship Id="rId55" Type="http://schemas.openxmlformats.org/officeDocument/2006/relationships/image" Target="../media/image589.png"/><Relationship Id="rId76" Type="http://schemas.openxmlformats.org/officeDocument/2006/relationships/customXml" Target="../ink/ink1927.xml"/><Relationship Id="rId97" Type="http://schemas.openxmlformats.org/officeDocument/2006/relationships/image" Target="../media/image610.png"/><Relationship Id="rId104" Type="http://schemas.openxmlformats.org/officeDocument/2006/relationships/customXml" Target="../ink/ink1941.xml"/><Relationship Id="rId120" Type="http://schemas.openxmlformats.org/officeDocument/2006/relationships/customXml" Target="../ink/ink1949.xml"/><Relationship Id="rId125" Type="http://schemas.openxmlformats.org/officeDocument/2006/relationships/image" Target="../media/image624.png"/><Relationship Id="rId141" Type="http://schemas.openxmlformats.org/officeDocument/2006/relationships/image" Target="../media/image632.png"/><Relationship Id="rId7" Type="http://schemas.openxmlformats.org/officeDocument/2006/relationships/image" Target="../media/image47.wmf"/><Relationship Id="rId71" Type="http://schemas.openxmlformats.org/officeDocument/2006/relationships/image" Target="../media/image597.png"/><Relationship Id="rId92" Type="http://schemas.openxmlformats.org/officeDocument/2006/relationships/customXml" Target="../ink/ink1935.xml"/><Relationship Id="rId2" Type="http://schemas.openxmlformats.org/officeDocument/2006/relationships/oleObject" Target="../embeddings/oleObject39.bin"/><Relationship Id="rId29" Type="http://schemas.openxmlformats.org/officeDocument/2006/relationships/image" Target="../media/image96.png"/><Relationship Id="rId24" Type="http://schemas.openxmlformats.org/officeDocument/2006/relationships/customXml" Target="../ink/ink1901.xml"/><Relationship Id="rId40" Type="http://schemas.openxmlformats.org/officeDocument/2006/relationships/customXml" Target="../ink/ink1909.xml"/><Relationship Id="rId45" Type="http://schemas.openxmlformats.org/officeDocument/2006/relationships/image" Target="../media/image584.png"/><Relationship Id="rId66" Type="http://schemas.openxmlformats.org/officeDocument/2006/relationships/customXml" Target="../ink/ink1922.xml"/><Relationship Id="rId87" Type="http://schemas.openxmlformats.org/officeDocument/2006/relationships/image" Target="../media/image605.png"/><Relationship Id="rId110" Type="http://schemas.openxmlformats.org/officeDocument/2006/relationships/customXml" Target="../ink/ink1944.xml"/><Relationship Id="rId115" Type="http://schemas.openxmlformats.org/officeDocument/2006/relationships/image" Target="../media/image619.png"/><Relationship Id="rId131" Type="http://schemas.openxmlformats.org/officeDocument/2006/relationships/image" Target="../media/image627.png"/><Relationship Id="rId136" Type="http://schemas.openxmlformats.org/officeDocument/2006/relationships/customXml" Target="../ink/ink1957.xml"/><Relationship Id="rId61" Type="http://schemas.openxmlformats.org/officeDocument/2006/relationships/image" Target="../media/image592.png"/><Relationship Id="rId82" Type="http://schemas.openxmlformats.org/officeDocument/2006/relationships/customXml" Target="../ink/ink1930.xml"/><Relationship Id="rId19" Type="http://schemas.openxmlformats.org/officeDocument/2006/relationships/image" Target="../media/image572.png"/><Relationship Id="rId14" Type="http://schemas.openxmlformats.org/officeDocument/2006/relationships/customXml" Target="../ink/ink1896.xml"/><Relationship Id="rId30" Type="http://schemas.openxmlformats.org/officeDocument/2006/relationships/customXml" Target="../ink/ink1904.xml"/><Relationship Id="rId35" Type="http://schemas.openxmlformats.org/officeDocument/2006/relationships/image" Target="../media/image579.png"/><Relationship Id="rId56" Type="http://schemas.openxmlformats.org/officeDocument/2006/relationships/customXml" Target="../ink/ink1917.xml"/><Relationship Id="rId77" Type="http://schemas.openxmlformats.org/officeDocument/2006/relationships/image" Target="../media/image600.png"/><Relationship Id="rId100" Type="http://schemas.openxmlformats.org/officeDocument/2006/relationships/customXml" Target="../ink/ink1939.xml"/><Relationship Id="rId105" Type="http://schemas.openxmlformats.org/officeDocument/2006/relationships/image" Target="../media/image614.png"/><Relationship Id="rId126" Type="http://schemas.openxmlformats.org/officeDocument/2006/relationships/customXml" Target="../ink/ink1952.xml"/><Relationship Id="rId8" Type="http://schemas.openxmlformats.org/officeDocument/2006/relationships/oleObject" Target="../embeddings/oleObject42.bin"/><Relationship Id="rId51" Type="http://schemas.openxmlformats.org/officeDocument/2006/relationships/image" Target="../media/image587.png"/><Relationship Id="rId72" Type="http://schemas.openxmlformats.org/officeDocument/2006/relationships/customXml" Target="../ink/ink1925.xml"/><Relationship Id="rId93" Type="http://schemas.openxmlformats.org/officeDocument/2006/relationships/image" Target="../media/image608.png"/><Relationship Id="rId98" Type="http://schemas.openxmlformats.org/officeDocument/2006/relationships/customXml" Target="../ink/ink1938.xml"/><Relationship Id="rId121" Type="http://schemas.openxmlformats.org/officeDocument/2006/relationships/image" Target="../media/image622.png"/><Relationship Id="rId142" Type="http://schemas.openxmlformats.org/officeDocument/2006/relationships/customXml" Target="../ink/ink1960.xml"/><Relationship Id="rId3" Type="http://schemas.openxmlformats.org/officeDocument/2006/relationships/image" Target="../media/image45.wmf"/><Relationship Id="rId25" Type="http://schemas.openxmlformats.org/officeDocument/2006/relationships/image" Target="../media/image575.png"/><Relationship Id="rId46" Type="http://schemas.openxmlformats.org/officeDocument/2006/relationships/customXml" Target="../ink/ink1912.xml"/><Relationship Id="rId67" Type="http://schemas.openxmlformats.org/officeDocument/2006/relationships/image" Target="../media/image595.png"/><Relationship Id="rId116" Type="http://schemas.openxmlformats.org/officeDocument/2006/relationships/customXml" Target="../ink/ink1947.xml"/><Relationship Id="rId137" Type="http://schemas.openxmlformats.org/officeDocument/2006/relationships/image" Target="../media/image630.png"/><Relationship Id="rId20" Type="http://schemas.openxmlformats.org/officeDocument/2006/relationships/customXml" Target="../ink/ink1899.xml"/><Relationship Id="rId41" Type="http://schemas.openxmlformats.org/officeDocument/2006/relationships/image" Target="../media/image582.png"/><Relationship Id="rId62" Type="http://schemas.openxmlformats.org/officeDocument/2006/relationships/customXml" Target="../ink/ink1920.xml"/><Relationship Id="rId83" Type="http://schemas.openxmlformats.org/officeDocument/2006/relationships/image" Target="../media/image603.png"/><Relationship Id="rId88" Type="http://schemas.openxmlformats.org/officeDocument/2006/relationships/customXml" Target="../ink/ink1933.xml"/><Relationship Id="rId111" Type="http://schemas.openxmlformats.org/officeDocument/2006/relationships/image" Target="../media/image617.png"/><Relationship Id="rId132" Type="http://schemas.openxmlformats.org/officeDocument/2006/relationships/customXml" Target="../ink/ink1955.xml"/><Relationship Id="rId15" Type="http://schemas.openxmlformats.org/officeDocument/2006/relationships/image" Target="../media/image570.png"/><Relationship Id="rId36" Type="http://schemas.openxmlformats.org/officeDocument/2006/relationships/customXml" Target="../ink/ink1907.xml"/><Relationship Id="rId57" Type="http://schemas.openxmlformats.org/officeDocument/2006/relationships/image" Target="../media/image590.png"/><Relationship Id="rId106" Type="http://schemas.openxmlformats.org/officeDocument/2006/relationships/customXml" Target="../ink/ink1942.xml"/><Relationship Id="rId127" Type="http://schemas.openxmlformats.org/officeDocument/2006/relationships/image" Target="../media/image625.png"/><Relationship Id="rId10" Type="http://schemas.openxmlformats.org/officeDocument/2006/relationships/oleObject" Target="../embeddings/oleObject43.bin"/><Relationship Id="rId31" Type="http://schemas.openxmlformats.org/officeDocument/2006/relationships/image" Target="../media/image577.png"/><Relationship Id="rId52" Type="http://schemas.openxmlformats.org/officeDocument/2006/relationships/customXml" Target="../ink/ink1915.xml"/><Relationship Id="rId73" Type="http://schemas.openxmlformats.org/officeDocument/2006/relationships/image" Target="../media/image598.png"/><Relationship Id="rId78" Type="http://schemas.openxmlformats.org/officeDocument/2006/relationships/customXml" Target="../ink/ink1928.xml"/><Relationship Id="rId94" Type="http://schemas.openxmlformats.org/officeDocument/2006/relationships/customXml" Target="../ink/ink1936.xml"/><Relationship Id="rId99" Type="http://schemas.openxmlformats.org/officeDocument/2006/relationships/image" Target="../media/image611.png"/><Relationship Id="rId101" Type="http://schemas.openxmlformats.org/officeDocument/2006/relationships/image" Target="../media/image612.png"/><Relationship Id="rId122" Type="http://schemas.openxmlformats.org/officeDocument/2006/relationships/customXml" Target="../ink/ink1950.xml"/><Relationship Id="rId143" Type="http://schemas.openxmlformats.org/officeDocument/2006/relationships/image" Target="../media/image633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wmf"/><Relationship Id="rId26" Type="http://schemas.openxmlformats.org/officeDocument/2006/relationships/customXml" Target="../ink/ink1902.xml"/><Relationship Id="rId47" Type="http://schemas.openxmlformats.org/officeDocument/2006/relationships/image" Target="../media/image585.png"/><Relationship Id="rId68" Type="http://schemas.openxmlformats.org/officeDocument/2006/relationships/customXml" Target="../ink/ink1923.xml"/><Relationship Id="rId89" Type="http://schemas.openxmlformats.org/officeDocument/2006/relationships/image" Target="../media/image606.png"/><Relationship Id="rId112" Type="http://schemas.openxmlformats.org/officeDocument/2006/relationships/customXml" Target="../ink/ink1945.xml"/><Relationship Id="rId133" Type="http://schemas.openxmlformats.org/officeDocument/2006/relationships/image" Target="../media/image628.png"/><Relationship Id="rId16" Type="http://schemas.openxmlformats.org/officeDocument/2006/relationships/customXml" Target="../ink/ink1897.xml"/></Relationships>
</file>

<file path=ppt/slides/_rels/slide3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18.xml"/><Relationship Id="rId21" Type="http://schemas.openxmlformats.org/officeDocument/2006/relationships/customXml" Target="../ink/ink1970.xml"/><Relationship Id="rId42" Type="http://schemas.openxmlformats.org/officeDocument/2006/relationships/image" Target="../media/image653.png"/><Relationship Id="rId63" Type="http://schemas.openxmlformats.org/officeDocument/2006/relationships/customXml" Target="../ink/ink1991.xml"/><Relationship Id="rId84" Type="http://schemas.openxmlformats.org/officeDocument/2006/relationships/image" Target="../media/image674.png"/><Relationship Id="rId138" Type="http://schemas.openxmlformats.org/officeDocument/2006/relationships/image" Target="../media/image700.png"/><Relationship Id="rId159" Type="http://schemas.openxmlformats.org/officeDocument/2006/relationships/customXml" Target="../ink/ink2039.xml"/><Relationship Id="rId170" Type="http://schemas.openxmlformats.org/officeDocument/2006/relationships/image" Target="../media/image716.png"/><Relationship Id="rId107" Type="http://schemas.openxmlformats.org/officeDocument/2006/relationships/customXml" Target="../ink/ink2013.xml"/><Relationship Id="rId11" Type="http://schemas.openxmlformats.org/officeDocument/2006/relationships/customXml" Target="../ink/ink1965.xml"/><Relationship Id="rId32" Type="http://schemas.openxmlformats.org/officeDocument/2006/relationships/image" Target="../media/image648.png"/><Relationship Id="rId53" Type="http://schemas.openxmlformats.org/officeDocument/2006/relationships/customXml" Target="../ink/ink1986.xml"/><Relationship Id="rId74" Type="http://schemas.openxmlformats.org/officeDocument/2006/relationships/image" Target="../media/image669.png"/><Relationship Id="rId128" Type="http://schemas.openxmlformats.org/officeDocument/2006/relationships/image" Target="../media/image695.png"/><Relationship Id="rId149" Type="http://schemas.openxmlformats.org/officeDocument/2006/relationships/customXml" Target="../ink/ink2034.xml"/><Relationship Id="rId5" Type="http://schemas.openxmlformats.org/officeDocument/2006/relationships/customXml" Target="../ink/ink1962.xml"/><Relationship Id="rId95" Type="http://schemas.openxmlformats.org/officeDocument/2006/relationships/customXml" Target="../ink/ink2007.xml"/><Relationship Id="rId160" Type="http://schemas.openxmlformats.org/officeDocument/2006/relationships/image" Target="../media/image711.png"/><Relationship Id="rId22" Type="http://schemas.openxmlformats.org/officeDocument/2006/relationships/image" Target="../media/image643.png"/><Relationship Id="rId43" Type="http://schemas.openxmlformats.org/officeDocument/2006/relationships/customXml" Target="../ink/ink1981.xml"/><Relationship Id="rId64" Type="http://schemas.openxmlformats.org/officeDocument/2006/relationships/image" Target="../media/image664.png"/><Relationship Id="rId118" Type="http://schemas.openxmlformats.org/officeDocument/2006/relationships/image" Target="../media/image690.png"/><Relationship Id="rId139" Type="http://schemas.openxmlformats.org/officeDocument/2006/relationships/customXml" Target="../ink/ink2029.xml"/><Relationship Id="rId85" Type="http://schemas.openxmlformats.org/officeDocument/2006/relationships/customXml" Target="../ink/ink2002.xml"/><Relationship Id="rId150" Type="http://schemas.openxmlformats.org/officeDocument/2006/relationships/image" Target="../media/image706.png"/><Relationship Id="rId171" Type="http://schemas.openxmlformats.org/officeDocument/2006/relationships/customXml" Target="../ink/ink2045.xml"/><Relationship Id="rId12" Type="http://schemas.openxmlformats.org/officeDocument/2006/relationships/image" Target="../media/image638.png"/><Relationship Id="rId33" Type="http://schemas.openxmlformats.org/officeDocument/2006/relationships/customXml" Target="../ink/ink1976.xml"/><Relationship Id="rId108" Type="http://schemas.openxmlformats.org/officeDocument/2006/relationships/image" Target="../media/image686.png"/><Relationship Id="rId129" Type="http://schemas.openxmlformats.org/officeDocument/2006/relationships/customXml" Target="../ink/ink2024.xml"/><Relationship Id="rId54" Type="http://schemas.openxmlformats.org/officeDocument/2006/relationships/image" Target="../media/image659.png"/><Relationship Id="rId75" Type="http://schemas.openxmlformats.org/officeDocument/2006/relationships/customXml" Target="../ink/ink1997.xml"/><Relationship Id="rId96" Type="http://schemas.openxmlformats.org/officeDocument/2006/relationships/image" Target="../media/image680.png"/><Relationship Id="rId140" Type="http://schemas.openxmlformats.org/officeDocument/2006/relationships/image" Target="../media/image701.png"/><Relationship Id="rId161" Type="http://schemas.openxmlformats.org/officeDocument/2006/relationships/customXml" Target="../ink/ink20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5.png"/><Relationship Id="rId23" Type="http://schemas.openxmlformats.org/officeDocument/2006/relationships/customXml" Target="../ink/ink1971.xml"/><Relationship Id="rId28" Type="http://schemas.openxmlformats.org/officeDocument/2006/relationships/image" Target="../media/image646.png"/><Relationship Id="rId49" Type="http://schemas.openxmlformats.org/officeDocument/2006/relationships/customXml" Target="../ink/ink1984.xml"/><Relationship Id="rId114" Type="http://schemas.openxmlformats.org/officeDocument/2006/relationships/image" Target="../media/image252.png"/><Relationship Id="rId119" Type="http://schemas.openxmlformats.org/officeDocument/2006/relationships/customXml" Target="../ink/ink2019.xml"/><Relationship Id="rId44" Type="http://schemas.openxmlformats.org/officeDocument/2006/relationships/image" Target="../media/image654.png"/><Relationship Id="rId60" Type="http://schemas.openxmlformats.org/officeDocument/2006/relationships/image" Target="../media/image662.png"/><Relationship Id="rId65" Type="http://schemas.openxmlformats.org/officeDocument/2006/relationships/customXml" Target="../ink/ink1992.xml"/><Relationship Id="rId81" Type="http://schemas.openxmlformats.org/officeDocument/2006/relationships/customXml" Target="../ink/ink2000.xml"/><Relationship Id="rId86" Type="http://schemas.openxmlformats.org/officeDocument/2006/relationships/image" Target="../media/image675.png"/><Relationship Id="rId130" Type="http://schemas.openxmlformats.org/officeDocument/2006/relationships/image" Target="../media/image696.png"/><Relationship Id="rId135" Type="http://schemas.openxmlformats.org/officeDocument/2006/relationships/customXml" Target="../ink/ink2027.xml"/><Relationship Id="rId151" Type="http://schemas.openxmlformats.org/officeDocument/2006/relationships/customXml" Target="../ink/ink2035.xml"/><Relationship Id="rId156" Type="http://schemas.openxmlformats.org/officeDocument/2006/relationships/image" Target="../media/image709.png"/><Relationship Id="rId172" Type="http://schemas.openxmlformats.org/officeDocument/2006/relationships/image" Target="../media/image717.png"/><Relationship Id="rId13" Type="http://schemas.openxmlformats.org/officeDocument/2006/relationships/customXml" Target="../ink/ink1966.xml"/><Relationship Id="rId18" Type="http://schemas.openxmlformats.org/officeDocument/2006/relationships/image" Target="../media/image641.png"/><Relationship Id="rId39" Type="http://schemas.openxmlformats.org/officeDocument/2006/relationships/customXml" Target="../ink/ink1979.xml"/><Relationship Id="rId109" Type="http://schemas.openxmlformats.org/officeDocument/2006/relationships/customXml" Target="../ink/ink2014.xml"/><Relationship Id="rId34" Type="http://schemas.openxmlformats.org/officeDocument/2006/relationships/image" Target="../media/image649.png"/><Relationship Id="rId50" Type="http://schemas.openxmlformats.org/officeDocument/2006/relationships/image" Target="../media/image657.png"/><Relationship Id="rId55" Type="http://schemas.openxmlformats.org/officeDocument/2006/relationships/customXml" Target="../ink/ink1987.xml"/><Relationship Id="rId76" Type="http://schemas.openxmlformats.org/officeDocument/2006/relationships/image" Target="../media/image670.png"/><Relationship Id="rId97" Type="http://schemas.openxmlformats.org/officeDocument/2006/relationships/customXml" Target="../ink/ink2008.xml"/><Relationship Id="rId104" Type="http://schemas.openxmlformats.org/officeDocument/2006/relationships/image" Target="../media/image684.png"/><Relationship Id="rId120" Type="http://schemas.openxmlformats.org/officeDocument/2006/relationships/image" Target="../media/image691.png"/><Relationship Id="rId125" Type="http://schemas.openxmlformats.org/officeDocument/2006/relationships/customXml" Target="../ink/ink2022.xml"/><Relationship Id="rId141" Type="http://schemas.openxmlformats.org/officeDocument/2006/relationships/customXml" Target="../ink/ink2030.xml"/><Relationship Id="rId146" Type="http://schemas.openxmlformats.org/officeDocument/2006/relationships/image" Target="../media/image704.png"/><Relationship Id="rId167" Type="http://schemas.openxmlformats.org/officeDocument/2006/relationships/customXml" Target="../ink/ink2043.xml"/><Relationship Id="rId7" Type="http://schemas.openxmlformats.org/officeDocument/2006/relationships/customXml" Target="../ink/ink1963.xml"/><Relationship Id="rId71" Type="http://schemas.openxmlformats.org/officeDocument/2006/relationships/customXml" Target="../ink/ink1995.xml"/><Relationship Id="rId92" Type="http://schemas.openxmlformats.org/officeDocument/2006/relationships/image" Target="../media/image678.png"/><Relationship Id="rId162" Type="http://schemas.openxmlformats.org/officeDocument/2006/relationships/image" Target="../media/image712.png"/><Relationship Id="rId2" Type="http://schemas.openxmlformats.org/officeDocument/2006/relationships/image" Target="NULL"/><Relationship Id="rId29" Type="http://schemas.openxmlformats.org/officeDocument/2006/relationships/customXml" Target="../ink/ink1974.xml"/><Relationship Id="rId24" Type="http://schemas.openxmlformats.org/officeDocument/2006/relationships/image" Target="../media/image644.png"/><Relationship Id="rId40" Type="http://schemas.openxmlformats.org/officeDocument/2006/relationships/image" Target="../media/image652.png"/><Relationship Id="rId45" Type="http://schemas.openxmlformats.org/officeDocument/2006/relationships/customXml" Target="../ink/ink1982.xml"/><Relationship Id="rId66" Type="http://schemas.openxmlformats.org/officeDocument/2006/relationships/image" Target="../media/image665.png"/><Relationship Id="rId87" Type="http://schemas.openxmlformats.org/officeDocument/2006/relationships/customXml" Target="../ink/ink2003.xml"/><Relationship Id="rId110" Type="http://schemas.openxmlformats.org/officeDocument/2006/relationships/image" Target="../media/image687.png"/><Relationship Id="rId115" Type="http://schemas.openxmlformats.org/officeDocument/2006/relationships/customXml" Target="../ink/ink2017.xml"/><Relationship Id="rId131" Type="http://schemas.openxmlformats.org/officeDocument/2006/relationships/customXml" Target="../ink/ink2025.xml"/><Relationship Id="rId136" Type="http://schemas.openxmlformats.org/officeDocument/2006/relationships/image" Target="../media/image699.png"/><Relationship Id="rId157" Type="http://schemas.openxmlformats.org/officeDocument/2006/relationships/customXml" Target="../ink/ink2038.xml"/><Relationship Id="rId61" Type="http://schemas.openxmlformats.org/officeDocument/2006/relationships/customXml" Target="../ink/ink1990.xml"/><Relationship Id="rId82" Type="http://schemas.openxmlformats.org/officeDocument/2006/relationships/image" Target="../media/image673.png"/><Relationship Id="rId152" Type="http://schemas.openxmlformats.org/officeDocument/2006/relationships/image" Target="../media/image707.png"/><Relationship Id="rId173" Type="http://schemas.openxmlformats.org/officeDocument/2006/relationships/customXml" Target="../ink/ink2046.xml"/><Relationship Id="rId19" Type="http://schemas.openxmlformats.org/officeDocument/2006/relationships/customXml" Target="../ink/ink1969.xml"/><Relationship Id="rId14" Type="http://schemas.openxmlformats.org/officeDocument/2006/relationships/image" Target="../media/image639.png"/><Relationship Id="rId30" Type="http://schemas.openxmlformats.org/officeDocument/2006/relationships/image" Target="../media/image647.png"/><Relationship Id="rId35" Type="http://schemas.openxmlformats.org/officeDocument/2006/relationships/customXml" Target="../ink/ink1977.xml"/><Relationship Id="rId56" Type="http://schemas.openxmlformats.org/officeDocument/2006/relationships/image" Target="../media/image660.png"/><Relationship Id="rId77" Type="http://schemas.openxmlformats.org/officeDocument/2006/relationships/customXml" Target="../ink/ink1998.xml"/><Relationship Id="rId100" Type="http://schemas.openxmlformats.org/officeDocument/2006/relationships/image" Target="../media/image682.png"/><Relationship Id="rId105" Type="http://schemas.openxmlformats.org/officeDocument/2006/relationships/customXml" Target="../ink/ink2012.xml"/><Relationship Id="rId126" Type="http://schemas.openxmlformats.org/officeDocument/2006/relationships/image" Target="../media/image694.png"/><Relationship Id="rId147" Type="http://schemas.openxmlformats.org/officeDocument/2006/relationships/customXml" Target="../ink/ink2033.xml"/><Relationship Id="rId168" Type="http://schemas.openxmlformats.org/officeDocument/2006/relationships/image" Target="../media/image715.png"/><Relationship Id="rId8" Type="http://schemas.openxmlformats.org/officeDocument/2006/relationships/image" Target="../media/image636.png"/><Relationship Id="rId51" Type="http://schemas.openxmlformats.org/officeDocument/2006/relationships/customXml" Target="../ink/ink1985.xml"/><Relationship Id="rId72" Type="http://schemas.openxmlformats.org/officeDocument/2006/relationships/image" Target="../media/image668.png"/><Relationship Id="rId93" Type="http://schemas.openxmlformats.org/officeDocument/2006/relationships/customXml" Target="../ink/ink2006.xml"/><Relationship Id="rId98" Type="http://schemas.openxmlformats.org/officeDocument/2006/relationships/image" Target="../media/image681.png"/><Relationship Id="rId121" Type="http://schemas.openxmlformats.org/officeDocument/2006/relationships/customXml" Target="../ink/ink2020.xml"/><Relationship Id="rId142" Type="http://schemas.openxmlformats.org/officeDocument/2006/relationships/image" Target="../media/image702.png"/><Relationship Id="rId163" Type="http://schemas.openxmlformats.org/officeDocument/2006/relationships/customXml" Target="../ink/ink2041.xml"/><Relationship Id="rId3" Type="http://schemas.openxmlformats.org/officeDocument/2006/relationships/customXml" Target="../ink/ink1961.xml"/><Relationship Id="rId25" Type="http://schemas.openxmlformats.org/officeDocument/2006/relationships/customXml" Target="../ink/ink1972.xml"/><Relationship Id="rId46" Type="http://schemas.openxmlformats.org/officeDocument/2006/relationships/image" Target="../media/image655.png"/><Relationship Id="rId67" Type="http://schemas.openxmlformats.org/officeDocument/2006/relationships/customXml" Target="../ink/ink1993.xml"/><Relationship Id="rId116" Type="http://schemas.openxmlformats.org/officeDocument/2006/relationships/image" Target="../media/image689.png"/><Relationship Id="rId137" Type="http://schemas.openxmlformats.org/officeDocument/2006/relationships/customXml" Target="../ink/ink2028.xml"/><Relationship Id="rId158" Type="http://schemas.openxmlformats.org/officeDocument/2006/relationships/image" Target="../media/image710.png"/><Relationship Id="rId20" Type="http://schemas.openxmlformats.org/officeDocument/2006/relationships/image" Target="../media/image642.png"/><Relationship Id="rId41" Type="http://schemas.openxmlformats.org/officeDocument/2006/relationships/customXml" Target="../ink/ink1980.xml"/><Relationship Id="rId62" Type="http://schemas.openxmlformats.org/officeDocument/2006/relationships/image" Target="../media/image663.png"/><Relationship Id="rId83" Type="http://schemas.openxmlformats.org/officeDocument/2006/relationships/customXml" Target="../ink/ink2001.xml"/><Relationship Id="rId88" Type="http://schemas.openxmlformats.org/officeDocument/2006/relationships/image" Target="../media/image676.png"/><Relationship Id="rId111" Type="http://schemas.openxmlformats.org/officeDocument/2006/relationships/customXml" Target="../ink/ink2015.xml"/><Relationship Id="rId132" Type="http://schemas.openxmlformats.org/officeDocument/2006/relationships/image" Target="../media/image697.png"/><Relationship Id="rId153" Type="http://schemas.openxmlformats.org/officeDocument/2006/relationships/customXml" Target="../ink/ink2036.xml"/><Relationship Id="rId174" Type="http://schemas.openxmlformats.org/officeDocument/2006/relationships/image" Target="../media/image718.png"/><Relationship Id="rId15" Type="http://schemas.openxmlformats.org/officeDocument/2006/relationships/customXml" Target="../ink/ink1967.xml"/><Relationship Id="rId36" Type="http://schemas.openxmlformats.org/officeDocument/2006/relationships/image" Target="../media/image650.png"/><Relationship Id="rId57" Type="http://schemas.openxmlformats.org/officeDocument/2006/relationships/customXml" Target="../ink/ink1988.xml"/><Relationship Id="rId106" Type="http://schemas.openxmlformats.org/officeDocument/2006/relationships/image" Target="../media/image685.png"/><Relationship Id="rId127" Type="http://schemas.openxmlformats.org/officeDocument/2006/relationships/customXml" Target="../ink/ink2023.xml"/><Relationship Id="rId10" Type="http://schemas.openxmlformats.org/officeDocument/2006/relationships/image" Target="../media/image637.png"/><Relationship Id="rId31" Type="http://schemas.openxmlformats.org/officeDocument/2006/relationships/customXml" Target="../ink/ink1975.xml"/><Relationship Id="rId52" Type="http://schemas.openxmlformats.org/officeDocument/2006/relationships/image" Target="../media/image658.png"/><Relationship Id="rId73" Type="http://schemas.openxmlformats.org/officeDocument/2006/relationships/customXml" Target="../ink/ink1996.xml"/><Relationship Id="rId78" Type="http://schemas.openxmlformats.org/officeDocument/2006/relationships/image" Target="../media/image671.png"/><Relationship Id="rId94" Type="http://schemas.openxmlformats.org/officeDocument/2006/relationships/image" Target="../media/image679.png"/><Relationship Id="rId99" Type="http://schemas.openxmlformats.org/officeDocument/2006/relationships/customXml" Target="../ink/ink2009.xml"/><Relationship Id="rId101" Type="http://schemas.openxmlformats.org/officeDocument/2006/relationships/customXml" Target="../ink/ink2010.xml"/><Relationship Id="rId122" Type="http://schemas.openxmlformats.org/officeDocument/2006/relationships/image" Target="../media/image692.png"/><Relationship Id="rId143" Type="http://schemas.openxmlformats.org/officeDocument/2006/relationships/customXml" Target="../ink/ink2031.xml"/><Relationship Id="rId148" Type="http://schemas.openxmlformats.org/officeDocument/2006/relationships/image" Target="../media/image705.png"/><Relationship Id="rId164" Type="http://schemas.openxmlformats.org/officeDocument/2006/relationships/image" Target="../media/image713.png"/><Relationship Id="rId169" Type="http://schemas.openxmlformats.org/officeDocument/2006/relationships/customXml" Target="../ink/ink2044.xml"/><Relationship Id="rId4" Type="http://schemas.openxmlformats.org/officeDocument/2006/relationships/image" Target="../media/image634.png"/><Relationship Id="rId9" Type="http://schemas.openxmlformats.org/officeDocument/2006/relationships/customXml" Target="../ink/ink1964.xml"/><Relationship Id="rId26" Type="http://schemas.openxmlformats.org/officeDocument/2006/relationships/image" Target="../media/image645.png"/><Relationship Id="rId47" Type="http://schemas.openxmlformats.org/officeDocument/2006/relationships/customXml" Target="../ink/ink1983.xml"/><Relationship Id="rId68" Type="http://schemas.openxmlformats.org/officeDocument/2006/relationships/image" Target="../media/image666.png"/><Relationship Id="rId89" Type="http://schemas.openxmlformats.org/officeDocument/2006/relationships/customXml" Target="../ink/ink2004.xml"/><Relationship Id="rId112" Type="http://schemas.openxmlformats.org/officeDocument/2006/relationships/image" Target="../media/image688.png"/><Relationship Id="rId133" Type="http://schemas.openxmlformats.org/officeDocument/2006/relationships/customXml" Target="../ink/ink2026.xml"/><Relationship Id="rId154" Type="http://schemas.openxmlformats.org/officeDocument/2006/relationships/image" Target="../media/image708.png"/><Relationship Id="rId16" Type="http://schemas.openxmlformats.org/officeDocument/2006/relationships/image" Target="../media/image640.png"/><Relationship Id="rId37" Type="http://schemas.openxmlformats.org/officeDocument/2006/relationships/customXml" Target="../ink/ink1978.xml"/><Relationship Id="rId58" Type="http://schemas.openxmlformats.org/officeDocument/2006/relationships/image" Target="../media/image661.png"/><Relationship Id="rId79" Type="http://schemas.openxmlformats.org/officeDocument/2006/relationships/customXml" Target="../ink/ink1999.xml"/><Relationship Id="rId102" Type="http://schemas.openxmlformats.org/officeDocument/2006/relationships/image" Target="../media/image683.png"/><Relationship Id="rId123" Type="http://schemas.openxmlformats.org/officeDocument/2006/relationships/customXml" Target="../ink/ink2021.xml"/><Relationship Id="rId144" Type="http://schemas.openxmlformats.org/officeDocument/2006/relationships/image" Target="../media/image703.png"/><Relationship Id="rId90" Type="http://schemas.openxmlformats.org/officeDocument/2006/relationships/image" Target="../media/image677.png"/><Relationship Id="rId165" Type="http://schemas.openxmlformats.org/officeDocument/2006/relationships/customXml" Target="../ink/ink2042.xml"/><Relationship Id="rId27" Type="http://schemas.openxmlformats.org/officeDocument/2006/relationships/customXml" Target="../ink/ink1973.xml"/><Relationship Id="rId48" Type="http://schemas.openxmlformats.org/officeDocument/2006/relationships/image" Target="../media/image656.png"/><Relationship Id="rId69" Type="http://schemas.openxmlformats.org/officeDocument/2006/relationships/customXml" Target="../ink/ink1994.xml"/><Relationship Id="rId113" Type="http://schemas.openxmlformats.org/officeDocument/2006/relationships/customXml" Target="../ink/ink2016.xml"/><Relationship Id="rId134" Type="http://schemas.openxmlformats.org/officeDocument/2006/relationships/image" Target="../media/image698.png"/><Relationship Id="rId80" Type="http://schemas.openxmlformats.org/officeDocument/2006/relationships/image" Target="../media/image672.png"/><Relationship Id="rId155" Type="http://schemas.openxmlformats.org/officeDocument/2006/relationships/customXml" Target="../ink/ink2037.xml"/><Relationship Id="rId17" Type="http://schemas.openxmlformats.org/officeDocument/2006/relationships/customXml" Target="../ink/ink1968.xml"/><Relationship Id="rId38" Type="http://schemas.openxmlformats.org/officeDocument/2006/relationships/image" Target="../media/image651.png"/><Relationship Id="rId59" Type="http://schemas.openxmlformats.org/officeDocument/2006/relationships/customXml" Target="../ink/ink1989.xml"/><Relationship Id="rId103" Type="http://schemas.openxmlformats.org/officeDocument/2006/relationships/customXml" Target="../ink/ink2011.xml"/><Relationship Id="rId124" Type="http://schemas.openxmlformats.org/officeDocument/2006/relationships/image" Target="../media/image693.png"/><Relationship Id="rId70" Type="http://schemas.openxmlformats.org/officeDocument/2006/relationships/image" Target="../media/image667.png"/><Relationship Id="rId91" Type="http://schemas.openxmlformats.org/officeDocument/2006/relationships/customXml" Target="../ink/ink2005.xml"/><Relationship Id="rId145" Type="http://schemas.openxmlformats.org/officeDocument/2006/relationships/customXml" Target="../ink/ink2032.xml"/><Relationship Id="rId166" Type="http://schemas.openxmlformats.org/officeDocument/2006/relationships/image" Target="../media/image7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1417.png"/><Relationship Id="rId18" Type="http://schemas.openxmlformats.org/officeDocument/2006/relationships/customXml" Target="../ink/ink58.xml"/><Relationship Id="rId26" Type="http://schemas.openxmlformats.org/officeDocument/2006/relationships/customXml" Target="../ink/ink62.xml"/><Relationship Id="rId3" Type="http://schemas.openxmlformats.org/officeDocument/2006/relationships/image" Target="../media/image1412.png"/><Relationship Id="rId21" Type="http://schemas.openxmlformats.org/officeDocument/2006/relationships/image" Target="../media/image1421.png"/><Relationship Id="rId7" Type="http://schemas.openxmlformats.org/officeDocument/2006/relationships/image" Target="../media/image1414.png"/><Relationship Id="rId12" Type="http://schemas.openxmlformats.org/officeDocument/2006/relationships/customXml" Target="../ink/ink55.xml"/><Relationship Id="rId17" Type="http://schemas.openxmlformats.org/officeDocument/2006/relationships/image" Target="../media/image1419.png"/><Relationship Id="rId25" Type="http://schemas.openxmlformats.org/officeDocument/2006/relationships/image" Target="../media/image1423.png"/><Relationship Id="rId2" Type="http://schemas.openxmlformats.org/officeDocument/2006/relationships/customXml" Target="../ink/ink50.xml"/><Relationship Id="rId16" Type="http://schemas.openxmlformats.org/officeDocument/2006/relationships/customXml" Target="../ink/ink57.xml"/><Relationship Id="rId20" Type="http://schemas.openxmlformats.org/officeDocument/2006/relationships/customXml" Target="../ink/ink59.xml"/><Relationship Id="rId29" Type="http://schemas.openxmlformats.org/officeDocument/2006/relationships/image" Target="../media/image1425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2.xml"/><Relationship Id="rId11" Type="http://schemas.openxmlformats.org/officeDocument/2006/relationships/image" Target="../media/image1416.png"/><Relationship Id="rId24" Type="http://schemas.openxmlformats.org/officeDocument/2006/relationships/customXml" Target="../ink/ink61.xml"/><Relationship Id="rId5" Type="http://schemas.openxmlformats.org/officeDocument/2006/relationships/image" Target="../media/image1413.png"/><Relationship Id="rId15" Type="http://schemas.openxmlformats.org/officeDocument/2006/relationships/image" Target="../media/image1418.png"/><Relationship Id="rId23" Type="http://schemas.openxmlformats.org/officeDocument/2006/relationships/image" Target="../media/image1422.png"/><Relationship Id="rId28" Type="http://schemas.openxmlformats.org/officeDocument/2006/relationships/customXml" Target="../ink/ink63.xml"/><Relationship Id="rId10" Type="http://schemas.openxmlformats.org/officeDocument/2006/relationships/customXml" Target="../ink/ink54.xml"/><Relationship Id="rId19" Type="http://schemas.openxmlformats.org/officeDocument/2006/relationships/image" Target="../media/image1420.png"/><Relationship Id="rId31" Type="http://schemas.openxmlformats.org/officeDocument/2006/relationships/image" Target="../media/image1426.png"/><Relationship Id="rId4" Type="http://schemas.openxmlformats.org/officeDocument/2006/relationships/customXml" Target="../ink/ink51.xml"/><Relationship Id="rId9" Type="http://schemas.openxmlformats.org/officeDocument/2006/relationships/image" Target="../media/image1415.png"/><Relationship Id="rId14" Type="http://schemas.openxmlformats.org/officeDocument/2006/relationships/customXml" Target="../ink/ink56.xml"/><Relationship Id="rId22" Type="http://schemas.openxmlformats.org/officeDocument/2006/relationships/customXml" Target="../ink/ink60.xml"/><Relationship Id="rId27" Type="http://schemas.openxmlformats.org/officeDocument/2006/relationships/image" Target="../media/image1424.png"/><Relationship Id="rId30" Type="http://schemas.openxmlformats.org/officeDocument/2006/relationships/customXml" Target="../ink/ink6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4.xml"/><Relationship Id="rId21" Type="http://schemas.openxmlformats.org/officeDocument/2006/relationships/customXml" Target="../ink/ink66.xml"/><Relationship Id="rId42" Type="http://schemas.openxmlformats.org/officeDocument/2006/relationships/image" Target="../media/image1446.png"/><Relationship Id="rId63" Type="http://schemas.openxmlformats.org/officeDocument/2006/relationships/customXml" Target="../ink/ink87.xml"/><Relationship Id="rId84" Type="http://schemas.openxmlformats.org/officeDocument/2006/relationships/image" Target="../media/image1467.png"/><Relationship Id="rId138" Type="http://schemas.openxmlformats.org/officeDocument/2006/relationships/image" Target="../media/image1493.png"/><Relationship Id="rId159" Type="http://schemas.openxmlformats.org/officeDocument/2006/relationships/customXml" Target="../ink/ink135.xml"/><Relationship Id="rId107" Type="http://schemas.openxmlformats.org/officeDocument/2006/relationships/customXml" Target="../ink/ink109.xml"/><Relationship Id="rId11" Type="http://schemas.openxmlformats.org/officeDocument/2006/relationships/image" Target="../media/image6.wmf"/><Relationship Id="rId32" Type="http://schemas.openxmlformats.org/officeDocument/2006/relationships/image" Target="../media/image1441.png"/><Relationship Id="rId53" Type="http://schemas.openxmlformats.org/officeDocument/2006/relationships/customXml" Target="../ink/ink82.xml"/><Relationship Id="rId74" Type="http://schemas.openxmlformats.org/officeDocument/2006/relationships/image" Target="../media/image1462.png"/><Relationship Id="rId128" Type="http://schemas.openxmlformats.org/officeDocument/2006/relationships/image" Target="../media/image1488.png"/><Relationship Id="rId149" Type="http://schemas.openxmlformats.org/officeDocument/2006/relationships/customXml" Target="../ink/ink130.xml"/><Relationship Id="rId5" Type="http://schemas.openxmlformats.org/officeDocument/2006/relationships/image" Target="../media/image3.wmf"/><Relationship Id="rId95" Type="http://schemas.openxmlformats.org/officeDocument/2006/relationships/customXml" Target="../ink/ink103.xml"/><Relationship Id="rId160" Type="http://schemas.openxmlformats.org/officeDocument/2006/relationships/image" Target="../media/image1504.png"/><Relationship Id="rId22" Type="http://schemas.openxmlformats.org/officeDocument/2006/relationships/image" Target="../media/image1436.png"/><Relationship Id="rId43" Type="http://schemas.openxmlformats.org/officeDocument/2006/relationships/customXml" Target="../ink/ink77.xml"/><Relationship Id="rId64" Type="http://schemas.openxmlformats.org/officeDocument/2006/relationships/image" Target="../media/image1457.png"/><Relationship Id="rId118" Type="http://schemas.openxmlformats.org/officeDocument/2006/relationships/image" Target="../media/image1483.png"/><Relationship Id="rId139" Type="http://schemas.openxmlformats.org/officeDocument/2006/relationships/customXml" Target="../ink/ink125.xml"/><Relationship Id="rId85" Type="http://schemas.openxmlformats.org/officeDocument/2006/relationships/customXml" Target="../ink/ink98.xml"/><Relationship Id="rId150" Type="http://schemas.openxmlformats.org/officeDocument/2006/relationships/image" Target="../media/image1499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33" Type="http://schemas.openxmlformats.org/officeDocument/2006/relationships/customXml" Target="../ink/ink72.xml"/><Relationship Id="rId38" Type="http://schemas.openxmlformats.org/officeDocument/2006/relationships/image" Target="../media/image1444.png"/><Relationship Id="rId59" Type="http://schemas.openxmlformats.org/officeDocument/2006/relationships/customXml" Target="../ink/ink85.xml"/><Relationship Id="rId103" Type="http://schemas.openxmlformats.org/officeDocument/2006/relationships/customXml" Target="../ink/ink107.xml"/><Relationship Id="rId108" Type="http://schemas.openxmlformats.org/officeDocument/2006/relationships/image" Target="../media/image1478.png"/><Relationship Id="rId124" Type="http://schemas.openxmlformats.org/officeDocument/2006/relationships/image" Target="../media/image1486.png"/><Relationship Id="rId129" Type="http://schemas.openxmlformats.org/officeDocument/2006/relationships/customXml" Target="../ink/ink120.xml"/><Relationship Id="rId54" Type="http://schemas.openxmlformats.org/officeDocument/2006/relationships/image" Target="../media/image1452.png"/><Relationship Id="rId70" Type="http://schemas.openxmlformats.org/officeDocument/2006/relationships/image" Target="../media/image1460.png"/><Relationship Id="rId75" Type="http://schemas.openxmlformats.org/officeDocument/2006/relationships/customXml" Target="../ink/ink93.xml"/><Relationship Id="rId91" Type="http://schemas.openxmlformats.org/officeDocument/2006/relationships/customXml" Target="../ink/ink101.xml"/><Relationship Id="rId96" Type="http://schemas.openxmlformats.org/officeDocument/2006/relationships/image" Target="../media/image1473.png"/><Relationship Id="rId140" Type="http://schemas.openxmlformats.org/officeDocument/2006/relationships/image" Target="../media/image1494.png"/><Relationship Id="rId145" Type="http://schemas.openxmlformats.org/officeDocument/2006/relationships/customXml" Target="../ink/ink128.xml"/><Relationship Id="rId161" Type="http://schemas.openxmlformats.org/officeDocument/2006/relationships/customXml" Target="../ink/ink136.xml"/><Relationship Id="rId166" Type="http://schemas.openxmlformats.org/officeDocument/2006/relationships/image" Target="../media/image150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23" Type="http://schemas.openxmlformats.org/officeDocument/2006/relationships/customXml" Target="../ink/ink67.xml"/><Relationship Id="rId28" Type="http://schemas.openxmlformats.org/officeDocument/2006/relationships/image" Target="../media/image1439.png"/><Relationship Id="rId49" Type="http://schemas.openxmlformats.org/officeDocument/2006/relationships/customXml" Target="../ink/ink80.xml"/><Relationship Id="rId114" Type="http://schemas.openxmlformats.org/officeDocument/2006/relationships/image" Target="../media/image1481.png"/><Relationship Id="rId119" Type="http://schemas.openxmlformats.org/officeDocument/2006/relationships/customXml" Target="../ink/ink115.xml"/><Relationship Id="rId44" Type="http://schemas.openxmlformats.org/officeDocument/2006/relationships/image" Target="../media/image1447.png"/><Relationship Id="rId60" Type="http://schemas.openxmlformats.org/officeDocument/2006/relationships/image" Target="../media/image1455.png"/><Relationship Id="rId65" Type="http://schemas.openxmlformats.org/officeDocument/2006/relationships/customXml" Target="../ink/ink88.xml"/><Relationship Id="rId81" Type="http://schemas.openxmlformats.org/officeDocument/2006/relationships/customXml" Target="../ink/ink96.xml"/><Relationship Id="rId86" Type="http://schemas.openxmlformats.org/officeDocument/2006/relationships/image" Target="../media/image1468.png"/><Relationship Id="rId130" Type="http://schemas.openxmlformats.org/officeDocument/2006/relationships/image" Target="../media/image1489.png"/><Relationship Id="rId135" Type="http://schemas.openxmlformats.org/officeDocument/2006/relationships/customXml" Target="../ink/ink123.xml"/><Relationship Id="rId151" Type="http://schemas.openxmlformats.org/officeDocument/2006/relationships/customXml" Target="../ink/ink131.xml"/><Relationship Id="rId156" Type="http://schemas.openxmlformats.org/officeDocument/2006/relationships/image" Target="../media/image1502.png"/><Relationship Id="rId13" Type="http://schemas.openxmlformats.org/officeDocument/2006/relationships/image" Target="../media/image7.wmf"/><Relationship Id="rId18" Type="http://schemas.openxmlformats.org/officeDocument/2006/relationships/customXml" Target="../ink/ink65.xml"/><Relationship Id="rId39" Type="http://schemas.openxmlformats.org/officeDocument/2006/relationships/customXml" Target="../ink/ink75.xml"/><Relationship Id="rId109" Type="http://schemas.openxmlformats.org/officeDocument/2006/relationships/customXml" Target="../ink/ink110.xml"/><Relationship Id="rId34" Type="http://schemas.openxmlformats.org/officeDocument/2006/relationships/image" Target="../media/image1442.png"/><Relationship Id="rId50" Type="http://schemas.openxmlformats.org/officeDocument/2006/relationships/image" Target="../media/image1450.png"/><Relationship Id="rId55" Type="http://schemas.openxmlformats.org/officeDocument/2006/relationships/customXml" Target="../ink/ink83.xml"/><Relationship Id="rId76" Type="http://schemas.openxmlformats.org/officeDocument/2006/relationships/image" Target="../media/image1463.png"/><Relationship Id="rId97" Type="http://schemas.openxmlformats.org/officeDocument/2006/relationships/customXml" Target="../ink/ink104.xml"/><Relationship Id="rId104" Type="http://schemas.openxmlformats.org/officeDocument/2006/relationships/image" Target="../media/image1059.png"/><Relationship Id="rId120" Type="http://schemas.openxmlformats.org/officeDocument/2006/relationships/image" Target="../media/image1484.png"/><Relationship Id="rId125" Type="http://schemas.openxmlformats.org/officeDocument/2006/relationships/customXml" Target="../ink/ink118.xml"/><Relationship Id="rId141" Type="http://schemas.openxmlformats.org/officeDocument/2006/relationships/customXml" Target="../ink/ink126.xml"/><Relationship Id="rId146" Type="http://schemas.openxmlformats.org/officeDocument/2006/relationships/image" Target="../media/image1497.png"/><Relationship Id="rId7" Type="http://schemas.openxmlformats.org/officeDocument/2006/relationships/image" Target="../media/image4.wmf"/><Relationship Id="rId71" Type="http://schemas.openxmlformats.org/officeDocument/2006/relationships/customXml" Target="../ink/ink91.xml"/><Relationship Id="rId92" Type="http://schemas.openxmlformats.org/officeDocument/2006/relationships/image" Target="../media/image1471.png"/><Relationship Id="rId162" Type="http://schemas.openxmlformats.org/officeDocument/2006/relationships/image" Target="../media/image1505.png"/><Relationship Id="rId2" Type="http://schemas.openxmlformats.org/officeDocument/2006/relationships/oleObject" Target="../embeddings/oleObject1.bin"/><Relationship Id="rId29" Type="http://schemas.openxmlformats.org/officeDocument/2006/relationships/customXml" Target="../ink/ink70.xml"/><Relationship Id="rId24" Type="http://schemas.openxmlformats.org/officeDocument/2006/relationships/image" Target="../media/image1437.png"/><Relationship Id="rId40" Type="http://schemas.openxmlformats.org/officeDocument/2006/relationships/image" Target="../media/image1445.png"/><Relationship Id="rId45" Type="http://schemas.openxmlformats.org/officeDocument/2006/relationships/customXml" Target="../ink/ink78.xml"/><Relationship Id="rId66" Type="http://schemas.openxmlformats.org/officeDocument/2006/relationships/image" Target="../media/image1458.png"/><Relationship Id="rId87" Type="http://schemas.openxmlformats.org/officeDocument/2006/relationships/customXml" Target="../ink/ink99.xml"/><Relationship Id="rId110" Type="http://schemas.openxmlformats.org/officeDocument/2006/relationships/image" Target="../media/image1479.png"/><Relationship Id="rId115" Type="http://schemas.openxmlformats.org/officeDocument/2006/relationships/customXml" Target="../ink/ink113.xml"/><Relationship Id="rId131" Type="http://schemas.openxmlformats.org/officeDocument/2006/relationships/customXml" Target="../ink/ink121.xml"/><Relationship Id="rId136" Type="http://schemas.openxmlformats.org/officeDocument/2006/relationships/image" Target="../media/image1492.png"/><Relationship Id="rId157" Type="http://schemas.openxmlformats.org/officeDocument/2006/relationships/customXml" Target="../ink/ink134.xml"/><Relationship Id="rId61" Type="http://schemas.openxmlformats.org/officeDocument/2006/relationships/customXml" Target="../ink/ink86.xml"/><Relationship Id="rId82" Type="http://schemas.openxmlformats.org/officeDocument/2006/relationships/image" Target="../media/image1466.png"/><Relationship Id="rId152" Type="http://schemas.openxmlformats.org/officeDocument/2006/relationships/image" Target="../media/image1500.png"/><Relationship Id="rId14" Type="http://schemas.openxmlformats.org/officeDocument/2006/relationships/oleObject" Target="../embeddings/oleObject7.bin"/><Relationship Id="rId30" Type="http://schemas.openxmlformats.org/officeDocument/2006/relationships/image" Target="../media/image1440.png"/><Relationship Id="rId35" Type="http://schemas.openxmlformats.org/officeDocument/2006/relationships/customXml" Target="../ink/ink73.xml"/><Relationship Id="rId56" Type="http://schemas.openxmlformats.org/officeDocument/2006/relationships/image" Target="../media/image1453.png"/><Relationship Id="rId77" Type="http://schemas.openxmlformats.org/officeDocument/2006/relationships/customXml" Target="../ink/ink94.xml"/><Relationship Id="rId100" Type="http://schemas.openxmlformats.org/officeDocument/2006/relationships/image" Target="../media/image1475.png"/><Relationship Id="rId105" Type="http://schemas.openxmlformats.org/officeDocument/2006/relationships/customXml" Target="../ink/ink108.xml"/><Relationship Id="rId126" Type="http://schemas.openxmlformats.org/officeDocument/2006/relationships/image" Target="../media/image1487.png"/><Relationship Id="rId147" Type="http://schemas.openxmlformats.org/officeDocument/2006/relationships/customXml" Target="../ink/ink129.xml"/><Relationship Id="rId8" Type="http://schemas.openxmlformats.org/officeDocument/2006/relationships/oleObject" Target="../embeddings/oleObject4.bin"/><Relationship Id="rId51" Type="http://schemas.openxmlformats.org/officeDocument/2006/relationships/customXml" Target="../ink/ink81.xml"/><Relationship Id="rId72" Type="http://schemas.openxmlformats.org/officeDocument/2006/relationships/image" Target="../media/image1461.png"/><Relationship Id="rId93" Type="http://schemas.openxmlformats.org/officeDocument/2006/relationships/customXml" Target="../ink/ink102.xml"/><Relationship Id="rId98" Type="http://schemas.openxmlformats.org/officeDocument/2006/relationships/image" Target="../media/image1474.png"/><Relationship Id="rId121" Type="http://schemas.openxmlformats.org/officeDocument/2006/relationships/customXml" Target="../ink/ink116.xml"/><Relationship Id="rId142" Type="http://schemas.openxmlformats.org/officeDocument/2006/relationships/image" Target="../media/image1495.png"/><Relationship Id="rId163" Type="http://schemas.openxmlformats.org/officeDocument/2006/relationships/customXml" Target="../ink/ink137.xml"/><Relationship Id="rId3" Type="http://schemas.openxmlformats.org/officeDocument/2006/relationships/image" Target="../media/image2.wmf"/><Relationship Id="rId25" Type="http://schemas.openxmlformats.org/officeDocument/2006/relationships/customXml" Target="../ink/ink68.xml"/><Relationship Id="rId46" Type="http://schemas.openxmlformats.org/officeDocument/2006/relationships/image" Target="../media/image1448.png"/><Relationship Id="rId67" Type="http://schemas.openxmlformats.org/officeDocument/2006/relationships/customXml" Target="../ink/ink89.xml"/><Relationship Id="rId116" Type="http://schemas.openxmlformats.org/officeDocument/2006/relationships/image" Target="../media/image1482.png"/><Relationship Id="rId137" Type="http://schemas.openxmlformats.org/officeDocument/2006/relationships/customXml" Target="../ink/ink124.xml"/><Relationship Id="rId158" Type="http://schemas.openxmlformats.org/officeDocument/2006/relationships/image" Target="../media/image1503.png"/><Relationship Id="rId20" Type="http://schemas.openxmlformats.org/officeDocument/2006/relationships/image" Target="../media/image1435.png"/><Relationship Id="rId41" Type="http://schemas.openxmlformats.org/officeDocument/2006/relationships/customXml" Target="../ink/ink76.xml"/><Relationship Id="rId62" Type="http://schemas.openxmlformats.org/officeDocument/2006/relationships/image" Target="../media/image1456.png"/><Relationship Id="rId83" Type="http://schemas.openxmlformats.org/officeDocument/2006/relationships/customXml" Target="../ink/ink97.xml"/><Relationship Id="rId88" Type="http://schemas.openxmlformats.org/officeDocument/2006/relationships/image" Target="../media/image1469.png"/><Relationship Id="rId111" Type="http://schemas.openxmlformats.org/officeDocument/2006/relationships/customXml" Target="../ink/ink111.xml"/><Relationship Id="rId132" Type="http://schemas.openxmlformats.org/officeDocument/2006/relationships/image" Target="../media/image1490.png"/><Relationship Id="rId153" Type="http://schemas.openxmlformats.org/officeDocument/2006/relationships/customXml" Target="../ink/ink132.xml"/><Relationship Id="rId15" Type="http://schemas.openxmlformats.org/officeDocument/2006/relationships/image" Target="../media/image8.wmf"/><Relationship Id="rId36" Type="http://schemas.openxmlformats.org/officeDocument/2006/relationships/image" Target="../media/image1443.png"/><Relationship Id="rId57" Type="http://schemas.openxmlformats.org/officeDocument/2006/relationships/customXml" Target="../ink/ink84.xml"/><Relationship Id="rId106" Type="http://schemas.openxmlformats.org/officeDocument/2006/relationships/image" Target="../media/image1477.png"/><Relationship Id="rId127" Type="http://schemas.openxmlformats.org/officeDocument/2006/relationships/customXml" Target="../ink/ink119.xml"/><Relationship Id="rId10" Type="http://schemas.openxmlformats.org/officeDocument/2006/relationships/oleObject" Target="../embeddings/oleObject5.bin"/><Relationship Id="rId31" Type="http://schemas.openxmlformats.org/officeDocument/2006/relationships/customXml" Target="../ink/ink71.xml"/><Relationship Id="rId52" Type="http://schemas.openxmlformats.org/officeDocument/2006/relationships/image" Target="../media/image1451.png"/><Relationship Id="rId73" Type="http://schemas.openxmlformats.org/officeDocument/2006/relationships/customXml" Target="../ink/ink92.xml"/><Relationship Id="rId78" Type="http://schemas.openxmlformats.org/officeDocument/2006/relationships/image" Target="../media/image1464.png"/><Relationship Id="rId94" Type="http://schemas.openxmlformats.org/officeDocument/2006/relationships/image" Target="../media/image1472.png"/><Relationship Id="rId99" Type="http://schemas.openxmlformats.org/officeDocument/2006/relationships/customXml" Target="../ink/ink105.xml"/><Relationship Id="rId101" Type="http://schemas.openxmlformats.org/officeDocument/2006/relationships/customXml" Target="../ink/ink106.xml"/><Relationship Id="rId122" Type="http://schemas.openxmlformats.org/officeDocument/2006/relationships/image" Target="../media/image1485.png"/><Relationship Id="rId143" Type="http://schemas.openxmlformats.org/officeDocument/2006/relationships/customXml" Target="../ink/ink127.xml"/><Relationship Id="rId148" Type="http://schemas.openxmlformats.org/officeDocument/2006/relationships/image" Target="../media/image1498.png"/><Relationship Id="rId164" Type="http://schemas.openxmlformats.org/officeDocument/2006/relationships/image" Target="../media/image150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26" Type="http://schemas.openxmlformats.org/officeDocument/2006/relationships/image" Target="../media/image1438.png"/><Relationship Id="rId47" Type="http://schemas.openxmlformats.org/officeDocument/2006/relationships/customXml" Target="../ink/ink79.xml"/><Relationship Id="rId68" Type="http://schemas.openxmlformats.org/officeDocument/2006/relationships/image" Target="../media/image1459.png"/><Relationship Id="rId89" Type="http://schemas.openxmlformats.org/officeDocument/2006/relationships/customXml" Target="../ink/ink100.xml"/><Relationship Id="rId112" Type="http://schemas.openxmlformats.org/officeDocument/2006/relationships/image" Target="../media/image1480.png"/><Relationship Id="rId133" Type="http://schemas.openxmlformats.org/officeDocument/2006/relationships/customXml" Target="../ink/ink122.xml"/><Relationship Id="rId154" Type="http://schemas.openxmlformats.org/officeDocument/2006/relationships/image" Target="../media/image1501.png"/><Relationship Id="rId16" Type="http://schemas.openxmlformats.org/officeDocument/2006/relationships/oleObject" Target="../embeddings/oleObject8.bin"/><Relationship Id="rId37" Type="http://schemas.openxmlformats.org/officeDocument/2006/relationships/customXml" Target="../ink/ink74.xml"/><Relationship Id="rId58" Type="http://schemas.openxmlformats.org/officeDocument/2006/relationships/image" Target="../media/image1454.png"/><Relationship Id="rId79" Type="http://schemas.openxmlformats.org/officeDocument/2006/relationships/customXml" Target="../ink/ink95.xml"/><Relationship Id="rId102" Type="http://schemas.openxmlformats.org/officeDocument/2006/relationships/image" Target="../media/image1476.png"/><Relationship Id="rId123" Type="http://schemas.openxmlformats.org/officeDocument/2006/relationships/customXml" Target="../ink/ink117.xml"/><Relationship Id="rId144" Type="http://schemas.openxmlformats.org/officeDocument/2006/relationships/image" Target="../media/image1496.png"/><Relationship Id="rId90" Type="http://schemas.openxmlformats.org/officeDocument/2006/relationships/image" Target="../media/image1470.png"/><Relationship Id="rId165" Type="http://schemas.openxmlformats.org/officeDocument/2006/relationships/customXml" Target="../ink/ink138.xml"/><Relationship Id="rId27" Type="http://schemas.openxmlformats.org/officeDocument/2006/relationships/customXml" Target="../ink/ink69.xml"/><Relationship Id="rId48" Type="http://schemas.openxmlformats.org/officeDocument/2006/relationships/image" Target="../media/image1449.png"/><Relationship Id="rId69" Type="http://schemas.openxmlformats.org/officeDocument/2006/relationships/customXml" Target="../ink/ink90.xml"/><Relationship Id="rId113" Type="http://schemas.openxmlformats.org/officeDocument/2006/relationships/customXml" Target="../ink/ink112.xml"/><Relationship Id="rId134" Type="http://schemas.openxmlformats.org/officeDocument/2006/relationships/image" Target="../media/image1491.png"/><Relationship Id="rId80" Type="http://schemas.openxmlformats.org/officeDocument/2006/relationships/image" Target="../media/image1465.png"/><Relationship Id="rId155" Type="http://schemas.openxmlformats.org/officeDocument/2006/relationships/customXml" Target="../ink/ink13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wmf"/><Relationship Id="rId18" Type="http://schemas.openxmlformats.org/officeDocument/2006/relationships/image" Target="../media/image1515.png"/><Relationship Id="rId26" Type="http://schemas.openxmlformats.org/officeDocument/2006/relationships/image" Target="../media/image1519.png"/><Relationship Id="rId39" Type="http://schemas.openxmlformats.org/officeDocument/2006/relationships/customXml" Target="../ink/ink151.xml"/><Relationship Id="rId21" Type="http://schemas.openxmlformats.org/officeDocument/2006/relationships/customXml" Target="../ink/ink142.xml"/><Relationship Id="rId34" Type="http://schemas.openxmlformats.org/officeDocument/2006/relationships/image" Target="../media/image1523.png"/><Relationship Id="rId42" Type="http://schemas.openxmlformats.org/officeDocument/2006/relationships/image" Target="../media/image1527.png"/><Relationship Id="rId7" Type="http://schemas.openxmlformats.org/officeDocument/2006/relationships/image" Target="../media/image12.wmf"/><Relationship Id="rId2" Type="http://schemas.openxmlformats.org/officeDocument/2006/relationships/oleObject" Target="../embeddings/oleObject9.bin"/><Relationship Id="rId16" Type="http://schemas.openxmlformats.org/officeDocument/2006/relationships/image" Target="../media/image1514.png"/><Relationship Id="rId20" Type="http://schemas.openxmlformats.org/officeDocument/2006/relationships/image" Target="../media/image1516.png"/><Relationship Id="rId29" Type="http://schemas.openxmlformats.org/officeDocument/2006/relationships/customXml" Target="../ink/ink146.xml"/><Relationship Id="rId41" Type="http://schemas.openxmlformats.org/officeDocument/2006/relationships/customXml" Target="../ink/ink15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24" Type="http://schemas.openxmlformats.org/officeDocument/2006/relationships/image" Target="../media/image1518.png"/><Relationship Id="rId32" Type="http://schemas.openxmlformats.org/officeDocument/2006/relationships/image" Target="../media/image1522.png"/><Relationship Id="rId37" Type="http://schemas.openxmlformats.org/officeDocument/2006/relationships/customXml" Target="../ink/ink150.xml"/><Relationship Id="rId40" Type="http://schemas.openxmlformats.org/officeDocument/2006/relationships/image" Target="../media/image1526.png"/><Relationship Id="rId5" Type="http://schemas.openxmlformats.org/officeDocument/2006/relationships/image" Target="../media/image11.wmf"/><Relationship Id="rId23" Type="http://schemas.openxmlformats.org/officeDocument/2006/relationships/customXml" Target="../ink/ink143.xml"/><Relationship Id="rId28" Type="http://schemas.openxmlformats.org/officeDocument/2006/relationships/image" Target="../media/image1520.png"/><Relationship Id="rId36" Type="http://schemas.openxmlformats.org/officeDocument/2006/relationships/image" Target="../media/image1524.png"/><Relationship Id="rId10" Type="http://schemas.openxmlformats.org/officeDocument/2006/relationships/oleObject" Target="../embeddings/oleObject13.bin"/><Relationship Id="rId19" Type="http://schemas.openxmlformats.org/officeDocument/2006/relationships/customXml" Target="../ink/ink141.xml"/><Relationship Id="rId31" Type="http://schemas.openxmlformats.org/officeDocument/2006/relationships/customXml" Target="../ink/ink147.xml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customXml" Target="../ink/ink139.xml"/><Relationship Id="rId22" Type="http://schemas.openxmlformats.org/officeDocument/2006/relationships/image" Target="../media/image1517.png"/><Relationship Id="rId27" Type="http://schemas.openxmlformats.org/officeDocument/2006/relationships/customXml" Target="../ink/ink145.xml"/><Relationship Id="rId30" Type="http://schemas.openxmlformats.org/officeDocument/2006/relationships/image" Target="../media/image1521.png"/><Relationship Id="rId35" Type="http://schemas.openxmlformats.org/officeDocument/2006/relationships/customXml" Target="../ink/ink149.xml"/><Relationship Id="rId8" Type="http://schemas.openxmlformats.org/officeDocument/2006/relationships/oleObject" Target="../embeddings/oleObject12.bin"/><Relationship Id="rId3" Type="http://schemas.openxmlformats.org/officeDocument/2006/relationships/image" Target="../media/image10.wmf"/><Relationship Id="rId12" Type="http://schemas.openxmlformats.org/officeDocument/2006/relationships/oleObject" Target="../embeddings/oleObject14.bin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33" Type="http://schemas.openxmlformats.org/officeDocument/2006/relationships/customXml" Target="../ink/ink148.xml"/><Relationship Id="rId38" Type="http://schemas.openxmlformats.org/officeDocument/2006/relationships/image" Target="../media/image15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0.png"/><Relationship Id="rId13" Type="http://schemas.openxmlformats.org/officeDocument/2006/relationships/customXml" Target="../ink/ink158.xml"/><Relationship Id="rId3" Type="http://schemas.openxmlformats.org/officeDocument/2006/relationships/customXml" Target="../ink/ink153.xml"/><Relationship Id="rId7" Type="http://schemas.openxmlformats.org/officeDocument/2006/relationships/customXml" Target="../ink/ink155.xml"/><Relationship Id="rId12" Type="http://schemas.openxmlformats.org/officeDocument/2006/relationships/image" Target="../media/image1532.png"/><Relationship Id="rId2" Type="http://schemas.openxmlformats.org/officeDocument/2006/relationships/image" Target="NULL"/><Relationship Id="rId16" Type="http://schemas.openxmlformats.org/officeDocument/2006/relationships/image" Target="../media/image15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9.png"/><Relationship Id="rId11" Type="http://schemas.openxmlformats.org/officeDocument/2006/relationships/customXml" Target="../ink/ink157.xml"/><Relationship Id="rId5" Type="http://schemas.openxmlformats.org/officeDocument/2006/relationships/customXml" Target="../ink/ink154.xml"/><Relationship Id="rId15" Type="http://schemas.openxmlformats.org/officeDocument/2006/relationships/customXml" Target="../ink/ink159.xml"/><Relationship Id="rId10" Type="http://schemas.openxmlformats.org/officeDocument/2006/relationships/image" Target="../media/image1531.png"/><Relationship Id="rId4" Type="http://schemas.openxmlformats.org/officeDocument/2006/relationships/image" Target="../media/image1528.png"/><Relationship Id="rId9" Type="http://schemas.openxmlformats.org/officeDocument/2006/relationships/customXml" Target="../ink/ink156.xml"/><Relationship Id="rId14" Type="http://schemas.openxmlformats.org/officeDocument/2006/relationships/image" Target="../media/image1533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46.png"/><Relationship Id="rId117" Type="http://schemas.openxmlformats.org/officeDocument/2006/relationships/image" Target="../media/image1591.png"/><Relationship Id="rId21" Type="http://schemas.openxmlformats.org/officeDocument/2006/relationships/customXml" Target="../ink/ink169.xml"/><Relationship Id="rId42" Type="http://schemas.openxmlformats.org/officeDocument/2006/relationships/image" Target="../media/image1554.png"/><Relationship Id="rId47" Type="http://schemas.openxmlformats.org/officeDocument/2006/relationships/customXml" Target="../ink/ink182.xml"/><Relationship Id="rId63" Type="http://schemas.openxmlformats.org/officeDocument/2006/relationships/customXml" Target="../ink/ink190.xml"/><Relationship Id="rId68" Type="http://schemas.openxmlformats.org/officeDocument/2006/relationships/image" Target="../media/image1567.png"/><Relationship Id="rId84" Type="http://schemas.openxmlformats.org/officeDocument/2006/relationships/image" Target="../media/image1575.png"/><Relationship Id="rId89" Type="http://schemas.openxmlformats.org/officeDocument/2006/relationships/customXml" Target="../ink/ink203.xml"/><Relationship Id="rId112" Type="http://schemas.openxmlformats.org/officeDocument/2006/relationships/customXml" Target="../ink/ink215.xml"/><Relationship Id="rId16" Type="http://schemas.openxmlformats.org/officeDocument/2006/relationships/image" Target="../media/image1541.png"/><Relationship Id="rId107" Type="http://schemas.openxmlformats.org/officeDocument/2006/relationships/image" Target="../media/image1586.png"/><Relationship Id="rId11" Type="http://schemas.openxmlformats.org/officeDocument/2006/relationships/customXml" Target="../ink/ink164.xml"/><Relationship Id="rId32" Type="http://schemas.openxmlformats.org/officeDocument/2006/relationships/image" Target="../media/image1549.png"/><Relationship Id="rId37" Type="http://schemas.openxmlformats.org/officeDocument/2006/relationships/customXml" Target="../ink/ink177.xml"/><Relationship Id="rId53" Type="http://schemas.openxmlformats.org/officeDocument/2006/relationships/customXml" Target="../ink/ink185.xml"/><Relationship Id="rId58" Type="http://schemas.openxmlformats.org/officeDocument/2006/relationships/image" Target="../media/image1562.png"/><Relationship Id="rId74" Type="http://schemas.openxmlformats.org/officeDocument/2006/relationships/image" Target="../media/image1570.png"/><Relationship Id="rId79" Type="http://schemas.openxmlformats.org/officeDocument/2006/relationships/customXml" Target="../ink/ink198.xml"/><Relationship Id="rId102" Type="http://schemas.openxmlformats.org/officeDocument/2006/relationships/image" Target="../media/image1584.png"/><Relationship Id="rId5" Type="http://schemas.openxmlformats.org/officeDocument/2006/relationships/customXml" Target="../ink/ink161.xml"/><Relationship Id="rId90" Type="http://schemas.openxmlformats.org/officeDocument/2006/relationships/image" Target="../media/image1578.png"/><Relationship Id="rId95" Type="http://schemas.openxmlformats.org/officeDocument/2006/relationships/customXml" Target="../ink/ink206.xml"/><Relationship Id="rId22" Type="http://schemas.openxmlformats.org/officeDocument/2006/relationships/image" Target="../media/image1544.png"/><Relationship Id="rId27" Type="http://schemas.openxmlformats.org/officeDocument/2006/relationships/customXml" Target="../ink/ink172.xml"/><Relationship Id="rId43" Type="http://schemas.openxmlformats.org/officeDocument/2006/relationships/customXml" Target="../ink/ink180.xml"/><Relationship Id="rId48" Type="http://schemas.openxmlformats.org/officeDocument/2006/relationships/image" Target="../media/image1557.png"/><Relationship Id="rId64" Type="http://schemas.openxmlformats.org/officeDocument/2006/relationships/image" Target="../media/image1565.png"/><Relationship Id="rId69" Type="http://schemas.openxmlformats.org/officeDocument/2006/relationships/customXml" Target="../ink/ink193.xml"/><Relationship Id="rId113" Type="http://schemas.openxmlformats.org/officeDocument/2006/relationships/image" Target="../media/image1589.png"/><Relationship Id="rId118" Type="http://schemas.openxmlformats.org/officeDocument/2006/relationships/customXml" Target="../ink/ink218.xml"/><Relationship Id="rId80" Type="http://schemas.openxmlformats.org/officeDocument/2006/relationships/image" Target="../media/image1573.png"/><Relationship Id="rId85" Type="http://schemas.openxmlformats.org/officeDocument/2006/relationships/customXml" Target="../ink/ink201.xml"/><Relationship Id="rId12" Type="http://schemas.openxmlformats.org/officeDocument/2006/relationships/image" Target="../media/image1539.png"/><Relationship Id="rId17" Type="http://schemas.openxmlformats.org/officeDocument/2006/relationships/customXml" Target="../ink/ink167.xml"/><Relationship Id="rId33" Type="http://schemas.openxmlformats.org/officeDocument/2006/relationships/customXml" Target="../ink/ink175.xml"/><Relationship Id="rId38" Type="http://schemas.openxmlformats.org/officeDocument/2006/relationships/image" Target="../media/image1552.png"/><Relationship Id="rId59" Type="http://schemas.openxmlformats.org/officeDocument/2006/relationships/customXml" Target="../ink/ink188.xml"/><Relationship Id="rId103" Type="http://schemas.openxmlformats.org/officeDocument/2006/relationships/customXml" Target="../ink/ink210.xml"/><Relationship Id="rId108" Type="http://schemas.openxmlformats.org/officeDocument/2006/relationships/customXml" Target="../ink/ink213.xml"/><Relationship Id="rId54" Type="http://schemas.openxmlformats.org/officeDocument/2006/relationships/image" Target="../media/image1560.png"/><Relationship Id="rId70" Type="http://schemas.openxmlformats.org/officeDocument/2006/relationships/image" Target="../media/image1568.png"/><Relationship Id="rId75" Type="http://schemas.openxmlformats.org/officeDocument/2006/relationships/customXml" Target="../ink/ink196.xml"/><Relationship Id="rId91" Type="http://schemas.openxmlformats.org/officeDocument/2006/relationships/customXml" Target="../ink/ink204.xml"/><Relationship Id="rId96" Type="http://schemas.openxmlformats.org/officeDocument/2006/relationships/image" Target="../media/image15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6.png"/><Relationship Id="rId23" Type="http://schemas.openxmlformats.org/officeDocument/2006/relationships/customXml" Target="../ink/ink170.xml"/><Relationship Id="rId28" Type="http://schemas.openxmlformats.org/officeDocument/2006/relationships/image" Target="../media/image1547.png"/><Relationship Id="rId49" Type="http://schemas.openxmlformats.org/officeDocument/2006/relationships/customXml" Target="../ink/ink183.xml"/><Relationship Id="rId114" Type="http://schemas.openxmlformats.org/officeDocument/2006/relationships/customXml" Target="../ink/ink216.xml"/><Relationship Id="rId119" Type="http://schemas.openxmlformats.org/officeDocument/2006/relationships/image" Target="../media/image1592.png"/><Relationship Id="rId10" Type="http://schemas.openxmlformats.org/officeDocument/2006/relationships/image" Target="../media/image1538.png"/><Relationship Id="rId31" Type="http://schemas.openxmlformats.org/officeDocument/2006/relationships/customXml" Target="../ink/ink174.xml"/><Relationship Id="rId44" Type="http://schemas.openxmlformats.org/officeDocument/2006/relationships/image" Target="../media/image1555.png"/><Relationship Id="rId52" Type="http://schemas.openxmlformats.org/officeDocument/2006/relationships/image" Target="../media/image1559.png"/><Relationship Id="rId60" Type="http://schemas.openxmlformats.org/officeDocument/2006/relationships/image" Target="../media/image1563.png"/><Relationship Id="rId65" Type="http://schemas.openxmlformats.org/officeDocument/2006/relationships/customXml" Target="../ink/ink191.xml"/><Relationship Id="rId73" Type="http://schemas.openxmlformats.org/officeDocument/2006/relationships/customXml" Target="../ink/ink195.xml"/><Relationship Id="rId78" Type="http://schemas.openxmlformats.org/officeDocument/2006/relationships/image" Target="../media/image1572.png"/><Relationship Id="rId81" Type="http://schemas.openxmlformats.org/officeDocument/2006/relationships/customXml" Target="../ink/ink199.xml"/><Relationship Id="rId86" Type="http://schemas.openxmlformats.org/officeDocument/2006/relationships/image" Target="../media/image1576.png"/><Relationship Id="rId94" Type="http://schemas.openxmlformats.org/officeDocument/2006/relationships/image" Target="../media/image1580.png"/><Relationship Id="rId99" Type="http://schemas.openxmlformats.org/officeDocument/2006/relationships/customXml" Target="../ink/ink208.xml"/><Relationship Id="rId101" Type="http://schemas.openxmlformats.org/officeDocument/2006/relationships/customXml" Target="../ink/ink209.xml"/><Relationship Id="rId4" Type="http://schemas.openxmlformats.org/officeDocument/2006/relationships/image" Target="../media/image1535.png"/><Relationship Id="rId9" Type="http://schemas.openxmlformats.org/officeDocument/2006/relationships/customXml" Target="../ink/ink163.xml"/><Relationship Id="rId13" Type="http://schemas.openxmlformats.org/officeDocument/2006/relationships/customXml" Target="../ink/ink165.xml"/><Relationship Id="rId18" Type="http://schemas.openxmlformats.org/officeDocument/2006/relationships/image" Target="../media/image1542.png"/><Relationship Id="rId39" Type="http://schemas.openxmlformats.org/officeDocument/2006/relationships/customXml" Target="../ink/ink178.xml"/><Relationship Id="rId109" Type="http://schemas.openxmlformats.org/officeDocument/2006/relationships/image" Target="../media/image1587.png"/><Relationship Id="rId34" Type="http://schemas.openxmlformats.org/officeDocument/2006/relationships/image" Target="../media/image1550.png"/><Relationship Id="rId50" Type="http://schemas.openxmlformats.org/officeDocument/2006/relationships/image" Target="../media/image1558.png"/><Relationship Id="rId55" Type="http://schemas.openxmlformats.org/officeDocument/2006/relationships/customXml" Target="../ink/ink186.xml"/><Relationship Id="rId76" Type="http://schemas.openxmlformats.org/officeDocument/2006/relationships/image" Target="../media/image1571.png"/><Relationship Id="rId97" Type="http://schemas.openxmlformats.org/officeDocument/2006/relationships/customXml" Target="../ink/ink207.xml"/><Relationship Id="rId104" Type="http://schemas.openxmlformats.org/officeDocument/2006/relationships/image" Target="../media/image1585.png"/><Relationship Id="rId7" Type="http://schemas.openxmlformats.org/officeDocument/2006/relationships/customXml" Target="../ink/ink162.xml"/><Relationship Id="rId71" Type="http://schemas.openxmlformats.org/officeDocument/2006/relationships/customXml" Target="../ink/ink194.xml"/><Relationship Id="rId92" Type="http://schemas.openxmlformats.org/officeDocument/2006/relationships/image" Target="../media/image1579.png"/><Relationship Id="rId2" Type="http://schemas.openxmlformats.org/officeDocument/2006/relationships/image" Target="NULL"/><Relationship Id="rId29" Type="http://schemas.openxmlformats.org/officeDocument/2006/relationships/customXml" Target="../ink/ink173.xml"/><Relationship Id="rId24" Type="http://schemas.openxmlformats.org/officeDocument/2006/relationships/image" Target="../media/image1545.png"/><Relationship Id="rId40" Type="http://schemas.openxmlformats.org/officeDocument/2006/relationships/image" Target="../media/image1553.png"/><Relationship Id="rId45" Type="http://schemas.openxmlformats.org/officeDocument/2006/relationships/customXml" Target="../ink/ink181.xml"/><Relationship Id="rId66" Type="http://schemas.openxmlformats.org/officeDocument/2006/relationships/image" Target="../media/image1566.png"/><Relationship Id="rId87" Type="http://schemas.openxmlformats.org/officeDocument/2006/relationships/customXml" Target="../ink/ink202.xml"/><Relationship Id="rId110" Type="http://schemas.openxmlformats.org/officeDocument/2006/relationships/customXml" Target="../ink/ink214.xml"/><Relationship Id="rId115" Type="http://schemas.openxmlformats.org/officeDocument/2006/relationships/image" Target="../media/image1590.png"/><Relationship Id="rId61" Type="http://schemas.openxmlformats.org/officeDocument/2006/relationships/customXml" Target="../ink/ink189.xml"/><Relationship Id="rId82" Type="http://schemas.openxmlformats.org/officeDocument/2006/relationships/image" Target="../media/image1574.png"/><Relationship Id="rId19" Type="http://schemas.openxmlformats.org/officeDocument/2006/relationships/customXml" Target="../ink/ink168.xml"/><Relationship Id="rId14" Type="http://schemas.openxmlformats.org/officeDocument/2006/relationships/image" Target="../media/image1540.png"/><Relationship Id="rId30" Type="http://schemas.openxmlformats.org/officeDocument/2006/relationships/image" Target="../media/image1548.png"/><Relationship Id="rId35" Type="http://schemas.openxmlformats.org/officeDocument/2006/relationships/customXml" Target="../ink/ink176.xml"/><Relationship Id="rId56" Type="http://schemas.openxmlformats.org/officeDocument/2006/relationships/image" Target="../media/image1561.png"/><Relationship Id="rId77" Type="http://schemas.openxmlformats.org/officeDocument/2006/relationships/customXml" Target="../ink/ink197.xml"/><Relationship Id="rId100" Type="http://schemas.openxmlformats.org/officeDocument/2006/relationships/image" Target="../media/image1583.png"/><Relationship Id="rId105" Type="http://schemas.openxmlformats.org/officeDocument/2006/relationships/customXml" Target="../ink/ink211.xml"/><Relationship Id="rId8" Type="http://schemas.openxmlformats.org/officeDocument/2006/relationships/image" Target="../media/image1537.png"/><Relationship Id="rId51" Type="http://schemas.openxmlformats.org/officeDocument/2006/relationships/customXml" Target="../ink/ink184.xml"/><Relationship Id="rId72" Type="http://schemas.openxmlformats.org/officeDocument/2006/relationships/image" Target="../media/image1569.png"/><Relationship Id="rId93" Type="http://schemas.openxmlformats.org/officeDocument/2006/relationships/customXml" Target="../ink/ink205.xml"/><Relationship Id="rId98" Type="http://schemas.openxmlformats.org/officeDocument/2006/relationships/image" Target="../media/image1582.png"/><Relationship Id="rId3" Type="http://schemas.openxmlformats.org/officeDocument/2006/relationships/customXml" Target="../ink/ink160.xml"/><Relationship Id="rId25" Type="http://schemas.openxmlformats.org/officeDocument/2006/relationships/customXml" Target="../ink/ink171.xml"/><Relationship Id="rId46" Type="http://schemas.openxmlformats.org/officeDocument/2006/relationships/image" Target="../media/image1556.png"/><Relationship Id="rId67" Type="http://schemas.openxmlformats.org/officeDocument/2006/relationships/customXml" Target="../ink/ink192.xml"/><Relationship Id="rId116" Type="http://schemas.openxmlformats.org/officeDocument/2006/relationships/customXml" Target="../ink/ink217.xml"/><Relationship Id="rId20" Type="http://schemas.openxmlformats.org/officeDocument/2006/relationships/image" Target="../media/image1543.png"/><Relationship Id="rId41" Type="http://schemas.openxmlformats.org/officeDocument/2006/relationships/customXml" Target="../ink/ink179.xml"/><Relationship Id="rId62" Type="http://schemas.openxmlformats.org/officeDocument/2006/relationships/image" Target="../media/image1564.png"/><Relationship Id="rId83" Type="http://schemas.openxmlformats.org/officeDocument/2006/relationships/customXml" Target="../ink/ink200.xml"/><Relationship Id="rId88" Type="http://schemas.openxmlformats.org/officeDocument/2006/relationships/image" Target="../media/image1577.png"/><Relationship Id="rId111" Type="http://schemas.openxmlformats.org/officeDocument/2006/relationships/image" Target="../media/image1588.png"/><Relationship Id="rId15" Type="http://schemas.openxmlformats.org/officeDocument/2006/relationships/customXml" Target="../ink/ink166.xml"/><Relationship Id="rId36" Type="http://schemas.openxmlformats.org/officeDocument/2006/relationships/image" Target="../media/image1551.png"/><Relationship Id="rId57" Type="http://schemas.openxmlformats.org/officeDocument/2006/relationships/customXml" Target="../ink/ink187.xml"/><Relationship Id="rId106" Type="http://schemas.openxmlformats.org/officeDocument/2006/relationships/customXml" Target="../ink/ink2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40A2AD2-083A-18DE-B6D2-84952B8A9AD6}"/>
              </a:ext>
            </a:extLst>
          </p:cNvPr>
          <p:cNvGrpSpPr/>
          <p:nvPr/>
        </p:nvGrpSpPr>
        <p:grpSpPr>
          <a:xfrm>
            <a:off x="9883211" y="1622422"/>
            <a:ext cx="139680" cy="153000"/>
            <a:chOff x="9883211" y="1622422"/>
            <a:chExt cx="13968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14:cNvPr>
                <p14:cNvContentPartPr/>
                <p14:nvPr/>
              </p14:nvContentPartPr>
              <p14:xfrm>
                <a:off x="9895091" y="1622422"/>
                <a:ext cx="74160" cy="153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001E63A-7751-8E6E-1268-483626D17D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88971" y="1616302"/>
                  <a:ext cx="8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14:cNvPr>
                <p14:cNvContentPartPr/>
                <p14:nvPr/>
              </p14:nvContentPartPr>
              <p14:xfrm>
                <a:off x="9883211" y="1639342"/>
                <a:ext cx="139680" cy="109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89D3D37-9447-DCAF-B01F-0EBD8DB3A68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77091" y="1633222"/>
                  <a:ext cx="151920" cy="122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5016CDF-9097-434B-BB5F-62FC0D1A52E8}"/>
                  </a:ext>
                </a:extLst>
              </p:cNvPr>
              <p:cNvSpPr txBox="1"/>
              <p:nvPr/>
            </p:nvSpPr>
            <p:spPr>
              <a:xfrm>
                <a:off x="8282770" y="164853"/>
                <a:ext cx="3909230" cy="26976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1200" b="1" dirty="0"/>
                  <a:t>Rule 1: </a:t>
                </a:r>
                <a14:m>
                  <m:oMath xmlns:m="http://schemas.openxmlformats.org/officeDocument/2006/math">
                    <m:r>
                      <a:rPr lang="de-DE" sz="1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200" b="1" dirty="0"/>
              </a:p>
              <a:p>
                <a:r>
                  <a:rPr lang="de-DE" sz="1200" dirty="0" err="1"/>
                  <a:t>Addtion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rule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for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any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events</a:t>
                </a:r>
                <a:endParaRPr lang="de-DE" sz="1200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b="1" dirty="0"/>
                  <a:t>Rule 2: </a:t>
                </a:r>
                <a14:m>
                  <m:oMath xmlns:m="http://schemas.openxmlformats.org/officeDocument/2006/math">
                    <m:r>
                      <a:rPr lang="de-DE" sz="1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1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200" b="1" dirty="0"/>
              </a:p>
              <a:p>
                <a:r>
                  <a:rPr lang="de-DE" sz="1200" dirty="0"/>
                  <a:t>A </a:t>
                </a:r>
                <a:r>
                  <a:rPr lang="de-DE" sz="1200" dirty="0" err="1"/>
                  <a:t>without</a:t>
                </a:r>
                <a:r>
                  <a:rPr lang="de-DE" sz="1200" dirty="0"/>
                  <a:t> B</a:t>
                </a:r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b="1" dirty="0"/>
                  <a:t>Rule 3:</a:t>
                </a:r>
                <a14:m>
                  <m:oMath xmlns:m="http://schemas.openxmlformats.org/officeDocument/2006/math">
                    <m:r>
                      <a:rPr lang="de-DE" sz="1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1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1200" b="1" dirty="0"/>
              </a:p>
              <a:p>
                <a:endParaRPr lang="de-DE" sz="1200" b="1" dirty="0"/>
              </a:p>
              <a:p>
                <a:r>
                  <a:rPr lang="de-DE" sz="1200" dirty="0" err="1"/>
                  <a:t>Probality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of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complementary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events</a:t>
                </a:r>
                <a:endParaRPr lang="de-DE" sz="1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B5016CDF-9097-434B-BB5F-62FC0D1A5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770" y="164853"/>
                <a:ext cx="3909230" cy="2697617"/>
              </a:xfrm>
              <a:prstGeom prst="rect">
                <a:avLst/>
              </a:prstGeom>
              <a:blipFill>
                <a:blip r:embed="rId4"/>
                <a:stretch>
                  <a:fillRect l="-1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780571C-2DE2-4786-8AAE-4DEC61DCCB0B}"/>
                  </a:ext>
                </a:extLst>
              </p14:cNvPr>
              <p14:cNvContentPartPr/>
              <p14:nvPr/>
            </p14:nvContentPartPr>
            <p14:xfrm>
              <a:off x="8361094" y="413405"/>
              <a:ext cx="519120" cy="18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780571C-2DE2-4786-8AAE-4DEC61DCCB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6774" y="409085"/>
                <a:ext cx="527760" cy="2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2" name="Objekt 91">
            <a:extLst>
              <a:ext uri="{FF2B5EF4-FFF2-40B4-BE49-F238E27FC236}">
                <a16:creationId xmlns:a16="http://schemas.microsoft.com/office/drawing/2014/main" id="{C3086D90-58BA-4637-BD6E-278873CDE0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7254165"/>
              </p:ext>
            </p:extLst>
          </p:nvPr>
        </p:nvGraphicFramePr>
        <p:xfrm>
          <a:off x="9339457" y="2657330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7" imgW="1536480" imgH="419040" progId="Equation.3">
                  <p:embed/>
                </p:oleObj>
              </mc:Choice>
              <mc:Fallback>
                <p:oleObj name="Formel" r:id="rId7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9457" y="2657330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kt 92">
            <a:extLst>
              <a:ext uri="{FF2B5EF4-FFF2-40B4-BE49-F238E27FC236}">
                <a16:creationId xmlns:a16="http://schemas.microsoft.com/office/drawing/2014/main" id="{6D459A21-6446-49A3-A8B8-4EF682D14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126950"/>
              </p:ext>
            </p:extLst>
          </p:nvPr>
        </p:nvGraphicFramePr>
        <p:xfrm>
          <a:off x="9561141" y="3362885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9" imgW="1295400" imgH="419100" progId="Equation.3">
                  <p:embed/>
                </p:oleObj>
              </mc:Choice>
              <mc:Fallback>
                <p:oleObj name="Formel" r:id="rId9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141" y="3362885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BA897D5-4801-4E02-A722-68C69297753D}"/>
                  </a:ext>
                </a:extLst>
              </p14:cNvPr>
              <p14:cNvContentPartPr/>
              <p14:nvPr/>
            </p14:nvContentPartPr>
            <p14:xfrm>
              <a:off x="84334" y="887885"/>
              <a:ext cx="1216440" cy="308052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BA897D5-4801-4E02-A722-68C6929775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014" y="883565"/>
                <a:ext cx="1225080" cy="30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995155D5-22E2-4E9C-84F7-18EC65D60E26}"/>
                  </a:ext>
                </a:extLst>
              </p14:cNvPr>
              <p14:cNvContentPartPr/>
              <p14:nvPr/>
            </p14:nvContentPartPr>
            <p14:xfrm>
              <a:off x="1118614" y="758285"/>
              <a:ext cx="106200" cy="15696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995155D5-22E2-4E9C-84F7-18EC65D60E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4294" y="753965"/>
                <a:ext cx="114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C912FA7-81BE-44FD-97F7-55A699B9C01E}"/>
                  </a:ext>
                </a:extLst>
              </p14:cNvPr>
              <p14:cNvContentPartPr/>
              <p14:nvPr/>
            </p14:nvContentPartPr>
            <p14:xfrm>
              <a:off x="1348654" y="432485"/>
              <a:ext cx="87120" cy="23148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C912FA7-81BE-44FD-97F7-55A699B9C0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44334" y="428165"/>
                <a:ext cx="957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538AD42-B0DD-4E03-94E0-945D2C611BA4}"/>
                  </a:ext>
                </a:extLst>
              </p14:cNvPr>
              <p14:cNvContentPartPr/>
              <p14:nvPr/>
            </p14:nvContentPartPr>
            <p14:xfrm>
              <a:off x="1394374" y="561725"/>
              <a:ext cx="73080" cy="511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538AD42-B0DD-4E03-94E0-945D2C611BA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0054" y="557405"/>
                <a:ext cx="81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51A9243-8D29-40B3-B1E5-6852AE01AB5D}"/>
                  </a:ext>
                </a:extLst>
              </p14:cNvPr>
              <p14:cNvContentPartPr/>
              <p14:nvPr/>
            </p14:nvContentPartPr>
            <p14:xfrm>
              <a:off x="1467454" y="492245"/>
              <a:ext cx="210240" cy="1015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51A9243-8D29-40B3-B1E5-6852AE01AB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63134" y="487925"/>
                <a:ext cx="2188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ED68F69-214A-40D1-919A-3D661E8ABE25}"/>
                  </a:ext>
                </a:extLst>
              </p14:cNvPr>
              <p14:cNvContentPartPr/>
              <p14:nvPr/>
            </p14:nvContentPartPr>
            <p14:xfrm>
              <a:off x="1706134" y="429965"/>
              <a:ext cx="105840" cy="17208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ED68F69-214A-40D1-919A-3D661E8ABE2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01814" y="425645"/>
                <a:ext cx="1144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CF4A788A-BCB9-4123-BB08-68D7255AFD44}"/>
                  </a:ext>
                </a:extLst>
              </p14:cNvPr>
              <p14:cNvContentPartPr/>
              <p14:nvPr/>
            </p14:nvContentPartPr>
            <p14:xfrm>
              <a:off x="1824574" y="304685"/>
              <a:ext cx="60120" cy="1692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CF4A788A-BCB9-4123-BB08-68D7255AFD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20254" y="300365"/>
                <a:ext cx="68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C6BE932-319A-4C56-9071-EBAAEAE0E6B1}"/>
                  </a:ext>
                </a:extLst>
              </p14:cNvPr>
              <p14:cNvContentPartPr/>
              <p14:nvPr/>
            </p14:nvContentPartPr>
            <p14:xfrm>
              <a:off x="1882534" y="354005"/>
              <a:ext cx="330480" cy="849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C6BE932-319A-4C56-9071-EBAAEAE0E6B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78214" y="349685"/>
                <a:ext cx="3391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CDB2EF3-E4F9-47C2-91D6-EA341F95083D}"/>
                  </a:ext>
                </a:extLst>
              </p14:cNvPr>
              <p14:cNvContentPartPr/>
              <p14:nvPr/>
            </p14:nvContentPartPr>
            <p14:xfrm>
              <a:off x="2269174" y="349685"/>
              <a:ext cx="50760" cy="738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CDB2EF3-E4F9-47C2-91D6-EA341F95083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64854" y="345365"/>
                <a:ext cx="594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50327F96-8E1D-4B8C-992F-03FCAC81BECE}"/>
                  </a:ext>
                </a:extLst>
              </p14:cNvPr>
              <p14:cNvContentPartPr/>
              <p14:nvPr/>
            </p14:nvContentPartPr>
            <p14:xfrm>
              <a:off x="2359534" y="241685"/>
              <a:ext cx="343800" cy="1566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50327F96-8E1D-4B8C-992F-03FCAC81BE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5214" y="237365"/>
                <a:ext cx="3524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FE6D1E2A-21AF-4788-B81D-71B11456123D}"/>
                  </a:ext>
                </a:extLst>
              </p14:cNvPr>
              <p14:cNvContentPartPr/>
              <p14:nvPr/>
            </p14:nvContentPartPr>
            <p14:xfrm>
              <a:off x="2660854" y="249605"/>
              <a:ext cx="137160" cy="723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FE6D1E2A-21AF-4788-B81D-71B11456123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56534" y="245285"/>
                <a:ext cx="1458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DF864205-F794-4710-B4DB-69C78463F53D}"/>
                  </a:ext>
                </a:extLst>
              </p14:cNvPr>
              <p14:cNvContentPartPr/>
              <p14:nvPr/>
            </p14:nvContentPartPr>
            <p14:xfrm>
              <a:off x="2498494" y="190205"/>
              <a:ext cx="144360" cy="3600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DF864205-F794-4710-B4DB-69C78463F53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94174" y="185885"/>
                <a:ext cx="1530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CEE4B12D-17B2-451E-8E67-827A43A0A501}"/>
                  </a:ext>
                </a:extLst>
              </p14:cNvPr>
              <p14:cNvContentPartPr/>
              <p14:nvPr/>
            </p14:nvContentPartPr>
            <p14:xfrm>
              <a:off x="1791454" y="670085"/>
              <a:ext cx="37440" cy="1267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CEE4B12D-17B2-451E-8E67-827A43A0A50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787134" y="665765"/>
                <a:ext cx="46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CC42E2A-B5A8-40A2-A0D9-DC8A1EE9B2CD}"/>
                  </a:ext>
                </a:extLst>
              </p14:cNvPr>
              <p14:cNvContentPartPr/>
              <p14:nvPr/>
            </p14:nvContentPartPr>
            <p14:xfrm>
              <a:off x="1782454" y="648845"/>
              <a:ext cx="131040" cy="644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CC42E2A-B5A8-40A2-A0D9-DC8A1EE9B2C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78134" y="644525"/>
                <a:ext cx="1396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5532E097-77DA-4D71-981C-AEB1DE710EF2}"/>
                  </a:ext>
                </a:extLst>
              </p14:cNvPr>
              <p14:cNvContentPartPr/>
              <p14:nvPr/>
            </p14:nvContentPartPr>
            <p14:xfrm>
              <a:off x="1815574" y="766925"/>
              <a:ext cx="57600" cy="313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5532E097-77DA-4D71-981C-AEB1DE710EF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11254" y="762605"/>
                <a:ext cx="6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F5A29DD8-8D10-4914-96EA-EDAD65AE5D4C}"/>
                  </a:ext>
                </a:extLst>
              </p14:cNvPr>
              <p14:cNvContentPartPr/>
              <p14:nvPr/>
            </p14:nvContentPartPr>
            <p14:xfrm>
              <a:off x="1919254" y="651005"/>
              <a:ext cx="236160" cy="109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F5A29DD8-8D10-4914-96EA-EDAD65AE5D4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914934" y="646685"/>
                <a:ext cx="244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F9A53FE-6EAE-469A-BBFD-6FBD90C411D2}"/>
                  </a:ext>
                </a:extLst>
              </p14:cNvPr>
              <p14:cNvContentPartPr/>
              <p14:nvPr/>
            </p14:nvContentPartPr>
            <p14:xfrm>
              <a:off x="2107894" y="604205"/>
              <a:ext cx="53280" cy="176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F9A53FE-6EAE-469A-BBFD-6FBD90C411D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103574" y="599885"/>
                <a:ext cx="619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847D801E-C581-4196-B5D3-C5C8252C459C}"/>
                  </a:ext>
                </a:extLst>
              </p14:cNvPr>
              <p14:cNvContentPartPr/>
              <p14:nvPr/>
            </p14:nvContentPartPr>
            <p14:xfrm>
              <a:off x="2186374" y="597005"/>
              <a:ext cx="204840" cy="2088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847D801E-C581-4196-B5D3-C5C8252C459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182054" y="592685"/>
                <a:ext cx="2134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F60DA237-9BFF-4E11-AAEC-186797BBA241}"/>
                  </a:ext>
                </a:extLst>
              </p14:cNvPr>
              <p14:cNvContentPartPr/>
              <p14:nvPr/>
            </p14:nvContentPartPr>
            <p14:xfrm>
              <a:off x="2371774" y="541925"/>
              <a:ext cx="47520" cy="252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F60DA237-9BFF-4E11-AAEC-186797BBA2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367454" y="537605"/>
                <a:ext cx="56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C0BB1362-D5F2-434D-BA9E-D046ED343895}"/>
                  </a:ext>
                </a:extLst>
              </p14:cNvPr>
              <p14:cNvContentPartPr/>
              <p14:nvPr/>
            </p14:nvContentPartPr>
            <p14:xfrm>
              <a:off x="2443054" y="569285"/>
              <a:ext cx="62640" cy="662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C0BB1362-D5F2-434D-BA9E-D046ED34389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38734" y="564965"/>
                <a:ext cx="712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3C599F9D-E493-4620-99D1-391EA877F932}"/>
                  </a:ext>
                </a:extLst>
              </p14:cNvPr>
              <p14:cNvContentPartPr/>
              <p14:nvPr/>
            </p14:nvContentPartPr>
            <p14:xfrm>
              <a:off x="2585254" y="499445"/>
              <a:ext cx="284400" cy="1004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3C599F9D-E493-4620-99D1-391EA877F93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80934" y="495125"/>
                <a:ext cx="29304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364AD39E-C3CD-42E7-98CD-CF7F0F77BD97}"/>
                  </a:ext>
                </a:extLst>
              </p14:cNvPr>
              <p14:cNvContentPartPr/>
              <p14:nvPr/>
            </p14:nvContentPartPr>
            <p14:xfrm>
              <a:off x="3053254" y="347885"/>
              <a:ext cx="139680" cy="17172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364AD39E-C3CD-42E7-98CD-CF7F0F77BD9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048934" y="343565"/>
                <a:ext cx="14832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EE07D22B-651C-44FC-B645-C971F47FE730}"/>
                  </a:ext>
                </a:extLst>
              </p14:cNvPr>
              <p14:cNvContentPartPr/>
              <p14:nvPr/>
            </p14:nvContentPartPr>
            <p14:xfrm>
              <a:off x="3100054" y="434285"/>
              <a:ext cx="101160" cy="306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EE07D22B-651C-44FC-B645-C971F47FE73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95734" y="429965"/>
                <a:ext cx="1098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5E734977-6614-4784-893A-16CE0970FB96}"/>
                  </a:ext>
                </a:extLst>
              </p14:cNvPr>
              <p14:cNvContentPartPr/>
              <p14:nvPr/>
            </p14:nvContentPartPr>
            <p14:xfrm>
              <a:off x="3301294" y="392885"/>
              <a:ext cx="70560" cy="8316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5E734977-6614-4784-893A-16CE0970FB9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96974" y="388565"/>
                <a:ext cx="792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122650E-5FB5-474A-920E-649BD501D91D}"/>
                  </a:ext>
                </a:extLst>
              </p14:cNvPr>
              <p14:cNvContentPartPr/>
              <p14:nvPr/>
            </p14:nvContentPartPr>
            <p14:xfrm>
              <a:off x="3466534" y="324485"/>
              <a:ext cx="20160" cy="1090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122650E-5FB5-474A-920E-649BD501D91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62214" y="320165"/>
                <a:ext cx="28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72917C5B-7471-40ED-9E01-34DEB597520E}"/>
                  </a:ext>
                </a:extLst>
              </p14:cNvPr>
              <p14:cNvContentPartPr/>
              <p14:nvPr/>
            </p14:nvContentPartPr>
            <p14:xfrm>
              <a:off x="3426214" y="323045"/>
              <a:ext cx="123840" cy="1548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72917C5B-7471-40ED-9E01-34DEB59752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21894" y="318725"/>
                <a:ext cx="132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97C407C8-A043-4220-8F15-93BFF0CB43B9}"/>
                  </a:ext>
                </a:extLst>
              </p14:cNvPr>
              <p14:cNvContentPartPr/>
              <p14:nvPr/>
            </p14:nvContentPartPr>
            <p14:xfrm>
              <a:off x="6346174" y="2182085"/>
              <a:ext cx="444600" cy="421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97C407C8-A043-4220-8F15-93BFF0CB43B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341854" y="2177765"/>
                <a:ext cx="45324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uppieren 310">
            <a:extLst>
              <a:ext uri="{FF2B5EF4-FFF2-40B4-BE49-F238E27FC236}">
                <a16:creationId xmlns:a16="http://schemas.microsoft.com/office/drawing/2014/main" id="{D49D85DB-8324-4A3F-A229-7660622273F9}"/>
              </a:ext>
            </a:extLst>
          </p:cNvPr>
          <p:cNvGrpSpPr/>
          <p:nvPr/>
        </p:nvGrpSpPr>
        <p:grpSpPr>
          <a:xfrm>
            <a:off x="256774" y="3090365"/>
            <a:ext cx="6689520" cy="1775160"/>
            <a:chOff x="256774" y="3090365"/>
            <a:chExt cx="6689520" cy="177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DDE58A0-82EF-46FA-8748-2EF3B69997DC}"/>
                    </a:ext>
                  </a:extLst>
                </p14:cNvPr>
                <p14:cNvContentPartPr/>
                <p14:nvPr/>
              </p14:nvContentPartPr>
              <p14:xfrm>
                <a:off x="5935414" y="3238325"/>
                <a:ext cx="105840" cy="88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DDE58A0-82EF-46FA-8748-2EF3B69997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31094" y="3234005"/>
                  <a:ext cx="114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3A7332-FB61-4AA9-A1D2-1661F090CED9}"/>
                    </a:ext>
                  </a:extLst>
                </p14:cNvPr>
                <p14:cNvContentPartPr/>
                <p14:nvPr/>
              </p14:nvContentPartPr>
              <p14:xfrm>
                <a:off x="6068974" y="3279005"/>
                <a:ext cx="15480" cy="98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3A7332-FB61-4AA9-A1D2-1661F090CE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64654" y="3274685"/>
                  <a:ext cx="24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32AE8B7-608A-46C2-9FE9-2FAD70BCA96F}"/>
                    </a:ext>
                  </a:extLst>
                </p14:cNvPr>
                <p14:cNvContentPartPr/>
                <p14:nvPr/>
              </p14:nvContentPartPr>
              <p14:xfrm>
                <a:off x="6149974" y="3234005"/>
                <a:ext cx="84960" cy="101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32AE8B7-608A-46C2-9FE9-2FAD70BCA96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145654" y="3229685"/>
                  <a:ext cx="93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B0A35A7-1363-43A6-B98E-4929B9339A70}"/>
                    </a:ext>
                  </a:extLst>
                </p14:cNvPr>
                <p14:cNvContentPartPr/>
                <p14:nvPr/>
              </p14:nvContentPartPr>
              <p14:xfrm>
                <a:off x="6372454" y="3270725"/>
                <a:ext cx="120240" cy="2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B0A35A7-1363-43A6-B98E-4929B9339A7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8134" y="3266405"/>
                  <a:ext cx="1288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395E2F4-33B7-4FAE-B72A-4B0D1D211C55}"/>
                    </a:ext>
                  </a:extLst>
                </p14:cNvPr>
                <p14:cNvContentPartPr/>
                <p14:nvPr/>
              </p14:nvContentPartPr>
              <p14:xfrm>
                <a:off x="6386494" y="3303485"/>
                <a:ext cx="120960" cy="11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395E2F4-33B7-4FAE-B72A-4B0D1D211C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382174" y="3299165"/>
                  <a:ext cx="129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27CA6F2-4EF1-4BA9-ADA3-C5A49C228257}"/>
                    </a:ext>
                  </a:extLst>
                </p14:cNvPr>
                <p14:cNvContentPartPr/>
                <p14:nvPr/>
              </p14:nvContentPartPr>
              <p14:xfrm>
                <a:off x="6570094" y="3229325"/>
                <a:ext cx="76680" cy="928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27CA6F2-4EF1-4BA9-ADA3-C5A49C2282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65774" y="3225005"/>
                  <a:ext cx="85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316903A-D150-4F85-8954-D3DA0C138D68}"/>
                    </a:ext>
                  </a:extLst>
                </p14:cNvPr>
                <p14:cNvContentPartPr/>
                <p14:nvPr/>
              </p14:nvContentPartPr>
              <p14:xfrm>
                <a:off x="6707974" y="3235805"/>
                <a:ext cx="80640" cy="74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316903A-D150-4F85-8954-D3DA0C138D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03654" y="3231485"/>
                  <a:ext cx="89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55FC27B-5830-4284-8F98-C564A7B08DDB}"/>
                    </a:ext>
                  </a:extLst>
                </p14:cNvPr>
                <p14:cNvContentPartPr/>
                <p14:nvPr/>
              </p14:nvContentPartPr>
              <p14:xfrm>
                <a:off x="6821014" y="3232565"/>
                <a:ext cx="74880" cy="788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55FC27B-5830-4284-8F98-C564A7B08DD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816694" y="3228245"/>
                  <a:ext cx="83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21956F7-59AB-4F11-A267-D70CB6E5FD24}"/>
                    </a:ext>
                  </a:extLst>
                </p14:cNvPr>
                <p14:cNvContentPartPr/>
                <p14:nvPr/>
              </p14:nvContentPartPr>
              <p14:xfrm>
                <a:off x="6776374" y="3167765"/>
                <a:ext cx="68040" cy="66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21956F7-59AB-4F11-A267-D70CB6E5FD2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72054" y="3163445"/>
                  <a:ext cx="76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886E486-32BB-423D-A968-267CE1B9D9F0}"/>
                    </a:ext>
                  </a:extLst>
                </p14:cNvPr>
                <p14:cNvContentPartPr/>
                <p14:nvPr/>
              </p14:nvContentPartPr>
              <p14:xfrm>
                <a:off x="6878254" y="3258485"/>
                <a:ext cx="68040" cy="748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886E486-32BB-423D-A968-267CE1B9D9F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873934" y="3254165"/>
                  <a:ext cx="76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CB10AB3-00B8-459F-933F-16C91969AA62}"/>
                    </a:ext>
                  </a:extLst>
                </p14:cNvPr>
                <p14:cNvContentPartPr/>
                <p14:nvPr/>
              </p14:nvContentPartPr>
              <p14:xfrm>
                <a:off x="4285174" y="3283685"/>
                <a:ext cx="104760" cy="802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CB10AB3-00B8-459F-933F-16C91969AA6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0854" y="3279365"/>
                  <a:ext cx="11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5E12FC4-C07A-47D0-A052-2D428C1398DE}"/>
                    </a:ext>
                  </a:extLst>
                </p14:cNvPr>
                <p14:cNvContentPartPr/>
                <p14:nvPr/>
              </p14:nvContentPartPr>
              <p14:xfrm>
                <a:off x="4399654" y="3360005"/>
                <a:ext cx="17640" cy="64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5E12FC4-C07A-47D0-A052-2D428C1398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95334" y="3355685"/>
                  <a:ext cx="26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83D3FD7-2B76-4199-8403-160B64CE06A2}"/>
                    </a:ext>
                  </a:extLst>
                </p14:cNvPr>
                <p14:cNvContentPartPr/>
                <p14:nvPr/>
              </p14:nvContentPartPr>
              <p14:xfrm>
                <a:off x="4460494" y="3252365"/>
                <a:ext cx="134280" cy="123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83D3FD7-2B76-4199-8403-160B64CE06A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56174" y="3248045"/>
                  <a:ext cx="142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BA0118-7743-4042-A24B-1921F2FCB130}"/>
                    </a:ext>
                  </a:extLst>
                </p14:cNvPr>
                <p14:cNvContentPartPr/>
                <p14:nvPr/>
              </p14:nvContentPartPr>
              <p14:xfrm>
                <a:off x="4606294" y="3250925"/>
                <a:ext cx="89640" cy="103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BA0118-7743-4042-A24B-1921F2FCB1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601974" y="3246605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E6F938F-9592-4CA2-9779-5A45033542B7}"/>
                    </a:ext>
                  </a:extLst>
                </p14:cNvPr>
                <p14:cNvContentPartPr/>
                <p14:nvPr/>
              </p14:nvContentPartPr>
              <p14:xfrm>
                <a:off x="4746334" y="3259925"/>
                <a:ext cx="93240" cy="910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E6F938F-9592-4CA2-9779-5A45033542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42014" y="3255605"/>
                  <a:ext cx="101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63C62BC-C6BE-4017-BE9E-1C64B25F0C49}"/>
                    </a:ext>
                  </a:extLst>
                </p14:cNvPr>
                <p14:cNvContentPartPr/>
                <p14:nvPr/>
              </p14:nvContentPartPr>
              <p14:xfrm>
                <a:off x="4890334" y="3339485"/>
                <a:ext cx="16920" cy="88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63C62BC-C6BE-4017-BE9E-1C64B25F0C4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6014" y="3335165"/>
                  <a:ext cx="25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D82D747-D864-4BCF-8039-7A12FAC998CB}"/>
                    </a:ext>
                  </a:extLst>
                </p14:cNvPr>
                <p14:cNvContentPartPr/>
                <p14:nvPr/>
              </p14:nvContentPartPr>
              <p14:xfrm>
                <a:off x="4935694" y="3268925"/>
                <a:ext cx="82440" cy="111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D82D747-D864-4BCF-8039-7A12FAC998C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31374" y="3264605"/>
                  <a:ext cx="91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095B1E-0A8D-4E45-93C7-937C77EDB14C}"/>
                    </a:ext>
                  </a:extLst>
                </p14:cNvPr>
                <p14:cNvContentPartPr/>
                <p14:nvPr/>
              </p14:nvContentPartPr>
              <p14:xfrm>
                <a:off x="5103814" y="3315725"/>
                <a:ext cx="128520" cy="72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095B1E-0A8D-4E45-93C7-937C77EDB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99494" y="3311405"/>
                  <a:ext cx="1371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280830C-BF8F-44D7-B3FC-B9B76B3619AC}"/>
                    </a:ext>
                  </a:extLst>
                </p14:cNvPr>
                <p14:cNvContentPartPr/>
                <p14:nvPr/>
              </p14:nvContentPartPr>
              <p14:xfrm>
                <a:off x="5275534" y="3260645"/>
                <a:ext cx="104040" cy="83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280830C-BF8F-44D7-B3FC-B9B76B3619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71214" y="3256325"/>
                  <a:ext cx="11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2695553-B299-45B6-B6BA-A72B58E3B742}"/>
                    </a:ext>
                  </a:extLst>
                </p14:cNvPr>
                <p14:cNvContentPartPr/>
                <p14:nvPr/>
              </p14:nvContentPartPr>
              <p14:xfrm>
                <a:off x="5396854" y="3328685"/>
                <a:ext cx="10440" cy="89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2695553-B299-45B6-B6BA-A72B58E3B7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92534" y="3324365"/>
                  <a:ext cx="19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C1BEA63-B605-4CA7-AD0B-6BF69F86D45C}"/>
                    </a:ext>
                  </a:extLst>
                </p14:cNvPr>
                <p14:cNvContentPartPr/>
                <p14:nvPr/>
              </p14:nvContentPartPr>
              <p14:xfrm>
                <a:off x="5453014" y="3251285"/>
                <a:ext cx="122760" cy="87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C1BEA63-B605-4CA7-AD0B-6BF69F86D45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48694" y="3246965"/>
                  <a:ext cx="131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E893BE7-3686-45EF-81AB-AFE5AAB098E1}"/>
                    </a:ext>
                  </a:extLst>
                </p14:cNvPr>
                <p14:cNvContentPartPr/>
                <p14:nvPr/>
              </p14:nvContentPartPr>
              <p14:xfrm>
                <a:off x="5674054" y="3288725"/>
                <a:ext cx="123480" cy="32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E893BE7-3686-45EF-81AB-AFE5AAB098E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69734" y="3284405"/>
                  <a:ext cx="132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F2C9006-044F-4C61-9993-7EBFB6FD3787}"/>
                    </a:ext>
                  </a:extLst>
                </p14:cNvPr>
                <p14:cNvContentPartPr/>
                <p14:nvPr/>
              </p14:nvContentPartPr>
              <p14:xfrm>
                <a:off x="3956494" y="3328685"/>
                <a:ext cx="130320" cy="93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F2C9006-044F-4C61-9993-7EBFB6FD378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52174" y="3324365"/>
                  <a:ext cx="13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29A73B1-8465-46C9-8A5B-80B02AC16CAE}"/>
                    </a:ext>
                  </a:extLst>
                </p14:cNvPr>
                <p14:cNvContentPartPr/>
                <p14:nvPr/>
              </p14:nvContentPartPr>
              <p14:xfrm>
                <a:off x="3976654" y="3362885"/>
                <a:ext cx="137520" cy="11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29A73B1-8465-46C9-8A5B-80B02AC16C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972334" y="3358565"/>
                  <a:ext cx="146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D0C1B76-2BB9-4F3A-A8CF-1B2F57F8CCAC}"/>
                    </a:ext>
                  </a:extLst>
                </p14:cNvPr>
                <p14:cNvContentPartPr/>
                <p14:nvPr/>
              </p14:nvContentPartPr>
              <p14:xfrm>
                <a:off x="289174" y="3367925"/>
                <a:ext cx="159480" cy="112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D0C1B76-2BB9-4F3A-A8CF-1B2F57F8CCA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4854" y="3363605"/>
                  <a:ext cx="168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DE6F7DC3-2375-42A3-B045-2206F26F881C}"/>
                    </a:ext>
                  </a:extLst>
                </p14:cNvPr>
                <p14:cNvContentPartPr/>
                <p14:nvPr/>
              </p14:nvContentPartPr>
              <p14:xfrm>
                <a:off x="444334" y="3300605"/>
                <a:ext cx="82080" cy="255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DE6F7DC3-2375-42A3-B045-2206F26F881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0014" y="3296285"/>
                  <a:ext cx="90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95EDA5-A7D8-4A1D-901C-A8AE8B1C97A3}"/>
                    </a:ext>
                  </a:extLst>
                </p14:cNvPr>
                <p14:cNvContentPartPr/>
                <p14:nvPr/>
              </p14:nvContentPartPr>
              <p14:xfrm>
                <a:off x="664654" y="3358925"/>
                <a:ext cx="15480" cy="132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95EDA5-A7D8-4A1D-901C-A8AE8B1C97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60334" y="3354605"/>
                  <a:ext cx="24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35FD3A6-DAD6-44AC-90F0-30773C8CD03A}"/>
                    </a:ext>
                  </a:extLst>
                </p14:cNvPr>
                <p14:cNvContentPartPr/>
                <p14:nvPr/>
              </p14:nvContentPartPr>
              <p14:xfrm>
                <a:off x="590134" y="3340205"/>
                <a:ext cx="147600" cy="65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35FD3A6-DAD6-44AC-90F0-30773C8CD0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5814" y="3335885"/>
                  <a:ext cx="156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CAD4921-D559-4922-8232-48A41AE94086}"/>
                    </a:ext>
                  </a:extLst>
                </p14:cNvPr>
                <p14:cNvContentPartPr/>
                <p14:nvPr/>
              </p14:nvContentPartPr>
              <p14:xfrm>
                <a:off x="761494" y="3317885"/>
                <a:ext cx="82080" cy="156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CAD4921-D559-4922-8232-48A41AE9408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57174" y="3313565"/>
                  <a:ext cx="90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B46AE7B-ECFD-4E01-8861-8187F83C6DAC}"/>
                    </a:ext>
                  </a:extLst>
                </p14:cNvPr>
                <p14:cNvContentPartPr/>
                <p14:nvPr/>
              </p14:nvContentPartPr>
              <p14:xfrm>
                <a:off x="911614" y="3339125"/>
                <a:ext cx="49680" cy="86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B46AE7B-ECFD-4E01-8861-8187F83C6D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7294" y="3334805"/>
                  <a:ext cx="58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D8173E0-A63B-448D-BF5B-27B3C9D52A6E}"/>
                    </a:ext>
                  </a:extLst>
                </p14:cNvPr>
                <p14:cNvContentPartPr/>
                <p14:nvPr/>
              </p14:nvContentPartPr>
              <p14:xfrm>
                <a:off x="953374" y="3334445"/>
                <a:ext cx="18720" cy="115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D8173E0-A63B-448D-BF5B-27B3C9D52A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49054" y="3330125"/>
                  <a:ext cx="27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0F0F47-E66E-4CFB-945D-2D2F5859CD40}"/>
                    </a:ext>
                  </a:extLst>
                </p14:cNvPr>
                <p14:cNvContentPartPr/>
                <p14:nvPr/>
              </p14:nvContentPartPr>
              <p14:xfrm>
                <a:off x="908734" y="3393125"/>
                <a:ext cx="106200" cy="5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0F0F47-E66E-4CFB-945D-2D2F5859CD4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04414" y="3388805"/>
                  <a:ext cx="1148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49B81DA-5C48-4591-B440-F1AFAF4D4CDD}"/>
                    </a:ext>
                  </a:extLst>
                </p14:cNvPr>
                <p14:cNvContentPartPr/>
                <p14:nvPr/>
              </p14:nvContentPartPr>
              <p14:xfrm>
                <a:off x="1048054" y="3371885"/>
                <a:ext cx="117360" cy="74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49B81DA-5C48-4591-B440-F1AFAF4D4C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734" y="3367565"/>
                  <a:ext cx="126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64D3B3-6D3E-4EEF-A089-E1E47AA9A651}"/>
                    </a:ext>
                  </a:extLst>
                </p14:cNvPr>
                <p14:cNvContentPartPr/>
                <p14:nvPr/>
              </p14:nvContentPartPr>
              <p14:xfrm>
                <a:off x="1257214" y="3344525"/>
                <a:ext cx="3600" cy="88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64D3B3-6D3E-4EEF-A089-E1E47AA9A6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252894" y="3340205"/>
                  <a:ext cx="12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D93EFDB-10E6-438F-8FEC-8B3825EBD9AE}"/>
                    </a:ext>
                  </a:extLst>
                </p14:cNvPr>
                <p14:cNvContentPartPr/>
                <p14:nvPr/>
              </p14:nvContentPartPr>
              <p14:xfrm>
                <a:off x="1170814" y="3333725"/>
                <a:ext cx="140760" cy="135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D93EFDB-10E6-438F-8FEC-8B3825EBD9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6494" y="3329405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478D71-13DD-4324-A1BD-47167CA0F82B}"/>
                    </a:ext>
                  </a:extLst>
                </p14:cNvPr>
                <p14:cNvContentPartPr/>
                <p14:nvPr/>
              </p14:nvContentPartPr>
              <p14:xfrm>
                <a:off x="1296814" y="3280445"/>
                <a:ext cx="90720" cy="235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478D71-13DD-4324-A1BD-47167CA0F82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92494" y="3276125"/>
                  <a:ext cx="99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EABF39-25B7-406B-9029-40B6522FA8B3}"/>
                    </a:ext>
                  </a:extLst>
                </p14:cNvPr>
                <p14:cNvContentPartPr/>
                <p14:nvPr/>
              </p14:nvContentPartPr>
              <p14:xfrm>
                <a:off x="1432534" y="3383045"/>
                <a:ext cx="113760" cy="115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EABF39-25B7-406B-9029-40B6522FA8B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8214" y="3378725"/>
                  <a:ext cx="122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98849DF-2732-48D9-A6A0-9AFA03F94020}"/>
                    </a:ext>
                  </a:extLst>
                </p14:cNvPr>
                <p14:cNvContentPartPr/>
                <p14:nvPr/>
              </p14:nvContentPartPr>
              <p14:xfrm>
                <a:off x="1442614" y="3424445"/>
                <a:ext cx="137880" cy="11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98849DF-2732-48D9-A6A0-9AFA03F940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38294" y="3420125"/>
                  <a:ext cx="1465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C0D9170-0EDC-4FCC-A310-48792325F7BE}"/>
                    </a:ext>
                  </a:extLst>
                </p14:cNvPr>
                <p14:cNvContentPartPr/>
                <p14:nvPr/>
              </p14:nvContentPartPr>
              <p14:xfrm>
                <a:off x="1687414" y="3329765"/>
                <a:ext cx="11880" cy="103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C0D9170-0EDC-4FCC-A310-48792325F7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83094" y="3325445"/>
                  <a:ext cx="2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B6068E2-6619-4662-A9C4-13BF1FC5CC46}"/>
                    </a:ext>
                  </a:extLst>
                </p14:cNvPr>
                <p14:cNvContentPartPr/>
                <p14:nvPr/>
              </p14:nvContentPartPr>
              <p14:xfrm>
                <a:off x="1582654" y="3310325"/>
                <a:ext cx="250560" cy="115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B6068E2-6619-4662-A9C4-13BF1FC5CC4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78334" y="3306005"/>
                  <a:ext cx="259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40F24D-FD6D-4FD0-A470-C8894F85FB99}"/>
                    </a:ext>
                  </a:extLst>
                </p14:cNvPr>
                <p14:cNvContentPartPr/>
                <p14:nvPr/>
              </p14:nvContentPartPr>
              <p14:xfrm>
                <a:off x="1865254" y="3343805"/>
                <a:ext cx="59760" cy="75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40F24D-FD6D-4FD0-A470-C8894F85FB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860934" y="3339485"/>
                  <a:ext cx="68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F4E275-0BBD-436A-B6F1-6CB9B79D6C83}"/>
                    </a:ext>
                  </a:extLst>
                </p14:cNvPr>
                <p14:cNvContentPartPr/>
                <p14:nvPr/>
              </p14:nvContentPartPr>
              <p14:xfrm>
                <a:off x="1876054" y="3338765"/>
                <a:ext cx="93960" cy="97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F4E275-0BBD-436A-B6F1-6CB9B79D6C8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71734" y="3334445"/>
                  <a:ext cx="102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3887CB6-AE18-4CB9-B4E1-EFEF1863F868}"/>
                    </a:ext>
                  </a:extLst>
                </p14:cNvPr>
                <p14:cNvContentPartPr/>
                <p14:nvPr/>
              </p14:nvContentPartPr>
              <p14:xfrm>
                <a:off x="1949494" y="3316085"/>
                <a:ext cx="68040" cy="148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3887CB6-AE18-4CB9-B4E1-EFEF1863F86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945174" y="3311765"/>
                  <a:ext cx="76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7EE93F9-E3CF-4F66-9900-2CDA2B0CCCF5}"/>
                    </a:ext>
                  </a:extLst>
                </p14:cNvPr>
                <p14:cNvContentPartPr/>
                <p14:nvPr/>
              </p14:nvContentPartPr>
              <p14:xfrm>
                <a:off x="2166574" y="3365045"/>
                <a:ext cx="16200" cy="77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7EE93F9-E3CF-4F66-9900-2CDA2B0CCC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162254" y="3360725"/>
                  <a:ext cx="24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26F1D4-5ADE-4AA0-8B1D-2680789AAE37}"/>
                    </a:ext>
                  </a:extLst>
                </p14:cNvPr>
                <p14:cNvContentPartPr/>
                <p14:nvPr/>
              </p14:nvContentPartPr>
              <p14:xfrm>
                <a:off x="2112574" y="3385565"/>
                <a:ext cx="119520" cy="8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26F1D4-5ADE-4AA0-8B1D-2680789AAE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108254" y="3381245"/>
                  <a:ext cx="1281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57AC289-18BF-42A6-A375-8377D00EEC89}"/>
                    </a:ext>
                  </a:extLst>
                </p14:cNvPr>
                <p14:cNvContentPartPr/>
                <p14:nvPr/>
              </p14:nvContentPartPr>
              <p14:xfrm>
                <a:off x="2330374" y="3312485"/>
                <a:ext cx="3600" cy="126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57AC289-18BF-42A6-A375-8377D00EEC8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26054" y="3308165"/>
                  <a:ext cx="1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27D167A-CC0C-4B51-BC38-3FBD03B10760}"/>
                    </a:ext>
                  </a:extLst>
                </p14:cNvPr>
                <p14:cNvContentPartPr/>
                <p14:nvPr/>
              </p14:nvContentPartPr>
              <p14:xfrm>
                <a:off x="2250814" y="3295925"/>
                <a:ext cx="237240" cy="127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27D167A-CC0C-4B51-BC38-3FBD03B1076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246494" y="3291605"/>
                  <a:ext cx="245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A1A1F97-5156-43B0-B2F1-BC3C9BD5687C}"/>
                    </a:ext>
                  </a:extLst>
                </p14:cNvPr>
                <p14:cNvContentPartPr/>
                <p14:nvPr/>
              </p14:nvContentPartPr>
              <p14:xfrm>
                <a:off x="2594254" y="3325085"/>
                <a:ext cx="20880" cy="81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A1A1F97-5156-43B0-B2F1-BC3C9BD568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589934" y="3320765"/>
                  <a:ext cx="29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CDEC082-FA85-455A-9609-9419E6A05A96}"/>
                    </a:ext>
                  </a:extLst>
                </p14:cNvPr>
                <p14:cNvContentPartPr/>
                <p14:nvPr/>
              </p14:nvContentPartPr>
              <p14:xfrm>
                <a:off x="2524774" y="3306725"/>
                <a:ext cx="175320" cy="140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CDEC082-FA85-455A-9609-9419E6A05A9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520454" y="3302405"/>
                  <a:ext cx="1839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7CC4218-341B-49A3-B616-D5115EFCA021}"/>
                    </a:ext>
                  </a:extLst>
                </p14:cNvPr>
                <p14:cNvContentPartPr/>
                <p14:nvPr/>
              </p14:nvContentPartPr>
              <p14:xfrm>
                <a:off x="2693974" y="3268925"/>
                <a:ext cx="84240" cy="213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7CC4218-341B-49A3-B616-D5115EFCA02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689654" y="3264605"/>
                  <a:ext cx="92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A1591B0-666F-45E5-B332-588FE92A85D0}"/>
                    </a:ext>
                  </a:extLst>
                </p14:cNvPr>
                <p14:cNvContentPartPr/>
                <p14:nvPr/>
              </p14:nvContentPartPr>
              <p14:xfrm>
                <a:off x="2884774" y="3377285"/>
                <a:ext cx="146160" cy="20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A1591B0-666F-45E5-B332-588FE92A85D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880454" y="3372965"/>
                  <a:ext cx="154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AF24BC5-0F70-4F6C-8C5A-36A475309603}"/>
                    </a:ext>
                  </a:extLst>
                </p14:cNvPr>
                <p14:cNvContentPartPr/>
                <p14:nvPr/>
              </p14:nvContentPartPr>
              <p14:xfrm>
                <a:off x="3158734" y="3306365"/>
                <a:ext cx="9360" cy="124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AF24BC5-0F70-4F6C-8C5A-36A47530960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54414" y="3302045"/>
                  <a:ext cx="18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C66F69D-648A-4B82-A1FA-134C64AE5F47}"/>
                    </a:ext>
                  </a:extLst>
                </p14:cNvPr>
                <p14:cNvContentPartPr/>
                <p14:nvPr/>
              </p14:nvContentPartPr>
              <p14:xfrm>
                <a:off x="3063694" y="3294845"/>
                <a:ext cx="182520" cy="45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C66F69D-648A-4B82-A1FA-134C64AE5F4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059374" y="3290525"/>
                  <a:ext cx="191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59C60BF-6F75-45EC-BFED-EE40A958A039}"/>
                    </a:ext>
                  </a:extLst>
                </p14:cNvPr>
                <p14:cNvContentPartPr/>
                <p14:nvPr/>
              </p14:nvContentPartPr>
              <p14:xfrm>
                <a:off x="3253414" y="3267485"/>
                <a:ext cx="209520" cy="14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59C60BF-6F75-45EC-BFED-EE40A958A03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49094" y="3263165"/>
                  <a:ext cx="218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8C9979C-BA1B-4B1A-955D-FCB23FEC649A}"/>
                    </a:ext>
                  </a:extLst>
                </p14:cNvPr>
                <p14:cNvContentPartPr/>
                <p14:nvPr/>
              </p14:nvContentPartPr>
              <p14:xfrm>
                <a:off x="3377254" y="3290165"/>
                <a:ext cx="95760" cy="111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8C9979C-BA1B-4B1A-955D-FCB23FEC649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72934" y="3285845"/>
                  <a:ext cx="10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8E6DB00-5961-46F2-A4F8-E54403654CBE}"/>
                    </a:ext>
                  </a:extLst>
                </p14:cNvPr>
                <p14:cNvContentPartPr/>
                <p14:nvPr/>
              </p14:nvContentPartPr>
              <p14:xfrm>
                <a:off x="3488134" y="3333005"/>
                <a:ext cx="133200" cy="77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8E6DB00-5961-46F2-A4F8-E54403654C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483814" y="3328685"/>
                  <a:ext cx="141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EDC23B5-A5A2-4F50-B12D-E1E05E8715DE}"/>
                    </a:ext>
                  </a:extLst>
                </p14:cNvPr>
                <p14:cNvContentPartPr/>
                <p14:nvPr/>
              </p14:nvContentPartPr>
              <p14:xfrm>
                <a:off x="3689374" y="3302405"/>
                <a:ext cx="27360" cy="91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EDC23B5-A5A2-4F50-B12D-E1E05E8715D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85054" y="3298085"/>
                  <a:ext cx="36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0362ACC-A6D9-4748-BC30-0C0D4FD0F991}"/>
                    </a:ext>
                  </a:extLst>
                </p14:cNvPr>
                <p14:cNvContentPartPr/>
                <p14:nvPr/>
              </p14:nvContentPartPr>
              <p14:xfrm>
                <a:off x="3629974" y="3289445"/>
                <a:ext cx="142560" cy="119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0362ACC-A6D9-4748-BC30-0C0D4FD0F99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25654" y="3285125"/>
                  <a:ext cx="151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A0C23DE-F9A6-49A3-BC35-D3351A8847A4}"/>
                    </a:ext>
                  </a:extLst>
                </p14:cNvPr>
                <p14:cNvContentPartPr/>
                <p14:nvPr/>
              </p14:nvContentPartPr>
              <p14:xfrm>
                <a:off x="3744094" y="3265685"/>
                <a:ext cx="78120" cy="183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A0C23DE-F9A6-49A3-BC35-D3351A8847A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739774" y="3261365"/>
                  <a:ext cx="867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4364F2F-DC0D-4882-836D-FC9DF885FA23}"/>
                    </a:ext>
                  </a:extLst>
                </p14:cNvPr>
                <p14:cNvContentPartPr/>
                <p14:nvPr/>
              </p14:nvContentPartPr>
              <p14:xfrm>
                <a:off x="1389334" y="3118085"/>
                <a:ext cx="20880" cy="141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4364F2F-DC0D-4882-836D-FC9DF885FA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85014" y="3113765"/>
                  <a:ext cx="29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15C2E16-6C7D-4EAF-BF3F-3A246EA12D01}"/>
                    </a:ext>
                  </a:extLst>
                </p14:cNvPr>
                <p14:cNvContentPartPr/>
                <p14:nvPr/>
              </p14:nvContentPartPr>
              <p14:xfrm>
                <a:off x="1346494" y="3090365"/>
                <a:ext cx="145800" cy="1202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15C2E16-6C7D-4EAF-BF3F-3A246EA12D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2174" y="3086045"/>
                  <a:ext cx="154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9268C6F-B72E-41B0-B8C9-3659AFF7FDB2}"/>
                    </a:ext>
                  </a:extLst>
                </p14:cNvPr>
                <p14:cNvContentPartPr/>
                <p14:nvPr/>
              </p14:nvContentPartPr>
              <p14:xfrm>
                <a:off x="1495174" y="3109445"/>
                <a:ext cx="107280" cy="106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9268C6F-B72E-41B0-B8C9-3659AFF7FD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490854" y="3105125"/>
                  <a:ext cx="115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E7DB4AE-2A71-48AB-9C28-42616B9EDC35}"/>
                    </a:ext>
                  </a:extLst>
                </p14:cNvPr>
                <p14:cNvContentPartPr/>
                <p14:nvPr/>
              </p14:nvContentPartPr>
              <p14:xfrm>
                <a:off x="270454" y="3703445"/>
                <a:ext cx="109440" cy="1774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E7DB4AE-2A71-48AB-9C28-42616B9EDC3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6134" y="3699125"/>
                  <a:ext cx="118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07D4D4E-AD42-4740-A091-A33D482106CD}"/>
                    </a:ext>
                  </a:extLst>
                </p14:cNvPr>
                <p14:cNvContentPartPr/>
                <p14:nvPr/>
              </p14:nvContentPartPr>
              <p14:xfrm>
                <a:off x="373774" y="3683645"/>
                <a:ext cx="108360" cy="2728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07D4D4E-AD42-4740-A091-A33D482106C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9454" y="3679325"/>
                  <a:ext cx="117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6F4DBF8-FF0A-4B58-9E76-E10DC592A377}"/>
                    </a:ext>
                  </a:extLst>
                </p14:cNvPr>
                <p14:cNvContentPartPr/>
                <p14:nvPr/>
              </p14:nvContentPartPr>
              <p14:xfrm>
                <a:off x="610654" y="3712085"/>
                <a:ext cx="19440" cy="118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6F4DBF8-FF0A-4B58-9E76-E10DC592A37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06334" y="3707765"/>
                  <a:ext cx="28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E3BB03-617A-4487-BC19-F113A01A5164}"/>
                    </a:ext>
                  </a:extLst>
                </p14:cNvPr>
                <p14:cNvContentPartPr/>
                <p14:nvPr/>
              </p14:nvContentPartPr>
              <p14:xfrm>
                <a:off x="543694" y="3669245"/>
                <a:ext cx="166680" cy="756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E3BB03-617A-4487-BC19-F113A01A516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9374" y="3664925"/>
                  <a:ext cx="175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B6D0849-53DD-43A4-8156-6ED5BC3D6B2F}"/>
                    </a:ext>
                  </a:extLst>
                </p14:cNvPr>
                <p14:cNvContentPartPr/>
                <p14:nvPr/>
              </p14:nvContentPartPr>
              <p14:xfrm>
                <a:off x="751414" y="3633605"/>
                <a:ext cx="98280" cy="1767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B6D0849-53DD-43A4-8156-6ED5BC3D6B2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47094" y="3629285"/>
                  <a:ext cx="1069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E598F2F-C4CD-4A1E-988A-95BD53A0578C}"/>
                    </a:ext>
                  </a:extLst>
                </p14:cNvPr>
                <p14:cNvContentPartPr/>
                <p14:nvPr/>
              </p14:nvContentPartPr>
              <p14:xfrm>
                <a:off x="740614" y="3634685"/>
                <a:ext cx="96480" cy="197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E598F2F-C4CD-4A1E-988A-95BD53A0578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6294" y="3630365"/>
                  <a:ext cx="105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EDBA468-3F7B-4D0E-BFA6-BE74EE290D95}"/>
                    </a:ext>
                  </a:extLst>
                </p14:cNvPr>
                <p14:cNvContentPartPr/>
                <p14:nvPr/>
              </p14:nvContentPartPr>
              <p14:xfrm>
                <a:off x="865894" y="3675725"/>
                <a:ext cx="70200" cy="114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EDBA468-3F7B-4D0E-BFA6-BE74EE290D9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61574" y="3671405"/>
                  <a:ext cx="78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2DE6732-5BC8-46F3-8A5F-F59919D4B7F4}"/>
                    </a:ext>
                  </a:extLst>
                </p14:cNvPr>
                <p14:cNvContentPartPr/>
                <p14:nvPr/>
              </p14:nvContentPartPr>
              <p14:xfrm>
                <a:off x="885334" y="3648365"/>
                <a:ext cx="91440" cy="1594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2DE6732-5BC8-46F3-8A5F-F59919D4B7F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1014" y="3644045"/>
                  <a:ext cx="100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BAD8573-8370-45E6-8B73-0FB3A3757C2B}"/>
                    </a:ext>
                  </a:extLst>
                </p14:cNvPr>
                <p14:cNvContentPartPr/>
                <p14:nvPr/>
              </p14:nvContentPartPr>
              <p14:xfrm>
                <a:off x="1034374" y="3618845"/>
                <a:ext cx="20520" cy="176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BAD8573-8370-45E6-8B73-0FB3A3757C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0054" y="3614525"/>
                  <a:ext cx="291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4F99321-1B19-453B-BA2B-2DB6C9E5B319}"/>
                    </a:ext>
                  </a:extLst>
                </p14:cNvPr>
                <p14:cNvContentPartPr/>
                <p14:nvPr/>
              </p14:nvContentPartPr>
              <p14:xfrm>
                <a:off x="1134454" y="3664925"/>
                <a:ext cx="17640" cy="964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4F99321-1B19-453B-BA2B-2DB6C9E5B31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30134" y="3660605"/>
                  <a:ext cx="26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EDB01D9-9F77-47BA-ABF0-36D964D25E32}"/>
                    </a:ext>
                  </a:extLst>
                </p14:cNvPr>
                <p14:cNvContentPartPr/>
                <p14:nvPr/>
              </p14:nvContentPartPr>
              <p14:xfrm>
                <a:off x="1094854" y="3668525"/>
                <a:ext cx="118080" cy="131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EDB01D9-9F77-47BA-ABF0-36D964D25E3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0534" y="3664205"/>
                  <a:ext cx="126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5851A9-88C0-48D5-80B2-1D5306736060}"/>
                    </a:ext>
                  </a:extLst>
                </p14:cNvPr>
                <p14:cNvContentPartPr/>
                <p14:nvPr/>
              </p14:nvContentPartPr>
              <p14:xfrm>
                <a:off x="1243894" y="3614525"/>
                <a:ext cx="94320" cy="2289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5851A9-88C0-48D5-80B2-1D53067360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39574" y="3610205"/>
                  <a:ext cx="1029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DDA7241-662E-42C7-8E33-C79A281A38E3}"/>
                    </a:ext>
                  </a:extLst>
                </p14:cNvPr>
                <p14:cNvContentPartPr/>
                <p14:nvPr/>
              </p14:nvContentPartPr>
              <p14:xfrm>
                <a:off x="1430734" y="3704885"/>
                <a:ext cx="139320" cy="19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DDA7241-662E-42C7-8E33-C79A281A38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26414" y="3700565"/>
                  <a:ext cx="14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171A812-A70C-4464-86D4-9E42D2110155}"/>
                    </a:ext>
                  </a:extLst>
                </p14:cNvPr>
                <p14:cNvContentPartPr/>
                <p14:nvPr/>
              </p14:nvContentPartPr>
              <p14:xfrm>
                <a:off x="1445854" y="3761045"/>
                <a:ext cx="139320" cy="17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171A812-A70C-4464-86D4-9E42D21101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41534" y="3756725"/>
                  <a:ext cx="147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4A44C71-4791-478A-90F0-6B4425164B5A}"/>
                    </a:ext>
                  </a:extLst>
                </p14:cNvPr>
                <p14:cNvContentPartPr/>
                <p14:nvPr/>
              </p14:nvContentPartPr>
              <p14:xfrm>
                <a:off x="1364494" y="3550805"/>
                <a:ext cx="6120" cy="64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4A44C71-4791-478A-90F0-6B4425164B5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60174" y="3546485"/>
                  <a:ext cx="14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B85093D-180D-4B84-AF9D-4CFDB1293938}"/>
                    </a:ext>
                  </a:extLst>
                </p14:cNvPr>
                <p14:cNvContentPartPr/>
                <p14:nvPr/>
              </p14:nvContentPartPr>
              <p14:xfrm>
                <a:off x="1338214" y="3514445"/>
                <a:ext cx="80640" cy="1000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B85093D-180D-4B84-AF9D-4CFDB129393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33894" y="3510125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DE8E97-403C-430C-A4A5-EC7BB6B8981F}"/>
                    </a:ext>
                  </a:extLst>
                </p14:cNvPr>
                <p14:cNvContentPartPr/>
                <p14:nvPr/>
              </p14:nvContentPartPr>
              <p14:xfrm>
                <a:off x="1423534" y="3547205"/>
                <a:ext cx="71640" cy="63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DE8E97-403C-430C-A4A5-EC7BB6B8981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419214" y="3542885"/>
                  <a:ext cx="80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903EBA3-5510-4C79-8AE6-CA7F287C78FF}"/>
                    </a:ext>
                  </a:extLst>
                </p14:cNvPr>
                <p14:cNvContentPartPr/>
                <p14:nvPr/>
              </p14:nvContentPartPr>
              <p14:xfrm>
                <a:off x="1486174" y="3517325"/>
                <a:ext cx="43560" cy="82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903EBA3-5510-4C79-8AE6-CA7F287C78F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481854" y="3513005"/>
                  <a:ext cx="52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D23B67-B55C-416E-9CF0-B50F61680093}"/>
                    </a:ext>
                  </a:extLst>
                </p14:cNvPr>
                <p14:cNvContentPartPr/>
                <p14:nvPr/>
              </p14:nvContentPartPr>
              <p14:xfrm>
                <a:off x="1545214" y="3599405"/>
                <a:ext cx="360" cy="3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D23B67-B55C-416E-9CF0-B50F6168009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540894" y="35950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15C88AC-926D-416E-A827-C3E12393E3EC}"/>
                    </a:ext>
                  </a:extLst>
                </p14:cNvPr>
                <p14:cNvContentPartPr/>
                <p14:nvPr/>
              </p14:nvContentPartPr>
              <p14:xfrm>
                <a:off x="1423534" y="3622805"/>
                <a:ext cx="122040" cy="72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15C88AC-926D-416E-A827-C3E12393E3E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419214" y="3618485"/>
                  <a:ext cx="130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565C499-2AE2-4C04-85A7-A0DC21AA226E}"/>
                    </a:ext>
                  </a:extLst>
                </p14:cNvPr>
                <p14:cNvContentPartPr/>
                <p14:nvPr/>
              </p14:nvContentPartPr>
              <p14:xfrm>
                <a:off x="1814134" y="3588965"/>
                <a:ext cx="6840" cy="77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565C499-2AE2-4C04-85A7-A0DC21AA226E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09814" y="3584645"/>
                  <a:ext cx="15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BEDC9BA-F17E-474F-A34F-BD264BE8BCB1}"/>
                    </a:ext>
                  </a:extLst>
                </p14:cNvPr>
                <p14:cNvContentPartPr/>
                <p14:nvPr/>
              </p14:nvContentPartPr>
              <p14:xfrm>
                <a:off x="1751134" y="3548645"/>
                <a:ext cx="115200" cy="55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BEDC9BA-F17E-474F-A34F-BD264BE8BCB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746814" y="3544325"/>
                  <a:ext cx="123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1EDEB3F-6F0D-4F8E-B54F-7FD577C4417B}"/>
                    </a:ext>
                  </a:extLst>
                </p14:cNvPr>
                <p14:cNvContentPartPr/>
                <p14:nvPr/>
              </p14:nvContentPartPr>
              <p14:xfrm>
                <a:off x="1893334" y="3538205"/>
                <a:ext cx="70560" cy="126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1EDEB3F-6F0D-4F8E-B54F-7FD577C4417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889014" y="3533885"/>
                  <a:ext cx="7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F03AF37-BB1D-4916-A13B-2525D2994484}"/>
                    </a:ext>
                  </a:extLst>
                </p14:cNvPr>
                <p14:cNvContentPartPr/>
                <p14:nvPr/>
              </p14:nvContentPartPr>
              <p14:xfrm>
                <a:off x="1995214" y="3563045"/>
                <a:ext cx="56160" cy="90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F03AF37-BB1D-4916-A13B-2525D29944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990894" y="3558725"/>
                  <a:ext cx="64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4926523-627F-4AF8-B724-B156BEA2C891}"/>
                    </a:ext>
                  </a:extLst>
                </p14:cNvPr>
                <p14:cNvContentPartPr/>
                <p14:nvPr/>
              </p14:nvContentPartPr>
              <p14:xfrm>
                <a:off x="2009974" y="3621005"/>
                <a:ext cx="60840" cy="1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4926523-627F-4AF8-B724-B156BEA2C89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05654" y="3616685"/>
                  <a:ext cx="694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C9E43C1-9169-4DEB-BD1F-CEBFE8900B23}"/>
                    </a:ext>
                  </a:extLst>
                </p14:cNvPr>
                <p14:cNvContentPartPr/>
                <p14:nvPr/>
              </p14:nvContentPartPr>
              <p14:xfrm>
                <a:off x="2099614" y="3560885"/>
                <a:ext cx="125280" cy="846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C9E43C1-9169-4DEB-BD1F-CEBFE8900B2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095294" y="3556565"/>
                  <a:ext cx="13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E9898D5-A6CC-4113-9786-2865A8518C88}"/>
                    </a:ext>
                  </a:extLst>
                </p14:cNvPr>
                <p14:cNvContentPartPr/>
                <p14:nvPr/>
              </p14:nvContentPartPr>
              <p14:xfrm>
                <a:off x="2176654" y="3544325"/>
                <a:ext cx="96120" cy="116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E9898D5-A6CC-4113-9786-2865A8518C8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72334" y="3540005"/>
                  <a:ext cx="104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EA5EE93-6AA1-416D-B685-13D35B9EE29A}"/>
                    </a:ext>
                  </a:extLst>
                </p14:cNvPr>
                <p14:cNvContentPartPr/>
                <p14:nvPr/>
              </p14:nvContentPartPr>
              <p14:xfrm>
                <a:off x="2221294" y="3533525"/>
                <a:ext cx="80280" cy="154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EA5EE93-6AA1-416D-B685-13D35B9EE29A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16974" y="3529205"/>
                  <a:ext cx="88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ADB89C3-CCB0-4B8B-88BC-DC6FD3E7F1A7}"/>
                    </a:ext>
                  </a:extLst>
                </p14:cNvPr>
                <p14:cNvContentPartPr/>
                <p14:nvPr/>
              </p14:nvContentPartPr>
              <p14:xfrm>
                <a:off x="1718734" y="3711725"/>
                <a:ext cx="625680" cy="8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ADB89C3-CCB0-4B8B-88BC-DC6FD3E7F1A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714414" y="3707405"/>
                  <a:ext cx="634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92A1F6-5E5B-4935-86C8-3013AA9E69BC}"/>
                    </a:ext>
                  </a:extLst>
                </p14:cNvPr>
                <p14:cNvContentPartPr/>
                <p14:nvPr/>
              </p14:nvContentPartPr>
              <p14:xfrm>
                <a:off x="1958854" y="3819005"/>
                <a:ext cx="14400" cy="85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92A1F6-5E5B-4935-86C8-3013AA9E69B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954534" y="3814685"/>
                  <a:ext cx="230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2BBCABC-4850-4EC3-9839-06CE0914596B}"/>
                    </a:ext>
                  </a:extLst>
                </p14:cNvPr>
                <p14:cNvContentPartPr/>
                <p14:nvPr/>
              </p14:nvContentPartPr>
              <p14:xfrm>
                <a:off x="1877854" y="3781565"/>
                <a:ext cx="176400" cy="38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2BBCABC-4850-4EC3-9839-06CE0914596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73534" y="3777245"/>
                  <a:ext cx="185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DF1A965-FD34-4516-BF2C-4E35CC425D17}"/>
                    </a:ext>
                  </a:extLst>
                </p14:cNvPr>
                <p14:cNvContentPartPr/>
                <p14:nvPr/>
              </p14:nvContentPartPr>
              <p14:xfrm>
                <a:off x="2076934" y="3771485"/>
                <a:ext cx="52560" cy="115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DF1A965-FD34-4516-BF2C-4E35CC425D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2614" y="3767165"/>
                  <a:ext cx="6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E1D5C06-11BA-4D3C-96F4-0E282ADDF8C1}"/>
                    </a:ext>
                  </a:extLst>
                </p14:cNvPr>
                <p14:cNvContentPartPr/>
                <p14:nvPr/>
              </p14:nvContentPartPr>
              <p14:xfrm>
                <a:off x="2170894" y="3804605"/>
                <a:ext cx="12600" cy="64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E1D5C06-11BA-4D3C-96F4-0E282ADDF8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166574" y="3800285"/>
                  <a:ext cx="212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A49CFF-E2E1-4650-96A7-EC2C9CC403F9}"/>
                    </a:ext>
                  </a:extLst>
                </p14:cNvPr>
                <p14:cNvContentPartPr/>
                <p14:nvPr/>
              </p14:nvContentPartPr>
              <p14:xfrm>
                <a:off x="2121934" y="3787685"/>
                <a:ext cx="137160" cy="108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A49CFF-E2E1-4650-96A7-EC2C9CC403F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17614" y="3783365"/>
                  <a:ext cx="145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447A377-D75B-44A0-94B1-E5555914EE68}"/>
                    </a:ext>
                  </a:extLst>
                </p14:cNvPr>
                <p14:cNvContentPartPr/>
                <p14:nvPr/>
              </p14:nvContentPartPr>
              <p14:xfrm>
                <a:off x="2448094" y="3712085"/>
                <a:ext cx="137520" cy="14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447A377-D75B-44A0-94B1-E5555914EE6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443774" y="3707765"/>
                  <a:ext cx="146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0922DD4-E6ED-4314-A85E-949179E9EEFF}"/>
                    </a:ext>
                  </a:extLst>
                </p14:cNvPr>
                <p14:cNvContentPartPr/>
                <p14:nvPr/>
              </p14:nvContentPartPr>
              <p14:xfrm>
                <a:off x="2456374" y="3753845"/>
                <a:ext cx="146160" cy="64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0922DD4-E6ED-4314-A85E-949179E9EE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52054" y="3749525"/>
                  <a:ext cx="1548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FF028B3-8FCF-4EC7-89FB-73739A61F4AA}"/>
                    </a:ext>
                  </a:extLst>
                </p14:cNvPr>
                <p14:cNvContentPartPr/>
                <p14:nvPr/>
              </p14:nvContentPartPr>
              <p14:xfrm>
                <a:off x="2263414" y="3772565"/>
                <a:ext cx="66600" cy="202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FF028B3-8FCF-4EC7-89FB-73739A61F4A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259094" y="3768245"/>
                  <a:ext cx="752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7057C75-0DEA-4D17-BD30-5FB47DB28972}"/>
                    </a:ext>
                  </a:extLst>
                </p14:cNvPr>
                <p14:cNvContentPartPr/>
                <p14:nvPr/>
              </p14:nvContentPartPr>
              <p14:xfrm>
                <a:off x="2795134" y="3520205"/>
                <a:ext cx="94320" cy="95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7057C75-0DEA-4D17-BD30-5FB47DB2897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90814" y="3515885"/>
                  <a:ext cx="102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D05C8CDB-90EF-4E5F-A3DF-E92FA778F1CF}"/>
                    </a:ext>
                  </a:extLst>
                </p14:cNvPr>
                <p14:cNvContentPartPr/>
                <p14:nvPr/>
              </p14:nvContentPartPr>
              <p14:xfrm>
                <a:off x="2913934" y="3605885"/>
                <a:ext cx="8640" cy="50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D05C8CDB-90EF-4E5F-A3DF-E92FA778F1C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09614" y="3601565"/>
                  <a:ext cx="17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2F611BE-15B5-4900-A473-2AB67A4FFCB8}"/>
                    </a:ext>
                  </a:extLst>
                </p14:cNvPr>
                <p14:cNvContentPartPr/>
                <p14:nvPr/>
              </p14:nvContentPartPr>
              <p14:xfrm>
                <a:off x="2962894" y="3520205"/>
                <a:ext cx="101160" cy="91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2F611BE-15B5-4900-A473-2AB67A4FFCB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58574" y="3515885"/>
                  <a:ext cx="10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8351796-95C8-4192-B0E1-6F0ADD9F4BF5}"/>
                    </a:ext>
                  </a:extLst>
                </p14:cNvPr>
                <p14:cNvContentPartPr/>
                <p14:nvPr/>
              </p14:nvContentPartPr>
              <p14:xfrm>
                <a:off x="2749414" y="3681125"/>
                <a:ext cx="372240" cy="259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8351796-95C8-4192-B0E1-6F0ADD9F4BF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45094" y="3676805"/>
                  <a:ext cx="380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C708CFB-719D-431D-A47B-22A2B5AF8A1B}"/>
                    </a:ext>
                  </a:extLst>
                </p14:cNvPr>
                <p14:cNvContentPartPr/>
                <p14:nvPr/>
              </p14:nvContentPartPr>
              <p14:xfrm>
                <a:off x="2810974" y="3784085"/>
                <a:ext cx="85320" cy="885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C708CFB-719D-431D-A47B-22A2B5AF8A1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806654" y="3779765"/>
                  <a:ext cx="93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353EE06-8F4D-4A07-80F1-5EBF2652E085}"/>
                    </a:ext>
                  </a:extLst>
                </p14:cNvPr>
                <p14:cNvContentPartPr/>
                <p14:nvPr/>
              </p14:nvContentPartPr>
              <p14:xfrm>
                <a:off x="2950294" y="3831245"/>
                <a:ext cx="7920" cy="79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353EE06-8F4D-4A07-80F1-5EBF2652E08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45974" y="3826925"/>
                  <a:ext cx="16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9C13B92-A0F9-444C-B471-84591D7A72D8}"/>
                    </a:ext>
                  </a:extLst>
                </p14:cNvPr>
                <p14:cNvContentPartPr/>
                <p14:nvPr/>
              </p14:nvContentPartPr>
              <p14:xfrm>
                <a:off x="2989174" y="3762125"/>
                <a:ext cx="69120" cy="106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9C13B92-A0F9-444C-B471-84591D7A72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984854" y="3757805"/>
                  <a:ext cx="777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373976C-2C87-4999-82DB-9F1346F12AD2}"/>
                    </a:ext>
                  </a:extLst>
                </p14:cNvPr>
                <p14:cNvContentPartPr/>
                <p14:nvPr/>
              </p14:nvContentPartPr>
              <p14:xfrm>
                <a:off x="3245134" y="3675725"/>
                <a:ext cx="146880" cy="12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373976C-2C87-4999-82DB-9F1346F12AD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240814" y="3671405"/>
                  <a:ext cx="155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E2BFC75-9A7F-4FE0-908C-5EF1FE8C384A}"/>
                    </a:ext>
                  </a:extLst>
                </p14:cNvPr>
                <p14:cNvContentPartPr/>
                <p14:nvPr/>
              </p14:nvContentPartPr>
              <p14:xfrm>
                <a:off x="3268174" y="3710645"/>
                <a:ext cx="131760" cy="90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E2BFC75-9A7F-4FE0-908C-5EF1FE8C384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263854" y="3706325"/>
                  <a:ext cx="140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CDB044-B28E-49E1-B754-DAD80DA6DD8F}"/>
                    </a:ext>
                  </a:extLst>
                </p14:cNvPr>
                <p14:cNvContentPartPr/>
                <p14:nvPr/>
              </p14:nvContentPartPr>
              <p14:xfrm>
                <a:off x="3569494" y="3569885"/>
                <a:ext cx="161640" cy="669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CDB044-B28E-49E1-B754-DAD80DA6DD8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65174" y="3565565"/>
                  <a:ext cx="170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975C82A-5E83-4FD5-9412-76877C8B3853}"/>
                    </a:ext>
                  </a:extLst>
                </p14:cNvPr>
                <p14:cNvContentPartPr/>
                <p14:nvPr/>
              </p14:nvContentPartPr>
              <p14:xfrm>
                <a:off x="3591814" y="3664925"/>
                <a:ext cx="170640" cy="7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975C82A-5E83-4FD5-9412-76877C8B385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587494" y="3660605"/>
                  <a:ext cx="179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B57CB25-F3DA-4F78-9CE4-78D122EF2C35}"/>
                    </a:ext>
                  </a:extLst>
                </p14:cNvPr>
                <p14:cNvContentPartPr/>
                <p14:nvPr/>
              </p14:nvContentPartPr>
              <p14:xfrm>
                <a:off x="3621334" y="3717845"/>
                <a:ext cx="115920" cy="106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B57CB25-F3DA-4F78-9CE4-78D122EF2C3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17014" y="3713525"/>
                  <a:ext cx="124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3D79C3C-B8C5-4746-A6B1-87F3CD2420D4}"/>
                    </a:ext>
                  </a:extLst>
                </p14:cNvPr>
                <p14:cNvContentPartPr/>
                <p14:nvPr/>
              </p14:nvContentPartPr>
              <p14:xfrm>
                <a:off x="3851374" y="3654485"/>
                <a:ext cx="110520" cy="13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3D79C3C-B8C5-4746-A6B1-87F3CD2420D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847054" y="3650165"/>
                  <a:ext cx="1191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6D115C6-5726-43B3-9ABD-0AD7AB666B24}"/>
                    </a:ext>
                  </a:extLst>
                </p14:cNvPr>
                <p14:cNvContentPartPr/>
                <p14:nvPr/>
              </p14:nvContentPartPr>
              <p14:xfrm>
                <a:off x="3865414" y="3683285"/>
                <a:ext cx="123480" cy="140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6D115C6-5726-43B3-9ABD-0AD7AB666B2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61094" y="3678965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518F0CF6-0BEE-4D00-A8FC-516E3192C8FA}"/>
                    </a:ext>
                  </a:extLst>
                </p14:cNvPr>
                <p14:cNvContentPartPr/>
                <p14:nvPr/>
              </p14:nvContentPartPr>
              <p14:xfrm>
                <a:off x="4032814" y="3604445"/>
                <a:ext cx="92880" cy="1047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518F0CF6-0BEE-4D00-A8FC-516E3192C8F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28494" y="3600125"/>
                  <a:ext cx="101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A460288-DA79-43FC-95AF-2981ECA4078F}"/>
                    </a:ext>
                  </a:extLst>
                </p14:cNvPr>
                <p14:cNvContentPartPr/>
                <p14:nvPr/>
              </p14:nvContentPartPr>
              <p14:xfrm>
                <a:off x="4139734" y="3609125"/>
                <a:ext cx="93960" cy="103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A460288-DA79-43FC-95AF-2981ECA4078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135414" y="3604805"/>
                  <a:ext cx="102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7D181C5-4885-4DC8-9CCA-9D8A62B0CA38}"/>
                    </a:ext>
                  </a:extLst>
                </p14:cNvPr>
                <p14:cNvContentPartPr/>
                <p14:nvPr/>
              </p14:nvContentPartPr>
              <p14:xfrm>
                <a:off x="4276174" y="3685805"/>
                <a:ext cx="16920" cy="55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7D181C5-4885-4DC8-9CCA-9D8A62B0CA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71854" y="3681485"/>
                  <a:ext cx="25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C4C3335-6BF8-4C9E-94B8-4AE1ADCB49DC}"/>
                    </a:ext>
                  </a:extLst>
                </p14:cNvPr>
                <p14:cNvContentPartPr/>
                <p14:nvPr/>
              </p14:nvContentPartPr>
              <p14:xfrm>
                <a:off x="4359334" y="3601205"/>
                <a:ext cx="72000" cy="97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C4C3335-6BF8-4C9E-94B8-4AE1ADCB49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355014" y="3596885"/>
                  <a:ext cx="80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B1B1A89B-5F82-4FDF-9D30-EF013BCEFB8A}"/>
                    </a:ext>
                  </a:extLst>
                </p14:cNvPr>
                <p14:cNvContentPartPr/>
                <p14:nvPr/>
              </p14:nvContentPartPr>
              <p14:xfrm>
                <a:off x="4330894" y="3544325"/>
                <a:ext cx="143640" cy="9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B1B1A89B-5F82-4FDF-9D30-EF013BCEFB8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326574" y="3540005"/>
                  <a:ext cx="1522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1BCE81D-87F4-4CB3-B4C9-A541100A5ACE}"/>
                    </a:ext>
                  </a:extLst>
                </p14:cNvPr>
                <p14:cNvContentPartPr/>
                <p14:nvPr/>
              </p14:nvContentPartPr>
              <p14:xfrm>
                <a:off x="4560934" y="3617405"/>
                <a:ext cx="69840" cy="59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1BCE81D-87F4-4CB3-B4C9-A541100A5A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556614" y="3613085"/>
                  <a:ext cx="78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5C65125-C471-4DD6-B4A8-71B79600D7F6}"/>
                    </a:ext>
                  </a:extLst>
                </p14:cNvPr>
                <p14:cNvContentPartPr/>
                <p14:nvPr/>
              </p14:nvContentPartPr>
              <p14:xfrm>
                <a:off x="4526014" y="3546485"/>
                <a:ext cx="65520" cy="48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5C65125-C471-4DD6-B4A8-71B79600D7F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521694" y="3542165"/>
                  <a:ext cx="7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9A13F09-47B9-4983-9781-60503A8620B6}"/>
                    </a:ext>
                  </a:extLst>
                </p14:cNvPr>
                <p14:cNvContentPartPr/>
                <p14:nvPr/>
              </p14:nvContentPartPr>
              <p14:xfrm>
                <a:off x="4607014" y="3649085"/>
                <a:ext cx="92520" cy="547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9A13F09-47B9-4983-9781-60503A8620B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02694" y="3644765"/>
                  <a:ext cx="101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E0EAC59-837E-46A5-AD40-DAF69A18419A}"/>
                    </a:ext>
                  </a:extLst>
                </p14:cNvPr>
                <p14:cNvContentPartPr/>
                <p14:nvPr/>
              </p14:nvContentPartPr>
              <p14:xfrm>
                <a:off x="256774" y="4216445"/>
                <a:ext cx="125640" cy="943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E0EAC59-837E-46A5-AD40-DAF69A1841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2454" y="4212125"/>
                  <a:ext cx="134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C3B1907-53E2-4795-8D65-C149AFB27DB1}"/>
                    </a:ext>
                  </a:extLst>
                </p14:cNvPr>
                <p14:cNvContentPartPr/>
                <p14:nvPr/>
              </p14:nvContentPartPr>
              <p14:xfrm>
                <a:off x="371254" y="4137245"/>
                <a:ext cx="87480" cy="297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C3B1907-53E2-4795-8D65-C149AFB27DB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66934" y="4132925"/>
                  <a:ext cx="96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A70256-2423-4790-A038-75B63AC05C5C}"/>
                    </a:ext>
                  </a:extLst>
                </p14:cNvPr>
                <p14:cNvContentPartPr/>
                <p14:nvPr/>
              </p14:nvContentPartPr>
              <p14:xfrm>
                <a:off x="2104654" y="4122125"/>
                <a:ext cx="131040" cy="106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A70256-2423-4790-A038-75B63AC05C5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00334" y="4117805"/>
                  <a:ext cx="139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7107A9B-6C4C-4301-AEE7-EAFEE9912EB9}"/>
                    </a:ext>
                  </a:extLst>
                </p14:cNvPr>
                <p14:cNvContentPartPr/>
                <p14:nvPr/>
              </p14:nvContentPartPr>
              <p14:xfrm>
                <a:off x="2330374" y="4137605"/>
                <a:ext cx="109440" cy="140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7107A9B-6C4C-4301-AEE7-EAFEE9912E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26054" y="4133285"/>
                  <a:ext cx="118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FD87FF6-69B1-42BE-9F9C-C3AB852CF245}"/>
                    </a:ext>
                  </a:extLst>
                </p14:cNvPr>
                <p14:cNvContentPartPr/>
                <p14:nvPr/>
              </p14:nvContentPartPr>
              <p14:xfrm>
                <a:off x="2608294" y="4065605"/>
                <a:ext cx="24120" cy="1260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FD87FF6-69B1-42BE-9F9C-C3AB852CF24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03974" y="4061285"/>
                  <a:ext cx="3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FBDE039-FF61-4155-9888-739FDC653357}"/>
                    </a:ext>
                  </a:extLst>
                </p14:cNvPr>
                <p14:cNvContentPartPr/>
                <p14:nvPr/>
              </p14:nvContentPartPr>
              <p14:xfrm>
                <a:off x="2543854" y="4036445"/>
                <a:ext cx="176400" cy="824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FBDE039-FF61-4155-9888-739FDC6533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39534" y="4032125"/>
                  <a:ext cx="185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012500C-3145-45F5-87EF-098A2BE231BE}"/>
                    </a:ext>
                  </a:extLst>
                </p14:cNvPr>
                <p14:cNvContentPartPr/>
                <p14:nvPr/>
              </p14:nvContentPartPr>
              <p14:xfrm>
                <a:off x="2757334" y="4029605"/>
                <a:ext cx="89280" cy="163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012500C-3145-45F5-87EF-098A2BE231B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53014" y="4025285"/>
                  <a:ext cx="97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D88F236-AAE5-4640-8E7F-4BA4BAE28353}"/>
                    </a:ext>
                  </a:extLst>
                </p14:cNvPr>
                <p14:cNvContentPartPr/>
                <p14:nvPr/>
              </p14:nvContentPartPr>
              <p14:xfrm>
                <a:off x="2917534" y="4061285"/>
                <a:ext cx="84240" cy="871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D88F236-AAE5-4640-8E7F-4BA4BAE2835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13214" y="4056965"/>
                  <a:ext cx="92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AC0355B-0857-4ADB-A045-53848D051C28}"/>
                    </a:ext>
                  </a:extLst>
                </p14:cNvPr>
                <p14:cNvContentPartPr/>
                <p14:nvPr/>
              </p14:nvContentPartPr>
              <p14:xfrm>
                <a:off x="3004294" y="4043645"/>
                <a:ext cx="3600" cy="11376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AC0355B-0857-4ADB-A045-53848D051C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99974" y="4039325"/>
                  <a:ext cx="12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BE4F9CE-BA50-4421-811B-3B2907B62260}"/>
                    </a:ext>
                  </a:extLst>
                </p14:cNvPr>
                <p14:cNvContentPartPr/>
                <p14:nvPr/>
              </p14:nvContentPartPr>
              <p14:xfrm>
                <a:off x="2943814" y="4118885"/>
                <a:ext cx="99000" cy="93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BE4F9CE-BA50-4421-811B-3B2907B622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39494" y="4114565"/>
                  <a:ext cx="107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0F0D4FC-A42B-4110-968D-0B4E37E9A8C8}"/>
                    </a:ext>
                  </a:extLst>
                </p14:cNvPr>
                <p14:cNvContentPartPr/>
                <p14:nvPr/>
              </p14:nvContentPartPr>
              <p14:xfrm>
                <a:off x="3085294" y="4073525"/>
                <a:ext cx="122400" cy="81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0F0D4FC-A42B-4110-968D-0B4E37E9A8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080974" y="4069205"/>
                  <a:ext cx="131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3DA37EBA-EFE5-4447-9A34-20161E962066}"/>
                    </a:ext>
                  </a:extLst>
                </p14:cNvPr>
                <p14:cNvContentPartPr/>
                <p14:nvPr/>
              </p14:nvContentPartPr>
              <p14:xfrm>
                <a:off x="3307774" y="4049045"/>
                <a:ext cx="30240" cy="943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3DA37EBA-EFE5-4447-9A34-20161E96206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303454" y="4044725"/>
                  <a:ext cx="38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4D18F9D-4B37-4112-A5ED-CB5E9B608196}"/>
                    </a:ext>
                  </a:extLst>
                </p14:cNvPr>
                <p14:cNvContentPartPr/>
                <p14:nvPr/>
              </p14:nvContentPartPr>
              <p14:xfrm>
                <a:off x="3288694" y="4033925"/>
                <a:ext cx="103680" cy="12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4D18F9D-4B37-4112-A5ED-CB5E9B60819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84374" y="4029605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32188D7-4A1F-47A9-BFE0-84686E1A4EC8}"/>
                    </a:ext>
                  </a:extLst>
                </p14:cNvPr>
                <p14:cNvContentPartPr/>
                <p14:nvPr/>
              </p14:nvContentPartPr>
              <p14:xfrm>
                <a:off x="3406414" y="4014125"/>
                <a:ext cx="91800" cy="1789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32188D7-4A1F-47A9-BFE0-84686E1A4EC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402094" y="4009805"/>
                  <a:ext cx="100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EAA74BF-8202-47D2-B504-2D3B0B3400BD}"/>
                    </a:ext>
                  </a:extLst>
                </p14:cNvPr>
                <p14:cNvContentPartPr/>
                <p14:nvPr/>
              </p14:nvContentPartPr>
              <p14:xfrm>
                <a:off x="3607294" y="4082165"/>
                <a:ext cx="146160" cy="158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EAA74BF-8202-47D2-B504-2D3B0B3400B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602974" y="4077845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A73C4E0-A52A-4A32-9FF2-BC2E0AB9E1E8}"/>
                    </a:ext>
                  </a:extLst>
                </p14:cNvPr>
                <p14:cNvContentPartPr/>
                <p14:nvPr/>
              </p14:nvContentPartPr>
              <p14:xfrm>
                <a:off x="3633934" y="4121765"/>
                <a:ext cx="119520" cy="144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A73C4E0-A52A-4A32-9FF2-BC2E0AB9E1E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29614" y="4117445"/>
                  <a:ext cx="128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A4363C0-D3FC-4B23-99E2-E3B83EBB33D0}"/>
                    </a:ext>
                  </a:extLst>
                </p14:cNvPr>
                <p14:cNvContentPartPr/>
                <p14:nvPr/>
              </p14:nvContentPartPr>
              <p14:xfrm>
                <a:off x="3941734" y="4036805"/>
                <a:ext cx="141480" cy="103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A4363C0-D3FC-4B23-99E2-E3B83EBB33D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937414" y="4032485"/>
                  <a:ext cx="150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AFD843B-F242-4735-B398-737C1673C474}"/>
                    </a:ext>
                  </a:extLst>
                </p14:cNvPr>
                <p14:cNvContentPartPr/>
                <p14:nvPr/>
              </p14:nvContentPartPr>
              <p14:xfrm>
                <a:off x="4176094" y="4094765"/>
                <a:ext cx="82440" cy="36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AFD843B-F242-4735-B398-737C1673C4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171774" y="4090445"/>
                  <a:ext cx="910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DB0DBD7-4942-472C-B127-E10B526FF6ED}"/>
                    </a:ext>
                  </a:extLst>
                </p14:cNvPr>
                <p14:cNvContentPartPr/>
                <p14:nvPr/>
              </p14:nvContentPartPr>
              <p14:xfrm>
                <a:off x="4337734" y="4019525"/>
                <a:ext cx="96480" cy="878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DB0DBD7-4942-472C-B127-E10B526FF6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333414" y="4015205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EAEF0CB-38A1-4276-BE60-DE363D580BB9}"/>
                    </a:ext>
                  </a:extLst>
                </p14:cNvPr>
                <p14:cNvContentPartPr/>
                <p14:nvPr/>
              </p14:nvContentPartPr>
              <p14:xfrm>
                <a:off x="4463374" y="4086485"/>
                <a:ext cx="11160" cy="770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EAEF0CB-38A1-4276-BE60-DE363D580BB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459054" y="4082165"/>
                  <a:ext cx="19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B061D9A7-14DE-481A-9FF2-F10B717DD651}"/>
                    </a:ext>
                  </a:extLst>
                </p14:cNvPr>
                <p14:cNvContentPartPr/>
                <p14:nvPr/>
              </p14:nvContentPartPr>
              <p14:xfrm>
                <a:off x="4531774" y="4006205"/>
                <a:ext cx="154440" cy="90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B061D9A7-14DE-481A-9FF2-F10B717DD65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27454" y="4001885"/>
                  <a:ext cx="163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B63AEA4-F5EC-4430-AA29-A393D0104596}"/>
                    </a:ext>
                  </a:extLst>
                </p14:cNvPr>
                <p14:cNvContentPartPr/>
                <p14:nvPr/>
              </p14:nvContentPartPr>
              <p14:xfrm>
                <a:off x="4801774" y="4042205"/>
                <a:ext cx="125280" cy="435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B63AEA4-F5EC-4430-AA29-A393D010459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797454" y="4037885"/>
                  <a:ext cx="133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896E4C0-2F75-482D-8152-1F04F32AA0F9}"/>
                    </a:ext>
                  </a:extLst>
                </p14:cNvPr>
                <p14:cNvContentPartPr/>
                <p14:nvPr/>
              </p14:nvContentPartPr>
              <p14:xfrm>
                <a:off x="5055214" y="3979205"/>
                <a:ext cx="114840" cy="9684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896E4C0-2F75-482D-8152-1F04F32AA0F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50894" y="3974885"/>
                  <a:ext cx="123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61A4859-1CB2-450F-8B4B-7ACD66FFDEA2}"/>
                    </a:ext>
                  </a:extLst>
                </p14:cNvPr>
                <p14:cNvContentPartPr/>
                <p14:nvPr/>
              </p14:nvContentPartPr>
              <p14:xfrm>
                <a:off x="5219014" y="4039325"/>
                <a:ext cx="11160" cy="71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61A4859-1CB2-450F-8B4B-7ACD66FFDEA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14694" y="4035005"/>
                  <a:ext cx="198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8821060-C4C0-4D15-850D-743C4860B380}"/>
                    </a:ext>
                  </a:extLst>
                </p14:cNvPr>
                <p14:cNvContentPartPr/>
                <p14:nvPr/>
              </p14:nvContentPartPr>
              <p14:xfrm>
                <a:off x="5293894" y="3933125"/>
                <a:ext cx="141120" cy="166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8821060-C4C0-4D15-850D-743C4860B38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89574" y="3928805"/>
                  <a:ext cx="149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1F153784-D69F-48F0-9126-5AD85DB2B157}"/>
                    </a:ext>
                  </a:extLst>
                </p14:cNvPr>
                <p14:cNvContentPartPr/>
                <p14:nvPr/>
              </p14:nvContentPartPr>
              <p14:xfrm>
                <a:off x="5575414" y="3964085"/>
                <a:ext cx="118080" cy="79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1F153784-D69F-48F0-9126-5AD85DB2B15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71094" y="3959765"/>
                  <a:ext cx="126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71F3FF3-2CA9-4EB8-898A-B01F7666F6DC}"/>
                    </a:ext>
                  </a:extLst>
                </p14:cNvPr>
                <p14:cNvContentPartPr/>
                <p14:nvPr/>
              </p14:nvContentPartPr>
              <p14:xfrm>
                <a:off x="5585494" y="4010525"/>
                <a:ext cx="140400" cy="864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71F3FF3-2CA9-4EB8-898A-B01F7666F6D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81174" y="4006205"/>
                  <a:ext cx="149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18A5E41-92BF-4896-ABC7-52DFE961A027}"/>
                    </a:ext>
                  </a:extLst>
                </p14:cNvPr>
                <p14:cNvContentPartPr/>
                <p14:nvPr/>
              </p14:nvContentPartPr>
              <p14:xfrm>
                <a:off x="5751454" y="3930605"/>
                <a:ext cx="116640" cy="1951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18A5E41-92BF-4896-ABC7-52DFE961A02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47134" y="3926285"/>
                  <a:ext cx="125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B21769-26F4-4887-9A83-FE7D439F9BAF}"/>
                    </a:ext>
                  </a:extLst>
                </p14:cNvPr>
                <p14:cNvContentPartPr/>
                <p14:nvPr/>
              </p14:nvContentPartPr>
              <p14:xfrm>
                <a:off x="5906974" y="3942125"/>
                <a:ext cx="102960" cy="961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B21769-26F4-4887-9A83-FE7D439F9BA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02654" y="3937805"/>
                  <a:ext cx="1116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068C300-D338-4922-A4AD-C3C04307A1AC}"/>
                    </a:ext>
                  </a:extLst>
                </p14:cNvPr>
                <p14:cNvContentPartPr/>
                <p14:nvPr/>
              </p14:nvContentPartPr>
              <p14:xfrm>
                <a:off x="6089494" y="3941765"/>
                <a:ext cx="69120" cy="9936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068C300-D338-4922-A4AD-C3C04307A1A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174" y="3937445"/>
                  <a:ext cx="77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4D206C6-DDCC-4842-B80B-FB40B065C0D1}"/>
                    </a:ext>
                  </a:extLst>
                </p14:cNvPr>
                <p14:cNvContentPartPr/>
                <p14:nvPr/>
              </p14:nvContentPartPr>
              <p14:xfrm>
                <a:off x="6017854" y="3864005"/>
                <a:ext cx="86760" cy="874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4D206C6-DDCC-4842-B80B-FB40B065C0D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013534" y="3859685"/>
                  <a:ext cx="95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0F9F4F0-E30F-4F1A-A959-DD7B139610B7}"/>
                    </a:ext>
                  </a:extLst>
                </p14:cNvPr>
                <p14:cNvContentPartPr/>
                <p14:nvPr/>
              </p14:nvContentPartPr>
              <p14:xfrm>
                <a:off x="6143854" y="4001165"/>
                <a:ext cx="58680" cy="7380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0F9F4F0-E30F-4F1A-A959-DD7B139610B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139534" y="3996845"/>
                  <a:ext cx="67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4E3D3D-24EB-47C3-BABE-12DD2536CC48}"/>
                    </a:ext>
                  </a:extLst>
                </p14:cNvPr>
                <p14:cNvContentPartPr/>
                <p14:nvPr/>
              </p14:nvContentPartPr>
              <p14:xfrm>
                <a:off x="278734" y="4607405"/>
                <a:ext cx="148680" cy="1450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4E3D3D-24EB-47C3-BABE-12DD2536CC4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74414" y="4603085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B23FE419-9557-409D-953F-F4AC7ADF4036}"/>
                    </a:ext>
                  </a:extLst>
                </p14:cNvPr>
                <p14:cNvContentPartPr/>
                <p14:nvPr/>
              </p14:nvContentPartPr>
              <p14:xfrm>
                <a:off x="376654" y="4542965"/>
                <a:ext cx="102240" cy="3225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B23FE419-9557-409D-953F-F4AC7ADF403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72334" y="4538645"/>
                  <a:ext cx="110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85DCEB3-7F8E-4AC3-BE6F-C1FF2D79A1BC}"/>
                    </a:ext>
                  </a:extLst>
                </p14:cNvPr>
                <p14:cNvContentPartPr/>
                <p14:nvPr/>
              </p14:nvContentPartPr>
              <p14:xfrm>
                <a:off x="662854" y="4159565"/>
                <a:ext cx="19800" cy="108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85DCEB3-7F8E-4AC3-BE6F-C1FF2D79A1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58534" y="4155245"/>
                  <a:ext cx="28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32936CD-501B-4625-92FE-A73D1835D5BC}"/>
                    </a:ext>
                  </a:extLst>
                </p14:cNvPr>
                <p14:cNvContentPartPr/>
                <p14:nvPr/>
              </p14:nvContentPartPr>
              <p14:xfrm>
                <a:off x="600934" y="4118165"/>
                <a:ext cx="149040" cy="734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32936CD-501B-4625-92FE-A73D1835D5B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6614" y="4113845"/>
                  <a:ext cx="157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2693656-352F-4338-BF80-C73CDECAE019}"/>
                    </a:ext>
                  </a:extLst>
                </p14:cNvPr>
                <p14:cNvContentPartPr/>
                <p14:nvPr/>
              </p14:nvContentPartPr>
              <p14:xfrm>
                <a:off x="830254" y="4051205"/>
                <a:ext cx="73800" cy="244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2693656-352F-4338-BF80-C73CDECAE01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25934" y="4046885"/>
                  <a:ext cx="82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42984B8-6DB8-4AB1-AED2-C33B2CBDFE37}"/>
                    </a:ext>
                  </a:extLst>
                </p14:cNvPr>
                <p14:cNvContentPartPr/>
                <p14:nvPr/>
              </p14:nvContentPartPr>
              <p14:xfrm>
                <a:off x="973894" y="4082885"/>
                <a:ext cx="134280" cy="132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42984B8-6DB8-4AB1-AED2-C33B2CBDFE3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9574" y="4078565"/>
                  <a:ext cx="142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7A6E05D-4111-4C91-B4E9-501B05BBF6E1}"/>
                    </a:ext>
                  </a:extLst>
                </p14:cNvPr>
                <p14:cNvContentPartPr/>
                <p14:nvPr/>
              </p14:nvContentPartPr>
              <p14:xfrm>
                <a:off x="1012054" y="4169645"/>
                <a:ext cx="108720" cy="9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7A6E05D-4111-4C91-B4E9-501B05BBF6E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7734" y="4165325"/>
                  <a:ext cx="11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B52D116-EC51-4638-8B1A-7B7E4FE62E7E}"/>
                    </a:ext>
                  </a:extLst>
                </p14:cNvPr>
                <p14:cNvContentPartPr/>
                <p14:nvPr/>
              </p14:nvContentPartPr>
              <p14:xfrm>
                <a:off x="1176934" y="4153085"/>
                <a:ext cx="100800" cy="802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B52D116-EC51-4638-8B1A-7B7E4FE62E7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2614" y="4148765"/>
                  <a:ext cx="109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C17ED9B-92F2-4523-83C3-D4577152A385}"/>
                    </a:ext>
                  </a:extLst>
                </p14:cNvPr>
                <p14:cNvContentPartPr/>
                <p14:nvPr/>
              </p14:nvContentPartPr>
              <p14:xfrm>
                <a:off x="1409134" y="4116005"/>
                <a:ext cx="15120" cy="90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C17ED9B-92F2-4523-83C3-D4577152A38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404814" y="4111685"/>
                  <a:ext cx="23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6A41906-C84E-4314-BAE6-E5DEC267B243}"/>
                    </a:ext>
                  </a:extLst>
                </p14:cNvPr>
                <p14:cNvContentPartPr/>
                <p14:nvPr/>
              </p14:nvContentPartPr>
              <p14:xfrm>
                <a:off x="1342174" y="4081445"/>
                <a:ext cx="140040" cy="152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6A41906-C84E-4314-BAE6-E5DEC267B24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337854" y="4077125"/>
                  <a:ext cx="148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32394F-E17D-42CB-8EBA-C130BD52F1A3}"/>
                    </a:ext>
                  </a:extLst>
                </p14:cNvPr>
                <p14:cNvContentPartPr/>
                <p14:nvPr/>
              </p14:nvContentPartPr>
              <p14:xfrm>
                <a:off x="1486174" y="4056245"/>
                <a:ext cx="90720" cy="1821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32394F-E17D-42CB-8EBA-C130BD52F1A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481854" y="4051925"/>
                  <a:ext cx="99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D9E3CCF0-FF4F-4DF3-B12C-BCB9D6F2EA65}"/>
                    </a:ext>
                  </a:extLst>
                </p14:cNvPr>
                <p14:cNvContentPartPr/>
                <p14:nvPr/>
              </p14:nvContentPartPr>
              <p14:xfrm>
                <a:off x="1026814" y="4009445"/>
                <a:ext cx="474840" cy="12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D9E3CCF0-FF4F-4DF3-B12C-BCB9D6F2EA6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2494" y="4005125"/>
                  <a:ext cx="48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EC408C9-AF79-4F8C-BFB4-A70F11701FBC}"/>
                    </a:ext>
                  </a:extLst>
                </p14:cNvPr>
                <p14:cNvContentPartPr/>
                <p14:nvPr/>
              </p14:nvContentPartPr>
              <p14:xfrm>
                <a:off x="1739614" y="4153445"/>
                <a:ext cx="141480" cy="165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EC408C9-AF79-4F8C-BFB4-A70F11701FB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735294" y="4149125"/>
                  <a:ext cx="15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29F39DB-A000-47B0-A0D7-43706E23ACF5}"/>
                    </a:ext>
                  </a:extLst>
                </p14:cNvPr>
                <p14:cNvContentPartPr/>
                <p14:nvPr/>
              </p14:nvContentPartPr>
              <p14:xfrm>
                <a:off x="1751854" y="4186925"/>
                <a:ext cx="128520" cy="5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29F39DB-A000-47B0-A0D7-43706E23AC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747534" y="4182605"/>
                  <a:ext cx="1371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7A6BA30-E46B-453C-BE12-C034AE6B2F9B}"/>
                    </a:ext>
                  </a:extLst>
                </p14:cNvPr>
                <p14:cNvContentPartPr/>
                <p14:nvPr/>
              </p14:nvContentPartPr>
              <p14:xfrm>
                <a:off x="1704694" y="3965525"/>
                <a:ext cx="12600" cy="78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7A6BA30-E46B-453C-BE12-C034AE6B2F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700374" y="3961205"/>
                  <a:ext cx="21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3250E92A-13E0-42CD-95AA-4100BF3B27DE}"/>
                    </a:ext>
                  </a:extLst>
                </p14:cNvPr>
                <p14:cNvContentPartPr/>
                <p14:nvPr/>
              </p14:nvContentPartPr>
              <p14:xfrm>
                <a:off x="1669774" y="3936005"/>
                <a:ext cx="129240" cy="95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3250E92A-13E0-42CD-95AA-4100BF3B27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665454" y="3931685"/>
                  <a:ext cx="137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98E6747-0C42-4F29-837D-839A2698ABB9}"/>
                    </a:ext>
                  </a:extLst>
                </p14:cNvPr>
                <p14:cNvContentPartPr/>
                <p14:nvPr/>
              </p14:nvContentPartPr>
              <p14:xfrm>
                <a:off x="1812334" y="3940685"/>
                <a:ext cx="70200" cy="1108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98E6747-0C42-4F29-837D-839A2698ABB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808014" y="3936365"/>
                  <a:ext cx="78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C7D6FB-6CC4-45EC-A808-878E220D9B2A}"/>
                    </a:ext>
                  </a:extLst>
                </p14:cNvPr>
                <p14:cNvContentPartPr/>
                <p14:nvPr/>
              </p14:nvContentPartPr>
              <p14:xfrm>
                <a:off x="670054" y="4591565"/>
                <a:ext cx="2268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C7D6FB-6CC4-45EC-A808-878E220D9B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5734" y="4587245"/>
                  <a:ext cx="31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6758EF1-9213-4253-8B32-ECB0AB4D8DE5}"/>
                    </a:ext>
                  </a:extLst>
                </p14:cNvPr>
                <p14:cNvContentPartPr/>
                <p14:nvPr/>
              </p14:nvContentPartPr>
              <p14:xfrm>
                <a:off x="602014" y="4536485"/>
                <a:ext cx="194760" cy="946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6758EF1-9213-4253-8B32-ECB0AB4D8D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97694" y="4532165"/>
                  <a:ext cx="203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40E24F2-E71D-41AA-BA27-9785C07A15C2}"/>
                    </a:ext>
                  </a:extLst>
                </p14:cNvPr>
                <p14:cNvContentPartPr/>
                <p14:nvPr/>
              </p14:nvContentPartPr>
              <p14:xfrm>
                <a:off x="825934" y="4507685"/>
                <a:ext cx="97920" cy="193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40E24F2-E71D-41AA-BA27-9785C07A15C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21614" y="4503365"/>
                  <a:ext cx="10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1BF17BD-5D73-4809-950E-F407DAFAE7BE}"/>
                    </a:ext>
                  </a:extLst>
                </p14:cNvPr>
                <p14:cNvContentPartPr/>
                <p14:nvPr/>
              </p14:nvContentPartPr>
              <p14:xfrm>
                <a:off x="968854" y="4529645"/>
                <a:ext cx="115920" cy="1353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1BF17BD-5D73-4809-950E-F407DAFAE7B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64534" y="4525325"/>
                  <a:ext cx="124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528C2DB-2F78-467D-98DE-ECAE36D8AC5C}"/>
                    </a:ext>
                  </a:extLst>
                </p14:cNvPr>
                <p14:cNvContentPartPr/>
                <p14:nvPr/>
              </p14:nvContentPartPr>
              <p14:xfrm>
                <a:off x="1073974" y="4513805"/>
                <a:ext cx="16920" cy="151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528C2DB-2F78-467D-98DE-ECAE36D8AC5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9654" y="4509485"/>
                  <a:ext cx="25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07DA09D-3AC8-4C7A-A973-FEC7085EF315}"/>
                    </a:ext>
                  </a:extLst>
                </p14:cNvPr>
                <p14:cNvContentPartPr/>
                <p14:nvPr/>
              </p14:nvContentPartPr>
              <p14:xfrm>
                <a:off x="1000534" y="4601285"/>
                <a:ext cx="108000" cy="12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07DA09D-3AC8-4C7A-A973-FEC7085EF3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96214" y="4596965"/>
                  <a:ext cx="11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7C98391-D893-43C1-96F2-596D47ABE601}"/>
                    </a:ext>
                  </a:extLst>
                </p14:cNvPr>
                <p14:cNvContentPartPr/>
                <p14:nvPr/>
              </p14:nvContentPartPr>
              <p14:xfrm>
                <a:off x="1146334" y="4510925"/>
                <a:ext cx="132120" cy="15084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7C98391-D893-43C1-96F2-596D47ABE6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42014" y="4506605"/>
                  <a:ext cx="140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BE268BB-918E-4419-91C2-4DB8769A4D03}"/>
                    </a:ext>
                  </a:extLst>
                </p14:cNvPr>
                <p14:cNvContentPartPr/>
                <p14:nvPr/>
              </p14:nvContentPartPr>
              <p14:xfrm>
                <a:off x="1383574" y="4522085"/>
                <a:ext cx="4320" cy="110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BE268BB-918E-4419-91C2-4DB8769A4D0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379254" y="4517765"/>
                  <a:ext cx="12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4B39A5B-20E8-48CC-905F-BAB21C24C32D}"/>
                    </a:ext>
                  </a:extLst>
                </p14:cNvPr>
                <p14:cNvContentPartPr/>
                <p14:nvPr/>
              </p14:nvContentPartPr>
              <p14:xfrm>
                <a:off x="1337134" y="4508765"/>
                <a:ext cx="139320" cy="151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4B39A5B-20E8-48CC-905F-BAB21C24C32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332814" y="4504445"/>
                  <a:ext cx="147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27E7D7E-CCDE-40D5-BBC4-47F589CB7BBE}"/>
                    </a:ext>
                  </a:extLst>
                </p14:cNvPr>
                <p14:cNvContentPartPr/>
                <p14:nvPr/>
              </p14:nvContentPartPr>
              <p14:xfrm>
                <a:off x="1483654" y="4468085"/>
                <a:ext cx="82080" cy="224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27E7D7E-CCDE-40D5-BBC4-47F589CB7BB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79334" y="4463765"/>
                  <a:ext cx="90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B7EEE1F-F9D4-4EB2-B0E0-80131C6CA5CC}"/>
                    </a:ext>
                  </a:extLst>
                </p14:cNvPr>
                <p14:cNvContentPartPr/>
                <p14:nvPr/>
              </p14:nvContentPartPr>
              <p14:xfrm>
                <a:off x="1727014" y="4559525"/>
                <a:ext cx="151920" cy="90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B7EEE1F-F9D4-4EB2-B0E0-80131C6CA5C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22694" y="4555205"/>
                  <a:ext cx="160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E632BD6-8184-4A10-A1C0-0579988DF843}"/>
                    </a:ext>
                  </a:extLst>
                </p14:cNvPr>
                <p14:cNvContentPartPr/>
                <p14:nvPr/>
              </p14:nvContentPartPr>
              <p14:xfrm>
                <a:off x="1750054" y="4594445"/>
                <a:ext cx="142920" cy="9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E632BD6-8184-4A10-A1C0-0579988DF84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745734" y="4590125"/>
                  <a:ext cx="151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FA66F2B-560C-4A38-A85D-17072B610E58}"/>
                    </a:ext>
                  </a:extLst>
                </p14:cNvPr>
                <p14:cNvContentPartPr/>
                <p14:nvPr/>
              </p14:nvContentPartPr>
              <p14:xfrm>
                <a:off x="1675174" y="4382765"/>
                <a:ext cx="16560" cy="1188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FA66F2B-560C-4A38-A85D-17072B610E5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670854" y="4378445"/>
                  <a:ext cx="25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A7B93FA-CA86-4C8E-98DE-DA5B29988D4F}"/>
                    </a:ext>
                  </a:extLst>
                </p14:cNvPr>
                <p14:cNvContentPartPr/>
                <p14:nvPr/>
              </p14:nvContentPartPr>
              <p14:xfrm>
                <a:off x="1644214" y="4335605"/>
                <a:ext cx="149400" cy="1249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A7B93FA-CA86-4C8E-98DE-DA5B29988D4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639894" y="4331285"/>
                  <a:ext cx="158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8109F3B-72E8-4B89-8FC6-31AE613281AB}"/>
                    </a:ext>
                  </a:extLst>
                </p14:cNvPr>
                <p14:cNvContentPartPr/>
                <p14:nvPr/>
              </p14:nvContentPartPr>
              <p14:xfrm>
                <a:off x="1827454" y="4347845"/>
                <a:ext cx="70920" cy="1090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8109F3B-72E8-4B89-8FC6-31AE613281A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823134" y="4343525"/>
                  <a:ext cx="79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16FA3842-C8E8-4D07-AEB8-235B5851882C}"/>
                    </a:ext>
                  </a:extLst>
                </p14:cNvPr>
                <p14:cNvContentPartPr/>
                <p14:nvPr/>
              </p14:nvContentPartPr>
              <p14:xfrm>
                <a:off x="2116894" y="4494005"/>
                <a:ext cx="12600" cy="124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16FA3842-C8E8-4D07-AEB8-235B5851882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12574" y="4489685"/>
                  <a:ext cx="21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4CD55B1-3293-455C-BD12-43A96128B5A8}"/>
                    </a:ext>
                  </a:extLst>
                </p14:cNvPr>
                <p14:cNvContentPartPr/>
                <p14:nvPr/>
              </p14:nvContentPartPr>
              <p14:xfrm>
                <a:off x="2053894" y="4453325"/>
                <a:ext cx="148320" cy="691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4CD55B1-3293-455C-BD12-43A96128B5A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049574" y="4449005"/>
                  <a:ext cx="156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C9F8B2C-B5E6-4FD8-86C8-DEEAD0F4BA80}"/>
                    </a:ext>
                  </a:extLst>
                </p14:cNvPr>
                <p14:cNvContentPartPr/>
                <p14:nvPr/>
              </p14:nvContentPartPr>
              <p14:xfrm>
                <a:off x="2238574" y="4463405"/>
                <a:ext cx="59040" cy="12348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C9F8B2C-B5E6-4FD8-86C8-DEEAD0F4BA8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34254" y="4459085"/>
                  <a:ext cx="6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C61F46B-01FE-4609-8B05-3A0761338777}"/>
                    </a:ext>
                  </a:extLst>
                </p14:cNvPr>
                <p14:cNvContentPartPr/>
                <p14:nvPr/>
              </p14:nvContentPartPr>
              <p14:xfrm>
                <a:off x="2392654" y="4485005"/>
                <a:ext cx="16200" cy="900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C61F46B-01FE-4609-8B05-3A076133877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388334" y="4480685"/>
                  <a:ext cx="24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88CFCE0-AC5E-48BB-AD7B-F29A9A352A05}"/>
                    </a:ext>
                  </a:extLst>
                </p14:cNvPr>
                <p14:cNvContentPartPr/>
                <p14:nvPr/>
              </p14:nvContentPartPr>
              <p14:xfrm>
                <a:off x="2351974" y="4469525"/>
                <a:ext cx="104040" cy="1342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88CFCE0-AC5E-48BB-AD7B-F29A9A352A0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47654" y="4465205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99DB23A-1D53-4073-AA43-70A47897A1BA}"/>
                    </a:ext>
                  </a:extLst>
                </p14:cNvPr>
                <p14:cNvContentPartPr/>
                <p14:nvPr/>
              </p14:nvContentPartPr>
              <p14:xfrm>
                <a:off x="2486614" y="4461605"/>
                <a:ext cx="46800" cy="1389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99DB23A-1D53-4073-AA43-70A47897A1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82294" y="4457285"/>
                  <a:ext cx="55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C86D2D3-B704-4ADD-9FD6-AE4A788B1DC4}"/>
                    </a:ext>
                  </a:extLst>
                </p14:cNvPr>
                <p14:cNvContentPartPr/>
                <p14:nvPr/>
              </p14:nvContentPartPr>
              <p14:xfrm>
                <a:off x="2654734" y="4502285"/>
                <a:ext cx="135360" cy="86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C86D2D3-B704-4ADD-9FD6-AE4A788B1DC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650414" y="4497965"/>
                  <a:ext cx="1440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84CA575-E1DE-4C9B-ABA7-6E9D0968CF4C}"/>
                    </a:ext>
                  </a:extLst>
                </p14:cNvPr>
                <p14:cNvContentPartPr/>
                <p14:nvPr/>
              </p14:nvContentPartPr>
              <p14:xfrm>
                <a:off x="2912854" y="4455845"/>
                <a:ext cx="22680" cy="1047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84CA575-E1DE-4C9B-ABA7-6E9D0968CF4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08534" y="4451525"/>
                  <a:ext cx="3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599530EA-2456-44D9-ABF4-F418767FC1A4}"/>
                    </a:ext>
                  </a:extLst>
                </p14:cNvPr>
                <p14:cNvContentPartPr/>
                <p14:nvPr/>
              </p14:nvContentPartPr>
              <p14:xfrm>
                <a:off x="2859214" y="4416245"/>
                <a:ext cx="150480" cy="626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599530EA-2456-44D9-ABF4-F418767FC1A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854894" y="4411925"/>
                  <a:ext cx="1591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8FA5211-7BAB-4EDD-A608-791516FA2CCE}"/>
                    </a:ext>
                  </a:extLst>
                </p14:cNvPr>
                <p14:cNvContentPartPr/>
                <p14:nvPr/>
              </p14:nvContentPartPr>
              <p14:xfrm>
                <a:off x="3042814" y="4382765"/>
                <a:ext cx="87480" cy="173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8FA5211-7BAB-4EDD-A608-791516FA2C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038494" y="4378445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1361C7F-4391-4056-96E0-CA14D3073A22}"/>
                    </a:ext>
                  </a:extLst>
                </p14:cNvPr>
                <p14:cNvContentPartPr/>
                <p14:nvPr/>
              </p14:nvContentPartPr>
              <p14:xfrm>
                <a:off x="3201574" y="4423805"/>
                <a:ext cx="67680" cy="1026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1361C7F-4391-4056-96E0-CA14D3073A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197254" y="4419485"/>
                  <a:ext cx="7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CC2E5AB-08EA-4E9E-898A-E465EB7A383D}"/>
                    </a:ext>
                  </a:extLst>
                </p14:cNvPr>
                <p14:cNvContentPartPr/>
                <p14:nvPr/>
              </p14:nvContentPartPr>
              <p14:xfrm>
                <a:off x="3206974" y="4479965"/>
                <a:ext cx="84600" cy="79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CC2E5AB-08EA-4E9E-898A-E465EB7A383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02654" y="4475645"/>
                  <a:ext cx="93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2199D91-7855-49FF-9D64-07C9B141C48B}"/>
                    </a:ext>
                  </a:extLst>
                </p14:cNvPr>
                <p14:cNvContentPartPr/>
                <p14:nvPr/>
              </p14:nvContentPartPr>
              <p14:xfrm>
                <a:off x="3349894" y="4454405"/>
                <a:ext cx="105840" cy="72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2199D91-7855-49FF-9D64-07C9B141C48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345574" y="4450085"/>
                  <a:ext cx="11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D8EDA93-DA63-4418-A4B7-B88F7A09AB23}"/>
                    </a:ext>
                  </a:extLst>
                </p14:cNvPr>
                <p14:cNvContentPartPr/>
                <p14:nvPr/>
              </p14:nvContentPartPr>
              <p14:xfrm>
                <a:off x="3547174" y="4419125"/>
                <a:ext cx="12600" cy="842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D8EDA93-DA63-4418-A4B7-B88F7A09AB2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42854" y="4414805"/>
                  <a:ext cx="21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CA139F1-703C-4151-A37A-B9BB04D0F39F}"/>
                    </a:ext>
                  </a:extLst>
                </p14:cNvPr>
                <p14:cNvContentPartPr/>
                <p14:nvPr/>
              </p14:nvContentPartPr>
              <p14:xfrm>
                <a:off x="3494974" y="4402205"/>
                <a:ext cx="137160" cy="13536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CA139F1-703C-4151-A37A-B9BB04D0F39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490654" y="4397885"/>
                  <a:ext cx="145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9B8CE0D-A55A-4B5D-9FEB-B8B8690A1601}"/>
                    </a:ext>
                  </a:extLst>
                </p14:cNvPr>
                <p14:cNvContentPartPr/>
                <p14:nvPr/>
              </p14:nvContentPartPr>
              <p14:xfrm>
                <a:off x="3614854" y="4364765"/>
                <a:ext cx="77040" cy="187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9B8CE0D-A55A-4B5D-9FEB-B8B8690A160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610534" y="4360445"/>
                  <a:ext cx="8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3F5BA7F8-A3AF-4ADF-BA1A-E4EB8A8216B5}"/>
                    </a:ext>
                  </a:extLst>
                </p14:cNvPr>
                <p14:cNvContentPartPr/>
                <p14:nvPr/>
              </p14:nvContentPartPr>
              <p14:xfrm>
                <a:off x="3776494" y="4456925"/>
                <a:ext cx="159120" cy="18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3F5BA7F8-A3AF-4ADF-BA1A-E4EB8A8216B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772174" y="4452605"/>
                  <a:ext cx="1677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06E77D-B41C-4FAD-BF48-CA8A0D0BECFD}"/>
                    </a:ext>
                  </a:extLst>
                </p14:cNvPr>
                <p14:cNvContentPartPr/>
                <p14:nvPr/>
              </p14:nvContentPartPr>
              <p14:xfrm>
                <a:off x="3814294" y="4474925"/>
                <a:ext cx="142560" cy="122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06E77D-B41C-4FAD-BF48-CA8A0D0BECF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809974" y="4470605"/>
                  <a:ext cx="151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000F0F9-7FE9-4F57-963E-1DAC09E89EAD}"/>
                    </a:ext>
                  </a:extLst>
                </p14:cNvPr>
                <p14:cNvContentPartPr/>
                <p14:nvPr/>
              </p14:nvContentPartPr>
              <p14:xfrm>
                <a:off x="4114174" y="4393205"/>
                <a:ext cx="119160" cy="1054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000F0F9-7FE9-4F57-963E-1DAC09E89EA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09854" y="4388885"/>
                  <a:ext cx="127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4CB5F06-0478-479D-A1F9-C84505B2DE2D}"/>
                    </a:ext>
                  </a:extLst>
                </p14:cNvPr>
                <p14:cNvContentPartPr/>
                <p14:nvPr/>
              </p14:nvContentPartPr>
              <p14:xfrm>
                <a:off x="4240534" y="4487165"/>
                <a:ext cx="22680" cy="540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4CB5F06-0478-479D-A1F9-C84505B2DE2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236214" y="4482845"/>
                  <a:ext cx="31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645A2A7-7F54-426C-955E-3D4ADD0FB6F1}"/>
                    </a:ext>
                  </a:extLst>
                </p14:cNvPr>
                <p14:cNvContentPartPr/>
                <p14:nvPr/>
              </p14:nvContentPartPr>
              <p14:xfrm>
                <a:off x="4333054" y="4361525"/>
                <a:ext cx="86040" cy="110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645A2A7-7F54-426C-955E-3D4ADD0FB6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328734" y="4357205"/>
                  <a:ext cx="9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19D6BC9E-3DAF-41F4-8CC5-4DAFD150206D}"/>
                    </a:ext>
                  </a:extLst>
                </p14:cNvPr>
                <p14:cNvContentPartPr/>
                <p14:nvPr/>
              </p14:nvContentPartPr>
              <p14:xfrm>
                <a:off x="4533574" y="4398965"/>
                <a:ext cx="128520" cy="158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19D6BC9E-3DAF-41F4-8CC5-4DAFD150206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29254" y="4394645"/>
                  <a:ext cx="1371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B9264D-2EBA-4100-AAD7-49A76988ADF2}"/>
                    </a:ext>
                  </a:extLst>
                </p14:cNvPr>
                <p14:cNvContentPartPr/>
                <p14:nvPr/>
              </p14:nvContentPartPr>
              <p14:xfrm>
                <a:off x="4686934" y="4363325"/>
                <a:ext cx="132480" cy="950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B9264D-2EBA-4100-AAD7-49A76988ADF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682614" y="4359005"/>
                  <a:ext cx="141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65856968-B3EC-46FC-9282-14B035B1A30D}"/>
                    </a:ext>
                  </a:extLst>
                </p14:cNvPr>
                <p14:cNvContentPartPr/>
                <p14:nvPr/>
              </p14:nvContentPartPr>
              <p14:xfrm>
                <a:off x="4833094" y="4354685"/>
                <a:ext cx="221400" cy="183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65856968-B3EC-46FC-9282-14B035B1A30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828774" y="4350365"/>
                  <a:ext cx="2300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79466B7-B350-48C8-93ED-093675DCEB6B}"/>
                    </a:ext>
                  </a:extLst>
                </p14:cNvPr>
                <p14:cNvContentPartPr/>
                <p14:nvPr/>
              </p14:nvContentPartPr>
              <p14:xfrm>
                <a:off x="5146654" y="4379525"/>
                <a:ext cx="118800" cy="61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79466B7-B350-48C8-93ED-093675DCEB6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42334" y="4375205"/>
                  <a:ext cx="127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9CBC955B-4C2F-45D2-9AD2-9992E3C55005}"/>
                    </a:ext>
                  </a:extLst>
                </p14:cNvPr>
                <p14:cNvContentPartPr/>
                <p14:nvPr/>
              </p14:nvContentPartPr>
              <p14:xfrm>
                <a:off x="5140174" y="4410125"/>
                <a:ext cx="150120" cy="201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9CBC955B-4C2F-45D2-9AD2-9992E3C5500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135854" y="4405805"/>
                  <a:ext cx="158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DADBC20-1DA8-4464-8900-72DE7261D537}"/>
                    </a:ext>
                  </a:extLst>
                </p14:cNvPr>
                <p14:cNvContentPartPr/>
                <p14:nvPr/>
              </p14:nvContentPartPr>
              <p14:xfrm>
                <a:off x="5437174" y="4326605"/>
                <a:ext cx="91440" cy="730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DADBC20-1DA8-4464-8900-72DE7261D53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432854" y="4322285"/>
                  <a:ext cx="100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B6ED66D-6958-4B7F-9A79-6927F7A1F2B1}"/>
                    </a:ext>
                  </a:extLst>
                </p14:cNvPr>
                <p14:cNvContentPartPr/>
                <p14:nvPr/>
              </p14:nvContentPartPr>
              <p14:xfrm>
                <a:off x="5564614" y="4385285"/>
                <a:ext cx="17640" cy="8712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B6ED66D-6958-4B7F-9A79-6927F7A1F2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560294" y="4380965"/>
                  <a:ext cx="26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6D60067-0DC6-45A9-A1A3-8B45AED79D4A}"/>
                    </a:ext>
                  </a:extLst>
                </p14:cNvPr>
                <p14:cNvContentPartPr/>
                <p14:nvPr/>
              </p14:nvContentPartPr>
              <p14:xfrm>
                <a:off x="5670814" y="4296725"/>
                <a:ext cx="118800" cy="914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6D60067-0DC6-45A9-A1A3-8B45AED79D4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666494" y="4292405"/>
                  <a:ext cx="127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484980A-F5EF-4F3C-B8D3-045E49510914}"/>
                    </a:ext>
                  </a:extLst>
                </p14:cNvPr>
                <p14:cNvContentPartPr/>
                <p14:nvPr/>
              </p14:nvContentPartPr>
              <p14:xfrm>
                <a:off x="5899054" y="4324445"/>
                <a:ext cx="212040" cy="3132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484980A-F5EF-4F3C-B8D3-045E4951091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894734" y="4320125"/>
                  <a:ext cx="220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EEFD5B6-2499-4077-80C4-76733D979A8E}"/>
                    </a:ext>
                  </a:extLst>
                </p14:cNvPr>
                <p14:cNvContentPartPr/>
                <p14:nvPr/>
              </p14:nvContentPartPr>
              <p14:xfrm>
                <a:off x="5946214" y="4359365"/>
                <a:ext cx="190800" cy="43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EEFD5B6-2499-4077-80C4-76733D979A8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941894" y="4355045"/>
                  <a:ext cx="1994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0B7EF04-2C3F-42F7-9141-AF21045A0081}"/>
                    </a:ext>
                  </a:extLst>
                </p14:cNvPr>
                <p14:cNvContentPartPr/>
                <p14:nvPr/>
              </p14:nvContentPartPr>
              <p14:xfrm>
                <a:off x="6212614" y="4254245"/>
                <a:ext cx="180000" cy="1299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0B7EF04-2C3F-42F7-9141-AF21045A008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08294" y="4249925"/>
                  <a:ext cx="188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5EF6AD63-E0D0-40F1-9901-BCE86265CEF6}"/>
                    </a:ext>
                  </a:extLst>
                </p14:cNvPr>
                <p14:cNvContentPartPr/>
                <p14:nvPr/>
              </p14:nvContentPartPr>
              <p14:xfrm>
                <a:off x="6428974" y="4261805"/>
                <a:ext cx="95400" cy="1202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5EF6AD63-E0D0-40F1-9901-BCE86265CEF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24654" y="4257485"/>
                  <a:ext cx="104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DD358DEE-BBBB-4E27-9A41-B66BD6565D33}"/>
                    </a:ext>
                  </a:extLst>
                </p14:cNvPr>
                <p14:cNvContentPartPr/>
                <p14:nvPr/>
              </p14:nvContentPartPr>
              <p14:xfrm>
                <a:off x="6656494" y="4266845"/>
                <a:ext cx="111240" cy="1101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DD358DEE-BBBB-4E27-9A41-B66BD6565D3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52174" y="4262525"/>
                  <a:ext cx="119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9D95485-0434-4E01-91E8-F159297FE037}"/>
                    </a:ext>
                  </a:extLst>
                </p14:cNvPr>
                <p14:cNvContentPartPr/>
                <p14:nvPr/>
              </p14:nvContentPartPr>
              <p14:xfrm>
                <a:off x="6611854" y="4189445"/>
                <a:ext cx="53280" cy="763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9D95485-0434-4E01-91E8-F159297FE03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607534" y="4185125"/>
                  <a:ext cx="619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056641EE-886B-4825-BCB5-02BA6B8CA31A}"/>
                    </a:ext>
                  </a:extLst>
                </p14:cNvPr>
                <p14:cNvContentPartPr/>
                <p14:nvPr/>
              </p14:nvContentPartPr>
              <p14:xfrm>
                <a:off x="6745054" y="4319765"/>
                <a:ext cx="47520" cy="590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056641EE-886B-4825-BCB5-02BA6B8CA31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40734" y="4315445"/>
                  <a:ext cx="5616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9261766F-C103-49CE-A03A-37DFB6AF45AE}"/>
                  </a:ext>
                </a:extLst>
              </p14:cNvPr>
              <p14:cNvContentPartPr/>
              <p14:nvPr/>
            </p14:nvContentPartPr>
            <p14:xfrm>
              <a:off x="9235894" y="2475125"/>
              <a:ext cx="2655000" cy="95976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9261766F-C103-49CE-A03A-37DFB6AF45A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9231574" y="2470805"/>
                <a:ext cx="2663640" cy="9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A7AAC6CA-EC47-4AC3-B2FF-D40302DAEDC9}"/>
              </a:ext>
            </a:extLst>
          </p:cNvPr>
          <p:cNvGrpSpPr/>
          <p:nvPr/>
        </p:nvGrpSpPr>
        <p:grpSpPr>
          <a:xfrm>
            <a:off x="8136968" y="3425165"/>
            <a:ext cx="3527846" cy="1374575"/>
            <a:chOff x="8136968" y="3425165"/>
            <a:chExt cx="3527846" cy="13745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0769264-A524-41CB-B85B-CEFC795A9268}"/>
                    </a:ext>
                  </a:extLst>
                </p14:cNvPr>
                <p14:cNvContentPartPr/>
                <p14:nvPr/>
              </p14:nvContentPartPr>
              <p14:xfrm>
                <a:off x="9158854" y="3620285"/>
                <a:ext cx="48600" cy="903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0769264-A524-41CB-B85B-CEFC795A926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154534" y="3615965"/>
                  <a:ext cx="57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141A616-8136-4924-A573-9C8E2D4A27C6}"/>
                    </a:ext>
                  </a:extLst>
                </p14:cNvPr>
                <p14:cNvContentPartPr/>
                <p14:nvPr/>
              </p14:nvContentPartPr>
              <p14:xfrm>
                <a:off x="9074974" y="3572405"/>
                <a:ext cx="158400" cy="1724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141A616-8136-4924-A573-9C8E2D4A27C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070654" y="3568085"/>
                  <a:ext cx="167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7BA7DC3-71F9-43E3-AD44-2942A18D110A}"/>
                    </a:ext>
                  </a:extLst>
                </p14:cNvPr>
                <p14:cNvContentPartPr/>
                <p14:nvPr/>
              </p14:nvContentPartPr>
              <p14:xfrm>
                <a:off x="9238414" y="3576005"/>
                <a:ext cx="74160" cy="75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7BA7DC3-71F9-43E3-AD44-2942A18D110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234094" y="3571685"/>
                  <a:ext cx="82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4693362-F889-4665-8E14-7D69C7F9BA5C}"/>
                    </a:ext>
                  </a:extLst>
                </p14:cNvPr>
                <p14:cNvContentPartPr/>
                <p14:nvPr/>
              </p14:nvContentPartPr>
              <p14:xfrm>
                <a:off x="9322654" y="3460445"/>
                <a:ext cx="72720" cy="148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4693362-F889-4665-8E14-7D69C7F9BA5C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318334" y="3456125"/>
                  <a:ext cx="81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4626564-A348-42BC-8ADB-5A8302A12FFA}"/>
                    </a:ext>
                  </a:extLst>
                </p14:cNvPr>
                <p14:cNvContentPartPr/>
                <p14:nvPr/>
              </p14:nvContentPartPr>
              <p14:xfrm>
                <a:off x="9421294" y="3533885"/>
                <a:ext cx="21240" cy="20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4626564-A348-42BC-8ADB-5A8302A12FF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16974" y="3529565"/>
                  <a:ext cx="29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4BD8635-355A-47AB-B280-CB387370B2C4}"/>
                    </a:ext>
                  </a:extLst>
                </p14:cNvPr>
                <p14:cNvContentPartPr/>
                <p14:nvPr/>
              </p14:nvContentPartPr>
              <p14:xfrm>
                <a:off x="9223654" y="3715325"/>
                <a:ext cx="137520" cy="159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4BD8635-355A-47AB-B280-CB387370B2C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219334" y="3711005"/>
                  <a:ext cx="146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69F1BFA-352A-41CC-9F46-C911C2F9026C}"/>
                    </a:ext>
                  </a:extLst>
                </p14:cNvPr>
                <p14:cNvContentPartPr/>
                <p14:nvPr/>
              </p14:nvContentPartPr>
              <p14:xfrm>
                <a:off x="11653654" y="3425165"/>
                <a:ext cx="11160" cy="234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69F1BFA-352A-41CC-9F46-C911C2F9026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1649334" y="3420845"/>
                  <a:ext cx="19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148B893-6224-4FFB-B3E6-E4B3E2C72237}"/>
                    </a:ext>
                  </a:extLst>
                </p14:cNvPr>
                <p14:cNvContentPartPr/>
                <p14:nvPr/>
              </p14:nvContentPartPr>
              <p14:xfrm>
                <a:off x="8136968" y="3994060"/>
                <a:ext cx="2507040" cy="8056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148B893-6224-4FFB-B3E6-E4B3E2C7223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132648" y="3989740"/>
                  <a:ext cx="2515680" cy="81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473200" imgH="203200" progId="Equation.3">
                  <p:embed/>
                </p:oleObj>
              </mc:Choice>
              <mc:Fallback>
                <p:oleObj name="Formel" r:id="rId2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246C209-9012-4599-AFBF-036E3A0780EA}"/>
                  </a:ext>
                </a:extLst>
              </p14:cNvPr>
              <p14:cNvContentPartPr/>
              <p14:nvPr/>
            </p14:nvContentPartPr>
            <p14:xfrm>
              <a:off x="5401894" y="773765"/>
              <a:ext cx="3591360" cy="15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246C209-9012-4599-AFBF-036E3A0780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7574" y="769445"/>
                <a:ext cx="3600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EDBBFDE-5F80-46E4-8A19-146FFFC1B70E}"/>
                  </a:ext>
                </a:extLst>
              </p14:cNvPr>
              <p14:cNvContentPartPr/>
              <p14:nvPr/>
            </p14:nvContentPartPr>
            <p14:xfrm>
              <a:off x="2666254" y="2517245"/>
              <a:ext cx="1902960" cy="86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EDBBFDE-5F80-46E4-8A19-146FFFC1B7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1934" y="2512925"/>
                <a:ext cx="19116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1878188-4EE6-4CBC-8696-07737EF76DC0}"/>
                  </a:ext>
                </a:extLst>
              </p14:cNvPr>
              <p14:cNvContentPartPr/>
              <p14:nvPr/>
            </p14:nvContentPartPr>
            <p14:xfrm>
              <a:off x="7365694" y="2440205"/>
              <a:ext cx="2333520" cy="113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1878188-4EE6-4CBC-8696-07737EF76DC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61374" y="2435885"/>
                <a:ext cx="23421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2FB6788-A394-4D32-82B1-022EC71F2F05}"/>
                  </a:ext>
                </a:extLst>
              </p14:cNvPr>
              <p14:cNvContentPartPr/>
              <p14:nvPr/>
            </p14:nvContentPartPr>
            <p14:xfrm>
              <a:off x="6048814" y="4594085"/>
              <a:ext cx="2036160" cy="1050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2FB6788-A394-4D32-82B1-022EC71F2F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44494" y="4589765"/>
                <a:ext cx="2044800" cy="10587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E71B9951-5A4E-4732-889E-F3FDFD5C65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655960"/>
              </p:ext>
            </p:extLst>
          </p:nvPr>
        </p:nvGraphicFramePr>
        <p:xfrm>
          <a:off x="7365694" y="3067720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3" imgW="1295400" imgH="419100" progId="Equation.3">
                  <p:embed/>
                </p:oleObj>
              </mc:Choice>
              <mc:Fallback>
                <p:oleObj name="Formel" r:id="rId13" imgW="1295400" imgH="419100" progId="Equation.3">
                  <p:embed/>
                  <p:pic>
                    <p:nvPicPr>
                      <p:cNvPr id="93" name="Objekt 92">
                        <a:extLst>
                          <a:ext uri="{FF2B5EF4-FFF2-40B4-BE49-F238E27FC236}">
                            <a16:creationId xmlns:a16="http://schemas.microsoft.com/office/drawing/2014/main" id="{6D459A21-6446-49A3-A8B8-4EF682D14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5694" y="3067720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0F0FA80-5936-44D8-BDCD-71AAE978FB22}"/>
              </a:ext>
            </a:extLst>
          </p:cNvPr>
          <p:cNvGrpSpPr/>
          <p:nvPr/>
        </p:nvGrpSpPr>
        <p:grpSpPr>
          <a:xfrm>
            <a:off x="7307374" y="2303405"/>
            <a:ext cx="3899160" cy="1452240"/>
            <a:chOff x="7307374" y="2303405"/>
            <a:chExt cx="3899160" cy="14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F6DC49F-4063-49B5-951E-F06FF217B646}"/>
                    </a:ext>
                  </a:extLst>
                </p14:cNvPr>
                <p14:cNvContentPartPr/>
                <p14:nvPr/>
              </p14:nvContentPartPr>
              <p14:xfrm>
                <a:off x="7307374" y="3040325"/>
                <a:ext cx="940680" cy="715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F6DC49F-4063-49B5-951E-F06FF217B6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03054" y="3036005"/>
                  <a:ext cx="949320" cy="72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7568FDC-2578-4529-B1E0-F0E8D6A4E3DF}"/>
                    </a:ext>
                  </a:extLst>
                </p14:cNvPr>
                <p14:cNvContentPartPr/>
                <p14:nvPr/>
              </p14:nvContentPartPr>
              <p14:xfrm>
                <a:off x="7951774" y="2868245"/>
                <a:ext cx="152640" cy="179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7568FDC-2578-4529-B1E0-F0E8D6A4E3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47454" y="2863925"/>
                  <a:ext cx="161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9C11FAF-7060-4BB5-A3E5-EE7CDEB910AE}"/>
                    </a:ext>
                  </a:extLst>
                </p14:cNvPr>
                <p14:cNvContentPartPr/>
                <p14:nvPr/>
              </p14:nvContentPartPr>
              <p14:xfrm>
                <a:off x="8008654" y="2894525"/>
                <a:ext cx="177480" cy="15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9C11FAF-7060-4BB5-A3E5-EE7CDEB910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04334" y="2890205"/>
                  <a:ext cx="186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C371FE5-59D6-4ABD-ADC7-8DBCBD992BDC}"/>
                    </a:ext>
                  </a:extLst>
                </p14:cNvPr>
                <p14:cNvContentPartPr/>
                <p14:nvPr/>
              </p14:nvContentPartPr>
              <p14:xfrm>
                <a:off x="8276134" y="2742245"/>
                <a:ext cx="42480" cy="132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C371FE5-59D6-4ABD-ADC7-8DBCBD992BD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71814" y="2737925"/>
                  <a:ext cx="5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61DDBA8-9C55-4BBE-B56F-71A17C0BC170}"/>
                    </a:ext>
                  </a:extLst>
                </p14:cNvPr>
                <p14:cNvContentPartPr/>
                <p14:nvPr/>
              </p14:nvContentPartPr>
              <p14:xfrm>
                <a:off x="8170294" y="2673845"/>
                <a:ext cx="196560" cy="110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61DDBA8-9C55-4BBE-B56F-71A17C0BC1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65974" y="2669525"/>
                  <a:ext cx="205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195FA5-7FB8-41F2-A803-B95C156A2550}"/>
                    </a:ext>
                  </a:extLst>
                </p14:cNvPr>
                <p14:cNvContentPartPr/>
                <p14:nvPr/>
              </p14:nvContentPartPr>
              <p14:xfrm>
                <a:off x="8408974" y="2642885"/>
                <a:ext cx="61200" cy="1836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195FA5-7FB8-41F2-A803-B95C156A25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04654" y="2638565"/>
                  <a:ext cx="69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092BA9-A065-4115-A212-5E12854ACB99}"/>
                    </a:ext>
                  </a:extLst>
                </p14:cNvPr>
                <p14:cNvContentPartPr/>
                <p14:nvPr/>
              </p14:nvContentPartPr>
              <p14:xfrm>
                <a:off x="8509414" y="2654405"/>
                <a:ext cx="442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092BA9-A065-4115-A212-5E12854ACB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5094" y="2650085"/>
                  <a:ext cx="52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9E3A52A-DEE2-4F9E-9A93-0491FCA7BE67}"/>
                    </a:ext>
                  </a:extLst>
                </p14:cNvPr>
                <p14:cNvContentPartPr/>
                <p14:nvPr/>
              </p14:nvContentPartPr>
              <p14:xfrm>
                <a:off x="8511934" y="2649725"/>
                <a:ext cx="91440" cy="143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9E3A52A-DEE2-4F9E-9A93-0491FCA7BE6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07614" y="2645405"/>
                  <a:ext cx="1000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F632C89-E465-4CA0-A2BE-F72B21EFEAE3}"/>
                    </a:ext>
                  </a:extLst>
                </p14:cNvPr>
                <p14:cNvContentPartPr/>
                <p14:nvPr/>
              </p14:nvContentPartPr>
              <p14:xfrm>
                <a:off x="8568094" y="2607965"/>
                <a:ext cx="70560" cy="257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F632C89-E465-4CA0-A2BE-F72B21EFEA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563774" y="2603645"/>
                  <a:ext cx="792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F744F7A-6427-4479-90D0-22B040C41D89}"/>
                    </a:ext>
                  </a:extLst>
                </p14:cNvPr>
                <p14:cNvContentPartPr/>
                <p14:nvPr/>
              </p14:nvContentPartPr>
              <p14:xfrm>
                <a:off x="8775814" y="2655125"/>
                <a:ext cx="343080" cy="116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F744F7A-6427-4479-90D0-22B040C41D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771494" y="2650805"/>
                  <a:ext cx="351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514322A-BAEA-40A1-AC09-8AAF6BE632B6}"/>
                    </a:ext>
                  </a:extLst>
                </p14:cNvPr>
                <p14:cNvContentPartPr/>
                <p14:nvPr/>
              </p14:nvContentPartPr>
              <p14:xfrm>
                <a:off x="9149134" y="2647565"/>
                <a:ext cx="76320" cy="71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514322A-BAEA-40A1-AC09-8AAF6BE632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4814" y="2643245"/>
                  <a:ext cx="84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DEE4D65-E0D3-475D-B229-89283D5FE882}"/>
                    </a:ext>
                  </a:extLst>
                </p14:cNvPr>
                <p14:cNvContentPartPr/>
                <p14:nvPr/>
              </p14:nvContentPartPr>
              <p14:xfrm>
                <a:off x="9445414" y="2552885"/>
                <a:ext cx="82440" cy="134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DEE4D65-E0D3-475D-B229-89283D5FE88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41094" y="2548565"/>
                  <a:ext cx="91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C1162AD-4166-4D77-8735-7A8B2B629C25}"/>
                    </a:ext>
                  </a:extLst>
                </p14:cNvPr>
                <p14:cNvContentPartPr/>
                <p14:nvPr/>
              </p14:nvContentPartPr>
              <p14:xfrm>
                <a:off x="9469534" y="2610845"/>
                <a:ext cx="93960" cy="24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C1162AD-4166-4D77-8735-7A8B2B629C2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65214" y="2606525"/>
                  <a:ext cx="10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7665233-91C6-4910-992B-EDBCD574A79A}"/>
                    </a:ext>
                  </a:extLst>
                </p14:cNvPr>
                <p14:cNvContentPartPr/>
                <p14:nvPr/>
              </p14:nvContentPartPr>
              <p14:xfrm>
                <a:off x="9599854" y="2572685"/>
                <a:ext cx="137520" cy="62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7665233-91C6-4910-992B-EDBCD574A79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95534" y="2568365"/>
                  <a:ext cx="1461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5D985A6-3FA2-415F-B458-401F1E05C933}"/>
                    </a:ext>
                  </a:extLst>
                </p14:cNvPr>
                <p14:cNvContentPartPr/>
                <p14:nvPr/>
              </p14:nvContentPartPr>
              <p14:xfrm>
                <a:off x="9793174" y="2510765"/>
                <a:ext cx="122760" cy="95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5D985A6-3FA2-415F-B458-401F1E05C93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88854" y="2506445"/>
                  <a:ext cx="13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EDC159D-8175-4C8B-A144-8001D5CC3D1C}"/>
                    </a:ext>
                  </a:extLst>
                </p14:cNvPr>
                <p14:cNvContentPartPr/>
                <p14:nvPr/>
              </p14:nvContentPartPr>
              <p14:xfrm>
                <a:off x="10108174" y="2463245"/>
                <a:ext cx="16200" cy="127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EDC159D-8175-4C8B-A144-8001D5CC3D1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03854" y="2458925"/>
                  <a:ext cx="24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4140B5A-72DE-4C00-8A1B-1843D0DFD32C}"/>
                    </a:ext>
                  </a:extLst>
                </p14:cNvPr>
                <p14:cNvContentPartPr/>
                <p14:nvPr/>
              </p14:nvContentPartPr>
              <p14:xfrm>
                <a:off x="10045534" y="2443085"/>
                <a:ext cx="168120" cy="160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4140B5A-72DE-4C00-8A1B-1843D0DFD32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041214" y="2438765"/>
                  <a:ext cx="176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04CD48E-4022-4441-B5F1-A65DE81AB1C1}"/>
                    </a:ext>
                  </a:extLst>
                </p14:cNvPr>
                <p14:cNvContentPartPr/>
                <p14:nvPr/>
              </p14:nvContentPartPr>
              <p14:xfrm>
                <a:off x="10320574" y="2463245"/>
                <a:ext cx="241560" cy="104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04CD48E-4022-4441-B5F1-A65DE81AB1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316254" y="2458925"/>
                  <a:ext cx="250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4E28F44-23DE-4FAA-BA49-F79E4B471AB2}"/>
                    </a:ext>
                  </a:extLst>
                </p14:cNvPr>
                <p14:cNvContentPartPr/>
                <p14:nvPr/>
              </p14:nvContentPartPr>
              <p14:xfrm>
                <a:off x="10605694" y="2451005"/>
                <a:ext cx="104400" cy="69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4E28F44-23DE-4FAA-BA49-F79E4B471A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01374" y="2446685"/>
                  <a:ext cx="1130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24AE7E-6585-43BB-BAFC-BC9959859E23}"/>
                    </a:ext>
                  </a:extLst>
                </p14:cNvPr>
                <p14:cNvContentPartPr/>
                <p14:nvPr/>
              </p14:nvContentPartPr>
              <p14:xfrm>
                <a:off x="10700734" y="2356685"/>
                <a:ext cx="77040" cy="148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24AE7E-6585-43BB-BAFC-BC9959859E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96414" y="2352365"/>
                  <a:ext cx="85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45A347A-FD61-41E9-AADC-F2FFE8245EF7}"/>
                    </a:ext>
                  </a:extLst>
                </p14:cNvPr>
                <p14:cNvContentPartPr/>
                <p14:nvPr/>
              </p14:nvContentPartPr>
              <p14:xfrm>
                <a:off x="10775254" y="2334365"/>
                <a:ext cx="99000" cy="142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45A347A-FD61-41E9-AADC-F2FFE8245E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0934" y="2330045"/>
                  <a:ext cx="107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60FB47-2843-415F-AE36-53983070B8BD}"/>
                    </a:ext>
                  </a:extLst>
                </p14:cNvPr>
                <p14:cNvContentPartPr/>
                <p14:nvPr/>
              </p14:nvContentPartPr>
              <p14:xfrm>
                <a:off x="10936894" y="2397365"/>
                <a:ext cx="164880" cy="159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60FB47-2843-415F-AE36-53983070B8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32574" y="2393045"/>
                  <a:ext cx="173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4617FA-E32A-40DB-93FD-9A0CF1F33BF8}"/>
                    </a:ext>
                  </a:extLst>
                </p14:cNvPr>
                <p14:cNvContentPartPr/>
                <p14:nvPr/>
              </p14:nvContentPartPr>
              <p14:xfrm>
                <a:off x="11069374" y="2349485"/>
                <a:ext cx="42480" cy="16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4617FA-E32A-40DB-93FD-9A0CF1F33BF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5054" y="2345165"/>
                  <a:ext cx="51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514BBB6-13CD-4BB9-9662-CE90A8A6D24B}"/>
                    </a:ext>
                  </a:extLst>
                </p14:cNvPr>
                <p14:cNvContentPartPr/>
                <p14:nvPr/>
              </p14:nvContentPartPr>
              <p14:xfrm>
                <a:off x="11117254" y="2378645"/>
                <a:ext cx="89280" cy="190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514BBB6-13CD-4BB9-9662-CE90A8A6D24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12934" y="2374325"/>
                  <a:ext cx="97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B2DFA7B-10A1-4D11-8A95-38A0E2EAA00A}"/>
                    </a:ext>
                  </a:extLst>
                </p14:cNvPr>
                <p14:cNvContentPartPr/>
                <p14:nvPr/>
              </p14:nvContentPartPr>
              <p14:xfrm>
                <a:off x="10629814" y="2303405"/>
                <a:ext cx="137520" cy="208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B2DFA7B-10A1-4D11-8A95-38A0E2EAA00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25494" y="2299085"/>
                  <a:ext cx="146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E910CF1-15EB-491A-BDD1-158E4BE26B21}"/>
              </a:ext>
            </a:extLst>
          </p:cNvPr>
          <p:cNvGrpSpPr/>
          <p:nvPr/>
        </p:nvGrpSpPr>
        <p:grpSpPr>
          <a:xfrm>
            <a:off x="6916054" y="3489965"/>
            <a:ext cx="2122920" cy="1098000"/>
            <a:chOff x="6916054" y="3489965"/>
            <a:chExt cx="2122920" cy="10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88B79C0-08C3-4BD2-98DE-DE1B4EBDCAC4}"/>
                    </a:ext>
                  </a:extLst>
                </p14:cNvPr>
                <p14:cNvContentPartPr/>
                <p14:nvPr/>
              </p14:nvContentPartPr>
              <p14:xfrm>
                <a:off x="7064014" y="3621005"/>
                <a:ext cx="1974960" cy="441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88B79C0-08C3-4BD2-98DE-DE1B4EBDCA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59694" y="3616685"/>
                  <a:ext cx="19836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552FA12-766B-4EA7-96C4-354970F93397}"/>
                    </a:ext>
                  </a:extLst>
                </p14:cNvPr>
                <p14:cNvContentPartPr/>
                <p14:nvPr/>
              </p14:nvContentPartPr>
              <p14:xfrm>
                <a:off x="6916054" y="3489965"/>
                <a:ext cx="361800" cy="196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552FA12-766B-4EA7-96C4-354970F933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11734" y="3485645"/>
                  <a:ext cx="37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30A7435-6F68-48E3-A87F-E5AE26744BBD}"/>
                    </a:ext>
                  </a:extLst>
                </p14:cNvPr>
                <p14:cNvContentPartPr/>
                <p14:nvPr/>
              </p14:nvContentPartPr>
              <p14:xfrm>
                <a:off x="7683574" y="4121765"/>
                <a:ext cx="241920" cy="397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30A7435-6F68-48E3-A87F-E5AE26744B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679254" y="4117445"/>
                  <a:ext cx="25056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B27A2CC-6F3D-4DBE-BD1B-B08D0B36F5EF}"/>
                    </a:ext>
                  </a:extLst>
                </p14:cNvPr>
                <p14:cNvContentPartPr/>
                <p14:nvPr/>
              </p14:nvContentPartPr>
              <p14:xfrm>
                <a:off x="7575574" y="4296725"/>
                <a:ext cx="406080" cy="291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B27A2CC-6F3D-4DBE-BD1B-B08D0B36F5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71254" y="4292405"/>
                  <a:ext cx="414720" cy="29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8782FD2-845C-4A43-BA37-ED8D2EF57F15}"/>
              </a:ext>
            </a:extLst>
          </p:cNvPr>
          <p:cNvGrpSpPr/>
          <p:nvPr/>
        </p:nvGrpSpPr>
        <p:grpSpPr>
          <a:xfrm>
            <a:off x="10208614" y="993005"/>
            <a:ext cx="1346040" cy="673560"/>
            <a:chOff x="10208614" y="993005"/>
            <a:chExt cx="1346040" cy="67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80C3DDE-CFBA-465F-B46D-4C284E69FBE6}"/>
                    </a:ext>
                  </a:extLst>
                </p14:cNvPr>
                <p14:cNvContentPartPr/>
                <p14:nvPr/>
              </p14:nvContentPartPr>
              <p14:xfrm>
                <a:off x="10275574" y="1185245"/>
                <a:ext cx="7920" cy="124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80C3DDE-CFBA-465F-B46D-4C284E69FBE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71254" y="1180925"/>
                  <a:ext cx="16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DF0F3E9-7847-4AF7-978A-873BB47C8634}"/>
                    </a:ext>
                  </a:extLst>
                </p14:cNvPr>
                <p14:cNvContentPartPr/>
                <p14:nvPr/>
              </p14:nvContentPartPr>
              <p14:xfrm>
                <a:off x="10208614" y="1110365"/>
                <a:ext cx="195480" cy="18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DF0F3E9-7847-4AF7-978A-873BB47C863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204294" y="1106045"/>
                  <a:ext cx="20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954E897-9A63-4D05-85DC-9A55A47A8285}"/>
                    </a:ext>
                  </a:extLst>
                </p14:cNvPr>
                <p14:cNvContentPartPr/>
                <p14:nvPr/>
              </p14:nvContentPartPr>
              <p14:xfrm>
                <a:off x="10406254" y="1183445"/>
                <a:ext cx="189360" cy="86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954E897-9A63-4D05-85DC-9A55A47A82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401934" y="1179125"/>
                  <a:ext cx="198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31FACBE-FC97-46A2-9A58-9EC35E6C0EDA}"/>
                    </a:ext>
                  </a:extLst>
                </p14:cNvPr>
                <p14:cNvContentPartPr/>
                <p14:nvPr/>
              </p14:nvContentPartPr>
              <p14:xfrm>
                <a:off x="10619734" y="1053485"/>
                <a:ext cx="71280" cy="189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31FACBE-FC97-46A2-9A58-9EC35E6C0ED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15414" y="1049165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10B2712-C691-4B0F-90FD-E0408846557F}"/>
                    </a:ext>
                  </a:extLst>
                </p14:cNvPr>
                <p14:cNvContentPartPr/>
                <p14:nvPr/>
              </p14:nvContentPartPr>
              <p14:xfrm>
                <a:off x="10702534" y="1107485"/>
                <a:ext cx="82080" cy="95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10B2712-C691-4B0F-90FD-E040884655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98214" y="1103165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2621B0A-DC6A-43B7-B543-18AA41FD5219}"/>
                    </a:ext>
                  </a:extLst>
                </p14:cNvPr>
                <p14:cNvContentPartPr/>
                <p14:nvPr/>
              </p14:nvContentPartPr>
              <p14:xfrm>
                <a:off x="10808374" y="997325"/>
                <a:ext cx="33480" cy="174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2621B0A-DC6A-43B7-B543-18AA41FD52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04054" y="993005"/>
                  <a:ext cx="42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F4E9C1-5700-4D7F-A961-588C4BBD8A30}"/>
                    </a:ext>
                  </a:extLst>
                </p14:cNvPr>
                <p14:cNvContentPartPr/>
                <p14:nvPr/>
              </p14:nvContentPartPr>
              <p14:xfrm>
                <a:off x="10779214" y="1106765"/>
                <a:ext cx="69120" cy="18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F4E9C1-5700-4D7F-A961-588C4BBD8A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774894" y="1102445"/>
                  <a:ext cx="7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A867E22-4693-4BD1-BF5F-2ECA018408B8}"/>
                    </a:ext>
                  </a:extLst>
                </p14:cNvPr>
                <p14:cNvContentPartPr/>
                <p14:nvPr/>
              </p14:nvContentPartPr>
              <p14:xfrm>
                <a:off x="10833214" y="993005"/>
                <a:ext cx="155160" cy="146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A867E22-4693-4BD1-BF5F-2ECA018408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28894" y="988685"/>
                  <a:ext cx="1638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72002BA-CA52-44E4-8D05-76CB83758528}"/>
                    </a:ext>
                  </a:extLst>
                </p14:cNvPr>
                <p14:cNvContentPartPr/>
                <p14:nvPr/>
              </p14:nvContentPartPr>
              <p14:xfrm>
                <a:off x="10395454" y="1458485"/>
                <a:ext cx="83880" cy="134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72002BA-CA52-44E4-8D05-76CB8375852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91134" y="1454165"/>
                  <a:ext cx="92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E07AB1-5415-4FF3-866E-126BB1CFD0A2}"/>
                    </a:ext>
                  </a:extLst>
                </p14:cNvPr>
                <p14:cNvContentPartPr/>
                <p14:nvPr/>
              </p14:nvContentPartPr>
              <p14:xfrm>
                <a:off x="10585174" y="1461725"/>
                <a:ext cx="68400" cy="3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E07AB1-5415-4FF3-866E-126BB1CFD0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80854" y="1457405"/>
                  <a:ext cx="77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DBBD979-997A-462B-9593-7F9EC14E2C8B}"/>
                    </a:ext>
                  </a:extLst>
                </p14:cNvPr>
                <p14:cNvContentPartPr/>
                <p14:nvPr/>
              </p14:nvContentPartPr>
              <p14:xfrm>
                <a:off x="10716574" y="1357325"/>
                <a:ext cx="97200" cy="1569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DBBD979-997A-462B-9593-7F9EC14E2C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12254" y="1353005"/>
                  <a:ext cx="105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2E68E7C-8091-4027-BBA5-94E4181F95F0}"/>
                    </a:ext>
                  </a:extLst>
                </p14:cNvPr>
                <p14:cNvContentPartPr/>
                <p14:nvPr/>
              </p14:nvContentPartPr>
              <p14:xfrm>
                <a:off x="10869214" y="1355885"/>
                <a:ext cx="76320" cy="112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2E68E7C-8091-4027-BBA5-94E4181F95F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864894" y="1351565"/>
                  <a:ext cx="84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672A957-CD7F-4E78-B455-10BBE8DBD248}"/>
                    </a:ext>
                  </a:extLst>
                </p14:cNvPr>
                <p14:cNvContentPartPr/>
                <p14:nvPr/>
              </p14:nvContentPartPr>
              <p14:xfrm>
                <a:off x="11043814" y="1233485"/>
                <a:ext cx="159120" cy="150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672A957-CD7F-4E78-B455-10BBE8DBD24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39494" y="1229165"/>
                  <a:ext cx="167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CC7DBE-9E02-4E39-95E5-FDB77619D0C0}"/>
                    </a:ext>
                  </a:extLst>
                </p14:cNvPr>
                <p14:cNvContentPartPr/>
                <p14:nvPr/>
              </p14:nvContentPartPr>
              <p14:xfrm>
                <a:off x="11050294" y="1279205"/>
                <a:ext cx="120240" cy="29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CC7DBE-9E02-4E39-95E5-FDB77619D0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45974" y="1274885"/>
                  <a:ext cx="12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8A35457-5E3A-478B-8BE1-60F700938880}"/>
                    </a:ext>
                  </a:extLst>
                </p14:cNvPr>
                <p14:cNvContentPartPr/>
                <p14:nvPr/>
              </p14:nvContentPartPr>
              <p14:xfrm>
                <a:off x="11185654" y="1256165"/>
                <a:ext cx="100800" cy="59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8A35457-5E3A-478B-8BE1-60F7009388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81334" y="1251845"/>
                  <a:ext cx="109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D1A5CE-9EB2-4232-AC23-197F3652334B}"/>
                    </a:ext>
                  </a:extLst>
                </p14:cNvPr>
                <p14:cNvContentPartPr/>
                <p14:nvPr/>
              </p14:nvContentPartPr>
              <p14:xfrm>
                <a:off x="11242174" y="1153205"/>
                <a:ext cx="93240" cy="137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D1A5CE-9EB2-4232-AC23-197F365233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237854" y="1148885"/>
                  <a:ext cx="10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FAA4AB-3A79-49B5-A8C0-0A0A9B68064E}"/>
                    </a:ext>
                  </a:extLst>
                </p14:cNvPr>
                <p14:cNvContentPartPr/>
                <p14:nvPr/>
              </p14:nvContentPartPr>
              <p14:xfrm>
                <a:off x="11331454" y="1114325"/>
                <a:ext cx="42480" cy="162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FAA4AB-3A79-49B5-A8C0-0A0A9B68064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27134" y="1110005"/>
                  <a:ext cx="51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89F9763-5D8A-46DE-8B87-92BAC64D98D3}"/>
                    </a:ext>
                  </a:extLst>
                </p14:cNvPr>
                <p14:cNvContentPartPr/>
                <p14:nvPr/>
              </p14:nvContentPartPr>
              <p14:xfrm>
                <a:off x="11371414" y="1161485"/>
                <a:ext cx="183240" cy="88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89F9763-5D8A-46DE-8B87-92BAC64D98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67094" y="1157165"/>
                  <a:ext cx="1918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1D9CFDA-BDD2-414C-9F13-C478ACB7FE8A}"/>
                    </a:ext>
                  </a:extLst>
                </p14:cNvPr>
                <p14:cNvContentPartPr/>
                <p14:nvPr/>
              </p14:nvContentPartPr>
              <p14:xfrm>
                <a:off x="10379614" y="1614725"/>
                <a:ext cx="153360" cy="51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1D9CFDA-BDD2-414C-9F13-C478ACB7FE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5294" y="1610405"/>
                  <a:ext cx="162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CE94E93-98AA-435F-A5A7-EC6137C60AB9}"/>
                    </a:ext>
                  </a:extLst>
                </p14:cNvPr>
                <p14:cNvContentPartPr/>
                <p14:nvPr/>
              </p14:nvContentPartPr>
              <p14:xfrm>
                <a:off x="10734934" y="1537685"/>
                <a:ext cx="193320" cy="73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CE94E93-98AA-435F-A5A7-EC6137C60A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30614" y="1533365"/>
                  <a:ext cx="20196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B5AF9A0E-1EFB-45DD-A80D-FE97312AB838}"/>
                  </a:ext>
                </a:extLst>
              </p14:cNvPr>
              <p14:cNvContentPartPr/>
              <p14:nvPr/>
            </p14:nvContentPartPr>
            <p14:xfrm>
              <a:off x="3200854" y="4854365"/>
              <a:ext cx="445320" cy="95400"/>
            </p14:xfrm>
          </p:contentPart>
        </mc:Choice>
        <mc:Fallback xmlns=""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B5AF9A0E-1EFB-45DD-A80D-FE97312AB83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96534" y="4850045"/>
                <a:ext cx="4539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06B09DCD-CCB5-4959-8612-3C787A68CE6C}"/>
                  </a:ext>
                </a:extLst>
              </p14:cNvPr>
              <p14:cNvContentPartPr/>
              <p14:nvPr/>
            </p14:nvContentPartPr>
            <p14:xfrm>
              <a:off x="3232174" y="5067125"/>
              <a:ext cx="406080" cy="5076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06B09DCD-CCB5-4959-8612-3C787A68CE6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27854" y="5062805"/>
                <a:ext cx="4147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53A5549-4581-4DE1-BBC9-F77AFF23F8B7}"/>
                  </a:ext>
                </a:extLst>
              </p14:cNvPr>
              <p14:cNvContentPartPr/>
              <p14:nvPr/>
            </p14:nvContentPartPr>
            <p14:xfrm>
              <a:off x="7374334" y="5918525"/>
              <a:ext cx="4104360" cy="471240"/>
            </p14:xfrm>
          </p:contentPart>
        </mc:Choice>
        <mc:Fallback xmlns=""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53A5549-4581-4DE1-BBC9-F77AFF23F8B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370014" y="5914205"/>
                <a:ext cx="41130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25" name="Freihand 424">
                <a:extLst>
                  <a:ext uri="{FF2B5EF4-FFF2-40B4-BE49-F238E27FC236}">
                    <a16:creationId xmlns:a16="http://schemas.microsoft.com/office/drawing/2014/main" id="{0F9D5FF8-442B-4672-B329-449B1786FDE7}"/>
                  </a:ext>
                </a:extLst>
              </p14:cNvPr>
              <p14:cNvContentPartPr/>
              <p14:nvPr/>
            </p14:nvContentPartPr>
            <p14:xfrm>
              <a:off x="8533174" y="6287885"/>
              <a:ext cx="1043280" cy="508680"/>
            </p14:xfrm>
          </p:contentPart>
        </mc:Choice>
        <mc:Fallback xmlns="">
          <p:pic>
            <p:nvPicPr>
              <p:cNvPr id="425" name="Freihand 424">
                <a:extLst>
                  <a:ext uri="{FF2B5EF4-FFF2-40B4-BE49-F238E27FC236}">
                    <a16:creationId xmlns:a16="http://schemas.microsoft.com/office/drawing/2014/main" id="{0F9D5FF8-442B-4672-B329-449B1786FDE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528854" y="6283565"/>
                <a:ext cx="105192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3" name="Gruppieren 442">
            <a:extLst>
              <a:ext uri="{FF2B5EF4-FFF2-40B4-BE49-F238E27FC236}">
                <a16:creationId xmlns:a16="http://schemas.microsoft.com/office/drawing/2014/main" id="{6F350489-8011-45DB-8D29-EEA57F7B1B8B}"/>
              </a:ext>
            </a:extLst>
          </p:cNvPr>
          <p:cNvGrpSpPr/>
          <p:nvPr/>
        </p:nvGrpSpPr>
        <p:grpSpPr>
          <a:xfrm>
            <a:off x="1607134" y="1994885"/>
            <a:ext cx="10489320" cy="4645440"/>
            <a:chOff x="1607134" y="1994885"/>
            <a:chExt cx="10489320" cy="46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7CEF00E-FB6E-466C-947D-7B2B219F3A51}"/>
                    </a:ext>
                  </a:extLst>
                </p14:cNvPr>
                <p14:cNvContentPartPr/>
                <p14:nvPr/>
              </p14:nvContentPartPr>
              <p14:xfrm>
                <a:off x="2588494" y="2404925"/>
                <a:ext cx="116280" cy="132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7CEF00E-FB6E-466C-947D-7B2B219F3A5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84174" y="2400605"/>
                  <a:ext cx="124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E5235B-F835-4EDA-8D57-EE5D14EDFCD1}"/>
                    </a:ext>
                  </a:extLst>
                </p14:cNvPr>
                <p14:cNvContentPartPr/>
                <p14:nvPr/>
              </p14:nvContentPartPr>
              <p14:xfrm>
                <a:off x="2792974" y="2409605"/>
                <a:ext cx="31680" cy="100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E5235B-F835-4EDA-8D57-EE5D14EDFCD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788654" y="2405285"/>
                  <a:ext cx="40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0C7092A-3D32-4F4C-8BC9-55D31EB01D51}"/>
                    </a:ext>
                  </a:extLst>
                </p14:cNvPr>
                <p14:cNvContentPartPr/>
                <p14:nvPr/>
              </p14:nvContentPartPr>
              <p14:xfrm>
                <a:off x="2753374" y="2428325"/>
                <a:ext cx="126360" cy="42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0C7092A-3D32-4F4C-8BC9-55D31EB01D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9054" y="2424005"/>
                  <a:ext cx="135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33A21B0-7F93-426F-B1CF-515913F13129}"/>
                    </a:ext>
                  </a:extLst>
                </p14:cNvPr>
                <p14:cNvContentPartPr/>
                <p14:nvPr/>
              </p14:nvContentPartPr>
              <p14:xfrm>
                <a:off x="3077014" y="2416085"/>
                <a:ext cx="86400" cy="76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33A21B0-7F93-426F-B1CF-515913F131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2694" y="2411765"/>
                  <a:ext cx="95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BDDA489-2C85-4050-B325-28A007D8C677}"/>
                    </a:ext>
                  </a:extLst>
                </p14:cNvPr>
                <p14:cNvContentPartPr/>
                <p14:nvPr/>
              </p14:nvContentPartPr>
              <p14:xfrm>
                <a:off x="3219214" y="2450645"/>
                <a:ext cx="11160" cy="104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BDDA489-2C85-4050-B325-28A007D8C6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4894" y="2446325"/>
                  <a:ext cx="19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4A4ADE2-1ADD-4602-913A-8E246BF07F06}"/>
                    </a:ext>
                  </a:extLst>
                </p14:cNvPr>
                <p14:cNvContentPartPr/>
                <p14:nvPr/>
              </p14:nvContentPartPr>
              <p14:xfrm>
                <a:off x="3222814" y="2410325"/>
                <a:ext cx="183960" cy="83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4A4ADE2-1ADD-4602-913A-8E246BF07F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18494" y="2406005"/>
                  <a:ext cx="192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8D40DD2-8B44-46E9-AC8B-52E2EFD6A2B4}"/>
                    </a:ext>
                  </a:extLst>
                </p14:cNvPr>
                <p14:cNvContentPartPr/>
                <p14:nvPr/>
              </p14:nvContentPartPr>
              <p14:xfrm>
                <a:off x="3399934" y="2364605"/>
                <a:ext cx="256680" cy="98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8D40DD2-8B44-46E9-AC8B-52E2EFD6A2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95614" y="2360285"/>
                  <a:ext cx="26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A19337-42EF-4BA5-AF29-A2B087C513F0}"/>
                    </a:ext>
                  </a:extLst>
                </p14:cNvPr>
                <p14:cNvContentPartPr/>
                <p14:nvPr/>
              </p14:nvContentPartPr>
              <p14:xfrm>
                <a:off x="3711694" y="2343005"/>
                <a:ext cx="145800" cy="123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A19337-42EF-4BA5-AF29-A2B087C513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07374" y="2338685"/>
                  <a:ext cx="154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742906D-8836-417F-826B-8399731E2A35}"/>
                    </a:ext>
                  </a:extLst>
                </p14:cNvPr>
                <p14:cNvContentPartPr/>
                <p14:nvPr/>
              </p14:nvContentPartPr>
              <p14:xfrm>
                <a:off x="4053334" y="2337605"/>
                <a:ext cx="139320" cy="96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742906D-8836-417F-826B-8399731E2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49014" y="2333285"/>
                  <a:ext cx="147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5C97CAA-E541-4FCF-BB3E-DA4C69F367F5}"/>
                    </a:ext>
                  </a:extLst>
                </p14:cNvPr>
                <p14:cNvContentPartPr/>
                <p14:nvPr/>
              </p14:nvContentPartPr>
              <p14:xfrm>
                <a:off x="4195534" y="2319245"/>
                <a:ext cx="213480" cy="1220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5C97CAA-E541-4FCF-BB3E-DA4C69F367F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91214" y="2314925"/>
                  <a:ext cx="22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56B4880-6B95-410E-B6DF-F2F6488BA9A7}"/>
                    </a:ext>
                  </a:extLst>
                </p14:cNvPr>
                <p14:cNvContentPartPr/>
                <p14:nvPr/>
              </p14:nvContentPartPr>
              <p14:xfrm>
                <a:off x="4529614" y="2310245"/>
                <a:ext cx="142560" cy="114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56B4880-6B95-410E-B6DF-F2F6488BA9A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25294" y="2305925"/>
                  <a:ext cx="151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9114DB7-C1D1-470A-B0DC-3E45ABA295F4}"/>
                    </a:ext>
                  </a:extLst>
                </p14:cNvPr>
                <p14:cNvContentPartPr/>
                <p14:nvPr/>
              </p14:nvContentPartPr>
              <p14:xfrm>
                <a:off x="4644454" y="2289365"/>
                <a:ext cx="433080" cy="126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9114DB7-C1D1-470A-B0DC-3E45ABA295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40134" y="2285045"/>
                  <a:ext cx="441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50225E6-D406-45BF-9B86-4D5C30B643B7}"/>
                    </a:ext>
                  </a:extLst>
                </p14:cNvPr>
                <p14:cNvContentPartPr/>
                <p14:nvPr/>
              </p14:nvContentPartPr>
              <p14:xfrm>
                <a:off x="4956214" y="2272085"/>
                <a:ext cx="54360" cy="14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50225E6-D406-45BF-9B86-4D5C30B643B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951894" y="2267765"/>
                  <a:ext cx="6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CC67CEB-4A3B-4B7D-9305-55F438DF332D}"/>
                    </a:ext>
                  </a:extLst>
                </p14:cNvPr>
                <p14:cNvContentPartPr/>
                <p14:nvPr/>
              </p14:nvContentPartPr>
              <p14:xfrm>
                <a:off x="5222614" y="2309165"/>
                <a:ext cx="264600" cy="100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CC67CEB-4A3B-4B7D-9305-55F438DF33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18294" y="2304845"/>
                  <a:ext cx="273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87FDAB2-CAD1-47E9-862F-8E9D5CA25288}"/>
                    </a:ext>
                  </a:extLst>
                </p14:cNvPr>
                <p14:cNvContentPartPr/>
                <p14:nvPr/>
              </p14:nvContentPartPr>
              <p14:xfrm>
                <a:off x="5433214" y="2292605"/>
                <a:ext cx="360" cy="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87FDAB2-CAD1-47E9-862F-8E9D5CA252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428894" y="22882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9134FEF-35EA-48F7-A5D7-FE25BE159574}"/>
                    </a:ext>
                  </a:extLst>
                </p14:cNvPr>
                <p14:cNvContentPartPr/>
                <p14:nvPr/>
              </p14:nvContentPartPr>
              <p14:xfrm>
                <a:off x="3393094" y="2660525"/>
                <a:ext cx="171720" cy="72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9134FEF-35EA-48F7-A5D7-FE25BE1595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388774" y="2656205"/>
                  <a:ext cx="180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246BC47-0229-4591-BEA4-69899AEBF091}"/>
                    </a:ext>
                  </a:extLst>
                </p14:cNvPr>
                <p14:cNvContentPartPr/>
                <p14:nvPr/>
              </p14:nvContentPartPr>
              <p14:xfrm>
                <a:off x="3342694" y="2731445"/>
                <a:ext cx="349920" cy="82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246BC47-0229-4591-BEA4-69899AEBF09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38374" y="2727125"/>
                  <a:ext cx="358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3791D1-16EE-4EAC-8D21-071D7AE59415}"/>
                    </a:ext>
                  </a:extLst>
                </p14:cNvPr>
                <p14:cNvContentPartPr/>
                <p14:nvPr/>
              </p14:nvContentPartPr>
              <p14:xfrm>
                <a:off x="3401374" y="2845205"/>
                <a:ext cx="105480" cy="146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3791D1-16EE-4EAC-8D21-071D7AE594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97054" y="2840885"/>
                  <a:ext cx="114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A121DCE-2E18-48E9-A95A-F82CF93D0A6F}"/>
                    </a:ext>
                  </a:extLst>
                </p14:cNvPr>
                <p14:cNvContentPartPr/>
                <p14:nvPr/>
              </p14:nvContentPartPr>
              <p14:xfrm>
                <a:off x="3520534" y="2809565"/>
                <a:ext cx="95040" cy="139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A121DCE-2E18-48E9-A95A-F82CF93D0A6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16214" y="2805245"/>
                  <a:ext cx="103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5589B94-3365-427F-86D0-53639B14C3B4}"/>
                    </a:ext>
                  </a:extLst>
                </p14:cNvPr>
                <p14:cNvContentPartPr/>
                <p14:nvPr/>
              </p14:nvContentPartPr>
              <p14:xfrm>
                <a:off x="3549334" y="2855645"/>
                <a:ext cx="134640" cy="38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5589B94-3365-427F-86D0-53639B14C3B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45014" y="2851325"/>
                  <a:ext cx="1432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7880C95-1569-43A0-A73B-2A93135C7976}"/>
                    </a:ext>
                  </a:extLst>
                </p14:cNvPr>
                <p14:cNvContentPartPr/>
                <p14:nvPr/>
              </p14:nvContentPartPr>
              <p14:xfrm>
                <a:off x="3822934" y="2733245"/>
                <a:ext cx="36360" cy="25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7880C95-1569-43A0-A73B-2A93135C797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18614" y="2728925"/>
                  <a:ext cx="45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B8C489F-DB5E-4ED6-B667-97832931A180}"/>
                    </a:ext>
                  </a:extLst>
                </p14:cNvPr>
                <p14:cNvContentPartPr/>
                <p14:nvPr/>
              </p14:nvContentPartPr>
              <p14:xfrm>
                <a:off x="3974494" y="2617325"/>
                <a:ext cx="112320" cy="89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B8C489F-DB5E-4ED6-B667-97832931A18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70174" y="2613005"/>
                  <a:ext cx="120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2E00C1B-2A67-40A1-B286-E472E5FBF9AF}"/>
                    </a:ext>
                  </a:extLst>
                </p14:cNvPr>
                <p14:cNvContentPartPr/>
                <p14:nvPr/>
              </p14:nvContentPartPr>
              <p14:xfrm>
                <a:off x="3941734" y="2732165"/>
                <a:ext cx="18324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2E00C1B-2A67-40A1-B286-E472E5FBF9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37414" y="2727845"/>
                  <a:ext cx="191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370FE71-B3FC-4250-8A33-77300F902544}"/>
                    </a:ext>
                  </a:extLst>
                </p14:cNvPr>
                <p14:cNvContentPartPr/>
                <p14:nvPr/>
              </p14:nvContentPartPr>
              <p14:xfrm>
                <a:off x="3911134" y="2803085"/>
                <a:ext cx="102240" cy="164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370FE71-B3FC-4250-8A33-77300F90254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06814" y="2798765"/>
                  <a:ext cx="110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993BF21-D8A0-4200-9E72-6275E542ABAE}"/>
                    </a:ext>
                  </a:extLst>
                </p14:cNvPr>
                <p14:cNvContentPartPr/>
                <p14:nvPr/>
              </p14:nvContentPartPr>
              <p14:xfrm>
                <a:off x="4027054" y="2795885"/>
                <a:ext cx="90360" cy="127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993BF21-D8A0-4200-9E72-6275E542ABA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2734" y="2791565"/>
                  <a:ext cx="99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B4E4B88-AC86-4DD9-B629-93772EC36D36}"/>
                    </a:ext>
                  </a:extLst>
                </p14:cNvPr>
                <p14:cNvContentPartPr/>
                <p14:nvPr/>
              </p14:nvContentPartPr>
              <p14:xfrm>
                <a:off x="4060174" y="2858525"/>
                <a:ext cx="73800" cy="20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B4E4B88-AC86-4DD9-B629-93772EC36D3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55854" y="2854205"/>
                  <a:ext cx="82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3503884-E710-465C-B35F-29B6D4539F2A}"/>
                    </a:ext>
                  </a:extLst>
                </p14:cNvPr>
                <p14:cNvContentPartPr/>
                <p14:nvPr/>
              </p14:nvContentPartPr>
              <p14:xfrm>
                <a:off x="4238734" y="2748005"/>
                <a:ext cx="109440" cy="16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3503884-E710-465C-B35F-29B6D4539F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34414" y="2743685"/>
                  <a:ext cx="118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BC0F58F-169C-4A2C-89C3-9311FE5310FE}"/>
                    </a:ext>
                  </a:extLst>
                </p14:cNvPr>
                <p14:cNvContentPartPr/>
                <p14:nvPr/>
              </p14:nvContentPartPr>
              <p14:xfrm>
                <a:off x="4967014" y="2724605"/>
                <a:ext cx="71640" cy="20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BC0F58F-169C-4A2C-89C3-9311FE5310F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962694" y="2720285"/>
                  <a:ext cx="80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BBC1B46-0608-4655-955D-3B096AA0054F}"/>
                    </a:ext>
                  </a:extLst>
                </p14:cNvPr>
                <p14:cNvContentPartPr/>
                <p14:nvPr/>
              </p14:nvContentPartPr>
              <p14:xfrm>
                <a:off x="5193814" y="2699765"/>
                <a:ext cx="78480" cy="25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BBC1B46-0608-4655-955D-3B096AA005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89494" y="2695445"/>
                  <a:ext cx="87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0DC9B3A-3FCC-407A-8F11-BF58B1939CE9}"/>
                    </a:ext>
                  </a:extLst>
                </p14:cNvPr>
                <p14:cNvContentPartPr/>
                <p14:nvPr/>
              </p14:nvContentPartPr>
              <p14:xfrm>
                <a:off x="5211454" y="2706965"/>
                <a:ext cx="54000" cy="4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0DC9B3A-3FCC-407A-8F11-BF58B1939CE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07134" y="2702645"/>
                  <a:ext cx="62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031E403-64C3-4B5B-8A2B-3DDF4FE65278}"/>
                    </a:ext>
                  </a:extLst>
                </p14:cNvPr>
                <p14:cNvContentPartPr/>
                <p14:nvPr/>
              </p14:nvContentPartPr>
              <p14:xfrm>
                <a:off x="5341054" y="2580605"/>
                <a:ext cx="111240" cy="95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031E403-64C3-4B5B-8A2B-3DDF4FE652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36734" y="2576285"/>
                  <a:ext cx="119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A847AF7-EDD8-4538-8724-1CA9A2E1DDC3}"/>
                    </a:ext>
                  </a:extLst>
                </p14:cNvPr>
                <p14:cNvContentPartPr/>
                <p14:nvPr/>
              </p14:nvContentPartPr>
              <p14:xfrm>
                <a:off x="5272654" y="2701565"/>
                <a:ext cx="276840" cy="43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A847AF7-EDD8-4538-8724-1CA9A2E1DD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68334" y="2697245"/>
                  <a:ext cx="285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56A9430-666D-4827-980A-12376987DB0E}"/>
                    </a:ext>
                  </a:extLst>
                </p14:cNvPr>
                <p14:cNvContentPartPr/>
                <p14:nvPr/>
              </p14:nvContentPartPr>
              <p14:xfrm>
                <a:off x="5257894" y="2809565"/>
                <a:ext cx="95760" cy="13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56A9430-666D-4827-980A-12376987DB0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3574" y="2805245"/>
                  <a:ext cx="104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820CDEC-8582-4202-8446-DEC8C8242279}"/>
                    </a:ext>
                  </a:extLst>
                </p14:cNvPr>
                <p14:cNvContentPartPr/>
                <p14:nvPr/>
              </p14:nvContentPartPr>
              <p14:xfrm>
                <a:off x="5379214" y="2792645"/>
                <a:ext cx="88920" cy="102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820CDEC-8582-4202-8446-DEC8C82422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4894" y="2788325"/>
                  <a:ext cx="9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679E432-534D-43F2-A073-48EBDA568164}"/>
                    </a:ext>
                  </a:extLst>
                </p14:cNvPr>
                <p14:cNvContentPartPr/>
                <p14:nvPr/>
              </p14:nvContentPartPr>
              <p14:xfrm>
                <a:off x="5408374" y="2831165"/>
                <a:ext cx="117000" cy="18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679E432-534D-43F2-A073-48EBDA5681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04054" y="2826845"/>
                  <a:ext cx="12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90E244B-9BD2-4008-B217-D9BAB7FD2E66}"/>
                    </a:ext>
                  </a:extLst>
                </p14:cNvPr>
                <p14:cNvContentPartPr/>
                <p14:nvPr/>
              </p14:nvContentPartPr>
              <p14:xfrm>
                <a:off x="3358174" y="3027725"/>
                <a:ext cx="1287360" cy="128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90E244B-9BD2-4008-B217-D9BAB7FD2E6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53854" y="3023405"/>
                  <a:ext cx="1296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E475F68-19A3-4AB6-AEAB-F275AC0EB387}"/>
                    </a:ext>
                  </a:extLst>
                </p14:cNvPr>
                <p14:cNvContentPartPr/>
                <p14:nvPr/>
              </p14:nvContentPartPr>
              <p14:xfrm>
                <a:off x="4633654" y="2996765"/>
                <a:ext cx="822240" cy="92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E475F68-19A3-4AB6-AEAB-F275AC0EB3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29334" y="2992445"/>
                  <a:ext cx="830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510AA8-87F0-4F35-AF37-708BF4827E84}"/>
                    </a:ext>
                  </a:extLst>
                </p14:cNvPr>
                <p14:cNvContentPartPr/>
                <p14:nvPr/>
              </p14:nvContentPartPr>
              <p14:xfrm>
                <a:off x="4563814" y="3153365"/>
                <a:ext cx="109080" cy="129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510AA8-87F0-4F35-AF37-708BF4827E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559494" y="3149045"/>
                  <a:ext cx="117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12EFDD8-0989-40CC-8180-0C97C00BAA29}"/>
                    </a:ext>
                  </a:extLst>
                </p14:cNvPr>
                <p14:cNvContentPartPr/>
                <p14:nvPr/>
              </p14:nvContentPartPr>
              <p14:xfrm>
                <a:off x="4717894" y="3169925"/>
                <a:ext cx="114480" cy="123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12EFDD8-0989-40CC-8180-0C97C00BAA2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13574" y="3165605"/>
                  <a:ext cx="123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4F6D3ED-5E99-41FE-96B4-A9291AF92B8D}"/>
                    </a:ext>
                  </a:extLst>
                </p14:cNvPr>
                <p14:cNvContentPartPr/>
                <p14:nvPr/>
              </p14:nvContentPartPr>
              <p14:xfrm>
                <a:off x="4720414" y="3205205"/>
                <a:ext cx="160200" cy="34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4F6D3ED-5E99-41FE-96B4-A9291AF92B8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16094" y="3200885"/>
                  <a:ext cx="168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EC27152-B806-4ADA-B8A6-095C22E91DD7}"/>
                    </a:ext>
                  </a:extLst>
                </p14:cNvPr>
                <p14:cNvContentPartPr/>
                <p14:nvPr/>
              </p14:nvContentPartPr>
              <p14:xfrm>
                <a:off x="5702494" y="2306645"/>
                <a:ext cx="195840" cy="10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EC27152-B806-4ADA-B8A6-095C22E91DD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98174" y="2302325"/>
                  <a:ext cx="204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75C00F8-F2DD-4A7B-A821-BAE29AEA8B81}"/>
                    </a:ext>
                  </a:extLst>
                </p14:cNvPr>
                <p14:cNvContentPartPr/>
                <p14:nvPr/>
              </p14:nvContentPartPr>
              <p14:xfrm>
                <a:off x="5917414" y="2358485"/>
                <a:ext cx="117720" cy="65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75C00F8-F2DD-4A7B-A821-BAE29AEA8B8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13094" y="2354165"/>
                  <a:ext cx="1263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7C53CD3-9D19-486F-9459-20E6C592EDC5}"/>
                    </a:ext>
                  </a:extLst>
                </p14:cNvPr>
                <p14:cNvContentPartPr/>
                <p14:nvPr/>
              </p14:nvContentPartPr>
              <p14:xfrm>
                <a:off x="6026854" y="2321765"/>
                <a:ext cx="198720" cy="842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7C53CD3-9D19-486F-9459-20E6C592ED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22534" y="2317445"/>
                  <a:ext cx="207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D55BEB6-C9E2-4676-A0FC-26CD33C79DE0}"/>
                    </a:ext>
                  </a:extLst>
                </p14:cNvPr>
                <p14:cNvContentPartPr/>
                <p14:nvPr/>
              </p14:nvContentPartPr>
              <p14:xfrm>
                <a:off x="6247534" y="2280725"/>
                <a:ext cx="301680" cy="109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D55BEB6-C9E2-4676-A0FC-26CD33C79D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243214" y="2276405"/>
                  <a:ext cx="310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283AECB-C644-44AD-8F69-670C1E7547B5}"/>
                    </a:ext>
                  </a:extLst>
                </p14:cNvPr>
                <p14:cNvContentPartPr/>
                <p14:nvPr/>
              </p14:nvContentPartPr>
              <p14:xfrm>
                <a:off x="6607894" y="2291165"/>
                <a:ext cx="116640" cy="110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283AECB-C644-44AD-8F69-670C1E7547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03574" y="2286845"/>
                  <a:ext cx="125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462EF54-3DC0-4712-860A-1750CE0090B1}"/>
                    </a:ext>
                  </a:extLst>
                </p14:cNvPr>
                <p14:cNvContentPartPr/>
                <p14:nvPr/>
              </p14:nvContentPartPr>
              <p14:xfrm>
                <a:off x="6695014" y="2290445"/>
                <a:ext cx="46800" cy="38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462EF54-3DC0-4712-860A-1750CE0090B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90334" y="2286125"/>
                  <a:ext cx="55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1E35E7-97F1-4134-A5B4-0C9244929915}"/>
                    </a:ext>
                  </a:extLst>
                </p14:cNvPr>
                <p14:cNvContentPartPr/>
                <p14:nvPr/>
              </p14:nvContentPartPr>
              <p14:xfrm>
                <a:off x="6751894" y="2280725"/>
                <a:ext cx="117720" cy="103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1E35E7-97F1-4134-A5B4-0C924492991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47574" y="2276405"/>
                  <a:ext cx="126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C623974-531A-479F-8A31-85FB1DBE32EF}"/>
                    </a:ext>
                  </a:extLst>
                </p14:cNvPr>
                <p14:cNvContentPartPr/>
                <p14:nvPr/>
              </p14:nvContentPartPr>
              <p14:xfrm>
                <a:off x="6916414" y="2249765"/>
                <a:ext cx="89640" cy="122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C623974-531A-479F-8A31-85FB1DBE32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12094" y="2245445"/>
                  <a:ext cx="98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41CB43C-78EB-47D3-B5FD-2A516AAA6C3C}"/>
                    </a:ext>
                  </a:extLst>
                </p14:cNvPr>
                <p14:cNvContentPartPr/>
                <p14:nvPr/>
              </p14:nvContentPartPr>
              <p14:xfrm>
                <a:off x="7029094" y="2262005"/>
                <a:ext cx="187920" cy="110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41CB43C-78EB-47D3-B5FD-2A516AAA6C3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24774" y="2257685"/>
                  <a:ext cx="19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05D26D-72FD-441E-91CE-DB260AA54E3C}"/>
                    </a:ext>
                  </a:extLst>
                </p14:cNvPr>
                <p14:cNvContentPartPr/>
                <p14:nvPr/>
              </p14:nvContentPartPr>
              <p14:xfrm>
                <a:off x="5780974" y="2701205"/>
                <a:ext cx="138960" cy="11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05D26D-72FD-441E-91CE-DB260AA54E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76654" y="2696885"/>
                  <a:ext cx="147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7DB9074-6CEB-4AF0-9B0C-3C35DC1F6911}"/>
                    </a:ext>
                  </a:extLst>
                </p14:cNvPr>
                <p14:cNvContentPartPr/>
                <p14:nvPr/>
              </p14:nvContentPartPr>
              <p14:xfrm>
                <a:off x="5786374" y="2745125"/>
                <a:ext cx="161640" cy="151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7DB9074-6CEB-4AF0-9B0C-3C35DC1F691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2054" y="2740805"/>
                  <a:ext cx="17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4791471-0BBA-4598-A8D5-7028BE931BD3}"/>
                    </a:ext>
                  </a:extLst>
                </p14:cNvPr>
                <p14:cNvContentPartPr/>
                <p14:nvPr/>
              </p14:nvContentPartPr>
              <p14:xfrm>
                <a:off x="6067894" y="2580965"/>
                <a:ext cx="112680" cy="154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4791471-0BBA-4598-A8D5-7028BE931BD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63574" y="2576645"/>
                  <a:ext cx="121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B6231E2-836A-4F35-BE01-B777E6A72B36}"/>
                    </a:ext>
                  </a:extLst>
                </p14:cNvPr>
                <p14:cNvContentPartPr/>
                <p14:nvPr/>
              </p14:nvContentPartPr>
              <p14:xfrm>
                <a:off x="6152494" y="2658365"/>
                <a:ext cx="34920" cy="10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B6231E2-836A-4F35-BE01-B777E6A72B3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48174" y="2654045"/>
                  <a:ext cx="43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A1E2AA5-4DA3-409B-AD31-CA7675CC4144}"/>
                    </a:ext>
                  </a:extLst>
                </p14:cNvPr>
                <p14:cNvContentPartPr/>
                <p14:nvPr/>
              </p14:nvContentPartPr>
              <p14:xfrm>
                <a:off x="6268414" y="2661965"/>
                <a:ext cx="93240" cy="979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A1E2AA5-4DA3-409B-AD31-CA7675CC41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64094" y="2657645"/>
                  <a:ext cx="101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F7065D7-5E2F-4E9F-BE17-5F5251150C91}"/>
                    </a:ext>
                  </a:extLst>
                </p14:cNvPr>
                <p14:cNvContentPartPr/>
                <p14:nvPr/>
              </p14:nvContentPartPr>
              <p14:xfrm>
                <a:off x="6277414" y="2668445"/>
                <a:ext cx="102240" cy="60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F7065D7-5E2F-4E9F-BE17-5F5251150C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273094" y="2664125"/>
                  <a:ext cx="110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B8447C-F70F-4DD2-9805-2F6B07CDA8D8}"/>
                    </a:ext>
                  </a:extLst>
                </p14:cNvPr>
                <p14:cNvContentPartPr/>
                <p14:nvPr/>
              </p14:nvContentPartPr>
              <p14:xfrm>
                <a:off x="6496654" y="2602925"/>
                <a:ext cx="122040" cy="115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B8447C-F70F-4DD2-9805-2F6B07CDA8D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92334" y="2598605"/>
                  <a:ext cx="130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E725068-05BE-473E-A21B-A229B654E48C}"/>
                    </a:ext>
                  </a:extLst>
                </p14:cNvPr>
                <p14:cNvContentPartPr/>
                <p14:nvPr/>
              </p14:nvContentPartPr>
              <p14:xfrm>
                <a:off x="6653254" y="2620925"/>
                <a:ext cx="109080" cy="101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E725068-05BE-473E-A21B-A229B654E4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48934" y="2616605"/>
                  <a:ext cx="11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5C28678-6258-4D07-BB22-8816CB5C9FE6}"/>
                    </a:ext>
                  </a:extLst>
                </p14:cNvPr>
                <p14:cNvContentPartPr/>
                <p14:nvPr/>
              </p14:nvContentPartPr>
              <p14:xfrm>
                <a:off x="6797254" y="2585285"/>
                <a:ext cx="119520" cy="122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5C28678-6258-4D07-BB22-8816CB5C9F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792934" y="2580965"/>
                  <a:ext cx="128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AAA7977-5E3C-4FE5-8C6E-C62F255CB3BB}"/>
                    </a:ext>
                  </a:extLst>
                </p14:cNvPr>
                <p14:cNvContentPartPr/>
                <p14:nvPr/>
              </p14:nvContentPartPr>
              <p14:xfrm>
                <a:off x="6964294" y="2499965"/>
                <a:ext cx="23760" cy="93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AAA7977-5E3C-4FE5-8C6E-C62F255CB3B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59974" y="2495645"/>
                  <a:ext cx="32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12D48A8-9CBB-4EEA-9CAE-40752FD9F6F5}"/>
                    </a:ext>
                  </a:extLst>
                </p14:cNvPr>
                <p14:cNvContentPartPr/>
                <p14:nvPr/>
              </p14:nvContentPartPr>
              <p14:xfrm>
                <a:off x="7010734" y="2474045"/>
                <a:ext cx="159480" cy="113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12D48A8-9CBB-4EEA-9CAE-40752FD9F6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06414" y="2469725"/>
                  <a:ext cx="16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AA5457F-8CFF-4A6B-AB35-1B2CD1EA7C0A}"/>
                    </a:ext>
                  </a:extLst>
                </p14:cNvPr>
                <p14:cNvContentPartPr/>
                <p14:nvPr/>
              </p14:nvContentPartPr>
              <p14:xfrm>
                <a:off x="4339534" y="4092965"/>
                <a:ext cx="127440" cy="252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AA5457F-8CFF-4A6B-AB35-1B2CD1EA7C0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35214" y="4088645"/>
                  <a:ext cx="136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FD862C-CC6A-44C5-9271-11C650CAE1A4}"/>
                    </a:ext>
                  </a:extLst>
                </p14:cNvPr>
                <p14:cNvContentPartPr/>
                <p14:nvPr/>
              </p14:nvContentPartPr>
              <p14:xfrm>
                <a:off x="4515574" y="4188365"/>
                <a:ext cx="80640" cy="73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FD862C-CC6A-44C5-9271-11C650CAE1A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11254" y="4184045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97F9B8F-A877-4704-9EDD-685B832F9F99}"/>
                    </a:ext>
                  </a:extLst>
                </p14:cNvPr>
                <p14:cNvContentPartPr/>
                <p14:nvPr/>
              </p14:nvContentPartPr>
              <p14:xfrm>
                <a:off x="4634374" y="4110605"/>
                <a:ext cx="186840" cy="1404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97F9B8F-A877-4704-9EDD-685B832F9F9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30054" y="4106285"/>
                  <a:ext cx="195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16E672-FA07-413E-813C-AC07A825A14A}"/>
                    </a:ext>
                  </a:extLst>
                </p14:cNvPr>
                <p14:cNvContentPartPr/>
                <p14:nvPr/>
              </p14:nvContentPartPr>
              <p14:xfrm>
                <a:off x="4968094" y="4081805"/>
                <a:ext cx="11196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16E672-FA07-413E-813C-AC07A825A1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63774" y="4077485"/>
                  <a:ext cx="120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3DC2F86-61F4-4C7E-B7C4-506DD5E13F08}"/>
                    </a:ext>
                  </a:extLst>
                </p14:cNvPr>
                <p14:cNvContentPartPr/>
                <p14:nvPr/>
              </p14:nvContentPartPr>
              <p14:xfrm>
                <a:off x="5080774" y="4060205"/>
                <a:ext cx="259200" cy="156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3DC2F86-61F4-4C7E-B7C4-506DD5E13F0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76454" y="4055885"/>
                  <a:ext cx="267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C28FCF7-2096-43E2-A38E-D8BA5D50DDE8}"/>
                    </a:ext>
                  </a:extLst>
                </p14:cNvPr>
                <p14:cNvContentPartPr/>
                <p14:nvPr/>
              </p14:nvContentPartPr>
              <p14:xfrm>
                <a:off x="5497654" y="4089365"/>
                <a:ext cx="114120" cy="129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C28FCF7-2096-43E2-A38E-D8BA5D50DD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93334" y="4085045"/>
                  <a:ext cx="12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0ED51A6-597B-4B95-8C86-837A7412E053}"/>
                    </a:ext>
                  </a:extLst>
                </p14:cNvPr>
                <p14:cNvContentPartPr/>
                <p14:nvPr/>
              </p14:nvContentPartPr>
              <p14:xfrm>
                <a:off x="5660374" y="4087205"/>
                <a:ext cx="82080" cy="137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0ED51A6-597B-4B95-8C86-837A7412E0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56054" y="4082885"/>
                  <a:ext cx="90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43842C8-D661-404A-B925-7D4BEAA77952}"/>
                    </a:ext>
                  </a:extLst>
                </p14:cNvPr>
                <p14:cNvContentPartPr/>
                <p14:nvPr/>
              </p14:nvContentPartPr>
              <p14:xfrm>
                <a:off x="5779174" y="4104125"/>
                <a:ext cx="96480" cy="993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43842C8-D661-404A-B925-7D4BEAA7795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74854" y="4099805"/>
                  <a:ext cx="10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3E675A0-1176-417C-BEB3-F0DD0B4087A5}"/>
                    </a:ext>
                  </a:extLst>
                </p14:cNvPr>
                <p14:cNvContentPartPr/>
                <p14:nvPr/>
              </p14:nvContentPartPr>
              <p14:xfrm>
                <a:off x="5816254" y="4082165"/>
                <a:ext cx="106200" cy="7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3E675A0-1176-417C-BEB3-F0DD0B4087A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11934" y="4077845"/>
                  <a:ext cx="114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20C8C56-23CB-4780-A136-D8C163B3C693}"/>
                    </a:ext>
                  </a:extLst>
                </p14:cNvPr>
                <p14:cNvContentPartPr/>
                <p14:nvPr/>
              </p14:nvContentPartPr>
              <p14:xfrm>
                <a:off x="6065374" y="4131125"/>
                <a:ext cx="210600" cy="207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20C8C56-23CB-4780-A136-D8C163B3C69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61054" y="4126805"/>
                  <a:ext cx="219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558FE1DE-D405-4B2C-BEFB-DE222681B453}"/>
                    </a:ext>
                  </a:extLst>
                </p14:cNvPr>
                <p14:cNvContentPartPr/>
                <p14:nvPr/>
              </p14:nvContentPartPr>
              <p14:xfrm>
                <a:off x="6273814" y="4089365"/>
                <a:ext cx="90360" cy="130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558FE1DE-D405-4B2C-BEFB-DE222681B4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69494" y="4085045"/>
                  <a:ext cx="99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38DC9A4-436B-40C7-8A62-7DE34C2B389A}"/>
                    </a:ext>
                  </a:extLst>
                </p14:cNvPr>
                <p14:cNvContentPartPr/>
                <p14:nvPr/>
              </p14:nvContentPartPr>
              <p14:xfrm>
                <a:off x="6371734" y="4129325"/>
                <a:ext cx="85680" cy="74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38DC9A4-436B-40C7-8A62-7DE34C2B389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367414" y="4125005"/>
                  <a:ext cx="9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1A061B5-DD99-4EC9-8629-DB021BC1E689}"/>
                    </a:ext>
                  </a:extLst>
                </p14:cNvPr>
                <p14:cNvContentPartPr/>
                <p14:nvPr/>
              </p14:nvContentPartPr>
              <p14:xfrm>
                <a:off x="6595654" y="4076045"/>
                <a:ext cx="120600" cy="133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1A061B5-DD99-4EC9-8629-DB021BC1E6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591334" y="4071725"/>
                  <a:ext cx="12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FC5CCDB-8957-4E70-86F0-F8349020614A}"/>
                    </a:ext>
                  </a:extLst>
                </p14:cNvPr>
                <p14:cNvContentPartPr/>
                <p14:nvPr/>
              </p14:nvContentPartPr>
              <p14:xfrm>
                <a:off x="6734254" y="4134005"/>
                <a:ext cx="84960" cy="619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FC5CCDB-8957-4E70-86F0-F8349020614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29934" y="4129685"/>
                  <a:ext cx="93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F037F66-6DB2-4FBB-A30B-81EBA9CE7DB1}"/>
                    </a:ext>
                  </a:extLst>
                </p14:cNvPr>
                <p14:cNvContentPartPr/>
                <p14:nvPr/>
              </p14:nvContentPartPr>
              <p14:xfrm>
                <a:off x="6724894" y="4126805"/>
                <a:ext cx="96480" cy="72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F037F66-6DB2-4FBB-A30B-81EBA9CE7DB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20574" y="4122485"/>
                  <a:ext cx="105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F9D4427-6B34-426C-B35F-6E22FA672DF7}"/>
                    </a:ext>
                  </a:extLst>
                </p14:cNvPr>
                <p14:cNvContentPartPr/>
                <p14:nvPr/>
              </p14:nvContentPartPr>
              <p14:xfrm>
                <a:off x="6809494" y="4086845"/>
                <a:ext cx="70560" cy="1184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F9D4427-6B34-426C-B35F-6E22FA672D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805174" y="4082525"/>
                  <a:ext cx="79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F3DAB7-8E38-46A0-94B0-2B74A15CF282}"/>
                    </a:ext>
                  </a:extLst>
                </p14:cNvPr>
                <p14:cNvContentPartPr/>
                <p14:nvPr/>
              </p14:nvContentPartPr>
              <p14:xfrm>
                <a:off x="6879334" y="4062365"/>
                <a:ext cx="214200" cy="122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F3DAB7-8E38-46A0-94B0-2B74A15CF28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875014" y="4058045"/>
                  <a:ext cx="22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BA3F9F0-897F-457B-993B-BA12F0CDEE0B}"/>
                    </a:ext>
                  </a:extLst>
                </p14:cNvPr>
                <p14:cNvContentPartPr/>
                <p14:nvPr/>
              </p14:nvContentPartPr>
              <p14:xfrm>
                <a:off x="7179214" y="4113845"/>
                <a:ext cx="96480" cy="795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BA3F9F0-897F-457B-993B-BA12F0CDEE0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74894" y="4109525"/>
                  <a:ext cx="10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F3C689B-FBEE-41C1-9350-71FB35AE53B5}"/>
                    </a:ext>
                  </a:extLst>
                </p14:cNvPr>
                <p14:cNvContentPartPr/>
                <p14:nvPr/>
              </p14:nvContentPartPr>
              <p14:xfrm>
                <a:off x="7291174" y="4117085"/>
                <a:ext cx="59400" cy="550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F3C689B-FBEE-41C1-9350-71FB35AE53B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86854" y="4112765"/>
                  <a:ext cx="68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020C2C3-B230-4B6E-B6AE-130204E20BD7}"/>
                    </a:ext>
                  </a:extLst>
                </p14:cNvPr>
                <p14:cNvContentPartPr/>
                <p14:nvPr/>
              </p14:nvContentPartPr>
              <p14:xfrm>
                <a:off x="7393054" y="4055165"/>
                <a:ext cx="77760" cy="103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020C2C3-B230-4B6E-B6AE-130204E20B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388734" y="4050845"/>
                  <a:ext cx="86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5E6BA3D-74B8-4F8F-8D58-513AEDC51E6E}"/>
                    </a:ext>
                  </a:extLst>
                </p14:cNvPr>
                <p14:cNvContentPartPr/>
                <p14:nvPr/>
              </p14:nvContentPartPr>
              <p14:xfrm>
                <a:off x="7564774" y="4124285"/>
                <a:ext cx="173520" cy="53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5E6BA3D-74B8-4F8F-8D58-513AEDC51E6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60454" y="4119965"/>
                  <a:ext cx="182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62FF179-4E5F-44F9-83E2-069DFD6054F0}"/>
                    </a:ext>
                  </a:extLst>
                </p14:cNvPr>
                <p14:cNvContentPartPr/>
                <p14:nvPr/>
              </p14:nvContentPartPr>
              <p14:xfrm>
                <a:off x="7757014" y="4132925"/>
                <a:ext cx="100800" cy="50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62FF179-4E5F-44F9-83E2-069DFD6054F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752694" y="4128605"/>
                  <a:ext cx="109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E1B6614-D7C5-498C-BB30-DD4031F2C581}"/>
                    </a:ext>
                  </a:extLst>
                </p14:cNvPr>
                <p14:cNvContentPartPr/>
                <p14:nvPr/>
              </p14:nvContentPartPr>
              <p14:xfrm>
                <a:off x="7869334" y="4080365"/>
                <a:ext cx="51120" cy="1101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E1B6614-D7C5-498C-BB30-DD4031F2C58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65014" y="4076045"/>
                  <a:ext cx="59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4F54854-6780-4576-ABE6-A2F90D2C2EFA}"/>
                    </a:ext>
                  </a:extLst>
                </p14:cNvPr>
                <p14:cNvContentPartPr/>
                <p14:nvPr/>
              </p14:nvContentPartPr>
              <p14:xfrm>
                <a:off x="7839814" y="4173245"/>
                <a:ext cx="41760" cy="9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4F54854-6780-4576-ABE6-A2F90D2C2EF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835494" y="4168925"/>
                  <a:ext cx="50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8EE5AF-31C0-43C8-A0DA-C96511263770}"/>
                    </a:ext>
                  </a:extLst>
                </p14:cNvPr>
                <p14:cNvContentPartPr/>
                <p14:nvPr/>
              </p14:nvContentPartPr>
              <p14:xfrm>
                <a:off x="7930894" y="4078925"/>
                <a:ext cx="119520" cy="1069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8EE5AF-31C0-43C8-A0DA-C9651126377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26574" y="4074605"/>
                  <a:ext cx="128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E766F8A-5F39-4398-9DC2-656756C4A12E}"/>
                    </a:ext>
                  </a:extLst>
                </p14:cNvPr>
                <p14:cNvContentPartPr/>
                <p14:nvPr/>
              </p14:nvContentPartPr>
              <p14:xfrm>
                <a:off x="8096494" y="4127885"/>
                <a:ext cx="108720" cy="108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E766F8A-5F39-4398-9DC2-656756C4A1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92174" y="4123565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322713-DAAF-4757-B446-E60105317F24}"/>
                    </a:ext>
                  </a:extLst>
                </p14:cNvPr>
                <p14:cNvContentPartPr/>
                <p14:nvPr/>
              </p14:nvContentPartPr>
              <p14:xfrm>
                <a:off x="8195854" y="4102325"/>
                <a:ext cx="16200" cy="338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322713-DAAF-4757-B446-E60105317F2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191534" y="4098005"/>
                  <a:ext cx="24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94B7D6C-D595-4D38-9AE9-16C77720D9A7}"/>
                    </a:ext>
                  </a:extLst>
                </p14:cNvPr>
                <p14:cNvContentPartPr/>
                <p14:nvPr/>
              </p14:nvContentPartPr>
              <p14:xfrm>
                <a:off x="8190814" y="4140485"/>
                <a:ext cx="110160" cy="140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94B7D6C-D595-4D38-9AE9-16C77720D9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186494" y="4136165"/>
                  <a:ext cx="118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9713CB6-0F48-48ED-80B8-7CE61F364CC2}"/>
                    </a:ext>
                  </a:extLst>
                </p14:cNvPr>
                <p14:cNvContentPartPr/>
                <p14:nvPr/>
              </p14:nvContentPartPr>
              <p14:xfrm>
                <a:off x="8399614" y="4111685"/>
                <a:ext cx="297720" cy="55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9713CB6-0F48-48ED-80B8-7CE61F364CC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95294" y="4107365"/>
                  <a:ext cx="306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6CF7EA7-3D82-4AAF-9394-EE96ADA19DC9}"/>
                    </a:ext>
                  </a:extLst>
                </p14:cNvPr>
                <p14:cNvContentPartPr/>
                <p14:nvPr/>
              </p14:nvContentPartPr>
              <p14:xfrm>
                <a:off x="8785534" y="4099805"/>
                <a:ext cx="292680" cy="57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6CF7EA7-3D82-4AAF-9394-EE96ADA19D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781214" y="4095485"/>
                  <a:ext cx="301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6C93D3E-60F6-4F10-B4DB-C1C7763B88DE}"/>
                    </a:ext>
                  </a:extLst>
                </p14:cNvPr>
                <p14:cNvContentPartPr/>
                <p14:nvPr/>
              </p14:nvContentPartPr>
              <p14:xfrm>
                <a:off x="7660174" y="4308605"/>
                <a:ext cx="186840" cy="59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6C93D3E-60F6-4F10-B4DB-C1C7763B88D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655854" y="4304285"/>
                  <a:ext cx="1954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EBA3527-B151-48F1-A8D9-9787358869B7}"/>
                    </a:ext>
                  </a:extLst>
                </p14:cNvPr>
                <p14:cNvContentPartPr/>
                <p14:nvPr/>
              </p14:nvContentPartPr>
              <p14:xfrm>
                <a:off x="7885534" y="4272965"/>
                <a:ext cx="461520" cy="878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EBA3527-B151-48F1-A8D9-9787358869B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881214" y="4268645"/>
                  <a:ext cx="470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4CDFA84A-CAA9-4A9D-98FC-7E0F84DA937E}"/>
                    </a:ext>
                  </a:extLst>
                </p14:cNvPr>
                <p14:cNvContentPartPr/>
                <p14:nvPr/>
              </p14:nvContentPartPr>
              <p14:xfrm>
                <a:off x="8474494" y="4293125"/>
                <a:ext cx="79560" cy="928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4CDFA84A-CAA9-4A9D-98FC-7E0F84DA937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70174" y="4288805"/>
                  <a:ext cx="88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7988A89-0604-47DD-BA56-265B2F86B793}"/>
                    </a:ext>
                  </a:extLst>
                </p14:cNvPr>
                <p14:cNvContentPartPr/>
                <p14:nvPr/>
              </p14:nvContentPartPr>
              <p14:xfrm>
                <a:off x="8572774" y="4280165"/>
                <a:ext cx="310320" cy="78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7988A89-0604-47DD-BA56-265B2F86B7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568454" y="4275845"/>
                  <a:ext cx="318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C3D8450-58EC-41CE-8287-4419506CCEB0}"/>
                    </a:ext>
                  </a:extLst>
                </p14:cNvPr>
                <p14:cNvContentPartPr/>
                <p14:nvPr/>
              </p14:nvContentPartPr>
              <p14:xfrm>
                <a:off x="8797414" y="4212485"/>
                <a:ext cx="26640" cy="223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C3D8450-58EC-41CE-8287-4419506CCEB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793094" y="4208165"/>
                  <a:ext cx="35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FD4F22-BD55-4698-AD2A-E71B2D9F2E83}"/>
                    </a:ext>
                  </a:extLst>
                </p14:cNvPr>
                <p14:cNvContentPartPr/>
                <p14:nvPr/>
              </p14:nvContentPartPr>
              <p14:xfrm>
                <a:off x="8933134" y="4199525"/>
                <a:ext cx="12600" cy="1674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FD4F22-BD55-4698-AD2A-E71B2D9F2E8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28814" y="4195205"/>
                  <a:ext cx="21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33F7802-69F7-46E1-8313-4FA5AE71367C}"/>
                    </a:ext>
                  </a:extLst>
                </p14:cNvPr>
                <p14:cNvContentPartPr/>
                <p14:nvPr/>
              </p14:nvContentPartPr>
              <p14:xfrm>
                <a:off x="2691094" y="4492925"/>
                <a:ext cx="104760" cy="114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33F7802-69F7-46E1-8313-4FA5AE71367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86774" y="4488605"/>
                  <a:ext cx="113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397065B-F029-4085-8601-6B8C1AB183A5}"/>
                    </a:ext>
                  </a:extLst>
                </p14:cNvPr>
                <p14:cNvContentPartPr/>
                <p14:nvPr/>
              </p14:nvContentPartPr>
              <p14:xfrm>
                <a:off x="2807374" y="4454765"/>
                <a:ext cx="220680" cy="1483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397065B-F029-4085-8601-6B8C1AB183A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803054" y="4450445"/>
                  <a:ext cx="229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F4CE91F-3A46-444A-AB24-4F89D4632FC4}"/>
                    </a:ext>
                  </a:extLst>
                </p14:cNvPr>
                <p14:cNvContentPartPr/>
                <p14:nvPr/>
              </p14:nvContentPartPr>
              <p14:xfrm>
                <a:off x="1666534" y="4792805"/>
                <a:ext cx="131760" cy="82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F4CE91F-3A46-444A-AB24-4F89D4632FC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62214" y="4788485"/>
                  <a:ext cx="14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8F6D8AD-BF63-4B40-AEAE-72D811CCA4FF}"/>
                    </a:ext>
                  </a:extLst>
                </p14:cNvPr>
                <p14:cNvContentPartPr/>
                <p14:nvPr/>
              </p14:nvContentPartPr>
              <p14:xfrm>
                <a:off x="1830694" y="4873085"/>
                <a:ext cx="38520" cy="147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8F6D8AD-BF63-4B40-AEAE-72D811CCA4F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26374" y="4868765"/>
                  <a:ext cx="47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4D607E5-8B95-4A73-A42B-847B109F6D87}"/>
                    </a:ext>
                  </a:extLst>
                </p14:cNvPr>
                <p14:cNvContentPartPr/>
                <p14:nvPr/>
              </p14:nvContentPartPr>
              <p14:xfrm>
                <a:off x="2117254" y="4800005"/>
                <a:ext cx="102600" cy="45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4D607E5-8B95-4A73-A42B-847B109F6D8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12934" y="4795685"/>
                  <a:ext cx="111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27E6A3C-3A3F-4DDA-A160-495B2F4D8997}"/>
                    </a:ext>
                  </a:extLst>
                </p14:cNvPr>
                <p14:cNvContentPartPr/>
                <p14:nvPr/>
              </p14:nvContentPartPr>
              <p14:xfrm>
                <a:off x="3254854" y="4471685"/>
                <a:ext cx="105120" cy="13104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27E6A3C-3A3F-4DDA-A160-495B2F4D899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50534" y="4467365"/>
                  <a:ext cx="113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086F4A-6F73-4F86-AB2B-99B0931AE40A}"/>
                    </a:ext>
                  </a:extLst>
                </p14:cNvPr>
                <p14:cNvContentPartPr/>
                <p14:nvPr/>
              </p14:nvContentPartPr>
              <p14:xfrm>
                <a:off x="3407134" y="4491125"/>
                <a:ext cx="84960" cy="95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086F4A-6F73-4F86-AB2B-99B0931AE4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402814" y="4486805"/>
                  <a:ext cx="93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34F776C-B9F8-4FEB-ABF9-4DD7C539C2F6}"/>
                    </a:ext>
                  </a:extLst>
                </p14:cNvPr>
                <p14:cNvContentPartPr/>
                <p14:nvPr/>
              </p14:nvContentPartPr>
              <p14:xfrm>
                <a:off x="3541414" y="4494005"/>
                <a:ext cx="74160" cy="8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34F776C-B9F8-4FEB-ABF9-4DD7C539C2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537094" y="4489685"/>
                  <a:ext cx="828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9A37E4-6ADA-47A0-8F83-A33386FEC51E}"/>
                    </a:ext>
                  </a:extLst>
                </p14:cNvPr>
                <p14:cNvContentPartPr/>
                <p14:nvPr/>
              </p14:nvContentPartPr>
              <p14:xfrm>
                <a:off x="3541414" y="4476365"/>
                <a:ext cx="100440" cy="6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9A37E4-6ADA-47A0-8F83-A33386FEC51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537094" y="4472045"/>
                  <a:ext cx="109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91852A8-5CC9-458C-B626-92D8A752FE58}"/>
                    </a:ext>
                  </a:extLst>
                </p14:cNvPr>
                <p14:cNvContentPartPr/>
                <p14:nvPr/>
              </p14:nvContentPartPr>
              <p14:xfrm>
                <a:off x="3800254" y="4465925"/>
                <a:ext cx="118080" cy="1105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91852A8-5CC9-458C-B626-92D8A752FE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95934" y="4461605"/>
                  <a:ext cx="126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AC8F32F2-9AFB-4314-B78E-DD37AB0A597E}"/>
                    </a:ext>
                  </a:extLst>
                </p14:cNvPr>
                <p14:cNvContentPartPr/>
                <p14:nvPr/>
              </p14:nvContentPartPr>
              <p14:xfrm>
                <a:off x="3933094" y="4513805"/>
                <a:ext cx="46800" cy="48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AC8F32F2-9AFB-4314-B78E-DD37AB0A597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28774" y="4509485"/>
                  <a:ext cx="55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8B2487F-5BB3-4DF6-8D99-EB0C3683197E}"/>
                    </a:ext>
                  </a:extLst>
                </p14:cNvPr>
                <p14:cNvContentPartPr/>
                <p14:nvPr/>
              </p14:nvContentPartPr>
              <p14:xfrm>
                <a:off x="3985654" y="4469165"/>
                <a:ext cx="187920" cy="1796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8B2487F-5BB3-4DF6-8D99-EB0C3683197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81334" y="4464845"/>
                  <a:ext cx="196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8268FA3-C39C-4246-8AFB-0B7CD88CD6BA}"/>
                    </a:ext>
                  </a:extLst>
                </p14:cNvPr>
                <p14:cNvContentPartPr/>
                <p14:nvPr/>
              </p14:nvContentPartPr>
              <p14:xfrm>
                <a:off x="4176094" y="4454045"/>
                <a:ext cx="11880" cy="42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8268FA3-C39C-4246-8AFB-0B7CD88CD6B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71774" y="4449725"/>
                  <a:ext cx="20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44F54888-8F44-4A4E-9823-B5015F7F3516}"/>
                    </a:ext>
                  </a:extLst>
                </p14:cNvPr>
                <p14:cNvContentPartPr/>
                <p14:nvPr/>
              </p14:nvContentPartPr>
              <p14:xfrm>
                <a:off x="4205974" y="4408325"/>
                <a:ext cx="119520" cy="14724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44F54888-8F44-4A4E-9823-B5015F7F35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01654" y="4404005"/>
                  <a:ext cx="128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79E50A3-9B95-474B-BAF3-065E9B5837B3}"/>
                    </a:ext>
                  </a:extLst>
                </p14:cNvPr>
                <p14:cNvContentPartPr/>
                <p14:nvPr/>
              </p14:nvContentPartPr>
              <p14:xfrm>
                <a:off x="4340974" y="4423805"/>
                <a:ext cx="90000" cy="1090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79E50A3-9B95-474B-BAF3-065E9B5837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36654" y="4419485"/>
                  <a:ext cx="98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40597C5-E9D6-4358-8859-06BA8A5669FD}"/>
                    </a:ext>
                  </a:extLst>
                </p14:cNvPr>
                <p14:cNvContentPartPr/>
                <p14:nvPr/>
              </p14:nvContentPartPr>
              <p14:xfrm>
                <a:off x="4442854" y="4471325"/>
                <a:ext cx="146880" cy="53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40597C5-E9D6-4358-8859-06BA8A5669F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38534" y="4467005"/>
                  <a:ext cx="155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1320874-9112-4F66-A61D-414103E0EDE0}"/>
                    </a:ext>
                  </a:extLst>
                </p14:cNvPr>
                <p14:cNvContentPartPr/>
                <p14:nvPr/>
              </p14:nvContentPartPr>
              <p14:xfrm>
                <a:off x="4596214" y="4388885"/>
                <a:ext cx="170280" cy="1360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1320874-9112-4F66-A61D-414103E0EDE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91894" y="4384565"/>
                  <a:ext cx="178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9559F5F-1678-4A7C-8DD6-515866133DCD}"/>
                    </a:ext>
                  </a:extLst>
                </p14:cNvPr>
                <p14:cNvContentPartPr/>
                <p14:nvPr/>
              </p14:nvContentPartPr>
              <p14:xfrm>
                <a:off x="3975574" y="4410125"/>
                <a:ext cx="65880" cy="3600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9559F5F-1678-4A7C-8DD6-515866133D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1254" y="4405805"/>
                  <a:ext cx="745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CE7FFFF-5F8D-433F-A083-9ACAA243473B}"/>
                    </a:ext>
                  </a:extLst>
                </p14:cNvPr>
                <p14:cNvContentPartPr/>
                <p14:nvPr/>
              </p14:nvContentPartPr>
              <p14:xfrm>
                <a:off x="3824374" y="4675445"/>
                <a:ext cx="116640" cy="1191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CE7FFFF-5F8D-433F-A083-9ACAA243473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20054" y="4671125"/>
                  <a:ext cx="125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648C39C-0BE6-4343-8800-AE28A3E126A8}"/>
                    </a:ext>
                  </a:extLst>
                </p14:cNvPr>
                <p14:cNvContentPartPr/>
                <p14:nvPr/>
              </p14:nvContentPartPr>
              <p14:xfrm>
                <a:off x="3951454" y="4720805"/>
                <a:ext cx="47520" cy="486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648C39C-0BE6-4343-8800-AE28A3E126A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947134" y="4716485"/>
                  <a:ext cx="56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6F2A4E8-C263-45C4-B9C7-ACB16EE840F8}"/>
                    </a:ext>
                  </a:extLst>
                </p14:cNvPr>
                <p14:cNvContentPartPr/>
                <p14:nvPr/>
              </p14:nvContentPartPr>
              <p14:xfrm>
                <a:off x="4007614" y="4685165"/>
                <a:ext cx="139320" cy="157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6F2A4E8-C263-45C4-B9C7-ACB16EE840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03294" y="4680845"/>
                  <a:ext cx="147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F6665D9-7989-4DC1-AEAA-191679C7E99E}"/>
                    </a:ext>
                  </a:extLst>
                </p14:cNvPr>
                <p14:cNvContentPartPr/>
                <p14:nvPr/>
              </p14:nvContentPartPr>
              <p14:xfrm>
                <a:off x="4166014" y="4666805"/>
                <a:ext cx="7200" cy="442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F6665D9-7989-4DC1-AEAA-191679C7E99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61694" y="4662485"/>
                  <a:ext cx="15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BA3FA24-4BD6-4A42-BE20-173CB601CB2B}"/>
                    </a:ext>
                  </a:extLst>
                </p14:cNvPr>
                <p14:cNvContentPartPr/>
                <p14:nvPr/>
              </p14:nvContentPartPr>
              <p14:xfrm>
                <a:off x="4212454" y="4662485"/>
                <a:ext cx="68040" cy="76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BA3FA24-4BD6-4A42-BE20-173CB601CB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08134" y="4658165"/>
                  <a:ext cx="76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9CA515D-EEAE-47D5-9378-10D13A0AD832}"/>
                    </a:ext>
                  </a:extLst>
                </p14:cNvPr>
                <p14:cNvContentPartPr/>
                <p14:nvPr/>
              </p14:nvContentPartPr>
              <p14:xfrm>
                <a:off x="4185094" y="4696685"/>
                <a:ext cx="92160" cy="59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9CA515D-EEAE-47D5-9378-10D13A0AD8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80774" y="4692365"/>
                  <a:ext cx="100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B0F9577-BC30-4CFB-9838-ACA1F1DD2609}"/>
                    </a:ext>
                  </a:extLst>
                </p14:cNvPr>
                <p14:cNvContentPartPr/>
                <p14:nvPr/>
              </p14:nvContentPartPr>
              <p14:xfrm>
                <a:off x="4262854" y="4641965"/>
                <a:ext cx="72360" cy="1094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B0F9577-BC30-4CFB-9838-ACA1F1DD260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58534" y="4637645"/>
                  <a:ext cx="81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1CF4EEE-B90D-4A52-B900-B474B3508E72}"/>
                    </a:ext>
                  </a:extLst>
                </p14:cNvPr>
                <p14:cNvContentPartPr/>
                <p14:nvPr/>
              </p14:nvContentPartPr>
              <p14:xfrm>
                <a:off x="4358254" y="4622885"/>
                <a:ext cx="91800" cy="1195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1CF4EEE-B90D-4A52-B900-B474B3508E7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353934" y="4618565"/>
                  <a:ext cx="100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2FBF891-CDAB-44F2-8549-61DCA9A9BCC8}"/>
                    </a:ext>
                  </a:extLst>
                </p14:cNvPr>
                <p14:cNvContentPartPr/>
                <p14:nvPr/>
              </p14:nvContentPartPr>
              <p14:xfrm>
                <a:off x="4399654" y="4711085"/>
                <a:ext cx="33480" cy="216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2FBF891-CDAB-44F2-8549-61DCA9A9BCC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95334" y="4706765"/>
                  <a:ext cx="42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CCA80AE-1930-4EE0-AFA5-3659676DF575}"/>
                    </a:ext>
                  </a:extLst>
                </p14:cNvPr>
                <p14:cNvContentPartPr/>
                <p14:nvPr/>
              </p14:nvContentPartPr>
              <p14:xfrm>
                <a:off x="4451134" y="4696325"/>
                <a:ext cx="91800" cy="60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CCA80AE-1930-4EE0-AFA5-3659676DF5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46814" y="4692005"/>
                  <a:ext cx="100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82ED3D-5B35-4216-9889-B933D9918D3F}"/>
                    </a:ext>
                  </a:extLst>
                </p14:cNvPr>
                <p14:cNvContentPartPr/>
                <p14:nvPr/>
              </p14:nvContentPartPr>
              <p14:xfrm>
                <a:off x="4567414" y="4638725"/>
                <a:ext cx="171360" cy="120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82ED3D-5B35-4216-9889-B933D9918D3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563094" y="4634405"/>
                  <a:ext cx="180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4ADA7D4-2697-42F9-BA8B-8EE2FFFE092C}"/>
                    </a:ext>
                  </a:extLst>
                </p14:cNvPr>
                <p14:cNvContentPartPr/>
                <p14:nvPr/>
              </p14:nvContentPartPr>
              <p14:xfrm>
                <a:off x="4508734" y="4608125"/>
                <a:ext cx="32040" cy="43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4ADA7D4-2697-42F9-BA8B-8EE2FFFE092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504414" y="4603805"/>
                  <a:ext cx="40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1B27065-E7D7-4678-B482-EE47920AFAD5}"/>
                    </a:ext>
                  </a:extLst>
                </p14:cNvPr>
                <p14:cNvContentPartPr/>
                <p14:nvPr/>
              </p14:nvContentPartPr>
              <p14:xfrm>
                <a:off x="4864774" y="4685525"/>
                <a:ext cx="322920" cy="900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1B27065-E7D7-4678-B482-EE47920AFAD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860454" y="4681205"/>
                  <a:ext cx="331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3BE8B8-0161-419E-9742-FB87D61743CA}"/>
                    </a:ext>
                  </a:extLst>
                </p14:cNvPr>
                <p14:cNvContentPartPr/>
                <p14:nvPr/>
              </p14:nvContentPartPr>
              <p14:xfrm>
                <a:off x="5222974" y="4676165"/>
                <a:ext cx="47880" cy="62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3BE8B8-0161-419E-9742-FB87D61743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18654" y="4671845"/>
                  <a:ext cx="56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637BD74-3605-4C85-A199-62AA4ECDFA11}"/>
                    </a:ext>
                  </a:extLst>
                </p14:cNvPr>
                <p14:cNvContentPartPr/>
                <p14:nvPr/>
              </p14:nvContentPartPr>
              <p14:xfrm>
                <a:off x="5377414" y="4672205"/>
                <a:ext cx="72360" cy="84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637BD74-3605-4C85-A199-62AA4ECDFA1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73094" y="4667885"/>
                  <a:ext cx="81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1BB2D4-499D-4288-9E07-2C3A9C4A80CA}"/>
                    </a:ext>
                  </a:extLst>
                </p14:cNvPr>
                <p14:cNvContentPartPr/>
                <p14:nvPr/>
              </p14:nvContentPartPr>
              <p14:xfrm>
                <a:off x="5474614" y="4678325"/>
                <a:ext cx="18720" cy="565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1BB2D4-499D-4288-9E07-2C3A9C4A80C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70294" y="4674005"/>
                  <a:ext cx="27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694AEAE-6E4A-4A9D-8C53-8CBC9D201EAF}"/>
                    </a:ext>
                  </a:extLst>
                </p14:cNvPr>
                <p14:cNvContentPartPr/>
                <p14:nvPr/>
              </p14:nvContentPartPr>
              <p14:xfrm>
                <a:off x="5525734" y="4608125"/>
                <a:ext cx="41040" cy="117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694AEAE-6E4A-4A9D-8C53-8CBC9D201EA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521414" y="4603805"/>
                  <a:ext cx="4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C7DDA11-BB45-4B9E-81F7-A2984818EFEC}"/>
                    </a:ext>
                  </a:extLst>
                </p14:cNvPr>
                <p14:cNvContentPartPr/>
                <p14:nvPr/>
              </p14:nvContentPartPr>
              <p14:xfrm>
                <a:off x="5642014" y="4667525"/>
                <a:ext cx="104760" cy="5400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C7DDA11-BB45-4B9E-81F7-A2984818EFE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37694" y="4663205"/>
                  <a:ext cx="113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3FE0374-0CBC-4498-B3A2-8FC9F5841AE8}"/>
                    </a:ext>
                  </a:extLst>
                </p14:cNvPr>
                <p14:cNvContentPartPr/>
                <p14:nvPr/>
              </p14:nvContentPartPr>
              <p14:xfrm>
                <a:off x="5755774" y="4612085"/>
                <a:ext cx="13680" cy="26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3FE0374-0CBC-4498-B3A2-8FC9F5841AE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751454" y="4607765"/>
                  <a:ext cx="22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835B643-2307-466D-B69D-5E2B6E2BA9F8}"/>
                    </a:ext>
                  </a:extLst>
                </p14:cNvPr>
                <p14:cNvContentPartPr/>
                <p14:nvPr/>
              </p14:nvContentPartPr>
              <p14:xfrm>
                <a:off x="5779174" y="4602005"/>
                <a:ext cx="218160" cy="113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835B643-2307-466D-B69D-5E2B6E2BA9F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4854" y="4597685"/>
                  <a:ext cx="226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6F0055A-D2FF-4921-B432-C3A66F8237B1}"/>
                    </a:ext>
                  </a:extLst>
                </p14:cNvPr>
                <p14:cNvContentPartPr/>
                <p14:nvPr/>
              </p14:nvContentPartPr>
              <p14:xfrm>
                <a:off x="6083014" y="4626125"/>
                <a:ext cx="351360" cy="60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6F0055A-D2FF-4921-B432-C3A66F8237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78694" y="4621805"/>
                  <a:ext cx="360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49A38CE-2D0E-4B3B-9087-4359939D0CCF}"/>
                    </a:ext>
                  </a:extLst>
                </p14:cNvPr>
                <p14:cNvContentPartPr/>
                <p14:nvPr/>
              </p14:nvContentPartPr>
              <p14:xfrm>
                <a:off x="6481534" y="4597325"/>
                <a:ext cx="229320" cy="2102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49A38CE-2D0E-4B3B-9087-4359939D0C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477214" y="4593005"/>
                  <a:ext cx="237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881130C-BC0A-4D95-9D8A-424EFE4AA853}"/>
                    </a:ext>
                  </a:extLst>
                </p14:cNvPr>
                <p14:cNvContentPartPr/>
                <p14:nvPr/>
              </p14:nvContentPartPr>
              <p14:xfrm>
                <a:off x="6719134" y="4589045"/>
                <a:ext cx="3600" cy="24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881130C-BC0A-4D95-9D8A-424EFE4AA8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14814" y="4584725"/>
                  <a:ext cx="122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B2F335F6-9E84-42F9-9CB2-50FC184EEF8A}"/>
                    </a:ext>
                  </a:extLst>
                </p14:cNvPr>
                <p14:cNvContentPartPr/>
                <p14:nvPr/>
              </p14:nvContentPartPr>
              <p14:xfrm>
                <a:off x="6780334" y="4555925"/>
                <a:ext cx="277200" cy="1242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B2F335F6-9E84-42F9-9CB2-50FC184EEF8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76014" y="4551605"/>
                  <a:ext cx="28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68956F7-D38D-446E-B507-FD0E1CBF2B17}"/>
                    </a:ext>
                  </a:extLst>
                </p14:cNvPr>
                <p14:cNvContentPartPr/>
                <p14:nvPr/>
              </p14:nvContentPartPr>
              <p14:xfrm>
                <a:off x="7254094" y="4590845"/>
                <a:ext cx="10440" cy="964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68956F7-D38D-446E-B507-FD0E1CBF2B1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49774" y="4586525"/>
                  <a:ext cx="19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63AD22A-7D77-4A44-9E69-51A0C5C39328}"/>
                    </a:ext>
                  </a:extLst>
                </p14:cNvPr>
                <p14:cNvContentPartPr/>
                <p14:nvPr/>
              </p14:nvContentPartPr>
              <p14:xfrm>
                <a:off x="7180294" y="4565645"/>
                <a:ext cx="154440" cy="30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63AD22A-7D77-4A44-9E69-51A0C5C3932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175974" y="4561325"/>
                  <a:ext cx="163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FAF7546-B857-482D-86A3-6609CEFBC585}"/>
                    </a:ext>
                  </a:extLst>
                </p14:cNvPr>
                <p14:cNvContentPartPr/>
                <p14:nvPr/>
              </p14:nvContentPartPr>
              <p14:xfrm>
                <a:off x="7299814" y="4601645"/>
                <a:ext cx="124920" cy="633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FAF7546-B857-482D-86A3-6609CEFBC58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95494" y="4597325"/>
                  <a:ext cx="133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0CB6CD-8C41-438C-92BF-400ECB9BB8B8}"/>
                    </a:ext>
                  </a:extLst>
                </p14:cNvPr>
                <p14:cNvContentPartPr/>
                <p14:nvPr/>
              </p14:nvContentPartPr>
              <p14:xfrm>
                <a:off x="7417174" y="4605245"/>
                <a:ext cx="113760" cy="1551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0CB6CD-8C41-438C-92BF-400ECB9BB8B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12854" y="4600925"/>
                  <a:ext cx="12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A6A32952-C6F5-48B0-B1AF-D009FF6817F6}"/>
                    </a:ext>
                  </a:extLst>
                </p14:cNvPr>
                <p14:cNvContentPartPr/>
                <p14:nvPr/>
              </p14:nvContentPartPr>
              <p14:xfrm>
                <a:off x="7653694" y="4560605"/>
                <a:ext cx="113040" cy="93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A6A32952-C6F5-48B0-B1AF-D009FF6817F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649374" y="4556285"/>
                  <a:ext cx="12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264669C-44CF-488A-B91B-D12A175AC057}"/>
                    </a:ext>
                  </a:extLst>
                </p14:cNvPr>
                <p14:cNvContentPartPr/>
                <p14:nvPr/>
              </p14:nvContentPartPr>
              <p14:xfrm>
                <a:off x="7821454" y="4555565"/>
                <a:ext cx="23400" cy="835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264669C-44CF-488A-B91B-D12A175AC05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17134" y="4551245"/>
                  <a:ext cx="320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99C6CDD-C5F2-4623-94E1-513DC138919F}"/>
                    </a:ext>
                  </a:extLst>
                </p14:cNvPr>
                <p14:cNvContentPartPr/>
                <p14:nvPr/>
              </p14:nvContentPartPr>
              <p14:xfrm>
                <a:off x="7774294" y="4537565"/>
                <a:ext cx="152280" cy="1108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99C6CDD-C5F2-4623-94E1-513DC13891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69974" y="4533245"/>
                  <a:ext cx="160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B5D8535-8344-4891-8D55-8ED5C3C5AEB6}"/>
                    </a:ext>
                  </a:extLst>
                </p14:cNvPr>
                <p14:cNvContentPartPr/>
                <p14:nvPr/>
              </p14:nvContentPartPr>
              <p14:xfrm>
                <a:off x="7993174" y="4539725"/>
                <a:ext cx="87120" cy="946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B5D8535-8344-4891-8D55-8ED5C3C5AEB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88854" y="4535405"/>
                  <a:ext cx="95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11EE4C8-3DEE-40E4-BC13-2F59C2C90EF1}"/>
                    </a:ext>
                  </a:extLst>
                </p14:cNvPr>
                <p14:cNvContentPartPr/>
                <p14:nvPr/>
              </p14:nvContentPartPr>
              <p14:xfrm>
                <a:off x="8121694" y="4582565"/>
                <a:ext cx="84240" cy="453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11EE4C8-3DEE-40E4-BC13-2F59C2C90EF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117374" y="4578245"/>
                  <a:ext cx="92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720E517-3AAD-485D-A94E-1996034F71AD}"/>
                    </a:ext>
                  </a:extLst>
                </p14:cNvPr>
                <p14:cNvContentPartPr/>
                <p14:nvPr/>
              </p14:nvContentPartPr>
              <p14:xfrm>
                <a:off x="8217454" y="4487165"/>
                <a:ext cx="74880" cy="1270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720E517-3AAD-485D-A94E-1996034F71A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13134" y="4482845"/>
                  <a:ext cx="835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ABF961D-07E7-451F-B06D-8CD36139E492}"/>
                    </a:ext>
                  </a:extLst>
                </p14:cNvPr>
                <p14:cNvContentPartPr/>
                <p14:nvPr/>
              </p14:nvContentPartPr>
              <p14:xfrm>
                <a:off x="8310694" y="4542245"/>
                <a:ext cx="147600" cy="684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ABF961D-07E7-451F-B06D-8CD36139E49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06374" y="4537925"/>
                  <a:ext cx="156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4F723F3-F0F8-4CCF-95E8-32AA294945D2}"/>
                    </a:ext>
                  </a:extLst>
                </p14:cNvPr>
                <p14:cNvContentPartPr/>
                <p14:nvPr/>
              </p14:nvContentPartPr>
              <p14:xfrm>
                <a:off x="8539654" y="4551605"/>
                <a:ext cx="77040" cy="648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4F723F3-F0F8-4CCF-95E8-32AA294945D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35334" y="4547285"/>
                  <a:ext cx="85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17950CE-7DDE-4759-88BB-E0215EF7446F}"/>
                    </a:ext>
                  </a:extLst>
                </p14:cNvPr>
                <p14:cNvContentPartPr/>
                <p14:nvPr/>
              </p14:nvContentPartPr>
              <p14:xfrm>
                <a:off x="8622454" y="4532165"/>
                <a:ext cx="93240" cy="709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17950CE-7DDE-4759-88BB-E0215EF7446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18134" y="4527845"/>
                  <a:ext cx="10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534D14C-6442-4EBE-9F75-70B64CDCEBAB}"/>
                    </a:ext>
                  </a:extLst>
                </p14:cNvPr>
                <p14:cNvContentPartPr/>
                <p14:nvPr/>
              </p14:nvContentPartPr>
              <p14:xfrm>
                <a:off x="8775454" y="4487885"/>
                <a:ext cx="109080" cy="813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534D14C-6442-4EBE-9F75-70B64CDCEB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771134" y="4483565"/>
                  <a:ext cx="117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FCE2D4A-A42A-49A7-83A9-6CD725EAAED5}"/>
                    </a:ext>
                  </a:extLst>
                </p14:cNvPr>
                <p14:cNvContentPartPr/>
                <p14:nvPr/>
              </p14:nvContentPartPr>
              <p14:xfrm>
                <a:off x="2160814" y="4963085"/>
                <a:ext cx="13680" cy="40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FCE2D4A-A42A-49A7-83A9-6CD725EAAED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56494" y="4958765"/>
                  <a:ext cx="22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1CB4D1E-7EA1-456D-9EE1-D93DFA3475FF}"/>
                    </a:ext>
                  </a:extLst>
                </p14:cNvPr>
                <p14:cNvContentPartPr/>
                <p14:nvPr/>
              </p14:nvContentPartPr>
              <p14:xfrm>
                <a:off x="2174134" y="5049845"/>
                <a:ext cx="15120" cy="149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1CB4D1E-7EA1-456D-9EE1-D93DFA3475F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169814" y="5045525"/>
                  <a:ext cx="2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C7FFE9F-A885-4A2F-A91C-B50FB5EDBEC1}"/>
                    </a:ext>
                  </a:extLst>
                </p14:cNvPr>
                <p14:cNvContentPartPr/>
                <p14:nvPr/>
              </p14:nvContentPartPr>
              <p14:xfrm>
                <a:off x="2181334" y="5215085"/>
                <a:ext cx="15480" cy="36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C7FFE9F-A885-4A2F-A91C-B50FB5EDBEC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177014" y="5210765"/>
                  <a:ext cx="24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D8B6268D-CD15-4F76-8F51-E6DF35FF16DF}"/>
                    </a:ext>
                  </a:extLst>
                </p14:cNvPr>
                <p14:cNvContentPartPr/>
                <p14:nvPr/>
              </p14:nvContentPartPr>
              <p14:xfrm>
                <a:off x="1665454" y="4993325"/>
                <a:ext cx="81360" cy="1342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D8B6268D-CD15-4F76-8F51-E6DF35FF16D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661134" y="4989005"/>
                  <a:ext cx="90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D61708C-9FA4-4611-A564-9FF7B6B03C16}"/>
                    </a:ext>
                  </a:extLst>
                </p14:cNvPr>
                <p14:cNvContentPartPr/>
                <p14:nvPr/>
              </p14:nvContentPartPr>
              <p14:xfrm>
                <a:off x="1804054" y="5101325"/>
                <a:ext cx="6840" cy="97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D61708C-9FA4-4611-A564-9FF7B6B03C1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799734" y="5097005"/>
                  <a:ext cx="1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259EE85-82E5-4BD0-A4E9-9AD30D7E2525}"/>
                    </a:ext>
                  </a:extLst>
                </p14:cNvPr>
                <p14:cNvContentPartPr/>
                <p14:nvPr/>
              </p14:nvContentPartPr>
              <p14:xfrm>
                <a:off x="2159014" y="5302565"/>
                <a:ext cx="10440" cy="190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259EE85-82E5-4BD0-A4E9-9AD30D7E252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54694" y="5298245"/>
                  <a:ext cx="1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1ECB57B-ECDE-4574-8BD5-22EED787D243}"/>
                    </a:ext>
                  </a:extLst>
                </p14:cNvPr>
                <p14:cNvContentPartPr/>
                <p14:nvPr/>
              </p14:nvContentPartPr>
              <p14:xfrm>
                <a:off x="2165134" y="5373125"/>
                <a:ext cx="18360" cy="141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1ECB57B-ECDE-4574-8BD5-22EED787D24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60814" y="5368805"/>
                  <a:ext cx="2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91B598B-495E-43D0-9987-D8329BB78236}"/>
                    </a:ext>
                  </a:extLst>
                </p14:cNvPr>
                <p14:cNvContentPartPr/>
                <p14:nvPr/>
              </p14:nvContentPartPr>
              <p14:xfrm>
                <a:off x="1680934" y="5215805"/>
                <a:ext cx="12600" cy="27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91B598B-495E-43D0-9987-D8329BB7823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676614" y="5211485"/>
                  <a:ext cx="21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37EB7318-6CA2-4515-9C31-B553AB456217}"/>
                    </a:ext>
                  </a:extLst>
                </p14:cNvPr>
                <p14:cNvContentPartPr/>
                <p14:nvPr/>
              </p14:nvContentPartPr>
              <p14:xfrm>
                <a:off x="1685614" y="5295725"/>
                <a:ext cx="21960" cy="799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37EB7318-6CA2-4515-9C31-B553AB45621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81294" y="5291405"/>
                  <a:ext cx="30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90B88BF-AF46-4E2E-A45C-982C95DF1406}"/>
                    </a:ext>
                  </a:extLst>
                </p14:cNvPr>
                <p14:cNvContentPartPr/>
                <p14:nvPr/>
              </p14:nvContentPartPr>
              <p14:xfrm>
                <a:off x="1607134" y="5494445"/>
                <a:ext cx="88920" cy="74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90B88BF-AF46-4E2E-A45C-982C95DF140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02814" y="5490125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6A458298-4F27-4BC2-9A5F-99BA90028C6C}"/>
                    </a:ext>
                  </a:extLst>
                </p14:cNvPr>
                <p14:cNvContentPartPr/>
                <p14:nvPr/>
              </p14:nvContentPartPr>
              <p14:xfrm>
                <a:off x="1746094" y="5543765"/>
                <a:ext cx="21960" cy="25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6A458298-4F27-4BC2-9A5F-99BA90028C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41774" y="5539445"/>
                  <a:ext cx="30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202A04D-94EC-441E-9BBC-C1075881B953}"/>
                    </a:ext>
                  </a:extLst>
                </p14:cNvPr>
                <p14:cNvContentPartPr/>
                <p14:nvPr/>
              </p14:nvContentPartPr>
              <p14:xfrm>
                <a:off x="1664374" y="4551965"/>
                <a:ext cx="115200" cy="117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202A04D-94EC-441E-9BBC-C1075881B95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60054" y="4547645"/>
                  <a:ext cx="123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9282C99-8B3A-49CA-A0F0-F2F90413FD48}"/>
                    </a:ext>
                  </a:extLst>
                </p14:cNvPr>
                <p14:cNvContentPartPr/>
                <p14:nvPr/>
              </p14:nvContentPartPr>
              <p14:xfrm>
                <a:off x="1814134" y="4638005"/>
                <a:ext cx="20160" cy="403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9282C99-8B3A-49CA-A0F0-F2F90413FD4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809814" y="4633685"/>
                  <a:ext cx="28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DED607D-BDC2-4CD0-940D-2031A6C3EA22}"/>
                    </a:ext>
                  </a:extLst>
                </p14:cNvPr>
                <p14:cNvContentPartPr/>
                <p14:nvPr/>
              </p14:nvContentPartPr>
              <p14:xfrm>
                <a:off x="1991254" y="4546205"/>
                <a:ext cx="4680" cy="1062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DED607D-BDC2-4CD0-940D-2031A6C3EA2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86934" y="4541885"/>
                  <a:ext cx="13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D2FD15E-1269-4406-8970-4CDF9C421946}"/>
                    </a:ext>
                  </a:extLst>
                </p14:cNvPr>
                <p14:cNvContentPartPr/>
                <p14:nvPr/>
              </p14:nvContentPartPr>
              <p14:xfrm>
                <a:off x="1929694" y="4515965"/>
                <a:ext cx="127440" cy="849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D2FD15E-1269-4406-8970-4CDF9C42194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925374" y="4511645"/>
                  <a:ext cx="136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0F6302C-5EEA-4A7D-A21F-6358A265E946}"/>
                    </a:ext>
                  </a:extLst>
                </p14:cNvPr>
                <p14:cNvContentPartPr/>
                <p14:nvPr/>
              </p14:nvContentPartPr>
              <p14:xfrm>
                <a:off x="2053174" y="4579325"/>
                <a:ext cx="156600" cy="62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0F6302C-5EEA-4A7D-A21F-6358A265E94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048854" y="4575005"/>
                  <a:ext cx="165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73C9AFF-AD35-4387-8D21-2A98CEAEF772}"/>
                    </a:ext>
                  </a:extLst>
                </p14:cNvPr>
                <p14:cNvContentPartPr/>
                <p14:nvPr/>
              </p14:nvContentPartPr>
              <p14:xfrm>
                <a:off x="2212294" y="4564565"/>
                <a:ext cx="66600" cy="67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73C9AFF-AD35-4387-8D21-2A98CEAEF77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207974" y="4560245"/>
                  <a:ext cx="75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F84966FA-DCA8-44CB-8B4A-44A3A9F8A988}"/>
                    </a:ext>
                  </a:extLst>
                </p14:cNvPr>
                <p14:cNvContentPartPr/>
                <p14:nvPr/>
              </p14:nvContentPartPr>
              <p14:xfrm>
                <a:off x="2287174" y="4571045"/>
                <a:ext cx="176760" cy="576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F84966FA-DCA8-44CB-8B4A-44A3A9F8A9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82854" y="4566725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B3E2072-766E-4EAD-97D6-46A0A98E89C1}"/>
                    </a:ext>
                  </a:extLst>
                </p14:cNvPr>
                <p14:cNvContentPartPr/>
                <p14:nvPr/>
              </p14:nvContentPartPr>
              <p14:xfrm>
                <a:off x="1765174" y="4708565"/>
                <a:ext cx="360" cy="3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B3E2072-766E-4EAD-97D6-46A0A98E89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0854" y="470424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6CD8ACB-0D6D-408C-8402-315ED1DDF716}"/>
                    </a:ext>
                  </a:extLst>
                </p14:cNvPr>
                <p14:cNvContentPartPr/>
                <p14:nvPr/>
              </p14:nvContentPartPr>
              <p14:xfrm>
                <a:off x="1637374" y="4706045"/>
                <a:ext cx="185400" cy="241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6CD8ACB-0D6D-408C-8402-315ED1DDF71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33054" y="4701725"/>
                  <a:ext cx="194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F3136635-4CF0-4E49-9B54-6751300B05FB}"/>
                    </a:ext>
                  </a:extLst>
                </p14:cNvPr>
                <p14:cNvContentPartPr/>
                <p14:nvPr/>
              </p14:nvContentPartPr>
              <p14:xfrm>
                <a:off x="2751214" y="4712525"/>
                <a:ext cx="87480" cy="133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F3136635-4CF0-4E49-9B54-6751300B05F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746894" y="4708205"/>
                  <a:ext cx="96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6DD1412-4546-4C41-84F4-04CCEC027C53}"/>
                    </a:ext>
                  </a:extLst>
                </p14:cNvPr>
                <p14:cNvContentPartPr/>
                <p14:nvPr/>
              </p14:nvContentPartPr>
              <p14:xfrm>
                <a:off x="2847694" y="4721885"/>
                <a:ext cx="192240" cy="132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6DD1412-4546-4C41-84F4-04CCEC027C5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843374" y="4717565"/>
                  <a:ext cx="200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617F494-1BF3-406E-BFCE-40B4BBC96C5B}"/>
                    </a:ext>
                  </a:extLst>
                </p14:cNvPr>
                <p14:cNvContentPartPr/>
                <p14:nvPr/>
              </p14:nvContentPartPr>
              <p14:xfrm>
                <a:off x="3278614" y="4715405"/>
                <a:ext cx="81720" cy="1098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617F494-1BF3-406E-BFCE-40B4BBC96C5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274294" y="4711085"/>
                  <a:ext cx="90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85DF267-7B03-4BCC-8434-5C3772B3A281}"/>
                    </a:ext>
                  </a:extLst>
                </p14:cNvPr>
                <p14:cNvContentPartPr/>
                <p14:nvPr/>
              </p14:nvContentPartPr>
              <p14:xfrm>
                <a:off x="3395974" y="4739885"/>
                <a:ext cx="59400" cy="79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85DF267-7B03-4BCC-8434-5C3772B3A281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391654" y="4735565"/>
                  <a:ext cx="68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9ED3BB89-2276-4296-8C8E-A1FCF603A9E4}"/>
                    </a:ext>
                  </a:extLst>
                </p14:cNvPr>
                <p14:cNvContentPartPr/>
                <p14:nvPr/>
              </p14:nvContentPartPr>
              <p14:xfrm>
                <a:off x="3509374" y="4696325"/>
                <a:ext cx="88920" cy="109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9ED3BB89-2276-4296-8C8E-A1FCF603A9E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05054" y="4692005"/>
                  <a:ext cx="97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F37B2D1-BB7E-4DD5-9889-CD8A0FE1F94B}"/>
                    </a:ext>
                  </a:extLst>
                </p14:cNvPr>
                <p14:cNvContentPartPr/>
                <p14:nvPr/>
              </p14:nvContentPartPr>
              <p14:xfrm>
                <a:off x="3174934" y="5386445"/>
                <a:ext cx="72720" cy="12060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F37B2D1-BB7E-4DD5-9889-CD8A0FE1F94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70614" y="5382125"/>
                  <a:ext cx="81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EABA96A-0DB6-4D6A-9630-35265339ED30}"/>
                    </a:ext>
                  </a:extLst>
                </p14:cNvPr>
                <p14:cNvContentPartPr/>
                <p14:nvPr/>
              </p14:nvContentPartPr>
              <p14:xfrm>
                <a:off x="3309214" y="5383565"/>
                <a:ext cx="58320" cy="1065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EABA96A-0DB6-4D6A-9630-35265339ED3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04534" y="5379245"/>
                  <a:ext cx="66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07267394-366F-4DFE-ADA2-DC36257A5DB8}"/>
                    </a:ext>
                  </a:extLst>
                </p14:cNvPr>
                <p14:cNvContentPartPr/>
                <p14:nvPr/>
              </p14:nvContentPartPr>
              <p14:xfrm>
                <a:off x="3397054" y="5368085"/>
                <a:ext cx="65160" cy="115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07267394-366F-4DFE-ADA2-DC36257A5DB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92734" y="5363765"/>
                  <a:ext cx="73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F910255F-8C73-4906-966F-548AA6E5291D}"/>
                    </a:ext>
                  </a:extLst>
                </p14:cNvPr>
                <p14:cNvContentPartPr/>
                <p14:nvPr/>
              </p14:nvContentPartPr>
              <p14:xfrm>
                <a:off x="3401374" y="5359805"/>
                <a:ext cx="87120" cy="90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F910255F-8C73-4906-966F-548AA6E5291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397054" y="5355485"/>
                  <a:ext cx="95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89257C-28D0-44E4-95C8-14964ADDF77C}"/>
                    </a:ext>
                  </a:extLst>
                </p14:cNvPr>
                <p14:cNvContentPartPr/>
                <p14:nvPr/>
              </p14:nvContentPartPr>
              <p14:xfrm>
                <a:off x="3520534" y="5425685"/>
                <a:ext cx="71640" cy="172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89257C-28D0-44E4-95C8-14964ADDF77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516214" y="5421365"/>
                  <a:ext cx="80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34572F0-CFD9-4FAE-95F6-26B5559C5B2D}"/>
                    </a:ext>
                  </a:extLst>
                </p14:cNvPr>
                <p14:cNvContentPartPr/>
                <p14:nvPr/>
              </p14:nvContentPartPr>
              <p14:xfrm>
                <a:off x="3646894" y="5343965"/>
                <a:ext cx="58320" cy="1425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34572F0-CFD9-4FAE-95F6-26B5559C5B2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42574" y="5339645"/>
                  <a:ext cx="66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5C205BF-C71B-45DE-9EEA-D860ABE44AD5}"/>
                    </a:ext>
                  </a:extLst>
                </p14:cNvPr>
                <p14:cNvContentPartPr/>
                <p14:nvPr/>
              </p14:nvContentPartPr>
              <p14:xfrm>
                <a:off x="3727534" y="5389685"/>
                <a:ext cx="79560" cy="73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5C205BF-C71B-45DE-9EEA-D860ABE44AD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723214" y="5385365"/>
                  <a:ext cx="88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DBADA28-95C6-45A9-A8AA-20EB73B08315}"/>
                    </a:ext>
                  </a:extLst>
                </p14:cNvPr>
                <p14:cNvContentPartPr/>
                <p14:nvPr/>
              </p14:nvContentPartPr>
              <p14:xfrm>
                <a:off x="3850654" y="5423165"/>
                <a:ext cx="74880" cy="50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DBADA28-95C6-45A9-A8AA-20EB73B08315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846334" y="5418845"/>
                  <a:ext cx="835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C55E4BF-957B-43DB-BD3C-8DCD725213FC}"/>
                    </a:ext>
                  </a:extLst>
                </p14:cNvPr>
                <p14:cNvContentPartPr/>
                <p14:nvPr/>
              </p14:nvContentPartPr>
              <p14:xfrm>
                <a:off x="3947494" y="5366645"/>
                <a:ext cx="60840" cy="85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C55E4BF-957B-43DB-BD3C-8DCD725213F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943174" y="5362325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494A8D1-3887-41FD-A47C-3A3027A3D545}"/>
                    </a:ext>
                  </a:extLst>
                </p14:cNvPr>
                <p14:cNvContentPartPr/>
                <p14:nvPr/>
              </p14:nvContentPartPr>
              <p14:xfrm>
                <a:off x="3988894" y="5327045"/>
                <a:ext cx="62280" cy="173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494A8D1-3887-41FD-A47C-3A3027A3D5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984574" y="5322725"/>
                  <a:ext cx="7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B398E9A-3A21-4080-975F-C690056A0AA9}"/>
                    </a:ext>
                  </a:extLst>
                </p14:cNvPr>
                <p14:cNvContentPartPr/>
                <p14:nvPr/>
              </p14:nvContentPartPr>
              <p14:xfrm>
                <a:off x="5053054" y="5214365"/>
                <a:ext cx="211320" cy="1414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B398E9A-3A21-4080-975F-C690056A0AA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48734" y="5210045"/>
                  <a:ext cx="21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6C898CE-8E1B-4D45-9219-B240E8C70885}"/>
                    </a:ext>
                  </a:extLst>
                </p14:cNvPr>
                <p14:cNvContentPartPr/>
                <p14:nvPr/>
              </p14:nvContentPartPr>
              <p14:xfrm>
                <a:off x="5306494" y="5271605"/>
                <a:ext cx="32040" cy="892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6C898CE-8E1B-4D45-9219-B240E8C7088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302174" y="5267285"/>
                  <a:ext cx="40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46D4D90-E846-4464-B8C3-C573ADBF4974}"/>
                    </a:ext>
                  </a:extLst>
                </p14:cNvPr>
                <p14:cNvContentPartPr/>
                <p14:nvPr/>
              </p14:nvContentPartPr>
              <p14:xfrm>
                <a:off x="5359414" y="5242085"/>
                <a:ext cx="91440" cy="86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46D4D90-E846-4464-B8C3-C573ADBF497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355094" y="5237765"/>
                  <a:ext cx="100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BAAAC4E-7D0F-4262-9419-AF12B9F08C6F}"/>
                    </a:ext>
                  </a:extLst>
                </p14:cNvPr>
                <p14:cNvContentPartPr/>
                <p14:nvPr/>
              </p14:nvContentPartPr>
              <p14:xfrm>
                <a:off x="5365174" y="5178005"/>
                <a:ext cx="360" cy="3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BAAAC4E-7D0F-4262-9419-AF12B9F08C6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60854" y="51736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6335DEB-DC9F-40CE-986E-0AE99D31418B}"/>
                    </a:ext>
                  </a:extLst>
                </p14:cNvPr>
                <p14:cNvContentPartPr/>
                <p14:nvPr/>
              </p14:nvContentPartPr>
              <p14:xfrm>
                <a:off x="5500894" y="5167565"/>
                <a:ext cx="428760" cy="1692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6335DEB-DC9F-40CE-986E-0AE99D31418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496574" y="5163245"/>
                  <a:ext cx="437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C52267-037A-4866-B3E0-699EAEA260C7}"/>
                    </a:ext>
                  </a:extLst>
                </p14:cNvPr>
                <p14:cNvContentPartPr/>
                <p14:nvPr/>
              </p14:nvContentPartPr>
              <p14:xfrm>
                <a:off x="5736694" y="5135165"/>
                <a:ext cx="24480" cy="54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C52267-037A-4866-B3E0-699EAEA260C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32374" y="5130845"/>
                  <a:ext cx="331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A06B86B-69C4-4142-84FF-A0E166AC7A5B}"/>
                    </a:ext>
                  </a:extLst>
                </p14:cNvPr>
                <p14:cNvContentPartPr/>
                <p14:nvPr/>
              </p14:nvContentPartPr>
              <p14:xfrm>
                <a:off x="5903014" y="5212925"/>
                <a:ext cx="79920" cy="74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A06B86B-69C4-4142-84FF-A0E166AC7A5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898694" y="5208605"/>
                  <a:ext cx="88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F2497FD-503F-4015-BEBD-9C88D318364F}"/>
                    </a:ext>
                  </a:extLst>
                </p14:cNvPr>
                <p14:cNvContentPartPr/>
                <p14:nvPr/>
              </p14:nvContentPartPr>
              <p14:xfrm>
                <a:off x="6209734" y="5120405"/>
                <a:ext cx="117000" cy="1756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F2497FD-503F-4015-BEBD-9C88D318364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205414" y="5116085"/>
                  <a:ext cx="12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475BC94-0D2B-4C1F-9748-E0D6DB0980FD}"/>
                    </a:ext>
                  </a:extLst>
                </p14:cNvPr>
                <p14:cNvContentPartPr/>
                <p14:nvPr/>
              </p14:nvContentPartPr>
              <p14:xfrm>
                <a:off x="6359134" y="5191325"/>
                <a:ext cx="88200" cy="781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475BC94-0D2B-4C1F-9748-E0D6DB0980F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354814" y="5187005"/>
                  <a:ext cx="96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CF92E92D-F49A-4DB9-94C5-6752E8522DD9}"/>
                    </a:ext>
                  </a:extLst>
                </p14:cNvPr>
                <p14:cNvContentPartPr/>
                <p14:nvPr/>
              </p14:nvContentPartPr>
              <p14:xfrm>
                <a:off x="6454174" y="5106005"/>
                <a:ext cx="73800" cy="1645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CF92E92D-F49A-4DB9-94C5-6752E8522DD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49854" y="5101685"/>
                  <a:ext cx="8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6D7A3FC-73FD-4848-BE6F-17B5220C9FFF}"/>
                    </a:ext>
                  </a:extLst>
                </p14:cNvPr>
                <p14:cNvContentPartPr/>
                <p14:nvPr/>
              </p14:nvContentPartPr>
              <p14:xfrm>
                <a:off x="6545254" y="5174405"/>
                <a:ext cx="128880" cy="9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6D7A3FC-73FD-4848-BE6F-17B5220C9FF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40934" y="5170085"/>
                  <a:ext cx="137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B712D1D-FD31-42E8-88C9-92518DFDC672}"/>
                    </a:ext>
                  </a:extLst>
                </p14:cNvPr>
                <p14:cNvContentPartPr/>
                <p14:nvPr/>
              </p14:nvContentPartPr>
              <p14:xfrm>
                <a:off x="6628414" y="5107445"/>
                <a:ext cx="124200" cy="1353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B712D1D-FD31-42E8-88C9-92518DFDC67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24094" y="5103125"/>
                  <a:ext cx="132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9CC31A4-6B4C-48A5-A66C-FFF8C38CDAF9}"/>
                    </a:ext>
                  </a:extLst>
                </p14:cNvPr>
                <p14:cNvContentPartPr/>
                <p14:nvPr/>
              </p14:nvContentPartPr>
              <p14:xfrm>
                <a:off x="6734974" y="5166485"/>
                <a:ext cx="74160" cy="7164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9CC31A4-6B4C-48A5-A66C-FFF8C38CDAF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730654" y="5162165"/>
                  <a:ext cx="82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9226E20-6944-412B-979B-492563691CFD}"/>
                    </a:ext>
                  </a:extLst>
                </p14:cNvPr>
                <p14:cNvContentPartPr/>
                <p14:nvPr/>
              </p14:nvContentPartPr>
              <p14:xfrm>
                <a:off x="6809854" y="5075765"/>
                <a:ext cx="100800" cy="1605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9226E20-6944-412B-979B-492563691CF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05534" y="5071445"/>
                  <a:ext cx="10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6AC7760-5401-48D1-A057-85B998CD48A9}"/>
                    </a:ext>
                  </a:extLst>
                </p14:cNvPr>
                <p14:cNvContentPartPr/>
                <p14:nvPr/>
              </p14:nvContentPartPr>
              <p14:xfrm>
                <a:off x="6890854" y="5144885"/>
                <a:ext cx="81360" cy="6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6AC7760-5401-48D1-A057-85B998CD48A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886534" y="5140565"/>
                  <a:ext cx="90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B87E031-3C50-4A47-B296-D890C2D0618D}"/>
                    </a:ext>
                  </a:extLst>
                </p14:cNvPr>
                <p14:cNvContentPartPr/>
                <p14:nvPr/>
              </p14:nvContentPartPr>
              <p14:xfrm>
                <a:off x="7012174" y="5144525"/>
                <a:ext cx="9360" cy="5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B87E031-3C50-4A47-B296-D890C2D0618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007854" y="5140205"/>
                  <a:ext cx="18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E96F3B3-A50F-4FC4-B916-ED825B122FBF}"/>
                    </a:ext>
                  </a:extLst>
                </p14:cNvPr>
                <p14:cNvContentPartPr/>
                <p14:nvPr/>
              </p14:nvContentPartPr>
              <p14:xfrm>
                <a:off x="6955294" y="5131565"/>
                <a:ext cx="111960" cy="1922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E96F3B3-A50F-4FC4-B916-ED825B122FB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950974" y="5127245"/>
                  <a:ext cx="120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873485C-EDB8-4F72-BC7D-269356B62A05}"/>
                    </a:ext>
                  </a:extLst>
                </p14:cNvPr>
                <p14:cNvContentPartPr/>
                <p14:nvPr/>
              </p14:nvContentPartPr>
              <p14:xfrm>
                <a:off x="7086694" y="5130485"/>
                <a:ext cx="84240" cy="70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873485C-EDB8-4F72-BC7D-269356B62A0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082374" y="5126165"/>
                  <a:ext cx="92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2CF07B3-DBA8-4BE1-8440-35BBD6F33681}"/>
                    </a:ext>
                  </a:extLst>
                </p14:cNvPr>
                <p14:cNvContentPartPr/>
                <p14:nvPr/>
              </p14:nvContentPartPr>
              <p14:xfrm>
                <a:off x="7204414" y="5104565"/>
                <a:ext cx="222120" cy="918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2CF07B3-DBA8-4BE1-8440-35BBD6F3368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00094" y="5100245"/>
                  <a:ext cx="230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60FB7F2-582D-40CF-A214-2FCBDEA1EFA1}"/>
                    </a:ext>
                  </a:extLst>
                </p14:cNvPr>
                <p14:cNvContentPartPr/>
                <p14:nvPr/>
              </p14:nvContentPartPr>
              <p14:xfrm>
                <a:off x="7443814" y="5007005"/>
                <a:ext cx="169560" cy="168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60FB7F2-582D-40CF-A214-2FCBDEA1EFA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39494" y="5002685"/>
                  <a:ext cx="178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13D259C-DFE4-4C4E-9E7F-D5CDECBB0642}"/>
                    </a:ext>
                  </a:extLst>
                </p14:cNvPr>
                <p14:cNvContentPartPr/>
                <p14:nvPr/>
              </p14:nvContentPartPr>
              <p14:xfrm>
                <a:off x="7585654" y="5010245"/>
                <a:ext cx="37800" cy="29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13D259C-DFE4-4C4E-9E7F-D5CDECBB064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81334" y="5005925"/>
                  <a:ext cx="464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0A5A6ED-8323-4570-B5C5-EDC949E48ED7}"/>
                    </a:ext>
                  </a:extLst>
                </p14:cNvPr>
                <p14:cNvContentPartPr/>
                <p14:nvPr/>
              </p14:nvContentPartPr>
              <p14:xfrm>
                <a:off x="7637494" y="4969205"/>
                <a:ext cx="318240" cy="288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0A5A6ED-8323-4570-B5C5-EDC949E48ED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3174" y="4964885"/>
                  <a:ext cx="3268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A953333-3420-4822-80BA-ECE53E71EA3F}"/>
                    </a:ext>
                  </a:extLst>
                </p14:cNvPr>
                <p14:cNvContentPartPr/>
                <p14:nvPr/>
              </p14:nvContentPartPr>
              <p14:xfrm>
                <a:off x="8085334" y="5097365"/>
                <a:ext cx="146520" cy="18936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A953333-3420-4822-80BA-ECE53E71EA3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81014" y="5093045"/>
                  <a:ext cx="155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6571800-2796-4F4C-A656-BF392CE364A6}"/>
                    </a:ext>
                  </a:extLst>
                </p14:cNvPr>
                <p14:cNvContentPartPr/>
                <p14:nvPr/>
              </p14:nvContentPartPr>
              <p14:xfrm>
                <a:off x="8249854" y="5016365"/>
                <a:ext cx="88200" cy="135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6571800-2796-4F4C-A656-BF392CE364A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245534" y="5012045"/>
                  <a:ext cx="9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FD45BB-D00A-4D9F-B7CD-DB4A09D5821F}"/>
                    </a:ext>
                  </a:extLst>
                </p14:cNvPr>
                <p14:cNvContentPartPr/>
                <p14:nvPr/>
              </p14:nvContentPartPr>
              <p14:xfrm>
                <a:off x="8331934" y="5005925"/>
                <a:ext cx="109080" cy="1368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FD45BB-D00A-4D9F-B7CD-DB4A09D5821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327614" y="5001605"/>
                  <a:ext cx="117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1D91E92-D181-436C-A1BB-B7E52C5B99C7}"/>
                    </a:ext>
                  </a:extLst>
                </p14:cNvPr>
                <p14:cNvContentPartPr/>
                <p14:nvPr/>
              </p14:nvContentPartPr>
              <p14:xfrm>
                <a:off x="8218174" y="4919885"/>
                <a:ext cx="35280" cy="39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1D91E92-D181-436C-A1BB-B7E52C5B99C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213854" y="4915565"/>
                  <a:ext cx="43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389B8082-AF4F-43D6-9289-5356C4CFAD91}"/>
                    </a:ext>
                  </a:extLst>
                </p14:cNvPr>
                <p14:cNvContentPartPr/>
                <p14:nvPr/>
              </p14:nvContentPartPr>
              <p14:xfrm>
                <a:off x="5786734" y="5465645"/>
                <a:ext cx="276840" cy="2358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389B8082-AF4F-43D6-9289-5356C4CFAD9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782414" y="5461325"/>
                  <a:ext cx="285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F1B842E-65BC-42E9-A4E1-6AFDA221B1EB}"/>
                    </a:ext>
                  </a:extLst>
                </p14:cNvPr>
                <p14:cNvContentPartPr/>
                <p14:nvPr/>
              </p14:nvContentPartPr>
              <p14:xfrm>
                <a:off x="5916694" y="5436485"/>
                <a:ext cx="107280" cy="1728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F1B842E-65BC-42E9-A4E1-6AFDA221B1E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912374" y="5432165"/>
                  <a:ext cx="11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73E1886-FB8A-4D85-878B-0C33AE09FDCC}"/>
                    </a:ext>
                  </a:extLst>
                </p14:cNvPr>
                <p14:cNvContentPartPr/>
                <p14:nvPr/>
              </p14:nvContentPartPr>
              <p14:xfrm>
                <a:off x="6299734" y="5493365"/>
                <a:ext cx="124560" cy="716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73E1886-FB8A-4D85-878B-0C33AE09FDC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295414" y="5489045"/>
                  <a:ext cx="133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328B2EB-650B-41FF-887D-A8B62E7BE80E}"/>
                    </a:ext>
                  </a:extLst>
                </p14:cNvPr>
                <p14:cNvContentPartPr/>
                <p14:nvPr/>
              </p14:nvContentPartPr>
              <p14:xfrm>
                <a:off x="6666214" y="5414885"/>
                <a:ext cx="18720" cy="1087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328B2EB-650B-41FF-887D-A8B62E7BE80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61894" y="5410565"/>
                  <a:ext cx="27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2553D82-75C4-4109-BDD4-792ABF7045FA}"/>
                    </a:ext>
                  </a:extLst>
                </p14:cNvPr>
                <p14:cNvContentPartPr/>
                <p14:nvPr/>
              </p14:nvContentPartPr>
              <p14:xfrm>
                <a:off x="6578734" y="5391485"/>
                <a:ext cx="151200" cy="7956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2553D82-75C4-4109-BDD4-792ABF7045F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574414" y="5387165"/>
                  <a:ext cx="15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C3129AD-9F5C-4678-B601-8E9FC83CF118}"/>
                    </a:ext>
                  </a:extLst>
                </p14:cNvPr>
                <p14:cNvContentPartPr/>
                <p14:nvPr/>
              </p14:nvContentPartPr>
              <p14:xfrm>
                <a:off x="6731014" y="5447645"/>
                <a:ext cx="153360" cy="66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C3129AD-9F5C-4678-B601-8E9FC83CF11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26694" y="5443325"/>
                  <a:ext cx="162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716011C5-26CD-40BF-A464-E634C4443CA9}"/>
                    </a:ext>
                  </a:extLst>
                </p14:cNvPr>
                <p14:cNvContentPartPr/>
                <p14:nvPr/>
              </p14:nvContentPartPr>
              <p14:xfrm>
                <a:off x="6892294" y="5430005"/>
                <a:ext cx="99720" cy="77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716011C5-26CD-40BF-A464-E634C4443CA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887974" y="5425685"/>
                  <a:ext cx="108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F47F67B-8B93-4A16-BD23-1DED5D464798}"/>
                    </a:ext>
                  </a:extLst>
                </p14:cNvPr>
                <p14:cNvContentPartPr/>
                <p14:nvPr/>
              </p14:nvContentPartPr>
              <p14:xfrm>
                <a:off x="7006414" y="5430725"/>
                <a:ext cx="211680" cy="7200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F47F67B-8B93-4A16-BD23-1DED5D46479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002094" y="5426405"/>
                  <a:ext cx="220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19007A1-A721-40CE-9660-D41C90DC8415}"/>
                    </a:ext>
                  </a:extLst>
                </p14:cNvPr>
                <p14:cNvContentPartPr/>
                <p14:nvPr/>
              </p14:nvContentPartPr>
              <p14:xfrm>
                <a:off x="7276414" y="5410205"/>
                <a:ext cx="191520" cy="7704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19007A1-A721-40CE-9660-D41C90DC841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72094" y="5405885"/>
                  <a:ext cx="200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00A60E77-DC5B-4E25-97C1-3037172FBB2A}"/>
                    </a:ext>
                  </a:extLst>
                </p14:cNvPr>
                <p14:cNvContentPartPr/>
                <p14:nvPr/>
              </p14:nvContentPartPr>
              <p14:xfrm>
                <a:off x="7563334" y="5310125"/>
                <a:ext cx="135360" cy="89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00A60E77-DC5B-4E25-97C1-3037172FBB2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59014" y="5305805"/>
                  <a:ext cx="144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642D582-EA58-41B0-821A-67C28EB33E24}"/>
                    </a:ext>
                  </a:extLst>
                </p14:cNvPr>
                <p14:cNvContentPartPr/>
                <p14:nvPr/>
              </p14:nvContentPartPr>
              <p14:xfrm>
                <a:off x="7596454" y="5462045"/>
                <a:ext cx="50760" cy="252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642D582-EA58-41B0-821A-67C28EB33E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92134" y="5457725"/>
                  <a:ext cx="59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E8ED14F-015F-4877-B64C-402FEA2F0E72}"/>
                    </a:ext>
                  </a:extLst>
                </p14:cNvPr>
                <p14:cNvContentPartPr/>
                <p14:nvPr/>
              </p14:nvContentPartPr>
              <p14:xfrm>
                <a:off x="5991574" y="5873885"/>
                <a:ext cx="223920" cy="34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E8ED14F-015F-4877-B64C-402FEA2F0E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87254" y="5869565"/>
                  <a:ext cx="23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999B7BA-9AE6-4CBB-9AD7-4D9CDCF32ABF}"/>
                    </a:ext>
                  </a:extLst>
                </p14:cNvPr>
                <p14:cNvContentPartPr/>
                <p14:nvPr/>
              </p14:nvContentPartPr>
              <p14:xfrm>
                <a:off x="6003454" y="5890805"/>
                <a:ext cx="203040" cy="4212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999B7BA-9AE6-4CBB-9AD7-4D9CDCF32AB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99134" y="5886485"/>
                  <a:ext cx="211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C448DE-DA9A-4562-A4FF-C5A9EDFFED01}"/>
                    </a:ext>
                  </a:extLst>
                </p14:cNvPr>
                <p14:cNvContentPartPr/>
                <p14:nvPr/>
              </p14:nvContentPartPr>
              <p14:xfrm>
                <a:off x="6246814" y="5801885"/>
                <a:ext cx="123480" cy="125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C448DE-DA9A-4562-A4FF-C5A9EDFFED0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242494" y="5797565"/>
                  <a:ext cx="132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175706D-43D7-41A2-B485-9552D254B5D6}"/>
                    </a:ext>
                  </a:extLst>
                </p14:cNvPr>
                <p14:cNvContentPartPr/>
                <p14:nvPr/>
              </p14:nvContentPartPr>
              <p14:xfrm>
                <a:off x="3252334" y="4917725"/>
                <a:ext cx="77400" cy="1170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175706D-43D7-41A2-B485-9552D254B5D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48014" y="4913405"/>
                  <a:ext cx="8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CB4C7DD-F707-4720-B799-DDDD7B780DD5}"/>
                    </a:ext>
                  </a:extLst>
                </p14:cNvPr>
                <p14:cNvContentPartPr/>
                <p14:nvPr/>
              </p14:nvContentPartPr>
              <p14:xfrm>
                <a:off x="3366454" y="4941125"/>
                <a:ext cx="62280" cy="957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CB4C7DD-F707-4720-B799-DDDD7B780DD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362134" y="4936805"/>
                  <a:ext cx="70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0C07359-0608-41E9-9978-F967900795BB}"/>
                    </a:ext>
                  </a:extLst>
                </p14:cNvPr>
                <p14:cNvContentPartPr/>
                <p14:nvPr/>
              </p14:nvContentPartPr>
              <p14:xfrm>
                <a:off x="3516214" y="4924565"/>
                <a:ext cx="77760" cy="950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0C07359-0608-41E9-9978-F967900795B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511894" y="4920245"/>
                  <a:ext cx="86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9BCFD68-DBA0-4814-BB1D-F0D840D292B4}"/>
                    </a:ext>
                  </a:extLst>
                </p14:cNvPr>
                <p14:cNvContentPartPr/>
                <p14:nvPr/>
              </p14:nvContentPartPr>
              <p14:xfrm>
                <a:off x="6615814" y="5791805"/>
                <a:ext cx="156960" cy="1580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9BCFD68-DBA0-4814-BB1D-F0D840D292B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11494" y="5787485"/>
                  <a:ext cx="165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73B3ABD-398D-40A1-B52D-C4D888B60357}"/>
                    </a:ext>
                  </a:extLst>
                </p14:cNvPr>
                <p14:cNvContentPartPr/>
                <p14:nvPr/>
              </p14:nvContentPartPr>
              <p14:xfrm>
                <a:off x="6815974" y="5794325"/>
                <a:ext cx="88560" cy="143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73B3ABD-398D-40A1-B52D-C4D888B6035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11654" y="5790005"/>
                  <a:ext cx="97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A346206-4C9D-4457-AE16-2EABFB681D85}"/>
                    </a:ext>
                  </a:extLst>
                </p14:cNvPr>
                <p14:cNvContentPartPr/>
                <p14:nvPr/>
              </p14:nvContentPartPr>
              <p14:xfrm>
                <a:off x="6974014" y="5793245"/>
                <a:ext cx="119160" cy="12168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A346206-4C9D-4457-AE16-2EABFB681D8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969694" y="5788925"/>
                  <a:ext cx="127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1A14D864-DE11-4A79-9BED-17890B7AC94E}"/>
                    </a:ext>
                  </a:extLst>
                </p14:cNvPr>
                <p14:cNvContentPartPr/>
                <p14:nvPr/>
              </p14:nvContentPartPr>
              <p14:xfrm>
                <a:off x="6985894" y="5736725"/>
                <a:ext cx="161640" cy="277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1A14D864-DE11-4A79-9BED-17890B7AC94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981574" y="5732405"/>
                  <a:ext cx="170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FADE222-09E2-47AA-B767-1EC69AEA29A4}"/>
                    </a:ext>
                  </a:extLst>
                </p14:cNvPr>
                <p14:cNvContentPartPr/>
                <p14:nvPr/>
              </p14:nvContentPartPr>
              <p14:xfrm>
                <a:off x="7201894" y="5661125"/>
                <a:ext cx="111960" cy="77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FADE222-09E2-47AA-B767-1EC69AEA29A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97574" y="5656805"/>
                  <a:ext cx="120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CA30216-B46C-4F1C-81D6-0F6317D16B46}"/>
                    </a:ext>
                  </a:extLst>
                </p14:cNvPr>
                <p14:cNvContentPartPr/>
                <p14:nvPr/>
              </p14:nvContentPartPr>
              <p14:xfrm>
                <a:off x="6580174" y="5957765"/>
                <a:ext cx="669960" cy="64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CA30216-B46C-4F1C-81D6-0F6317D16B4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575854" y="5953445"/>
                  <a:ext cx="67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6DA5190-AE38-4093-8B84-C838CB6DE58E}"/>
                    </a:ext>
                  </a:extLst>
                </p14:cNvPr>
                <p14:cNvContentPartPr/>
                <p14:nvPr/>
              </p14:nvContentPartPr>
              <p14:xfrm>
                <a:off x="3134254" y="5575445"/>
                <a:ext cx="959040" cy="709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6DA5190-AE38-4093-8B84-C838CB6DE58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29934" y="5571125"/>
                  <a:ext cx="967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425A1699-E9BD-47E3-9CDE-B7229109695F}"/>
                    </a:ext>
                  </a:extLst>
                </p14:cNvPr>
                <p14:cNvContentPartPr/>
                <p14:nvPr/>
              </p14:nvContentPartPr>
              <p14:xfrm>
                <a:off x="3698014" y="5741045"/>
                <a:ext cx="3059280" cy="4323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425A1699-E9BD-47E3-9CDE-B722910969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693694" y="5736725"/>
                  <a:ext cx="306792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6354C07-D2D0-438E-B625-4853BE55A304}"/>
                    </a:ext>
                  </a:extLst>
                </p14:cNvPr>
                <p14:cNvContentPartPr/>
                <p14:nvPr/>
              </p14:nvContentPartPr>
              <p14:xfrm>
                <a:off x="3533134" y="5685245"/>
                <a:ext cx="371160" cy="1026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6354C07-D2D0-438E-B625-4853BE55A30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28814" y="5680925"/>
                  <a:ext cx="379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3764C87F-7046-45CF-9B5E-578053BB9E06}"/>
                    </a:ext>
                  </a:extLst>
                </p14:cNvPr>
                <p14:cNvContentPartPr/>
                <p14:nvPr/>
              </p14:nvContentPartPr>
              <p14:xfrm>
                <a:off x="3599014" y="5759405"/>
                <a:ext cx="186480" cy="828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3764C87F-7046-45CF-9B5E-578053BB9E0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594694" y="5755085"/>
                  <a:ext cx="19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E4EBE74C-3622-4917-B5E8-BD13B801A6D8}"/>
                    </a:ext>
                  </a:extLst>
                </p14:cNvPr>
                <p14:cNvContentPartPr/>
                <p14:nvPr/>
              </p14:nvContentPartPr>
              <p14:xfrm>
                <a:off x="1863814" y="6121565"/>
                <a:ext cx="12600" cy="1141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E4EBE74C-3622-4917-B5E8-BD13B801A6D8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859494" y="6117245"/>
                  <a:ext cx="21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CBC4DA31-6149-4937-A17B-8AAB51AC542C}"/>
                    </a:ext>
                  </a:extLst>
                </p14:cNvPr>
                <p14:cNvContentPartPr/>
                <p14:nvPr/>
              </p14:nvContentPartPr>
              <p14:xfrm>
                <a:off x="1926094" y="6133805"/>
                <a:ext cx="109440" cy="1076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CBC4DA31-6149-4937-A17B-8AAB51AC542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921774" y="6129485"/>
                  <a:ext cx="118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3B587A4-4F5E-42C2-A463-BE70750E3E88}"/>
                    </a:ext>
                  </a:extLst>
                </p14:cNvPr>
                <p14:cNvContentPartPr/>
                <p14:nvPr/>
              </p14:nvContentPartPr>
              <p14:xfrm>
                <a:off x="2020054" y="6039485"/>
                <a:ext cx="134640" cy="1544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3B587A4-4F5E-42C2-A463-BE70750E3E8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015734" y="6035165"/>
                  <a:ext cx="14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133A963-ADA8-4549-8B5E-46FC475D9BDA}"/>
                    </a:ext>
                  </a:extLst>
                </p14:cNvPr>
                <p14:cNvContentPartPr/>
                <p14:nvPr/>
              </p14:nvContentPartPr>
              <p14:xfrm>
                <a:off x="1936534" y="6001325"/>
                <a:ext cx="31680" cy="252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133A963-ADA8-4549-8B5E-46FC475D9BD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932214" y="5997005"/>
                  <a:ext cx="403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60C9637-EB0D-4AB1-9BEF-0943B216E1F0}"/>
                    </a:ext>
                  </a:extLst>
                </p14:cNvPr>
                <p14:cNvContentPartPr/>
                <p14:nvPr/>
              </p14:nvContentPartPr>
              <p14:xfrm>
                <a:off x="2288254" y="6056765"/>
                <a:ext cx="345600" cy="1144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60C9637-EB0D-4AB1-9BEF-0943B216E1F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283934" y="6052445"/>
                  <a:ext cx="35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EC98E17-F4A9-45FE-AD44-EC52D7F69060}"/>
                    </a:ext>
                  </a:extLst>
                </p14:cNvPr>
                <p14:cNvContentPartPr/>
                <p14:nvPr/>
              </p14:nvContentPartPr>
              <p14:xfrm>
                <a:off x="2564014" y="6021485"/>
                <a:ext cx="360" cy="3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EC98E17-F4A9-45FE-AD44-EC52D7F690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59694" y="60171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E6E17FA-0FE1-4C2A-9C90-BB0F12EA7A46}"/>
                    </a:ext>
                  </a:extLst>
                </p14:cNvPr>
                <p14:cNvContentPartPr/>
                <p14:nvPr/>
              </p14:nvContentPartPr>
              <p14:xfrm>
                <a:off x="2894134" y="6008165"/>
                <a:ext cx="250920" cy="13752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E6E17FA-0FE1-4C2A-9C90-BB0F12EA7A4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889814" y="6003845"/>
                  <a:ext cx="259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933A406C-5D14-4DD2-81E0-A2CEB9603707}"/>
                    </a:ext>
                  </a:extLst>
                </p14:cNvPr>
                <p14:cNvContentPartPr/>
                <p14:nvPr/>
              </p14:nvContentPartPr>
              <p14:xfrm>
                <a:off x="3170974" y="6080525"/>
                <a:ext cx="133920" cy="52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933A406C-5D14-4DD2-81E0-A2CEB9603707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166654" y="6076205"/>
                  <a:ext cx="142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AE6E189-AC82-48BD-85EA-13CE49151D1B}"/>
                    </a:ext>
                  </a:extLst>
                </p14:cNvPr>
                <p14:cNvContentPartPr/>
                <p14:nvPr/>
              </p14:nvContentPartPr>
              <p14:xfrm>
                <a:off x="3322534" y="6000605"/>
                <a:ext cx="186840" cy="13392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AE6E189-AC82-48BD-85EA-13CE49151D1B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318214" y="5996285"/>
                  <a:ext cx="195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08AF741-F31D-4334-A39F-72E50040353C}"/>
                    </a:ext>
                  </a:extLst>
                </p14:cNvPr>
                <p14:cNvContentPartPr/>
                <p14:nvPr/>
              </p14:nvContentPartPr>
              <p14:xfrm>
                <a:off x="3517294" y="6062525"/>
                <a:ext cx="81000" cy="709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08AF741-F31D-4334-A39F-72E50040353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512974" y="6058205"/>
                  <a:ext cx="896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8E4D1B9-2EC1-4B94-93A7-A52B111014A4}"/>
                    </a:ext>
                  </a:extLst>
                </p14:cNvPr>
                <p14:cNvContentPartPr/>
                <p14:nvPr/>
              </p14:nvContentPartPr>
              <p14:xfrm>
                <a:off x="3618094" y="5988365"/>
                <a:ext cx="167400" cy="144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8E4D1B9-2EC1-4B94-93A7-A52B111014A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613774" y="5984045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F3CF04C-4F1C-4872-976C-27F1033AA6CC}"/>
                    </a:ext>
                  </a:extLst>
                </p14:cNvPr>
                <p14:cNvContentPartPr/>
                <p14:nvPr/>
              </p14:nvContentPartPr>
              <p14:xfrm>
                <a:off x="3839494" y="6033005"/>
                <a:ext cx="271440" cy="74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F3CF04C-4F1C-4872-976C-27F1033AA6CC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835174" y="6028685"/>
                  <a:ext cx="280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0445146-B86D-4CC3-88D0-3A64FB0F7BB6}"/>
                    </a:ext>
                  </a:extLst>
                </p14:cNvPr>
                <p14:cNvContentPartPr/>
                <p14:nvPr/>
              </p14:nvContentPartPr>
              <p14:xfrm>
                <a:off x="4041094" y="5969285"/>
                <a:ext cx="43560" cy="118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0445146-B86D-4CC3-88D0-3A64FB0F7BB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036774" y="5964965"/>
                  <a:ext cx="52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6F0A3019-8BC8-4DF9-BCF9-9ABDBE4082C4}"/>
                    </a:ext>
                  </a:extLst>
                </p14:cNvPr>
                <p14:cNvContentPartPr/>
                <p14:nvPr/>
              </p14:nvContentPartPr>
              <p14:xfrm>
                <a:off x="4148374" y="5971445"/>
                <a:ext cx="173520" cy="133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6F0A3019-8BC8-4DF9-BCF9-9ABDBE4082C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144054" y="5967125"/>
                  <a:ext cx="182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A5114A7-8D81-4096-B8EF-D17E58A02D40}"/>
                    </a:ext>
                  </a:extLst>
                </p14:cNvPr>
                <p14:cNvContentPartPr/>
                <p14:nvPr/>
              </p14:nvContentPartPr>
              <p14:xfrm>
                <a:off x="4255654" y="5987285"/>
                <a:ext cx="76680" cy="24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A5114A7-8D81-4096-B8EF-D17E58A02D4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51334" y="5982965"/>
                  <a:ext cx="85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410D9E2-8062-4389-8F7E-07CF3523FF1A}"/>
                    </a:ext>
                  </a:extLst>
                </p14:cNvPr>
                <p14:cNvContentPartPr/>
                <p14:nvPr/>
              </p14:nvContentPartPr>
              <p14:xfrm>
                <a:off x="4346734" y="5957045"/>
                <a:ext cx="157320" cy="1425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410D9E2-8062-4389-8F7E-07CF3523FF1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342414" y="5952725"/>
                  <a:ext cx="165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8CCEC47-7C2F-4E41-B658-14E0F18335FF}"/>
                    </a:ext>
                  </a:extLst>
                </p14:cNvPr>
                <p14:cNvContentPartPr/>
                <p14:nvPr/>
              </p14:nvContentPartPr>
              <p14:xfrm>
                <a:off x="4563094" y="5950925"/>
                <a:ext cx="97200" cy="1285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8CCEC47-7C2F-4E41-B658-14E0F18335FF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558774" y="5946605"/>
                  <a:ext cx="1058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2E86814-AAFE-439D-99FA-66E9E5B3251D}"/>
                    </a:ext>
                  </a:extLst>
                </p14:cNvPr>
                <p14:cNvContentPartPr/>
                <p14:nvPr/>
              </p14:nvContentPartPr>
              <p14:xfrm>
                <a:off x="4599094" y="6045965"/>
                <a:ext cx="68400" cy="460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2E86814-AAFE-439D-99FA-66E9E5B3251D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594774" y="6041645"/>
                  <a:ext cx="7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79D0AD-DEB4-4723-913E-C1D0BFB5166B}"/>
                    </a:ext>
                  </a:extLst>
                </p14:cNvPr>
                <p14:cNvContentPartPr/>
                <p14:nvPr/>
              </p14:nvContentPartPr>
              <p14:xfrm>
                <a:off x="4642294" y="5971445"/>
                <a:ext cx="255600" cy="13608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79D0AD-DEB4-4723-913E-C1D0BFB5166B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637974" y="5967125"/>
                  <a:ext cx="264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AE31373-99FC-42F2-BB14-05C7CE4C52FB}"/>
                    </a:ext>
                  </a:extLst>
                </p14:cNvPr>
                <p14:cNvContentPartPr/>
                <p14:nvPr/>
              </p14:nvContentPartPr>
              <p14:xfrm>
                <a:off x="5037574" y="6120125"/>
                <a:ext cx="39240" cy="446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AE31373-99FC-42F2-BB14-05C7CE4C52FB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033254" y="6115805"/>
                  <a:ext cx="47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CBB2BDF1-503B-4C52-A4E2-15CE8568B620}"/>
                    </a:ext>
                  </a:extLst>
                </p14:cNvPr>
                <p14:cNvContentPartPr/>
                <p14:nvPr/>
              </p14:nvContentPartPr>
              <p14:xfrm>
                <a:off x="5216854" y="6016805"/>
                <a:ext cx="198720" cy="1227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CBB2BDF1-503B-4C52-A4E2-15CE8568B62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212534" y="6012485"/>
                  <a:ext cx="207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0D5FDF0C-AA83-47AF-B84F-BC6CD4FCD54E}"/>
                    </a:ext>
                  </a:extLst>
                </p14:cNvPr>
                <p14:cNvContentPartPr/>
                <p14:nvPr/>
              </p14:nvContentPartPr>
              <p14:xfrm>
                <a:off x="5402614" y="6027965"/>
                <a:ext cx="304560" cy="20736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0D5FDF0C-AA83-47AF-B84F-BC6CD4FCD54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398294" y="6023645"/>
                  <a:ext cx="313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93D97136-2D33-421F-BC19-127DD0127B4A}"/>
                    </a:ext>
                  </a:extLst>
                </p14:cNvPr>
                <p14:cNvContentPartPr/>
                <p14:nvPr/>
              </p14:nvContentPartPr>
              <p14:xfrm>
                <a:off x="5977174" y="6146405"/>
                <a:ext cx="154800" cy="810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93D97136-2D33-421F-BC19-127DD0127B4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972854" y="6142085"/>
                  <a:ext cx="163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141A73C-7445-4901-8F4F-A9A1994FFDB9}"/>
                    </a:ext>
                  </a:extLst>
                </p14:cNvPr>
                <p14:cNvContentPartPr/>
                <p14:nvPr/>
              </p14:nvContentPartPr>
              <p14:xfrm>
                <a:off x="6327814" y="6104645"/>
                <a:ext cx="166320" cy="1576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141A73C-7445-4901-8F4F-A9A1994FFDB9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323494" y="6100325"/>
                  <a:ext cx="174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9434A37-99F7-4584-849D-DEC4A25EC924}"/>
                    </a:ext>
                  </a:extLst>
                </p14:cNvPr>
                <p14:cNvContentPartPr/>
                <p14:nvPr/>
              </p14:nvContentPartPr>
              <p14:xfrm>
                <a:off x="6508894" y="6178805"/>
                <a:ext cx="231480" cy="7272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9434A37-99F7-4584-849D-DEC4A25EC92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04574" y="6174485"/>
                  <a:ext cx="240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7B22AA26-517C-4642-B6AA-3CB0413EA3AE}"/>
                    </a:ext>
                  </a:extLst>
                </p14:cNvPr>
                <p14:cNvContentPartPr/>
                <p14:nvPr/>
              </p14:nvContentPartPr>
              <p14:xfrm>
                <a:off x="6740374" y="6177725"/>
                <a:ext cx="79200" cy="730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7B22AA26-517C-4642-B6AA-3CB0413EA3A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736054" y="6173405"/>
                  <a:ext cx="87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545BE3FC-EC24-457B-884A-3BCD1846A031}"/>
                    </a:ext>
                  </a:extLst>
                </p14:cNvPr>
                <p14:cNvContentPartPr/>
                <p14:nvPr/>
              </p14:nvContentPartPr>
              <p14:xfrm>
                <a:off x="6835414" y="6182405"/>
                <a:ext cx="240120" cy="626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545BE3FC-EC24-457B-884A-3BCD1846A031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831094" y="6178085"/>
                  <a:ext cx="248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C7670DB-AB38-4635-9653-3047FDEDE0AD}"/>
                    </a:ext>
                  </a:extLst>
                </p14:cNvPr>
                <p14:cNvContentPartPr/>
                <p14:nvPr/>
              </p14:nvContentPartPr>
              <p14:xfrm>
                <a:off x="7176694" y="6159005"/>
                <a:ext cx="263520" cy="748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C7670DB-AB38-4635-9653-3047FDEDE0A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172374" y="6154685"/>
                  <a:ext cx="272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E806DC7-248B-4F11-B65B-45B84A00A799}"/>
                    </a:ext>
                  </a:extLst>
                </p14:cNvPr>
                <p14:cNvContentPartPr/>
                <p14:nvPr/>
              </p14:nvContentPartPr>
              <p14:xfrm>
                <a:off x="2760574" y="6450245"/>
                <a:ext cx="202320" cy="1094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E806DC7-248B-4F11-B65B-45B84A00A7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756254" y="6445925"/>
                  <a:ext cx="210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8153634-55C4-49F1-8A17-3610C369B512}"/>
                    </a:ext>
                  </a:extLst>
                </p14:cNvPr>
                <p14:cNvContentPartPr/>
                <p14:nvPr/>
              </p14:nvContentPartPr>
              <p14:xfrm>
                <a:off x="2948494" y="6428645"/>
                <a:ext cx="18360" cy="37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8153634-55C4-49F1-8A17-3610C369B512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944174" y="6424325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6A9B06C-B1AC-4BEC-BC66-4936EB7FC9DB}"/>
                    </a:ext>
                  </a:extLst>
                </p14:cNvPr>
                <p14:cNvContentPartPr/>
                <p14:nvPr/>
              </p14:nvContentPartPr>
              <p14:xfrm>
                <a:off x="3012574" y="6380405"/>
                <a:ext cx="345960" cy="1749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6A9B06C-B1AC-4BEC-BC66-4936EB7FC9D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3008254" y="6376085"/>
                  <a:ext cx="3546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3344492-E0E0-4C01-93ED-BED20AC50492}"/>
                    </a:ext>
                  </a:extLst>
                </p14:cNvPr>
                <p14:cNvContentPartPr/>
                <p14:nvPr/>
              </p14:nvContentPartPr>
              <p14:xfrm>
                <a:off x="2709094" y="6541325"/>
                <a:ext cx="676800" cy="795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3344492-E0E0-4C01-93ED-BED20AC50492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704774" y="6537005"/>
                  <a:ext cx="6854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79552E8-0303-4CE1-B1CE-192F257E5FE6}"/>
                    </a:ext>
                  </a:extLst>
                </p14:cNvPr>
                <p14:cNvContentPartPr/>
                <p14:nvPr/>
              </p14:nvContentPartPr>
              <p14:xfrm>
                <a:off x="3588934" y="6457085"/>
                <a:ext cx="439920" cy="79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79552E8-0303-4CE1-B1CE-192F257E5FE6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3584614" y="6452765"/>
                  <a:ext cx="448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F894EC3-0DC6-4ECF-BD07-CDD78CF179F3}"/>
                    </a:ext>
                  </a:extLst>
                </p14:cNvPr>
                <p14:cNvContentPartPr/>
                <p14:nvPr/>
              </p14:nvContentPartPr>
              <p14:xfrm>
                <a:off x="4207414" y="6344405"/>
                <a:ext cx="336600" cy="2959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F894EC3-0DC6-4ECF-BD07-CDD78CF179F3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4203094" y="6340085"/>
                  <a:ext cx="3452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52B184-04CE-4827-AFD3-24CBEF06C2D0}"/>
                    </a:ext>
                  </a:extLst>
                </p14:cNvPr>
                <p14:cNvContentPartPr/>
                <p14:nvPr/>
              </p14:nvContentPartPr>
              <p14:xfrm>
                <a:off x="4543654" y="6340085"/>
                <a:ext cx="17640" cy="327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52B184-04CE-4827-AFD3-24CBEF06C2D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539334" y="6335765"/>
                  <a:ext cx="2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5EF90AC-8F9B-4FD8-A999-98DD31E326FB}"/>
                    </a:ext>
                  </a:extLst>
                </p14:cNvPr>
                <p14:cNvContentPartPr/>
                <p14:nvPr/>
              </p14:nvContentPartPr>
              <p14:xfrm>
                <a:off x="4599454" y="6304445"/>
                <a:ext cx="173520" cy="18180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5EF90AC-8F9B-4FD8-A999-98DD31E326F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595134" y="6300125"/>
                  <a:ext cx="182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893E90E-A7D2-4B82-9198-B9FEF96AC513}"/>
                    </a:ext>
                  </a:extLst>
                </p14:cNvPr>
                <p14:cNvContentPartPr/>
                <p14:nvPr/>
              </p14:nvContentPartPr>
              <p14:xfrm>
                <a:off x="4781974" y="6389765"/>
                <a:ext cx="196200" cy="975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893E90E-A7D2-4B82-9198-B9FEF96AC513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777654" y="6385445"/>
                  <a:ext cx="20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62B22A2-6433-4B24-870E-42559DC3FDE3}"/>
                    </a:ext>
                  </a:extLst>
                </p14:cNvPr>
                <p14:cNvContentPartPr/>
                <p14:nvPr/>
              </p14:nvContentPartPr>
              <p14:xfrm>
                <a:off x="5223694" y="6369245"/>
                <a:ext cx="20880" cy="1418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62B22A2-6433-4B24-870E-42559DC3FDE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219374" y="6364925"/>
                  <a:ext cx="29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540284E-C8C2-4CEC-A8A9-09F91F7BFC38}"/>
                    </a:ext>
                  </a:extLst>
                </p14:cNvPr>
                <p14:cNvContentPartPr/>
                <p14:nvPr/>
              </p14:nvContentPartPr>
              <p14:xfrm>
                <a:off x="5121094" y="6328565"/>
                <a:ext cx="243000" cy="118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540284E-C8C2-4CEC-A8A9-09F91F7BFC3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116774" y="6324245"/>
                  <a:ext cx="251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10DAAAA-69DC-4ACA-8B57-D4074CA177AE}"/>
                    </a:ext>
                  </a:extLst>
                </p14:cNvPr>
                <p14:cNvContentPartPr/>
                <p14:nvPr/>
              </p14:nvContentPartPr>
              <p14:xfrm>
                <a:off x="5290654" y="6420005"/>
                <a:ext cx="132840" cy="8064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10DAAAA-69DC-4ACA-8B57-D4074CA177A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286334" y="6415685"/>
                  <a:ext cx="141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CFD5914-F1C4-4E4C-BE79-4B61FA028E4F}"/>
                    </a:ext>
                  </a:extLst>
                </p14:cNvPr>
                <p14:cNvContentPartPr/>
                <p14:nvPr/>
              </p14:nvContentPartPr>
              <p14:xfrm>
                <a:off x="5413414" y="6421085"/>
                <a:ext cx="154440" cy="2041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CFD5914-F1C4-4E4C-BE79-4B61FA028E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409094" y="6416765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2891A912-493D-4690-A7AF-CDBF1EC7A633}"/>
                    </a:ext>
                  </a:extLst>
                </p14:cNvPr>
                <p14:cNvContentPartPr/>
                <p14:nvPr/>
              </p14:nvContentPartPr>
              <p14:xfrm>
                <a:off x="5793574" y="6366725"/>
                <a:ext cx="185400" cy="164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2891A912-493D-4690-A7AF-CDBF1EC7A63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789254" y="6362405"/>
                  <a:ext cx="194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EF7669D-D9B6-413A-8B1C-0AA91A406994}"/>
                    </a:ext>
                  </a:extLst>
                </p14:cNvPr>
                <p14:cNvContentPartPr/>
                <p14:nvPr/>
              </p14:nvContentPartPr>
              <p14:xfrm>
                <a:off x="6063934" y="6385085"/>
                <a:ext cx="22680" cy="986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EF7669D-D9B6-413A-8B1C-0AA91A40699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059614" y="6380765"/>
                  <a:ext cx="3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09249ACC-9BBB-4898-812B-5CD0BC8AB6D5}"/>
                    </a:ext>
                  </a:extLst>
                </p14:cNvPr>
                <p14:cNvContentPartPr/>
                <p14:nvPr/>
              </p14:nvContentPartPr>
              <p14:xfrm>
                <a:off x="5965294" y="6321725"/>
                <a:ext cx="210960" cy="1198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09249ACC-9BBB-4898-812B-5CD0BC8AB6D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60974" y="6317405"/>
                  <a:ext cx="219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DF6B6609-8ADC-4C65-8439-7FCA5F9604F2}"/>
                    </a:ext>
                  </a:extLst>
                </p14:cNvPr>
                <p14:cNvContentPartPr/>
                <p14:nvPr/>
              </p14:nvContentPartPr>
              <p14:xfrm>
                <a:off x="6034054" y="6430805"/>
                <a:ext cx="106200" cy="81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DF6B6609-8ADC-4C65-8439-7FCA5F9604F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029734" y="6426485"/>
                  <a:ext cx="114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B15F2EE1-9ABE-4F41-A89C-D270B15D6CEC}"/>
                    </a:ext>
                  </a:extLst>
                </p14:cNvPr>
                <p14:cNvContentPartPr/>
                <p14:nvPr/>
              </p14:nvContentPartPr>
              <p14:xfrm>
                <a:off x="6306934" y="6336845"/>
                <a:ext cx="91800" cy="173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B15F2EE1-9ABE-4F41-A89C-D270B15D6CE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6302614" y="6332525"/>
                  <a:ext cx="10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7527A135-61FE-43BA-8215-47CC3B99978D}"/>
                    </a:ext>
                  </a:extLst>
                </p14:cNvPr>
                <p14:cNvContentPartPr/>
                <p14:nvPr/>
              </p14:nvContentPartPr>
              <p14:xfrm>
                <a:off x="6408094" y="6426125"/>
                <a:ext cx="136080" cy="835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7527A135-61FE-43BA-8215-47CC3B99978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6403774" y="6421805"/>
                  <a:ext cx="144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A4C9CE7-6062-408A-B725-75CE4D62262C}"/>
                    </a:ext>
                  </a:extLst>
                </p14:cNvPr>
                <p14:cNvContentPartPr/>
                <p14:nvPr/>
              </p14:nvContentPartPr>
              <p14:xfrm>
                <a:off x="6519334" y="6342965"/>
                <a:ext cx="130320" cy="14580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A4C9CE7-6062-408A-B725-75CE4D62262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6515014" y="6338645"/>
                  <a:ext cx="13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5976BEC-8CD7-4842-85AC-43C0EBE13264}"/>
                    </a:ext>
                  </a:extLst>
                </p14:cNvPr>
                <p14:cNvContentPartPr/>
                <p14:nvPr/>
              </p14:nvContentPartPr>
              <p14:xfrm>
                <a:off x="6661534" y="6381125"/>
                <a:ext cx="290880" cy="1069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5976BEC-8CD7-4842-85AC-43C0EBE1326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6657214" y="6376805"/>
                  <a:ext cx="299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69569CB8-35D0-45D0-83E2-AA2C21887F29}"/>
                    </a:ext>
                  </a:extLst>
                </p14:cNvPr>
                <p14:cNvContentPartPr/>
                <p14:nvPr/>
              </p14:nvContentPartPr>
              <p14:xfrm>
                <a:off x="7598974" y="6184565"/>
                <a:ext cx="134640" cy="15300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69569CB8-35D0-45D0-83E2-AA2C21887F2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7594654" y="6180245"/>
                  <a:ext cx="1432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DE6A699-0860-43D8-873E-3DF87D24414F}"/>
                    </a:ext>
                  </a:extLst>
                </p14:cNvPr>
                <p14:cNvContentPartPr/>
                <p14:nvPr/>
              </p14:nvContentPartPr>
              <p14:xfrm>
                <a:off x="7809214" y="6177725"/>
                <a:ext cx="88920" cy="13824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DE6A699-0860-43D8-873E-3DF87D24414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7804894" y="6173405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983D1164-D71C-4E6D-9585-D16F339178EE}"/>
                    </a:ext>
                  </a:extLst>
                </p14:cNvPr>
                <p14:cNvContentPartPr/>
                <p14:nvPr/>
              </p14:nvContentPartPr>
              <p14:xfrm>
                <a:off x="7946374" y="6174485"/>
                <a:ext cx="82080" cy="101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983D1164-D71C-4E6D-9585-D16F339178EE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942054" y="6170165"/>
                  <a:ext cx="90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1C69ACE-3A53-40F0-9934-793A775A611F}"/>
                    </a:ext>
                  </a:extLst>
                </p14:cNvPr>
                <p14:cNvContentPartPr/>
                <p14:nvPr/>
              </p14:nvContentPartPr>
              <p14:xfrm>
                <a:off x="7982014" y="6157925"/>
                <a:ext cx="115560" cy="111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1C69ACE-3A53-40F0-9934-793A775A611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977694" y="6153605"/>
                  <a:ext cx="124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AA4D845F-66FC-40B7-AD75-83113B988BFC}"/>
                    </a:ext>
                  </a:extLst>
                </p14:cNvPr>
                <p14:cNvContentPartPr/>
                <p14:nvPr/>
              </p14:nvContentPartPr>
              <p14:xfrm>
                <a:off x="8166694" y="6217685"/>
                <a:ext cx="43200" cy="172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AA4D845F-66FC-40B7-AD75-83113B988BF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162374" y="6213365"/>
                  <a:ext cx="518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FD59F42-D721-4C6C-B299-F6C2CA6AB145}"/>
                    </a:ext>
                  </a:extLst>
                </p14:cNvPr>
                <p14:cNvContentPartPr/>
                <p14:nvPr/>
              </p14:nvContentPartPr>
              <p14:xfrm>
                <a:off x="8258494" y="6129845"/>
                <a:ext cx="114840" cy="1530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FD59F42-D721-4C6C-B299-F6C2CA6AB14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54174" y="6125525"/>
                  <a:ext cx="12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3A834F78-A630-4016-888F-446A22402499}"/>
                    </a:ext>
                  </a:extLst>
                </p14:cNvPr>
                <p14:cNvContentPartPr/>
                <p14:nvPr/>
              </p14:nvContentPartPr>
              <p14:xfrm>
                <a:off x="8429854" y="6132365"/>
                <a:ext cx="80640" cy="1252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3A834F78-A630-4016-888F-446A2240249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425534" y="6128045"/>
                  <a:ext cx="89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9EC4A474-0CF6-4A6E-99AD-F95AB3DC891F}"/>
                    </a:ext>
                  </a:extLst>
                </p14:cNvPr>
                <p14:cNvContentPartPr/>
                <p14:nvPr/>
              </p14:nvContentPartPr>
              <p14:xfrm>
                <a:off x="8541094" y="6100325"/>
                <a:ext cx="78480" cy="979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9EC4A474-0CF6-4A6E-99AD-F95AB3DC891F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536774" y="6096005"/>
                  <a:ext cx="87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0505B0A-83CC-4E35-9F2F-F119E50A8A95}"/>
                    </a:ext>
                  </a:extLst>
                </p14:cNvPr>
                <p14:cNvContentPartPr/>
                <p14:nvPr/>
              </p14:nvContentPartPr>
              <p14:xfrm>
                <a:off x="8591134" y="6163685"/>
                <a:ext cx="29520" cy="720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0505B0A-83CC-4E35-9F2F-F119E50A8A9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8586814" y="6159365"/>
                  <a:ext cx="381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107E9C3-1372-4266-801C-13AC8473F185}"/>
                    </a:ext>
                  </a:extLst>
                </p14:cNvPr>
                <p14:cNvContentPartPr/>
                <p14:nvPr/>
              </p14:nvContentPartPr>
              <p14:xfrm>
                <a:off x="8756014" y="6178085"/>
                <a:ext cx="360" cy="3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107E9C3-1372-4266-801C-13AC8473F18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51694" y="6173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2B13897-5DA6-4CF9-86CA-54C6D885429D}"/>
                    </a:ext>
                  </a:extLst>
                </p14:cNvPr>
                <p14:cNvContentPartPr/>
                <p14:nvPr/>
              </p14:nvContentPartPr>
              <p14:xfrm>
                <a:off x="8817934" y="6107885"/>
                <a:ext cx="142200" cy="1382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2B13897-5DA6-4CF9-86CA-54C6D885429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8813614" y="6103565"/>
                  <a:ext cx="150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BEAD698-6A88-4E93-88E6-8B8F00C57A7E}"/>
                    </a:ext>
                  </a:extLst>
                </p14:cNvPr>
                <p14:cNvContentPartPr/>
                <p14:nvPr/>
              </p14:nvContentPartPr>
              <p14:xfrm>
                <a:off x="9005134" y="6112925"/>
                <a:ext cx="77400" cy="1162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BEAD698-6A88-4E93-88E6-8B8F00C57A7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000814" y="6108605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0336C0E-FC43-44A3-A361-680BF0659D56}"/>
                    </a:ext>
                  </a:extLst>
                </p14:cNvPr>
                <p14:cNvContentPartPr/>
                <p14:nvPr/>
              </p14:nvContentPartPr>
              <p14:xfrm>
                <a:off x="9176494" y="6099245"/>
                <a:ext cx="88920" cy="1087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0336C0E-FC43-44A3-A361-680BF0659D5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172174" y="6094925"/>
                  <a:ext cx="97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9A19A5E-CF73-43D5-8FC3-3269421E49B8}"/>
                    </a:ext>
                  </a:extLst>
                </p14:cNvPr>
                <p14:cNvContentPartPr/>
                <p14:nvPr/>
              </p14:nvContentPartPr>
              <p14:xfrm>
                <a:off x="9372694" y="6139205"/>
                <a:ext cx="36720" cy="4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9A19A5E-CF73-43D5-8FC3-3269421E49B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68374" y="6134885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8FDA9C68-C4B8-4AE8-A2C2-9750649A9CC5}"/>
                    </a:ext>
                  </a:extLst>
                </p14:cNvPr>
                <p14:cNvContentPartPr/>
                <p14:nvPr/>
              </p14:nvContentPartPr>
              <p14:xfrm>
                <a:off x="9605974" y="6175565"/>
                <a:ext cx="110520" cy="64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8FDA9C68-C4B8-4AE8-A2C2-9750649A9CC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601654" y="6171245"/>
                  <a:ext cx="1191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F9C85A3-EACD-4E6E-B8A4-680D38972068}"/>
                    </a:ext>
                  </a:extLst>
                </p14:cNvPr>
                <p14:cNvContentPartPr/>
                <p14:nvPr/>
              </p14:nvContentPartPr>
              <p14:xfrm>
                <a:off x="9828814" y="6184925"/>
                <a:ext cx="185760" cy="154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F9C85A3-EACD-4E6E-B8A4-680D38972068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24494" y="6180605"/>
                  <a:ext cx="194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B1E1E6A-2C85-4219-B21E-B1735E4C5CD7}"/>
                    </a:ext>
                  </a:extLst>
                </p14:cNvPr>
                <p14:cNvContentPartPr/>
                <p14:nvPr/>
              </p14:nvContentPartPr>
              <p14:xfrm>
                <a:off x="10090174" y="6055325"/>
                <a:ext cx="139320" cy="1382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B1E1E6A-2C85-4219-B21E-B1735E4C5CD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085854" y="6051005"/>
                  <a:ext cx="147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A8A39BE0-BBBA-4521-83D6-889424FFF062}"/>
                    </a:ext>
                  </a:extLst>
                </p14:cNvPr>
                <p14:cNvContentPartPr/>
                <p14:nvPr/>
              </p14:nvContentPartPr>
              <p14:xfrm>
                <a:off x="10291414" y="6056045"/>
                <a:ext cx="102960" cy="137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A8A39BE0-BBBA-4521-83D6-889424FFF06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87094" y="6051725"/>
                  <a:ext cx="111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B475BEE3-DD85-4AE5-8B73-FA76D12E6D5D}"/>
                    </a:ext>
                  </a:extLst>
                </p14:cNvPr>
                <p14:cNvContentPartPr/>
                <p14:nvPr/>
              </p14:nvContentPartPr>
              <p14:xfrm>
                <a:off x="10364134" y="6077285"/>
                <a:ext cx="106560" cy="111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B475BEE3-DD85-4AE5-8B73-FA76D12E6D5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359814" y="6072965"/>
                  <a:ext cx="115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F12DB80A-8085-4FF2-BCDC-940492F079DB}"/>
                    </a:ext>
                  </a:extLst>
                </p14:cNvPr>
                <p14:cNvContentPartPr/>
                <p14:nvPr/>
              </p14:nvContentPartPr>
              <p14:xfrm>
                <a:off x="10394014" y="6068645"/>
                <a:ext cx="2502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F12DB80A-8085-4FF2-BCDC-940492F079DB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389694" y="6064325"/>
                  <a:ext cx="258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EFB9750-6447-4BB8-8B3A-FC49CB81B061}"/>
                    </a:ext>
                  </a:extLst>
                </p14:cNvPr>
                <p14:cNvContentPartPr/>
                <p14:nvPr/>
              </p14:nvContentPartPr>
              <p14:xfrm>
                <a:off x="10688494" y="6057125"/>
                <a:ext cx="88560" cy="82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EFB9750-6447-4BB8-8B3A-FC49CB81B06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684174" y="6052805"/>
                  <a:ext cx="97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2ABCA9F-024A-4044-BEE8-6CBB2FEC17D8}"/>
                    </a:ext>
                  </a:extLst>
                </p14:cNvPr>
                <p14:cNvContentPartPr/>
                <p14:nvPr/>
              </p14:nvContentPartPr>
              <p14:xfrm>
                <a:off x="10612174" y="5977205"/>
                <a:ext cx="80640" cy="1944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2ABCA9F-024A-4044-BEE8-6CBB2FEC17D8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607854" y="5972885"/>
                  <a:ext cx="89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7CBED24-685F-4ED2-9F9F-CA61904F29B4}"/>
                    </a:ext>
                  </a:extLst>
                </p14:cNvPr>
                <p14:cNvContentPartPr/>
                <p14:nvPr/>
              </p14:nvContentPartPr>
              <p14:xfrm>
                <a:off x="10809094" y="6081965"/>
                <a:ext cx="112680" cy="144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7CBED24-685F-4ED2-9F9F-CA61904F29B4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804774" y="6077645"/>
                  <a:ext cx="121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A19EDF45-9E37-45B3-A6B1-E7B8C27D4F5C}"/>
                    </a:ext>
                  </a:extLst>
                </p14:cNvPr>
                <p14:cNvContentPartPr/>
                <p14:nvPr/>
              </p14:nvContentPartPr>
              <p14:xfrm>
                <a:off x="10960654" y="6001685"/>
                <a:ext cx="118440" cy="1101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A19EDF45-9E37-45B3-A6B1-E7B8C27D4F5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956334" y="5997365"/>
                  <a:ext cx="127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80CD62D-0620-4B58-BD6F-CC90A502ABD9}"/>
                    </a:ext>
                  </a:extLst>
                </p14:cNvPr>
                <p14:cNvContentPartPr/>
                <p14:nvPr/>
              </p14:nvContentPartPr>
              <p14:xfrm>
                <a:off x="11097454" y="5952005"/>
                <a:ext cx="60120" cy="212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80CD62D-0620-4B58-BD6F-CC90A502ABD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093134" y="5947685"/>
                  <a:ext cx="687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857DD7E-4980-4337-AA9C-09E6BCA1F90E}"/>
                    </a:ext>
                  </a:extLst>
                </p14:cNvPr>
                <p14:cNvContentPartPr/>
                <p14:nvPr/>
              </p14:nvContentPartPr>
              <p14:xfrm>
                <a:off x="7660174" y="6248645"/>
                <a:ext cx="3558960" cy="1598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857DD7E-4980-4337-AA9C-09E6BCA1F90E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655854" y="6244325"/>
                  <a:ext cx="3567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339322B3-F2F8-4A01-89F5-CCF9AEB84E62}"/>
                    </a:ext>
                  </a:extLst>
                </p14:cNvPr>
                <p14:cNvContentPartPr/>
                <p14:nvPr/>
              </p14:nvContentPartPr>
              <p14:xfrm>
                <a:off x="8812894" y="6452045"/>
                <a:ext cx="165240" cy="1411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339322B3-F2F8-4A01-89F5-CCF9AEB84E6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8808574" y="6447725"/>
                  <a:ext cx="173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16E9415-AF3B-456E-8061-ECF33ACAB19E}"/>
                    </a:ext>
                  </a:extLst>
                </p14:cNvPr>
                <p14:cNvContentPartPr/>
                <p14:nvPr/>
              </p14:nvContentPartPr>
              <p14:xfrm>
                <a:off x="9060214" y="6439805"/>
                <a:ext cx="97200" cy="1368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16E9415-AF3B-456E-8061-ECF33ACAB19E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55894" y="6435485"/>
                  <a:ext cx="105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B5927C8-134C-4F0F-A978-62E0B3DC5F7E}"/>
                    </a:ext>
                  </a:extLst>
                </p14:cNvPr>
                <p14:cNvContentPartPr/>
                <p14:nvPr/>
              </p14:nvContentPartPr>
              <p14:xfrm>
                <a:off x="9177574" y="6457445"/>
                <a:ext cx="113400" cy="1130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B5927C8-134C-4F0F-A978-62E0B3DC5F7E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173254" y="6453125"/>
                  <a:ext cx="122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86533A3-7F85-4F7B-8A67-52B9615DAC73}"/>
                    </a:ext>
                  </a:extLst>
                </p14:cNvPr>
                <p14:cNvContentPartPr/>
                <p14:nvPr/>
              </p14:nvContentPartPr>
              <p14:xfrm>
                <a:off x="9211414" y="6418925"/>
                <a:ext cx="170640" cy="280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86533A3-7F85-4F7B-8A67-52B9615DAC7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207094" y="6414605"/>
                  <a:ext cx="179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5EEEDA9-C070-4B52-AEC7-0C06EF22B03D}"/>
                    </a:ext>
                  </a:extLst>
                </p14:cNvPr>
                <p14:cNvContentPartPr/>
                <p14:nvPr/>
              </p14:nvContentPartPr>
              <p14:xfrm>
                <a:off x="9396454" y="6365285"/>
                <a:ext cx="105120" cy="9684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5EEEDA9-C070-4B52-AEC7-0C06EF22B03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392134" y="6360965"/>
                  <a:ext cx="11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490E0AE-89FF-4EAF-A165-FCC1FB427035}"/>
                    </a:ext>
                  </a:extLst>
                </p14:cNvPr>
                <p14:cNvContentPartPr/>
                <p14:nvPr/>
              </p14:nvContentPartPr>
              <p14:xfrm>
                <a:off x="11308414" y="6175205"/>
                <a:ext cx="133920" cy="201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490E0AE-89FF-4EAF-A165-FCC1FB42703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304094" y="6170885"/>
                  <a:ext cx="142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3FEBBB52-AF7B-4429-9ED7-967FF2529BA9}"/>
                    </a:ext>
                  </a:extLst>
                </p14:cNvPr>
                <p14:cNvContentPartPr/>
                <p14:nvPr/>
              </p14:nvContentPartPr>
              <p14:xfrm>
                <a:off x="11296174" y="6227405"/>
                <a:ext cx="165960" cy="129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3FEBBB52-AF7B-4429-9ED7-967FF2529BA9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291854" y="6223085"/>
                  <a:ext cx="174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EDC9568-0188-4C6A-9A3D-DEF647EB8A02}"/>
                    </a:ext>
                  </a:extLst>
                </p14:cNvPr>
                <p14:cNvContentPartPr/>
                <p14:nvPr/>
              </p14:nvContentPartPr>
              <p14:xfrm>
                <a:off x="11567254" y="6078365"/>
                <a:ext cx="137880" cy="1522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EDC9568-0188-4C6A-9A3D-DEF647EB8A0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562934" y="6074045"/>
                  <a:ext cx="1465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4E8F51E-21AE-492E-8C8B-42EC4572AA7B}"/>
                    </a:ext>
                  </a:extLst>
                </p14:cNvPr>
                <p14:cNvContentPartPr/>
                <p14:nvPr/>
              </p14:nvContentPartPr>
              <p14:xfrm>
                <a:off x="11582374" y="6071525"/>
                <a:ext cx="129600" cy="25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4E8F51E-21AE-492E-8C8B-42EC4572AA7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578054" y="6067205"/>
                  <a:ext cx="138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16F4729-D2D5-4EAD-8F24-029E94BF6159}"/>
                    </a:ext>
                  </a:extLst>
                </p14:cNvPr>
                <p14:cNvContentPartPr/>
                <p14:nvPr/>
              </p14:nvContentPartPr>
              <p14:xfrm>
                <a:off x="11766334" y="6088085"/>
                <a:ext cx="129240" cy="13320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16F4729-D2D5-4EAD-8F24-029E94BF615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762014" y="6083765"/>
                  <a:ext cx="137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91E1357-E099-4FA4-9B41-F153A7AC2AD4}"/>
                    </a:ext>
                  </a:extLst>
                </p14:cNvPr>
                <p14:cNvContentPartPr/>
                <p14:nvPr/>
              </p14:nvContentPartPr>
              <p14:xfrm>
                <a:off x="11963974" y="6083045"/>
                <a:ext cx="106920" cy="1126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91E1357-E099-4FA4-9B41-F153A7AC2AD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959654" y="6078725"/>
                  <a:ext cx="115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F43F104-ECC2-4BEB-A662-889AAB82ABAC}"/>
                    </a:ext>
                  </a:extLst>
                </p14:cNvPr>
                <p14:cNvContentPartPr/>
                <p14:nvPr/>
              </p14:nvContentPartPr>
              <p14:xfrm>
                <a:off x="11927614" y="6030845"/>
                <a:ext cx="56160" cy="658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F43F104-ECC2-4BEB-A662-889AAB82ABA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923294" y="6026525"/>
                  <a:ext cx="64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0EA5E0C-BE7D-48ED-85C5-889A434F02B2}"/>
                    </a:ext>
                  </a:extLst>
                </p14:cNvPr>
                <p14:cNvContentPartPr/>
                <p14:nvPr/>
              </p14:nvContentPartPr>
              <p14:xfrm>
                <a:off x="12023734" y="6172685"/>
                <a:ext cx="72720" cy="795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0EA5E0C-BE7D-48ED-85C5-889A434F02B2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2019414" y="6168365"/>
                  <a:ext cx="81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CD3DFDDB-51B7-43FA-8A08-786E6FD5F507}"/>
                    </a:ext>
                  </a:extLst>
                </p14:cNvPr>
                <p14:cNvContentPartPr/>
                <p14:nvPr/>
              </p14:nvContentPartPr>
              <p14:xfrm>
                <a:off x="9323014" y="6277445"/>
                <a:ext cx="238680" cy="25776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CD3DFDDB-51B7-43FA-8A08-786E6FD5F507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18694" y="6273125"/>
                  <a:ext cx="2473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608A474-493E-487B-A614-7FEDE1DA6291}"/>
                    </a:ext>
                  </a:extLst>
                </p14:cNvPr>
                <p14:cNvContentPartPr/>
                <p14:nvPr/>
              </p14:nvContentPartPr>
              <p14:xfrm>
                <a:off x="10516774" y="5829605"/>
                <a:ext cx="747720" cy="4276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608A474-493E-487B-A614-7FEDE1DA629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512454" y="5825285"/>
                  <a:ext cx="7563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01C6246-2069-4E10-8B79-9150ACC8E7ED}"/>
                    </a:ext>
                  </a:extLst>
                </p14:cNvPr>
                <p14:cNvContentPartPr/>
                <p14:nvPr/>
              </p14:nvContentPartPr>
              <p14:xfrm>
                <a:off x="8898574" y="2534885"/>
                <a:ext cx="1509120" cy="318528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01C6246-2069-4E10-8B79-9150ACC8E7ED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894254" y="2530565"/>
                  <a:ext cx="1517760" cy="31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626E38B-C36D-4F4B-98EA-C5AF5C9458B2}"/>
                    </a:ext>
                  </a:extLst>
                </p14:cNvPr>
                <p14:cNvContentPartPr/>
                <p14:nvPr/>
              </p14:nvContentPartPr>
              <p14:xfrm>
                <a:off x="10100974" y="2380445"/>
                <a:ext cx="204480" cy="2419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626E38B-C36D-4F4B-98EA-C5AF5C9458B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096654" y="2376125"/>
                  <a:ext cx="213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376AD40-F6C8-4A9D-8B40-30EED19E05A5}"/>
                    </a:ext>
                  </a:extLst>
                </p14:cNvPr>
                <p14:cNvContentPartPr/>
                <p14:nvPr/>
              </p14:nvContentPartPr>
              <p14:xfrm>
                <a:off x="10432894" y="2146445"/>
                <a:ext cx="110160" cy="1868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376AD40-F6C8-4A9D-8B40-30EED19E05A5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428574" y="2142125"/>
                  <a:ext cx="118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EF6F416-0EAA-4700-9BC8-85D63240F497}"/>
                    </a:ext>
                  </a:extLst>
                </p14:cNvPr>
                <p14:cNvContentPartPr/>
                <p14:nvPr/>
              </p14:nvContentPartPr>
              <p14:xfrm>
                <a:off x="10532254" y="2187485"/>
                <a:ext cx="73080" cy="1108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EF6F416-0EAA-4700-9BC8-85D63240F49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527934" y="2183165"/>
                  <a:ext cx="81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A78B7D6-5811-4BC3-A493-75BE26AF7938}"/>
                    </a:ext>
                  </a:extLst>
                </p14:cNvPr>
                <p14:cNvContentPartPr/>
                <p14:nvPr/>
              </p14:nvContentPartPr>
              <p14:xfrm>
                <a:off x="10617934" y="2147525"/>
                <a:ext cx="88920" cy="10512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A78B7D6-5811-4BC3-A493-75BE26AF793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613614" y="2143205"/>
                  <a:ext cx="97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4424DC0-5637-4342-BFEF-A6374C004F09}"/>
                    </a:ext>
                  </a:extLst>
                </p14:cNvPr>
                <p14:cNvContentPartPr/>
                <p14:nvPr/>
              </p14:nvContentPartPr>
              <p14:xfrm>
                <a:off x="10703614" y="2080205"/>
                <a:ext cx="313200" cy="1706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4424DC0-5637-4342-BFEF-A6374C004F0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699294" y="2075885"/>
                  <a:ext cx="321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01BAB0F1-60F9-4D86-B33F-4E898BF65685}"/>
                    </a:ext>
                  </a:extLst>
                </p14:cNvPr>
                <p14:cNvContentPartPr/>
                <p14:nvPr/>
              </p14:nvContentPartPr>
              <p14:xfrm>
                <a:off x="10544494" y="1994885"/>
                <a:ext cx="115560" cy="70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01BAB0F1-60F9-4D86-B33F-4E898BF6568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540174" y="1990565"/>
                  <a:ext cx="124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15063997-528F-4194-A6AA-98701AFC1886}"/>
                    </a:ext>
                  </a:extLst>
                </p14:cNvPr>
                <p14:cNvContentPartPr/>
                <p14:nvPr/>
              </p14:nvContentPartPr>
              <p14:xfrm>
                <a:off x="10474294" y="2580245"/>
                <a:ext cx="150120" cy="131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15063997-528F-4194-A6AA-98701AFC188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469974" y="2575925"/>
                  <a:ext cx="158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E1E3998-59CD-40DA-A2AA-CDEC78D57ED1}"/>
                    </a:ext>
                  </a:extLst>
                </p14:cNvPr>
                <p14:cNvContentPartPr/>
                <p14:nvPr/>
              </p14:nvContentPartPr>
              <p14:xfrm>
                <a:off x="10647814" y="2494565"/>
                <a:ext cx="119520" cy="770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E1E3998-59CD-40DA-A2AA-CDEC78D57ED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643494" y="2490245"/>
                  <a:ext cx="128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84D66B7-E43B-4AFC-8CC4-D16864CC53E1}"/>
                    </a:ext>
                  </a:extLst>
                </p14:cNvPr>
                <p14:cNvContentPartPr/>
                <p14:nvPr/>
              </p14:nvContentPartPr>
              <p14:xfrm>
                <a:off x="10667974" y="2529485"/>
                <a:ext cx="165240" cy="849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84D66B7-E43B-4AFC-8CC4-D16864CC53E1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663654" y="2525165"/>
                  <a:ext cx="173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849AD99-35A4-4CA4-8289-4ABC9EA16373}"/>
                    </a:ext>
                  </a:extLst>
                </p14:cNvPr>
                <p14:cNvContentPartPr/>
                <p14:nvPr/>
              </p14:nvContentPartPr>
              <p14:xfrm>
                <a:off x="10830694" y="2348045"/>
                <a:ext cx="213480" cy="15336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849AD99-35A4-4CA4-8289-4ABC9EA16373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826374" y="2343725"/>
                  <a:ext cx="222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A0FA38C-2AE4-4709-83A8-0F0AC3AC61AC}"/>
                    </a:ext>
                  </a:extLst>
                </p14:cNvPr>
                <p14:cNvContentPartPr/>
                <p14:nvPr/>
              </p14:nvContentPartPr>
              <p14:xfrm>
                <a:off x="10988734" y="2263805"/>
                <a:ext cx="234360" cy="1720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A0FA38C-2AE4-4709-83A8-0F0AC3AC61AC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984414" y="2259485"/>
                  <a:ext cx="24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BDF108F-F4D3-4665-87A5-939B0852B0A3}"/>
                    </a:ext>
                  </a:extLst>
                </p14:cNvPr>
                <p14:cNvContentPartPr/>
                <p14:nvPr/>
              </p14:nvContentPartPr>
              <p14:xfrm>
                <a:off x="10485814" y="2311325"/>
                <a:ext cx="938880" cy="5666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BDF108F-F4D3-4665-87A5-939B0852B0A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481494" y="2307005"/>
                  <a:ext cx="9475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3603BF8-9CA2-45B2-8D3F-0550A367DD79}"/>
                    </a:ext>
                  </a:extLst>
                </p14:cNvPr>
                <p14:cNvContentPartPr/>
                <p14:nvPr/>
              </p14:nvContentPartPr>
              <p14:xfrm>
                <a:off x="10578334" y="2390885"/>
                <a:ext cx="932400" cy="4946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3603BF8-9CA2-45B2-8D3F-0550A367DD7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0574014" y="2386565"/>
                  <a:ext cx="941040" cy="50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51000" imgH="431800" progId="Equation.3">
                  <p:embed/>
                </p:oleObj>
              </mc:Choice>
              <mc:Fallback>
                <p:oleObj name="Formel" r:id="rId2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F7FD21E-1EDA-41E7-9B24-AF09E0C47C7E}"/>
                  </a:ext>
                </a:extLst>
              </p14:cNvPr>
              <p14:cNvContentPartPr/>
              <p14:nvPr/>
            </p14:nvContentPartPr>
            <p14:xfrm>
              <a:off x="4072414" y="3616325"/>
              <a:ext cx="489960" cy="55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F7FD21E-1EDA-41E7-9B24-AF09E0C47C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094" y="3612005"/>
                <a:ext cx="4986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7F9A03-6F6D-41D2-B13D-34A796B8470D}"/>
                  </a:ext>
                </a:extLst>
              </p14:cNvPr>
              <p14:cNvContentPartPr/>
              <p14:nvPr/>
            </p14:nvContentPartPr>
            <p14:xfrm>
              <a:off x="4573894" y="3017645"/>
              <a:ext cx="2513520" cy="775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7F9A03-6F6D-41D2-B13D-34A796B847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9574" y="3013325"/>
                <a:ext cx="2522160" cy="78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E94C727-817F-4FD2-8E38-2460912A1D0A}"/>
              </a:ext>
            </a:extLst>
          </p:cNvPr>
          <p:cNvGrpSpPr/>
          <p:nvPr/>
        </p:nvGrpSpPr>
        <p:grpSpPr>
          <a:xfrm>
            <a:off x="5512414" y="2776445"/>
            <a:ext cx="267840" cy="517320"/>
            <a:chOff x="5512414" y="2776445"/>
            <a:chExt cx="267840" cy="51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CDDE3F0-2269-4118-8F2D-8469D027FBD1}"/>
                    </a:ext>
                  </a:extLst>
                </p14:cNvPr>
                <p14:cNvContentPartPr/>
                <p14:nvPr/>
              </p14:nvContentPartPr>
              <p14:xfrm>
                <a:off x="5560294" y="2776445"/>
                <a:ext cx="219960" cy="488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CDDE3F0-2269-4118-8F2D-8469D027FB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55974" y="2772125"/>
                  <a:ext cx="2286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D961DAF-1718-43C6-A200-76BDC05D4F07}"/>
                    </a:ext>
                  </a:extLst>
                </p14:cNvPr>
                <p14:cNvContentPartPr/>
                <p14:nvPr/>
              </p14:nvContentPartPr>
              <p14:xfrm>
                <a:off x="5512414" y="2988845"/>
                <a:ext cx="217440" cy="304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D961DAF-1718-43C6-A200-76BDC05D4F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08094" y="2984525"/>
                  <a:ext cx="226080" cy="31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C972E66-8725-40D6-86C0-D2C7B75681A3}"/>
                  </a:ext>
                </a:extLst>
              </p14:cNvPr>
              <p14:cNvContentPartPr/>
              <p14:nvPr/>
            </p14:nvContentPartPr>
            <p14:xfrm>
              <a:off x="5514214" y="2505005"/>
              <a:ext cx="26640" cy="141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C972E66-8725-40D6-86C0-D2C7B75681A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9894" y="2500685"/>
                <a:ext cx="35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24EBB980-3C1B-4836-B08C-61EC85071B95}"/>
                  </a:ext>
                </a:extLst>
              </p14:cNvPr>
              <p14:cNvContentPartPr/>
              <p14:nvPr/>
            </p14:nvContentPartPr>
            <p14:xfrm>
              <a:off x="5460934" y="2460005"/>
              <a:ext cx="114840" cy="113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24EBB980-3C1B-4836-B08C-61EC85071B9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56614" y="2455685"/>
                <a:ext cx="123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45EF05B-0444-43CD-AF31-AFA5E1A3F17A}"/>
                  </a:ext>
                </a:extLst>
              </p14:cNvPr>
              <p14:cNvContentPartPr/>
              <p14:nvPr/>
            </p14:nvContentPartPr>
            <p14:xfrm>
              <a:off x="5592694" y="2553965"/>
              <a:ext cx="60840" cy="61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45EF05B-0444-43CD-AF31-AFA5E1A3F17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88374" y="2549645"/>
                <a:ext cx="69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AC81406-8258-44EE-B195-F492A12E57D2}"/>
                  </a:ext>
                </a:extLst>
              </p14:cNvPr>
              <p14:cNvContentPartPr/>
              <p14:nvPr/>
            </p14:nvContentPartPr>
            <p14:xfrm>
              <a:off x="5657134" y="2511845"/>
              <a:ext cx="99360" cy="820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AC81406-8258-44EE-B195-F492A12E57D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2814" y="2507525"/>
                <a:ext cx="108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BEE8DD7-4E46-4DD8-9279-A48BBDC21093}"/>
                  </a:ext>
                </a:extLst>
              </p14:cNvPr>
              <p14:cNvContentPartPr/>
              <p14:nvPr/>
            </p14:nvContentPartPr>
            <p14:xfrm>
              <a:off x="5688094" y="2421485"/>
              <a:ext cx="93960" cy="138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BEE8DD7-4E46-4DD8-9279-A48BBDC2109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83774" y="2417165"/>
                <a:ext cx="102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EAF9A3F-3FAD-4DF2-AECE-55EBC4D9CA9D}"/>
                  </a:ext>
                </a:extLst>
              </p14:cNvPr>
              <p14:cNvContentPartPr/>
              <p14:nvPr/>
            </p14:nvContentPartPr>
            <p14:xfrm>
              <a:off x="5757214" y="2406005"/>
              <a:ext cx="101160" cy="143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EAF9A3F-3FAD-4DF2-AECE-55EBC4D9CA9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752894" y="2401685"/>
                <a:ext cx="10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0E25E7F-7DCA-48EE-9CCD-ADE87E92FE8E}"/>
                  </a:ext>
                </a:extLst>
              </p14:cNvPr>
              <p14:cNvContentPartPr/>
              <p14:nvPr/>
            </p14:nvContentPartPr>
            <p14:xfrm>
              <a:off x="5868454" y="2327525"/>
              <a:ext cx="106920" cy="189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0E25E7F-7DCA-48EE-9CCD-ADE87E92FE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4134" y="2323205"/>
                <a:ext cx="115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26737AE-F107-47B2-A3F1-4DC7F4368AAE}"/>
                  </a:ext>
                </a:extLst>
              </p14:cNvPr>
              <p14:cNvContentPartPr/>
              <p14:nvPr/>
            </p14:nvContentPartPr>
            <p14:xfrm>
              <a:off x="5970334" y="2390165"/>
              <a:ext cx="43560" cy="201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26737AE-F107-47B2-A3F1-4DC7F4368AA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66014" y="2385845"/>
                <a:ext cx="52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C5FEC6E-FC6E-4BC4-8265-CE19D6F9FF06}"/>
                  </a:ext>
                </a:extLst>
              </p14:cNvPr>
              <p14:cNvContentPartPr/>
              <p14:nvPr/>
            </p14:nvContentPartPr>
            <p14:xfrm>
              <a:off x="5946214" y="2356325"/>
              <a:ext cx="119520" cy="84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C5FEC6E-FC6E-4BC4-8265-CE19D6F9FF0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41894" y="2352005"/>
                <a:ext cx="128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F8A7418-78FB-497C-8E38-A8B97EBEC402}"/>
                  </a:ext>
                </a:extLst>
              </p14:cNvPr>
              <p14:cNvContentPartPr/>
              <p14:nvPr/>
            </p14:nvContentPartPr>
            <p14:xfrm>
              <a:off x="6083014" y="2247605"/>
              <a:ext cx="210600" cy="1162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F8A7418-78FB-497C-8E38-A8B97EBEC4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78694" y="2243285"/>
                <a:ext cx="21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60EBC7D-2838-42B8-A3E0-3461B334BACD}"/>
                  </a:ext>
                </a:extLst>
              </p14:cNvPr>
              <p14:cNvContentPartPr/>
              <p14:nvPr/>
            </p14:nvContentPartPr>
            <p14:xfrm>
              <a:off x="6296494" y="2214125"/>
              <a:ext cx="73800" cy="759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60EBC7D-2838-42B8-A3E0-3461B334BAC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92174" y="2209805"/>
                <a:ext cx="82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D777745-4104-429E-8A8F-FAD1BDE79003}"/>
                  </a:ext>
                </a:extLst>
              </p14:cNvPr>
              <p14:cNvContentPartPr/>
              <p14:nvPr/>
            </p14:nvContentPartPr>
            <p14:xfrm>
              <a:off x="6370654" y="2186045"/>
              <a:ext cx="64080" cy="153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D777745-4104-429E-8A8F-FAD1BDE790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66334" y="2181725"/>
                <a:ext cx="72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7193BEE-048A-4FBD-A456-2846ED88087A}"/>
                  </a:ext>
                </a:extLst>
              </p14:cNvPr>
              <p14:cNvContentPartPr/>
              <p14:nvPr/>
            </p14:nvContentPartPr>
            <p14:xfrm>
              <a:off x="6441574" y="2137805"/>
              <a:ext cx="47880" cy="95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7193BEE-048A-4FBD-A456-2846ED8808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37254" y="2133485"/>
                <a:ext cx="56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F310DC3-3A73-40FB-951D-2C3C6D8EEFDA}"/>
                  </a:ext>
                </a:extLst>
              </p14:cNvPr>
              <p14:cNvContentPartPr/>
              <p14:nvPr/>
            </p14:nvContentPartPr>
            <p14:xfrm>
              <a:off x="6486214" y="2100005"/>
              <a:ext cx="151560" cy="1116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F310DC3-3A73-40FB-951D-2C3C6D8EEFD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481894" y="2095685"/>
                <a:ext cx="160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2C01A5DE-F628-4FC3-AC7E-BB440C9A8CBD}"/>
                  </a:ext>
                </a:extLst>
              </p14:cNvPr>
              <p14:cNvContentPartPr/>
              <p14:nvPr/>
            </p14:nvContentPartPr>
            <p14:xfrm>
              <a:off x="6591694" y="2027645"/>
              <a:ext cx="74520" cy="133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2C01A5DE-F628-4FC3-AC7E-BB440C9A8CB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87374" y="2023325"/>
                <a:ext cx="83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7D0D699-8506-47BA-803D-D2FDBF7FBD71}"/>
                  </a:ext>
                </a:extLst>
              </p14:cNvPr>
              <p14:cNvContentPartPr/>
              <p14:nvPr/>
            </p14:nvContentPartPr>
            <p14:xfrm>
              <a:off x="6511414" y="2044205"/>
              <a:ext cx="76320" cy="68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7D0D699-8506-47BA-803D-D2FDBF7FBD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507094" y="2039885"/>
                <a:ext cx="849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A2D27EA-6D47-4CAC-8FE5-03A3B29FF474}"/>
                  </a:ext>
                </a:extLst>
              </p14:cNvPr>
              <p14:cNvContentPartPr/>
              <p14:nvPr/>
            </p14:nvContentPartPr>
            <p14:xfrm>
              <a:off x="6728134" y="2043845"/>
              <a:ext cx="104760" cy="1112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A2D27EA-6D47-4CAC-8FE5-03A3B29FF47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23814" y="2039525"/>
                <a:ext cx="11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550EEF9-9D56-4E0E-84CF-3B958AC9E28F}"/>
                  </a:ext>
                </a:extLst>
              </p14:cNvPr>
              <p14:cNvContentPartPr/>
              <p14:nvPr/>
            </p14:nvContentPartPr>
            <p14:xfrm>
              <a:off x="6826774" y="2032325"/>
              <a:ext cx="41760" cy="101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550EEF9-9D56-4E0E-84CF-3B958AC9E2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822454" y="2028005"/>
                <a:ext cx="50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67CC5E4-CE66-4172-B37D-C510AB3CE399}"/>
                  </a:ext>
                </a:extLst>
              </p14:cNvPr>
              <p14:cNvContentPartPr/>
              <p14:nvPr/>
            </p14:nvContentPartPr>
            <p14:xfrm>
              <a:off x="6911734" y="1973285"/>
              <a:ext cx="100800" cy="1512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67CC5E4-CE66-4172-B37D-C510AB3CE39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907414" y="1968965"/>
                <a:ext cx="10944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FEE5DD55-2972-4E3C-BEA2-D910E7A8DF70}"/>
              </a:ext>
            </a:extLst>
          </p:cNvPr>
          <p:cNvGrpSpPr/>
          <p:nvPr/>
        </p:nvGrpSpPr>
        <p:grpSpPr>
          <a:xfrm>
            <a:off x="6580174" y="2392685"/>
            <a:ext cx="2244960" cy="737280"/>
            <a:chOff x="6580174" y="2392685"/>
            <a:chExt cx="2244960" cy="73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01C997D-F7FD-49DE-AF65-CB2CD47F570A}"/>
                    </a:ext>
                  </a:extLst>
                </p14:cNvPr>
                <p14:cNvContentPartPr/>
                <p14:nvPr/>
              </p14:nvContentPartPr>
              <p14:xfrm>
                <a:off x="6580174" y="2640725"/>
                <a:ext cx="178200" cy="210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01C997D-F7FD-49DE-AF65-CB2CD47F57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75854" y="2636405"/>
                  <a:ext cx="186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4BFCF0-5CE0-45CE-9C95-890A86A04719}"/>
                    </a:ext>
                  </a:extLst>
                </p14:cNvPr>
                <p14:cNvContentPartPr/>
                <p14:nvPr/>
              </p14:nvContentPartPr>
              <p14:xfrm>
                <a:off x="6638134" y="2743325"/>
                <a:ext cx="139320" cy="38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4BFCF0-5CE0-45CE-9C95-890A86A0471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3814" y="2739005"/>
                  <a:ext cx="147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2C61AE3-710F-4A78-8925-B9B7009C8378}"/>
                    </a:ext>
                  </a:extLst>
                </p14:cNvPr>
                <p14:cNvContentPartPr/>
                <p14:nvPr/>
              </p14:nvContentPartPr>
              <p14:xfrm>
                <a:off x="6840814" y="2740805"/>
                <a:ext cx="99720" cy="92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2C61AE3-710F-4A78-8925-B9B7009C837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36494" y="2736485"/>
                  <a:ext cx="108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98BCDB1-35FA-4811-ABD4-74708CA81F55}"/>
                    </a:ext>
                  </a:extLst>
                </p14:cNvPr>
                <p14:cNvContentPartPr/>
                <p14:nvPr/>
              </p14:nvContentPartPr>
              <p14:xfrm>
                <a:off x="7048534" y="2655125"/>
                <a:ext cx="26640" cy="24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98BCDB1-35FA-4811-ABD4-74708CA81F5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4214" y="2650805"/>
                  <a:ext cx="3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618DB28-4371-45F9-80EF-FDBDB3DCF47B}"/>
                    </a:ext>
                  </a:extLst>
                </p14:cNvPr>
                <p14:cNvContentPartPr/>
                <p14:nvPr/>
              </p14:nvContentPartPr>
              <p14:xfrm>
                <a:off x="7076974" y="2709845"/>
                <a:ext cx="34200" cy="29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618DB28-4371-45F9-80EF-FDBDB3DCF47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72654" y="2705525"/>
                  <a:ext cx="4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CBEA158-6B86-42B0-A2D0-C161D54481B3}"/>
                    </a:ext>
                  </a:extLst>
                </p14:cNvPr>
                <p14:cNvContentPartPr/>
                <p14:nvPr/>
              </p14:nvContentPartPr>
              <p14:xfrm>
                <a:off x="7224574" y="2593205"/>
                <a:ext cx="117720" cy="228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CBEA158-6B86-42B0-A2D0-C161D54481B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20254" y="2588885"/>
                  <a:ext cx="1263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BC10036-FEC2-48C0-9E04-4FB7738CC78E}"/>
                    </a:ext>
                  </a:extLst>
                </p14:cNvPr>
                <p14:cNvContentPartPr/>
                <p14:nvPr/>
              </p14:nvContentPartPr>
              <p14:xfrm>
                <a:off x="7361734" y="2579885"/>
                <a:ext cx="39960" cy="68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BC10036-FEC2-48C0-9E04-4FB7738CC7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57414" y="2575565"/>
                  <a:ext cx="48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A9C1601-B257-4178-8960-BD96F9132E88}"/>
                    </a:ext>
                  </a:extLst>
                </p14:cNvPr>
                <p14:cNvContentPartPr/>
                <p14:nvPr/>
              </p14:nvContentPartPr>
              <p14:xfrm>
                <a:off x="7405654" y="2522285"/>
                <a:ext cx="131040" cy="117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A9C1601-B257-4178-8960-BD96F9132E8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01334" y="2517965"/>
                  <a:ext cx="139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0FC61E-D76B-451D-87D7-DE9EF0EF1FAD}"/>
                    </a:ext>
                  </a:extLst>
                </p14:cNvPr>
                <p14:cNvContentPartPr/>
                <p14:nvPr/>
              </p14:nvContentPartPr>
              <p14:xfrm>
                <a:off x="7618774" y="2443445"/>
                <a:ext cx="95760" cy="137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0FC61E-D76B-451D-87D7-DE9EF0EF1FA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14454" y="2439125"/>
                  <a:ext cx="104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639AEDF-F9CD-4341-AA68-9631120BB18B}"/>
                    </a:ext>
                  </a:extLst>
                </p14:cNvPr>
                <p14:cNvContentPartPr/>
                <p14:nvPr/>
              </p14:nvContentPartPr>
              <p14:xfrm>
                <a:off x="7711654" y="2472965"/>
                <a:ext cx="162360" cy="83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639AEDF-F9CD-4341-AA68-9631120BB18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07334" y="2468645"/>
                  <a:ext cx="171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A2180AC-9896-4455-A300-1E97FE65B5F8}"/>
                    </a:ext>
                  </a:extLst>
                </p14:cNvPr>
                <p14:cNvContentPartPr/>
                <p14:nvPr/>
              </p14:nvContentPartPr>
              <p14:xfrm>
                <a:off x="7908574" y="2437685"/>
                <a:ext cx="70920" cy="67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A2180AC-9896-4455-A300-1E97FE65B5F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04254" y="2433365"/>
                  <a:ext cx="79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2784485-59F6-45C9-A4BF-98E4A55D821C}"/>
                    </a:ext>
                  </a:extLst>
                </p14:cNvPr>
                <p14:cNvContentPartPr/>
                <p14:nvPr/>
              </p14:nvContentPartPr>
              <p14:xfrm>
                <a:off x="7387294" y="2982365"/>
                <a:ext cx="18000" cy="127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2784485-59F6-45C9-A4BF-98E4A55D821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82974" y="2978045"/>
                  <a:ext cx="26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909160-EC8D-421B-942C-5C0BE3CE92CF}"/>
                    </a:ext>
                  </a:extLst>
                </p14:cNvPr>
                <p14:cNvContentPartPr/>
                <p14:nvPr/>
              </p14:nvContentPartPr>
              <p14:xfrm>
                <a:off x="7395214" y="2973365"/>
                <a:ext cx="95760" cy="109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909160-EC8D-421B-942C-5C0BE3CE92C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90894" y="2969045"/>
                  <a:ext cx="104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2C0844-AF61-4C02-A1A5-627FA833B716}"/>
                    </a:ext>
                  </a:extLst>
                </p14:cNvPr>
                <p14:cNvContentPartPr/>
                <p14:nvPr/>
              </p14:nvContentPartPr>
              <p14:xfrm>
                <a:off x="7377934" y="3032405"/>
                <a:ext cx="104040" cy="280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2C0844-AF61-4C02-A1A5-627FA833B71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373614" y="3028085"/>
                  <a:ext cx="11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2D023E8-718F-4150-A207-904048CF1D5E}"/>
                    </a:ext>
                  </a:extLst>
                </p14:cNvPr>
                <p14:cNvContentPartPr/>
                <p14:nvPr/>
              </p14:nvContentPartPr>
              <p14:xfrm>
                <a:off x="7497814" y="3047165"/>
                <a:ext cx="142560" cy="82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2D023E8-718F-4150-A207-904048CF1D5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493494" y="3042845"/>
                  <a:ext cx="151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1BFF610-E478-48BA-8431-A5EE241139EC}"/>
                    </a:ext>
                  </a:extLst>
                </p14:cNvPr>
                <p14:cNvContentPartPr/>
                <p14:nvPr/>
              </p14:nvContentPartPr>
              <p14:xfrm>
                <a:off x="7625614" y="2928725"/>
                <a:ext cx="30240" cy="11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1BFF610-E478-48BA-8431-A5EE241139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621294" y="2924405"/>
                  <a:ext cx="38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FEAD05-AA25-4F95-B6C6-F052C6FC37A3}"/>
                    </a:ext>
                  </a:extLst>
                </p14:cNvPr>
                <p14:cNvContentPartPr/>
                <p14:nvPr/>
              </p14:nvContentPartPr>
              <p14:xfrm>
                <a:off x="7656934" y="2973005"/>
                <a:ext cx="22680" cy="9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FEAD05-AA25-4F95-B6C6-F052C6FC37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52614" y="2968685"/>
                  <a:ext cx="31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1234985-453A-4D6B-8967-D0F9416D1CA0}"/>
                    </a:ext>
                  </a:extLst>
                </p14:cNvPr>
                <p14:cNvContentPartPr/>
                <p14:nvPr/>
              </p14:nvContentPartPr>
              <p14:xfrm>
                <a:off x="7764214" y="2795165"/>
                <a:ext cx="108000" cy="140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1234985-453A-4D6B-8967-D0F9416D1CA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59894" y="2790845"/>
                  <a:ext cx="116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004AC6C-EF13-46F6-A625-2C82642E7A50}"/>
                    </a:ext>
                  </a:extLst>
                </p14:cNvPr>
                <p14:cNvContentPartPr/>
                <p14:nvPr/>
              </p14:nvContentPartPr>
              <p14:xfrm>
                <a:off x="7895614" y="2690405"/>
                <a:ext cx="117360" cy="201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004AC6C-EF13-46F6-A625-2C82642E7A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891294" y="2686085"/>
                  <a:ext cx="126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640900-6585-450A-B85B-FF02BF46B55B}"/>
                    </a:ext>
                  </a:extLst>
                </p14:cNvPr>
                <p14:cNvContentPartPr/>
                <p14:nvPr/>
              </p14:nvContentPartPr>
              <p14:xfrm>
                <a:off x="8010454" y="2656205"/>
                <a:ext cx="50040" cy="149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640900-6585-450A-B85B-FF02BF46B5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006134" y="2651885"/>
                  <a:ext cx="58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2AAA433-6046-4B3B-A1EE-C97FF9A8655D}"/>
                    </a:ext>
                  </a:extLst>
                </p14:cNvPr>
                <p14:cNvContentPartPr/>
                <p14:nvPr/>
              </p14:nvContentPartPr>
              <p14:xfrm>
                <a:off x="8055814" y="2719205"/>
                <a:ext cx="58680" cy="8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2AAA433-6046-4B3B-A1EE-C97FF9A865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51494" y="2714885"/>
                  <a:ext cx="67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5B3B919-9A07-4D64-8C83-DF46C236AB44}"/>
                    </a:ext>
                  </a:extLst>
                </p14:cNvPr>
                <p14:cNvContentPartPr/>
                <p14:nvPr/>
              </p14:nvContentPartPr>
              <p14:xfrm>
                <a:off x="8136814" y="2596805"/>
                <a:ext cx="97200" cy="163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5B3B919-9A07-4D64-8C83-DF46C236AB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32494" y="2592485"/>
                  <a:ext cx="105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076329B-C4CB-4C4A-8A21-E1DCFFD367FC}"/>
                    </a:ext>
                  </a:extLst>
                </p14:cNvPr>
                <p14:cNvContentPartPr/>
                <p14:nvPr/>
              </p14:nvContentPartPr>
              <p14:xfrm>
                <a:off x="8225374" y="2556125"/>
                <a:ext cx="115560" cy="158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076329B-C4CB-4C4A-8A21-E1DCFFD367F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221054" y="2551805"/>
                  <a:ext cx="124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479E2B-2089-458B-81C2-D270F22118E1}"/>
                    </a:ext>
                  </a:extLst>
                </p14:cNvPr>
                <p14:cNvContentPartPr/>
                <p14:nvPr/>
              </p14:nvContentPartPr>
              <p14:xfrm>
                <a:off x="8410774" y="2479445"/>
                <a:ext cx="83880" cy="150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479E2B-2089-458B-81C2-D270F22118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06454" y="2475125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621D4F7-F5D3-4B81-8C75-4199F257F07D}"/>
                    </a:ext>
                  </a:extLst>
                </p14:cNvPr>
                <p14:cNvContentPartPr/>
                <p14:nvPr/>
              </p14:nvContentPartPr>
              <p14:xfrm>
                <a:off x="8519134" y="2463605"/>
                <a:ext cx="218880" cy="119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621D4F7-F5D3-4B81-8C75-4199F257F0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14814" y="2459285"/>
                  <a:ext cx="22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9525560-0906-41B9-BB8B-B33BCF8140A2}"/>
                    </a:ext>
                  </a:extLst>
                </p14:cNvPr>
                <p14:cNvContentPartPr/>
                <p14:nvPr/>
              </p14:nvContentPartPr>
              <p14:xfrm>
                <a:off x="8722894" y="2392685"/>
                <a:ext cx="102240" cy="95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9525560-0906-41B9-BB8B-B33BCF8140A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18574" y="2388365"/>
                  <a:ext cx="11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02E0F0C-BFB7-4FAF-8038-192770343754}"/>
                    </a:ext>
                  </a:extLst>
                </p14:cNvPr>
                <p14:cNvContentPartPr/>
                <p14:nvPr/>
              </p14:nvContentPartPr>
              <p14:xfrm>
                <a:off x="8677174" y="2461445"/>
                <a:ext cx="72360" cy="57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02E0F0C-BFB7-4FAF-8038-19277034375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72854" y="2457125"/>
                  <a:ext cx="81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AC51DC-0590-4204-9BB7-FFC32F34DFF5}"/>
                  </a:ext>
                </a:extLst>
              </p14:cNvPr>
              <p14:cNvContentPartPr/>
              <p14:nvPr/>
            </p14:nvContentPartPr>
            <p14:xfrm>
              <a:off x="6054214" y="3590765"/>
              <a:ext cx="710280" cy="525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AC51DC-0590-4204-9BB7-FFC32F34DFF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49894" y="3586445"/>
                <a:ext cx="718920" cy="6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3596A05-81CF-45DA-9645-E30C476C922A}"/>
                  </a:ext>
                </a:extLst>
              </p14:cNvPr>
              <p14:cNvContentPartPr/>
              <p14:nvPr/>
            </p14:nvContentPartPr>
            <p14:xfrm>
              <a:off x="8445694" y="1927205"/>
              <a:ext cx="1237320" cy="42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3596A05-81CF-45DA-9645-E30C476C92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1374" y="1922885"/>
                <a:ext cx="12459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663079-7340-4BE1-9C0C-9C34E7E9891B}"/>
                  </a:ext>
                </a:extLst>
              </p14:cNvPr>
              <p14:cNvContentPartPr/>
              <p14:nvPr/>
            </p14:nvContentPartPr>
            <p14:xfrm>
              <a:off x="4379134" y="2301965"/>
              <a:ext cx="610200" cy="29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663079-7340-4BE1-9C0C-9C34E7E989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4814" y="2297645"/>
                <a:ext cx="618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EB60C0C-F767-4D77-85CE-C32C6FC72C5B}"/>
                  </a:ext>
                </a:extLst>
              </p14:cNvPr>
              <p14:cNvContentPartPr/>
              <p14:nvPr/>
            </p14:nvContentPartPr>
            <p14:xfrm>
              <a:off x="6153934" y="2295485"/>
              <a:ext cx="1053000" cy="39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EB60C0C-F767-4D77-85CE-C32C6FC72C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49614" y="2291165"/>
                <a:ext cx="1061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FCC1395-9E52-402B-9CFF-AEB2E3DBB2DC}"/>
                  </a:ext>
                </a:extLst>
              </p14:cNvPr>
              <p14:cNvContentPartPr/>
              <p14:nvPr/>
            </p14:nvContentPartPr>
            <p14:xfrm>
              <a:off x="1675174" y="2609405"/>
              <a:ext cx="693000" cy="968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FCC1395-9E52-402B-9CFF-AEB2E3DBB2D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70854" y="2605085"/>
                <a:ext cx="70164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0F1F05-45BD-42DE-BC2E-795753DA7F30}"/>
                  </a:ext>
                </a:extLst>
              </p14:cNvPr>
              <p14:cNvContentPartPr/>
              <p14:nvPr/>
            </p14:nvContentPartPr>
            <p14:xfrm>
              <a:off x="1978294" y="3667445"/>
              <a:ext cx="1664280" cy="46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0F1F05-45BD-42DE-BC2E-795753DA7F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73974" y="3663125"/>
                <a:ext cx="16729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2DA69787-A8CE-4A6B-B420-B5DF9D4BAE68}"/>
                  </a:ext>
                </a:extLst>
              </p14:cNvPr>
              <p14:cNvContentPartPr/>
              <p14:nvPr/>
            </p14:nvContentPartPr>
            <p14:xfrm>
              <a:off x="8621545" y="979450"/>
              <a:ext cx="219960" cy="4881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2DA69787-A8CE-4A6B-B420-B5DF9D4BAE6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17225" y="975130"/>
                <a:ext cx="22860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BF68CC0-65E8-4A48-A72B-C066F020D412}"/>
                  </a:ext>
                </a:extLst>
              </p14:cNvPr>
              <p14:cNvContentPartPr/>
              <p14:nvPr/>
            </p14:nvContentPartPr>
            <p14:xfrm>
              <a:off x="8575465" y="708010"/>
              <a:ext cx="26640" cy="1414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BF68CC0-65E8-4A48-A72B-C066F020D41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1145" y="703690"/>
                <a:ext cx="35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99CC0A-D4C0-48CB-8077-AAC4594AD861}"/>
                  </a:ext>
                </a:extLst>
              </p14:cNvPr>
              <p14:cNvContentPartPr/>
              <p14:nvPr/>
            </p14:nvContentPartPr>
            <p14:xfrm>
              <a:off x="8522185" y="663010"/>
              <a:ext cx="114840" cy="1137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99CC0A-D4C0-48CB-8077-AAC4594AD86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7865" y="658690"/>
                <a:ext cx="123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66E49F48-7102-40AF-9C69-062316C68228}"/>
                  </a:ext>
                </a:extLst>
              </p14:cNvPr>
              <p14:cNvContentPartPr/>
              <p14:nvPr/>
            </p14:nvContentPartPr>
            <p14:xfrm>
              <a:off x="8653945" y="756970"/>
              <a:ext cx="60840" cy="61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66E49F48-7102-40AF-9C69-062316C6822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649625" y="752650"/>
                <a:ext cx="69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252C04E-0757-4FB4-BF05-D02CBE1E7DC9}"/>
                  </a:ext>
                </a:extLst>
              </p14:cNvPr>
              <p14:cNvContentPartPr/>
              <p14:nvPr/>
            </p14:nvContentPartPr>
            <p14:xfrm>
              <a:off x="8718385" y="714850"/>
              <a:ext cx="99360" cy="8208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252C04E-0757-4FB4-BF05-D02CBE1E7D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714065" y="710530"/>
                <a:ext cx="1080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F7B5485B-B240-4927-94B0-1441D80FD8F2}"/>
                  </a:ext>
                </a:extLst>
              </p14:cNvPr>
              <p14:cNvContentPartPr/>
              <p14:nvPr/>
            </p14:nvContentPartPr>
            <p14:xfrm>
              <a:off x="8749345" y="624490"/>
              <a:ext cx="93960" cy="1382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F7B5485B-B240-4927-94B0-1441D80FD8F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45025" y="620170"/>
                <a:ext cx="1026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D64A300F-980D-46F5-AA09-C90C9B4056CC}"/>
                  </a:ext>
                </a:extLst>
              </p14:cNvPr>
              <p14:cNvContentPartPr/>
              <p14:nvPr/>
            </p14:nvContentPartPr>
            <p14:xfrm>
              <a:off x="8818465" y="609010"/>
              <a:ext cx="101160" cy="14364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D64A300F-980D-46F5-AA09-C90C9B4056C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14145" y="604690"/>
                <a:ext cx="1098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178ACC76-81E9-4753-B378-9608101D4EBE}"/>
                  </a:ext>
                </a:extLst>
              </p14:cNvPr>
              <p14:cNvContentPartPr/>
              <p14:nvPr/>
            </p14:nvContentPartPr>
            <p14:xfrm>
              <a:off x="8929705" y="530530"/>
              <a:ext cx="106920" cy="1893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178ACC76-81E9-4753-B378-9608101D4E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925385" y="526210"/>
                <a:ext cx="115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C01841DE-9B84-4A80-9ED3-20314CD45AA6}"/>
                  </a:ext>
                </a:extLst>
              </p14:cNvPr>
              <p14:cNvContentPartPr/>
              <p14:nvPr/>
            </p14:nvContentPartPr>
            <p14:xfrm>
              <a:off x="9031585" y="593170"/>
              <a:ext cx="43560" cy="201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C01841DE-9B84-4A80-9ED3-20314CD45AA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27265" y="588850"/>
                <a:ext cx="522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EA20087D-B57F-4885-B61A-54C7F51DA468}"/>
                  </a:ext>
                </a:extLst>
              </p14:cNvPr>
              <p14:cNvContentPartPr/>
              <p14:nvPr/>
            </p14:nvContentPartPr>
            <p14:xfrm>
              <a:off x="9007465" y="559330"/>
              <a:ext cx="119520" cy="849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EA20087D-B57F-4885-B61A-54C7F51DA46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03145" y="555010"/>
                <a:ext cx="128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751A388-E42A-49DB-812E-28D2928DB86F}"/>
                  </a:ext>
                </a:extLst>
              </p14:cNvPr>
              <p14:cNvContentPartPr/>
              <p14:nvPr/>
            </p14:nvContentPartPr>
            <p14:xfrm>
              <a:off x="9144265" y="450610"/>
              <a:ext cx="210600" cy="1162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751A388-E42A-49DB-812E-28D2928DB86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39945" y="446290"/>
                <a:ext cx="2192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063CEEC8-DFAB-4134-A012-F31F9801B197}"/>
                  </a:ext>
                </a:extLst>
              </p14:cNvPr>
              <p14:cNvContentPartPr/>
              <p14:nvPr/>
            </p14:nvContentPartPr>
            <p14:xfrm>
              <a:off x="9357745" y="417130"/>
              <a:ext cx="73800" cy="759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063CEEC8-DFAB-4134-A012-F31F9801B19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53425" y="412810"/>
                <a:ext cx="824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83F22629-A45D-4763-BC88-1F26A8E71681}"/>
                  </a:ext>
                </a:extLst>
              </p14:cNvPr>
              <p14:cNvContentPartPr/>
              <p14:nvPr/>
            </p14:nvContentPartPr>
            <p14:xfrm>
              <a:off x="9431905" y="389050"/>
              <a:ext cx="64080" cy="15372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83F22629-A45D-4763-BC88-1F26A8E716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427585" y="384730"/>
                <a:ext cx="72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4AFB19A5-A171-4C8F-AB2F-53FCE3E3D8AB}"/>
                  </a:ext>
                </a:extLst>
              </p14:cNvPr>
              <p14:cNvContentPartPr/>
              <p14:nvPr/>
            </p14:nvContentPartPr>
            <p14:xfrm>
              <a:off x="9502825" y="340810"/>
              <a:ext cx="47880" cy="950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4AFB19A5-A171-4C8F-AB2F-53FCE3E3D8A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98505" y="336490"/>
                <a:ext cx="56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77B8612-470F-43D9-A60B-EE8626175B63}"/>
                  </a:ext>
                </a:extLst>
              </p14:cNvPr>
              <p14:cNvContentPartPr/>
              <p14:nvPr/>
            </p14:nvContentPartPr>
            <p14:xfrm>
              <a:off x="9547465" y="303010"/>
              <a:ext cx="151560" cy="1116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77B8612-470F-43D9-A60B-EE8626175B6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543145" y="298690"/>
                <a:ext cx="1602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E238A9D-3CC6-467D-95DA-B33266CD9658}"/>
                  </a:ext>
                </a:extLst>
              </p14:cNvPr>
              <p14:cNvContentPartPr/>
              <p14:nvPr/>
            </p14:nvContentPartPr>
            <p14:xfrm>
              <a:off x="9652945" y="230650"/>
              <a:ext cx="74520" cy="1339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E238A9D-3CC6-467D-95DA-B33266CD96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648625" y="226330"/>
                <a:ext cx="83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0B5BD330-EE43-4226-8D89-6D8EA3D3D417}"/>
                  </a:ext>
                </a:extLst>
              </p14:cNvPr>
              <p14:cNvContentPartPr/>
              <p14:nvPr/>
            </p14:nvContentPartPr>
            <p14:xfrm>
              <a:off x="9572665" y="247210"/>
              <a:ext cx="76320" cy="68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0B5BD330-EE43-4226-8D89-6D8EA3D3D4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568345" y="242890"/>
                <a:ext cx="849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D5525C4-78B9-40C8-B84D-CFEAE5DEE467}"/>
                  </a:ext>
                </a:extLst>
              </p14:cNvPr>
              <p14:cNvContentPartPr/>
              <p14:nvPr/>
            </p14:nvContentPartPr>
            <p14:xfrm>
              <a:off x="9789385" y="246850"/>
              <a:ext cx="104760" cy="1112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D5525C4-78B9-40C8-B84D-CFEAE5DEE46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785065" y="242530"/>
                <a:ext cx="113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702164C-E10B-49B7-8ABF-42EC235252E5}"/>
                  </a:ext>
                </a:extLst>
              </p14:cNvPr>
              <p14:cNvContentPartPr/>
              <p14:nvPr/>
            </p14:nvContentPartPr>
            <p14:xfrm>
              <a:off x="9888025" y="235330"/>
              <a:ext cx="41760" cy="101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702164C-E10B-49B7-8ABF-42EC235252E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883705" y="231010"/>
                <a:ext cx="50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419B3B6D-432B-4F9F-9B1A-A04F3045C478}"/>
                  </a:ext>
                </a:extLst>
              </p14:cNvPr>
              <p14:cNvContentPartPr/>
              <p14:nvPr/>
            </p14:nvContentPartPr>
            <p14:xfrm>
              <a:off x="9972985" y="176290"/>
              <a:ext cx="100800" cy="1512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419B3B6D-432B-4F9F-9B1A-A04F3045C47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968665" y="171970"/>
                <a:ext cx="109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B2BD19D7-748F-40DE-80B4-F59D4CBEC7FC}"/>
                  </a:ext>
                </a:extLst>
              </p14:cNvPr>
              <p14:cNvContentPartPr/>
              <p14:nvPr/>
            </p14:nvContentPartPr>
            <p14:xfrm>
              <a:off x="9641425" y="843730"/>
              <a:ext cx="178200" cy="21096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B2BD19D7-748F-40DE-80B4-F59D4CBEC7F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637105" y="839410"/>
                <a:ext cx="1868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AB18B2DD-AFE9-4046-98C1-0EF78D81AB73}"/>
                  </a:ext>
                </a:extLst>
              </p14:cNvPr>
              <p14:cNvContentPartPr/>
              <p14:nvPr/>
            </p14:nvContentPartPr>
            <p14:xfrm>
              <a:off x="9699385" y="946330"/>
              <a:ext cx="139320" cy="385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AB18B2DD-AFE9-4046-98C1-0EF78D81AB7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695065" y="942010"/>
                <a:ext cx="147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0385952-30A9-4C21-8A45-6662DDAB938D}"/>
                  </a:ext>
                </a:extLst>
              </p14:cNvPr>
              <p14:cNvContentPartPr/>
              <p14:nvPr/>
            </p14:nvContentPartPr>
            <p14:xfrm>
              <a:off x="9902065" y="943810"/>
              <a:ext cx="99720" cy="92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0385952-30A9-4C21-8A45-6662DDAB938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97745" y="939490"/>
                <a:ext cx="1083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E565D620-6DE1-4121-A3D3-62E05944D856}"/>
                  </a:ext>
                </a:extLst>
              </p14:cNvPr>
              <p14:cNvContentPartPr/>
              <p14:nvPr/>
            </p14:nvContentPartPr>
            <p14:xfrm>
              <a:off x="10109785" y="858130"/>
              <a:ext cx="26640" cy="244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E565D620-6DE1-4121-A3D3-62E05944D8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05465" y="853810"/>
                <a:ext cx="352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E935EDB8-78A1-4FF5-9D0B-2A3AB7F4A1AB}"/>
                  </a:ext>
                </a:extLst>
              </p14:cNvPr>
              <p14:cNvContentPartPr/>
              <p14:nvPr/>
            </p14:nvContentPartPr>
            <p14:xfrm>
              <a:off x="10138225" y="912850"/>
              <a:ext cx="34200" cy="291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E935EDB8-78A1-4FF5-9D0B-2A3AB7F4A1A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133905" y="908530"/>
                <a:ext cx="428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2AACB917-B49D-4B7F-90F2-7217B428960C}"/>
                  </a:ext>
                </a:extLst>
              </p14:cNvPr>
              <p14:cNvContentPartPr/>
              <p14:nvPr/>
            </p14:nvContentPartPr>
            <p14:xfrm>
              <a:off x="10285825" y="796210"/>
              <a:ext cx="117720" cy="22860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2AACB917-B49D-4B7F-90F2-7217B428960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81505" y="791890"/>
                <a:ext cx="1263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5F698785-790D-401B-8D74-13911E66751E}"/>
                  </a:ext>
                </a:extLst>
              </p14:cNvPr>
              <p14:cNvContentPartPr/>
              <p14:nvPr/>
            </p14:nvContentPartPr>
            <p14:xfrm>
              <a:off x="10422985" y="782890"/>
              <a:ext cx="39960" cy="680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5F698785-790D-401B-8D74-13911E66751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18665" y="778570"/>
                <a:ext cx="486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236DD5BC-A6C5-4FA4-9F11-A46AE6972FB8}"/>
                  </a:ext>
                </a:extLst>
              </p14:cNvPr>
              <p14:cNvContentPartPr/>
              <p14:nvPr/>
            </p14:nvContentPartPr>
            <p14:xfrm>
              <a:off x="10466905" y="725290"/>
              <a:ext cx="131040" cy="1170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236DD5BC-A6C5-4FA4-9F11-A46AE6972FB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62585" y="720970"/>
                <a:ext cx="139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3C225B58-074F-42D7-9A95-7B7B87F1D7C1}"/>
                  </a:ext>
                </a:extLst>
              </p14:cNvPr>
              <p14:cNvContentPartPr/>
              <p14:nvPr/>
            </p14:nvContentPartPr>
            <p14:xfrm>
              <a:off x="10680025" y="646450"/>
              <a:ext cx="95760" cy="1378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3C225B58-074F-42D7-9A95-7B7B87F1D7C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75705" y="642130"/>
                <a:ext cx="1044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5BDC64C-87C3-49E7-B54E-E1C8E6BC834A}"/>
                  </a:ext>
                </a:extLst>
              </p14:cNvPr>
              <p14:cNvContentPartPr/>
              <p14:nvPr/>
            </p14:nvContentPartPr>
            <p14:xfrm>
              <a:off x="10772905" y="675970"/>
              <a:ext cx="162360" cy="83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5BDC64C-87C3-49E7-B54E-E1C8E6BC834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68585" y="671650"/>
                <a:ext cx="1710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F09FEE3D-95A3-4C22-80A1-F0BB7995450F}"/>
                  </a:ext>
                </a:extLst>
              </p14:cNvPr>
              <p14:cNvContentPartPr/>
              <p14:nvPr/>
            </p14:nvContentPartPr>
            <p14:xfrm>
              <a:off x="10969825" y="640690"/>
              <a:ext cx="70920" cy="676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F09FEE3D-95A3-4C22-80A1-F0BB799545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965505" y="636370"/>
                <a:ext cx="795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81DC92E-1A7D-484F-9162-F9B142BB7C7A}"/>
                  </a:ext>
                </a:extLst>
              </p14:cNvPr>
              <p14:cNvContentPartPr/>
              <p14:nvPr/>
            </p14:nvContentPartPr>
            <p14:xfrm>
              <a:off x="10448545" y="1185370"/>
              <a:ext cx="18000" cy="1278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81DC92E-1A7D-484F-9162-F9B142BB7C7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44225" y="1181050"/>
                <a:ext cx="26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91F6F5C2-2436-4070-8AD9-168F6B00FCC4}"/>
                  </a:ext>
                </a:extLst>
              </p14:cNvPr>
              <p14:cNvContentPartPr/>
              <p14:nvPr/>
            </p14:nvContentPartPr>
            <p14:xfrm>
              <a:off x="10456465" y="1176370"/>
              <a:ext cx="95760" cy="1094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91F6F5C2-2436-4070-8AD9-168F6B00FCC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452145" y="1172050"/>
                <a:ext cx="10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73141D7-B806-46EF-AF6F-D2FE851990D3}"/>
                  </a:ext>
                </a:extLst>
              </p14:cNvPr>
              <p14:cNvContentPartPr/>
              <p14:nvPr/>
            </p14:nvContentPartPr>
            <p14:xfrm>
              <a:off x="10439185" y="1235410"/>
              <a:ext cx="104040" cy="280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73141D7-B806-46EF-AF6F-D2FE851990D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434865" y="1231090"/>
                <a:ext cx="1126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B7448082-8057-41B8-8CC0-B35A8E59AB23}"/>
                  </a:ext>
                </a:extLst>
              </p14:cNvPr>
              <p14:cNvContentPartPr/>
              <p14:nvPr/>
            </p14:nvContentPartPr>
            <p14:xfrm>
              <a:off x="10559065" y="1250170"/>
              <a:ext cx="142560" cy="82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B7448082-8057-41B8-8CC0-B35A8E59AB2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554745" y="1245850"/>
                <a:ext cx="1512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2637F01-E3BB-4ADA-A813-D2B37C9DBE16}"/>
                  </a:ext>
                </a:extLst>
              </p14:cNvPr>
              <p14:cNvContentPartPr/>
              <p14:nvPr/>
            </p14:nvContentPartPr>
            <p14:xfrm>
              <a:off x="10686865" y="1131730"/>
              <a:ext cx="30240" cy="1152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2637F01-E3BB-4ADA-A813-D2B37C9DBE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682545" y="1127410"/>
                <a:ext cx="38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870D45D-6BFC-4D75-9CB3-9EF2B1D5AB5E}"/>
                  </a:ext>
                </a:extLst>
              </p14:cNvPr>
              <p14:cNvContentPartPr/>
              <p14:nvPr/>
            </p14:nvContentPartPr>
            <p14:xfrm>
              <a:off x="10718185" y="1176010"/>
              <a:ext cx="22680" cy="97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870D45D-6BFC-4D75-9CB3-9EF2B1D5AB5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713865" y="1171690"/>
                <a:ext cx="313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6C247494-2C8B-4596-AF84-318D9C4F38BD}"/>
                  </a:ext>
                </a:extLst>
              </p14:cNvPr>
              <p14:cNvContentPartPr/>
              <p14:nvPr/>
            </p14:nvContentPartPr>
            <p14:xfrm>
              <a:off x="10825465" y="998170"/>
              <a:ext cx="108000" cy="14040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6C247494-2C8B-4596-AF84-318D9C4F38B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821145" y="993850"/>
                <a:ext cx="1166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EFE3C50-84D3-41DC-8C9E-62964FD5BA08}"/>
                  </a:ext>
                </a:extLst>
              </p14:cNvPr>
              <p14:cNvContentPartPr/>
              <p14:nvPr/>
            </p14:nvContentPartPr>
            <p14:xfrm>
              <a:off x="10956865" y="893410"/>
              <a:ext cx="117360" cy="2019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EFE3C50-84D3-41DC-8C9E-62964FD5BA0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952545" y="889090"/>
                <a:ext cx="126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F2FB865B-1542-4E29-BD97-8BA313C21C1A}"/>
                  </a:ext>
                </a:extLst>
              </p14:cNvPr>
              <p14:cNvContentPartPr/>
              <p14:nvPr/>
            </p14:nvContentPartPr>
            <p14:xfrm>
              <a:off x="11071705" y="859210"/>
              <a:ext cx="50040" cy="1490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F2FB865B-1542-4E29-BD97-8BA313C21C1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067385" y="854890"/>
                <a:ext cx="586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7098018-456A-4B18-900F-83D0F3A8E4A7}"/>
                  </a:ext>
                </a:extLst>
              </p14:cNvPr>
              <p14:cNvContentPartPr/>
              <p14:nvPr/>
            </p14:nvContentPartPr>
            <p14:xfrm>
              <a:off x="11117065" y="922210"/>
              <a:ext cx="58680" cy="820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7098018-456A-4B18-900F-83D0F3A8E4A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12745" y="917890"/>
                <a:ext cx="673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32BC31AD-DE0C-4757-8DD8-13D6B74961B5}"/>
                  </a:ext>
                </a:extLst>
              </p14:cNvPr>
              <p14:cNvContentPartPr/>
              <p14:nvPr/>
            </p14:nvContentPartPr>
            <p14:xfrm>
              <a:off x="11198065" y="799810"/>
              <a:ext cx="97200" cy="16344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32BC31AD-DE0C-4757-8DD8-13D6B74961B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193745" y="795490"/>
                <a:ext cx="105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FE9673F4-E5D6-47C9-96E3-0D2862DD7C02}"/>
                  </a:ext>
                </a:extLst>
              </p14:cNvPr>
              <p14:cNvContentPartPr/>
              <p14:nvPr/>
            </p14:nvContentPartPr>
            <p14:xfrm>
              <a:off x="11286625" y="759130"/>
              <a:ext cx="115560" cy="15840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FE9673F4-E5D6-47C9-96E3-0D2862DD7C0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82305" y="754810"/>
                <a:ext cx="1242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0D57C7C6-BCE4-4570-9C85-15AC88EDF57A}"/>
                  </a:ext>
                </a:extLst>
              </p14:cNvPr>
              <p14:cNvContentPartPr/>
              <p14:nvPr/>
            </p14:nvContentPartPr>
            <p14:xfrm>
              <a:off x="11472025" y="682450"/>
              <a:ext cx="83880" cy="1504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0D57C7C6-BCE4-4570-9C85-15AC88EDF57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1467705" y="678130"/>
                <a:ext cx="92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B80BD45B-1921-4D4C-9DA5-5C2702C708F1}"/>
                  </a:ext>
                </a:extLst>
              </p14:cNvPr>
              <p14:cNvContentPartPr/>
              <p14:nvPr/>
            </p14:nvContentPartPr>
            <p14:xfrm>
              <a:off x="11580385" y="666610"/>
              <a:ext cx="218880" cy="1195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B80BD45B-1921-4D4C-9DA5-5C2702C708F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576065" y="662290"/>
                <a:ext cx="227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5C34C6B-D9E3-4FE1-B0B4-880BFF7CE04B}"/>
                  </a:ext>
                </a:extLst>
              </p14:cNvPr>
              <p14:cNvContentPartPr/>
              <p14:nvPr/>
            </p14:nvContentPartPr>
            <p14:xfrm>
              <a:off x="11784145" y="595690"/>
              <a:ext cx="102240" cy="950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5C34C6B-D9E3-4FE1-B0B4-880BFF7CE04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1779825" y="591370"/>
                <a:ext cx="110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C0B967A4-8352-4EE0-A8C2-08CA3D5D4A69}"/>
                  </a:ext>
                </a:extLst>
              </p14:cNvPr>
              <p14:cNvContentPartPr/>
              <p14:nvPr/>
            </p14:nvContentPartPr>
            <p14:xfrm>
              <a:off x="11738425" y="664450"/>
              <a:ext cx="72360" cy="5724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C0B967A4-8352-4EE0-A8C2-08CA3D5D4A69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734105" y="660130"/>
                <a:ext cx="8100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69360F37-F1B7-427E-9967-222387C2EC1C}"/>
              </a:ext>
            </a:extLst>
          </p:cNvPr>
          <p:cNvGrpSpPr/>
          <p:nvPr/>
        </p:nvGrpSpPr>
        <p:grpSpPr>
          <a:xfrm>
            <a:off x="8177494" y="763685"/>
            <a:ext cx="266760" cy="256680"/>
            <a:chOff x="8177494" y="763685"/>
            <a:chExt cx="26676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4EBF925-7AE3-43D5-AB5C-3B8C521302B0}"/>
                    </a:ext>
                  </a:extLst>
                </p14:cNvPr>
                <p14:cNvContentPartPr/>
                <p14:nvPr/>
              </p14:nvContentPartPr>
              <p14:xfrm>
                <a:off x="8264254" y="848285"/>
                <a:ext cx="36000" cy="113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4EBF925-7AE3-43D5-AB5C-3B8C521302B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59934" y="843965"/>
                  <a:ext cx="44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F5BA7D1-5F48-46F9-A54F-1B0C9A55E2ED}"/>
                    </a:ext>
                  </a:extLst>
                </p14:cNvPr>
                <p14:cNvContentPartPr/>
                <p14:nvPr/>
              </p14:nvContentPartPr>
              <p14:xfrm>
                <a:off x="8177494" y="763685"/>
                <a:ext cx="209160" cy="2566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F5BA7D1-5F48-46F9-A54F-1B0C9A55E2E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73174" y="759365"/>
                  <a:ext cx="21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AEC5655-286A-4316-A76F-9151C85D2ADB}"/>
                    </a:ext>
                  </a:extLst>
                </p14:cNvPr>
                <p14:cNvContentPartPr/>
                <p14:nvPr/>
              </p14:nvContentPartPr>
              <p14:xfrm>
                <a:off x="8412574" y="801845"/>
                <a:ext cx="15120" cy="122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AEC5655-286A-4316-A76F-9151C85D2AD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408254" y="797525"/>
                  <a:ext cx="23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AA4F418-AE57-43FA-A079-EED6BD9E5CD3}"/>
                    </a:ext>
                  </a:extLst>
                </p14:cNvPr>
                <p14:cNvContentPartPr/>
                <p14:nvPr/>
              </p14:nvContentPartPr>
              <p14:xfrm>
                <a:off x="8433094" y="885725"/>
                <a:ext cx="11160" cy="25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AA4F418-AE57-43FA-A079-EED6BD9E5C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428774" y="881405"/>
                  <a:ext cx="19800" cy="3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31C0FF6E-3624-4BE9-B850-0A78F1506AF7}"/>
                  </a:ext>
                </a:extLst>
              </p14:cNvPr>
              <p14:cNvContentPartPr/>
              <p14:nvPr/>
            </p14:nvContentPartPr>
            <p14:xfrm>
              <a:off x="10311214" y="764045"/>
              <a:ext cx="685800" cy="3196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31C0FF6E-3624-4BE9-B850-0A78F1506AF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06894" y="759725"/>
                <a:ext cx="6944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45456606-5191-432A-932D-8417DB9C38DB}"/>
                  </a:ext>
                </a:extLst>
              </p14:cNvPr>
              <p14:cNvContentPartPr/>
              <p14:nvPr/>
            </p14:nvContentPartPr>
            <p14:xfrm>
              <a:off x="4387054" y="2282165"/>
              <a:ext cx="510480" cy="6696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45456606-5191-432A-932D-8417DB9C38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382734" y="2277845"/>
                <a:ext cx="5191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4C5C160-AACB-47F6-81A4-86A243BED4A7}"/>
                  </a:ext>
                </a:extLst>
              </p14:cNvPr>
              <p14:cNvContentPartPr/>
              <p14:nvPr/>
            </p14:nvContentPartPr>
            <p14:xfrm>
              <a:off x="1370254" y="3973085"/>
              <a:ext cx="16560" cy="1958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4C5C160-AACB-47F6-81A4-86A243BED4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365934" y="3968765"/>
                <a:ext cx="25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97F933D-B504-4743-BFCB-0C52EAD1931B}"/>
                  </a:ext>
                </a:extLst>
              </p14:cNvPr>
              <p14:cNvContentPartPr/>
              <p14:nvPr/>
            </p14:nvContentPartPr>
            <p14:xfrm>
              <a:off x="1252174" y="3923045"/>
              <a:ext cx="238680" cy="96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97F933D-B504-4743-BFCB-0C52EAD1931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1247854" y="3918725"/>
                <a:ext cx="247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610F9EF-2854-4A04-BE49-8DF5765A3D89}"/>
                  </a:ext>
                </a:extLst>
              </p14:cNvPr>
              <p14:cNvContentPartPr/>
              <p14:nvPr/>
            </p14:nvContentPartPr>
            <p14:xfrm>
              <a:off x="1541974" y="3876605"/>
              <a:ext cx="138960" cy="332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610F9EF-2854-4A04-BE49-8DF5765A3D8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1537654" y="3872285"/>
                <a:ext cx="14760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650AB90-2FC9-4785-8593-06354E6F8DF0}"/>
                  </a:ext>
                </a:extLst>
              </p14:cNvPr>
              <p14:cNvContentPartPr/>
              <p14:nvPr/>
            </p14:nvContentPartPr>
            <p14:xfrm>
              <a:off x="1707934" y="3966245"/>
              <a:ext cx="24480" cy="166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650AB90-2FC9-4785-8593-06354E6F8DF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703614" y="3961925"/>
                <a:ext cx="331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EDEA788-0D25-478D-B222-2E7ABE757815}"/>
                  </a:ext>
                </a:extLst>
              </p14:cNvPr>
              <p14:cNvContentPartPr/>
              <p14:nvPr/>
            </p14:nvContentPartPr>
            <p14:xfrm>
              <a:off x="1644214" y="3925205"/>
              <a:ext cx="162360" cy="874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EDEA788-0D25-478D-B222-2E7ABE75781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639894" y="3920885"/>
                <a:ext cx="1710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51A2BAD7-56C3-4187-8AA9-CDC723213DAE}"/>
                  </a:ext>
                </a:extLst>
              </p14:cNvPr>
              <p14:cNvContentPartPr/>
              <p14:nvPr/>
            </p14:nvContentPartPr>
            <p14:xfrm>
              <a:off x="1772014" y="4018445"/>
              <a:ext cx="88920" cy="1022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51A2BAD7-56C3-4187-8AA9-CDC723213DA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767694" y="4014125"/>
                <a:ext cx="975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EBF8E12-02EA-420D-8FA1-A8B26569D2F1}"/>
                  </a:ext>
                </a:extLst>
              </p14:cNvPr>
              <p14:cNvContentPartPr/>
              <p14:nvPr/>
            </p14:nvContentPartPr>
            <p14:xfrm>
              <a:off x="1872814" y="4004765"/>
              <a:ext cx="91080" cy="1206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EBF8E12-02EA-420D-8FA1-A8B26569D2F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68494" y="4000445"/>
                <a:ext cx="9972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888CCD9-1D9B-4A8C-99B9-9AA64FFF008D}"/>
                  </a:ext>
                </a:extLst>
              </p14:cNvPr>
              <p14:cNvContentPartPr/>
              <p14:nvPr/>
            </p14:nvContentPartPr>
            <p14:xfrm>
              <a:off x="1929694" y="3922325"/>
              <a:ext cx="124920" cy="1612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888CCD9-1D9B-4A8C-99B9-9AA64FFF008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925374" y="3918005"/>
                <a:ext cx="1335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72982DE-1A00-4EB1-9320-A04A7543B78E}"/>
                  </a:ext>
                </a:extLst>
              </p14:cNvPr>
              <p14:cNvContentPartPr/>
              <p14:nvPr/>
            </p14:nvContentPartPr>
            <p14:xfrm>
              <a:off x="2037334" y="3920525"/>
              <a:ext cx="73800" cy="17676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72982DE-1A00-4EB1-9320-A04A7543B78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33014" y="3916205"/>
                <a:ext cx="824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E2B5F445-6BC8-4B2A-B2A2-C3FC5CC3A474}"/>
                  </a:ext>
                </a:extLst>
              </p14:cNvPr>
              <p14:cNvContentPartPr/>
              <p14:nvPr/>
            </p14:nvContentPartPr>
            <p14:xfrm>
              <a:off x="2105014" y="3995765"/>
              <a:ext cx="100800" cy="849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E2B5F445-6BC8-4B2A-B2A2-C3FC5CC3A47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100694" y="3991445"/>
                <a:ext cx="1094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8F6F601-AA7B-4765-AD9F-BEB5D689DE43}"/>
                  </a:ext>
                </a:extLst>
              </p14:cNvPr>
              <p14:cNvContentPartPr/>
              <p14:nvPr/>
            </p14:nvContentPartPr>
            <p14:xfrm>
              <a:off x="2213374" y="3923045"/>
              <a:ext cx="141480" cy="1292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8F6F601-AA7B-4765-AD9F-BEB5D689DE43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209054" y="3918725"/>
                <a:ext cx="150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11D6E07-82DE-42A2-9D5A-3A4355D553F7}"/>
                  </a:ext>
                </a:extLst>
              </p14:cNvPr>
              <p14:cNvContentPartPr/>
              <p14:nvPr/>
            </p14:nvContentPartPr>
            <p14:xfrm>
              <a:off x="2451694" y="3969485"/>
              <a:ext cx="266040" cy="99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11D6E07-82DE-42A2-9D5A-3A4355D553F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47374" y="3965165"/>
                <a:ext cx="274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CF85213-50A8-4E32-8E0D-F8E7B2800A95}"/>
                  </a:ext>
                </a:extLst>
              </p14:cNvPr>
              <p14:cNvContentPartPr/>
              <p14:nvPr/>
            </p14:nvContentPartPr>
            <p14:xfrm>
              <a:off x="2745454" y="3956165"/>
              <a:ext cx="61920" cy="10044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CF85213-50A8-4E32-8E0D-F8E7B2800A95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741134" y="3951845"/>
                <a:ext cx="70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7BE17DC9-FB2E-4A24-AE28-841ED712815E}"/>
                  </a:ext>
                </a:extLst>
              </p14:cNvPr>
              <p14:cNvContentPartPr/>
              <p14:nvPr/>
            </p14:nvContentPartPr>
            <p14:xfrm>
              <a:off x="2808814" y="3968405"/>
              <a:ext cx="109800" cy="1792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7BE17DC9-FB2E-4A24-AE28-841ED712815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04494" y="3964085"/>
                <a:ext cx="1184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DE43987-6571-47DA-B46F-DC81D290B7EA}"/>
                  </a:ext>
                </a:extLst>
              </p14:cNvPr>
              <p14:cNvContentPartPr/>
              <p14:nvPr/>
            </p14:nvContentPartPr>
            <p14:xfrm>
              <a:off x="2933734" y="3894605"/>
              <a:ext cx="249480" cy="1407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DE43987-6571-47DA-B46F-DC81D290B7E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29414" y="3890285"/>
                <a:ext cx="2581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E59BCEB-9501-4118-AA95-B8F581EF37D7}"/>
                  </a:ext>
                </a:extLst>
              </p14:cNvPr>
              <p14:cNvContentPartPr/>
              <p14:nvPr/>
            </p14:nvContentPartPr>
            <p14:xfrm>
              <a:off x="3219214" y="3880925"/>
              <a:ext cx="52200" cy="1587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E59BCEB-9501-4118-AA95-B8F581EF37D7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14894" y="3876605"/>
                <a:ext cx="608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4729871-F27C-4551-9383-05234D742FBF}"/>
                  </a:ext>
                </a:extLst>
              </p14:cNvPr>
              <p14:cNvContentPartPr/>
              <p14:nvPr/>
            </p14:nvContentPartPr>
            <p14:xfrm>
              <a:off x="3101854" y="3871925"/>
              <a:ext cx="59040" cy="540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4729871-F27C-4551-9383-05234D742FB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97534" y="3867605"/>
                <a:ext cx="6768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44151A6-10A5-4957-9A1E-AEB77A7E8B9B}"/>
                  </a:ext>
                </a:extLst>
              </p14:cNvPr>
              <p14:cNvContentPartPr/>
              <p14:nvPr/>
            </p14:nvContentPartPr>
            <p14:xfrm>
              <a:off x="3355294" y="3949325"/>
              <a:ext cx="115920" cy="871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44151A6-10A5-4957-9A1E-AEB77A7E8B9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350974" y="3945005"/>
                <a:ext cx="124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B0F6400-7176-4E33-BDBE-E87B9DDA36B3}"/>
                  </a:ext>
                </a:extLst>
              </p14:cNvPr>
              <p14:cNvContentPartPr/>
              <p14:nvPr/>
            </p14:nvContentPartPr>
            <p14:xfrm>
              <a:off x="3484894" y="3881285"/>
              <a:ext cx="23760" cy="130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B0F6400-7176-4E33-BDBE-E87B9DDA36B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480574" y="3876965"/>
                <a:ext cx="324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FA03D76E-C820-42D7-A015-849040D7BAAC}"/>
                  </a:ext>
                </a:extLst>
              </p14:cNvPr>
              <p14:cNvContentPartPr/>
              <p14:nvPr/>
            </p14:nvContentPartPr>
            <p14:xfrm>
              <a:off x="3541774" y="3849605"/>
              <a:ext cx="164520" cy="168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FA03D76E-C820-42D7-A015-849040D7BAAC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537454" y="3845285"/>
                <a:ext cx="1731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43E6DA4-CD4F-4807-96D6-8169A73DA93A}"/>
                  </a:ext>
                </a:extLst>
              </p14:cNvPr>
              <p14:cNvContentPartPr/>
              <p14:nvPr/>
            </p14:nvContentPartPr>
            <p14:xfrm>
              <a:off x="3720694" y="3811085"/>
              <a:ext cx="78840" cy="2732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43E6DA4-CD4F-4807-96D6-8169A73DA93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716374" y="3806765"/>
                <a:ext cx="874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4639931-F0B1-4E90-8B39-1B5A20209EA5}"/>
                  </a:ext>
                </a:extLst>
              </p14:cNvPr>
              <p14:cNvContentPartPr/>
              <p14:nvPr/>
            </p14:nvContentPartPr>
            <p14:xfrm>
              <a:off x="1751134" y="3805325"/>
              <a:ext cx="1416600" cy="918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4639931-F0B1-4E90-8B39-1B5A20209EA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46814" y="3801005"/>
                <a:ext cx="14252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450CD986-6F46-4CFB-B9DE-5419FB0183A5}"/>
                  </a:ext>
                </a:extLst>
              </p14:cNvPr>
              <p14:cNvContentPartPr/>
              <p14:nvPr/>
            </p14:nvContentPartPr>
            <p14:xfrm>
              <a:off x="2640694" y="3713885"/>
              <a:ext cx="15480" cy="1004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450CD986-6F46-4CFB-B9DE-5419FB0183A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36374" y="3709565"/>
                <a:ext cx="241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009C31A-8D52-4654-AECE-D3F3E3884661}"/>
                  </a:ext>
                </a:extLst>
              </p14:cNvPr>
              <p14:cNvContentPartPr/>
              <p14:nvPr/>
            </p14:nvContentPartPr>
            <p14:xfrm>
              <a:off x="2525134" y="3686885"/>
              <a:ext cx="212040" cy="1566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009C31A-8D52-4654-AECE-D3F3E38846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520814" y="3682565"/>
                <a:ext cx="220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4309D293-89B7-4E70-B4DF-685B8512CC30}"/>
                  </a:ext>
                </a:extLst>
              </p14:cNvPr>
              <p14:cNvContentPartPr/>
              <p14:nvPr/>
            </p14:nvContentPartPr>
            <p14:xfrm>
              <a:off x="3892054" y="4406885"/>
              <a:ext cx="203040" cy="255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4309D293-89B7-4E70-B4DF-685B8512CC3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87734" y="4402565"/>
                <a:ext cx="211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3AE9C8DC-DBE9-4578-B55E-5785DA559F87}"/>
                  </a:ext>
                </a:extLst>
              </p14:cNvPr>
              <p14:cNvContentPartPr/>
              <p14:nvPr/>
            </p14:nvContentPartPr>
            <p14:xfrm>
              <a:off x="3896734" y="4465565"/>
              <a:ext cx="219600" cy="115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3AE9C8DC-DBE9-4578-B55E-5785DA559F8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892414" y="4461245"/>
                <a:ext cx="2282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13F838A-7398-452A-9422-B86DFE572005}"/>
                  </a:ext>
                </a:extLst>
              </p14:cNvPr>
              <p14:cNvContentPartPr/>
              <p14:nvPr/>
            </p14:nvContentPartPr>
            <p14:xfrm>
              <a:off x="3914374" y="3956525"/>
              <a:ext cx="163440" cy="10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13F838A-7398-452A-9422-B86DFE572005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910054" y="3952205"/>
                <a:ext cx="17208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57BED15-A4B2-4ABD-B68E-85FA13316B13}"/>
                  </a:ext>
                </a:extLst>
              </p14:cNvPr>
              <p14:cNvContentPartPr/>
              <p14:nvPr/>
            </p14:nvContentPartPr>
            <p14:xfrm>
              <a:off x="3945694" y="3984245"/>
              <a:ext cx="167400" cy="17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57BED15-A4B2-4ABD-B68E-85FA13316B1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941374" y="3979925"/>
                <a:ext cx="1760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D4BCBB0-B4DC-46CE-9B0E-0667A14F55B9}"/>
                  </a:ext>
                </a:extLst>
              </p14:cNvPr>
              <p14:cNvContentPartPr/>
              <p14:nvPr/>
            </p14:nvContentPartPr>
            <p14:xfrm>
              <a:off x="4292734" y="3830165"/>
              <a:ext cx="43200" cy="155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D4BCBB0-B4DC-46CE-9B0E-0667A14F55B9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288414" y="3825845"/>
                <a:ext cx="518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5B612FC-D11B-4D8A-9BD6-7916C898B404}"/>
                  </a:ext>
                </a:extLst>
              </p14:cNvPr>
              <p14:cNvContentPartPr/>
              <p14:nvPr/>
            </p14:nvContentPartPr>
            <p14:xfrm>
              <a:off x="4180054" y="3789485"/>
              <a:ext cx="267840" cy="86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5B612FC-D11B-4D8A-9BD6-7916C898B40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175734" y="3785165"/>
                <a:ext cx="2764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DE58AEE-F0C7-4611-858D-63ED03CBCC1E}"/>
                  </a:ext>
                </a:extLst>
              </p14:cNvPr>
              <p14:cNvContentPartPr/>
              <p14:nvPr/>
            </p14:nvContentPartPr>
            <p14:xfrm>
              <a:off x="4526014" y="3730085"/>
              <a:ext cx="118080" cy="25740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DE58AEE-F0C7-4611-858D-63ED03CBCC1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521694" y="3725765"/>
                <a:ext cx="12672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5134FEF-E4E1-46E1-B75B-BB8F253A3548}"/>
                  </a:ext>
                </a:extLst>
              </p14:cNvPr>
              <p14:cNvContentPartPr/>
              <p14:nvPr/>
            </p14:nvContentPartPr>
            <p14:xfrm>
              <a:off x="4722214" y="3808565"/>
              <a:ext cx="34560" cy="1087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5134FEF-E4E1-46E1-B75B-BB8F253A354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717894" y="3804245"/>
                <a:ext cx="432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92596F58-C106-44C9-9098-FB7F2B91A9E8}"/>
                  </a:ext>
                </a:extLst>
              </p14:cNvPr>
              <p14:cNvContentPartPr/>
              <p14:nvPr/>
            </p14:nvContentPartPr>
            <p14:xfrm>
              <a:off x="4695574" y="3794165"/>
              <a:ext cx="124920" cy="1526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92596F58-C106-44C9-9098-FB7F2B91A9E8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691254" y="3789845"/>
                <a:ext cx="1335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AD724BD-DE2C-449D-A6D2-3F59988B6DF4}"/>
                  </a:ext>
                </a:extLst>
              </p14:cNvPr>
              <p14:cNvContentPartPr/>
              <p14:nvPr/>
            </p14:nvContentPartPr>
            <p14:xfrm>
              <a:off x="4865134" y="3759245"/>
              <a:ext cx="77760" cy="169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AD724BD-DE2C-449D-A6D2-3F59988B6DF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860814" y="3754925"/>
                <a:ext cx="864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0549A7D-C654-4B06-9D41-9FB0CEB60F70}"/>
                  </a:ext>
                </a:extLst>
              </p14:cNvPr>
              <p14:cNvContentPartPr/>
              <p14:nvPr/>
            </p14:nvContentPartPr>
            <p14:xfrm>
              <a:off x="5004454" y="3786965"/>
              <a:ext cx="106920" cy="111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0549A7D-C654-4B06-9D41-9FB0CEB60F7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000134" y="3782645"/>
                <a:ext cx="1155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F8CEC07-5753-41D3-9AF3-4CBAB2829BFC}"/>
                  </a:ext>
                </a:extLst>
              </p14:cNvPr>
              <p14:cNvContentPartPr/>
              <p14:nvPr/>
            </p14:nvContentPartPr>
            <p14:xfrm>
              <a:off x="5082934" y="3780845"/>
              <a:ext cx="9000" cy="86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F8CEC07-5753-41D3-9AF3-4CBAB2829BF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78614" y="3776525"/>
                <a:ext cx="176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E6D0C77-F080-4CC0-8F2B-8FFA434A1BDC}"/>
                  </a:ext>
                </a:extLst>
              </p14:cNvPr>
              <p14:cNvContentPartPr/>
              <p14:nvPr/>
            </p14:nvContentPartPr>
            <p14:xfrm>
              <a:off x="4878814" y="3713165"/>
              <a:ext cx="62640" cy="2509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E6D0C77-F080-4CC0-8F2B-8FFA434A1BD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74494" y="3708845"/>
                <a:ext cx="712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E033BE17-32DB-4AB9-AE9E-7F166CF8C7C0}"/>
                  </a:ext>
                </a:extLst>
              </p14:cNvPr>
              <p14:cNvContentPartPr/>
              <p14:nvPr/>
            </p14:nvContentPartPr>
            <p14:xfrm>
              <a:off x="5051614" y="3779405"/>
              <a:ext cx="57600" cy="1220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E033BE17-32DB-4AB9-AE9E-7F166CF8C7C0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047294" y="3775085"/>
                <a:ext cx="662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808C08D-C00C-4CBA-94D9-52D12D68CAB2}"/>
                  </a:ext>
                </a:extLst>
              </p14:cNvPr>
              <p14:cNvContentPartPr/>
              <p14:nvPr/>
            </p14:nvContentPartPr>
            <p14:xfrm>
              <a:off x="5015254" y="3843125"/>
              <a:ext cx="83160" cy="11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808C08D-C00C-4CBA-94D9-52D12D68CAB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10934" y="3838805"/>
                <a:ext cx="91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372FA70A-3497-4957-99D7-03B612C4526E}"/>
                  </a:ext>
                </a:extLst>
              </p14:cNvPr>
              <p14:cNvContentPartPr/>
              <p14:nvPr/>
            </p14:nvContentPartPr>
            <p14:xfrm>
              <a:off x="5136214" y="3836285"/>
              <a:ext cx="67320" cy="1018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372FA70A-3497-4957-99D7-03B612C4526E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31894" y="3831965"/>
                <a:ext cx="759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DA59922-A522-4A49-AB1F-A862B125E342}"/>
                  </a:ext>
                </a:extLst>
              </p14:cNvPr>
              <p14:cNvContentPartPr/>
              <p14:nvPr/>
            </p14:nvContentPartPr>
            <p14:xfrm>
              <a:off x="5205694" y="3732245"/>
              <a:ext cx="86760" cy="2610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DA59922-A522-4A49-AB1F-A862B125E342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01374" y="3727925"/>
                <a:ext cx="9540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5B74F8AD-C5CB-4400-B667-FE8C34F0221C}"/>
                  </a:ext>
                </a:extLst>
              </p14:cNvPr>
              <p14:cNvContentPartPr/>
              <p14:nvPr/>
            </p14:nvContentPartPr>
            <p14:xfrm>
              <a:off x="4253494" y="4016285"/>
              <a:ext cx="406080" cy="774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5B74F8AD-C5CB-4400-B667-FE8C34F0221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249174" y="4011965"/>
                <a:ext cx="4147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76E64A3-C55E-4885-9962-0C67BA9D2D21}"/>
                  </a:ext>
                </a:extLst>
              </p14:cNvPr>
              <p14:cNvContentPartPr/>
              <p14:nvPr/>
            </p14:nvContentPartPr>
            <p14:xfrm>
              <a:off x="4649494" y="4019525"/>
              <a:ext cx="464760" cy="9540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76E64A3-C55E-4885-9962-0C67BA9D2D21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45174" y="4015205"/>
                <a:ext cx="473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56F657C3-F86B-4007-8A9E-1B8810EDEE8E}"/>
                  </a:ext>
                </a:extLst>
              </p14:cNvPr>
              <p14:cNvContentPartPr/>
              <p14:nvPr/>
            </p14:nvContentPartPr>
            <p14:xfrm>
              <a:off x="4385614" y="4146245"/>
              <a:ext cx="72360" cy="936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56F657C3-F86B-4007-8A9E-1B8810EDEE8E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381294" y="4141925"/>
                <a:ext cx="810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46347B00-44CA-4B13-AD27-F4AB6EEFB59D}"/>
                  </a:ext>
                </a:extLst>
              </p14:cNvPr>
              <p14:cNvContentPartPr/>
              <p14:nvPr/>
            </p14:nvContentPartPr>
            <p14:xfrm>
              <a:off x="4508014" y="4195205"/>
              <a:ext cx="73080" cy="180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46347B00-44CA-4B13-AD27-F4AB6EEFB59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503694" y="4190885"/>
                <a:ext cx="817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22BE440D-45E0-4438-96DD-92978ECBD193}"/>
                  </a:ext>
                </a:extLst>
              </p14:cNvPr>
              <p14:cNvContentPartPr/>
              <p14:nvPr/>
            </p14:nvContentPartPr>
            <p14:xfrm>
              <a:off x="4630774" y="4150925"/>
              <a:ext cx="55440" cy="446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22BE440D-45E0-4438-96DD-92978ECBD19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626454" y="4146605"/>
                <a:ext cx="640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A57C00F0-7E4F-4B58-A503-5148A6D4AA04}"/>
                  </a:ext>
                </a:extLst>
              </p14:cNvPr>
              <p14:cNvContentPartPr/>
              <p14:nvPr/>
            </p14:nvContentPartPr>
            <p14:xfrm>
              <a:off x="4708174" y="4175765"/>
              <a:ext cx="12600" cy="687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A57C00F0-7E4F-4B58-A503-5148A6D4AA0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03854" y="4171445"/>
                <a:ext cx="212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54E2F32A-42E6-4E3D-8D4C-F742C0639CB0}"/>
                  </a:ext>
                </a:extLst>
              </p14:cNvPr>
              <p14:cNvContentPartPr/>
              <p14:nvPr/>
            </p14:nvContentPartPr>
            <p14:xfrm>
              <a:off x="4784854" y="4143725"/>
              <a:ext cx="87480" cy="8280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54E2F32A-42E6-4E3D-8D4C-F742C0639CB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780534" y="4139405"/>
                <a:ext cx="961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5D71293-32CF-4CCF-9539-A7EA58538280}"/>
                  </a:ext>
                </a:extLst>
              </p14:cNvPr>
              <p14:cNvContentPartPr/>
              <p14:nvPr/>
            </p14:nvContentPartPr>
            <p14:xfrm>
              <a:off x="4516294" y="4414805"/>
              <a:ext cx="108000" cy="658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5D71293-32CF-4CCF-9539-A7EA5853828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11974" y="4410485"/>
                <a:ext cx="116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A73BD79D-1CAD-490F-9140-2E77BC09E6A3}"/>
                  </a:ext>
                </a:extLst>
              </p14:cNvPr>
              <p14:cNvContentPartPr/>
              <p14:nvPr/>
            </p14:nvContentPartPr>
            <p14:xfrm>
              <a:off x="4659214" y="4481405"/>
              <a:ext cx="16920" cy="838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A73BD79D-1CAD-490F-9140-2E77BC09E6A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654894" y="4477085"/>
                <a:ext cx="255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66073DA7-560E-4E81-A17F-7D1801A3BB69}"/>
                  </a:ext>
                </a:extLst>
              </p14:cNvPr>
              <p14:cNvContentPartPr/>
              <p14:nvPr/>
            </p14:nvContentPartPr>
            <p14:xfrm>
              <a:off x="4758574" y="4372325"/>
              <a:ext cx="83520" cy="11592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66073DA7-560E-4E81-A17F-7D1801A3BB69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754254" y="4368005"/>
                <a:ext cx="921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287AA4D2-6809-4822-9F3D-30822821EB80}"/>
                  </a:ext>
                </a:extLst>
              </p14:cNvPr>
              <p14:cNvContentPartPr/>
              <p14:nvPr/>
            </p14:nvContentPartPr>
            <p14:xfrm>
              <a:off x="4346374" y="4227605"/>
              <a:ext cx="542880" cy="7704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287AA4D2-6809-4822-9F3D-30822821EB8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342054" y="4223285"/>
                <a:ext cx="551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94984075-0217-4E86-A3FD-2F69EDD74D21}"/>
                  </a:ext>
                </a:extLst>
              </p14:cNvPr>
              <p14:cNvContentPartPr/>
              <p14:nvPr/>
            </p14:nvContentPartPr>
            <p14:xfrm>
              <a:off x="5171494" y="4393205"/>
              <a:ext cx="40320" cy="34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94984075-0217-4E86-A3FD-2F69EDD74D2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167174" y="4388885"/>
                <a:ext cx="4896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E43258E5-51E2-4A94-B4EB-A61684ECF31A}"/>
              </a:ext>
            </a:extLst>
          </p:cNvPr>
          <p:cNvGrpSpPr/>
          <p:nvPr/>
        </p:nvGrpSpPr>
        <p:grpSpPr>
          <a:xfrm>
            <a:off x="5352214" y="4274405"/>
            <a:ext cx="384840" cy="233280"/>
            <a:chOff x="5352214" y="4274405"/>
            <a:chExt cx="3848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E837FCE-F238-4EC0-8C42-374659C325CC}"/>
                    </a:ext>
                  </a:extLst>
                </p14:cNvPr>
                <p14:cNvContentPartPr/>
                <p14:nvPr/>
              </p14:nvContentPartPr>
              <p14:xfrm>
                <a:off x="5352214" y="4333805"/>
                <a:ext cx="119880" cy="1123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E837FCE-F238-4EC0-8C42-374659C325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47894" y="4329485"/>
                  <a:ext cx="128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0DB5550-01BA-4625-B05B-DA0DDFE83F66}"/>
                    </a:ext>
                  </a:extLst>
                </p14:cNvPr>
                <p14:cNvContentPartPr/>
                <p14:nvPr/>
              </p14:nvContentPartPr>
              <p14:xfrm>
                <a:off x="5516014" y="4388165"/>
                <a:ext cx="9360" cy="119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0DB5550-01BA-4625-B05B-DA0DDFE83F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11694" y="4383845"/>
                  <a:ext cx="18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971D3DB-3E52-4460-8F46-A8849249AAB1}"/>
                    </a:ext>
                  </a:extLst>
                </p14:cNvPr>
                <p14:cNvContentPartPr/>
                <p14:nvPr/>
              </p14:nvContentPartPr>
              <p14:xfrm>
                <a:off x="5594494" y="4274405"/>
                <a:ext cx="119880" cy="1530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971D3DB-3E52-4460-8F46-A8849249AAB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90174" y="4270085"/>
                  <a:ext cx="128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D131A31-9232-4DF5-83BF-8876357B650D}"/>
                    </a:ext>
                  </a:extLst>
                </p14:cNvPr>
                <p14:cNvContentPartPr/>
                <p14:nvPr/>
              </p14:nvContentPartPr>
              <p14:xfrm>
                <a:off x="5588734" y="4356845"/>
                <a:ext cx="148320" cy="6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D131A31-9232-4DF5-83BF-8876357B650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84414" y="4352525"/>
                  <a:ext cx="15696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926E0A48-BD8A-4A4B-A0C9-A8863AC7A82C}"/>
              </a:ext>
            </a:extLst>
          </p:cNvPr>
          <p:cNvGrpSpPr/>
          <p:nvPr/>
        </p:nvGrpSpPr>
        <p:grpSpPr>
          <a:xfrm>
            <a:off x="6013894" y="4338485"/>
            <a:ext cx="205560" cy="91080"/>
            <a:chOff x="6013894" y="4338485"/>
            <a:chExt cx="20556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D8FD4E3-D3FB-4B47-AFA3-BB3570CCFC40}"/>
                    </a:ext>
                  </a:extLst>
                </p14:cNvPr>
                <p14:cNvContentPartPr/>
                <p14:nvPr/>
              </p14:nvContentPartPr>
              <p14:xfrm>
                <a:off x="6096694" y="4338485"/>
                <a:ext cx="16200" cy="91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D8FD4E3-D3FB-4B47-AFA3-BB3570CCFC4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92374" y="4334165"/>
                  <a:ext cx="2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92FAD24-0CE3-474E-8ECD-440BDF25652B}"/>
                    </a:ext>
                  </a:extLst>
                </p14:cNvPr>
                <p14:cNvContentPartPr/>
                <p14:nvPr/>
              </p14:nvContentPartPr>
              <p14:xfrm>
                <a:off x="6013894" y="4367285"/>
                <a:ext cx="205560" cy="140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92FAD24-0CE3-474E-8ECD-440BDF25652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009574" y="4362965"/>
                  <a:ext cx="21420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80C2AB6F-DFDA-47B1-B537-B306FDDAB576}"/>
                  </a:ext>
                </a:extLst>
              </p14:cNvPr>
              <p14:cNvContentPartPr/>
              <p14:nvPr/>
            </p14:nvContentPartPr>
            <p14:xfrm>
              <a:off x="8059054" y="2310965"/>
              <a:ext cx="1350360" cy="86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80C2AB6F-DFDA-47B1-B537-B306FDDAB57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054734" y="2306645"/>
                <a:ext cx="1359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69F2592-080D-4567-9033-D4DC1D0C4DF6}"/>
                  </a:ext>
                </a:extLst>
              </p14:cNvPr>
              <p14:cNvContentPartPr/>
              <p14:nvPr/>
            </p14:nvContentPartPr>
            <p14:xfrm>
              <a:off x="1721974" y="2309885"/>
              <a:ext cx="1131840" cy="374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69F2592-080D-4567-9033-D4DC1D0C4DF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17654" y="2305565"/>
                <a:ext cx="1140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0218358E-18BB-4D95-BCDE-E220DC089DAD}"/>
                  </a:ext>
                </a:extLst>
              </p14:cNvPr>
              <p14:cNvContentPartPr/>
              <p14:nvPr/>
            </p14:nvContentPartPr>
            <p14:xfrm>
              <a:off x="7691854" y="2304125"/>
              <a:ext cx="717840" cy="496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0218358E-18BB-4D95-BCDE-E220DC089DA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87534" y="2299805"/>
                <a:ext cx="7264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50AFE006-04B2-4B84-818F-E68A71B4D40F}"/>
                  </a:ext>
                </a:extLst>
              </p14:cNvPr>
              <p14:cNvContentPartPr/>
              <p14:nvPr/>
            </p14:nvContentPartPr>
            <p14:xfrm>
              <a:off x="1525054" y="2181005"/>
              <a:ext cx="864360" cy="5594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50AFE006-04B2-4B84-818F-E68A71B4D40F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520734" y="2176685"/>
                <a:ext cx="873000" cy="56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B627EEAB-4ACB-43BA-BE2A-FC64CFA6AF91}"/>
              </a:ext>
            </a:extLst>
          </p:cNvPr>
          <p:cNvGrpSpPr/>
          <p:nvPr/>
        </p:nvGrpSpPr>
        <p:grpSpPr>
          <a:xfrm>
            <a:off x="6495574" y="4283765"/>
            <a:ext cx="446400" cy="185760"/>
            <a:chOff x="6495574" y="4283765"/>
            <a:chExt cx="4464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4C0CD1D-392B-43E2-9F1C-0B73F8846CDD}"/>
                    </a:ext>
                  </a:extLst>
                </p14:cNvPr>
                <p14:cNvContentPartPr/>
                <p14:nvPr/>
              </p14:nvContentPartPr>
              <p14:xfrm>
                <a:off x="6495574" y="4301765"/>
                <a:ext cx="112680" cy="1177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4C0CD1D-392B-43E2-9F1C-0B73F8846CD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91254" y="4297445"/>
                  <a:ext cx="12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3357412-A2BB-4F98-8E02-91C3367E2011}"/>
                    </a:ext>
                  </a:extLst>
                </p14:cNvPr>
                <p14:cNvContentPartPr/>
                <p14:nvPr/>
              </p14:nvContentPartPr>
              <p14:xfrm>
                <a:off x="6641374" y="4365485"/>
                <a:ext cx="27720" cy="1040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3357412-A2BB-4F98-8E02-91C3367E201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37054" y="4361165"/>
                  <a:ext cx="36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E2D7E70-C318-4094-82BE-42310C66174E}"/>
                    </a:ext>
                  </a:extLst>
                </p14:cNvPr>
                <p14:cNvContentPartPr/>
                <p14:nvPr/>
              </p14:nvContentPartPr>
              <p14:xfrm>
                <a:off x="6716974" y="4283765"/>
                <a:ext cx="92880" cy="1515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E2D7E70-C318-4094-82BE-42310C66174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12654" y="4279445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ECCEB05-AAE3-474C-B950-D6EF8DF3D45E}"/>
                    </a:ext>
                  </a:extLst>
                </p14:cNvPr>
                <p14:cNvContentPartPr/>
                <p14:nvPr/>
              </p14:nvContentPartPr>
              <p14:xfrm>
                <a:off x="6917854" y="4357205"/>
                <a:ext cx="24120" cy="25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ECCEB05-AAE3-474C-B950-D6EF8DF3D4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13534" y="4352885"/>
                  <a:ext cx="327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uppieren 199">
            <a:extLst>
              <a:ext uri="{FF2B5EF4-FFF2-40B4-BE49-F238E27FC236}">
                <a16:creationId xmlns:a16="http://schemas.microsoft.com/office/drawing/2014/main" id="{CD757048-96C9-4376-B4A7-56CC3A1436FA}"/>
              </a:ext>
            </a:extLst>
          </p:cNvPr>
          <p:cNvGrpSpPr/>
          <p:nvPr/>
        </p:nvGrpSpPr>
        <p:grpSpPr>
          <a:xfrm>
            <a:off x="5408014" y="3550085"/>
            <a:ext cx="2617560" cy="627120"/>
            <a:chOff x="5408014" y="3550085"/>
            <a:chExt cx="2617560" cy="62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9B628B2-E8D6-445F-9B4F-96D883F7C289}"/>
                    </a:ext>
                  </a:extLst>
                </p14:cNvPr>
                <p14:cNvContentPartPr/>
                <p14:nvPr/>
              </p14:nvContentPartPr>
              <p14:xfrm>
                <a:off x="5408014" y="3855725"/>
                <a:ext cx="25920" cy="33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9B628B2-E8D6-445F-9B4F-96D883F7C28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03694" y="3851405"/>
                  <a:ext cx="3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4A1CD7-143E-4B07-BD5E-E080377AB22C}"/>
                    </a:ext>
                  </a:extLst>
                </p14:cNvPr>
                <p14:cNvContentPartPr/>
                <p14:nvPr/>
              </p14:nvContentPartPr>
              <p14:xfrm>
                <a:off x="5550574" y="3747365"/>
                <a:ext cx="14400" cy="136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4A1CD7-143E-4B07-BD5E-E080377AB22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6254" y="3743045"/>
                  <a:ext cx="23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8C9D758-F142-4ABC-B507-EAC661BC10F1}"/>
                    </a:ext>
                  </a:extLst>
                </p14:cNvPr>
                <p14:cNvContentPartPr/>
                <p14:nvPr/>
              </p14:nvContentPartPr>
              <p14:xfrm>
                <a:off x="5478574" y="3719645"/>
                <a:ext cx="185400" cy="73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8C9D758-F142-4ABC-B507-EAC661BC10F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474254" y="3715325"/>
                  <a:ext cx="1940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33C1E65-1253-413C-B4DA-81624113E8E5}"/>
                    </a:ext>
                  </a:extLst>
                </p14:cNvPr>
                <p14:cNvContentPartPr/>
                <p14:nvPr/>
              </p14:nvContentPartPr>
              <p14:xfrm>
                <a:off x="5653174" y="3731885"/>
                <a:ext cx="92160" cy="164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33C1E65-1253-413C-B4DA-81624113E8E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48854" y="3727565"/>
                  <a:ext cx="100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6BD63A4-3378-4C48-8F09-3CD66710274E}"/>
                    </a:ext>
                  </a:extLst>
                </p14:cNvPr>
                <p14:cNvContentPartPr/>
                <p14:nvPr/>
              </p14:nvContentPartPr>
              <p14:xfrm>
                <a:off x="5785654" y="3762125"/>
                <a:ext cx="73080" cy="118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6BD63A4-3378-4C48-8F09-3CD66710274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81334" y="3757805"/>
                  <a:ext cx="81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CA0D7C2-2952-48F0-9EE0-56A08DE211DB}"/>
                    </a:ext>
                  </a:extLst>
                </p14:cNvPr>
                <p14:cNvContentPartPr/>
                <p14:nvPr/>
              </p14:nvContentPartPr>
              <p14:xfrm>
                <a:off x="5774134" y="3830885"/>
                <a:ext cx="95760" cy="11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CA0D7C2-2952-48F0-9EE0-56A08DE211D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69814" y="3826565"/>
                  <a:ext cx="1044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75FC2ED-2A77-4868-A174-EF10D4A86D3E}"/>
                    </a:ext>
                  </a:extLst>
                </p14:cNvPr>
                <p14:cNvContentPartPr/>
                <p14:nvPr/>
              </p14:nvContentPartPr>
              <p14:xfrm>
                <a:off x="5888974" y="3841685"/>
                <a:ext cx="49320" cy="83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75FC2ED-2A77-4868-A174-EF10D4A86D3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84654" y="3837365"/>
                  <a:ext cx="57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E7896D8-97E6-4C92-B209-B53B2C130B07}"/>
                    </a:ext>
                  </a:extLst>
                </p14:cNvPr>
                <p14:cNvContentPartPr/>
                <p14:nvPr/>
              </p14:nvContentPartPr>
              <p14:xfrm>
                <a:off x="5990854" y="3711365"/>
                <a:ext cx="76320" cy="226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E7896D8-97E6-4C92-B209-B53B2C130B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986534" y="3707045"/>
                  <a:ext cx="84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468EE4-B9BC-42F4-B3B9-46D5CA5A77A6}"/>
                    </a:ext>
                  </a:extLst>
                </p14:cNvPr>
                <p14:cNvContentPartPr/>
                <p14:nvPr/>
              </p14:nvContentPartPr>
              <p14:xfrm>
                <a:off x="6204694" y="3762845"/>
                <a:ext cx="25920" cy="112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468EE4-B9BC-42F4-B3B9-46D5CA5A77A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00374" y="3758525"/>
                  <a:ext cx="34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0354FF0-5987-4603-A920-A69AD3A0649A}"/>
                    </a:ext>
                  </a:extLst>
                </p14:cNvPr>
                <p14:cNvContentPartPr/>
                <p14:nvPr/>
              </p14:nvContentPartPr>
              <p14:xfrm>
                <a:off x="6182014" y="3795965"/>
                <a:ext cx="136080" cy="3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0354FF0-5987-4603-A920-A69AD3A064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177694" y="3791645"/>
                  <a:ext cx="1447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0E62541-23A3-4CA3-AB4F-3D4FE165A985}"/>
                    </a:ext>
                  </a:extLst>
                </p14:cNvPr>
                <p14:cNvContentPartPr/>
                <p14:nvPr/>
              </p14:nvContentPartPr>
              <p14:xfrm>
                <a:off x="6483334" y="3736925"/>
                <a:ext cx="4320" cy="135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0E62541-23A3-4CA3-AB4F-3D4FE165A98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79014" y="3732605"/>
                  <a:ext cx="12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06CBB74-4AB5-4B68-8EF4-8FCDD2C87644}"/>
                    </a:ext>
                  </a:extLst>
                </p14:cNvPr>
                <p14:cNvContentPartPr/>
                <p14:nvPr/>
              </p14:nvContentPartPr>
              <p14:xfrm>
                <a:off x="6392254" y="3675365"/>
                <a:ext cx="196560" cy="91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06CBB74-4AB5-4B68-8EF4-8FCDD2C8764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387934" y="3671045"/>
                  <a:ext cx="205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126143A-C9E3-4D25-A948-E296EC55C6DA}"/>
                    </a:ext>
                  </a:extLst>
                </p14:cNvPr>
                <p14:cNvContentPartPr/>
                <p14:nvPr/>
              </p14:nvContentPartPr>
              <p14:xfrm>
                <a:off x="6617614" y="3666725"/>
                <a:ext cx="83520" cy="1681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126143A-C9E3-4D25-A948-E296EC55C6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13294" y="3662405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DBE431-046D-4F2B-B624-C257FD39ABA8}"/>
                    </a:ext>
                  </a:extLst>
                </p14:cNvPr>
                <p14:cNvContentPartPr/>
                <p14:nvPr/>
              </p14:nvContentPartPr>
              <p14:xfrm>
                <a:off x="6791134" y="3699845"/>
                <a:ext cx="10440" cy="1101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DBE431-046D-4F2B-B624-C257FD39AB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86814" y="3695525"/>
                  <a:ext cx="19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C118BD5-BD0B-4DC8-B681-55B01B18C26F}"/>
                    </a:ext>
                  </a:extLst>
                </p14:cNvPr>
                <p14:cNvContentPartPr/>
                <p14:nvPr/>
              </p14:nvContentPartPr>
              <p14:xfrm>
                <a:off x="6731014" y="3679685"/>
                <a:ext cx="138240" cy="1501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C118BD5-BD0B-4DC8-B681-55B01B18C26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26694" y="3675365"/>
                  <a:ext cx="146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79CCECE-CB62-4BE5-8047-A08625DA4B48}"/>
                    </a:ext>
                  </a:extLst>
                </p14:cNvPr>
                <p14:cNvContentPartPr/>
                <p14:nvPr/>
              </p14:nvContentPartPr>
              <p14:xfrm>
                <a:off x="6902734" y="3631085"/>
                <a:ext cx="5040" cy="242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79CCECE-CB62-4BE5-8047-A08625DA4B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98414" y="3626765"/>
                  <a:ext cx="13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80FC524-7A3C-48BC-AF3E-B036403B6A0C}"/>
                    </a:ext>
                  </a:extLst>
                </p14:cNvPr>
                <p14:cNvContentPartPr/>
                <p14:nvPr/>
              </p14:nvContentPartPr>
              <p14:xfrm>
                <a:off x="6970774" y="3664565"/>
                <a:ext cx="75240" cy="133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80FC524-7A3C-48BC-AF3E-B036403B6A0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66454" y="3660245"/>
                  <a:ext cx="83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D628F1D-82B0-44F5-BC1F-6FAFE2E57E58}"/>
                    </a:ext>
                  </a:extLst>
                </p14:cNvPr>
                <p14:cNvContentPartPr/>
                <p14:nvPr/>
              </p14:nvContentPartPr>
              <p14:xfrm>
                <a:off x="6990934" y="3676445"/>
                <a:ext cx="108000" cy="1274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D628F1D-82B0-44F5-BC1F-6FAFE2E57E5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86614" y="3672125"/>
                  <a:ext cx="116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9478528-82F8-4C86-BF85-759F4547113A}"/>
                    </a:ext>
                  </a:extLst>
                </p14:cNvPr>
                <p14:cNvContentPartPr/>
                <p14:nvPr/>
              </p14:nvContentPartPr>
              <p14:xfrm>
                <a:off x="7093174" y="3784445"/>
                <a:ext cx="95760" cy="730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9478528-82F8-4C86-BF85-759F454711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88854" y="3780125"/>
                  <a:ext cx="104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130E5E5-6C63-49E6-8D05-A101E4427081}"/>
                    </a:ext>
                  </a:extLst>
                </p14:cNvPr>
                <p14:cNvContentPartPr/>
                <p14:nvPr/>
              </p14:nvContentPartPr>
              <p14:xfrm>
                <a:off x="7191814" y="3588965"/>
                <a:ext cx="92520" cy="302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130E5E5-6C63-49E6-8D05-A101E442708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87494" y="3584645"/>
                  <a:ext cx="1011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980CC77-56CE-445B-8C8E-ECDD2035C008}"/>
                    </a:ext>
                  </a:extLst>
                </p14:cNvPr>
                <p14:cNvContentPartPr/>
                <p14:nvPr/>
              </p14:nvContentPartPr>
              <p14:xfrm>
                <a:off x="7374694" y="3744485"/>
                <a:ext cx="31680" cy="24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980CC77-56CE-445B-8C8E-ECDD2035C00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70374" y="3740165"/>
                  <a:ext cx="40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A690A47-942E-4EB6-B48B-F6888F15AE7C}"/>
                    </a:ext>
                  </a:extLst>
                </p14:cNvPr>
                <p14:cNvContentPartPr/>
                <p14:nvPr/>
              </p14:nvContentPartPr>
              <p14:xfrm>
                <a:off x="7510414" y="3641885"/>
                <a:ext cx="18360" cy="162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A690A47-942E-4EB6-B48B-F6888F15AE7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06094" y="3637565"/>
                  <a:ext cx="27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3A7E73B-3615-4698-B77E-597992D44706}"/>
                    </a:ext>
                  </a:extLst>
                </p14:cNvPr>
                <p14:cNvContentPartPr/>
                <p14:nvPr/>
              </p14:nvContentPartPr>
              <p14:xfrm>
                <a:off x="7425454" y="3603005"/>
                <a:ext cx="162000" cy="71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3A7E73B-3615-4698-B77E-597992D4470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21134" y="3598685"/>
                  <a:ext cx="170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69E2416-539B-4513-96F4-73433E5EDB14}"/>
                    </a:ext>
                  </a:extLst>
                </p14:cNvPr>
                <p14:cNvContentPartPr/>
                <p14:nvPr/>
              </p14:nvContentPartPr>
              <p14:xfrm>
                <a:off x="7598254" y="3610205"/>
                <a:ext cx="118080" cy="164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69E2416-539B-4513-96F4-73433E5EDB1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93934" y="3605885"/>
                  <a:ext cx="12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B5E7692A-1ED0-4A22-BC80-AE25597C82C2}"/>
                    </a:ext>
                  </a:extLst>
                </p14:cNvPr>
                <p14:cNvContentPartPr/>
                <p14:nvPr/>
              </p14:nvContentPartPr>
              <p14:xfrm>
                <a:off x="7743334" y="3632525"/>
                <a:ext cx="57960" cy="126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B5E7692A-1ED0-4A22-BC80-AE25597C82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39014" y="3628205"/>
                  <a:ext cx="66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F71F39F-8192-4355-B649-8FD8A3AE9558}"/>
                    </a:ext>
                  </a:extLst>
                </p14:cNvPr>
                <p14:cNvContentPartPr/>
                <p14:nvPr/>
              </p14:nvContentPartPr>
              <p14:xfrm>
                <a:off x="7717414" y="3637205"/>
                <a:ext cx="127080" cy="878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F71F39F-8192-4355-B649-8FD8A3AE955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713094" y="3632885"/>
                  <a:ext cx="13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F20D50C-5CA9-4F71-A391-F53B0907AF69}"/>
                    </a:ext>
                  </a:extLst>
                </p14:cNvPr>
                <p14:cNvContentPartPr/>
                <p14:nvPr/>
              </p14:nvContentPartPr>
              <p14:xfrm>
                <a:off x="7839094" y="3715325"/>
                <a:ext cx="104040" cy="88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F20D50C-5CA9-4F71-A391-F53B0907AF6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34774" y="3711005"/>
                  <a:ext cx="112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D0EB311-F3F3-434C-ADAC-957A26961F98}"/>
                    </a:ext>
                  </a:extLst>
                </p14:cNvPr>
                <p14:cNvContentPartPr/>
                <p14:nvPr/>
              </p14:nvContentPartPr>
              <p14:xfrm>
                <a:off x="7899214" y="3550085"/>
                <a:ext cx="126360" cy="320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D0EB311-F3F3-434C-ADAC-957A26961F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94894" y="3545765"/>
                  <a:ext cx="135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8BC472-BEC7-47C4-84EA-059571EBC0B8}"/>
                    </a:ext>
                  </a:extLst>
                </p14:cNvPr>
                <p14:cNvContentPartPr/>
                <p14:nvPr/>
              </p14:nvContentPartPr>
              <p14:xfrm>
                <a:off x="5625454" y="3919085"/>
                <a:ext cx="117000" cy="835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8BC472-BEC7-47C4-84EA-059571EBC0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21134" y="3914765"/>
                  <a:ext cx="125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BFA67E1-0D78-4714-88B6-998A0015E4EC}"/>
                    </a:ext>
                  </a:extLst>
                </p14:cNvPr>
                <p14:cNvContentPartPr/>
                <p14:nvPr/>
              </p14:nvContentPartPr>
              <p14:xfrm>
                <a:off x="5656414" y="3945365"/>
                <a:ext cx="118080" cy="37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BFA67E1-0D78-4714-88B6-998A0015E4E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52094" y="3941045"/>
                  <a:ext cx="126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ECFD7F8-BD0F-462C-9F39-C0DB79217F74}"/>
                    </a:ext>
                  </a:extLst>
                </p14:cNvPr>
                <p14:cNvContentPartPr/>
                <p14:nvPr/>
              </p14:nvContentPartPr>
              <p14:xfrm>
                <a:off x="5604574" y="3965165"/>
                <a:ext cx="218520" cy="1072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ECFD7F8-BD0F-462C-9F39-C0DB79217F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600254" y="3960845"/>
                  <a:ext cx="227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3B6BD4B-4D32-4688-A53E-98F62A30BB74}"/>
                    </a:ext>
                  </a:extLst>
                </p14:cNvPr>
                <p14:cNvContentPartPr/>
                <p14:nvPr/>
              </p14:nvContentPartPr>
              <p14:xfrm>
                <a:off x="5674054" y="4018805"/>
                <a:ext cx="83520" cy="658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3B6BD4B-4D32-4688-A53E-98F62A30BB7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669734" y="4014485"/>
                  <a:ext cx="92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6915E7B-24DA-4EE4-8792-A49A7699612E}"/>
                    </a:ext>
                  </a:extLst>
                </p14:cNvPr>
                <p14:cNvContentPartPr/>
                <p14:nvPr/>
              </p14:nvContentPartPr>
              <p14:xfrm>
                <a:off x="5777374" y="4015205"/>
                <a:ext cx="92880" cy="705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6915E7B-24DA-4EE4-8792-A49A7699612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73054" y="4010885"/>
                  <a:ext cx="101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DF8A0B6-CC65-468A-B186-A8D9DDF81C6C}"/>
                    </a:ext>
                  </a:extLst>
                </p14:cNvPr>
                <p14:cNvContentPartPr/>
                <p14:nvPr/>
              </p14:nvContentPartPr>
              <p14:xfrm>
                <a:off x="6759094" y="3897845"/>
                <a:ext cx="69120" cy="838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DF8A0B6-CC65-468A-B186-A8D9DDF81C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54774" y="3893525"/>
                  <a:ext cx="77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DDF047F-A114-446D-956F-D9002E69B2B1}"/>
                    </a:ext>
                  </a:extLst>
                </p14:cNvPr>
                <p14:cNvContentPartPr/>
                <p14:nvPr/>
              </p14:nvContentPartPr>
              <p14:xfrm>
                <a:off x="6817054" y="3933125"/>
                <a:ext cx="30960" cy="673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DDF047F-A114-446D-956F-D9002E69B2B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812734" y="3928805"/>
                  <a:ext cx="396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1720FDE-40FA-4559-9C3E-9BECB01EA32D}"/>
                    </a:ext>
                  </a:extLst>
                </p14:cNvPr>
                <p14:cNvContentPartPr/>
                <p14:nvPr/>
              </p14:nvContentPartPr>
              <p14:xfrm>
                <a:off x="6884734" y="3920525"/>
                <a:ext cx="188280" cy="82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1720FDE-40FA-4559-9C3E-9BECB01EA3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80414" y="3916205"/>
                  <a:ext cx="196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C2E185A-5301-4949-9590-4C75C926AD27}"/>
                    </a:ext>
                  </a:extLst>
                </p14:cNvPr>
                <p14:cNvContentPartPr/>
                <p14:nvPr/>
              </p14:nvContentPartPr>
              <p14:xfrm>
                <a:off x="6968614" y="3881285"/>
                <a:ext cx="65880" cy="7020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C2E185A-5301-4949-9590-4C75C926AD2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964294" y="3876965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45585D13-15A2-491F-BAEA-268803972F49}"/>
                    </a:ext>
                  </a:extLst>
                </p14:cNvPr>
                <p14:cNvContentPartPr/>
                <p14:nvPr/>
              </p14:nvContentPartPr>
              <p14:xfrm>
                <a:off x="7077694" y="3954725"/>
                <a:ext cx="54000" cy="56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45585D13-15A2-491F-BAEA-268803972F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73374" y="3950405"/>
                  <a:ext cx="62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98F27E0-318D-45C2-8181-4BABB02018C3}"/>
                    </a:ext>
                  </a:extLst>
                </p14:cNvPr>
                <p14:cNvContentPartPr/>
                <p14:nvPr/>
              </p14:nvContentPartPr>
              <p14:xfrm>
                <a:off x="5729494" y="4131485"/>
                <a:ext cx="106920" cy="457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98F27E0-318D-45C2-8181-4BABB02018C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25174" y="4127165"/>
                  <a:ext cx="115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0ACF2A7-3C16-4593-B5EB-E473B83718BD}"/>
                    </a:ext>
                  </a:extLst>
                </p14:cNvPr>
                <p14:cNvContentPartPr/>
                <p14:nvPr/>
              </p14:nvContentPartPr>
              <p14:xfrm>
                <a:off x="7485574" y="3888125"/>
                <a:ext cx="123840" cy="11268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0ACF2A7-3C16-4593-B5EB-E473B83718B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481254" y="3883805"/>
                  <a:ext cx="132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28B68A1-01B1-44FD-BE29-3B12A1B189E4}"/>
                    </a:ext>
                  </a:extLst>
                </p14:cNvPr>
                <p14:cNvContentPartPr/>
                <p14:nvPr/>
              </p14:nvContentPartPr>
              <p14:xfrm>
                <a:off x="7670974" y="3937085"/>
                <a:ext cx="82080" cy="43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28B68A1-01B1-44FD-BE29-3B12A1B189E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66654" y="3932765"/>
                  <a:ext cx="90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4F4365F-AE54-4B55-93D2-A1D38DED098F}"/>
                    </a:ext>
                  </a:extLst>
                </p14:cNvPr>
                <p14:cNvContentPartPr/>
                <p14:nvPr/>
              </p14:nvContentPartPr>
              <p14:xfrm>
                <a:off x="7777174" y="3823685"/>
                <a:ext cx="112320" cy="92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4F4365F-AE54-4B55-93D2-A1D38DED098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772854" y="3819365"/>
                  <a:ext cx="12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A788F2F-D0C1-4228-A84B-3762C0ACDA8D}"/>
                    </a:ext>
                  </a:extLst>
                </p14:cNvPr>
                <p14:cNvContentPartPr/>
                <p14:nvPr/>
              </p14:nvContentPartPr>
              <p14:xfrm>
                <a:off x="7796974" y="3860045"/>
                <a:ext cx="142920" cy="37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A788F2F-D0C1-4228-A84B-3762C0ACDA8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92654" y="3855725"/>
                  <a:ext cx="151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7CDBDEB-D9E7-46CD-B89F-D420212B5F84}"/>
                    </a:ext>
                  </a:extLst>
                </p14:cNvPr>
                <p14:cNvContentPartPr/>
                <p14:nvPr/>
              </p14:nvContentPartPr>
              <p14:xfrm>
                <a:off x="7794094" y="3886325"/>
                <a:ext cx="180360" cy="90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7CDBDEB-D9E7-46CD-B89F-D420212B5F8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89774" y="3882005"/>
                  <a:ext cx="189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DF95F631-4535-4CA9-B029-926F10F15971}"/>
                    </a:ext>
                  </a:extLst>
                </p14:cNvPr>
                <p14:cNvContentPartPr/>
                <p14:nvPr/>
              </p14:nvContentPartPr>
              <p14:xfrm>
                <a:off x="7800934" y="3957965"/>
                <a:ext cx="8172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DF95F631-4535-4CA9-B029-926F10F1597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96614" y="3953645"/>
                  <a:ext cx="90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C2D1EDE-9B09-411E-889E-7B426C31C358}"/>
                    </a:ext>
                  </a:extLst>
                </p14:cNvPr>
                <p14:cNvContentPartPr/>
                <p14:nvPr/>
              </p14:nvContentPartPr>
              <p14:xfrm>
                <a:off x="7916854" y="3978125"/>
                <a:ext cx="360" cy="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C2D1EDE-9B09-411E-889E-7B426C31C35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12534" y="397380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4574F8E-24A0-4E41-830A-BFB6ABE9E3D1}"/>
                    </a:ext>
                  </a:extLst>
                </p14:cNvPr>
                <p14:cNvContentPartPr/>
                <p14:nvPr/>
              </p14:nvContentPartPr>
              <p14:xfrm>
                <a:off x="7888774" y="3966605"/>
                <a:ext cx="82440" cy="81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4574F8E-24A0-4E41-830A-BFB6ABE9E3D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84454" y="3962285"/>
                  <a:ext cx="9108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uppieren 203">
            <a:extLst>
              <a:ext uri="{FF2B5EF4-FFF2-40B4-BE49-F238E27FC236}">
                <a16:creationId xmlns:a16="http://schemas.microsoft.com/office/drawing/2014/main" id="{2AFACCA4-726E-4B29-94B2-C8E22BFBEA7F}"/>
              </a:ext>
            </a:extLst>
          </p:cNvPr>
          <p:cNvGrpSpPr/>
          <p:nvPr/>
        </p:nvGrpSpPr>
        <p:grpSpPr>
          <a:xfrm>
            <a:off x="7042774" y="4252445"/>
            <a:ext cx="296640" cy="223200"/>
            <a:chOff x="7042774" y="4252445"/>
            <a:chExt cx="2966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C0E2FB9-C7C5-4BE8-B638-6710C98940DF}"/>
                    </a:ext>
                  </a:extLst>
                </p14:cNvPr>
                <p14:cNvContentPartPr/>
                <p14:nvPr/>
              </p14:nvContentPartPr>
              <p14:xfrm>
                <a:off x="7042774" y="4292405"/>
                <a:ext cx="97560" cy="1044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C0E2FB9-C7C5-4BE8-B638-6710C98940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038454" y="4288085"/>
                  <a:ext cx="106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7944E66-851C-48CB-BEC5-5298E4999D21}"/>
                    </a:ext>
                  </a:extLst>
                </p14:cNvPr>
                <p14:cNvContentPartPr/>
                <p14:nvPr/>
              </p14:nvContentPartPr>
              <p14:xfrm>
                <a:off x="7163734" y="4389965"/>
                <a:ext cx="18720" cy="85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7944E66-851C-48CB-BEC5-5298E4999D2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59414" y="4385645"/>
                  <a:ext cx="27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F0C25AB-BADE-422D-91D4-B612BB4747E4}"/>
                    </a:ext>
                  </a:extLst>
                </p14:cNvPr>
                <p14:cNvContentPartPr/>
                <p14:nvPr/>
              </p14:nvContentPartPr>
              <p14:xfrm>
                <a:off x="7221694" y="4252445"/>
                <a:ext cx="117720" cy="1414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F0C25AB-BADE-422D-91D4-B612BB4747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17374" y="4248125"/>
                  <a:ext cx="126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E49B5990-BE85-4B41-A56D-7A58C89A8EB5}"/>
              </a:ext>
            </a:extLst>
          </p:cNvPr>
          <p:cNvGrpSpPr/>
          <p:nvPr/>
        </p:nvGrpSpPr>
        <p:grpSpPr>
          <a:xfrm>
            <a:off x="3907894" y="4943645"/>
            <a:ext cx="199080" cy="79200"/>
            <a:chOff x="3907894" y="4943645"/>
            <a:chExt cx="199080" cy="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B251A43-3F2A-471C-8CC3-0B177CF6A442}"/>
                    </a:ext>
                  </a:extLst>
                </p14:cNvPr>
                <p14:cNvContentPartPr/>
                <p14:nvPr/>
              </p14:nvContentPartPr>
              <p14:xfrm>
                <a:off x="3916174" y="4943645"/>
                <a:ext cx="149400" cy="25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B251A43-3F2A-471C-8CC3-0B177CF6A44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11854" y="4939325"/>
                  <a:ext cx="15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680D979-FFA1-4D3F-A3A6-5131D007DA7E}"/>
                    </a:ext>
                  </a:extLst>
                </p14:cNvPr>
                <p14:cNvContentPartPr/>
                <p14:nvPr/>
              </p14:nvContentPartPr>
              <p14:xfrm>
                <a:off x="3907894" y="5012765"/>
                <a:ext cx="199080" cy="100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680D979-FFA1-4D3F-A3A6-5131D007DA7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03574" y="5008445"/>
                  <a:ext cx="20772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0C9E5710-9596-41AB-BA2B-D3487D6353DA}"/>
              </a:ext>
            </a:extLst>
          </p:cNvPr>
          <p:cNvGrpSpPr/>
          <p:nvPr/>
        </p:nvGrpSpPr>
        <p:grpSpPr>
          <a:xfrm>
            <a:off x="4575334" y="4836365"/>
            <a:ext cx="544320" cy="190800"/>
            <a:chOff x="4575334" y="4836365"/>
            <a:chExt cx="54432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A75E0612-2E9D-49C7-9332-44366014B32F}"/>
                    </a:ext>
                  </a:extLst>
                </p14:cNvPr>
                <p14:cNvContentPartPr/>
                <p14:nvPr/>
              </p14:nvContentPartPr>
              <p14:xfrm>
                <a:off x="4575334" y="4875965"/>
                <a:ext cx="126000" cy="91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A75E0612-2E9D-49C7-9332-44366014B3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71014" y="4871645"/>
                  <a:ext cx="134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727ACB4-8106-4455-B7FB-2A29B2F7EDAE}"/>
                    </a:ext>
                  </a:extLst>
                </p14:cNvPr>
                <p14:cNvContentPartPr/>
                <p14:nvPr/>
              </p14:nvContentPartPr>
              <p14:xfrm>
                <a:off x="4735534" y="4960565"/>
                <a:ext cx="29160" cy="666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727ACB4-8106-4455-B7FB-2A29B2F7EDA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731214" y="4956245"/>
                  <a:ext cx="37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9798858-C794-4AB9-A02C-044EAB179978}"/>
                    </a:ext>
                  </a:extLst>
                </p14:cNvPr>
                <p14:cNvContentPartPr/>
                <p14:nvPr/>
              </p14:nvContentPartPr>
              <p14:xfrm>
                <a:off x="4840294" y="4872365"/>
                <a:ext cx="55800" cy="619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9798858-C794-4AB9-A02C-044EAB1799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35974" y="4868045"/>
                  <a:ext cx="64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DA99EDE4-E75E-4496-AA7F-048CC2819F1C}"/>
                    </a:ext>
                  </a:extLst>
                </p14:cNvPr>
                <p14:cNvContentPartPr/>
                <p14:nvPr/>
              </p14:nvContentPartPr>
              <p14:xfrm>
                <a:off x="4949734" y="4836365"/>
                <a:ext cx="145440" cy="124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DA99EDE4-E75E-4496-AA7F-048CC2819F1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945414" y="4832045"/>
                  <a:ext cx="154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1A0E70E-FCCE-4382-A856-E176B63CF14E}"/>
                    </a:ext>
                  </a:extLst>
                </p14:cNvPr>
                <p14:cNvContentPartPr/>
                <p14:nvPr/>
              </p14:nvContentPartPr>
              <p14:xfrm>
                <a:off x="4985374" y="4903685"/>
                <a:ext cx="134280" cy="6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1A0E70E-FCCE-4382-A856-E176B63CF1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981054" y="4899365"/>
                  <a:ext cx="14292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704F76CB-BC70-438F-BB83-5F79F1B42905}"/>
              </a:ext>
            </a:extLst>
          </p:cNvPr>
          <p:cNvGrpSpPr/>
          <p:nvPr/>
        </p:nvGrpSpPr>
        <p:grpSpPr>
          <a:xfrm>
            <a:off x="5787454" y="4585085"/>
            <a:ext cx="2649960" cy="373680"/>
            <a:chOff x="5787454" y="4585085"/>
            <a:chExt cx="26499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CBEE61D-69CA-4365-AF84-A9F34F4F8EFF}"/>
                    </a:ext>
                  </a:extLst>
                </p14:cNvPr>
                <p14:cNvContentPartPr/>
                <p14:nvPr/>
              </p14:nvContentPartPr>
              <p14:xfrm>
                <a:off x="5844334" y="4821605"/>
                <a:ext cx="22680" cy="921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CBEE61D-69CA-4365-AF84-A9F34F4F8EF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40014" y="4817285"/>
                  <a:ext cx="3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7BCF16C-CA41-4444-AF6D-88872F7D1354}"/>
                    </a:ext>
                  </a:extLst>
                </p14:cNvPr>
                <p14:cNvContentPartPr/>
                <p14:nvPr/>
              </p14:nvContentPartPr>
              <p14:xfrm>
                <a:off x="5787454" y="4849685"/>
                <a:ext cx="129600" cy="169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7BCF16C-CA41-4444-AF6D-88872F7D13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83134" y="4845365"/>
                  <a:ext cx="138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181D736-14A2-4C04-BBCC-BAA9A78D3A6B}"/>
                    </a:ext>
                  </a:extLst>
                </p14:cNvPr>
                <p14:cNvContentPartPr/>
                <p14:nvPr/>
              </p14:nvContentPartPr>
              <p14:xfrm>
                <a:off x="6045934" y="4771205"/>
                <a:ext cx="163080" cy="18756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181D736-14A2-4C04-BBCC-BAA9A78D3A6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41614" y="4766885"/>
                  <a:ext cx="171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BADC46D-CEFA-44E5-9653-ABA5DDDD8385}"/>
                    </a:ext>
                  </a:extLst>
                </p14:cNvPr>
                <p14:cNvContentPartPr/>
                <p14:nvPr/>
              </p14:nvContentPartPr>
              <p14:xfrm>
                <a:off x="6269854" y="4772285"/>
                <a:ext cx="19440" cy="1148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BADC46D-CEFA-44E5-9653-ABA5DDDD838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65534" y="4767965"/>
                  <a:ext cx="28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C923E367-C2C6-4375-BBC9-CBF26490476C}"/>
                    </a:ext>
                  </a:extLst>
                </p14:cNvPr>
                <p14:cNvContentPartPr/>
                <p14:nvPr/>
              </p14:nvContentPartPr>
              <p14:xfrm>
                <a:off x="6336094" y="4753565"/>
                <a:ext cx="157680" cy="1029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C923E367-C2C6-4375-BBC9-CBF2649047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31774" y="4749245"/>
                  <a:ext cx="166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2BBEEEB-B4EB-407D-A34F-DD074EA68CF5}"/>
                    </a:ext>
                  </a:extLst>
                </p14:cNvPr>
                <p14:cNvContentPartPr/>
                <p14:nvPr/>
              </p14:nvContentPartPr>
              <p14:xfrm>
                <a:off x="6615094" y="4784885"/>
                <a:ext cx="194760" cy="7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2BBEEEB-B4EB-407D-A34F-DD074EA68CF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610774" y="4780565"/>
                  <a:ext cx="2034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3FDB6BE-A645-49D1-AB93-432ACFAC086B}"/>
                    </a:ext>
                  </a:extLst>
                </p14:cNvPr>
                <p14:cNvContentPartPr/>
                <p14:nvPr/>
              </p14:nvContentPartPr>
              <p14:xfrm>
                <a:off x="6634174" y="4816205"/>
                <a:ext cx="235440" cy="16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3FDB6BE-A645-49D1-AB93-432ACFAC08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29854" y="4811885"/>
                  <a:ext cx="244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B51C49B8-AA4E-427E-96DC-6335B465DD6E}"/>
                    </a:ext>
                  </a:extLst>
                </p14:cNvPr>
                <p14:cNvContentPartPr/>
                <p14:nvPr/>
              </p14:nvContentPartPr>
              <p14:xfrm>
                <a:off x="6993094" y="4734845"/>
                <a:ext cx="112680" cy="99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B51C49B8-AA4E-427E-96DC-6335B465DD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988774" y="4730525"/>
                  <a:ext cx="1213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BA99821-7EE6-4B76-AE08-6624AD055714}"/>
                    </a:ext>
                  </a:extLst>
                </p14:cNvPr>
                <p14:cNvContentPartPr/>
                <p14:nvPr/>
              </p14:nvContentPartPr>
              <p14:xfrm>
                <a:off x="7132054" y="4825925"/>
                <a:ext cx="29520" cy="83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BA99821-7EE6-4B76-AE08-6624AD05571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127734" y="4821605"/>
                  <a:ext cx="3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4EC6125-4F96-430C-89A8-85591768DEB0}"/>
                    </a:ext>
                  </a:extLst>
                </p14:cNvPr>
                <p14:cNvContentPartPr/>
                <p14:nvPr/>
              </p14:nvContentPartPr>
              <p14:xfrm>
                <a:off x="7247974" y="4703525"/>
                <a:ext cx="32760" cy="127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4EC6125-4F96-430C-89A8-85591768DE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243654" y="4699205"/>
                  <a:ext cx="41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AE654C9-1806-485B-B916-C2FCFC099F92}"/>
                    </a:ext>
                  </a:extLst>
                </p14:cNvPr>
                <p14:cNvContentPartPr/>
                <p14:nvPr/>
              </p14:nvContentPartPr>
              <p14:xfrm>
                <a:off x="7316374" y="4684805"/>
                <a:ext cx="152280" cy="149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AE654C9-1806-485B-B916-C2FCFC099F9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312054" y="4680485"/>
                  <a:ext cx="160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F8EBC12-9349-4D86-8611-E7B3C41255AF}"/>
                    </a:ext>
                  </a:extLst>
                </p14:cNvPr>
                <p14:cNvContentPartPr/>
                <p14:nvPr/>
              </p14:nvContentPartPr>
              <p14:xfrm>
                <a:off x="7514734" y="4732685"/>
                <a:ext cx="207360" cy="201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F8EBC12-9349-4D86-8611-E7B3C41255A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10414" y="4728365"/>
                  <a:ext cx="21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C3A19B0-709A-448B-8C5F-98A25E7FDEE7}"/>
                    </a:ext>
                  </a:extLst>
                </p14:cNvPr>
                <p14:cNvContentPartPr/>
                <p14:nvPr/>
              </p14:nvContentPartPr>
              <p14:xfrm>
                <a:off x="7538494" y="4764725"/>
                <a:ext cx="184320" cy="158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C3A19B0-709A-448B-8C5F-98A25E7FDEE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534174" y="4760405"/>
                  <a:ext cx="192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7D885AF-9A85-41A0-80EE-3F5FA39AC5FA}"/>
                    </a:ext>
                  </a:extLst>
                </p14:cNvPr>
                <p14:cNvContentPartPr/>
                <p14:nvPr/>
              </p14:nvContentPartPr>
              <p14:xfrm>
                <a:off x="7822534" y="4666805"/>
                <a:ext cx="146880" cy="1411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7D885AF-9A85-41A0-80EE-3F5FA39AC5F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818214" y="4662485"/>
                  <a:ext cx="155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50C9DDA-4DDE-4439-B01A-0148DA62D4FD}"/>
                    </a:ext>
                  </a:extLst>
                </p14:cNvPr>
                <p14:cNvContentPartPr/>
                <p14:nvPr/>
              </p14:nvContentPartPr>
              <p14:xfrm>
                <a:off x="8020894" y="4669325"/>
                <a:ext cx="123120" cy="1602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50C9DDA-4DDE-4439-B01A-0148DA62D4F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16574" y="4665005"/>
                  <a:ext cx="131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D6B5D82-499B-4CF9-9673-77F0355A78B9}"/>
                    </a:ext>
                  </a:extLst>
                </p14:cNvPr>
                <p14:cNvContentPartPr/>
                <p14:nvPr/>
              </p14:nvContentPartPr>
              <p14:xfrm>
                <a:off x="8257774" y="4682645"/>
                <a:ext cx="91440" cy="1094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D6B5D82-499B-4CF9-9673-77F0355A78B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53454" y="4678325"/>
                  <a:ext cx="100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7BD6976E-5981-4A5B-A017-AFF9819078A2}"/>
                    </a:ext>
                  </a:extLst>
                </p14:cNvPr>
                <p14:cNvContentPartPr/>
                <p14:nvPr/>
              </p14:nvContentPartPr>
              <p14:xfrm>
                <a:off x="8188294" y="4585085"/>
                <a:ext cx="108720" cy="99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7BD6976E-5981-4A5B-A017-AFF9819078A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183974" y="4580765"/>
                  <a:ext cx="117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7D83ABA-2BF3-44B9-B37A-F595AE2CA4E6}"/>
                    </a:ext>
                  </a:extLst>
                </p14:cNvPr>
                <p14:cNvContentPartPr/>
                <p14:nvPr/>
              </p14:nvContentPartPr>
              <p14:xfrm>
                <a:off x="8326894" y="4754285"/>
                <a:ext cx="110520" cy="48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7D83ABA-2BF3-44B9-B37A-F595AE2CA4E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322574" y="4749965"/>
                  <a:ext cx="119160" cy="57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66192" y="803824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92" y="803824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10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4623114-A9F7-435E-83A2-42A9658C1D47}"/>
                  </a:ext>
                </a:extLst>
              </p14:cNvPr>
              <p14:cNvContentPartPr/>
              <p14:nvPr/>
            </p14:nvContentPartPr>
            <p14:xfrm>
              <a:off x="4168174" y="2194685"/>
              <a:ext cx="613440" cy="298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4623114-A9F7-435E-83A2-42A9658C1D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854" y="2190365"/>
                <a:ext cx="622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C3BCA3D-9A9B-47BC-A246-2C5FCBC7AE3E}"/>
                  </a:ext>
                </a:extLst>
              </p14:cNvPr>
              <p14:cNvContentPartPr/>
              <p14:nvPr/>
            </p14:nvContentPartPr>
            <p14:xfrm>
              <a:off x="1350454" y="2967965"/>
              <a:ext cx="1304640" cy="414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C3BCA3D-9A9B-47BC-A246-2C5FCBC7AE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6134" y="2963645"/>
                <a:ext cx="1313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2CAE4FC-5776-49A1-BC13-03EAF1FE36A8}"/>
                  </a:ext>
                </a:extLst>
              </p14:cNvPr>
              <p14:cNvContentPartPr/>
              <p14:nvPr/>
            </p14:nvContentPartPr>
            <p14:xfrm>
              <a:off x="1815574" y="3267485"/>
              <a:ext cx="77760" cy="7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2CAE4FC-5776-49A1-BC13-03EAF1FE36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11254" y="3263165"/>
                <a:ext cx="86400" cy="1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uppieren 186">
            <a:extLst>
              <a:ext uri="{FF2B5EF4-FFF2-40B4-BE49-F238E27FC236}">
                <a16:creationId xmlns:a16="http://schemas.microsoft.com/office/drawing/2014/main" id="{1A5235B3-53F4-4A47-A7D9-F321A0241826}"/>
              </a:ext>
            </a:extLst>
          </p:cNvPr>
          <p:cNvGrpSpPr/>
          <p:nvPr/>
        </p:nvGrpSpPr>
        <p:grpSpPr>
          <a:xfrm>
            <a:off x="3559414" y="5500925"/>
            <a:ext cx="289800" cy="73440"/>
            <a:chOff x="3559414" y="5500925"/>
            <a:chExt cx="28980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B042B79-F0A8-49FE-B603-2C9EBF7B2BA8}"/>
                    </a:ext>
                  </a:extLst>
                </p14:cNvPr>
                <p14:cNvContentPartPr/>
                <p14:nvPr/>
              </p14:nvContentPartPr>
              <p14:xfrm>
                <a:off x="3559414" y="5500925"/>
                <a:ext cx="246240" cy="140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B042B79-F0A8-49FE-B603-2C9EBF7B2BA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55094" y="5496605"/>
                  <a:ext cx="254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27E43E3-06EF-4B89-B7D4-AA7ED663E5C9}"/>
                    </a:ext>
                  </a:extLst>
                </p14:cNvPr>
                <p14:cNvContentPartPr/>
                <p14:nvPr/>
              </p14:nvContentPartPr>
              <p14:xfrm>
                <a:off x="3577414" y="5561765"/>
                <a:ext cx="271800" cy="12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27E43E3-06EF-4B89-B7D4-AA7ED663E5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3094" y="5557445"/>
                  <a:ext cx="28044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093FF58E-FCB7-482E-8335-1DECB54BFABE}"/>
                  </a:ext>
                </a:extLst>
              </p14:cNvPr>
              <p14:cNvContentPartPr/>
              <p14:nvPr/>
            </p14:nvContentPartPr>
            <p14:xfrm>
              <a:off x="4036414" y="1850885"/>
              <a:ext cx="782280" cy="5043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093FF58E-FCB7-482E-8335-1DECB54BF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32094" y="1846565"/>
                <a:ext cx="79092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0476F60-80D7-4A61-9EEF-BDB59076D7CF}"/>
                  </a:ext>
                </a:extLst>
              </p14:cNvPr>
              <p14:cNvContentPartPr/>
              <p14:nvPr/>
            </p14:nvContentPartPr>
            <p14:xfrm>
              <a:off x="2245054" y="4549445"/>
              <a:ext cx="12960" cy="2761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0476F60-80D7-4A61-9EEF-BDB59076D7C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40734" y="4545125"/>
                <a:ext cx="2160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EBC53FB-93DA-4543-96A2-27B53B41A2F9}"/>
                  </a:ext>
                </a:extLst>
              </p14:cNvPr>
              <p14:cNvContentPartPr/>
              <p14:nvPr/>
            </p14:nvContentPartPr>
            <p14:xfrm>
              <a:off x="996214" y="4704245"/>
              <a:ext cx="30240" cy="1868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EBC53FB-93DA-4543-96A2-27B53B41A2F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1894" y="4699925"/>
                <a:ext cx="388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07DF896-C0F3-4D40-A1E0-CEAFFF9F3CFF}"/>
                  </a:ext>
                </a:extLst>
              </p14:cNvPr>
              <p14:cNvContentPartPr/>
              <p14:nvPr/>
            </p14:nvContentPartPr>
            <p14:xfrm>
              <a:off x="875614" y="4658525"/>
              <a:ext cx="252360" cy="1058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07DF896-C0F3-4D40-A1E0-CEAFFF9F3CF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71294" y="4654205"/>
                <a:ext cx="2610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8DAB824-6A8E-4E2D-A488-E8DEF364CBEC}"/>
                  </a:ext>
                </a:extLst>
              </p14:cNvPr>
              <p14:cNvContentPartPr/>
              <p14:nvPr/>
            </p14:nvContentPartPr>
            <p14:xfrm>
              <a:off x="1219414" y="4641245"/>
              <a:ext cx="83520" cy="2307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8DAB824-6A8E-4E2D-A488-E8DEF364CB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15094" y="4636925"/>
                <a:ext cx="9216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CDFB574A-2B1C-44B2-A838-F8AD023C31B0}"/>
                  </a:ext>
                </a:extLst>
              </p14:cNvPr>
              <p14:cNvContentPartPr/>
              <p14:nvPr/>
            </p14:nvContentPartPr>
            <p14:xfrm>
              <a:off x="1419214" y="4626485"/>
              <a:ext cx="141120" cy="16956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CDFB574A-2B1C-44B2-A838-F8AD023C31B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4894" y="4622165"/>
                <a:ext cx="14976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3D4F31A-33C5-426B-961D-1233AF9F155F}"/>
                  </a:ext>
                </a:extLst>
              </p14:cNvPr>
              <p14:cNvContentPartPr/>
              <p14:nvPr/>
            </p14:nvContentPartPr>
            <p14:xfrm>
              <a:off x="1484374" y="4725485"/>
              <a:ext cx="26640" cy="5616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3D4F31A-33C5-426B-961D-1233AF9F155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0054" y="4721165"/>
                <a:ext cx="35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690D5F9-7602-4242-A670-DC89675F175B}"/>
                  </a:ext>
                </a:extLst>
              </p14:cNvPr>
              <p14:cNvContentPartPr/>
              <p14:nvPr/>
            </p14:nvContentPartPr>
            <p14:xfrm>
              <a:off x="1560694" y="4712885"/>
              <a:ext cx="101160" cy="6696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690D5F9-7602-4242-A670-DC89675F175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6374" y="4708565"/>
                <a:ext cx="1098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558F5D4A-BE9C-4FA1-AD92-1E484A76B030}"/>
                  </a:ext>
                </a:extLst>
              </p14:cNvPr>
              <p14:cNvContentPartPr/>
              <p14:nvPr/>
            </p14:nvContentPartPr>
            <p14:xfrm>
              <a:off x="1680934" y="4707125"/>
              <a:ext cx="87120" cy="838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558F5D4A-BE9C-4FA1-AD92-1E484A76B03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676614" y="4702805"/>
                <a:ext cx="957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D05A588-8D7C-41E1-BC9B-E5E1FD518E56}"/>
                  </a:ext>
                </a:extLst>
              </p14:cNvPr>
              <p14:cNvContentPartPr/>
              <p14:nvPr/>
            </p14:nvContentPartPr>
            <p14:xfrm>
              <a:off x="1805134" y="4699925"/>
              <a:ext cx="96120" cy="73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D05A588-8D7C-41E1-BC9B-E5E1FD518E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00814" y="4695605"/>
                <a:ext cx="104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EA6F35D-F3BB-4CE6-8B21-8E6534928C67}"/>
                  </a:ext>
                </a:extLst>
              </p14:cNvPr>
              <p14:cNvContentPartPr/>
              <p14:nvPr/>
            </p14:nvContentPartPr>
            <p14:xfrm>
              <a:off x="1950214" y="4618925"/>
              <a:ext cx="115920" cy="1515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EA6F35D-F3BB-4CE6-8B21-8E6534928C6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945894" y="4614605"/>
                <a:ext cx="124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50CF81F-BEB3-4702-84FE-B249679414A1}"/>
                  </a:ext>
                </a:extLst>
              </p14:cNvPr>
              <p14:cNvContentPartPr/>
              <p14:nvPr/>
            </p14:nvContentPartPr>
            <p14:xfrm>
              <a:off x="1991254" y="4712525"/>
              <a:ext cx="70560" cy="435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50CF81F-BEB3-4702-84FE-B249679414A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86934" y="4708205"/>
                <a:ext cx="7920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A77182F4-82D2-4546-850C-1AE14DD63B83}"/>
                  </a:ext>
                </a:extLst>
              </p14:cNvPr>
              <p14:cNvContentPartPr/>
              <p14:nvPr/>
            </p14:nvContentPartPr>
            <p14:xfrm>
              <a:off x="1649254" y="4396805"/>
              <a:ext cx="155160" cy="15588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A77182F4-82D2-4546-850C-1AE14DD63B83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44934" y="4392485"/>
                <a:ext cx="163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6A8A5F7C-F72A-4E76-B461-DC69C6FD81A3}"/>
                  </a:ext>
                </a:extLst>
              </p14:cNvPr>
              <p14:cNvContentPartPr/>
              <p14:nvPr/>
            </p14:nvContentPartPr>
            <p14:xfrm>
              <a:off x="1702894" y="4470965"/>
              <a:ext cx="106200" cy="1800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6A8A5F7C-F72A-4E76-B461-DC69C6FD81A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98574" y="4466645"/>
                <a:ext cx="114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46EF2A6-6E3E-42A6-BE07-BD6919AC38A6}"/>
                  </a:ext>
                </a:extLst>
              </p14:cNvPr>
              <p14:cNvContentPartPr/>
              <p14:nvPr/>
            </p14:nvContentPartPr>
            <p14:xfrm>
              <a:off x="2371774" y="4689845"/>
              <a:ext cx="11160" cy="298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46EF2A6-6E3E-42A6-BE07-BD6919AC38A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67454" y="4685525"/>
                <a:ext cx="198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666F678-E558-4E72-A49D-BCACAEE51FC1}"/>
                  </a:ext>
                </a:extLst>
              </p14:cNvPr>
              <p14:cNvContentPartPr/>
              <p14:nvPr/>
            </p14:nvContentPartPr>
            <p14:xfrm>
              <a:off x="2354134" y="4668245"/>
              <a:ext cx="112680" cy="1724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666F678-E558-4E72-A49D-BCACAEE51FC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49814" y="4663925"/>
                <a:ext cx="1213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9E187CB-B8E6-4C06-B50F-7AF6479BFC01}"/>
                  </a:ext>
                </a:extLst>
              </p14:cNvPr>
              <p14:cNvContentPartPr/>
              <p14:nvPr/>
            </p14:nvContentPartPr>
            <p14:xfrm>
              <a:off x="2473654" y="4670765"/>
              <a:ext cx="76680" cy="885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9E187CB-B8E6-4C06-B50F-7AF6479BFC0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69334" y="4666445"/>
                <a:ext cx="85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6F738407-F8E9-488D-9D39-2C57994EC54D}"/>
                  </a:ext>
                </a:extLst>
              </p14:cNvPr>
              <p14:cNvContentPartPr/>
              <p14:nvPr/>
            </p14:nvContentPartPr>
            <p14:xfrm>
              <a:off x="2566174" y="4659245"/>
              <a:ext cx="92880" cy="97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6F738407-F8E9-488D-9D39-2C57994EC54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61854" y="4654925"/>
                <a:ext cx="101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1DD928F-94F7-4E28-B193-088C1F320E62}"/>
                  </a:ext>
                </a:extLst>
              </p14:cNvPr>
              <p14:cNvContentPartPr/>
              <p14:nvPr/>
            </p14:nvContentPartPr>
            <p14:xfrm>
              <a:off x="2685694" y="4650605"/>
              <a:ext cx="11160" cy="748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1DD928F-94F7-4E28-B193-088C1F320E6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81374" y="4646285"/>
                <a:ext cx="198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DE43CA0-39F8-496F-B0A3-19112D40927B}"/>
                  </a:ext>
                </a:extLst>
              </p14:cNvPr>
              <p14:cNvContentPartPr/>
              <p14:nvPr/>
            </p14:nvContentPartPr>
            <p14:xfrm>
              <a:off x="2734294" y="4557725"/>
              <a:ext cx="173520" cy="1598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DE43CA0-39F8-496F-B0A3-19112D4092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729974" y="4553405"/>
                <a:ext cx="18216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6E4E8B5B-8021-40C0-B3E7-4F08DBD3286F}"/>
                  </a:ext>
                </a:extLst>
              </p14:cNvPr>
              <p14:cNvContentPartPr/>
              <p14:nvPr/>
            </p14:nvContentPartPr>
            <p14:xfrm>
              <a:off x="2931574" y="4636205"/>
              <a:ext cx="73800" cy="781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6E4E8B5B-8021-40C0-B3E7-4F08DBD328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27254" y="4631885"/>
                <a:ext cx="824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0B99C73-574B-40C7-A676-6BBCD6914C14}"/>
                  </a:ext>
                </a:extLst>
              </p14:cNvPr>
              <p14:cNvContentPartPr/>
              <p14:nvPr/>
            </p14:nvContentPartPr>
            <p14:xfrm>
              <a:off x="2964334" y="4618925"/>
              <a:ext cx="109440" cy="8640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0B99C73-574B-40C7-A676-6BBCD6914C1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960014" y="4614605"/>
                <a:ext cx="118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757ADE5-AE98-4241-9E2A-BF7CCEE72D6A}"/>
                  </a:ext>
                </a:extLst>
              </p14:cNvPr>
              <p14:cNvContentPartPr/>
              <p14:nvPr/>
            </p14:nvContentPartPr>
            <p14:xfrm>
              <a:off x="2687134" y="4506245"/>
              <a:ext cx="189000" cy="345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757ADE5-AE98-4241-9E2A-BF7CCEE72D6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682814" y="4501925"/>
                <a:ext cx="197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67980BC-C56E-46CD-ABC3-DCCAF40E833B}"/>
                  </a:ext>
                </a:extLst>
              </p14:cNvPr>
              <p14:cNvContentPartPr/>
              <p14:nvPr/>
            </p14:nvContentPartPr>
            <p14:xfrm>
              <a:off x="3200134" y="4556285"/>
              <a:ext cx="30960" cy="14904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67980BC-C56E-46CD-ABC3-DCCAF40E833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195814" y="4551965"/>
                <a:ext cx="39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6F2FEB2-FBA3-4F90-90AE-ACC66DFF140E}"/>
                  </a:ext>
                </a:extLst>
              </p14:cNvPr>
              <p14:cNvContentPartPr/>
              <p14:nvPr/>
            </p14:nvContentPartPr>
            <p14:xfrm>
              <a:off x="3131734" y="4551245"/>
              <a:ext cx="156960" cy="1476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6F2FEB2-FBA3-4F90-90AE-ACC66DFF140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27414" y="4546925"/>
                <a:ext cx="1656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DDB28D1B-95F9-484A-92A4-0BC73525999F}"/>
                  </a:ext>
                </a:extLst>
              </p14:cNvPr>
              <p14:cNvContentPartPr/>
              <p14:nvPr/>
            </p14:nvContentPartPr>
            <p14:xfrm>
              <a:off x="3261334" y="4602365"/>
              <a:ext cx="107280" cy="7452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DDB28D1B-95F9-484A-92A4-0BC73525999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57014" y="4598045"/>
                <a:ext cx="1159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6E9D8BD-C9E1-49C6-B76D-5AD03AE2DD87}"/>
                  </a:ext>
                </a:extLst>
              </p14:cNvPr>
              <p14:cNvContentPartPr/>
              <p14:nvPr/>
            </p14:nvContentPartPr>
            <p14:xfrm>
              <a:off x="3380494" y="4600565"/>
              <a:ext cx="98280" cy="838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6E9D8BD-C9E1-49C6-B76D-5AD03AE2DD8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376174" y="4596245"/>
                <a:ext cx="1069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8FD2E713-4AC9-4BBA-9C99-CDBA2772C998}"/>
                  </a:ext>
                </a:extLst>
              </p14:cNvPr>
              <p14:cNvContentPartPr/>
              <p14:nvPr/>
            </p14:nvContentPartPr>
            <p14:xfrm>
              <a:off x="3434854" y="4506245"/>
              <a:ext cx="108360" cy="1630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8FD2E713-4AC9-4BBA-9C99-CDBA2772C99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30534" y="4501925"/>
                <a:ext cx="1170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D76A3A65-8A4C-4E32-B350-65B131B13743}"/>
                  </a:ext>
                </a:extLst>
              </p14:cNvPr>
              <p14:cNvContentPartPr/>
              <p14:nvPr/>
            </p14:nvContentPartPr>
            <p14:xfrm>
              <a:off x="3540334" y="4589045"/>
              <a:ext cx="134280" cy="597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D76A3A65-8A4C-4E32-B350-65B131B13743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536014" y="4584725"/>
                <a:ext cx="142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E52B5E33-2D91-4CE9-8603-B0CE420663D8}"/>
                  </a:ext>
                </a:extLst>
              </p14:cNvPr>
              <p14:cNvContentPartPr/>
              <p14:nvPr/>
            </p14:nvContentPartPr>
            <p14:xfrm>
              <a:off x="3660214" y="4576805"/>
              <a:ext cx="135000" cy="1803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E52B5E33-2D91-4CE9-8603-B0CE420663D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655894" y="4572485"/>
                <a:ext cx="143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F6E080DC-3817-47A2-9803-CEE68F807BB9}"/>
                  </a:ext>
                </a:extLst>
              </p14:cNvPr>
              <p14:cNvContentPartPr/>
              <p14:nvPr/>
            </p14:nvContentPartPr>
            <p14:xfrm>
              <a:off x="3827254" y="4532165"/>
              <a:ext cx="79920" cy="1310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F6E080DC-3817-47A2-9803-CEE68F807B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822934" y="4527845"/>
                <a:ext cx="885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358F9D43-B29F-4195-8E71-E0AB7CCB40FB}"/>
                  </a:ext>
                </a:extLst>
              </p14:cNvPr>
              <p14:cNvContentPartPr/>
              <p14:nvPr/>
            </p14:nvContentPartPr>
            <p14:xfrm>
              <a:off x="3929854" y="4579685"/>
              <a:ext cx="125280" cy="702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358F9D43-B29F-4195-8E71-E0AB7CCB40F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925534" y="4575365"/>
                <a:ext cx="1339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FAA78A56-3073-416F-A399-11B15F13728F}"/>
                  </a:ext>
                </a:extLst>
              </p14:cNvPr>
              <p14:cNvContentPartPr/>
              <p14:nvPr/>
            </p14:nvContentPartPr>
            <p14:xfrm>
              <a:off x="4051174" y="4554125"/>
              <a:ext cx="28440" cy="205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FAA78A56-3073-416F-A399-11B15F13728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046854" y="4549805"/>
                <a:ext cx="37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E5BBB977-46AA-4193-BE90-8EE7347C4C3B}"/>
                  </a:ext>
                </a:extLst>
              </p14:cNvPr>
              <p14:cNvContentPartPr/>
              <p14:nvPr/>
            </p14:nvContentPartPr>
            <p14:xfrm>
              <a:off x="4067374" y="4579325"/>
              <a:ext cx="95400" cy="795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E5BBB977-46AA-4193-BE90-8EE7347C4C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063054" y="4575005"/>
                <a:ext cx="10404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FDCD75EE-1A4A-488C-BB52-BB1FCCEE30A9}"/>
                  </a:ext>
                </a:extLst>
              </p14:cNvPr>
              <p14:cNvContentPartPr/>
              <p14:nvPr/>
            </p14:nvContentPartPr>
            <p14:xfrm>
              <a:off x="4132174" y="4455845"/>
              <a:ext cx="116640" cy="30852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FDCD75EE-1A4A-488C-BB52-BB1FCCEE30A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27854" y="4451525"/>
                <a:ext cx="125280" cy="31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B0686C2-F78A-4A8E-A316-3A148DE984BB}"/>
                  </a:ext>
                </a:extLst>
              </p14:cNvPr>
              <p14:cNvContentPartPr/>
              <p14:nvPr/>
            </p14:nvContentPartPr>
            <p14:xfrm>
              <a:off x="3222454" y="4348925"/>
              <a:ext cx="23760" cy="986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B0686C2-F78A-4A8E-A316-3A148DE984B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218134" y="4344605"/>
                <a:ext cx="324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060521B9-749D-47F2-9AA4-6F9B9D56C7DE}"/>
                  </a:ext>
                </a:extLst>
              </p14:cNvPr>
              <p14:cNvContentPartPr/>
              <p14:nvPr/>
            </p14:nvContentPartPr>
            <p14:xfrm>
              <a:off x="3155494" y="4305365"/>
              <a:ext cx="185040" cy="1746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060521B9-749D-47F2-9AA4-6F9B9D56C7D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151174" y="4301045"/>
                <a:ext cx="1936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9CB25AD-6D17-485D-9712-FE8A8086F2D1}"/>
                  </a:ext>
                </a:extLst>
              </p14:cNvPr>
              <p14:cNvContentPartPr/>
              <p14:nvPr/>
            </p14:nvContentPartPr>
            <p14:xfrm>
              <a:off x="4402894" y="4608845"/>
              <a:ext cx="202680" cy="284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9CB25AD-6D17-485D-9712-FE8A8086F2D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398574" y="4604525"/>
                <a:ext cx="21132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12BA5A23-7C8D-4C3B-83A5-E4957C4AB301}"/>
                  </a:ext>
                </a:extLst>
              </p14:cNvPr>
              <p14:cNvContentPartPr/>
              <p14:nvPr/>
            </p14:nvContentPartPr>
            <p14:xfrm>
              <a:off x="4396774" y="4649165"/>
              <a:ext cx="217080" cy="2736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12BA5A23-7C8D-4C3B-83A5-E4957C4AB30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392454" y="4644845"/>
                <a:ext cx="225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33E0027-8695-4211-8B38-F284F372794F}"/>
                  </a:ext>
                </a:extLst>
              </p14:cNvPr>
              <p14:cNvContentPartPr/>
              <p14:nvPr/>
            </p14:nvContentPartPr>
            <p14:xfrm>
              <a:off x="4349614" y="4352165"/>
              <a:ext cx="11160" cy="910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33E0027-8695-4211-8B38-F284F372794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345294" y="4347845"/>
                <a:ext cx="198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D7096B85-DE5B-4ABF-B981-5FC6EDCCC14C}"/>
                  </a:ext>
                </a:extLst>
              </p14:cNvPr>
              <p14:cNvContentPartPr/>
              <p14:nvPr/>
            </p14:nvContentPartPr>
            <p14:xfrm>
              <a:off x="4259614" y="4297085"/>
              <a:ext cx="165600" cy="17064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D7096B85-DE5B-4ABF-B981-5FC6EDCCC14C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255294" y="4292765"/>
                <a:ext cx="1742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75E8C5A3-434B-462B-A639-A5CC7410C7CB}"/>
                  </a:ext>
                </a:extLst>
              </p14:cNvPr>
              <p14:cNvContentPartPr/>
              <p14:nvPr/>
            </p14:nvContentPartPr>
            <p14:xfrm>
              <a:off x="4403614" y="4365845"/>
              <a:ext cx="102600" cy="8280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75E8C5A3-434B-462B-A639-A5CC7410C7C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99294" y="4361525"/>
                <a:ext cx="1112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A5C5862-DB86-481C-9F6A-78BFD19D376B}"/>
                  </a:ext>
                </a:extLst>
              </p14:cNvPr>
              <p14:cNvContentPartPr/>
              <p14:nvPr/>
            </p14:nvContentPartPr>
            <p14:xfrm>
              <a:off x="4479934" y="4350005"/>
              <a:ext cx="82440" cy="1940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A5C5862-DB86-481C-9F6A-78BFD19D376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475614" y="4345685"/>
                <a:ext cx="9108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E738B042-0C26-4951-8EE6-FCA9146AE279}"/>
                  </a:ext>
                </a:extLst>
              </p14:cNvPr>
              <p14:cNvContentPartPr/>
              <p14:nvPr/>
            </p14:nvContentPartPr>
            <p14:xfrm>
              <a:off x="4582174" y="4333085"/>
              <a:ext cx="87480" cy="874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E738B042-0C26-4951-8EE6-FCA9146AE27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77854" y="4328765"/>
                <a:ext cx="96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4ABD6395-0741-4A92-B6DA-E092F6BB3766}"/>
                  </a:ext>
                </a:extLst>
              </p14:cNvPr>
              <p14:cNvContentPartPr/>
              <p14:nvPr/>
            </p14:nvContentPartPr>
            <p14:xfrm>
              <a:off x="4663894" y="4343165"/>
              <a:ext cx="82800" cy="10260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4ABD6395-0741-4A92-B6DA-E092F6BB376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659574" y="4338845"/>
                <a:ext cx="914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A458B6A-D045-42E6-8815-2786B7064686}"/>
                  </a:ext>
                </a:extLst>
              </p14:cNvPr>
              <p14:cNvContentPartPr/>
              <p14:nvPr/>
            </p14:nvContentPartPr>
            <p14:xfrm>
              <a:off x="5127934" y="4470605"/>
              <a:ext cx="27000" cy="1342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A458B6A-D045-42E6-8815-2786B706468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123614" y="4466285"/>
                <a:ext cx="3564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91D71963-C596-40FD-BB0D-EE666CA9F87C}"/>
                  </a:ext>
                </a:extLst>
              </p14:cNvPr>
              <p14:cNvContentPartPr/>
              <p14:nvPr/>
            </p14:nvContentPartPr>
            <p14:xfrm>
              <a:off x="5013454" y="4400765"/>
              <a:ext cx="256320" cy="1022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91D71963-C596-40FD-BB0D-EE666CA9F87C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009134" y="4396445"/>
                <a:ext cx="264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9C959E86-2099-4F27-B116-EF9FE0D3BE3F}"/>
                  </a:ext>
                </a:extLst>
              </p14:cNvPr>
              <p14:cNvContentPartPr/>
              <p14:nvPr/>
            </p14:nvContentPartPr>
            <p14:xfrm>
              <a:off x="5360854" y="4346405"/>
              <a:ext cx="110880" cy="2502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9C959E86-2099-4F27-B116-EF9FE0D3BE3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356534" y="4342085"/>
                <a:ext cx="11952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A22F0B7F-73EE-4F2B-A9CD-712B58EF7BAD}"/>
                  </a:ext>
                </a:extLst>
              </p14:cNvPr>
              <p14:cNvContentPartPr/>
              <p14:nvPr/>
            </p14:nvContentPartPr>
            <p14:xfrm>
              <a:off x="5833534" y="4305005"/>
              <a:ext cx="8640" cy="23112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A22F0B7F-73EE-4F2B-A9CD-712B58EF7BA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829214" y="4300685"/>
                <a:ext cx="172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A163010B-2D27-4F41-A752-4AD27A1A6A70}"/>
                  </a:ext>
                </a:extLst>
              </p14:cNvPr>
              <p14:cNvContentPartPr/>
              <p14:nvPr/>
            </p14:nvContentPartPr>
            <p14:xfrm>
              <a:off x="5606734" y="4379885"/>
              <a:ext cx="6840" cy="1112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A163010B-2D27-4F41-A752-4AD27A1A6A70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602414" y="4375565"/>
                <a:ext cx="154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13A659C7-B0A1-4109-85C3-564F6F1827EE}"/>
                  </a:ext>
                </a:extLst>
              </p14:cNvPr>
              <p14:cNvContentPartPr/>
              <p14:nvPr/>
            </p14:nvContentPartPr>
            <p14:xfrm>
              <a:off x="5535094" y="4341725"/>
              <a:ext cx="164880" cy="1998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13A659C7-B0A1-4109-85C3-564F6F1827EE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30774" y="4337405"/>
                <a:ext cx="1735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C4D4974-34B2-454C-B224-C3A161F5B0DE}"/>
                  </a:ext>
                </a:extLst>
              </p14:cNvPr>
              <p14:cNvContentPartPr/>
              <p14:nvPr/>
            </p14:nvContentPartPr>
            <p14:xfrm>
              <a:off x="5901934" y="4328765"/>
              <a:ext cx="177840" cy="2196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C4D4974-34B2-454C-B224-C3A161F5B0D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897614" y="4324445"/>
                <a:ext cx="186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0CBB9168-B3CF-4D11-ABFA-A3B56D79A5E2}"/>
                  </a:ext>
                </a:extLst>
              </p14:cNvPr>
              <p14:cNvContentPartPr/>
              <p14:nvPr/>
            </p14:nvContentPartPr>
            <p14:xfrm>
              <a:off x="5969254" y="4458005"/>
              <a:ext cx="150840" cy="2088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0CBB9168-B3CF-4D11-ABFA-A3B56D79A5E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64934" y="4453685"/>
                <a:ext cx="159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04E08990-5148-4E32-BE1E-F26550ECD6D9}"/>
                  </a:ext>
                </a:extLst>
              </p14:cNvPr>
              <p14:cNvContentPartPr/>
              <p14:nvPr/>
            </p14:nvContentPartPr>
            <p14:xfrm>
              <a:off x="6075454" y="4272965"/>
              <a:ext cx="159840" cy="3380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04E08990-5148-4E32-BE1E-F26550ECD6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071134" y="4268645"/>
                <a:ext cx="1684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BBF4ECD-FC1E-4658-84E7-9D0BD829AF83}"/>
                  </a:ext>
                </a:extLst>
              </p14:cNvPr>
              <p14:cNvContentPartPr/>
              <p14:nvPr/>
            </p14:nvContentPartPr>
            <p14:xfrm>
              <a:off x="6344374" y="4426685"/>
              <a:ext cx="32400" cy="252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BBF4ECD-FC1E-4658-84E7-9D0BD829AF8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340054" y="4422365"/>
                <a:ext cx="410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36BCC6A9-90F7-4B8C-8C70-3EC0B1951830}"/>
                  </a:ext>
                </a:extLst>
              </p14:cNvPr>
              <p14:cNvContentPartPr/>
              <p14:nvPr/>
            </p14:nvContentPartPr>
            <p14:xfrm>
              <a:off x="6533734" y="4294205"/>
              <a:ext cx="36000" cy="1627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36BCC6A9-90F7-4B8C-8C70-3EC0B195183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529414" y="4289885"/>
                <a:ext cx="446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F7BADBA-4F84-4FD0-9A34-E132151D9936}"/>
                  </a:ext>
                </a:extLst>
              </p14:cNvPr>
              <p14:cNvContentPartPr/>
              <p14:nvPr/>
            </p14:nvContentPartPr>
            <p14:xfrm>
              <a:off x="6442654" y="4260005"/>
              <a:ext cx="201600" cy="9108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F7BADBA-4F84-4FD0-9A34-E132151D993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438334" y="4255685"/>
                <a:ext cx="2102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60064A8F-3E11-40D8-A3E3-CC3E1E327FD7}"/>
                  </a:ext>
                </a:extLst>
              </p14:cNvPr>
              <p14:cNvContentPartPr/>
              <p14:nvPr/>
            </p14:nvContentPartPr>
            <p14:xfrm>
              <a:off x="6684574" y="4230485"/>
              <a:ext cx="99000" cy="25920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60064A8F-3E11-40D8-A3E3-CC3E1E327FD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80254" y="4226165"/>
                <a:ext cx="1076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6F730555-BEF3-45F1-BB7B-CEAD8CF635CD}"/>
                  </a:ext>
                </a:extLst>
              </p14:cNvPr>
              <p14:cNvContentPartPr/>
              <p14:nvPr/>
            </p14:nvContentPartPr>
            <p14:xfrm>
              <a:off x="6789334" y="4290965"/>
              <a:ext cx="73080" cy="12600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6F730555-BEF3-45F1-BB7B-CEAD8CF635C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785014" y="4286645"/>
                <a:ext cx="81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CA2BF5A1-C58E-4D3A-8721-D262102E9A60}"/>
                  </a:ext>
                </a:extLst>
              </p14:cNvPr>
              <p14:cNvContentPartPr/>
              <p14:nvPr/>
            </p14:nvContentPartPr>
            <p14:xfrm>
              <a:off x="6855574" y="4288445"/>
              <a:ext cx="22320" cy="1522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CA2BF5A1-C58E-4D3A-8721-D262102E9A6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851254" y="4284125"/>
                <a:ext cx="309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2314F4F1-3A47-4BC7-87F4-F9019FF76DBA}"/>
                  </a:ext>
                </a:extLst>
              </p14:cNvPr>
              <p14:cNvContentPartPr/>
              <p14:nvPr/>
            </p14:nvContentPartPr>
            <p14:xfrm>
              <a:off x="6793654" y="4221125"/>
              <a:ext cx="173520" cy="2772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2314F4F1-3A47-4BC7-87F4-F9019FF76DB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89334" y="4216805"/>
                <a:ext cx="1821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CAA1253-14A9-403E-AFE3-9AAB1DD7DF14}"/>
                  </a:ext>
                </a:extLst>
              </p14:cNvPr>
              <p14:cNvContentPartPr/>
              <p14:nvPr/>
            </p14:nvContentPartPr>
            <p14:xfrm>
              <a:off x="5053414" y="4622525"/>
              <a:ext cx="1932840" cy="698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CAA1253-14A9-403E-AFE3-9AAB1DD7DF1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049094" y="4618205"/>
                <a:ext cx="1941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85493C38-DA60-4CEE-839B-1E282FC4A87E}"/>
                  </a:ext>
                </a:extLst>
              </p14:cNvPr>
              <p14:cNvContentPartPr/>
              <p14:nvPr/>
            </p14:nvContentPartPr>
            <p14:xfrm>
              <a:off x="5928934" y="4820885"/>
              <a:ext cx="22680" cy="1479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85493C38-DA60-4CEE-839B-1E282FC4A8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24614" y="4816565"/>
                <a:ext cx="313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060501A-33C9-49F6-B491-D85283086A89}"/>
                  </a:ext>
                </a:extLst>
              </p14:cNvPr>
              <p14:cNvContentPartPr/>
              <p14:nvPr/>
            </p14:nvContentPartPr>
            <p14:xfrm>
              <a:off x="5785294" y="4784885"/>
              <a:ext cx="258480" cy="810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060501A-33C9-49F6-B491-D85283086A8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80974" y="4780565"/>
                <a:ext cx="267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7E09CB3-F2B8-4A21-B740-F8959A18F935}"/>
                  </a:ext>
                </a:extLst>
              </p14:cNvPr>
              <p14:cNvContentPartPr/>
              <p14:nvPr/>
            </p14:nvContentPartPr>
            <p14:xfrm>
              <a:off x="6093814" y="4771925"/>
              <a:ext cx="95760" cy="2318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7E09CB3-F2B8-4A21-B740-F8959A18F93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089494" y="4767605"/>
                <a:ext cx="1044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D65A0358-CE67-4E00-A3AA-2CC935322BD1}"/>
                  </a:ext>
                </a:extLst>
              </p14:cNvPr>
              <p14:cNvContentPartPr/>
              <p14:nvPr/>
            </p14:nvContentPartPr>
            <p14:xfrm>
              <a:off x="6282454" y="4821605"/>
              <a:ext cx="36720" cy="11376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D65A0358-CE67-4E00-A3AA-2CC935322BD1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278134" y="4817285"/>
                <a:ext cx="45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39B12D85-3C8F-4C28-AE47-8868E0B281B7}"/>
                  </a:ext>
                </a:extLst>
              </p14:cNvPr>
              <p14:cNvContentPartPr/>
              <p14:nvPr/>
            </p14:nvContentPartPr>
            <p14:xfrm>
              <a:off x="6228454" y="4807205"/>
              <a:ext cx="143640" cy="15912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39B12D85-3C8F-4C28-AE47-8868E0B281B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224134" y="4802885"/>
                <a:ext cx="152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5E1D7883-F898-413A-90C7-69D4D65BF1D1}"/>
                  </a:ext>
                </a:extLst>
              </p14:cNvPr>
              <p14:cNvContentPartPr/>
              <p14:nvPr/>
            </p14:nvContentPartPr>
            <p14:xfrm>
              <a:off x="6302974" y="4744565"/>
              <a:ext cx="147960" cy="33588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5E1D7883-F898-413A-90C7-69D4D65BF1D1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298654" y="4740245"/>
                <a:ext cx="15660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11D9C64-90F6-4550-B767-3A819D531E8F}"/>
                  </a:ext>
                </a:extLst>
              </p14:cNvPr>
              <p14:cNvContentPartPr/>
              <p14:nvPr/>
            </p14:nvContentPartPr>
            <p14:xfrm>
              <a:off x="5144494" y="4158125"/>
              <a:ext cx="891720" cy="1015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11D9C64-90F6-4550-B767-3A819D531E8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140174" y="4153805"/>
                <a:ext cx="900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7FBA778-6547-498A-91BF-C19F507A530A}"/>
                  </a:ext>
                </a:extLst>
              </p14:cNvPr>
              <p14:cNvContentPartPr/>
              <p14:nvPr/>
            </p14:nvContentPartPr>
            <p14:xfrm>
              <a:off x="5481454" y="3945365"/>
              <a:ext cx="133560" cy="9396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7FBA778-6547-498A-91BF-C19F507A530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477134" y="3941045"/>
                <a:ext cx="142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4AEFFB2-C52C-4F33-8C6F-F18563CB4EB5}"/>
                  </a:ext>
                </a:extLst>
              </p14:cNvPr>
              <p14:cNvContentPartPr/>
              <p14:nvPr/>
            </p14:nvContentPartPr>
            <p14:xfrm>
              <a:off x="5617894" y="3998285"/>
              <a:ext cx="37440" cy="1029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4AEFFB2-C52C-4F33-8C6F-F18563CB4EB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613574" y="3993965"/>
                <a:ext cx="460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3019AA0A-7983-4F06-8465-3CE3F05BC9A7}"/>
                  </a:ext>
                </a:extLst>
              </p14:cNvPr>
              <p14:cNvContentPartPr/>
              <p14:nvPr/>
            </p14:nvContentPartPr>
            <p14:xfrm>
              <a:off x="5715814" y="3924845"/>
              <a:ext cx="148680" cy="1411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3019AA0A-7983-4F06-8465-3CE3F05BC9A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711494" y="3920525"/>
                <a:ext cx="1573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6FA4C405-F754-4D81-AEED-3A3E1E94ADDB}"/>
                  </a:ext>
                </a:extLst>
              </p14:cNvPr>
              <p14:cNvContentPartPr/>
              <p14:nvPr/>
            </p14:nvContentPartPr>
            <p14:xfrm>
              <a:off x="5835694" y="3919445"/>
              <a:ext cx="200160" cy="14040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6FA4C405-F754-4D81-AEED-3A3E1E94ADD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31374" y="3915125"/>
                <a:ext cx="2088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6EE43A88-B17C-49DD-918A-ACBA09ED97AE}"/>
                  </a:ext>
                </a:extLst>
              </p14:cNvPr>
              <p14:cNvContentPartPr/>
              <p14:nvPr/>
            </p14:nvContentPartPr>
            <p14:xfrm>
              <a:off x="6577654" y="3958685"/>
              <a:ext cx="117360" cy="9324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6EE43A88-B17C-49DD-918A-ACBA09ED97AE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573334" y="3954365"/>
                <a:ext cx="12600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F7585D5-A747-4728-9EFD-0595C0C418AE}"/>
                  </a:ext>
                </a:extLst>
              </p14:cNvPr>
              <p14:cNvContentPartPr/>
              <p14:nvPr/>
            </p14:nvContentPartPr>
            <p14:xfrm>
              <a:off x="6700414" y="4030685"/>
              <a:ext cx="13680" cy="885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F7585D5-A747-4728-9EFD-0595C0C418AE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696094" y="4026365"/>
                <a:ext cx="223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F5BA3A7-687F-441A-8FCD-86F73054059A}"/>
                  </a:ext>
                </a:extLst>
              </p14:cNvPr>
              <p14:cNvContentPartPr/>
              <p14:nvPr/>
            </p14:nvContentPartPr>
            <p14:xfrm>
              <a:off x="6764854" y="3964085"/>
              <a:ext cx="110520" cy="102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F5BA3A7-687F-441A-8FCD-86F73054059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760534" y="3959765"/>
                <a:ext cx="1191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14B58152-AE28-4C2A-B87E-BCCD7B65C254}"/>
                  </a:ext>
                </a:extLst>
              </p14:cNvPr>
              <p14:cNvContentPartPr/>
              <p14:nvPr/>
            </p14:nvContentPartPr>
            <p14:xfrm>
              <a:off x="6894094" y="3970565"/>
              <a:ext cx="82080" cy="928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14B58152-AE28-4C2A-B87E-BCCD7B65C25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89774" y="3966245"/>
                <a:ext cx="907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C69624E2-CED0-4B2D-B9B9-F39E500CE438}"/>
                  </a:ext>
                </a:extLst>
              </p14:cNvPr>
              <p14:cNvContentPartPr/>
              <p14:nvPr/>
            </p14:nvContentPartPr>
            <p14:xfrm>
              <a:off x="7019014" y="3938165"/>
              <a:ext cx="102240" cy="13896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C69624E2-CED0-4B2D-B9B9-F39E500CE43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014694" y="3933845"/>
                <a:ext cx="1108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06134A1-6D1C-4346-AC4A-C0FAC770026B}"/>
                  </a:ext>
                </a:extLst>
              </p14:cNvPr>
              <p14:cNvContentPartPr/>
              <p14:nvPr/>
            </p14:nvContentPartPr>
            <p14:xfrm>
              <a:off x="536854" y="4167845"/>
              <a:ext cx="4882320" cy="1134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06134A1-6D1C-4346-AC4A-C0FAC770026B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32534" y="4163525"/>
                <a:ext cx="4890960" cy="11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0372A2A-DE96-42E4-AE06-BF57A4A40723}"/>
                  </a:ext>
                </a:extLst>
              </p14:cNvPr>
              <p14:cNvContentPartPr/>
              <p14:nvPr/>
            </p14:nvContentPartPr>
            <p14:xfrm>
              <a:off x="5339254" y="4864805"/>
              <a:ext cx="195120" cy="1886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0372A2A-DE96-42E4-AE06-BF57A4A4072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34934" y="4860485"/>
                <a:ext cx="203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628B2683-44D6-43B5-919E-C7CB0411D40F}"/>
                  </a:ext>
                </a:extLst>
              </p14:cNvPr>
              <p14:cNvContentPartPr/>
              <p14:nvPr/>
            </p14:nvContentPartPr>
            <p14:xfrm>
              <a:off x="6607534" y="4882085"/>
              <a:ext cx="206280" cy="86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628B2683-44D6-43B5-919E-C7CB0411D40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03214" y="4877765"/>
                <a:ext cx="2149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D5305857-9896-466C-A0CE-C2EDA20D6871}"/>
                  </a:ext>
                </a:extLst>
              </p14:cNvPr>
              <p14:cNvContentPartPr/>
              <p14:nvPr/>
            </p14:nvContentPartPr>
            <p14:xfrm>
              <a:off x="6611854" y="4918445"/>
              <a:ext cx="236160" cy="252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D5305857-9896-466C-A0CE-C2EDA20D687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07534" y="4914125"/>
                <a:ext cx="2448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C93E747E-68CF-438F-BBD2-CB7FDA3BA4C8}"/>
                  </a:ext>
                </a:extLst>
              </p14:cNvPr>
              <p14:cNvContentPartPr/>
              <p14:nvPr/>
            </p14:nvContentPartPr>
            <p14:xfrm>
              <a:off x="2208694" y="4244525"/>
              <a:ext cx="737640" cy="288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C93E747E-68CF-438F-BBD2-CB7FDA3BA4C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204374" y="4240205"/>
                <a:ext cx="74628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A8FC5875-8199-45E7-8D71-BCAC6D436196}"/>
              </a:ext>
            </a:extLst>
          </p:cNvPr>
          <p:cNvGrpSpPr/>
          <p:nvPr/>
        </p:nvGrpSpPr>
        <p:grpSpPr>
          <a:xfrm>
            <a:off x="7024414" y="4754285"/>
            <a:ext cx="468000" cy="211680"/>
            <a:chOff x="7024414" y="4754285"/>
            <a:chExt cx="46800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CDCEDB6-13DF-499E-BE3F-077A34D7856A}"/>
                    </a:ext>
                  </a:extLst>
                </p14:cNvPr>
                <p14:cNvContentPartPr/>
                <p14:nvPr/>
              </p14:nvContentPartPr>
              <p14:xfrm>
                <a:off x="7024414" y="4800725"/>
                <a:ext cx="119160" cy="828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CDCEDB6-13DF-499E-BE3F-077A34D7856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020094" y="4796405"/>
                  <a:ext cx="127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B001782-57CE-4FC1-9DE0-15B81DDB99D0}"/>
                    </a:ext>
                  </a:extLst>
                </p14:cNvPr>
                <p14:cNvContentPartPr/>
                <p14:nvPr/>
              </p14:nvContentPartPr>
              <p14:xfrm>
                <a:off x="7161934" y="4862645"/>
                <a:ext cx="10440" cy="1033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B001782-57CE-4FC1-9DE0-15B81DDB99D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57614" y="4858325"/>
                  <a:ext cx="19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C73B427-EE8A-4D43-8AB1-8013CA4CA2BE}"/>
                    </a:ext>
                  </a:extLst>
                </p14:cNvPr>
                <p14:cNvContentPartPr/>
                <p14:nvPr/>
              </p14:nvContentPartPr>
              <p14:xfrm>
                <a:off x="7229974" y="4763285"/>
                <a:ext cx="93240" cy="141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C73B427-EE8A-4D43-8AB1-8013CA4CA2B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25654" y="4758965"/>
                  <a:ext cx="101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E3F3F09-0C81-4B4C-AD1E-602E4BFED0F2}"/>
                    </a:ext>
                  </a:extLst>
                </p14:cNvPr>
                <p14:cNvContentPartPr/>
                <p14:nvPr/>
              </p14:nvContentPartPr>
              <p14:xfrm>
                <a:off x="7354534" y="4754285"/>
                <a:ext cx="137880" cy="145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E3F3F09-0C81-4B4C-AD1E-602E4BFED0F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50214" y="4749965"/>
                  <a:ext cx="146520" cy="15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9C3EFE99-9D50-4A6B-A071-BC4EC820D3C1}"/>
                  </a:ext>
                </a:extLst>
              </p14:cNvPr>
              <p14:cNvContentPartPr/>
              <p14:nvPr/>
            </p14:nvContentPartPr>
            <p14:xfrm>
              <a:off x="7589614" y="4835285"/>
              <a:ext cx="50400" cy="3060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9C3EFE99-9D50-4A6B-A071-BC4EC820D3C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585294" y="4830965"/>
                <a:ext cx="590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921A681-EB4A-4C06-9A05-A44A09C477CE}"/>
                  </a:ext>
                </a:extLst>
              </p14:cNvPr>
              <p14:cNvContentPartPr/>
              <p14:nvPr/>
            </p14:nvContentPartPr>
            <p14:xfrm>
              <a:off x="4094734" y="2195765"/>
              <a:ext cx="698760" cy="284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921A681-EB4A-4C06-9A05-A44A09C477CE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090414" y="2191445"/>
                <a:ext cx="7074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C57AB335-A08A-4F66-B673-071BF8EDDF30}"/>
              </a:ext>
            </a:extLst>
          </p:cNvPr>
          <p:cNvGrpSpPr/>
          <p:nvPr/>
        </p:nvGrpSpPr>
        <p:grpSpPr>
          <a:xfrm>
            <a:off x="7757734" y="4750325"/>
            <a:ext cx="542880" cy="194040"/>
            <a:chOff x="7757734" y="4750325"/>
            <a:chExt cx="542880" cy="19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981DC81-BB0E-4DBA-83E8-1A61B0B02649}"/>
                    </a:ext>
                  </a:extLst>
                </p14:cNvPr>
                <p14:cNvContentPartPr/>
                <p14:nvPr/>
              </p14:nvContentPartPr>
              <p14:xfrm>
                <a:off x="7757734" y="4777325"/>
                <a:ext cx="129600" cy="1123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981DC81-BB0E-4DBA-83E8-1A61B0B026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53414" y="4773005"/>
                  <a:ext cx="13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74D114A-F683-4F81-BBF1-CE6DA25E2492}"/>
                    </a:ext>
                  </a:extLst>
                </p14:cNvPr>
                <p14:cNvContentPartPr/>
                <p14:nvPr/>
              </p14:nvContentPartPr>
              <p14:xfrm>
                <a:off x="7880494" y="4850405"/>
                <a:ext cx="22680" cy="93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74D114A-F683-4F81-BBF1-CE6DA25E249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6174" y="4846085"/>
                  <a:ext cx="31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4633E12-7A97-453B-9876-7202FF9A4C81}"/>
                    </a:ext>
                  </a:extLst>
                </p14:cNvPr>
                <p14:cNvContentPartPr/>
                <p14:nvPr/>
              </p14:nvContentPartPr>
              <p14:xfrm>
                <a:off x="7978774" y="4774805"/>
                <a:ext cx="82080" cy="88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4633E12-7A97-453B-9876-7202FF9A4C8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74454" y="4770485"/>
                  <a:ext cx="90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21932AB-9D46-478A-96F7-40068CF1AC71}"/>
                    </a:ext>
                  </a:extLst>
                </p14:cNvPr>
                <p14:cNvContentPartPr/>
                <p14:nvPr/>
              </p14:nvContentPartPr>
              <p14:xfrm>
                <a:off x="8091454" y="4774445"/>
                <a:ext cx="93240" cy="81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21932AB-9D46-478A-96F7-40068CF1AC7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87134" y="4770125"/>
                  <a:ext cx="101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AA1AC1C-843E-4904-A705-CD90BD738962}"/>
                    </a:ext>
                  </a:extLst>
                </p14:cNvPr>
                <p14:cNvContentPartPr/>
                <p14:nvPr/>
              </p14:nvContentPartPr>
              <p14:xfrm>
                <a:off x="8187574" y="4750325"/>
                <a:ext cx="113040" cy="1429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AA1AC1C-843E-4904-A705-CD90BD73896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83254" y="4746005"/>
                  <a:ext cx="12168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836A0EC5-D0A3-4378-998E-17FC97754543}"/>
                  </a:ext>
                </a:extLst>
              </p14:cNvPr>
              <p14:cNvContentPartPr/>
              <p14:nvPr/>
            </p14:nvContentPartPr>
            <p14:xfrm>
              <a:off x="1370974" y="3282245"/>
              <a:ext cx="1328400" cy="939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836A0EC5-D0A3-4378-998E-17FC9775454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66654" y="3277925"/>
                <a:ext cx="133704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CCA66F7A-CCB4-4978-9AD7-9E9BCFAB67C8}"/>
              </a:ext>
            </a:extLst>
          </p:cNvPr>
          <p:cNvGrpSpPr/>
          <p:nvPr/>
        </p:nvGrpSpPr>
        <p:grpSpPr>
          <a:xfrm>
            <a:off x="960574" y="3805325"/>
            <a:ext cx="4238280" cy="417600"/>
            <a:chOff x="960574" y="3805325"/>
            <a:chExt cx="4238280" cy="41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1789D4A-9328-4C82-BFCC-25C2FCE4F54F}"/>
                    </a:ext>
                  </a:extLst>
                </p14:cNvPr>
                <p14:cNvContentPartPr/>
                <p14:nvPr/>
              </p14:nvContentPartPr>
              <p14:xfrm>
                <a:off x="1066774" y="4091165"/>
                <a:ext cx="32760" cy="128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1789D4A-9328-4C82-BFCC-25C2FCE4F54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62454" y="4086845"/>
                  <a:ext cx="4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BCFECD3-C7B2-4363-96D5-B9C1182D4861}"/>
                    </a:ext>
                  </a:extLst>
                </p14:cNvPr>
                <p14:cNvContentPartPr/>
                <p14:nvPr/>
              </p14:nvContentPartPr>
              <p14:xfrm>
                <a:off x="960574" y="4025285"/>
                <a:ext cx="236160" cy="950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BCFECD3-C7B2-4363-96D5-B9C1182D486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56254" y="4020965"/>
                  <a:ext cx="244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DC14E88-A8AA-430E-B2D3-78B3C6B77D4A}"/>
                    </a:ext>
                  </a:extLst>
                </p14:cNvPr>
                <p14:cNvContentPartPr/>
                <p14:nvPr/>
              </p14:nvContentPartPr>
              <p14:xfrm>
                <a:off x="1257214" y="4023485"/>
                <a:ext cx="93960" cy="175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DC14E88-A8AA-430E-B2D3-78B3C6B77D4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252894" y="4019165"/>
                  <a:ext cx="102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DCEFA9-A7FF-4163-9D36-F547F799B51E}"/>
                    </a:ext>
                  </a:extLst>
                </p14:cNvPr>
                <p14:cNvContentPartPr/>
                <p14:nvPr/>
              </p14:nvContentPartPr>
              <p14:xfrm>
                <a:off x="1420654" y="4067405"/>
                <a:ext cx="25920" cy="104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DCEFA9-A7FF-4163-9D36-F547F799B51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16334" y="4063085"/>
                  <a:ext cx="34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7A7AC43-84A0-4DD0-982B-130B62BC9699}"/>
                    </a:ext>
                  </a:extLst>
                </p14:cNvPr>
                <p14:cNvContentPartPr/>
                <p14:nvPr/>
              </p14:nvContentPartPr>
              <p14:xfrm>
                <a:off x="1356214" y="4045445"/>
                <a:ext cx="159840" cy="154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7A7AC43-84A0-4DD0-982B-130B62BC96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351894" y="4041125"/>
                  <a:ext cx="168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EF21ADB-7B15-4DD5-BAFE-01006CC92D7B}"/>
                    </a:ext>
                  </a:extLst>
                </p14:cNvPr>
                <p14:cNvContentPartPr/>
                <p14:nvPr/>
              </p14:nvContentPartPr>
              <p14:xfrm>
                <a:off x="1500214" y="4009445"/>
                <a:ext cx="91440" cy="2134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EF21ADB-7B15-4DD5-BAFE-01006CC92D7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5894" y="4005125"/>
                  <a:ext cx="1000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799DA7-9A9E-4666-AA39-63EDEF0B37CD}"/>
                    </a:ext>
                  </a:extLst>
                </p14:cNvPr>
                <p14:cNvContentPartPr/>
                <p14:nvPr/>
              </p14:nvContentPartPr>
              <p14:xfrm>
                <a:off x="1761214" y="4092245"/>
                <a:ext cx="183960" cy="9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799DA7-9A9E-4666-AA39-63EDEF0B37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56894" y="4087925"/>
                  <a:ext cx="1926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6CE8F28-BE4E-43F0-8B8D-D01717A54D4E}"/>
                    </a:ext>
                  </a:extLst>
                </p14:cNvPr>
                <p14:cNvContentPartPr/>
                <p14:nvPr/>
              </p14:nvContentPartPr>
              <p14:xfrm>
                <a:off x="1775974" y="4126085"/>
                <a:ext cx="177480" cy="19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6CE8F28-BE4E-43F0-8B8D-D01717A54D4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771654" y="4121765"/>
                  <a:ext cx="186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074FB54-EAE7-4973-A1B6-DF8BCB6843D6}"/>
                    </a:ext>
                  </a:extLst>
                </p14:cNvPr>
                <p14:cNvContentPartPr/>
                <p14:nvPr/>
              </p14:nvContentPartPr>
              <p14:xfrm>
                <a:off x="1659334" y="3868685"/>
                <a:ext cx="6840" cy="975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074FB54-EAE7-4973-A1B6-DF8BCB6843D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55014" y="3864365"/>
                  <a:ext cx="15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18FC3A2-0B75-40BE-B881-190CFC3A62DB}"/>
                    </a:ext>
                  </a:extLst>
                </p14:cNvPr>
                <p14:cNvContentPartPr/>
                <p14:nvPr/>
              </p14:nvContentPartPr>
              <p14:xfrm>
                <a:off x="1596334" y="3851045"/>
                <a:ext cx="113760" cy="6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18FC3A2-0B75-40BE-B881-190CFC3A62D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92014" y="3846725"/>
                  <a:ext cx="122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DD37272-7610-489D-87FD-883664E82532}"/>
                    </a:ext>
                  </a:extLst>
                </p14:cNvPr>
                <p14:cNvContentPartPr/>
                <p14:nvPr/>
              </p14:nvContentPartPr>
              <p14:xfrm>
                <a:off x="1696774" y="3848165"/>
                <a:ext cx="153360" cy="122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DD37272-7610-489D-87FD-883664E8253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692454" y="3843845"/>
                  <a:ext cx="162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DAF3FA-5ADA-4261-A4F0-C7C0A8B2B630}"/>
                    </a:ext>
                  </a:extLst>
                </p14:cNvPr>
                <p14:cNvContentPartPr/>
                <p14:nvPr/>
              </p14:nvContentPartPr>
              <p14:xfrm>
                <a:off x="1840054" y="3865805"/>
                <a:ext cx="195480" cy="89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DAF3FA-5ADA-4261-A4F0-C7C0A8B2B6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835734" y="3861485"/>
                  <a:ext cx="20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5293CA-BF6F-43E7-B2F1-EB6D88BA13B7}"/>
                    </a:ext>
                  </a:extLst>
                </p14:cNvPr>
                <p14:cNvContentPartPr/>
                <p14:nvPr/>
              </p14:nvContentPartPr>
              <p14:xfrm>
                <a:off x="2083774" y="3848525"/>
                <a:ext cx="140400" cy="80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5293CA-BF6F-43E7-B2F1-EB6D88BA13B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9454" y="3844205"/>
                  <a:ext cx="149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B30C449-9DC4-4DE5-B00C-3F7D62738C2B}"/>
                    </a:ext>
                  </a:extLst>
                </p14:cNvPr>
                <p14:cNvContentPartPr/>
                <p14:nvPr/>
              </p14:nvContentPartPr>
              <p14:xfrm>
                <a:off x="2221294" y="3878765"/>
                <a:ext cx="78840" cy="500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B30C449-9DC4-4DE5-B00C-3F7D62738C2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16974" y="3874445"/>
                  <a:ext cx="874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FAB8EB-9BFF-4FE1-8DB2-332DB67A11BD}"/>
                    </a:ext>
                  </a:extLst>
                </p14:cNvPr>
                <p14:cNvContentPartPr/>
                <p14:nvPr/>
              </p14:nvContentPartPr>
              <p14:xfrm>
                <a:off x="2303734" y="3846005"/>
                <a:ext cx="76680" cy="82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FAB8EB-9BFF-4FE1-8DB2-332DB67A11B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99414" y="3841685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BE59541-3FFE-445E-8404-0EAE38AAF4F3}"/>
                    </a:ext>
                  </a:extLst>
                </p14:cNvPr>
                <p14:cNvContentPartPr/>
                <p14:nvPr/>
              </p14:nvContentPartPr>
              <p14:xfrm>
                <a:off x="2391574" y="3886685"/>
                <a:ext cx="59760" cy="48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BE59541-3FFE-445E-8404-0EAE38AAF4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87254" y="3882365"/>
                  <a:ext cx="6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9D31F57-E54A-493F-BCC1-D4F7EBF5A475}"/>
                    </a:ext>
                  </a:extLst>
                </p14:cNvPr>
                <p14:cNvContentPartPr/>
                <p14:nvPr/>
              </p14:nvContentPartPr>
              <p14:xfrm>
                <a:off x="2458174" y="3805325"/>
                <a:ext cx="120240" cy="119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9D31F57-E54A-493F-BCC1-D4F7EBF5A4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53854" y="3801005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F889AFC-79BF-4362-B2EE-2BE897F13C8A}"/>
                    </a:ext>
                  </a:extLst>
                </p14:cNvPr>
                <p14:cNvContentPartPr/>
                <p14:nvPr/>
              </p14:nvContentPartPr>
              <p14:xfrm>
                <a:off x="2602534" y="3873005"/>
                <a:ext cx="122760" cy="25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F889AFC-79BF-4362-B2EE-2BE897F13C8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98214" y="3868685"/>
                  <a:ext cx="131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8F28D8D-D932-4B47-AEAA-B4659F98A49A}"/>
                    </a:ext>
                  </a:extLst>
                </p14:cNvPr>
                <p14:cNvContentPartPr/>
                <p14:nvPr/>
              </p14:nvContentPartPr>
              <p14:xfrm>
                <a:off x="2733934" y="3823685"/>
                <a:ext cx="101520" cy="83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8F28D8D-D932-4B47-AEAA-B4659F98A49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729614" y="3819365"/>
                  <a:ext cx="110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7D722F6-59D8-4F5A-93BE-23C77D7C555A}"/>
                    </a:ext>
                  </a:extLst>
                </p14:cNvPr>
                <p14:cNvContentPartPr/>
                <p14:nvPr/>
              </p14:nvContentPartPr>
              <p14:xfrm>
                <a:off x="2812054" y="3829445"/>
                <a:ext cx="36720" cy="216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7D722F6-59D8-4F5A-93BE-23C77D7C55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807734" y="3825125"/>
                  <a:ext cx="45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E29DC41-BD0B-4D6F-9428-471B4E644465}"/>
                    </a:ext>
                  </a:extLst>
                </p14:cNvPr>
                <p14:cNvContentPartPr/>
                <p14:nvPr/>
              </p14:nvContentPartPr>
              <p14:xfrm>
                <a:off x="2864974" y="3808925"/>
                <a:ext cx="82440" cy="89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E29DC41-BD0B-4D6F-9428-471B4E64446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860654" y="3804605"/>
                  <a:ext cx="91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77327AF-F26C-476D-ADC0-9CC7ED7814CF}"/>
                    </a:ext>
                  </a:extLst>
                </p14:cNvPr>
                <p14:cNvContentPartPr/>
                <p14:nvPr/>
              </p14:nvContentPartPr>
              <p14:xfrm>
                <a:off x="2957494" y="3811805"/>
                <a:ext cx="65520" cy="75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77327AF-F26C-476D-ADC0-9CC7ED7814C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53174" y="3807485"/>
                  <a:ext cx="7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E26C362-4BFD-44F5-8C7A-50325FAB89CA}"/>
                    </a:ext>
                  </a:extLst>
                </p14:cNvPr>
                <p14:cNvContentPartPr/>
                <p14:nvPr/>
              </p14:nvContentPartPr>
              <p14:xfrm>
                <a:off x="3033814" y="3838085"/>
                <a:ext cx="106200" cy="53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E26C362-4BFD-44F5-8C7A-50325FAB89C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029494" y="3833765"/>
                  <a:ext cx="11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5244000-8B58-4122-885F-661191F05087}"/>
                    </a:ext>
                  </a:extLst>
                </p14:cNvPr>
                <p14:cNvContentPartPr/>
                <p14:nvPr/>
              </p14:nvContentPartPr>
              <p14:xfrm>
                <a:off x="2253334" y="4065245"/>
                <a:ext cx="4320" cy="107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5244000-8B58-4122-885F-661191F0508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249014" y="4060925"/>
                  <a:ext cx="1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298B8EA-EB81-4C05-B098-D2428FF17181}"/>
                    </a:ext>
                  </a:extLst>
                </p14:cNvPr>
                <p14:cNvContentPartPr/>
                <p14:nvPr/>
              </p14:nvContentPartPr>
              <p14:xfrm>
                <a:off x="2155054" y="4033925"/>
                <a:ext cx="176040" cy="69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298B8EA-EB81-4C05-B098-D2428FF1718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150734" y="4029605"/>
                  <a:ext cx="184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ED0958-BB84-4FE4-95A5-456B11CDF929}"/>
                    </a:ext>
                  </a:extLst>
                </p14:cNvPr>
                <p14:cNvContentPartPr/>
                <p14:nvPr/>
              </p14:nvContentPartPr>
              <p14:xfrm>
                <a:off x="2412814" y="4041485"/>
                <a:ext cx="74160" cy="121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ED0958-BB84-4FE4-95A5-456B11CDF92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08494" y="4037165"/>
                  <a:ext cx="82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63B1C92-B756-4D0C-8428-B05669A804DF}"/>
                    </a:ext>
                  </a:extLst>
                </p14:cNvPr>
                <p14:cNvContentPartPr/>
                <p14:nvPr/>
              </p14:nvContentPartPr>
              <p14:xfrm>
                <a:off x="2585254" y="4059485"/>
                <a:ext cx="26640" cy="82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63B1C92-B756-4D0C-8428-B05669A804D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580934" y="4055165"/>
                  <a:ext cx="352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4E54638-EF92-4943-91F7-0B021CBC5245}"/>
                    </a:ext>
                  </a:extLst>
                </p14:cNvPr>
                <p14:cNvContentPartPr/>
                <p14:nvPr/>
              </p14:nvContentPartPr>
              <p14:xfrm>
                <a:off x="2557174" y="4046885"/>
                <a:ext cx="102600" cy="11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4E54638-EF92-4943-91F7-0B021CBC52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552854" y="4042565"/>
                  <a:ext cx="111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0AD4E5F-2620-4579-AE58-30FAAF63AEFA}"/>
                    </a:ext>
                  </a:extLst>
                </p14:cNvPr>
                <p14:cNvContentPartPr/>
                <p14:nvPr/>
              </p14:nvContentPartPr>
              <p14:xfrm>
                <a:off x="2713414" y="4036085"/>
                <a:ext cx="18360" cy="129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0AD4E5F-2620-4579-AE58-30FAAF63AEFA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9094" y="4031765"/>
                  <a:ext cx="27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2A25A1A-85EF-43B3-B63E-2D8E927F07DB}"/>
                    </a:ext>
                  </a:extLst>
                </p14:cNvPr>
                <p14:cNvContentPartPr/>
                <p14:nvPr/>
              </p14:nvContentPartPr>
              <p14:xfrm>
                <a:off x="2791534" y="4036805"/>
                <a:ext cx="63360" cy="1026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2A25A1A-85EF-43B3-B63E-2D8E927F07D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87214" y="4032485"/>
                  <a:ext cx="72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76D31F8-F9F6-4C99-8912-F283B2B18357}"/>
                    </a:ext>
                  </a:extLst>
                </p14:cNvPr>
                <p14:cNvContentPartPr/>
                <p14:nvPr/>
              </p14:nvContentPartPr>
              <p14:xfrm>
                <a:off x="2848774" y="4025645"/>
                <a:ext cx="25920" cy="111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76D31F8-F9F6-4C99-8912-F283B2B1835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844454" y="4021325"/>
                  <a:ext cx="3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1388140-D8F1-44D2-A4DA-A42830606651}"/>
                    </a:ext>
                  </a:extLst>
                </p14:cNvPr>
                <p14:cNvContentPartPr/>
                <p14:nvPr/>
              </p14:nvContentPartPr>
              <p14:xfrm>
                <a:off x="2807014" y="4090085"/>
                <a:ext cx="109440" cy="4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1388140-D8F1-44D2-A4DA-A4283060665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02694" y="4085765"/>
                  <a:ext cx="118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7C630A6-C524-4D8F-902F-676E06915122}"/>
                    </a:ext>
                  </a:extLst>
                </p14:cNvPr>
                <p14:cNvContentPartPr/>
                <p14:nvPr/>
              </p14:nvContentPartPr>
              <p14:xfrm>
                <a:off x="2922934" y="4004045"/>
                <a:ext cx="65520" cy="165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7C630A6-C524-4D8F-902F-676E0691512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18614" y="3999725"/>
                  <a:ext cx="7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210488E-16E9-4663-87F6-CB8644006818}"/>
                    </a:ext>
                  </a:extLst>
                </p14:cNvPr>
                <p14:cNvContentPartPr/>
                <p14:nvPr/>
              </p14:nvContentPartPr>
              <p14:xfrm>
                <a:off x="3098254" y="4072085"/>
                <a:ext cx="38520" cy="356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210488E-16E9-4663-87F6-CB864400681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093934" y="4067765"/>
                  <a:ext cx="47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320ADD4-AB0C-48EA-8543-426DAB47C79A}"/>
                    </a:ext>
                  </a:extLst>
                </p14:cNvPr>
                <p14:cNvContentPartPr/>
                <p14:nvPr/>
              </p14:nvContentPartPr>
              <p14:xfrm>
                <a:off x="3250534" y="3998285"/>
                <a:ext cx="84960" cy="119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320ADD4-AB0C-48EA-8543-426DAB47C79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246214" y="3993965"/>
                  <a:ext cx="93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FF4C2C-E91C-4FB5-B724-62BB893CA14C}"/>
                    </a:ext>
                  </a:extLst>
                </p14:cNvPr>
                <p14:cNvContentPartPr/>
                <p14:nvPr/>
              </p14:nvContentPartPr>
              <p14:xfrm>
                <a:off x="3278254" y="3989645"/>
                <a:ext cx="102240" cy="134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FF4C2C-E91C-4FB5-B724-62BB893CA14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273934" y="3985325"/>
                  <a:ext cx="110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4A44FC4-C662-4C74-9AF5-1A236CB20CAD}"/>
                    </a:ext>
                  </a:extLst>
                </p14:cNvPr>
                <p14:cNvContentPartPr/>
                <p14:nvPr/>
              </p14:nvContentPartPr>
              <p14:xfrm>
                <a:off x="3526294" y="4087205"/>
                <a:ext cx="360" cy="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4A44FC4-C662-4C74-9AF5-1A236CB20CA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21974" y="408288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FF7D915-6D66-4EEB-9958-30ABC23F1801}"/>
                    </a:ext>
                  </a:extLst>
                </p14:cNvPr>
                <p14:cNvContentPartPr/>
                <p14:nvPr/>
              </p14:nvContentPartPr>
              <p14:xfrm>
                <a:off x="3609814" y="4023125"/>
                <a:ext cx="32040" cy="997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FF7D915-6D66-4EEB-9958-30ABC23F180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05494" y="4018805"/>
                  <a:ext cx="40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DA067CB-86CF-4DBB-BD83-ED79A7B37D33}"/>
                    </a:ext>
                  </a:extLst>
                </p14:cNvPr>
                <p14:cNvContentPartPr/>
                <p14:nvPr/>
              </p14:nvContentPartPr>
              <p14:xfrm>
                <a:off x="3573454" y="4060925"/>
                <a:ext cx="117000" cy="8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DA067CB-86CF-4DBB-BD83-ED79A7B37D3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569134" y="4056605"/>
                  <a:ext cx="125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6B3DF02-E602-4D9F-886A-B305EFFDEAE9}"/>
                    </a:ext>
                  </a:extLst>
                </p14:cNvPr>
                <p14:cNvContentPartPr/>
                <p14:nvPr/>
              </p14:nvContentPartPr>
              <p14:xfrm>
                <a:off x="3157294" y="4015565"/>
                <a:ext cx="7200" cy="114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6B3DF02-E602-4D9F-886A-B305EFFDEAE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152974" y="4011245"/>
                  <a:ext cx="158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E7557E9-0B4D-43B1-BBEB-AB8250E4138A}"/>
                    </a:ext>
                  </a:extLst>
                </p14:cNvPr>
                <p14:cNvContentPartPr/>
                <p14:nvPr/>
              </p14:nvContentPartPr>
              <p14:xfrm>
                <a:off x="3111574" y="3990725"/>
                <a:ext cx="86040" cy="66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E7557E9-0B4D-43B1-BBEB-AB8250E413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07254" y="3986405"/>
                  <a:ext cx="94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2872536-4325-438B-9663-2EC0DDCA3D5B}"/>
                    </a:ext>
                  </a:extLst>
                </p14:cNvPr>
                <p14:cNvContentPartPr/>
                <p14:nvPr/>
              </p14:nvContentPartPr>
              <p14:xfrm>
                <a:off x="3184294" y="3966965"/>
                <a:ext cx="70920" cy="157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2872536-4325-438B-9663-2EC0DDCA3D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79974" y="3962645"/>
                  <a:ext cx="79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13809C9-9B93-40A8-9A8B-35185F35A971}"/>
                    </a:ext>
                  </a:extLst>
                </p14:cNvPr>
                <p14:cNvContentPartPr/>
                <p14:nvPr/>
              </p14:nvContentPartPr>
              <p14:xfrm>
                <a:off x="3319654" y="3952925"/>
                <a:ext cx="72360" cy="250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13809C9-9B93-40A8-9A8B-35185F35A97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15334" y="3948605"/>
                  <a:ext cx="81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DB4AD2D-5E61-4C4F-A80F-A37663D938F0}"/>
                    </a:ext>
                  </a:extLst>
                </p14:cNvPr>
                <p14:cNvContentPartPr/>
                <p14:nvPr/>
              </p14:nvContentPartPr>
              <p14:xfrm>
                <a:off x="3874774" y="4010885"/>
                <a:ext cx="3960" cy="106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DB4AD2D-5E61-4C4F-A80F-A37663D938F0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870454" y="4006565"/>
                  <a:ext cx="12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2BA05C5-B551-43E6-B1D2-415801A766D7}"/>
                    </a:ext>
                  </a:extLst>
                </p14:cNvPr>
                <p14:cNvContentPartPr/>
                <p14:nvPr/>
              </p14:nvContentPartPr>
              <p14:xfrm>
                <a:off x="3790174" y="3971285"/>
                <a:ext cx="173880" cy="64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2BA05C5-B551-43E6-B1D2-415801A766D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85854" y="3966965"/>
                  <a:ext cx="182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5373F54-C83D-4B1F-96E0-C51EC3BE1610}"/>
                    </a:ext>
                  </a:extLst>
                </p14:cNvPr>
                <p14:cNvContentPartPr/>
                <p14:nvPr/>
              </p14:nvContentPartPr>
              <p14:xfrm>
                <a:off x="4000054" y="3954725"/>
                <a:ext cx="79560" cy="1432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5373F54-C83D-4B1F-96E0-C51EC3BE161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995734" y="3950405"/>
                  <a:ext cx="88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997888-9F8D-43C9-8CCF-4FC88F628A04}"/>
                    </a:ext>
                  </a:extLst>
                </p14:cNvPr>
                <p14:cNvContentPartPr/>
                <p14:nvPr/>
              </p14:nvContentPartPr>
              <p14:xfrm>
                <a:off x="4146934" y="3984605"/>
                <a:ext cx="14400" cy="92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997888-9F8D-43C9-8CCF-4FC88F628A0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142614" y="3980285"/>
                  <a:ext cx="230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3A0DC80-D84B-45D1-A7FD-42A1B140FA49}"/>
                    </a:ext>
                  </a:extLst>
                </p14:cNvPr>
                <p14:cNvContentPartPr/>
                <p14:nvPr/>
              </p14:nvContentPartPr>
              <p14:xfrm>
                <a:off x="4118854" y="3959045"/>
                <a:ext cx="102600" cy="1429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3A0DC80-D84B-45D1-A7FD-42A1B140FA4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114534" y="3954725"/>
                  <a:ext cx="111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4F40234-D2F8-4913-8A93-41CD05F6D44B}"/>
                    </a:ext>
                  </a:extLst>
                </p14:cNvPr>
                <p14:cNvContentPartPr/>
                <p14:nvPr/>
              </p14:nvContentPartPr>
              <p14:xfrm>
                <a:off x="4279414" y="3960845"/>
                <a:ext cx="14760" cy="154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4F40234-D2F8-4913-8A93-41CD05F6D44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275094" y="3956525"/>
                  <a:ext cx="23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D3B3802-18A9-4514-95E5-EFF741B03610}"/>
                    </a:ext>
                  </a:extLst>
                </p14:cNvPr>
                <p14:cNvContentPartPr/>
                <p14:nvPr/>
              </p14:nvContentPartPr>
              <p14:xfrm>
                <a:off x="4387414" y="3971645"/>
                <a:ext cx="79920" cy="1105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D3B3802-18A9-4514-95E5-EFF741B0361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383094" y="3967325"/>
                  <a:ext cx="885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B282176-8E7E-4D87-9453-538233120ED9}"/>
                    </a:ext>
                  </a:extLst>
                </p14:cNvPr>
                <p14:cNvContentPartPr/>
                <p14:nvPr/>
              </p14:nvContentPartPr>
              <p14:xfrm>
                <a:off x="4394614" y="4023125"/>
                <a:ext cx="90360" cy="15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B282176-8E7E-4D87-9453-538233120ED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90294" y="4018805"/>
                  <a:ext cx="99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C0A4AF8-1E5C-4BC9-8EB7-39B635538173}"/>
                    </a:ext>
                  </a:extLst>
                </p14:cNvPr>
                <p14:cNvContentPartPr/>
                <p14:nvPr/>
              </p14:nvContentPartPr>
              <p14:xfrm>
                <a:off x="4365454" y="3922325"/>
                <a:ext cx="145800" cy="36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C0A4AF8-1E5C-4BC9-8EB7-39B63553817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61134" y="3918005"/>
                  <a:ext cx="154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713C786-B70A-4CA8-8449-5B721B2B14B3}"/>
                    </a:ext>
                  </a:extLst>
                </p14:cNvPr>
                <p14:cNvContentPartPr/>
                <p14:nvPr/>
              </p14:nvContentPartPr>
              <p14:xfrm>
                <a:off x="4526734" y="3916925"/>
                <a:ext cx="69840" cy="2084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713C786-B70A-4CA8-8449-5B721B2B14B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522414" y="3912605"/>
                  <a:ext cx="78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DAFF591-FD23-4F01-BC3F-514D9ED4AB72}"/>
                    </a:ext>
                  </a:extLst>
                </p14:cNvPr>
                <p14:cNvContentPartPr/>
                <p14:nvPr/>
              </p14:nvContentPartPr>
              <p14:xfrm>
                <a:off x="4671814" y="4015205"/>
                <a:ext cx="16560" cy="13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DAFF591-FD23-4F01-BC3F-514D9ED4AB7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67494" y="4010885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FC113E9-CEE3-4718-93F6-1CE87CA23A13}"/>
                    </a:ext>
                  </a:extLst>
                </p14:cNvPr>
                <p14:cNvContentPartPr/>
                <p14:nvPr/>
              </p14:nvContentPartPr>
              <p14:xfrm>
                <a:off x="4781974" y="3961205"/>
                <a:ext cx="24840" cy="117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FC113E9-CEE3-4718-93F6-1CE87CA23A1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777654" y="3956885"/>
                  <a:ext cx="334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B673942-913D-4993-A7C2-0D8B862D03E5}"/>
                    </a:ext>
                  </a:extLst>
                </p14:cNvPr>
                <p14:cNvContentPartPr/>
                <p14:nvPr/>
              </p14:nvContentPartPr>
              <p14:xfrm>
                <a:off x="4715374" y="3939605"/>
                <a:ext cx="151920" cy="62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B673942-913D-4993-A7C2-0D8B862D03E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11054" y="3935285"/>
                  <a:ext cx="160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CD711D0-CE10-4787-B5AB-79FA8B211CE5}"/>
                    </a:ext>
                  </a:extLst>
                </p14:cNvPr>
                <p14:cNvContentPartPr/>
                <p14:nvPr/>
              </p14:nvContentPartPr>
              <p14:xfrm>
                <a:off x="4873054" y="3943565"/>
                <a:ext cx="83160" cy="127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CD711D0-CE10-4787-B5AB-79FA8B211CE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868734" y="3939245"/>
                  <a:ext cx="91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E93C7DB-3D19-4A80-819B-3C06F0DCC685}"/>
                    </a:ext>
                  </a:extLst>
                </p14:cNvPr>
                <p14:cNvContentPartPr/>
                <p14:nvPr/>
              </p14:nvContentPartPr>
              <p14:xfrm>
                <a:off x="4987174" y="3965165"/>
                <a:ext cx="75600" cy="94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E93C7DB-3D19-4A80-819B-3C06F0DCC68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82854" y="3960845"/>
                  <a:ext cx="84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D36AE4-3AAA-49C9-A021-1560021E7145}"/>
                    </a:ext>
                  </a:extLst>
                </p14:cNvPr>
                <p14:cNvContentPartPr/>
                <p14:nvPr/>
              </p14:nvContentPartPr>
              <p14:xfrm>
                <a:off x="4986094" y="3961205"/>
                <a:ext cx="102960" cy="102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D36AE4-3AAA-49C9-A021-1560021E714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981774" y="3956885"/>
                  <a:ext cx="111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F32D380-C7E5-4518-9564-56FDD09EBC2E}"/>
                    </a:ext>
                  </a:extLst>
                </p14:cNvPr>
                <p14:cNvContentPartPr/>
                <p14:nvPr/>
              </p14:nvContentPartPr>
              <p14:xfrm>
                <a:off x="4997614" y="3912965"/>
                <a:ext cx="117000" cy="140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F32D380-C7E5-4518-9564-56FDD09EBC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993294" y="3908645"/>
                  <a:ext cx="1256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A3586D9-7756-4D87-BC67-42722866F952}"/>
                    </a:ext>
                  </a:extLst>
                </p14:cNvPr>
                <p14:cNvContentPartPr/>
                <p14:nvPr/>
              </p14:nvContentPartPr>
              <p14:xfrm>
                <a:off x="5100214" y="3908645"/>
                <a:ext cx="78840" cy="2278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A3586D9-7756-4D87-BC67-42722866F95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095894" y="3904325"/>
                  <a:ext cx="87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56159A82-DE40-47A6-89B5-6BE069730114}"/>
                    </a:ext>
                  </a:extLst>
                </p14:cNvPr>
                <p14:cNvContentPartPr/>
                <p14:nvPr/>
              </p14:nvContentPartPr>
              <p14:xfrm>
                <a:off x="4806814" y="4105205"/>
                <a:ext cx="392040" cy="40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56159A82-DE40-47A6-89B5-6BE0697301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802494" y="4100885"/>
                  <a:ext cx="4006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C0BF3872-CE1E-4C53-A728-F61869212F94}"/>
              </a:ext>
            </a:extLst>
          </p:cNvPr>
          <p:cNvGrpSpPr/>
          <p:nvPr/>
        </p:nvGrpSpPr>
        <p:grpSpPr>
          <a:xfrm>
            <a:off x="8378734" y="4626125"/>
            <a:ext cx="1118520" cy="294480"/>
            <a:chOff x="8378734" y="4626125"/>
            <a:chExt cx="111852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0098581-6134-4121-B434-77FA9CABBF7B}"/>
                    </a:ext>
                  </a:extLst>
                </p14:cNvPr>
                <p14:cNvContentPartPr/>
                <p14:nvPr/>
              </p14:nvContentPartPr>
              <p14:xfrm>
                <a:off x="8440654" y="4761845"/>
                <a:ext cx="19440" cy="1166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0098581-6134-4121-B434-77FA9CABBF7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36334" y="4757525"/>
                  <a:ext cx="280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5B0654F-08D9-4985-9AD3-532639F710B8}"/>
                    </a:ext>
                  </a:extLst>
                </p14:cNvPr>
                <p14:cNvContentPartPr/>
                <p14:nvPr/>
              </p14:nvContentPartPr>
              <p14:xfrm>
                <a:off x="8378734" y="4824485"/>
                <a:ext cx="165240" cy="14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5B0654F-08D9-4985-9AD3-532639F710B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74414" y="4820165"/>
                  <a:ext cx="173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EB421AC4-97A6-4DEF-A4A2-B4934E093333}"/>
                    </a:ext>
                  </a:extLst>
                </p14:cNvPr>
                <p14:cNvContentPartPr/>
                <p14:nvPr/>
              </p14:nvContentPartPr>
              <p14:xfrm>
                <a:off x="8597974" y="4740245"/>
                <a:ext cx="109080" cy="928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EB421AC4-97A6-4DEF-A4A2-B4934E09333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593654" y="4735925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D1F7123-73E0-421E-8E0F-ED479CB6DCB2}"/>
                    </a:ext>
                  </a:extLst>
                </p14:cNvPr>
                <p14:cNvContentPartPr/>
                <p14:nvPr/>
              </p14:nvContentPartPr>
              <p14:xfrm>
                <a:off x="8688334" y="4822325"/>
                <a:ext cx="25920" cy="982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D1F7123-73E0-421E-8E0F-ED479CB6DCB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684014" y="4818005"/>
                  <a:ext cx="34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63C9C90-820E-4A76-BEE5-340625CB16B3}"/>
                    </a:ext>
                  </a:extLst>
                </p14:cNvPr>
                <p14:cNvContentPartPr/>
                <p14:nvPr/>
              </p14:nvContentPartPr>
              <p14:xfrm>
                <a:off x="8759254" y="4740605"/>
                <a:ext cx="83880" cy="856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63C9C90-820E-4A76-BEE5-340625CB16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754934" y="4736285"/>
                  <a:ext cx="92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7D6FE5D-1AD0-43FE-98C9-4F4A1F1353E7}"/>
                    </a:ext>
                  </a:extLst>
                </p14:cNvPr>
                <p14:cNvContentPartPr/>
                <p14:nvPr/>
              </p14:nvContentPartPr>
              <p14:xfrm>
                <a:off x="8849614" y="4698485"/>
                <a:ext cx="124920" cy="12924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7D6FE5D-1AD0-43FE-98C9-4F4A1F1353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845294" y="4694165"/>
                  <a:ext cx="13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832EC6-6BEE-4A6C-BF69-30E0EAFA432B}"/>
                    </a:ext>
                  </a:extLst>
                </p14:cNvPr>
                <p14:cNvContentPartPr/>
                <p14:nvPr/>
              </p14:nvContentPartPr>
              <p14:xfrm>
                <a:off x="8999374" y="4733045"/>
                <a:ext cx="65520" cy="42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832EC6-6BEE-4A6C-BF69-30E0EAFA432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995054" y="4728725"/>
                  <a:ext cx="74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3F1DE7F-7FCE-408C-B9F2-C63E899DA67A}"/>
                    </a:ext>
                  </a:extLst>
                </p14:cNvPr>
                <p14:cNvContentPartPr/>
                <p14:nvPr/>
              </p14:nvContentPartPr>
              <p14:xfrm>
                <a:off x="9101974" y="4692005"/>
                <a:ext cx="76320" cy="705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3F1DE7F-7FCE-408C-B9F2-C63E899DA67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097654" y="4687685"/>
                  <a:ext cx="84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D6D37505-D13A-4653-98AE-D446E9DC73CD}"/>
                    </a:ext>
                  </a:extLst>
                </p14:cNvPr>
                <p14:cNvContentPartPr/>
                <p14:nvPr/>
              </p14:nvContentPartPr>
              <p14:xfrm>
                <a:off x="9186574" y="4768325"/>
                <a:ext cx="2160" cy="878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D6D37505-D13A-4653-98AE-D446E9DC73C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82254" y="4764005"/>
                  <a:ext cx="10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3B4D97-A2F9-46FD-802D-37BE01F18BC9}"/>
                    </a:ext>
                  </a:extLst>
                </p14:cNvPr>
                <p14:cNvContentPartPr/>
                <p14:nvPr/>
              </p14:nvContentPartPr>
              <p14:xfrm>
                <a:off x="9210694" y="4653485"/>
                <a:ext cx="76320" cy="1198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3B4D97-A2F9-46FD-802D-37BE01F18BC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06374" y="4649165"/>
                  <a:ext cx="84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A5E4CBA-F660-449D-AD48-5E1C3DD64519}"/>
                    </a:ext>
                  </a:extLst>
                </p14:cNvPr>
                <p14:cNvContentPartPr/>
                <p14:nvPr/>
              </p14:nvContentPartPr>
              <p14:xfrm>
                <a:off x="9288094" y="4638725"/>
                <a:ext cx="96840" cy="12384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A5E4CBA-F660-449D-AD48-5E1C3DD6451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283774" y="4634405"/>
                  <a:ext cx="1054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B66166C-5E27-461A-A0E4-CDDABD4D215E}"/>
                    </a:ext>
                  </a:extLst>
                </p14:cNvPr>
                <p14:cNvContentPartPr/>
                <p14:nvPr/>
              </p14:nvContentPartPr>
              <p14:xfrm>
                <a:off x="9384214" y="4626125"/>
                <a:ext cx="113040" cy="1332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B66166C-5E27-461A-A0E4-CDDABD4D215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379894" y="4621805"/>
                  <a:ext cx="121680" cy="14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6C1883F7-0790-4450-9EEB-5F8F8274F961}"/>
                  </a:ext>
                </a:extLst>
              </p14:cNvPr>
              <p14:cNvContentPartPr/>
              <p14:nvPr/>
            </p14:nvContentPartPr>
            <p14:xfrm>
              <a:off x="1112134" y="2734325"/>
              <a:ext cx="1692720" cy="328680"/>
            </p14:xfrm>
          </p:contentPart>
        </mc:Choice>
        <mc:Fallback xmlns=""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6C1883F7-0790-4450-9EEB-5F8F8274F96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107814" y="2730005"/>
                <a:ext cx="17013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6E11CE6D-3123-4DD2-A41A-2905A919B3BB}"/>
                  </a:ext>
                </a:extLst>
              </p14:cNvPr>
              <p14:cNvContentPartPr/>
              <p14:nvPr/>
            </p14:nvContentPartPr>
            <p14:xfrm>
              <a:off x="1191694" y="2967605"/>
              <a:ext cx="1489680" cy="473400"/>
            </p14:xfrm>
          </p:contentPart>
        </mc:Choice>
        <mc:Fallback xmlns=""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6E11CE6D-3123-4DD2-A41A-2905A919B3BB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87374" y="2963285"/>
                <a:ext cx="14983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54C3F37F-D36D-4208-A1EF-95F4DB7E215E}"/>
                  </a:ext>
                </a:extLst>
              </p14:cNvPr>
              <p14:cNvContentPartPr/>
              <p14:nvPr/>
            </p14:nvContentPartPr>
            <p14:xfrm>
              <a:off x="4023454" y="1856645"/>
              <a:ext cx="926640" cy="52740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54C3F37F-D36D-4208-A1EF-95F4DB7E215E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4019134" y="1852325"/>
                <a:ext cx="93528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77594193-9914-4094-8979-F24CACD9456F}"/>
                  </a:ext>
                </a:extLst>
              </p14:cNvPr>
              <p14:cNvContentPartPr/>
              <p14:nvPr/>
            </p14:nvContentPartPr>
            <p14:xfrm>
              <a:off x="6118294" y="5682365"/>
              <a:ext cx="677160" cy="127800"/>
            </p14:xfrm>
          </p:contentPart>
        </mc:Choice>
        <mc:Fallback xmlns=""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77594193-9914-4094-8979-F24CACD9456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113974" y="5678045"/>
                <a:ext cx="685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E27F61AC-899C-44BF-BBAA-BD7E27A45BC1}"/>
                  </a:ext>
                </a:extLst>
              </p14:cNvPr>
              <p14:cNvContentPartPr/>
              <p14:nvPr/>
            </p14:nvContentPartPr>
            <p14:xfrm>
              <a:off x="4823014" y="5748605"/>
              <a:ext cx="481680" cy="100800"/>
            </p14:xfrm>
          </p:contentPart>
        </mc:Choice>
        <mc:Fallback xmlns=""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E27F61AC-899C-44BF-BBAA-BD7E27A45BC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4818694" y="5744285"/>
                <a:ext cx="4903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0EE3CABE-8BFA-4E55-BBB9-46ABFA1AA10D}"/>
                  </a:ext>
                </a:extLst>
              </p14:cNvPr>
              <p14:cNvContentPartPr/>
              <p14:nvPr/>
            </p14:nvContentPartPr>
            <p14:xfrm>
              <a:off x="6866374" y="5334605"/>
              <a:ext cx="213120" cy="21960"/>
            </p14:xfrm>
          </p:contentPart>
        </mc:Choice>
        <mc:Fallback xmlns=""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0EE3CABE-8BFA-4E55-BBB9-46ABFA1AA10D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862054" y="5330285"/>
                <a:ext cx="221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89ABEA1-B122-4D28-8AED-AF739585A0E2}"/>
                  </a:ext>
                </a:extLst>
              </p14:cNvPr>
              <p14:cNvContentPartPr/>
              <p14:nvPr/>
            </p14:nvContentPartPr>
            <p14:xfrm>
              <a:off x="6902374" y="5381765"/>
              <a:ext cx="174240" cy="1512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89ABEA1-B122-4D28-8AED-AF739585A0E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898054" y="5377445"/>
                <a:ext cx="1828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9C2F454C-416A-4581-89BC-21BE07FD3332}"/>
                  </a:ext>
                </a:extLst>
              </p14:cNvPr>
              <p14:cNvContentPartPr/>
              <p14:nvPr/>
            </p14:nvContentPartPr>
            <p14:xfrm>
              <a:off x="7157974" y="5198165"/>
              <a:ext cx="136440" cy="2178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9C2F454C-416A-4581-89BC-21BE07FD333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7153654" y="5193845"/>
                <a:ext cx="145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4D2CF95-E1D9-4F9F-9227-C659459B4720}"/>
                  </a:ext>
                </a:extLst>
              </p14:cNvPr>
              <p14:cNvContentPartPr/>
              <p14:nvPr/>
            </p14:nvContentPartPr>
            <p14:xfrm>
              <a:off x="7303414" y="5383565"/>
              <a:ext cx="25920" cy="9252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4D2CF95-E1D9-4F9F-9227-C659459B4720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299094" y="5379245"/>
                <a:ext cx="34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0861787-1091-4449-A126-075167B25778}"/>
                  </a:ext>
                </a:extLst>
              </p14:cNvPr>
              <p14:cNvContentPartPr/>
              <p14:nvPr/>
            </p14:nvContentPartPr>
            <p14:xfrm>
              <a:off x="7447414" y="5203925"/>
              <a:ext cx="5400" cy="1634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0861787-1091-4449-A126-075167B2577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443094" y="5199605"/>
                <a:ext cx="14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81D7360E-D0BF-4E9A-BF34-7167B1A9E210}"/>
                  </a:ext>
                </a:extLst>
              </p14:cNvPr>
              <p14:cNvContentPartPr/>
              <p14:nvPr/>
            </p14:nvContentPartPr>
            <p14:xfrm>
              <a:off x="7509694" y="5194205"/>
              <a:ext cx="124920" cy="177840"/>
            </p14:xfrm>
          </p:contentPart>
        </mc:Choice>
        <mc:Fallback xmlns=""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81D7360E-D0BF-4E9A-BF34-7167B1A9E21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7505374" y="5189885"/>
                <a:ext cx="13356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A974538B-CBAC-41A4-9C32-D40C53B51028}"/>
                  </a:ext>
                </a:extLst>
              </p14:cNvPr>
              <p14:cNvContentPartPr/>
              <p14:nvPr/>
            </p14:nvContentPartPr>
            <p14:xfrm>
              <a:off x="7504654" y="5219045"/>
              <a:ext cx="390960" cy="14220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A974538B-CBAC-41A4-9C32-D40C53B5102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500334" y="5214725"/>
                <a:ext cx="399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04D29DC8-B105-4668-BD96-4D4F283B0704}"/>
                  </a:ext>
                </a:extLst>
              </p14:cNvPr>
              <p14:cNvContentPartPr/>
              <p14:nvPr/>
            </p14:nvContentPartPr>
            <p14:xfrm>
              <a:off x="7724254" y="5163245"/>
              <a:ext cx="97560" cy="68040"/>
            </p14:xfrm>
          </p:contentPart>
        </mc:Choice>
        <mc:Fallback xmlns=""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04D29DC8-B105-4668-BD96-4D4F283B070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7719934" y="5158925"/>
                <a:ext cx="1062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4CCB6939-CBE3-4397-974D-6880F506E75F}"/>
                  </a:ext>
                </a:extLst>
              </p14:cNvPr>
              <p14:cNvContentPartPr/>
              <p14:nvPr/>
            </p14:nvContentPartPr>
            <p14:xfrm>
              <a:off x="7877254" y="5313365"/>
              <a:ext cx="86040" cy="7272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4CCB6939-CBE3-4397-974D-6880F506E75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872934" y="5309045"/>
                <a:ext cx="94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80FF5A2E-E20D-4F08-95A7-4AC96DF33CB6}"/>
                  </a:ext>
                </a:extLst>
              </p14:cNvPr>
              <p14:cNvContentPartPr/>
              <p14:nvPr/>
            </p14:nvContentPartPr>
            <p14:xfrm>
              <a:off x="7067614" y="5494085"/>
              <a:ext cx="1006560" cy="128520"/>
            </p14:xfrm>
          </p:contentPart>
        </mc:Choice>
        <mc:Fallback xmlns=""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80FF5A2E-E20D-4F08-95A7-4AC96DF33CB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7063294" y="5489765"/>
                <a:ext cx="1015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EAF7D79E-D5CA-4AC4-A348-838AFF689BD6}"/>
                  </a:ext>
                </a:extLst>
              </p14:cNvPr>
              <p14:cNvContentPartPr/>
              <p14:nvPr/>
            </p14:nvContentPartPr>
            <p14:xfrm>
              <a:off x="4090774" y="5471405"/>
              <a:ext cx="1206000" cy="504360"/>
            </p14:xfrm>
          </p:contentPart>
        </mc:Choice>
        <mc:Fallback xmlns=""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EAF7D79E-D5CA-4AC4-A348-838AFF689BD6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4086454" y="5467085"/>
                <a:ext cx="1214640" cy="51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uppieren 305">
            <a:extLst>
              <a:ext uri="{FF2B5EF4-FFF2-40B4-BE49-F238E27FC236}">
                <a16:creationId xmlns:a16="http://schemas.microsoft.com/office/drawing/2014/main" id="{22FAD30F-CBA5-415F-907E-C44258EDAF22}"/>
              </a:ext>
            </a:extLst>
          </p:cNvPr>
          <p:cNvGrpSpPr/>
          <p:nvPr/>
        </p:nvGrpSpPr>
        <p:grpSpPr>
          <a:xfrm>
            <a:off x="4147654" y="5212205"/>
            <a:ext cx="2550240" cy="613440"/>
            <a:chOff x="4147654" y="5212205"/>
            <a:chExt cx="255024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E93A6AB-2C81-4E15-AF66-4B5558D02696}"/>
                    </a:ext>
                  </a:extLst>
                </p14:cNvPr>
                <p14:cNvContentPartPr/>
                <p14:nvPr/>
              </p14:nvContentPartPr>
              <p14:xfrm>
                <a:off x="4329094" y="5279165"/>
                <a:ext cx="122760" cy="78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E93A6AB-2C81-4E15-AF66-4B5558D0269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24774" y="5274845"/>
                  <a:ext cx="131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16833DB-4F74-4DC0-B3FB-B7AFACC5E38D}"/>
                    </a:ext>
                  </a:extLst>
                </p14:cNvPr>
                <p14:cNvContentPartPr/>
                <p14:nvPr/>
              </p14:nvContentPartPr>
              <p14:xfrm>
                <a:off x="4479574" y="5347925"/>
                <a:ext cx="10440" cy="108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16833DB-4F74-4DC0-B3FB-B7AFACC5E38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475254" y="5343605"/>
                  <a:ext cx="1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90215F9-4A98-4306-A724-DCF666445E88}"/>
                    </a:ext>
                  </a:extLst>
                </p14:cNvPr>
                <p14:cNvContentPartPr/>
                <p14:nvPr/>
              </p14:nvContentPartPr>
              <p14:xfrm>
                <a:off x="4558774" y="5269085"/>
                <a:ext cx="92160" cy="105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90215F9-4A98-4306-A724-DCF666445E8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554454" y="5264765"/>
                  <a:ext cx="100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2680B69D-2AEF-48FA-917F-9388A6A3A3F8}"/>
                    </a:ext>
                  </a:extLst>
                </p14:cNvPr>
                <p14:cNvContentPartPr/>
                <p14:nvPr/>
              </p14:nvContentPartPr>
              <p14:xfrm>
                <a:off x="4688014" y="5249645"/>
                <a:ext cx="91800" cy="141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2680B69D-2AEF-48FA-917F-9388A6A3A3F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683694" y="5245325"/>
                  <a:ext cx="100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B2AB416-B538-4BD9-8635-8C854C029F96}"/>
                    </a:ext>
                  </a:extLst>
                </p14:cNvPr>
                <p14:cNvContentPartPr/>
                <p14:nvPr/>
              </p14:nvContentPartPr>
              <p14:xfrm>
                <a:off x="4921654" y="5300045"/>
                <a:ext cx="2376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B2AB416-B538-4BD9-8635-8C854C029F96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917334" y="5295725"/>
                  <a:ext cx="32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632D84D3-78D3-48ED-ABFB-67B081C57A72}"/>
                    </a:ext>
                  </a:extLst>
                </p14:cNvPr>
                <p14:cNvContentPartPr/>
                <p14:nvPr/>
              </p14:nvContentPartPr>
              <p14:xfrm>
                <a:off x="5018134" y="5271245"/>
                <a:ext cx="114840" cy="655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632D84D3-78D3-48ED-ABFB-67B081C57A7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013814" y="5266925"/>
                  <a:ext cx="123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04F2D2BB-2D84-4818-82CF-6817530A3324}"/>
                    </a:ext>
                  </a:extLst>
                </p14:cNvPr>
                <p14:cNvContentPartPr/>
                <p14:nvPr/>
              </p14:nvContentPartPr>
              <p14:xfrm>
                <a:off x="5175094" y="5315885"/>
                <a:ext cx="25920" cy="810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04F2D2BB-2D84-4818-82CF-6817530A332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170774" y="5311565"/>
                  <a:ext cx="34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924A27A1-B4C0-414C-A865-3E7CF7FF5FD8}"/>
                    </a:ext>
                  </a:extLst>
                </p14:cNvPr>
                <p14:cNvContentPartPr/>
                <p14:nvPr/>
              </p14:nvContentPartPr>
              <p14:xfrm>
                <a:off x="5275534" y="5262245"/>
                <a:ext cx="83520" cy="662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924A27A1-B4C0-414C-A865-3E7CF7FF5FD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271214" y="5257925"/>
                  <a:ext cx="92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CBF9823-8525-41BC-99B2-E0C9A54D1983}"/>
                    </a:ext>
                  </a:extLst>
                </p14:cNvPr>
                <p14:cNvContentPartPr/>
                <p14:nvPr/>
              </p14:nvContentPartPr>
              <p14:xfrm>
                <a:off x="5390374" y="5266205"/>
                <a:ext cx="102960" cy="630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CBF9823-8525-41BC-99B2-E0C9A54D198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86054" y="5261885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A7A5495-8E88-484C-9156-59C15AE4172F}"/>
                    </a:ext>
                  </a:extLst>
                </p14:cNvPr>
                <p14:cNvContentPartPr/>
                <p14:nvPr/>
              </p14:nvContentPartPr>
              <p14:xfrm>
                <a:off x="5531854" y="5212205"/>
                <a:ext cx="106200" cy="1350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A7A5495-8E88-484C-9156-59C15AE4172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527534" y="5207885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466AD86-67BF-4287-ABC5-82400DEB661A}"/>
                    </a:ext>
                  </a:extLst>
                </p14:cNvPr>
                <p14:cNvContentPartPr/>
                <p14:nvPr/>
              </p14:nvContentPartPr>
              <p14:xfrm>
                <a:off x="4147654" y="5406245"/>
                <a:ext cx="2014920" cy="781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466AD86-67BF-4287-ABC5-82400DEB661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43334" y="5401925"/>
                  <a:ext cx="2023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2974E77-C6C5-4CD4-8732-B7E595786856}"/>
                    </a:ext>
                  </a:extLst>
                </p14:cNvPr>
                <p14:cNvContentPartPr/>
                <p14:nvPr/>
              </p14:nvContentPartPr>
              <p14:xfrm>
                <a:off x="4178254" y="5646725"/>
                <a:ext cx="99000" cy="1209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2974E77-C6C5-4CD4-8732-B7E59578685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173934" y="5642405"/>
                  <a:ext cx="107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1D84B39-4467-4A44-92C7-5FDA7711F27B}"/>
                    </a:ext>
                  </a:extLst>
                </p14:cNvPr>
                <p14:cNvContentPartPr/>
                <p14:nvPr/>
              </p14:nvContentPartPr>
              <p14:xfrm>
                <a:off x="4326574" y="5747885"/>
                <a:ext cx="14400" cy="777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1D84B39-4467-4A44-92C7-5FDA7711F27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22254" y="5743565"/>
                  <a:ext cx="23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4811B7E-204D-4652-BD9B-B1047B3A4A64}"/>
                    </a:ext>
                  </a:extLst>
                </p14:cNvPr>
                <p14:cNvContentPartPr/>
                <p14:nvPr/>
              </p14:nvContentPartPr>
              <p14:xfrm>
                <a:off x="4396774" y="5643485"/>
                <a:ext cx="85680" cy="1198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4811B7E-204D-4652-BD9B-B1047B3A4A6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92454" y="5639165"/>
                  <a:ext cx="94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7FE8B8B-CD32-4497-8854-389FE58F3247}"/>
                    </a:ext>
                  </a:extLst>
                </p14:cNvPr>
                <p14:cNvContentPartPr/>
                <p14:nvPr/>
              </p14:nvContentPartPr>
              <p14:xfrm>
                <a:off x="4492894" y="5619365"/>
                <a:ext cx="106920" cy="1414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7FE8B8B-CD32-4497-8854-389FE58F324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488574" y="5615045"/>
                  <a:ext cx="115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62F40EF-6F9C-4B29-8C4C-E5D9DF927B0F}"/>
                    </a:ext>
                  </a:extLst>
                </p14:cNvPr>
                <p14:cNvContentPartPr/>
                <p14:nvPr/>
              </p14:nvContentPartPr>
              <p14:xfrm>
                <a:off x="4687654" y="5687405"/>
                <a:ext cx="24480" cy="28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62F40EF-6F9C-4B29-8C4C-E5D9DF927B0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683334" y="5683085"/>
                  <a:ext cx="33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A8238C0-3640-42AE-A64B-74EBE58FAB94}"/>
                    </a:ext>
                  </a:extLst>
                </p14:cNvPr>
                <p14:cNvContentPartPr/>
                <p14:nvPr/>
              </p14:nvContentPartPr>
              <p14:xfrm>
                <a:off x="4783774" y="5639885"/>
                <a:ext cx="117720" cy="9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A8238C0-3640-42AE-A64B-74EBE58FAB9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779454" y="5635565"/>
                  <a:ext cx="126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D554827-CB3E-421A-9F95-2F3B54F57017}"/>
                    </a:ext>
                  </a:extLst>
                </p14:cNvPr>
                <p14:cNvContentPartPr/>
                <p14:nvPr/>
              </p14:nvContentPartPr>
              <p14:xfrm>
                <a:off x="4931734" y="5703245"/>
                <a:ext cx="24480" cy="1011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D554827-CB3E-421A-9F95-2F3B54F5701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27414" y="5698925"/>
                  <a:ext cx="3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BEE8F4E-74F6-4F1B-967F-89A948B47DF9}"/>
                    </a:ext>
                  </a:extLst>
                </p14:cNvPr>
                <p14:cNvContentPartPr/>
                <p14:nvPr/>
              </p14:nvContentPartPr>
              <p14:xfrm>
                <a:off x="5013814" y="5637365"/>
                <a:ext cx="93600" cy="788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BEE8F4E-74F6-4F1B-967F-89A948B47DF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009494" y="5633045"/>
                  <a:ext cx="10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1DFFB9E-4288-483F-883F-2A2595B13EDA}"/>
                    </a:ext>
                  </a:extLst>
                </p14:cNvPr>
                <p14:cNvContentPartPr/>
                <p14:nvPr/>
              </p14:nvContentPartPr>
              <p14:xfrm>
                <a:off x="5107414" y="5623685"/>
                <a:ext cx="101160" cy="80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1DFFB9E-4288-483F-883F-2A2595B13ED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03094" y="5619365"/>
                  <a:ext cx="109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119960F-BD23-4FE0-87B3-29DC0CBA5903}"/>
                    </a:ext>
                  </a:extLst>
                </p14:cNvPr>
                <p14:cNvContentPartPr/>
                <p14:nvPr/>
              </p14:nvContentPartPr>
              <p14:xfrm>
                <a:off x="5228014" y="5604965"/>
                <a:ext cx="109440" cy="104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119960F-BD23-4FE0-87B3-29DC0CBA590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223694" y="5600645"/>
                  <a:ext cx="118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D12AC84-2964-4837-BC59-0CD47A695837}"/>
                    </a:ext>
                  </a:extLst>
                </p14:cNvPr>
                <p14:cNvContentPartPr/>
                <p14:nvPr/>
              </p14:nvContentPartPr>
              <p14:xfrm>
                <a:off x="5451574" y="5619005"/>
                <a:ext cx="17280" cy="8712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D12AC84-2964-4837-BC59-0CD47A69583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447254" y="5614685"/>
                  <a:ext cx="25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B490AD14-45CF-4F98-ADFC-A2395B4325C8}"/>
                    </a:ext>
                  </a:extLst>
                </p14:cNvPr>
                <p14:cNvContentPartPr/>
                <p14:nvPr/>
              </p14:nvContentPartPr>
              <p14:xfrm>
                <a:off x="5421334" y="5648525"/>
                <a:ext cx="99000" cy="7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B490AD14-45CF-4F98-ADFC-A2395B4325C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417014" y="5644205"/>
                  <a:ext cx="10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8330810-BA9B-4122-AF19-1B7C110A4EC3}"/>
                    </a:ext>
                  </a:extLst>
                </p14:cNvPr>
                <p14:cNvContentPartPr/>
                <p14:nvPr/>
              </p14:nvContentPartPr>
              <p14:xfrm>
                <a:off x="5570014" y="5592725"/>
                <a:ext cx="144000" cy="1566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8330810-BA9B-4122-AF19-1B7C110A4EC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65694" y="5588405"/>
                  <a:ext cx="15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B2CAFDA-A866-4E2B-90C8-50D312C55A50}"/>
                    </a:ext>
                  </a:extLst>
                </p14:cNvPr>
                <p14:cNvContentPartPr/>
                <p14:nvPr/>
              </p14:nvContentPartPr>
              <p14:xfrm>
                <a:off x="5768014" y="5591645"/>
                <a:ext cx="75960" cy="59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B2CAFDA-A866-4E2B-90C8-50D312C55A5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763694" y="5587325"/>
                  <a:ext cx="846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F689B25-CE7A-45BE-913D-491E72F5D44B}"/>
                    </a:ext>
                  </a:extLst>
                </p14:cNvPr>
                <p14:cNvContentPartPr/>
                <p14:nvPr/>
              </p14:nvContentPartPr>
              <p14:xfrm>
                <a:off x="5876734" y="5548085"/>
                <a:ext cx="90000" cy="1119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F689B25-CE7A-45BE-913D-491E72F5D44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872414" y="5543765"/>
                  <a:ext cx="98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9916D0B1-0F67-4F3A-876B-6900D40765C1}"/>
                    </a:ext>
                  </a:extLst>
                </p14:cNvPr>
                <p14:cNvContentPartPr/>
                <p14:nvPr/>
              </p14:nvContentPartPr>
              <p14:xfrm>
                <a:off x="6017494" y="5599565"/>
                <a:ext cx="27720" cy="2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9916D0B1-0F67-4F3A-876B-6900D40765C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13174" y="5595245"/>
                  <a:ext cx="363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DF841836-03C8-420D-B284-E3E0389DFD6B}"/>
                    </a:ext>
                  </a:extLst>
                </p14:cNvPr>
                <p14:cNvContentPartPr/>
                <p14:nvPr/>
              </p14:nvContentPartPr>
              <p14:xfrm>
                <a:off x="6105334" y="5555645"/>
                <a:ext cx="116640" cy="1080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DF841836-03C8-420D-B284-E3E0389DFD6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101014" y="5551325"/>
                  <a:ext cx="12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FCDF081-C0AB-4BCC-9E6C-75F5518032B7}"/>
                    </a:ext>
                  </a:extLst>
                </p14:cNvPr>
                <p14:cNvContentPartPr/>
                <p14:nvPr/>
              </p14:nvContentPartPr>
              <p14:xfrm>
                <a:off x="6235294" y="5635205"/>
                <a:ext cx="16200" cy="88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FCDF081-C0AB-4BCC-9E6C-75F5518032B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30974" y="5630885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C94A4D6-FFF9-4DE5-8B75-E5BAB2558A21}"/>
                    </a:ext>
                  </a:extLst>
                </p14:cNvPr>
                <p14:cNvContentPartPr/>
                <p14:nvPr/>
              </p14:nvContentPartPr>
              <p14:xfrm>
                <a:off x="6291454" y="5544125"/>
                <a:ext cx="89280" cy="907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C94A4D6-FFF9-4DE5-8B75-E5BAB2558A2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287134" y="5539805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70159A5-484B-4359-AE28-E59BCA21EB80}"/>
                    </a:ext>
                  </a:extLst>
                </p14:cNvPr>
                <p14:cNvContentPartPr/>
                <p14:nvPr/>
              </p14:nvContentPartPr>
              <p14:xfrm>
                <a:off x="6270214" y="5546285"/>
                <a:ext cx="116640" cy="1465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70159A5-484B-4359-AE28-E59BCA21EB8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65894" y="5541965"/>
                  <a:ext cx="125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09CCE55-AB0D-4095-B8F6-60D3AA72E22E}"/>
                    </a:ext>
                  </a:extLst>
                </p14:cNvPr>
                <p14:cNvContentPartPr/>
                <p14:nvPr/>
              </p14:nvContentPartPr>
              <p14:xfrm>
                <a:off x="6412414" y="5517845"/>
                <a:ext cx="123840" cy="14616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09CCE55-AB0D-4095-B8F6-60D3AA72E2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408094" y="5513525"/>
                  <a:ext cx="132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CF33E16-361C-4DAA-BCF3-902EB74E711C}"/>
                    </a:ext>
                  </a:extLst>
                </p14:cNvPr>
                <p14:cNvContentPartPr/>
                <p14:nvPr/>
              </p14:nvContentPartPr>
              <p14:xfrm>
                <a:off x="6543094" y="5501285"/>
                <a:ext cx="154800" cy="16848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CF33E16-361C-4DAA-BCF3-902EB74E711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538774" y="5496965"/>
                  <a:ext cx="163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BAC2003-11BE-4C6C-AA6C-98724B2BD2A0}"/>
                    </a:ext>
                  </a:extLst>
                </p14:cNvPr>
                <p14:cNvContentPartPr/>
                <p14:nvPr/>
              </p14:nvContentPartPr>
              <p14:xfrm>
                <a:off x="5377414" y="5475725"/>
                <a:ext cx="602640" cy="3247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BAC2003-11BE-4C6C-AA6C-98724B2BD2A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373094" y="5471405"/>
                  <a:ext cx="61128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5DC94DA-D896-43CF-B91E-20D33C66BA17}"/>
                  </a:ext>
                </a:extLst>
              </p14:cNvPr>
              <p14:cNvContentPartPr/>
              <p14:nvPr/>
            </p14:nvContentPartPr>
            <p14:xfrm>
              <a:off x="3899254" y="1842965"/>
              <a:ext cx="995040" cy="506160"/>
            </p14:xfrm>
          </p:contentPart>
        </mc:Choice>
        <mc:Fallback xmlns=""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5DC94DA-D896-43CF-B91E-20D33C66BA17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894934" y="1838645"/>
                <a:ext cx="100368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82FD288-4F19-4D4B-A8B8-CB68A13407BE}"/>
                  </a:ext>
                </a:extLst>
              </p14:cNvPr>
              <p14:cNvContentPartPr/>
              <p14:nvPr/>
            </p14:nvContentPartPr>
            <p14:xfrm>
              <a:off x="1010254" y="2958605"/>
              <a:ext cx="1788120" cy="12744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82FD288-4F19-4D4B-A8B8-CB68A13407BE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005934" y="2954285"/>
                <a:ext cx="1796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D1EDB1C0-F753-4B8D-A2C3-0442B895A0CC}"/>
                  </a:ext>
                </a:extLst>
              </p14:cNvPr>
              <p14:cNvContentPartPr/>
              <p14:nvPr/>
            </p14:nvContentPartPr>
            <p14:xfrm>
              <a:off x="1103134" y="2747645"/>
              <a:ext cx="1701000" cy="34812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D1EDB1C0-F753-4B8D-A2C3-0442B895A0C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098814" y="2743325"/>
                <a:ext cx="1709640" cy="35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F21CECE4-F3C7-4D59-B467-607C09E26626}"/>
              </a:ext>
            </a:extLst>
          </p:cNvPr>
          <p:cNvGrpSpPr/>
          <p:nvPr/>
        </p:nvGrpSpPr>
        <p:grpSpPr>
          <a:xfrm>
            <a:off x="2165854" y="2859245"/>
            <a:ext cx="2975760" cy="506520"/>
            <a:chOff x="2165854" y="2859245"/>
            <a:chExt cx="297576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81860D-9A8A-4FD4-8FBC-98A37439E18E}"/>
                    </a:ext>
                  </a:extLst>
                </p14:cNvPr>
                <p14:cNvContentPartPr/>
                <p14:nvPr/>
              </p14:nvContentPartPr>
              <p14:xfrm>
                <a:off x="2269894" y="3285845"/>
                <a:ext cx="450360" cy="35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81860D-9A8A-4FD4-8FBC-98A37439E18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65574" y="3281525"/>
                  <a:ext cx="459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63D1F0-1494-4261-8457-5C17FAD69546}"/>
                    </a:ext>
                  </a:extLst>
                </p14:cNvPr>
                <p14:cNvContentPartPr/>
                <p14:nvPr/>
              </p14:nvContentPartPr>
              <p14:xfrm>
                <a:off x="2775694" y="3133205"/>
                <a:ext cx="190080" cy="25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63D1F0-1494-4261-8457-5C17FAD6954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771374" y="3128885"/>
                  <a:ext cx="19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0621CD9-EAF6-44E1-8085-6E59BAE4B79F}"/>
                    </a:ext>
                  </a:extLst>
                </p14:cNvPr>
                <p14:cNvContentPartPr/>
                <p14:nvPr/>
              </p14:nvContentPartPr>
              <p14:xfrm>
                <a:off x="2698294" y="3098645"/>
                <a:ext cx="205920" cy="100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0621CD9-EAF6-44E1-8085-6E59BAE4B79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693974" y="3094325"/>
                  <a:ext cx="214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46795F4-2BBE-41FA-AE1A-0C49BBD0FE91}"/>
                    </a:ext>
                  </a:extLst>
                </p14:cNvPr>
                <p14:cNvContentPartPr/>
                <p14:nvPr/>
              </p14:nvContentPartPr>
              <p14:xfrm>
                <a:off x="3139654" y="3030605"/>
                <a:ext cx="105840" cy="21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46795F4-2BBE-41FA-AE1A-0C49BBD0FE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135334" y="3026285"/>
                  <a:ext cx="114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0E5ECF5-606C-49C2-9480-B7A8BC823E22}"/>
                    </a:ext>
                  </a:extLst>
                </p14:cNvPr>
                <p14:cNvContentPartPr/>
                <p14:nvPr/>
              </p14:nvContentPartPr>
              <p14:xfrm>
                <a:off x="3231814" y="3017645"/>
                <a:ext cx="183960" cy="153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0E5ECF5-606C-49C2-9480-B7A8BC823E2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227494" y="3013325"/>
                  <a:ext cx="192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B6EC011-1E51-41EF-BB88-5E5835345D4B}"/>
                    </a:ext>
                  </a:extLst>
                </p14:cNvPr>
                <p14:cNvContentPartPr/>
                <p14:nvPr/>
              </p14:nvContentPartPr>
              <p14:xfrm>
                <a:off x="3423334" y="3093605"/>
                <a:ext cx="105840" cy="71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B6EC011-1E51-41EF-BB88-5E5835345D4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419014" y="3089285"/>
                  <a:ext cx="114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A06BF4B-3B55-4694-A930-1038378B41A5}"/>
                    </a:ext>
                  </a:extLst>
                </p14:cNvPr>
                <p14:cNvContentPartPr/>
                <p14:nvPr/>
              </p14:nvContentPartPr>
              <p14:xfrm>
                <a:off x="3556894" y="3027005"/>
                <a:ext cx="163800" cy="125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A06BF4B-3B55-4694-A930-1038378B41A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52574" y="3022685"/>
                  <a:ext cx="172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065717-F69F-452C-8F7C-487047F19A0C}"/>
                    </a:ext>
                  </a:extLst>
                </p14:cNvPr>
                <p14:cNvContentPartPr/>
                <p14:nvPr/>
              </p14:nvContentPartPr>
              <p14:xfrm>
                <a:off x="3865054" y="3075245"/>
                <a:ext cx="119160" cy="168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065717-F69F-452C-8F7C-487047F19A0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60734" y="3070925"/>
                  <a:ext cx="127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E30A289-6903-4AD4-B600-342F675D8E5B}"/>
                    </a:ext>
                  </a:extLst>
                </p14:cNvPr>
                <p14:cNvContentPartPr/>
                <p14:nvPr/>
              </p14:nvContentPartPr>
              <p14:xfrm>
                <a:off x="3986014" y="3091085"/>
                <a:ext cx="77760" cy="5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E30A289-6903-4AD4-B600-342F675D8E5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981694" y="3086765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78B363-1E01-42E6-A660-D28B4D148EA4}"/>
                    </a:ext>
                  </a:extLst>
                </p14:cNvPr>
                <p14:cNvContentPartPr/>
                <p14:nvPr/>
              </p14:nvContentPartPr>
              <p14:xfrm>
                <a:off x="4081054" y="3062285"/>
                <a:ext cx="78840" cy="82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78B363-1E01-42E6-A660-D28B4D148EA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076734" y="3057965"/>
                  <a:ext cx="87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872EBB0-86B2-4946-8CC6-A40C56C9D6BC}"/>
                    </a:ext>
                  </a:extLst>
                </p14:cNvPr>
                <p14:cNvContentPartPr/>
                <p14:nvPr/>
              </p14:nvContentPartPr>
              <p14:xfrm>
                <a:off x="4169254" y="3073805"/>
                <a:ext cx="9360" cy="64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872EBB0-86B2-4946-8CC6-A40C56C9D6B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164934" y="3069485"/>
                  <a:ext cx="18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2EA30D5-3E3C-46E8-B266-C5CF79B9A2DC}"/>
                    </a:ext>
                  </a:extLst>
                </p14:cNvPr>
                <p14:cNvContentPartPr/>
                <p14:nvPr/>
              </p14:nvContentPartPr>
              <p14:xfrm>
                <a:off x="4216414" y="3011525"/>
                <a:ext cx="299520" cy="138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2EA30D5-3E3C-46E8-B266-C5CF79B9A2D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212094" y="3007205"/>
                  <a:ext cx="308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FC13BF3-5A33-4069-89D9-6C54599AA39E}"/>
                    </a:ext>
                  </a:extLst>
                </p14:cNvPr>
                <p14:cNvContentPartPr/>
                <p14:nvPr/>
              </p14:nvContentPartPr>
              <p14:xfrm>
                <a:off x="4157014" y="2925845"/>
                <a:ext cx="43200" cy="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FC13BF3-5A33-4069-89D9-6C54599AA39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52694" y="2921525"/>
                  <a:ext cx="51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01591F2-C095-4DCA-B034-8295869A0EC9}"/>
                    </a:ext>
                  </a:extLst>
                </p14:cNvPr>
                <p14:cNvContentPartPr/>
                <p14:nvPr/>
              </p14:nvContentPartPr>
              <p14:xfrm>
                <a:off x="4670734" y="2980925"/>
                <a:ext cx="27720" cy="135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01591F2-C095-4DCA-B034-8295869A0EC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666414" y="2976605"/>
                  <a:ext cx="3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34FA2F6-3120-4ADE-897B-12791EFBEB13}"/>
                    </a:ext>
                  </a:extLst>
                </p14:cNvPr>
                <p14:cNvContentPartPr/>
                <p14:nvPr/>
              </p14:nvContentPartPr>
              <p14:xfrm>
                <a:off x="4569934" y="2970485"/>
                <a:ext cx="206640" cy="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34FA2F6-3120-4ADE-897B-12791EFBEB1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65614" y="2966165"/>
                  <a:ext cx="21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A4D6493-2306-49F6-AEB4-5EAABAB3B5F8}"/>
                    </a:ext>
                  </a:extLst>
                </p14:cNvPr>
                <p14:cNvContentPartPr/>
                <p14:nvPr/>
              </p14:nvContentPartPr>
              <p14:xfrm>
                <a:off x="4698094" y="3016925"/>
                <a:ext cx="132840" cy="79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A4D6493-2306-49F6-AEB4-5EAABAB3B5F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693774" y="3012605"/>
                  <a:ext cx="141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E10886-B923-4F4D-A878-CFFDD2F75FA4}"/>
                    </a:ext>
                  </a:extLst>
                </p14:cNvPr>
                <p14:cNvContentPartPr/>
                <p14:nvPr/>
              </p14:nvContentPartPr>
              <p14:xfrm>
                <a:off x="4856494" y="3008285"/>
                <a:ext cx="107640" cy="109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E10886-B923-4F4D-A878-CFFDD2F75FA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852174" y="3003965"/>
                  <a:ext cx="116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76774F8-EE32-425B-86FB-BB4DE574A4C2}"/>
                    </a:ext>
                  </a:extLst>
                </p14:cNvPr>
                <p14:cNvContentPartPr/>
                <p14:nvPr/>
              </p14:nvContentPartPr>
              <p14:xfrm>
                <a:off x="4897174" y="2926205"/>
                <a:ext cx="171720" cy="1742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76774F8-EE32-425B-86FB-BB4DE574A4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892854" y="2921885"/>
                  <a:ext cx="180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C44CDC4-49E7-4A1E-9FAE-D572278FECEB}"/>
                    </a:ext>
                  </a:extLst>
                </p14:cNvPr>
                <p14:cNvContentPartPr/>
                <p14:nvPr/>
              </p14:nvContentPartPr>
              <p14:xfrm>
                <a:off x="5089774" y="2859245"/>
                <a:ext cx="51840" cy="249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C44CDC4-49E7-4A1E-9FAE-D572278FECE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085454" y="2854925"/>
                  <a:ext cx="60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31E46BB-37EC-4A9C-A1EA-D7FEA0A4A3EC}"/>
                    </a:ext>
                  </a:extLst>
                </p14:cNvPr>
                <p14:cNvContentPartPr/>
                <p14:nvPr/>
              </p14:nvContentPartPr>
              <p14:xfrm>
                <a:off x="2165854" y="2987405"/>
                <a:ext cx="723240" cy="3783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31E46BB-37EC-4A9C-A1EA-D7FEA0A4A3E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161534" y="2983085"/>
                  <a:ext cx="731880" cy="38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561F2A48-CF82-406C-A2AE-968C1A435B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6B9B7FA-CD1D-F816-72FD-C06C14FDF5A8}"/>
                  </a:ext>
                </a:extLst>
              </p14:cNvPr>
              <p14:cNvContentPartPr/>
              <p14:nvPr/>
            </p14:nvContentPartPr>
            <p14:xfrm>
              <a:off x="4469171" y="621622"/>
              <a:ext cx="3548880" cy="95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6B9B7FA-CD1D-F816-72FD-C06C14FDF5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3051" y="615502"/>
                <a:ext cx="3561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137B01F-DA90-0F16-BAC4-1689B5F5E8C9}"/>
                  </a:ext>
                </a:extLst>
              </p14:cNvPr>
              <p14:cNvContentPartPr/>
              <p14:nvPr/>
            </p14:nvContentPartPr>
            <p14:xfrm>
              <a:off x="2394851" y="1485982"/>
              <a:ext cx="2342880" cy="806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137B01F-DA90-0F16-BAC4-1689B5F5E8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8731" y="1479862"/>
                <a:ext cx="23551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03BA676-E34E-1D26-FC34-27A88CCEC3A9}"/>
                  </a:ext>
                </a:extLst>
              </p14:cNvPr>
              <p14:cNvContentPartPr/>
              <p14:nvPr/>
            </p14:nvContentPartPr>
            <p14:xfrm>
              <a:off x="5935451" y="2237302"/>
              <a:ext cx="2307600" cy="86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03BA676-E34E-1D26-FC34-27A88CCEC3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29331" y="2231182"/>
                <a:ext cx="2319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C07BC88-8367-3561-75FB-4B85916F9654}"/>
                  </a:ext>
                </a:extLst>
              </p14:cNvPr>
              <p14:cNvContentPartPr/>
              <p14:nvPr/>
            </p14:nvContentPartPr>
            <p14:xfrm>
              <a:off x="5603171" y="2859382"/>
              <a:ext cx="2195640" cy="126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C07BC88-8367-3561-75FB-4B85916F96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7051" y="2853262"/>
                <a:ext cx="2207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2381724-C750-F527-AF65-75DAA853E0C1}"/>
                  </a:ext>
                </a:extLst>
              </p14:cNvPr>
              <p14:cNvContentPartPr/>
              <p14:nvPr/>
            </p14:nvContentPartPr>
            <p14:xfrm>
              <a:off x="6989891" y="1760302"/>
              <a:ext cx="1102680" cy="6217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2381724-C750-F527-AF65-75DAA853E0C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83771" y="1754182"/>
                <a:ext cx="1114920" cy="63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356A377-857C-FC61-C9A6-1739E1224016}"/>
              </a:ext>
            </a:extLst>
          </p:cNvPr>
          <p:cNvGrpSpPr/>
          <p:nvPr/>
        </p:nvGrpSpPr>
        <p:grpSpPr>
          <a:xfrm>
            <a:off x="5054171" y="1534942"/>
            <a:ext cx="5410440" cy="2249280"/>
            <a:chOff x="5054171" y="1534942"/>
            <a:chExt cx="5410440" cy="22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7EE0B4-3DC2-0BFC-136C-B4401ACE1B6E}"/>
                    </a:ext>
                  </a:extLst>
                </p14:cNvPr>
                <p14:cNvContentPartPr/>
                <p14:nvPr/>
              </p14:nvContentPartPr>
              <p14:xfrm>
                <a:off x="8213171" y="1534942"/>
                <a:ext cx="983880" cy="345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7EE0B4-3DC2-0BFC-136C-B4401ACE1B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7051" y="1528822"/>
                  <a:ext cx="99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659CF86-48DA-EEE6-51DD-5F61CD6197B4}"/>
                    </a:ext>
                  </a:extLst>
                </p14:cNvPr>
                <p14:cNvContentPartPr/>
                <p14:nvPr/>
              </p14:nvContentPartPr>
              <p14:xfrm>
                <a:off x="5100611" y="1682182"/>
                <a:ext cx="3560040" cy="1984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659CF86-48DA-EEE6-51DD-5F61CD6197B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94491" y="1676062"/>
                  <a:ext cx="3572280" cy="19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E2DBE4F-91C8-61BB-B501-4F35487FE188}"/>
                    </a:ext>
                  </a:extLst>
                </p14:cNvPr>
                <p14:cNvContentPartPr/>
                <p14:nvPr/>
              </p14:nvContentPartPr>
              <p14:xfrm>
                <a:off x="5054171" y="3629782"/>
                <a:ext cx="112320" cy="154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E2DBE4F-91C8-61BB-B501-4F35487FE1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48051" y="3623662"/>
                  <a:ext cx="124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9D320A6-B715-A72D-8511-CD08DB92526E}"/>
                    </a:ext>
                  </a:extLst>
                </p14:cNvPr>
                <p14:cNvContentPartPr/>
                <p14:nvPr/>
              </p14:nvContentPartPr>
              <p14:xfrm>
                <a:off x="9705731" y="1568422"/>
                <a:ext cx="758880" cy="6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9D320A6-B715-A72D-8511-CD08DB92526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99611" y="1562302"/>
                  <a:ext cx="771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48051B6-1806-EDBB-826F-8F2CA1B3FD73}"/>
                    </a:ext>
                  </a:extLst>
                </p14:cNvPr>
                <p14:cNvContentPartPr/>
                <p14:nvPr/>
              </p14:nvContentPartPr>
              <p14:xfrm>
                <a:off x="8088611" y="1735102"/>
                <a:ext cx="1845360" cy="195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48051B6-1806-EDBB-826F-8F2CA1B3FD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2491" y="1728982"/>
                  <a:ext cx="1857600" cy="19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EA9669B-8DED-F6CB-6FE3-A4DAA6CD3299}"/>
                    </a:ext>
                  </a:extLst>
                </p14:cNvPr>
                <p14:cNvContentPartPr/>
                <p14:nvPr/>
              </p14:nvContentPartPr>
              <p14:xfrm>
                <a:off x="8058011" y="3564622"/>
                <a:ext cx="202320" cy="160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EA9669B-8DED-F6CB-6FE3-A4DAA6CD32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51891" y="3558502"/>
                  <a:ext cx="214560" cy="17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84126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690B147-E870-F413-BDC3-E095278D7632}"/>
              </a:ext>
            </a:extLst>
          </p:cNvPr>
          <p:cNvGrpSpPr/>
          <p:nvPr/>
        </p:nvGrpSpPr>
        <p:grpSpPr>
          <a:xfrm>
            <a:off x="1711211" y="2154502"/>
            <a:ext cx="4802040" cy="678600"/>
            <a:chOff x="1711211" y="2154502"/>
            <a:chExt cx="480204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A6EA1E6-C574-8B6F-08C0-4DF7C2071305}"/>
                    </a:ext>
                  </a:extLst>
                </p14:cNvPr>
                <p14:cNvContentPartPr/>
                <p14:nvPr/>
              </p14:nvContentPartPr>
              <p14:xfrm>
                <a:off x="3357131" y="2500102"/>
                <a:ext cx="3156120" cy="3330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A6EA1E6-C574-8B6F-08C0-4DF7C20713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51011" y="2493982"/>
                  <a:ext cx="31683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5D52010-8EBD-4C80-A8E6-13762BCFC9B9}"/>
                    </a:ext>
                  </a:extLst>
                </p14:cNvPr>
                <p14:cNvContentPartPr/>
                <p14:nvPr/>
              </p14:nvContentPartPr>
              <p14:xfrm>
                <a:off x="3242651" y="2517022"/>
                <a:ext cx="163080" cy="201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5D52010-8EBD-4C80-A8E6-13762BCFC9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36531" y="2510902"/>
                  <a:ext cx="175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35E09A-0079-1870-8995-1B712471AD83}"/>
                    </a:ext>
                  </a:extLst>
                </p14:cNvPr>
                <p14:cNvContentPartPr/>
                <p14:nvPr/>
              </p14:nvContentPartPr>
              <p14:xfrm>
                <a:off x="1711211" y="2399662"/>
                <a:ext cx="159840" cy="245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35E09A-0079-1870-8995-1B712471AD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05091" y="2393542"/>
                  <a:ext cx="172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BEF81F-C139-9907-2D76-0471DD74E174}"/>
                    </a:ext>
                  </a:extLst>
                </p14:cNvPr>
                <p14:cNvContentPartPr/>
                <p14:nvPr/>
              </p14:nvContentPartPr>
              <p14:xfrm>
                <a:off x="1747931" y="2500822"/>
                <a:ext cx="104760" cy="68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BEF81F-C139-9907-2D76-0471DD74E17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41811" y="2494702"/>
                  <a:ext cx="11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D0673A5-372A-EF95-9F57-25C76AA9FE53}"/>
                    </a:ext>
                  </a:extLst>
                </p14:cNvPr>
                <p14:cNvContentPartPr/>
                <p14:nvPr/>
              </p14:nvContentPartPr>
              <p14:xfrm>
                <a:off x="1906691" y="2481742"/>
                <a:ext cx="93240" cy="124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D0673A5-372A-EF95-9F57-25C76AA9FE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00571" y="2475622"/>
                  <a:ext cx="105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B674F08-1FCC-6DD2-E54D-9991E2488DA7}"/>
                    </a:ext>
                  </a:extLst>
                </p14:cNvPr>
                <p14:cNvContentPartPr/>
                <p14:nvPr/>
              </p14:nvContentPartPr>
              <p14:xfrm>
                <a:off x="2099651" y="2420902"/>
                <a:ext cx="97200" cy="170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B674F08-1FCC-6DD2-E54D-9991E2488DA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93531" y="2414782"/>
                  <a:ext cx="109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6EBD72-6C55-DE21-7022-3E5307C3DB71}"/>
                    </a:ext>
                  </a:extLst>
                </p14:cNvPr>
                <p14:cNvContentPartPr/>
                <p14:nvPr/>
              </p14:nvContentPartPr>
              <p14:xfrm>
                <a:off x="2100731" y="2445022"/>
                <a:ext cx="2754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6EBD72-6C55-DE21-7022-3E5307C3DB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94611" y="2438902"/>
                  <a:ext cx="287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7546BF9-C174-7503-DE17-828487E5E17A}"/>
                    </a:ext>
                  </a:extLst>
                </p14:cNvPr>
                <p14:cNvContentPartPr/>
                <p14:nvPr/>
              </p14:nvContentPartPr>
              <p14:xfrm>
                <a:off x="2389091" y="2335222"/>
                <a:ext cx="42840" cy="20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7546BF9-C174-7503-DE17-828487E5E17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82971" y="2329102"/>
                  <a:ext cx="55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0FD955-FD5E-1114-9C5B-AF1196FB338E}"/>
                    </a:ext>
                  </a:extLst>
                </p14:cNvPr>
                <p14:cNvContentPartPr/>
                <p14:nvPr/>
              </p14:nvContentPartPr>
              <p14:xfrm>
                <a:off x="2431571" y="2298502"/>
                <a:ext cx="70200" cy="23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0FD955-FD5E-1114-9C5B-AF1196FB33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5451" y="2292382"/>
                  <a:ext cx="82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82380EE-E9C3-60DE-0FB4-FBB264C6B44D}"/>
                    </a:ext>
                  </a:extLst>
                </p14:cNvPr>
                <p14:cNvContentPartPr/>
                <p14:nvPr/>
              </p14:nvContentPartPr>
              <p14:xfrm>
                <a:off x="2501051" y="2288422"/>
                <a:ext cx="81360" cy="211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82380EE-E9C3-60DE-0FB4-FBB264C6B4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94931" y="2282302"/>
                  <a:ext cx="93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8DD22DF-B54D-3089-FF5A-64EAE118F9E8}"/>
                    </a:ext>
                  </a:extLst>
                </p14:cNvPr>
                <p14:cNvContentPartPr/>
                <p14:nvPr/>
              </p14:nvContentPartPr>
              <p14:xfrm>
                <a:off x="2789051" y="2357902"/>
                <a:ext cx="121680" cy="114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8DD22DF-B54D-3089-FF5A-64EAE118F9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82931" y="2351782"/>
                  <a:ext cx="133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A16FCA0-4D1B-6271-A073-B2A17143CB45}"/>
                    </a:ext>
                  </a:extLst>
                </p14:cNvPr>
                <p14:cNvContentPartPr/>
                <p14:nvPr/>
              </p14:nvContentPartPr>
              <p14:xfrm>
                <a:off x="3056531" y="2234422"/>
                <a:ext cx="72000" cy="208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A16FCA0-4D1B-6271-A073-B2A17143CB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50411" y="2228302"/>
                  <a:ext cx="84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A64B05A-BF47-BDD0-FA7E-FFE3CF38A408}"/>
                    </a:ext>
                  </a:extLst>
                </p14:cNvPr>
                <p14:cNvContentPartPr/>
                <p14:nvPr/>
              </p14:nvContentPartPr>
              <p14:xfrm>
                <a:off x="3092531" y="2302822"/>
                <a:ext cx="60120" cy="500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A64B05A-BF47-BDD0-FA7E-FFE3CF38A40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6411" y="2296702"/>
                  <a:ext cx="7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8434CD2-00F0-3B43-B525-AD6C8EE98E29}"/>
                    </a:ext>
                  </a:extLst>
                </p14:cNvPr>
                <p14:cNvContentPartPr/>
                <p14:nvPr/>
              </p14:nvContentPartPr>
              <p14:xfrm>
                <a:off x="3108371" y="2186902"/>
                <a:ext cx="225720" cy="2898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8434CD2-00F0-3B43-B525-AD6C8EE98E2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102251" y="2180782"/>
                  <a:ext cx="2379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23E69B-264B-35D5-8EEA-B391E506F0C8}"/>
                    </a:ext>
                  </a:extLst>
                </p14:cNvPr>
                <p14:cNvContentPartPr/>
                <p14:nvPr/>
              </p14:nvContentPartPr>
              <p14:xfrm>
                <a:off x="3335891" y="2154502"/>
                <a:ext cx="181440" cy="253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23E69B-264B-35D5-8EEA-B391E506F0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29771" y="2148382"/>
                  <a:ext cx="193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6250716-C1D4-853F-2008-053FFB7D8870}"/>
                    </a:ext>
                  </a:extLst>
                </p14:cNvPr>
                <p14:cNvContentPartPr/>
                <p14:nvPr/>
              </p14:nvContentPartPr>
              <p14:xfrm>
                <a:off x="3495731" y="2278702"/>
                <a:ext cx="267120" cy="219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6250716-C1D4-853F-2008-053FFB7D88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89611" y="2272582"/>
                  <a:ext cx="279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DA9937A-4241-78AA-A914-3C08DDD1FF1E}"/>
                    </a:ext>
                  </a:extLst>
                </p14:cNvPr>
                <p14:cNvContentPartPr/>
                <p14:nvPr/>
              </p14:nvContentPartPr>
              <p14:xfrm>
                <a:off x="2791211" y="2255302"/>
                <a:ext cx="94680" cy="287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DA9937A-4241-78AA-A914-3C08DDD1FF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85091" y="2249182"/>
                  <a:ext cx="10692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E7AD63D-2EE5-8E4D-C7F7-807B73A5C24F}"/>
                    </a:ext>
                  </a:extLst>
                </p14:cNvPr>
                <p14:cNvContentPartPr/>
                <p14:nvPr/>
              </p14:nvContentPartPr>
              <p14:xfrm>
                <a:off x="2867891" y="2415862"/>
                <a:ext cx="138240" cy="59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E7AD63D-2EE5-8E4D-C7F7-807B73A5C24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61771" y="2409742"/>
                  <a:ext cx="1504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07C12D6D-6C72-27A6-7DF1-5D92CAC0877E}"/>
              </a:ext>
            </a:extLst>
          </p:cNvPr>
          <p:cNvGrpSpPr/>
          <p:nvPr/>
        </p:nvGrpSpPr>
        <p:grpSpPr>
          <a:xfrm>
            <a:off x="3972731" y="2122822"/>
            <a:ext cx="1411920" cy="297360"/>
            <a:chOff x="3972731" y="2122822"/>
            <a:chExt cx="141192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8FD705B-A47E-79B1-2BB3-22CB62FB86A8}"/>
                    </a:ext>
                  </a:extLst>
                </p14:cNvPr>
                <p14:cNvContentPartPr/>
                <p14:nvPr/>
              </p14:nvContentPartPr>
              <p14:xfrm>
                <a:off x="3972731" y="2168902"/>
                <a:ext cx="101160" cy="251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8FD705B-A47E-79B1-2BB3-22CB62FB86A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66611" y="2162782"/>
                  <a:ext cx="1134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34AC449-9830-2442-8F55-B16BE83E95F0}"/>
                    </a:ext>
                  </a:extLst>
                </p14:cNvPr>
                <p14:cNvContentPartPr/>
                <p14:nvPr/>
              </p14:nvContentPartPr>
              <p14:xfrm>
                <a:off x="4110251" y="2285182"/>
                <a:ext cx="161640" cy="132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34AC449-9830-2442-8F55-B16BE83E95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04131" y="2279062"/>
                  <a:ext cx="173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1A711AC-73E8-2D34-AB6C-67AE93E0BC79}"/>
                    </a:ext>
                  </a:extLst>
                </p14:cNvPr>
                <p14:cNvContentPartPr/>
                <p14:nvPr/>
              </p14:nvContentPartPr>
              <p14:xfrm>
                <a:off x="4185131" y="2162422"/>
                <a:ext cx="6120" cy="11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1A711AC-73E8-2D34-AB6C-67AE93E0BC7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79011" y="2156302"/>
                  <a:ext cx="18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2297144-58B0-3536-BC9A-40D11B27DB21}"/>
                    </a:ext>
                  </a:extLst>
                </p14:cNvPr>
                <p14:cNvContentPartPr/>
                <p14:nvPr/>
              </p14:nvContentPartPr>
              <p14:xfrm>
                <a:off x="4420211" y="2224342"/>
                <a:ext cx="115560" cy="148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2297144-58B0-3536-BC9A-40D11B27DB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14091" y="2218222"/>
                  <a:ext cx="127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E4932AD-6207-3C65-3CE2-383CB4889AC2}"/>
                    </a:ext>
                  </a:extLst>
                </p14:cNvPr>
                <p14:cNvContentPartPr/>
                <p14:nvPr/>
              </p14:nvContentPartPr>
              <p14:xfrm>
                <a:off x="4729451" y="2122822"/>
                <a:ext cx="214200" cy="244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E4932AD-6207-3C65-3CE2-383CB4889A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23331" y="2116702"/>
                  <a:ext cx="226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4A580B8-11DA-2997-5013-DF47E88CBF29}"/>
                    </a:ext>
                  </a:extLst>
                </p14:cNvPr>
                <p14:cNvContentPartPr/>
                <p14:nvPr/>
              </p14:nvContentPartPr>
              <p14:xfrm>
                <a:off x="5000891" y="2133622"/>
                <a:ext cx="383760" cy="271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4A580B8-11DA-2997-5013-DF47E88CBF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94771" y="2127502"/>
                  <a:ext cx="396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D108568-791C-71C3-D759-69625B25F9C7}"/>
                    </a:ext>
                  </a:extLst>
                </p14:cNvPr>
                <p14:cNvContentPartPr/>
                <p14:nvPr/>
              </p14:nvContentPartPr>
              <p14:xfrm>
                <a:off x="5062091" y="2152702"/>
                <a:ext cx="51480" cy="14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D108568-791C-71C3-D759-69625B25F9C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5971" y="2146582"/>
                  <a:ext cx="637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1FEC695-7EAA-C1B9-D92A-DF577AC33E3B}"/>
              </a:ext>
            </a:extLst>
          </p:cNvPr>
          <p:cNvGrpSpPr/>
          <p:nvPr/>
        </p:nvGrpSpPr>
        <p:grpSpPr>
          <a:xfrm>
            <a:off x="8874131" y="1306342"/>
            <a:ext cx="615960" cy="472320"/>
            <a:chOff x="8874131" y="1306342"/>
            <a:chExt cx="61596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67CEDE3-650B-8D58-FDA0-C4D507E52E83}"/>
                    </a:ext>
                  </a:extLst>
                </p14:cNvPr>
                <p14:cNvContentPartPr/>
                <p14:nvPr/>
              </p14:nvContentPartPr>
              <p14:xfrm>
                <a:off x="9005171" y="1334422"/>
                <a:ext cx="114840" cy="138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67CEDE3-650B-8D58-FDA0-C4D507E52E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99051" y="1328302"/>
                  <a:ext cx="127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C36E03F-5DC1-AA70-B9D9-11FBCF868A8D}"/>
                    </a:ext>
                  </a:extLst>
                </p14:cNvPr>
                <p14:cNvContentPartPr/>
                <p14:nvPr/>
              </p14:nvContentPartPr>
              <p14:xfrm>
                <a:off x="9011291" y="1546102"/>
                <a:ext cx="78840" cy="182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C36E03F-5DC1-AA70-B9D9-11FBCF868A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05171" y="1539982"/>
                  <a:ext cx="91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0166F37-AC81-6C97-5F17-00248A172856}"/>
                    </a:ext>
                  </a:extLst>
                </p14:cNvPr>
                <p14:cNvContentPartPr/>
                <p14:nvPr/>
              </p14:nvContentPartPr>
              <p14:xfrm>
                <a:off x="9053411" y="1647622"/>
                <a:ext cx="86040" cy="89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0166F37-AC81-6C97-5F17-00248A17285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7291" y="1641502"/>
                  <a:ext cx="98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BECBEE6-9837-7966-9BAA-BBC873888AA3}"/>
                    </a:ext>
                  </a:extLst>
                </p14:cNvPr>
                <p14:cNvContentPartPr/>
                <p14:nvPr/>
              </p14:nvContentPartPr>
              <p14:xfrm>
                <a:off x="8874131" y="1306342"/>
                <a:ext cx="369000" cy="472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BECBEE6-9837-7966-9BAA-BBC873888AA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68011" y="1300222"/>
                  <a:ext cx="3812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FF5D61-FA17-0B05-4BFC-C9E52E21A9FB}"/>
                    </a:ext>
                  </a:extLst>
                </p14:cNvPr>
                <p14:cNvContentPartPr/>
                <p14:nvPr/>
              </p14:nvContentPartPr>
              <p14:xfrm>
                <a:off x="9368771" y="1495342"/>
                <a:ext cx="117360" cy="31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FF5D61-FA17-0B05-4BFC-C9E52E21A9F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2651" y="1489222"/>
                  <a:ext cx="129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920B194-ACB1-B56C-FA1C-6E1B31D029BF}"/>
                    </a:ext>
                  </a:extLst>
                </p14:cNvPr>
                <p14:cNvContentPartPr/>
                <p14:nvPr/>
              </p14:nvContentPartPr>
              <p14:xfrm>
                <a:off x="9389651" y="1565902"/>
                <a:ext cx="100440" cy="27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920B194-ACB1-B56C-FA1C-6E1B31D029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83531" y="1559782"/>
                  <a:ext cx="112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F0225FFD-56BF-E4D6-7D77-06AF43B157E0}"/>
              </a:ext>
            </a:extLst>
          </p:cNvPr>
          <p:cNvGrpSpPr/>
          <p:nvPr/>
        </p:nvGrpSpPr>
        <p:grpSpPr>
          <a:xfrm>
            <a:off x="9760451" y="1041742"/>
            <a:ext cx="993600" cy="823680"/>
            <a:chOff x="9760451" y="1041742"/>
            <a:chExt cx="993600" cy="82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DC00074-09FC-4A2F-E916-DC8B18BCD5D2}"/>
                    </a:ext>
                  </a:extLst>
                </p14:cNvPr>
                <p14:cNvContentPartPr/>
                <p14:nvPr/>
              </p14:nvContentPartPr>
              <p14:xfrm>
                <a:off x="10035851" y="1260982"/>
                <a:ext cx="105120" cy="9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DC00074-09FC-4A2F-E916-DC8B18BCD5D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29731" y="1254862"/>
                  <a:ext cx="117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9537D31-0634-052F-1E5B-57478BC038B8}"/>
                    </a:ext>
                  </a:extLst>
                </p14:cNvPr>
                <p14:cNvContentPartPr/>
                <p14:nvPr/>
              </p14:nvContentPartPr>
              <p14:xfrm>
                <a:off x="10220891" y="1041742"/>
                <a:ext cx="45720" cy="295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9537D31-0634-052F-1E5B-57478BC038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14771" y="1035622"/>
                  <a:ext cx="57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EED5CC4-F826-170A-8912-EBE85051545D}"/>
                    </a:ext>
                  </a:extLst>
                </p14:cNvPr>
                <p14:cNvContentPartPr/>
                <p14:nvPr/>
              </p14:nvContentPartPr>
              <p14:xfrm>
                <a:off x="9848651" y="1413262"/>
                <a:ext cx="658080" cy="98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EED5CC4-F826-170A-8912-EBE85051545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42531" y="1407142"/>
                  <a:ext cx="670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AC5B05-A2D8-B5A7-8E6A-0100C5710223}"/>
                    </a:ext>
                  </a:extLst>
                </p14:cNvPr>
                <p14:cNvContentPartPr/>
                <p14:nvPr/>
              </p14:nvContentPartPr>
              <p14:xfrm>
                <a:off x="9760451" y="1662382"/>
                <a:ext cx="114480" cy="1861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AC5B05-A2D8-B5A7-8E6A-0100C571022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54331" y="1656262"/>
                  <a:ext cx="1267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6236034-686F-D9A7-DE65-F0D0F665FE27}"/>
                    </a:ext>
                  </a:extLst>
                </p14:cNvPr>
                <p14:cNvContentPartPr/>
                <p14:nvPr/>
              </p14:nvContentPartPr>
              <p14:xfrm>
                <a:off x="9841091" y="1754182"/>
                <a:ext cx="47880" cy="111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6236034-686F-D9A7-DE65-F0D0F665FE2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34971" y="1748062"/>
                  <a:ext cx="60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58E16DF-4AB9-FF42-C44D-DF24548AC6F5}"/>
                    </a:ext>
                  </a:extLst>
                </p14:cNvPr>
                <p14:cNvContentPartPr/>
                <p14:nvPr/>
              </p14:nvContentPartPr>
              <p14:xfrm>
                <a:off x="9927491" y="1566622"/>
                <a:ext cx="26640" cy="240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58E16DF-4AB9-FF42-C44D-DF24548AC6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21371" y="1560502"/>
                  <a:ext cx="38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00B04E0-1766-5D5C-F1CB-64BC12B507AD}"/>
                    </a:ext>
                  </a:extLst>
                </p14:cNvPr>
                <p14:cNvContentPartPr/>
                <p14:nvPr/>
              </p14:nvContentPartPr>
              <p14:xfrm>
                <a:off x="10075811" y="1576702"/>
                <a:ext cx="55800" cy="240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00B04E0-1766-5D5C-F1CB-64BC12B507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69691" y="1570582"/>
                  <a:ext cx="680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949C235-D28F-26A5-DAAF-F4C8D40988AF}"/>
                    </a:ext>
                  </a:extLst>
                </p14:cNvPr>
                <p14:cNvContentPartPr/>
                <p14:nvPr/>
              </p14:nvContentPartPr>
              <p14:xfrm>
                <a:off x="10160411" y="1646902"/>
                <a:ext cx="84960" cy="1119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949C235-D28F-26A5-DAAF-F4C8D40988A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54291" y="1640782"/>
                  <a:ext cx="97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198A716-65B6-B654-008C-1AB2A4771255}"/>
                    </a:ext>
                  </a:extLst>
                </p14:cNvPr>
                <p14:cNvContentPartPr/>
                <p14:nvPr/>
              </p14:nvContentPartPr>
              <p14:xfrm>
                <a:off x="10327451" y="1677862"/>
                <a:ext cx="70560" cy="29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198A716-65B6-B654-008C-1AB2A477125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21331" y="1671742"/>
                  <a:ext cx="8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0528BD0-67D3-D940-1BA2-756521AB32C2}"/>
                    </a:ext>
                  </a:extLst>
                </p14:cNvPr>
                <p14:cNvContentPartPr/>
                <p14:nvPr/>
              </p14:nvContentPartPr>
              <p14:xfrm>
                <a:off x="10445531" y="1581382"/>
                <a:ext cx="105840" cy="15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0528BD0-67D3-D940-1BA2-756521AB32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39411" y="1575262"/>
                  <a:ext cx="118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7E4C0D-5FEC-75A3-3EFE-C9D5E44A0F88}"/>
                    </a:ext>
                  </a:extLst>
                </p14:cNvPr>
                <p14:cNvContentPartPr/>
                <p14:nvPr/>
              </p14:nvContentPartPr>
              <p14:xfrm>
                <a:off x="10506731" y="1676062"/>
                <a:ext cx="50760" cy="86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7E4C0D-5FEC-75A3-3EFE-C9D5E44A0F8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00611" y="1669942"/>
                  <a:ext cx="63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E3D640B-6D0B-2B3C-91B1-41EDF581DF80}"/>
                    </a:ext>
                  </a:extLst>
                </p14:cNvPr>
                <p14:cNvContentPartPr/>
                <p14:nvPr/>
              </p14:nvContentPartPr>
              <p14:xfrm>
                <a:off x="10575851" y="1483102"/>
                <a:ext cx="158400" cy="3470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E3D640B-6D0B-2B3C-91B1-41EDF581DF8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69731" y="1476982"/>
                  <a:ext cx="1706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7D15BC-AFA0-5FD2-96F3-AB1BAF573512}"/>
                    </a:ext>
                  </a:extLst>
                </p14:cNvPr>
                <p14:cNvContentPartPr/>
                <p14:nvPr/>
              </p14:nvContentPartPr>
              <p14:xfrm>
                <a:off x="10747571" y="1738342"/>
                <a:ext cx="6480" cy="24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7D15BC-AFA0-5FD2-96F3-AB1BAF57351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741451" y="1732222"/>
                  <a:ext cx="187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610BF1E6-5614-933E-5640-113BBA9EDC63}"/>
              </a:ext>
            </a:extLst>
          </p:cNvPr>
          <p:cNvGrpSpPr/>
          <p:nvPr/>
        </p:nvGrpSpPr>
        <p:grpSpPr>
          <a:xfrm>
            <a:off x="10034411" y="2082502"/>
            <a:ext cx="735840" cy="381600"/>
            <a:chOff x="10034411" y="2082502"/>
            <a:chExt cx="735840" cy="38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BC47081-03FA-6FD8-6739-B4E99C79C063}"/>
                    </a:ext>
                  </a:extLst>
                </p14:cNvPr>
                <p14:cNvContentPartPr/>
                <p14:nvPr/>
              </p14:nvContentPartPr>
              <p14:xfrm>
                <a:off x="10097411" y="2143702"/>
                <a:ext cx="35280" cy="182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BC47081-03FA-6FD8-6739-B4E99C79C06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91291" y="2137582"/>
                  <a:ext cx="4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F9B2072-29BF-039E-386F-B0594E8EF857}"/>
                    </a:ext>
                  </a:extLst>
                </p14:cNvPr>
                <p14:cNvContentPartPr/>
                <p14:nvPr/>
              </p14:nvContentPartPr>
              <p14:xfrm>
                <a:off x="10034411" y="2082502"/>
                <a:ext cx="231120" cy="294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F9B2072-29BF-039E-386F-B0594E8EF8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28291" y="2076382"/>
                  <a:ext cx="243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392B5E6-5E77-4270-1A6B-00D251AE53FC}"/>
                    </a:ext>
                  </a:extLst>
                </p14:cNvPr>
                <p14:cNvContentPartPr/>
                <p14:nvPr/>
              </p14:nvContentPartPr>
              <p14:xfrm>
                <a:off x="10292171" y="2158462"/>
                <a:ext cx="133200" cy="182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392B5E6-5E77-4270-1A6B-00D251AE53F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6051" y="2152342"/>
                  <a:ext cx="145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778919-3335-9B16-EA9B-9D288A137570}"/>
                    </a:ext>
                  </a:extLst>
                </p14:cNvPr>
                <p14:cNvContentPartPr/>
                <p14:nvPr/>
              </p14:nvContentPartPr>
              <p14:xfrm>
                <a:off x="10473971" y="2153782"/>
                <a:ext cx="142560" cy="310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778919-3335-9B16-EA9B-9D288A1375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67851" y="2147662"/>
                  <a:ext cx="1548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CFF82D7-F864-6389-516A-E13F85C9171C}"/>
                    </a:ext>
                  </a:extLst>
                </p14:cNvPr>
                <p14:cNvContentPartPr/>
                <p14:nvPr/>
              </p14:nvContentPartPr>
              <p14:xfrm>
                <a:off x="10758011" y="2268262"/>
                <a:ext cx="12240" cy="154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CFF82D7-F864-6389-516A-E13F85C917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751891" y="2262142"/>
                  <a:ext cx="244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B75E0C1D-EC10-F672-F383-873AF1E1EA47}"/>
              </a:ext>
            </a:extLst>
          </p:cNvPr>
          <p:cNvGrpSpPr/>
          <p:nvPr/>
        </p:nvGrpSpPr>
        <p:grpSpPr>
          <a:xfrm>
            <a:off x="9620771" y="2607382"/>
            <a:ext cx="495360" cy="575280"/>
            <a:chOff x="9620771" y="2607382"/>
            <a:chExt cx="495360" cy="57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BECB40E-0F13-B198-945D-0352C0E1C031}"/>
                    </a:ext>
                  </a:extLst>
                </p14:cNvPr>
                <p14:cNvContentPartPr/>
                <p14:nvPr/>
              </p14:nvContentPartPr>
              <p14:xfrm>
                <a:off x="9830291" y="2665342"/>
                <a:ext cx="87840" cy="1854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BECB40E-0F13-B198-945D-0352C0E1C03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24171" y="2659222"/>
                  <a:ext cx="100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E9D941E-DCC1-6359-6421-0092E0CF901D}"/>
                    </a:ext>
                  </a:extLst>
                </p14:cNvPr>
                <p14:cNvContentPartPr/>
                <p14:nvPr/>
              </p14:nvContentPartPr>
              <p14:xfrm>
                <a:off x="9850811" y="2607382"/>
                <a:ext cx="87480" cy="21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E9D941E-DCC1-6359-6421-0092E0CF901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44691" y="2601262"/>
                  <a:ext cx="99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53A6564-FA40-8572-E04A-CFF69B6952F6}"/>
                    </a:ext>
                  </a:extLst>
                </p14:cNvPr>
                <p14:cNvContentPartPr/>
                <p14:nvPr/>
              </p14:nvContentPartPr>
              <p14:xfrm>
                <a:off x="9884291" y="3003742"/>
                <a:ext cx="74520" cy="1648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53A6564-FA40-8572-E04A-CFF69B6952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78171" y="2997622"/>
                  <a:ext cx="8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CA57D74-3AE8-BEAD-0BE2-28D82BB80C2C}"/>
                    </a:ext>
                  </a:extLst>
                </p14:cNvPr>
                <p14:cNvContentPartPr/>
                <p14:nvPr/>
              </p14:nvContentPartPr>
              <p14:xfrm>
                <a:off x="10014251" y="2630782"/>
                <a:ext cx="101880" cy="495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CA57D74-3AE8-BEAD-0BE2-28D82BB80C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08131" y="2624662"/>
                  <a:ext cx="1141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15AE97E-FEEC-129F-8348-9F22D1A59581}"/>
                    </a:ext>
                  </a:extLst>
                </p14:cNvPr>
                <p14:cNvContentPartPr/>
                <p14:nvPr/>
              </p14:nvContentPartPr>
              <p14:xfrm>
                <a:off x="9620771" y="2643742"/>
                <a:ext cx="111960" cy="538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15AE97E-FEEC-129F-8348-9F22D1A595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14651" y="2637622"/>
                  <a:ext cx="124200" cy="55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547DB60C-C173-2261-CBA9-7060286DCEB1}"/>
                  </a:ext>
                </a:extLst>
              </p14:cNvPr>
              <p14:cNvContentPartPr/>
              <p14:nvPr/>
            </p14:nvContentPartPr>
            <p14:xfrm>
              <a:off x="10291811" y="2832742"/>
              <a:ext cx="119160" cy="1274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547DB60C-C173-2261-CBA9-7060286DCEB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285691" y="2826622"/>
                <a:ext cx="131400" cy="13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3D4EA9CB-5775-D5C3-AAA6-318586283AE7}"/>
              </a:ext>
            </a:extLst>
          </p:cNvPr>
          <p:cNvGrpSpPr/>
          <p:nvPr/>
        </p:nvGrpSpPr>
        <p:grpSpPr>
          <a:xfrm>
            <a:off x="10915691" y="1131022"/>
            <a:ext cx="1109880" cy="209160"/>
            <a:chOff x="10915691" y="1131022"/>
            <a:chExt cx="11098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EDF3493-FE49-342D-1C8D-EF0D84EAABC6}"/>
                    </a:ext>
                  </a:extLst>
                </p14:cNvPr>
                <p14:cNvContentPartPr/>
                <p14:nvPr/>
              </p14:nvContentPartPr>
              <p14:xfrm>
                <a:off x="10915691" y="1244782"/>
                <a:ext cx="96480" cy="939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EDF3493-FE49-342D-1C8D-EF0D84EAABC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09571" y="1238662"/>
                  <a:ext cx="108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5140F0E-59A9-A91A-062B-32F38802FF35}"/>
                    </a:ext>
                  </a:extLst>
                </p14:cNvPr>
                <p14:cNvContentPartPr/>
                <p14:nvPr/>
              </p14:nvContentPartPr>
              <p14:xfrm>
                <a:off x="11054651" y="1131022"/>
                <a:ext cx="30960" cy="181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5140F0E-59A9-A91A-062B-32F38802FF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48531" y="1124902"/>
                  <a:ext cx="43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33C443F-0630-1BD8-EED0-95E8A307CCE4}"/>
                    </a:ext>
                  </a:extLst>
                </p14:cNvPr>
                <p14:cNvContentPartPr/>
                <p14:nvPr/>
              </p14:nvContentPartPr>
              <p14:xfrm>
                <a:off x="11195411" y="1210582"/>
                <a:ext cx="77760" cy="86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33C443F-0630-1BD8-EED0-95E8A307CC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89291" y="1204462"/>
                  <a:ext cx="90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95E9626-3774-0236-A8AE-4CA791D5E8A3}"/>
                    </a:ext>
                  </a:extLst>
                </p14:cNvPr>
                <p14:cNvContentPartPr/>
                <p14:nvPr/>
              </p14:nvContentPartPr>
              <p14:xfrm>
                <a:off x="11369291" y="1172782"/>
                <a:ext cx="92160" cy="167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95E9626-3774-0236-A8AE-4CA791D5E8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63171" y="1166662"/>
                  <a:ext cx="104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3E2FD4C-39E3-13A0-6080-91EDFFBF1C86}"/>
                    </a:ext>
                  </a:extLst>
                </p14:cNvPr>
                <p14:cNvContentPartPr/>
                <p14:nvPr/>
              </p14:nvContentPartPr>
              <p14:xfrm>
                <a:off x="11514731" y="1257022"/>
                <a:ext cx="3600" cy="3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3E2FD4C-39E3-13A0-6080-91EDFFBF1C8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08611" y="1250902"/>
                  <a:ext cx="15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7DA7F73-3BCB-0267-CCCC-88C15A60565F}"/>
                    </a:ext>
                  </a:extLst>
                </p14:cNvPr>
                <p14:cNvContentPartPr/>
                <p14:nvPr/>
              </p14:nvContentPartPr>
              <p14:xfrm>
                <a:off x="11561171" y="1170622"/>
                <a:ext cx="67680" cy="142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7DA7F73-3BCB-0267-CCCC-88C15A60565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555051" y="1164502"/>
                  <a:ext cx="79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4A803A9-C6F9-8C61-642E-CC88E18CB3EF}"/>
                    </a:ext>
                  </a:extLst>
                </p14:cNvPr>
                <p14:cNvContentPartPr/>
                <p14:nvPr/>
              </p14:nvContentPartPr>
              <p14:xfrm>
                <a:off x="11673851" y="1231822"/>
                <a:ext cx="14400" cy="13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4A803A9-C6F9-8C61-642E-CC88E18CB3E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67731" y="1225702"/>
                  <a:ext cx="26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6050C42-8038-1CE6-D587-21D602C72A44}"/>
                    </a:ext>
                  </a:extLst>
                </p14:cNvPr>
                <p14:cNvContentPartPr/>
                <p14:nvPr/>
              </p14:nvContentPartPr>
              <p14:xfrm>
                <a:off x="11795891" y="1218862"/>
                <a:ext cx="19800" cy="100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6050C42-8038-1CE6-D587-21D602C72A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789771" y="1212742"/>
                  <a:ext cx="32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FF7C8D4-A688-C84D-8864-A06BF37AE596}"/>
                    </a:ext>
                  </a:extLst>
                </p14:cNvPr>
                <p14:cNvContentPartPr/>
                <p14:nvPr/>
              </p14:nvContentPartPr>
              <p14:xfrm>
                <a:off x="11863211" y="1221382"/>
                <a:ext cx="29880" cy="13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FF7C8D4-A688-C84D-8864-A06BF37AE59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857091" y="1215262"/>
                  <a:ext cx="4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27BE19-BF6D-57A0-1BCB-9E1728BE4710}"/>
                    </a:ext>
                  </a:extLst>
                </p14:cNvPr>
                <p14:cNvContentPartPr/>
                <p14:nvPr/>
              </p14:nvContentPartPr>
              <p14:xfrm>
                <a:off x="11938451" y="1139662"/>
                <a:ext cx="87120" cy="65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27BE19-BF6D-57A0-1BCB-9E1728BE47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932331" y="1133542"/>
                  <a:ext cx="99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5A2376-9949-5CAB-6232-F6CD543D679F}"/>
                    </a:ext>
                  </a:extLst>
                </p14:cNvPr>
                <p14:cNvContentPartPr/>
                <p14:nvPr/>
              </p14:nvContentPartPr>
              <p14:xfrm>
                <a:off x="11875091" y="1176022"/>
                <a:ext cx="29880" cy="5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5A2376-9949-5CAB-6232-F6CD543D679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868971" y="1169902"/>
                  <a:ext cx="4212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ED726141-4D1F-0176-0D14-2B313316C954}"/>
              </a:ext>
            </a:extLst>
          </p:cNvPr>
          <p:cNvGrpSpPr/>
          <p:nvPr/>
        </p:nvGrpSpPr>
        <p:grpSpPr>
          <a:xfrm>
            <a:off x="10573691" y="2390662"/>
            <a:ext cx="1117800" cy="954000"/>
            <a:chOff x="10573691" y="2390662"/>
            <a:chExt cx="1117800" cy="95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9FD7C9-8FE0-68D7-FBD2-A59A996F5B0F}"/>
                    </a:ext>
                  </a:extLst>
                </p14:cNvPr>
                <p14:cNvContentPartPr/>
                <p14:nvPr/>
              </p14:nvContentPartPr>
              <p14:xfrm>
                <a:off x="10574771" y="2577502"/>
                <a:ext cx="85320" cy="202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9FD7C9-8FE0-68D7-FBD2-A59A996F5B0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568651" y="2571382"/>
                  <a:ext cx="97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D4B4CCD-06A7-9607-5E5C-7B4965C4DEFD}"/>
                    </a:ext>
                  </a:extLst>
                </p14:cNvPr>
                <p14:cNvContentPartPr/>
                <p14:nvPr/>
              </p14:nvContentPartPr>
              <p14:xfrm>
                <a:off x="10733171" y="2646262"/>
                <a:ext cx="16200" cy="22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D4B4CCD-06A7-9607-5E5C-7B4965C4DE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727051" y="2640142"/>
                  <a:ext cx="28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C39D088-C6AF-39CD-60C9-3B7D3E35254F}"/>
                    </a:ext>
                  </a:extLst>
                </p14:cNvPr>
                <p14:cNvContentPartPr/>
                <p14:nvPr/>
              </p14:nvContentPartPr>
              <p14:xfrm>
                <a:off x="10799771" y="2533222"/>
                <a:ext cx="157680" cy="198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C39D088-C6AF-39CD-60C9-3B7D3E3525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793651" y="2527102"/>
                  <a:ext cx="169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218D726-828D-54DF-CDE4-3E116E323FEF}"/>
                    </a:ext>
                  </a:extLst>
                </p14:cNvPr>
                <p14:cNvContentPartPr/>
                <p14:nvPr/>
              </p14:nvContentPartPr>
              <p14:xfrm>
                <a:off x="11014691" y="2514862"/>
                <a:ext cx="69480" cy="1818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218D726-828D-54DF-CDE4-3E116E323F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08571" y="2508742"/>
                  <a:ext cx="817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D988A94-454C-5B22-22C6-9A2D1A7ED08C}"/>
                    </a:ext>
                  </a:extLst>
                </p14:cNvPr>
                <p14:cNvContentPartPr/>
                <p14:nvPr/>
              </p14:nvContentPartPr>
              <p14:xfrm>
                <a:off x="11166611" y="2546542"/>
                <a:ext cx="1476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D988A94-454C-5B22-22C6-9A2D1A7ED08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60491" y="2540422"/>
                  <a:ext cx="27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7D30C6D-2965-16D5-7F97-71B13FBB887C}"/>
                    </a:ext>
                  </a:extLst>
                </p14:cNvPr>
                <p14:cNvContentPartPr/>
                <p14:nvPr/>
              </p14:nvContentPartPr>
              <p14:xfrm>
                <a:off x="11222051" y="2454382"/>
                <a:ext cx="69120" cy="146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7D30C6D-2965-16D5-7F97-71B13FBB88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15931" y="2448262"/>
                  <a:ext cx="81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D3D086C-47E9-D50F-D320-8EB3BDDD6EBC}"/>
                    </a:ext>
                  </a:extLst>
                </p14:cNvPr>
                <p14:cNvContentPartPr/>
                <p14:nvPr/>
              </p14:nvContentPartPr>
              <p14:xfrm>
                <a:off x="11289731" y="2539702"/>
                <a:ext cx="89640" cy="74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D3D086C-47E9-D50F-D320-8EB3BDDD6E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83611" y="2533582"/>
                  <a:ext cx="101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065F08A-6106-B471-5DC0-2C4078F6D8DE}"/>
                    </a:ext>
                  </a:extLst>
                </p14:cNvPr>
                <p14:cNvContentPartPr/>
                <p14:nvPr/>
              </p14:nvContentPartPr>
              <p14:xfrm>
                <a:off x="11435171" y="2442142"/>
                <a:ext cx="78840" cy="176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065F08A-6106-B471-5DC0-2C4078F6D8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29051" y="2436022"/>
                  <a:ext cx="91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665AAD9-39E0-66EA-5F59-D0758510AF2C}"/>
                    </a:ext>
                  </a:extLst>
                </p14:cNvPr>
                <p14:cNvContentPartPr/>
                <p14:nvPr/>
              </p14:nvContentPartPr>
              <p14:xfrm>
                <a:off x="11461091" y="2390662"/>
                <a:ext cx="77400" cy="60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665AAD9-39E0-66EA-5F59-D0758510AF2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54971" y="2384542"/>
                  <a:ext cx="89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24BEF8D7-2278-7273-AC22-D8E4D9F3DDBB}"/>
                    </a:ext>
                  </a:extLst>
                </p14:cNvPr>
                <p14:cNvContentPartPr/>
                <p14:nvPr/>
              </p14:nvContentPartPr>
              <p14:xfrm>
                <a:off x="10644971" y="2622142"/>
                <a:ext cx="1019160" cy="3016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24BEF8D7-2278-7273-AC22-D8E4D9F3DDB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638851" y="2616022"/>
                  <a:ext cx="1031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AB8608B-D902-A036-7613-568DBB7B8741}"/>
                    </a:ext>
                  </a:extLst>
                </p14:cNvPr>
                <p14:cNvContentPartPr/>
                <p14:nvPr/>
              </p14:nvContentPartPr>
              <p14:xfrm>
                <a:off x="10573691" y="3024622"/>
                <a:ext cx="120240" cy="2048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AB8608B-D902-A036-7613-568DBB7B87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567571" y="3018502"/>
                  <a:ext cx="132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B535077-86A2-4849-C098-02A2C165E744}"/>
                    </a:ext>
                  </a:extLst>
                </p14:cNvPr>
                <p14:cNvContentPartPr/>
                <p14:nvPr/>
              </p14:nvContentPartPr>
              <p14:xfrm>
                <a:off x="10778531" y="3078262"/>
                <a:ext cx="10800" cy="10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B535077-86A2-4849-C098-02A2C165E7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72411" y="3072142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ED6F174-5F08-AAFE-4F25-CD60450573D2}"/>
                    </a:ext>
                  </a:extLst>
                </p14:cNvPr>
                <p14:cNvContentPartPr/>
                <p14:nvPr/>
              </p14:nvContentPartPr>
              <p14:xfrm>
                <a:off x="10821731" y="2993302"/>
                <a:ext cx="78840" cy="174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ED6F174-5F08-AAFE-4F25-CD60450573D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15611" y="2987182"/>
                  <a:ext cx="91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17AA1DC-7103-6317-D43F-B86DF33801D6}"/>
                    </a:ext>
                  </a:extLst>
                </p14:cNvPr>
                <p14:cNvContentPartPr/>
                <p14:nvPr/>
              </p14:nvContentPartPr>
              <p14:xfrm>
                <a:off x="10968251" y="3041542"/>
                <a:ext cx="16200" cy="118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17AA1DC-7103-6317-D43F-B86DF33801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62131" y="3035422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83EF14B-0347-C0AE-7BC3-B5943C968EBD}"/>
                    </a:ext>
                  </a:extLst>
                </p14:cNvPr>
                <p14:cNvContentPartPr/>
                <p14:nvPr/>
              </p14:nvContentPartPr>
              <p14:xfrm>
                <a:off x="10996331" y="2949382"/>
                <a:ext cx="74520" cy="217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83EF14B-0347-C0AE-7BC3-B5943C968EB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90211" y="2943262"/>
                  <a:ext cx="86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E99DB05-419A-6C60-F154-33F4ED8F5C06}"/>
                    </a:ext>
                  </a:extLst>
                </p14:cNvPr>
                <p14:cNvContentPartPr/>
                <p14:nvPr/>
              </p14:nvContentPartPr>
              <p14:xfrm>
                <a:off x="11209811" y="3030742"/>
                <a:ext cx="13320" cy="154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E99DB05-419A-6C60-F154-33F4ED8F5C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203691" y="3024622"/>
                  <a:ext cx="25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EA617A7-F664-9F1C-C52A-F6E02F5283D9}"/>
                    </a:ext>
                  </a:extLst>
                </p14:cNvPr>
                <p14:cNvContentPartPr/>
                <p14:nvPr/>
              </p14:nvContentPartPr>
              <p14:xfrm>
                <a:off x="11298011" y="2887102"/>
                <a:ext cx="124200" cy="204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EA617A7-F664-9F1C-C52A-F6E02F5283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291891" y="2880982"/>
                  <a:ext cx="136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391F52C-1316-031D-639F-652D9488606F}"/>
                    </a:ext>
                  </a:extLst>
                </p14:cNvPr>
                <p14:cNvContentPartPr/>
                <p14:nvPr/>
              </p14:nvContentPartPr>
              <p14:xfrm>
                <a:off x="11480891" y="2935702"/>
                <a:ext cx="5400" cy="15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391F52C-1316-031D-639F-652D9488606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474771" y="2929582"/>
                  <a:ext cx="17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AA9A865-21F0-386F-BA5A-6E224F6C0850}"/>
                    </a:ext>
                  </a:extLst>
                </p14:cNvPr>
                <p14:cNvContentPartPr/>
                <p14:nvPr/>
              </p14:nvContentPartPr>
              <p14:xfrm>
                <a:off x="11577731" y="2793142"/>
                <a:ext cx="91440" cy="184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AA9A865-21F0-386F-BA5A-6E224F6C085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571611" y="2787022"/>
                  <a:ext cx="103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D7A71F7-9F4B-E8E7-08DF-AE6BE9D1617B}"/>
                    </a:ext>
                  </a:extLst>
                </p14:cNvPr>
                <p14:cNvContentPartPr/>
                <p14:nvPr/>
              </p14:nvContentPartPr>
              <p14:xfrm>
                <a:off x="10687811" y="2948662"/>
                <a:ext cx="407880" cy="396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D7A71F7-9F4B-E8E7-08DF-AE6BE9D161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681691" y="2942542"/>
                  <a:ext cx="4201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E7C25E3-86A5-7BB2-A2B2-502AB7102FAB}"/>
                    </a:ext>
                  </a:extLst>
                </p14:cNvPr>
                <p14:cNvContentPartPr/>
                <p14:nvPr/>
              </p14:nvContentPartPr>
              <p14:xfrm>
                <a:off x="10600691" y="2541862"/>
                <a:ext cx="437040" cy="3675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E7C25E3-86A5-7BB2-A2B2-502AB7102F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94571" y="2535742"/>
                  <a:ext cx="4492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EF2D8AC-B341-A747-D83E-7D7DF8556D33}"/>
                    </a:ext>
                  </a:extLst>
                </p14:cNvPr>
                <p14:cNvContentPartPr/>
                <p14:nvPr/>
              </p14:nvContentPartPr>
              <p14:xfrm>
                <a:off x="11539571" y="2821222"/>
                <a:ext cx="151920" cy="121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EF2D8AC-B341-A747-D83E-7D7DF8556D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533451" y="2815102"/>
                  <a:ext cx="164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E7A8AA0-45EB-3EF1-E3DE-BAE3BC6E7F14}"/>
                    </a:ext>
                  </a:extLst>
                </p14:cNvPr>
                <p14:cNvContentPartPr/>
                <p14:nvPr/>
              </p14:nvContentPartPr>
              <p14:xfrm>
                <a:off x="11199011" y="2491462"/>
                <a:ext cx="115920" cy="921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E7A8AA0-45EB-3EF1-E3DE-BAE3BC6E7F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192891" y="2485342"/>
                  <a:ext cx="128160" cy="10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26E1F18B-F093-5F6E-5B3C-261AF2487103}"/>
                  </a:ext>
                </a:extLst>
              </p14:cNvPr>
              <p14:cNvContentPartPr/>
              <p14:nvPr/>
            </p14:nvContentPartPr>
            <p14:xfrm>
              <a:off x="11191451" y="2180782"/>
              <a:ext cx="101520" cy="1548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26E1F18B-F093-5F6E-5B3C-261AF248710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185331" y="2174662"/>
                <a:ext cx="11376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CCC54C7-054B-6F1F-0B4D-0CCE46E5D35B}"/>
              </a:ext>
            </a:extLst>
          </p:cNvPr>
          <p:cNvGrpSpPr/>
          <p:nvPr/>
        </p:nvGrpSpPr>
        <p:grpSpPr>
          <a:xfrm>
            <a:off x="10537691" y="3427822"/>
            <a:ext cx="609480" cy="287280"/>
            <a:chOff x="10537691" y="3427822"/>
            <a:chExt cx="6094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B0006CFF-EAF4-3AD8-740C-2DCC5D1D0F4C}"/>
                    </a:ext>
                  </a:extLst>
                </p14:cNvPr>
                <p14:cNvContentPartPr/>
                <p14:nvPr/>
              </p14:nvContentPartPr>
              <p14:xfrm>
                <a:off x="10537691" y="3578662"/>
                <a:ext cx="116280" cy="626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B0006CFF-EAF4-3AD8-740C-2DCC5D1D0F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531571" y="3572542"/>
                  <a:ext cx="128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F066238-CBB6-1EF0-2CBC-110C10EA16E1}"/>
                    </a:ext>
                  </a:extLst>
                </p14:cNvPr>
                <p14:cNvContentPartPr/>
                <p14:nvPr/>
              </p14:nvContentPartPr>
              <p14:xfrm>
                <a:off x="10557851" y="3638782"/>
                <a:ext cx="132840" cy="763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F066238-CBB6-1EF0-2CBC-110C10EA16E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551731" y="3632662"/>
                  <a:ext cx="145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7D04535-B9E9-173C-E311-C385BF398A76}"/>
                    </a:ext>
                  </a:extLst>
                </p14:cNvPr>
                <p14:cNvContentPartPr/>
                <p14:nvPr/>
              </p14:nvContentPartPr>
              <p14:xfrm>
                <a:off x="10822811" y="3440782"/>
                <a:ext cx="128520" cy="251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7D04535-B9E9-173C-E311-C385BF398A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16691" y="3434662"/>
                  <a:ext cx="140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7A8FC27-6818-4856-A9FD-14E203A33611}"/>
                    </a:ext>
                  </a:extLst>
                </p14:cNvPr>
                <p14:cNvContentPartPr/>
                <p14:nvPr/>
              </p14:nvContentPartPr>
              <p14:xfrm>
                <a:off x="11042411" y="3427822"/>
                <a:ext cx="104760" cy="1886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7A8FC27-6818-4856-A9FD-14E203A3361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36291" y="3421702"/>
                  <a:ext cx="11700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4C4A7612-2438-4B41-2E72-CDF38F0567B4}"/>
                  </a:ext>
                </a:extLst>
              </p14:cNvPr>
              <p14:cNvContentPartPr/>
              <p14:nvPr/>
            </p14:nvContentPartPr>
            <p14:xfrm>
              <a:off x="7226411" y="4190662"/>
              <a:ext cx="548640" cy="316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4C4A7612-2438-4B41-2E72-CDF38F0567B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20291" y="4184542"/>
                <a:ext cx="5608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B79BE13D-8BDB-407A-6FC3-FEEB8AD6DDE0}"/>
                  </a:ext>
                </a:extLst>
              </p14:cNvPr>
              <p14:cNvContentPartPr/>
              <p14:nvPr/>
            </p14:nvContentPartPr>
            <p14:xfrm>
              <a:off x="5034011" y="3346102"/>
              <a:ext cx="643320" cy="432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B79BE13D-8BDB-407A-6FC3-FEEB8AD6DDE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027891" y="3339982"/>
                <a:ext cx="655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2A35640-97C4-88EA-9291-81A6EF20119F}"/>
                  </a:ext>
                </a:extLst>
              </p14:cNvPr>
              <p14:cNvContentPartPr/>
              <p14:nvPr/>
            </p14:nvContentPartPr>
            <p14:xfrm>
              <a:off x="6870371" y="3369502"/>
              <a:ext cx="239760" cy="471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2A35640-97C4-88EA-9291-81A6EF20119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6864251" y="3363382"/>
                <a:ext cx="252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0A9816A-BFFE-5BC8-1129-7847117F1D2F}"/>
                  </a:ext>
                </a:extLst>
              </p14:cNvPr>
              <p14:cNvContentPartPr/>
              <p14:nvPr/>
            </p14:nvContentPartPr>
            <p14:xfrm>
              <a:off x="7253771" y="4186702"/>
              <a:ext cx="511200" cy="2160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0A9816A-BFFE-5BC8-1129-7847117F1D2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247651" y="4180582"/>
                <a:ext cx="5234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64BE26D-03CB-EE51-5F2C-82B33C9F7FD5}"/>
                  </a:ext>
                </a:extLst>
              </p14:cNvPr>
              <p14:cNvContentPartPr/>
              <p14:nvPr/>
            </p14:nvContentPartPr>
            <p14:xfrm>
              <a:off x="6922211" y="5098942"/>
              <a:ext cx="1382400" cy="831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64BE26D-03CB-EE51-5F2C-82B33C9F7FD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916091" y="5092822"/>
                <a:ext cx="139464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2560" y="672818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10 </a:t>
            </a:r>
            <a:r>
              <a:rPr lang="de-DE" sz="2400" dirty="0" err="1"/>
              <a:t>throws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 3 </a:t>
            </a:r>
            <a:r>
              <a:rPr lang="de-DE" sz="2400" dirty="0" err="1"/>
              <a:t>times</a:t>
            </a:r>
            <a:r>
              <a:rPr lang="de-DE" sz="24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time in </a:t>
            </a:r>
            <a:r>
              <a:rPr lang="de-DE" sz="2400" dirty="0" err="1"/>
              <a:t>the</a:t>
            </a:r>
            <a:r>
              <a:rPr lang="de-DE" sz="2400" dirty="0"/>
              <a:t> game „Mensch ärgere Dich nicht“ (</a:t>
            </a:r>
            <a:r>
              <a:rPr lang="de-DE" sz="2400" dirty="0" err="1"/>
              <a:t>Hombre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te</a:t>
            </a:r>
            <a:r>
              <a:rPr lang="de-DE" sz="2400" dirty="0"/>
              <a:t> </a:t>
            </a:r>
            <a:r>
              <a:rPr lang="de-DE" sz="2400" dirty="0" err="1"/>
              <a:t>enfades</a:t>
            </a:r>
            <a:r>
              <a:rPr lang="de-DE" sz="24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play</a:t>
            </a:r>
            <a:r>
              <a:rPr lang="de-DE" sz="2400" dirty="0"/>
              <a:t> </a:t>
            </a:r>
            <a:r>
              <a:rPr lang="de-DE" sz="2400" dirty="0" err="1"/>
              <a:t>four</a:t>
            </a:r>
            <a:r>
              <a:rPr lang="de-DE" sz="2400" dirty="0"/>
              <a:t> different </a:t>
            </a:r>
            <a:r>
              <a:rPr lang="de-DE" sz="2400" dirty="0" err="1"/>
              <a:t>statistically</a:t>
            </a:r>
            <a:r>
              <a:rPr lang="de-DE" sz="2400" dirty="0"/>
              <a:t> </a:t>
            </a:r>
            <a:r>
              <a:rPr lang="de-DE" sz="2400" dirty="0" err="1"/>
              <a:t>independent</a:t>
            </a:r>
            <a:r>
              <a:rPr lang="de-DE" sz="2400" dirty="0"/>
              <a:t> </a:t>
            </a:r>
            <a:r>
              <a:rPr lang="de-DE" sz="2400" dirty="0" err="1"/>
              <a:t>Lotteries</a:t>
            </a:r>
            <a:r>
              <a:rPr lang="de-DE" sz="2400" dirty="0"/>
              <a:t>. 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success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always</a:t>
            </a:r>
            <a:r>
              <a:rPr lang="de-DE" sz="24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expectated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variance</a:t>
            </a:r>
            <a:r>
              <a:rPr lang="de-DE" sz="2400" dirty="0"/>
              <a:t> and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deviation</a:t>
            </a:r>
            <a:r>
              <a:rPr lang="de-DE" sz="24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payoff</a:t>
            </a:r>
            <a:r>
              <a:rPr lang="de-DE" sz="2400" dirty="0"/>
              <a:t>,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successs</a:t>
            </a:r>
            <a:r>
              <a:rPr lang="de-DE" sz="2400" dirty="0"/>
              <a:t> </a:t>
            </a:r>
            <a:r>
              <a:rPr lang="de-DE" sz="2400" dirty="0" err="1"/>
              <a:t>counts</a:t>
            </a:r>
            <a:r>
              <a:rPr lang="de-DE" sz="24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win</a:t>
            </a:r>
            <a:r>
              <a:rPr lang="de-DE" sz="2400" dirty="0"/>
              <a:t> </a:t>
            </a:r>
            <a:r>
              <a:rPr lang="de-DE" sz="2400" dirty="0" err="1"/>
              <a:t>exactly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endParaRPr lang="de-DE" sz="2400" dirty="0"/>
          </a:p>
          <a:p>
            <a:pPr marL="914400" lvl="1" indent="-457200">
              <a:buFont typeface="+mj-lt"/>
              <a:buAutoNum type="alphaLcParenR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loose</a:t>
            </a:r>
            <a:r>
              <a:rPr lang="de-DE" sz="2400" dirty="0"/>
              <a:t> at least </a:t>
            </a:r>
            <a:r>
              <a:rPr lang="de-DE" sz="2400" dirty="0" err="1"/>
              <a:t>three</a:t>
            </a:r>
            <a:r>
              <a:rPr lang="de-DE" sz="2400" dirty="0"/>
              <a:t> </a:t>
            </a:r>
            <a:r>
              <a:rPr lang="de-DE" sz="2400" dirty="0" err="1"/>
              <a:t>times</a:t>
            </a:r>
            <a:r>
              <a:rPr lang="de-DE" sz="24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951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524000" imgH="482600" progId="Equation.3">
                  <p:embed/>
                </p:oleObj>
              </mc:Choice>
              <mc:Fallback>
                <p:oleObj name="Formel" r:id="rId2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3954C05-E53B-4A44-894A-7DCFF5E39A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E05CB8A-5600-F1CD-DBF2-B19B8A7B3A3B}"/>
                  </a:ext>
                </a:extLst>
              </p14:cNvPr>
              <p14:cNvContentPartPr/>
              <p14:nvPr/>
            </p14:nvContentPartPr>
            <p14:xfrm>
              <a:off x="4581131" y="1857142"/>
              <a:ext cx="1695240" cy="80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E05CB8A-5600-F1CD-DBF2-B19B8A7B3A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5011" y="1851022"/>
                <a:ext cx="17074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AEF3296-7745-BA9D-7577-74550C001669}"/>
                  </a:ext>
                </a:extLst>
              </p14:cNvPr>
              <p14:cNvContentPartPr/>
              <p14:nvPr/>
            </p14:nvContentPartPr>
            <p14:xfrm>
              <a:off x="1776371" y="2259622"/>
              <a:ext cx="603360" cy="95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AEF3296-7745-BA9D-7577-74550C0016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0251" y="2253502"/>
                <a:ext cx="61560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81D197E-459D-DB46-27AC-4C046028D9E8}"/>
              </a:ext>
            </a:extLst>
          </p:cNvPr>
          <p:cNvGrpSpPr/>
          <p:nvPr/>
        </p:nvGrpSpPr>
        <p:grpSpPr>
          <a:xfrm>
            <a:off x="7277891" y="2667142"/>
            <a:ext cx="181440" cy="282960"/>
            <a:chOff x="7277891" y="2667142"/>
            <a:chExt cx="18144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650D86C-8F5F-BDC6-D97B-0C03FC60EAE1}"/>
                    </a:ext>
                  </a:extLst>
                </p14:cNvPr>
                <p14:cNvContentPartPr/>
                <p14:nvPr/>
              </p14:nvContentPartPr>
              <p14:xfrm>
                <a:off x="7327211" y="2697022"/>
                <a:ext cx="132120" cy="143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650D86C-8F5F-BDC6-D97B-0C03FC60EA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21091" y="2690902"/>
                  <a:ext cx="14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04DE8C-2CCA-46C3-86E7-13F3BAB4CDEA}"/>
                    </a:ext>
                  </a:extLst>
                </p14:cNvPr>
                <p14:cNvContentPartPr/>
                <p14:nvPr/>
              </p14:nvContentPartPr>
              <p14:xfrm>
                <a:off x="7277891" y="2667142"/>
                <a:ext cx="162000" cy="282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04DE8C-2CCA-46C3-86E7-13F3BAB4CD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1771" y="2661022"/>
                  <a:ext cx="17424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79AE9B0-4B56-0D44-E008-2EFA50016326}"/>
              </a:ext>
            </a:extLst>
          </p:cNvPr>
          <p:cNvGrpSpPr/>
          <p:nvPr/>
        </p:nvGrpSpPr>
        <p:grpSpPr>
          <a:xfrm>
            <a:off x="7631411" y="2230102"/>
            <a:ext cx="1112760" cy="537480"/>
            <a:chOff x="7631411" y="2230102"/>
            <a:chExt cx="111276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4B8CF25-B093-5470-2CD5-3BD3F5169F0A}"/>
                    </a:ext>
                  </a:extLst>
                </p14:cNvPr>
                <p14:cNvContentPartPr/>
                <p14:nvPr/>
              </p14:nvContentPartPr>
              <p14:xfrm>
                <a:off x="7740851" y="2545462"/>
                <a:ext cx="87120" cy="170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4B8CF25-B093-5470-2CD5-3BD3F5169F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34731" y="2539342"/>
                  <a:ext cx="99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5DFC027-3DE8-D8AA-7B0C-6E777A046859}"/>
                    </a:ext>
                  </a:extLst>
                </p14:cNvPr>
                <p14:cNvContentPartPr/>
                <p14:nvPr/>
              </p14:nvContentPartPr>
              <p14:xfrm>
                <a:off x="7762091" y="2672902"/>
                <a:ext cx="142200" cy="946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5DFC027-3DE8-D8AA-7B0C-6E777A04685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55971" y="2666782"/>
                  <a:ext cx="154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721AA19-6C84-EC7B-CAB8-BCDB17A304E0}"/>
                    </a:ext>
                  </a:extLst>
                </p14:cNvPr>
                <p14:cNvContentPartPr/>
                <p14:nvPr/>
              </p14:nvContentPartPr>
              <p14:xfrm>
                <a:off x="7631411" y="2484982"/>
                <a:ext cx="159120" cy="83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721AA19-6C84-EC7B-CAB8-BCDB17A304E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25291" y="2478862"/>
                  <a:ext cx="171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045955C-1997-33AE-4056-AC8D51F35EB3}"/>
                    </a:ext>
                  </a:extLst>
                </p14:cNvPr>
                <p14:cNvContentPartPr/>
                <p14:nvPr/>
              </p14:nvContentPartPr>
              <p14:xfrm>
                <a:off x="7908251" y="2563462"/>
                <a:ext cx="150120" cy="100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045955C-1997-33AE-4056-AC8D51F35E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02131" y="2557342"/>
                  <a:ext cx="162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DFB0A33-C1AB-6517-AE94-3F217150A303}"/>
                    </a:ext>
                  </a:extLst>
                </p14:cNvPr>
                <p14:cNvContentPartPr/>
                <p14:nvPr/>
              </p14:nvContentPartPr>
              <p14:xfrm>
                <a:off x="8038571" y="2384182"/>
                <a:ext cx="225360" cy="233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DFB0A33-C1AB-6517-AE94-3F217150A3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32451" y="2378062"/>
                  <a:ext cx="237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2D78515-A950-1C3A-A2F3-0626D925F239}"/>
                    </a:ext>
                  </a:extLst>
                </p14:cNvPr>
                <p14:cNvContentPartPr/>
                <p14:nvPr/>
              </p14:nvContentPartPr>
              <p14:xfrm>
                <a:off x="8280491" y="2450062"/>
                <a:ext cx="198720" cy="3106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2D78515-A950-1C3A-A2F3-0626D925F2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74371" y="2443942"/>
                  <a:ext cx="210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1C1B9E3-4767-2348-86C4-A276E715CC4C}"/>
                    </a:ext>
                  </a:extLst>
                </p14:cNvPr>
                <p14:cNvContentPartPr/>
                <p14:nvPr/>
              </p14:nvContentPartPr>
              <p14:xfrm>
                <a:off x="8513771" y="2230102"/>
                <a:ext cx="230400" cy="30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1C1B9E3-4767-2348-86C4-A276E715CC4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07651" y="2223982"/>
                  <a:ext cx="24264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A5111F93-7EB5-A47C-8F25-DCFB6174A4E4}"/>
              </a:ext>
            </a:extLst>
          </p:cNvPr>
          <p:cNvGrpSpPr/>
          <p:nvPr/>
        </p:nvGrpSpPr>
        <p:grpSpPr>
          <a:xfrm>
            <a:off x="8949731" y="2019142"/>
            <a:ext cx="1383480" cy="942840"/>
            <a:chOff x="8949731" y="2019142"/>
            <a:chExt cx="1383480" cy="94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8D5B091-DBC3-46D8-65BE-AB03D5494E08}"/>
                    </a:ext>
                  </a:extLst>
                </p14:cNvPr>
                <p14:cNvContentPartPr/>
                <p14:nvPr/>
              </p14:nvContentPartPr>
              <p14:xfrm>
                <a:off x="8949731" y="2288782"/>
                <a:ext cx="175320" cy="162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8D5B091-DBC3-46D8-65BE-AB03D5494E0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43611" y="2282662"/>
                  <a:ext cx="187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F0DE201-D4A6-FB5D-7104-0235007BDDDE}"/>
                    </a:ext>
                  </a:extLst>
                </p14:cNvPr>
                <p14:cNvContentPartPr/>
                <p14:nvPr/>
              </p14:nvContentPartPr>
              <p14:xfrm>
                <a:off x="9109211" y="2174302"/>
                <a:ext cx="101520" cy="246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F0DE201-D4A6-FB5D-7104-0235007BDD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03091" y="2168182"/>
                  <a:ext cx="113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55E088-E8FE-5EAB-1F39-0565436CB147}"/>
                    </a:ext>
                  </a:extLst>
                </p14:cNvPr>
                <p14:cNvContentPartPr/>
                <p14:nvPr/>
              </p14:nvContentPartPr>
              <p14:xfrm>
                <a:off x="9226571" y="2216782"/>
                <a:ext cx="195480" cy="154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55E088-E8FE-5EAB-1F39-0565436CB14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20451" y="2210662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A75A11-5291-1A01-D2A9-E58AD97193E5}"/>
                    </a:ext>
                  </a:extLst>
                </p14:cNvPr>
                <p14:cNvContentPartPr/>
                <p14:nvPr/>
              </p14:nvContentPartPr>
              <p14:xfrm>
                <a:off x="8979971" y="2182222"/>
                <a:ext cx="47160" cy="42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A75A11-5291-1A01-D2A9-E58AD97193E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73851" y="2176102"/>
                  <a:ext cx="59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868D4EE-C85F-B969-6D5F-AF2B1D9D0D2E}"/>
                    </a:ext>
                  </a:extLst>
                </p14:cNvPr>
                <p14:cNvContentPartPr/>
                <p14:nvPr/>
              </p14:nvContentPartPr>
              <p14:xfrm>
                <a:off x="9597011" y="2069182"/>
                <a:ext cx="338760" cy="2480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868D4EE-C85F-B969-6D5F-AF2B1D9D0D2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90891" y="2063062"/>
                  <a:ext cx="351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A800A3E-80C9-18A5-6A14-A1F11E5DCEA4}"/>
                    </a:ext>
                  </a:extLst>
                </p14:cNvPr>
                <p14:cNvContentPartPr/>
                <p14:nvPr/>
              </p14:nvContentPartPr>
              <p14:xfrm>
                <a:off x="9824531" y="2019142"/>
                <a:ext cx="7560" cy="3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A800A3E-80C9-18A5-6A14-A1F11E5DCE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18411" y="2013022"/>
                  <a:ext cx="198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03F8D52-D616-6722-CA79-B89C828DF27F}"/>
                    </a:ext>
                  </a:extLst>
                </p14:cNvPr>
                <p14:cNvContentPartPr/>
                <p14:nvPr/>
              </p14:nvContentPartPr>
              <p14:xfrm>
                <a:off x="9085451" y="2741302"/>
                <a:ext cx="64440" cy="220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03F8D52-D616-6722-CA79-B89C828DF27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79331" y="2735182"/>
                  <a:ext cx="766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9435474-2D71-AD8C-C02B-A4BA7AA1E9D4}"/>
                    </a:ext>
                  </a:extLst>
                </p14:cNvPr>
                <p14:cNvContentPartPr/>
                <p14:nvPr/>
              </p14:nvContentPartPr>
              <p14:xfrm>
                <a:off x="8981771" y="2609182"/>
                <a:ext cx="364680" cy="333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9435474-2D71-AD8C-C02B-A4BA7AA1E9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75651" y="2603062"/>
                  <a:ext cx="376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23FB554-048C-F702-201B-5B327BC5A64D}"/>
                    </a:ext>
                  </a:extLst>
                </p14:cNvPr>
                <p14:cNvContentPartPr/>
                <p14:nvPr/>
              </p14:nvContentPartPr>
              <p14:xfrm>
                <a:off x="9422411" y="2549782"/>
                <a:ext cx="203400" cy="263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23FB554-048C-F702-201B-5B327BC5A6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416291" y="2543662"/>
                  <a:ext cx="215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6099535-B08A-195F-BF84-9D6EF9A22D93}"/>
                    </a:ext>
                  </a:extLst>
                </p14:cNvPr>
                <p14:cNvContentPartPr/>
                <p14:nvPr/>
              </p14:nvContentPartPr>
              <p14:xfrm>
                <a:off x="9649571" y="2486422"/>
                <a:ext cx="170640" cy="201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6099535-B08A-195F-BF84-9D6EF9A22D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43451" y="2480302"/>
                  <a:ext cx="182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E476E99-881D-D35A-A19F-5CC8BD918A0B}"/>
                    </a:ext>
                  </a:extLst>
                </p14:cNvPr>
                <p14:cNvContentPartPr/>
                <p14:nvPr/>
              </p14:nvContentPartPr>
              <p14:xfrm>
                <a:off x="9908771" y="2313622"/>
                <a:ext cx="247320" cy="35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E476E99-881D-D35A-A19F-5CC8BD918A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902651" y="2307502"/>
                  <a:ext cx="2595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CC2BE1-9526-DDC9-7D0B-8BB388F57476}"/>
                    </a:ext>
                  </a:extLst>
                </p14:cNvPr>
                <p14:cNvContentPartPr/>
                <p14:nvPr/>
              </p14:nvContentPartPr>
              <p14:xfrm>
                <a:off x="10104611" y="2259262"/>
                <a:ext cx="139320" cy="222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CC2BE1-9526-DDC9-7D0B-8BB388F57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098491" y="2253142"/>
                  <a:ext cx="1515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371C61B-D808-637D-198C-CA4FA1F6054C}"/>
                    </a:ext>
                  </a:extLst>
                </p14:cNvPr>
                <p14:cNvContentPartPr/>
                <p14:nvPr/>
              </p14:nvContentPartPr>
              <p14:xfrm>
                <a:off x="10321331" y="2449342"/>
                <a:ext cx="11880" cy="29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371C61B-D808-637D-198C-CA4FA1F6054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15211" y="2443222"/>
                  <a:ext cx="2412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A99E67-74D4-4C6C-92EF-1F4188D338AC}"/>
                  </a:ext>
                </a:extLst>
              </p14:cNvPr>
              <p14:cNvContentPartPr/>
              <p14:nvPr/>
            </p14:nvContentPartPr>
            <p14:xfrm>
              <a:off x="8123134" y="1306205"/>
              <a:ext cx="1346040" cy="606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A99E67-74D4-4C6C-92EF-1F4188D338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814" y="1301885"/>
                <a:ext cx="135468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71F4C8B6-551A-4F95-80DC-E740A3837FEC}"/>
                  </a:ext>
                </a:extLst>
              </p14:cNvPr>
              <p14:cNvContentPartPr/>
              <p14:nvPr/>
            </p14:nvContentPartPr>
            <p14:xfrm>
              <a:off x="4346374" y="1378565"/>
              <a:ext cx="439200" cy="5932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71F4C8B6-551A-4F95-80DC-E740A3837F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42054" y="1374245"/>
                <a:ext cx="447840" cy="60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5E86A4-5C18-4489-B118-AE6A81DE4352}"/>
                  </a:ext>
                </a:extLst>
              </p14:cNvPr>
              <p14:cNvContentPartPr/>
              <p14:nvPr/>
            </p14:nvContentPartPr>
            <p14:xfrm>
              <a:off x="6458494" y="2223845"/>
              <a:ext cx="334800" cy="430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5E86A4-5C18-4489-B118-AE6A81DE43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174" y="2219525"/>
                <a:ext cx="34344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8926426-01FC-4FED-B782-BAD519BFB3D9}"/>
                  </a:ext>
                </a:extLst>
              </p14:cNvPr>
              <p14:cNvContentPartPr/>
              <p14:nvPr/>
            </p14:nvContentPartPr>
            <p14:xfrm>
              <a:off x="6482974" y="2214845"/>
              <a:ext cx="305640" cy="4388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8926426-01FC-4FED-B782-BAD519BFB3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8654" y="2210525"/>
                <a:ext cx="314280" cy="4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799753" imgH="469696" progId="Equation.3">
                  <p:embed/>
                </p:oleObj>
              </mc:Choice>
              <mc:Fallback>
                <p:oleObj name="Formel" r:id="rId2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9E91034-7560-4831-AD77-A0F4E79523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98023D0-7AF4-4763-5B40-38332D250204}"/>
                  </a:ext>
                </a:extLst>
              </p14:cNvPr>
              <p14:cNvContentPartPr/>
              <p14:nvPr/>
            </p14:nvContentPartPr>
            <p14:xfrm>
              <a:off x="3348491" y="1528462"/>
              <a:ext cx="431640" cy="37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98023D0-7AF4-4763-5B40-38332D25020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42371" y="1522342"/>
                <a:ext cx="443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10F5DC9-2BF1-06E9-FB4F-D8B9297FD3C7}"/>
                  </a:ext>
                </a:extLst>
              </p14:cNvPr>
              <p14:cNvContentPartPr/>
              <p14:nvPr/>
            </p14:nvContentPartPr>
            <p14:xfrm>
              <a:off x="5795051" y="3472102"/>
              <a:ext cx="595800" cy="86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10F5DC9-2BF1-06E9-FB4F-D8B9297FD3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8931" y="3465982"/>
                <a:ext cx="608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0880C93-4E12-3B6E-C1DD-5D3130EBC5D3}"/>
                  </a:ext>
                </a:extLst>
              </p14:cNvPr>
              <p14:cNvContentPartPr/>
              <p14:nvPr/>
            </p14:nvContentPartPr>
            <p14:xfrm>
              <a:off x="6054611" y="4987702"/>
              <a:ext cx="447480" cy="1231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0880C93-4E12-3B6E-C1DD-5D3130EBC5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48491" y="4981582"/>
                <a:ext cx="45972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F7A2582-F49F-95A7-6D77-0885C0BA366E}"/>
              </a:ext>
            </a:extLst>
          </p:cNvPr>
          <p:cNvGrpSpPr/>
          <p:nvPr/>
        </p:nvGrpSpPr>
        <p:grpSpPr>
          <a:xfrm>
            <a:off x="4305731" y="4211902"/>
            <a:ext cx="2588040" cy="1576800"/>
            <a:chOff x="4305731" y="4211902"/>
            <a:chExt cx="2588040" cy="15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3469FEE-9F03-5954-1FC8-340FE1B3F92D}"/>
                    </a:ext>
                  </a:extLst>
                </p14:cNvPr>
                <p14:cNvContentPartPr/>
                <p14:nvPr/>
              </p14:nvContentPartPr>
              <p14:xfrm>
                <a:off x="4837091" y="5078422"/>
                <a:ext cx="574560" cy="214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3469FEE-9F03-5954-1FC8-340FE1B3F9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30971" y="5072302"/>
                  <a:ext cx="586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5ADB033-3294-9148-2FC4-120C9CEA37A1}"/>
                    </a:ext>
                  </a:extLst>
                </p14:cNvPr>
                <p14:cNvContentPartPr/>
                <p14:nvPr/>
              </p14:nvContentPartPr>
              <p14:xfrm>
                <a:off x="4785251" y="4467142"/>
                <a:ext cx="540000" cy="244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5ADB033-3294-9148-2FC4-120C9CEA37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79131" y="4461022"/>
                  <a:ext cx="552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CDF98DA5-BE42-D086-7F27-D44A5B28ADC3}"/>
                    </a:ext>
                  </a:extLst>
                </p14:cNvPr>
                <p14:cNvContentPartPr/>
                <p14:nvPr/>
              </p14:nvContentPartPr>
              <p14:xfrm>
                <a:off x="4305731" y="4211902"/>
                <a:ext cx="2588040" cy="157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CDF98DA5-BE42-D086-7F27-D44A5B28ADC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99611" y="4205782"/>
                  <a:ext cx="2600280" cy="158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C3635351-A13D-468F-9AB9-4B87CBFC4EB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F3FABB4-193F-1B9C-7FB2-EA2AEFCB5644}"/>
              </a:ext>
            </a:extLst>
          </p:cNvPr>
          <p:cNvGrpSpPr/>
          <p:nvPr/>
        </p:nvGrpSpPr>
        <p:grpSpPr>
          <a:xfrm>
            <a:off x="865931" y="4817062"/>
            <a:ext cx="3755880" cy="96480"/>
            <a:chOff x="865931" y="4817062"/>
            <a:chExt cx="375588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1B3331-6241-E041-445E-956D9F0B73F6}"/>
                    </a:ext>
                  </a:extLst>
                </p14:cNvPr>
                <p14:cNvContentPartPr/>
                <p14:nvPr/>
              </p14:nvContentPartPr>
              <p14:xfrm>
                <a:off x="865931" y="4884742"/>
                <a:ext cx="37440" cy="288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1B3331-6241-E041-445E-956D9F0B73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9811" y="4878622"/>
                  <a:ext cx="49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810A07-A1CF-999C-C51E-5AB66E7ECE0C}"/>
                    </a:ext>
                  </a:extLst>
                </p14:cNvPr>
                <p14:cNvContentPartPr/>
                <p14:nvPr/>
              </p14:nvContentPartPr>
              <p14:xfrm>
                <a:off x="878531" y="4817062"/>
                <a:ext cx="3743280" cy="52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810A07-A1CF-999C-C51E-5AB66E7ECE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2411" y="4810942"/>
                  <a:ext cx="375552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08342867-2DE3-C194-0E11-861D246665DB}"/>
                  </a:ext>
                </a:extLst>
              </p14:cNvPr>
              <p14:cNvContentPartPr/>
              <p14:nvPr/>
            </p14:nvContentPartPr>
            <p14:xfrm>
              <a:off x="4237691" y="2948302"/>
              <a:ext cx="243000" cy="19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08342867-2DE3-C194-0E11-861D246665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1571" y="2942182"/>
                <a:ext cx="2552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5E16F3A-1C37-1CF1-B57B-79C2800461DD}"/>
                  </a:ext>
                </a:extLst>
              </p14:cNvPr>
              <p14:cNvContentPartPr/>
              <p14:nvPr/>
            </p14:nvContentPartPr>
            <p14:xfrm>
              <a:off x="10094171" y="3001582"/>
              <a:ext cx="3240" cy="2214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5E16F3A-1C37-1CF1-B57B-79C2800461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88051" y="2995462"/>
                <a:ext cx="1548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B949434-789D-9BEC-8800-BDCE94CDF330}"/>
                  </a:ext>
                </a:extLst>
              </p14:cNvPr>
              <p14:cNvContentPartPr/>
              <p14:nvPr/>
            </p14:nvContentPartPr>
            <p14:xfrm>
              <a:off x="8570651" y="2120662"/>
              <a:ext cx="1547640" cy="10054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B949434-789D-9BEC-8800-BDCE94CDF3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64531" y="2114542"/>
                <a:ext cx="155988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5E257C8-2A6F-8905-E5AF-F103CDF54E3E}"/>
                  </a:ext>
                </a:extLst>
              </p14:cNvPr>
              <p14:cNvContentPartPr/>
              <p14:nvPr/>
            </p14:nvContentPartPr>
            <p14:xfrm>
              <a:off x="8550851" y="3067462"/>
              <a:ext cx="16560" cy="2250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5E257C8-2A6F-8905-E5AF-F103CDF54E3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44731" y="3061342"/>
                <a:ext cx="288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74440F64-D4EA-10B9-2BB4-BD23ACDA443A}"/>
                  </a:ext>
                </a:extLst>
              </p14:cNvPr>
              <p14:cNvContentPartPr/>
              <p14:nvPr/>
            </p14:nvContentPartPr>
            <p14:xfrm>
              <a:off x="10106771" y="3006982"/>
              <a:ext cx="6480" cy="235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74440F64-D4EA-10B9-2BB4-BD23ACDA44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100651" y="3000862"/>
                <a:ext cx="1872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C4039920-3C62-702C-AA3E-169C6B4B9577}"/>
              </a:ext>
            </a:extLst>
          </p:cNvPr>
          <p:cNvGrpSpPr/>
          <p:nvPr/>
        </p:nvGrpSpPr>
        <p:grpSpPr>
          <a:xfrm>
            <a:off x="7051451" y="677062"/>
            <a:ext cx="4525200" cy="3477600"/>
            <a:chOff x="7051451" y="677062"/>
            <a:chExt cx="4525200" cy="34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23DF302-6092-2012-1288-11460D7F5C61}"/>
                    </a:ext>
                  </a:extLst>
                </p14:cNvPr>
                <p14:cNvContentPartPr/>
                <p14:nvPr/>
              </p14:nvContentPartPr>
              <p14:xfrm>
                <a:off x="7085651" y="3556342"/>
                <a:ext cx="61560" cy="271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23DF302-6092-2012-1288-11460D7F5C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79531" y="3550222"/>
                  <a:ext cx="73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BC6CB70-71AA-C0B7-A097-B6ECEAEA3E35}"/>
                    </a:ext>
                  </a:extLst>
                </p14:cNvPr>
                <p14:cNvContentPartPr/>
                <p14:nvPr/>
              </p14:nvContentPartPr>
              <p14:xfrm>
                <a:off x="7051451" y="3706102"/>
                <a:ext cx="107640" cy="31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BC6CB70-71AA-C0B7-A097-B6ECEAEA3E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45331" y="3699982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5A99EE1-188F-1992-851D-C6FE5973B581}"/>
                    </a:ext>
                  </a:extLst>
                </p14:cNvPr>
                <p14:cNvContentPartPr/>
                <p14:nvPr/>
              </p14:nvContentPartPr>
              <p14:xfrm>
                <a:off x="7168091" y="3526102"/>
                <a:ext cx="221760" cy="2131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5A99EE1-188F-1992-851D-C6FE5973B5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161971" y="3519982"/>
                  <a:ext cx="234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48694B8-95B3-B2DA-18DE-E0BCEAE8A337}"/>
                    </a:ext>
                  </a:extLst>
                </p14:cNvPr>
                <p14:cNvContentPartPr/>
                <p14:nvPr/>
              </p14:nvContentPartPr>
              <p14:xfrm>
                <a:off x="7360691" y="3466342"/>
                <a:ext cx="111240" cy="263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48694B8-95B3-B2DA-18DE-E0BCEAE8A3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54571" y="3460222"/>
                  <a:ext cx="123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B0615C-7D03-25F8-E48D-C2AEF1A6A8A5}"/>
                    </a:ext>
                  </a:extLst>
                </p14:cNvPr>
                <p14:cNvContentPartPr/>
                <p14:nvPr/>
              </p14:nvContentPartPr>
              <p14:xfrm>
                <a:off x="7550411" y="3548782"/>
                <a:ext cx="83520" cy="43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B0615C-7D03-25F8-E48D-C2AEF1A6A8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44291" y="3542662"/>
                  <a:ext cx="95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602DB67-E77F-1146-8E1F-34C2831556DE}"/>
                    </a:ext>
                  </a:extLst>
                </p14:cNvPr>
                <p14:cNvContentPartPr/>
                <p14:nvPr/>
              </p14:nvContentPartPr>
              <p14:xfrm>
                <a:off x="7566971" y="3598462"/>
                <a:ext cx="96840" cy="44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602DB67-E77F-1146-8E1F-34C2831556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560851" y="3592342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F23D28D-BE9B-472E-80F0-A4CE9A398D9E}"/>
                    </a:ext>
                  </a:extLst>
                </p14:cNvPr>
                <p14:cNvContentPartPr/>
                <p14:nvPr/>
              </p14:nvContentPartPr>
              <p14:xfrm>
                <a:off x="7697651" y="3482182"/>
                <a:ext cx="85320" cy="104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F23D28D-BE9B-472E-80F0-A4CE9A398D9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91531" y="3476062"/>
                  <a:ext cx="97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CD709FE-CCD8-95F1-4C59-343984476EEB}"/>
                    </a:ext>
                  </a:extLst>
                </p14:cNvPr>
                <p14:cNvContentPartPr/>
                <p14:nvPr/>
              </p14:nvContentPartPr>
              <p14:xfrm>
                <a:off x="7226411" y="4053502"/>
                <a:ext cx="141840" cy="45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CD709FE-CCD8-95F1-4C59-343984476EE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20291" y="4047382"/>
                  <a:ext cx="154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7CF949D-218B-FC55-4C75-CDD961B6D56D}"/>
                    </a:ext>
                  </a:extLst>
                </p14:cNvPr>
                <p14:cNvContentPartPr/>
                <p14:nvPr/>
              </p14:nvContentPartPr>
              <p14:xfrm>
                <a:off x="7268891" y="3980062"/>
                <a:ext cx="190800" cy="174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7CF949D-218B-FC55-4C75-CDD961B6D56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62771" y="3973942"/>
                  <a:ext cx="203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466F220-28EA-9B88-71C3-DB36261DA307}"/>
                    </a:ext>
                  </a:extLst>
                </p14:cNvPr>
                <p14:cNvContentPartPr/>
                <p14:nvPr/>
              </p14:nvContentPartPr>
              <p14:xfrm>
                <a:off x="7653731" y="3877822"/>
                <a:ext cx="153000" cy="1375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466F220-28EA-9B88-71C3-DB36261DA3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47611" y="3871702"/>
                  <a:ext cx="165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14BF490-56C9-C0A1-0E38-978144AAFA88}"/>
                    </a:ext>
                  </a:extLst>
                </p14:cNvPr>
                <p14:cNvContentPartPr/>
                <p14:nvPr/>
              </p14:nvContentPartPr>
              <p14:xfrm>
                <a:off x="7872971" y="3804382"/>
                <a:ext cx="87120" cy="370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14BF490-56C9-C0A1-0E38-978144AAFA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66851" y="3798262"/>
                  <a:ext cx="99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E855399-BE4C-2772-E8F4-4F9EDF887B11}"/>
                    </a:ext>
                  </a:extLst>
                </p14:cNvPr>
                <p14:cNvContentPartPr/>
                <p14:nvPr/>
              </p14:nvContentPartPr>
              <p14:xfrm>
                <a:off x="7876211" y="3868822"/>
                <a:ext cx="117000" cy="2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E855399-BE4C-2772-E8F4-4F9EDF887B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0091" y="3862702"/>
                  <a:ext cx="129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B6CB015-B2C6-327E-8AC5-93057565B2E0}"/>
                    </a:ext>
                  </a:extLst>
                </p14:cNvPr>
                <p14:cNvContentPartPr/>
                <p14:nvPr/>
              </p14:nvContentPartPr>
              <p14:xfrm>
                <a:off x="8039291" y="3623662"/>
                <a:ext cx="48600" cy="109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B6CB015-B2C6-327E-8AC5-93057565B2E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033171" y="3617542"/>
                  <a:ext cx="60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50352E-0187-2024-EA18-51FB292B3C50}"/>
                    </a:ext>
                  </a:extLst>
                </p14:cNvPr>
                <p14:cNvContentPartPr/>
                <p14:nvPr/>
              </p14:nvContentPartPr>
              <p14:xfrm>
                <a:off x="8046851" y="3728422"/>
                <a:ext cx="106560" cy="60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50352E-0187-2024-EA18-51FB292B3C5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40731" y="3722302"/>
                  <a:ext cx="118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FA77810-7AE3-DF9B-A91B-B9392FF25E24}"/>
                    </a:ext>
                  </a:extLst>
                </p14:cNvPr>
                <p14:cNvContentPartPr/>
                <p14:nvPr/>
              </p14:nvContentPartPr>
              <p14:xfrm>
                <a:off x="8114891" y="3760462"/>
                <a:ext cx="115920" cy="246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FA77810-7AE3-DF9B-A91B-B9392FF25E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08771" y="3754342"/>
                  <a:ext cx="1281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9DB947C-704C-4629-9BD4-D0CAF077C297}"/>
                    </a:ext>
                  </a:extLst>
                </p14:cNvPr>
                <p14:cNvContentPartPr/>
                <p14:nvPr/>
              </p14:nvContentPartPr>
              <p14:xfrm>
                <a:off x="8279051" y="3642742"/>
                <a:ext cx="20520" cy="180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9DB947C-704C-4629-9BD4-D0CAF077C29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72931" y="3636622"/>
                  <a:ext cx="32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32F583-C6A5-2B3D-A74E-E5CAA41018A3}"/>
                    </a:ext>
                  </a:extLst>
                </p14:cNvPr>
                <p14:cNvContentPartPr/>
                <p14:nvPr/>
              </p14:nvContentPartPr>
              <p14:xfrm>
                <a:off x="8237651" y="3713302"/>
                <a:ext cx="95400" cy="42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32F583-C6A5-2B3D-A74E-E5CAA41018A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31531" y="3707182"/>
                  <a:ext cx="10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B138BFB-90B7-29C4-D5BB-4352869CA6F3}"/>
                    </a:ext>
                  </a:extLst>
                </p14:cNvPr>
                <p14:cNvContentPartPr/>
                <p14:nvPr/>
              </p14:nvContentPartPr>
              <p14:xfrm>
                <a:off x="8550491" y="3827422"/>
                <a:ext cx="12456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B138BFB-90B7-29C4-D5BB-4352869CA6F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44371" y="3821302"/>
                  <a:ext cx="13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AAA3E9-075F-1D2A-925B-C34498FE165E}"/>
                    </a:ext>
                  </a:extLst>
                </p14:cNvPr>
                <p14:cNvContentPartPr/>
                <p14:nvPr/>
              </p14:nvContentPartPr>
              <p14:xfrm>
                <a:off x="8544731" y="3861982"/>
                <a:ext cx="117000" cy="43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AAA3E9-075F-1D2A-925B-C34498FE165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38611" y="3855862"/>
                  <a:ext cx="129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708E381-0435-05A1-E7E0-8FE51718A516}"/>
                    </a:ext>
                  </a:extLst>
                </p14:cNvPr>
                <p14:cNvContentPartPr/>
                <p14:nvPr/>
              </p14:nvContentPartPr>
              <p14:xfrm>
                <a:off x="8698451" y="3761542"/>
                <a:ext cx="42120" cy="141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708E381-0435-05A1-E7E0-8FE51718A5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92331" y="3755422"/>
                  <a:ext cx="54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7326636-75B2-A39B-9527-E87168AD1A57}"/>
                    </a:ext>
                  </a:extLst>
                </p14:cNvPr>
                <p14:cNvContentPartPr/>
                <p14:nvPr/>
              </p14:nvContentPartPr>
              <p14:xfrm>
                <a:off x="8798531" y="3763342"/>
                <a:ext cx="145440" cy="176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7326636-75B2-A39B-9527-E87168AD1A5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92411" y="3757222"/>
                  <a:ext cx="157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B2CDFE2-A7B6-8E05-F216-EB01513A1788}"/>
                    </a:ext>
                  </a:extLst>
                </p14:cNvPr>
                <p14:cNvContentPartPr/>
                <p14:nvPr/>
              </p14:nvContentPartPr>
              <p14:xfrm>
                <a:off x="9044411" y="3774862"/>
                <a:ext cx="113040" cy="29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B2CDFE2-A7B6-8E05-F216-EB01513A17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38291" y="3768742"/>
                  <a:ext cx="125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6301888-C68F-5C47-E8C8-336A3D50507B}"/>
                    </a:ext>
                  </a:extLst>
                </p14:cNvPr>
                <p14:cNvContentPartPr/>
                <p14:nvPr/>
              </p14:nvContentPartPr>
              <p14:xfrm>
                <a:off x="9051971" y="3810862"/>
                <a:ext cx="139680" cy="608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6301888-C68F-5C47-E8C8-336A3D50507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45851" y="3804742"/>
                  <a:ext cx="1519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1DD0805-484B-0522-45D4-08619236F09D}"/>
                    </a:ext>
                  </a:extLst>
                </p14:cNvPr>
                <p14:cNvContentPartPr/>
                <p14:nvPr/>
              </p14:nvContentPartPr>
              <p14:xfrm>
                <a:off x="9274451" y="3640582"/>
                <a:ext cx="116280" cy="213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1DD0805-484B-0522-45D4-08619236F09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68331" y="3634462"/>
                  <a:ext cx="128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BFF593C-BDB1-F0DF-C200-A7D64B09E0E9}"/>
                    </a:ext>
                  </a:extLst>
                </p14:cNvPr>
                <p14:cNvContentPartPr/>
                <p14:nvPr/>
              </p14:nvContentPartPr>
              <p14:xfrm>
                <a:off x="9449771" y="3694942"/>
                <a:ext cx="154080" cy="131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BFF593C-BDB1-F0DF-C200-A7D64B09E0E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43651" y="3688822"/>
                  <a:ext cx="166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EEDC226-B9B2-1912-77D7-E9FF20640D61}"/>
                    </a:ext>
                  </a:extLst>
                </p14:cNvPr>
                <p14:cNvContentPartPr/>
                <p14:nvPr/>
              </p14:nvContentPartPr>
              <p14:xfrm>
                <a:off x="8546891" y="1588582"/>
                <a:ext cx="32400" cy="16556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EEDC226-B9B2-1912-77D7-E9FF20640D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40771" y="1582462"/>
                  <a:ext cx="44640" cy="166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C5FDFE2-C80E-F54D-6575-EAF2BB1E3809}"/>
                    </a:ext>
                  </a:extLst>
                </p14:cNvPr>
                <p14:cNvContentPartPr/>
                <p14:nvPr/>
              </p14:nvContentPartPr>
              <p14:xfrm>
                <a:off x="8311091" y="3083302"/>
                <a:ext cx="3004200" cy="92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C5FDFE2-C80E-F54D-6575-EAF2BB1E380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304971" y="3077182"/>
                  <a:ext cx="3016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078890B-9E15-E1AA-16E2-F8922E66513C}"/>
                    </a:ext>
                  </a:extLst>
                </p14:cNvPr>
                <p14:cNvContentPartPr/>
                <p14:nvPr/>
              </p14:nvContentPartPr>
              <p14:xfrm>
                <a:off x="11302331" y="3060982"/>
                <a:ext cx="120600" cy="202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078890B-9E15-E1AA-16E2-F8922E6651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96211" y="3054862"/>
                  <a:ext cx="132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A5CBE27-9546-5FF0-422E-202B6D9FC020}"/>
                    </a:ext>
                  </a:extLst>
                </p14:cNvPr>
                <p14:cNvContentPartPr/>
                <p14:nvPr/>
              </p14:nvContentPartPr>
              <p14:xfrm>
                <a:off x="8470211" y="1386262"/>
                <a:ext cx="175320" cy="281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A5CBE27-9546-5FF0-422E-202B6D9FC0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64091" y="1380142"/>
                  <a:ext cx="187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950B96-691E-E2D1-592A-947F07D70CF8}"/>
                    </a:ext>
                  </a:extLst>
                </p14:cNvPr>
                <p14:cNvContentPartPr/>
                <p14:nvPr/>
              </p14:nvContentPartPr>
              <p14:xfrm>
                <a:off x="8025971" y="1493542"/>
                <a:ext cx="96840" cy="2527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950B96-691E-E2D1-592A-947F07D70CF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019851" y="1487422"/>
                  <a:ext cx="109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BFBFC9B-E0AE-481E-387F-9AB1AF2AEFF3}"/>
                    </a:ext>
                  </a:extLst>
                </p14:cNvPr>
                <p14:cNvContentPartPr/>
                <p14:nvPr/>
              </p14:nvContentPartPr>
              <p14:xfrm>
                <a:off x="8141171" y="1455022"/>
                <a:ext cx="144360" cy="20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BFBFC9B-E0AE-481E-387F-9AB1AF2AEFF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35051" y="1448902"/>
                  <a:ext cx="156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F035333-52AA-60D0-A121-34F1930AA86E}"/>
                    </a:ext>
                  </a:extLst>
                </p14:cNvPr>
                <p14:cNvContentPartPr/>
                <p14:nvPr/>
              </p14:nvContentPartPr>
              <p14:xfrm>
                <a:off x="8234051" y="1392022"/>
                <a:ext cx="124200" cy="263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F035333-52AA-60D0-A121-34F1930AA8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27931" y="1385902"/>
                  <a:ext cx="136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7A9298F-41DD-019A-EF53-C225F3C58BD4}"/>
                    </a:ext>
                  </a:extLst>
                </p14:cNvPr>
                <p14:cNvContentPartPr/>
                <p14:nvPr/>
              </p14:nvContentPartPr>
              <p14:xfrm>
                <a:off x="8482091" y="2112022"/>
                <a:ext cx="208800" cy="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7A9298F-41DD-019A-EF53-C225F3C58BD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75971" y="2105902"/>
                  <a:ext cx="221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F18B299-2DEE-6936-6B4E-8CECE585AE74}"/>
                    </a:ext>
                  </a:extLst>
                </p14:cNvPr>
                <p14:cNvContentPartPr/>
                <p14:nvPr/>
              </p14:nvContentPartPr>
              <p14:xfrm>
                <a:off x="8226851" y="2075662"/>
                <a:ext cx="82440" cy="150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F18B299-2DEE-6936-6B4E-8CECE585AE7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20731" y="2069542"/>
                  <a:ext cx="94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25546E-FE39-88AE-3A61-88B9F529F96B}"/>
                    </a:ext>
                  </a:extLst>
                </p14:cNvPr>
                <p14:cNvContentPartPr/>
                <p14:nvPr/>
              </p14:nvContentPartPr>
              <p14:xfrm>
                <a:off x="11389811" y="3313702"/>
                <a:ext cx="100080" cy="168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25546E-FE39-88AE-3A61-88B9F529F96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383691" y="3307582"/>
                  <a:ext cx="112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D24B35D-7138-DEEA-971C-FD60856F351F}"/>
                    </a:ext>
                  </a:extLst>
                </p14:cNvPr>
                <p14:cNvContentPartPr/>
                <p14:nvPr/>
              </p14:nvContentPartPr>
              <p14:xfrm>
                <a:off x="11358491" y="3345382"/>
                <a:ext cx="119160" cy="120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D24B35D-7138-DEEA-971C-FD60856F35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52371" y="3339262"/>
                  <a:ext cx="131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75EC58-AA95-E6C2-16EB-F18EDC983328}"/>
                    </a:ext>
                  </a:extLst>
                </p14:cNvPr>
                <p14:cNvContentPartPr/>
                <p14:nvPr/>
              </p14:nvContentPartPr>
              <p14:xfrm>
                <a:off x="9959171" y="3303262"/>
                <a:ext cx="135720" cy="226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75EC58-AA95-E6C2-16EB-F18EDC9833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53051" y="3297142"/>
                  <a:ext cx="14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8A5F255-CE74-B158-E7B9-D2A77505A0FA}"/>
                    </a:ext>
                  </a:extLst>
                </p14:cNvPr>
                <p14:cNvContentPartPr/>
                <p14:nvPr/>
              </p14:nvContentPartPr>
              <p14:xfrm>
                <a:off x="10130531" y="3371662"/>
                <a:ext cx="108000" cy="119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8A5F255-CE74-B158-E7B9-D2A77505A0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24411" y="3365542"/>
                  <a:ext cx="120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A0D29A-DDEB-2A58-4D14-FD4689122B53}"/>
                    </a:ext>
                  </a:extLst>
                </p14:cNvPr>
                <p14:cNvContentPartPr/>
                <p14:nvPr/>
              </p14:nvContentPartPr>
              <p14:xfrm>
                <a:off x="8577851" y="2324062"/>
                <a:ext cx="210240" cy="2304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A0D29A-DDEB-2A58-4D14-FD4689122B5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71731" y="2317942"/>
                  <a:ext cx="222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CAA6A7-37EA-EA56-4213-FEE398D24B05}"/>
                    </a:ext>
                  </a:extLst>
                </p14:cNvPr>
                <p14:cNvContentPartPr/>
                <p14:nvPr/>
              </p14:nvContentPartPr>
              <p14:xfrm>
                <a:off x="8608451" y="2485342"/>
                <a:ext cx="353160" cy="326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CAA6A7-37EA-EA56-4213-FEE398D24B0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02331" y="2479222"/>
                  <a:ext cx="3654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98F1DF3-8F65-E3A6-D315-452A4740B9F4}"/>
                    </a:ext>
                  </a:extLst>
                </p14:cNvPr>
                <p14:cNvContentPartPr/>
                <p14:nvPr/>
              </p14:nvContentPartPr>
              <p14:xfrm>
                <a:off x="8770451" y="2578942"/>
                <a:ext cx="277920" cy="330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98F1DF3-8F65-E3A6-D315-452A4740B9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764331" y="2572822"/>
                  <a:ext cx="290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1B5AAB-2CA9-3AA5-32C7-C74D2B0F0908}"/>
                    </a:ext>
                  </a:extLst>
                </p14:cNvPr>
                <p14:cNvContentPartPr/>
                <p14:nvPr/>
              </p14:nvContentPartPr>
              <p14:xfrm>
                <a:off x="8875931" y="2715022"/>
                <a:ext cx="292320" cy="307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1B5AAB-2CA9-3AA5-32C7-C74D2B0F090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69811" y="2708902"/>
                  <a:ext cx="304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D54681-0C6C-9581-675E-032272C1313B}"/>
                    </a:ext>
                  </a:extLst>
                </p14:cNvPr>
                <p14:cNvContentPartPr/>
                <p14:nvPr/>
              </p14:nvContentPartPr>
              <p14:xfrm>
                <a:off x="9046931" y="2782702"/>
                <a:ext cx="389520" cy="246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D54681-0C6C-9581-675E-032272C1313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40811" y="2776582"/>
                  <a:ext cx="4017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8BAEBA7-F55B-EBF9-FAA2-4F1E87BD4BF1}"/>
                    </a:ext>
                  </a:extLst>
                </p14:cNvPr>
                <p14:cNvContentPartPr/>
                <p14:nvPr/>
              </p14:nvContentPartPr>
              <p14:xfrm>
                <a:off x="9424931" y="2910502"/>
                <a:ext cx="165600" cy="172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8BAEBA7-F55B-EBF9-FAA2-4F1E87BD4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418811" y="2904382"/>
                  <a:ext cx="177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A50518D-7160-97C4-E945-73C78236E2E4}"/>
                    </a:ext>
                  </a:extLst>
                </p14:cNvPr>
                <p14:cNvContentPartPr/>
                <p14:nvPr/>
              </p14:nvContentPartPr>
              <p14:xfrm>
                <a:off x="8995091" y="1958662"/>
                <a:ext cx="446040" cy="7574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A50518D-7160-97C4-E945-73C78236E2E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88971" y="1952542"/>
                  <a:ext cx="45828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D964C88-56C7-412F-5E51-C10A2D8E154B}"/>
                    </a:ext>
                  </a:extLst>
                </p14:cNvPr>
                <p14:cNvContentPartPr/>
                <p14:nvPr/>
              </p14:nvContentPartPr>
              <p14:xfrm>
                <a:off x="9311171" y="809182"/>
                <a:ext cx="109080" cy="122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D964C88-56C7-412F-5E51-C10A2D8E15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305051" y="803062"/>
                  <a:ext cx="12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D775248-9D8F-88A3-2D4C-F4C6A2EC37C5}"/>
                    </a:ext>
                  </a:extLst>
                </p14:cNvPr>
                <p14:cNvContentPartPr/>
                <p14:nvPr/>
              </p14:nvContentPartPr>
              <p14:xfrm>
                <a:off x="9618971" y="830062"/>
                <a:ext cx="12240" cy="94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D775248-9D8F-88A3-2D4C-F4C6A2EC37C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12851" y="823942"/>
                  <a:ext cx="24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A6C148E-8746-D35C-F103-DA8EDE2FE298}"/>
                    </a:ext>
                  </a:extLst>
                </p14:cNvPr>
                <p14:cNvContentPartPr/>
                <p14:nvPr/>
              </p14:nvContentPartPr>
              <p14:xfrm>
                <a:off x="9592691" y="723862"/>
                <a:ext cx="159120" cy="210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A6C148E-8746-D35C-F103-DA8EDE2FE29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586571" y="717742"/>
                  <a:ext cx="1713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E913FD1-C69F-E379-335C-13E2391D3186}"/>
                    </a:ext>
                  </a:extLst>
                </p14:cNvPr>
                <p14:cNvContentPartPr/>
                <p14:nvPr/>
              </p14:nvContentPartPr>
              <p14:xfrm>
                <a:off x="9739211" y="677422"/>
                <a:ext cx="99000" cy="220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E913FD1-C69F-E379-335C-13E2391D318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33091" y="671302"/>
                  <a:ext cx="1112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BD77CD8-F8B2-D6CD-07E3-E5B421CB2636}"/>
                    </a:ext>
                  </a:extLst>
                </p14:cNvPr>
                <p14:cNvContentPartPr/>
                <p14:nvPr/>
              </p14:nvContentPartPr>
              <p14:xfrm>
                <a:off x="9998051" y="733582"/>
                <a:ext cx="102960" cy="1411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BD77CD8-F8B2-D6CD-07E3-E5B421CB26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991931" y="727462"/>
                  <a:ext cx="115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B25378B-A06C-0BB6-EA35-45C7D14660C9}"/>
                    </a:ext>
                  </a:extLst>
                </p14:cNvPr>
                <p14:cNvContentPartPr/>
                <p14:nvPr/>
              </p14:nvContentPartPr>
              <p14:xfrm>
                <a:off x="10146731" y="727462"/>
                <a:ext cx="52200" cy="115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B25378B-A06C-0BB6-EA35-45C7D14660C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40611" y="721342"/>
                  <a:ext cx="64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59110B-8765-B62C-3A5B-E392AC49FE8A}"/>
                    </a:ext>
                  </a:extLst>
                </p14:cNvPr>
                <p14:cNvContentPartPr/>
                <p14:nvPr/>
              </p14:nvContentPartPr>
              <p14:xfrm>
                <a:off x="10314491" y="677062"/>
                <a:ext cx="249120" cy="1490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59110B-8765-B62C-3A5B-E392AC49FE8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08371" y="670942"/>
                  <a:ext cx="261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FE81540-E93C-B21D-C2BC-9D04931797D3}"/>
                    </a:ext>
                  </a:extLst>
                </p14:cNvPr>
                <p14:cNvContentPartPr/>
                <p14:nvPr/>
              </p14:nvContentPartPr>
              <p14:xfrm>
                <a:off x="9579731" y="1170622"/>
                <a:ext cx="82080" cy="2156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FE81540-E93C-B21D-C2BC-9D04931797D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73611" y="1164502"/>
                  <a:ext cx="94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DD3928F-0815-7EB3-073D-029016AEAFE7}"/>
                    </a:ext>
                  </a:extLst>
                </p14:cNvPr>
                <p14:cNvContentPartPr/>
                <p14:nvPr/>
              </p14:nvContentPartPr>
              <p14:xfrm>
                <a:off x="9692771" y="1231822"/>
                <a:ext cx="88200" cy="126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DD3928F-0815-7EB3-073D-029016AEAFE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686651" y="1225702"/>
                  <a:ext cx="100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314B34E-DFDE-A3AE-7FBC-6F93C61CBE1C}"/>
                    </a:ext>
                  </a:extLst>
                </p14:cNvPr>
                <p14:cNvContentPartPr/>
                <p14:nvPr/>
              </p14:nvContentPartPr>
              <p14:xfrm>
                <a:off x="9784931" y="1216702"/>
                <a:ext cx="129600" cy="153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314B34E-DFDE-A3AE-7FBC-6F93C61CBE1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78811" y="1210582"/>
                  <a:ext cx="141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3923A57-FE32-D1DE-F4DE-E3D7299BDAE9}"/>
                    </a:ext>
                  </a:extLst>
                </p14:cNvPr>
                <p14:cNvContentPartPr/>
                <p14:nvPr/>
              </p14:nvContentPartPr>
              <p14:xfrm>
                <a:off x="9907331" y="1104382"/>
                <a:ext cx="359640" cy="2311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3923A57-FE32-D1DE-F4DE-E3D7299BDAE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01211" y="1098262"/>
                  <a:ext cx="371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D910057-335A-198F-9BC4-2EF7E1ACC631}"/>
                    </a:ext>
                  </a:extLst>
                </p14:cNvPr>
                <p14:cNvContentPartPr/>
                <p14:nvPr/>
              </p14:nvContentPartPr>
              <p14:xfrm>
                <a:off x="10324571" y="1167022"/>
                <a:ext cx="232200" cy="100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D910057-335A-198F-9BC4-2EF7E1ACC63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8451" y="1160902"/>
                  <a:ext cx="244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5856AED-F91C-469B-8295-DA74A5D0EF68}"/>
                    </a:ext>
                  </a:extLst>
                </p14:cNvPr>
                <p14:cNvContentPartPr/>
                <p14:nvPr/>
              </p14:nvContentPartPr>
              <p14:xfrm>
                <a:off x="10638491" y="1087462"/>
                <a:ext cx="291600" cy="14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5856AED-F91C-469B-8295-DA74A5D0EF6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632371" y="1081342"/>
                  <a:ext cx="303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25B9906-897E-0973-8A68-372019EAA40D}"/>
                    </a:ext>
                  </a:extLst>
                </p14:cNvPr>
                <p14:cNvContentPartPr/>
                <p14:nvPr/>
              </p14:nvContentPartPr>
              <p14:xfrm>
                <a:off x="11083091" y="990622"/>
                <a:ext cx="158040" cy="196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25B9906-897E-0973-8A68-372019EAA40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6971" y="984502"/>
                  <a:ext cx="1702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194630D-B6A4-6560-78D0-9A2C9FAAFE45}"/>
                    </a:ext>
                  </a:extLst>
                </p14:cNvPr>
                <p14:cNvContentPartPr/>
                <p14:nvPr/>
              </p14:nvContentPartPr>
              <p14:xfrm>
                <a:off x="10997771" y="1197622"/>
                <a:ext cx="10080" cy="1083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194630D-B6A4-6560-78D0-9A2C9FAAFE4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991651" y="1191502"/>
                  <a:ext cx="2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23D9497-F300-A20A-37AD-61A4CAD9F44B}"/>
                    </a:ext>
                  </a:extLst>
                </p14:cNvPr>
                <p14:cNvContentPartPr/>
                <p14:nvPr/>
              </p14:nvContentPartPr>
              <p14:xfrm>
                <a:off x="11320691" y="1070182"/>
                <a:ext cx="103680" cy="102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23D9497-F300-A20A-37AD-61A4CAD9F44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14571" y="1064062"/>
                  <a:ext cx="11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BE062E5-8AAC-2E53-9738-08768FFA7267}"/>
                    </a:ext>
                  </a:extLst>
                </p14:cNvPr>
                <p14:cNvContentPartPr/>
                <p14:nvPr/>
              </p14:nvContentPartPr>
              <p14:xfrm>
                <a:off x="11423291" y="948142"/>
                <a:ext cx="153360" cy="393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BE062E5-8AAC-2E53-9738-08768FFA726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417171" y="942022"/>
                  <a:ext cx="165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2FC3F91-9085-8409-0781-88FA7A8383B4}"/>
                    </a:ext>
                  </a:extLst>
                </p14:cNvPr>
                <p14:cNvContentPartPr/>
                <p14:nvPr/>
              </p14:nvContentPartPr>
              <p14:xfrm>
                <a:off x="8784491" y="2582182"/>
                <a:ext cx="243720" cy="419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2FC3F91-9085-8409-0781-88FA7A8383B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778371" y="2576062"/>
                  <a:ext cx="25596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E2B04C7-E0B1-F142-B839-A97920B71EE3}"/>
                    </a:ext>
                  </a:extLst>
                </p14:cNvPr>
                <p14:cNvContentPartPr/>
                <p14:nvPr/>
              </p14:nvContentPartPr>
              <p14:xfrm>
                <a:off x="8859731" y="2764702"/>
                <a:ext cx="151560" cy="54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E2B04C7-E0B1-F142-B839-A97920B71E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853611" y="2758582"/>
                  <a:ext cx="163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1B1307-513E-1649-D53F-FAD7DE5AAA5D}"/>
                    </a:ext>
                  </a:extLst>
                </p14:cNvPr>
                <p14:cNvContentPartPr/>
                <p14:nvPr/>
              </p14:nvContentPartPr>
              <p14:xfrm>
                <a:off x="8745971" y="2527822"/>
                <a:ext cx="350640" cy="5176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1B1307-513E-1649-D53F-FAD7DE5AAA5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39851" y="2521702"/>
                  <a:ext cx="362880" cy="52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8230B97-D050-1967-24C5-E8CF517A0C00}"/>
              </a:ext>
            </a:extLst>
          </p:cNvPr>
          <p:cNvGrpSpPr/>
          <p:nvPr/>
        </p:nvGrpSpPr>
        <p:grpSpPr>
          <a:xfrm>
            <a:off x="8858651" y="1534582"/>
            <a:ext cx="1676520" cy="378360"/>
            <a:chOff x="8858651" y="1534582"/>
            <a:chExt cx="16765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C84EAEE-978C-9AD4-A136-1EC8065BABF5}"/>
                    </a:ext>
                  </a:extLst>
                </p14:cNvPr>
                <p14:cNvContentPartPr/>
                <p14:nvPr/>
              </p14:nvContentPartPr>
              <p14:xfrm>
                <a:off x="9673331" y="1595422"/>
                <a:ext cx="143640" cy="234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C84EAEE-978C-9AD4-A136-1EC8065BAB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7211" y="1589302"/>
                  <a:ext cx="155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A4C23CD-802A-F9F7-3AC0-1CE483EF6C3B}"/>
                    </a:ext>
                  </a:extLst>
                </p14:cNvPr>
                <p14:cNvContentPartPr/>
                <p14:nvPr/>
              </p14:nvContentPartPr>
              <p14:xfrm>
                <a:off x="9737771" y="1699102"/>
                <a:ext cx="91800" cy="33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A4C23CD-802A-F9F7-3AC0-1CE483EF6C3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31651" y="1692982"/>
                  <a:ext cx="104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D937C83-3657-9039-2F79-DFB745802AEC}"/>
                    </a:ext>
                  </a:extLst>
                </p14:cNvPr>
                <p14:cNvContentPartPr/>
                <p14:nvPr/>
              </p14:nvContentPartPr>
              <p14:xfrm>
                <a:off x="9578291" y="1564102"/>
                <a:ext cx="336240" cy="348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D937C83-3657-9039-2F79-DFB745802AE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72171" y="1557982"/>
                  <a:ext cx="348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3BD14B-8B70-4A80-2F1C-6A682FDFD23B}"/>
                    </a:ext>
                  </a:extLst>
                </p14:cNvPr>
                <p14:cNvContentPartPr/>
                <p14:nvPr/>
              </p14:nvContentPartPr>
              <p14:xfrm>
                <a:off x="8858651" y="1651222"/>
                <a:ext cx="278280" cy="1875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3BD14B-8B70-4A80-2F1C-6A682FDFD2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52531" y="1645102"/>
                  <a:ext cx="290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085C662-A157-87E8-BF04-1E323B9514DB}"/>
                    </a:ext>
                  </a:extLst>
                </p14:cNvPr>
                <p14:cNvContentPartPr/>
                <p14:nvPr/>
              </p14:nvContentPartPr>
              <p14:xfrm>
                <a:off x="9190211" y="1615942"/>
                <a:ext cx="23040" cy="1836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085C662-A157-87E8-BF04-1E323B9514D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84091" y="1609822"/>
                  <a:ext cx="35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DAACA4-BCCD-B9E2-E77E-16D1A3F477B7}"/>
                    </a:ext>
                  </a:extLst>
                </p14:cNvPr>
                <p14:cNvContentPartPr/>
                <p14:nvPr/>
              </p14:nvContentPartPr>
              <p14:xfrm>
                <a:off x="9151691" y="1606222"/>
                <a:ext cx="105120" cy="87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DAACA4-BCCD-B9E2-E77E-16D1A3F477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45571" y="1600102"/>
                  <a:ext cx="117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2125892-D305-0776-E085-620CC1AEF043}"/>
                    </a:ext>
                  </a:extLst>
                </p14:cNvPr>
                <p14:cNvContentPartPr/>
                <p14:nvPr/>
              </p14:nvContentPartPr>
              <p14:xfrm>
                <a:off x="9265091" y="1594342"/>
                <a:ext cx="52200" cy="222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2125892-D305-0776-E085-620CC1AEF04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58971" y="1588222"/>
                  <a:ext cx="64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5905DA22-345C-E6A4-88B3-3007DC3174B6}"/>
                    </a:ext>
                  </a:extLst>
                </p14:cNvPr>
                <p14:cNvContentPartPr/>
                <p14:nvPr/>
              </p14:nvContentPartPr>
              <p14:xfrm>
                <a:off x="9310091" y="1702702"/>
                <a:ext cx="69840" cy="1004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5905DA22-345C-E6A4-88B3-3007DC3174B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03971" y="1696582"/>
                  <a:ext cx="82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EEC9E72-8404-A37E-067D-BB0F2566B1AD}"/>
                    </a:ext>
                  </a:extLst>
                </p14:cNvPr>
                <p14:cNvContentPartPr/>
                <p14:nvPr/>
              </p14:nvContentPartPr>
              <p14:xfrm>
                <a:off x="9399731" y="1619902"/>
                <a:ext cx="139680" cy="2034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EEC9E72-8404-A37E-067D-BB0F2566B1A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93611" y="1613782"/>
                  <a:ext cx="151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1A87B90-A32C-2B62-11EB-540DD8045540}"/>
                    </a:ext>
                  </a:extLst>
                </p14:cNvPr>
                <p14:cNvContentPartPr/>
                <p14:nvPr/>
              </p14:nvContentPartPr>
              <p14:xfrm>
                <a:off x="9346091" y="1594342"/>
                <a:ext cx="62640" cy="126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1A87B90-A32C-2B62-11EB-540DD804554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39971" y="1588222"/>
                  <a:ext cx="74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199913D-4959-E78D-D539-4B599293F61D}"/>
                    </a:ext>
                  </a:extLst>
                </p14:cNvPr>
                <p14:cNvContentPartPr/>
                <p14:nvPr/>
              </p14:nvContentPartPr>
              <p14:xfrm>
                <a:off x="10063931" y="1689382"/>
                <a:ext cx="145800" cy="302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199913D-4959-E78D-D539-4B599293F61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57811" y="1683262"/>
                  <a:ext cx="158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D16783E-4AC3-12A8-EED1-7178A272D350}"/>
                    </a:ext>
                  </a:extLst>
                </p14:cNvPr>
                <p14:cNvContentPartPr/>
                <p14:nvPr/>
              </p14:nvContentPartPr>
              <p14:xfrm>
                <a:off x="10086971" y="1727902"/>
                <a:ext cx="171720" cy="727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D16783E-4AC3-12A8-EED1-7178A272D35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80851" y="1721782"/>
                  <a:ext cx="183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5827FFB-F81F-C96C-9F7A-FD0C15B20D47}"/>
                    </a:ext>
                  </a:extLst>
                </p14:cNvPr>
                <p14:cNvContentPartPr/>
                <p14:nvPr/>
              </p14:nvContentPartPr>
              <p14:xfrm>
                <a:off x="10354811" y="1534582"/>
                <a:ext cx="180360" cy="3031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5827FFB-F81F-C96C-9F7A-FD0C15B20D4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48691" y="1528462"/>
                  <a:ext cx="19260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47A9AFA2-4B9E-CE15-1A1D-DF561C3AF6C3}"/>
              </a:ext>
            </a:extLst>
          </p:cNvPr>
          <p:cNvGrpSpPr/>
          <p:nvPr/>
        </p:nvGrpSpPr>
        <p:grpSpPr>
          <a:xfrm>
            <a:off x="10784291" y="1466902"/>
            <a:ext cx="344520" cy="300600"/>
            <a:chOff x="10784291" y="1466902"/>
            <a:chExt cx="3445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C2A08C9-6DCE-5E9F-6353-139A0517707B}"/>
                    </a:ext>
                  </a:extLst>
                </p14:cNvPr>
                <p14:cNvContentPartPr/>
                <p14:nvPr/>
              </p14:nvContentPartPr>
              <p14:xfrm>
                <a:off x="10784291" y="1642222"/>
                <a:ext cx="14760" cy="124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C2A08C9-6DCE-5E9F-6353-139A0517707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78171" y="1636102"/>
                  <a:ext cx="27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1B0DEF-6CA4-3544-5584-3BDF4FE97487}"/>
                    </a:ext>
                  </a:extLst>
                </p14:cNvPr>
                <p14:cNvContentPartPr/>
                <p14:nvPr/>
              </p14:nvContentPartPr>
              <p14:xfrm>
                <a:off x="10801211" y="1608382"/>
                <a:ext cx="8280" cy="4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1B0DEF-6CA4-3544-5584-3BDF4FE9748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95091" y="1602262"/>
                  <a:ext cx="20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10CC249-5E2F-591A-65DB-C66EAA52DFC2}"/>
                    </a:ext>
                  </a:extLst>
                </p14:cNvPr>
                <p14:cNvContentPartPr/>
                <p14:nvPr/>
              </p14:nvContentPartPr>
              <p14:xfrm>
                <a:off x="10830011" y="1596142"/>
                <a:ext cx="138600" cy="171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10CC249-5E2F-591A-65DB-C66EAA52DF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3891" y="1590022"/>
                  <a:ext cx="150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3C311A5-F7D8-627C-30A1-5133D9F9CD0E}"/>
                    </a:ext>
                  </a:extLst>
                </p14:cNvPr>
                <p14:cNvContentPartPr/>
                <p14:nvPr/>
              </p14:nvContentPartPr>
              <p14:xfrm>
                <a:off x="10920371" y="1466902"/>
                <a:ext cx="136440" cy="246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3C311A5-F7D8-627C-30A1-5133D9F9CD0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14251" y="1460782"/>
                  <a:ext cx="148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3C178D5-CC33-4F08-80AE-9C655F160B81}"/>
                    </a:ext>
                  </a:extLst>
                </p14:cNvPr>
                <p14:cNvContentPartPr/>
                <p14:nvPr/>
              </p14:nvContentPartPr>
              <p14:xfrm>
                <a:off x="11119091" y="1717102"/>
                <a:ext cx="9720" cy="9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3C178D5-CC33-4F08-80AE-9C655F160B8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112971" y="1710982"/>
                  <a:ext cx="21960" cy="21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863280" imgH="393480" progId="Equation.3">
                  <p:embed/>
                </p:oleObj>
              </mc:Choice>
              <mc:Fallback>
                <p:oleObj name="Formel" r:id="rId2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93480" progId="Equation.3">
                  <p:embed/>
                </p:oleObj>
              </mc:Choice>
              <mc:Fallback>
                <p:oleObj name="Formel" r:id="rId4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B9159B62-4BEB-4F79-B22D-160DFAAA4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BFC0135-1E5A-89A2-E580-3F9B64CB88EC}"/>
                  </a:ext>
                </a:extLst>
              </p14:cNvPr>
              <p14:cNvContentPartPr/>
              <p14:nvPr/>
            </p14:nvContentPartPr>
            <p14:xfrm>
              <a:off x="5340731" y="2970982"/>
              <a:ext cx="359280" cy="5148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BFC0135-1E5A-89A2-E580-3F9B64CB88E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34611" y="2964862"/>
                <a:ext cx="3715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B81CA12-5A0B-3808-25C7-A837878A6267}"/>
                  </a:ext>
                </a:extLst>
              </p14:cNvPr>
              <p14:cNvContentPartPr/>
              <p14:nvPr/>
            </p14:nvContentPartPr>
            <p14:xfrm>
              <a:off x="9660371" y="2101942"/>
              <a:ext cx="1205640" cy="604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B81CA12-5A0B-3808-25C7-A837878A626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54251" y="2095822"/>
                <a:ext cx="12178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5D57397-C79B-236A-6610-56A17D476608}"/>
                  </a:ext>
                </a:extLst>
              </p14:cNvPr>
              <p14:cNvContentPartPr/>
              <p14:nvPr/>
            </p14:nvContentPartPr>
            <p14:xfrm>
              <a:off x="9056651" y="1374022"/>
              <a:ext cx="64800" cy="121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5D57397-C79B-236A-6610-56A17D4766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50531" y="1367902"/>
                <a:ext cx="7704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91ACCFB-19AE-3131-C00A-914939EB56FC}"/>
                  </a:ext>
                </a:extLst>
              </p14:cNvPr>
              <p14:cNvContentPartPr/>
              <p14:nvPr/>
            </p14:nvContentPartPr>
            <p14:xfrm>
              <a:off x="8922371" y="2449702"/>
              <a:ext cx="2451600" cy="52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91ACCFB-19AE-3131-C00A-914939EB56F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16251" y="2443582"/>
                <a:ext cx="2463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BAC2E7-72E0-89B6-C349-0CF8442CD9F6}"/>
                  </a:ext>
                </a:extLst>
              </p14:cNvPr>
              <p14:cNvContentPartPr/>
              <p14:nvPr/>
            </p14:nvContentPartPr>
            <p14:xfrm>
              <a:off x="11376491" y="2368702"/>
              <a:ext cx="86760" cy="2012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BAC2E7-72E0-89B6-C349-0CF8442CD9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370371" y="2362582"/>
                <a:ext cx="99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863424FE-C88E-88C8-B90F-A0B8E3073D3A}"/>
                  </a:ext>
                </a:extLst>
              </p14:cNvPr>
              <p14:cNvContentPartPr/>
              <p14:nvPr/>
            </p14:nvContentPartPr>
            <p14:xfrm>
              <a:off x="8989691" y="1190782"/>
              <a:ext cx="221040" cy="2386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863424FE-C88E-88C8-B90F-A0B8E3073D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83571" y="1184662"/>
                <a:ext cx="23328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B9E432-8FF3-374B-B55D-FB2CF2342DF9}"/>
                  </a:ext>
                </a:extLst>
              </p14:cNvPr>
              <p14:cNvContentPartPr/>
              <p14:nvPr/>
            </p14:nvContentPartPr>
            <p14:xfrm>
              <a:off x="8577131" y="1277182"/>
              <a:ext cx="126720" cy="252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B9E432-8FF3-374B-B55D-FB2CF2342DF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71011" y="1271062"/>
                <a:ext cx="1389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0D47D7B-86FE-9755-AC5B-937B171E7848}"/>
                  </a:ext>
                </a:extLst>
              </p14:cNvPr>
              <p14:cNvContentPartPr/>
              <p14:nvPr/>
            </p14:nvContentPartPr>
            <p14:xfrm>
              <a:off x="8735171" y="1212742"/>
              <a:ext cx="74520" cy="250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0D47D7B-86FE-9755-AC5B-937B171E78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729051" y="1206622"/>
                <a:ext cx="867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866B76A-2C14-F89B-2AD1-3F471C4426E3}"/>
                  </a:ext>
                </a:extLst>
              </p14:cNvPr>
              <p14:cNvContentPartPr/>
              <p14:nvPr/>
            </p14:nvContentPartPr>
            <p14:xfrm>
              <a:off x="8824451" y="1253422"/>
              <a:ext cx="65520" cy="1476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866B76A-2C14-F89B-2AD1-3F471C4426E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818331" y="1247302"/>
                <a:ext cx="777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3081337C-F071-165A-EA9E-17D1AFADDE8B}"/>
                  </a:ext>
                </a:extLst>
              </p14:cNvPr>
              <p14:cNvContentPartPr/>
              <p14:nvPr/>
            </p14:nvContentPartPr>
            <p14:xfrm>
              <a:off x="8816171" y="1287982"/>
              <a:ext cx="100080" cy="79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3081337C-F071-165A-EA9E-17D1AFADDE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10051" y="1281862"/>
                <a:ext cx="11232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C7A2ABDE-773D-05DE-EAF6-D477B7A053D1}"/>
                  </a:ext>
                </a:extLst>
              </p14:cNvPr>
              <p14:cNvContentPartPr/>
              <p14:nvPr/>
            </p14:nvContentPartPr>
            <p14:xfrm>
              <a:off x="8918051" y="1170262"/>
              <a:ext cx="63360" cy="304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C7A2ABDE-773D-05DE-EAF6-D477B7A053D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911931" y="1164142"/>
                <a:ext cx="7560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562A410-94D4-BC25-D69A-C9127A08CBAC}"/>
                  </a:ext>
                </a:extLst>
              </p14:cNvPr>
              <p14:cNvContentPartPr/>
              <p14:nvPr/>
            </p14:nvContentPartPr>
            <p14:xfrm>
              <a:off x="11382251" y="2690182"/>
              <a:ext cx="99000" cy="1497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562A410-94D4-BC25-D69A-C9127A08CBA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76131" y="2684062"/>
                <a:ext cx="111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151DE10-C1AB-3493-2749-DFF4B429CD6B}"/>
                  </a:ext>
                </a:extLst>
              </p14:cNvPr>
              <p14:cNvContentPartPr/>
              <p14:nvPr/>
            </p14:nvContentPartPr>
            <p14:xfrm>
              <a:off x="11395211" y="2691262"/>
              <a:ext cx="120240" cy="1468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151DE10-C1AB-3493-2749-DFF4B429CD6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389091" y="2685142"/>
                <a:ext cx="1324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0A8B135-D95E-ED8A-D7ED-E8F9BCBB3447}"/>
                  </a:ext>
                </a:extLst>
              </p14:cNvPr>
              <p14:cNvContentPartPr/>
              <p14:nvPr/>
            </p14:nvContentPartPr>
            <p14:xfrm>
              <a:off x="9032891" y="2163142"/>
              <a:ext cx="137880" cy="144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0A8B135-D95E-ED8A-D7ED-E8F9BCBB344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26771" y="2157022"/>
                <a:ext cx="1501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20EDE0F-EAC8-E158-3F1E-0CA4FE81F354}"/>
                  </a:ext>
                </a:extLst>
              </p14:cNvPr>
              <p14:cNvContentPartPr/>
              <p14:nvPr/>
            </p14:nvContentPartPr>
            <p14:xfrm>
              <a:off x="8700251" y="1897102"/>
              <a:ext cx="11520" cy="139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20EDE0F-EAC8-E158-3F1E-0CA4FE81F3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694131" y="1890982"/>
                <a:ext cx="237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795FDB6-D035-8D8D-5359-70CE38059FB9}"/>
                  </a:ext>
                </a:extLst>
              </p14:cNvPr>
              <p14:cNvContentPartPr/>
              <p14:nvPr/>
            </p14:nvContentPartPr>
            <p14:xfrm>
              <a:off x="8528171" y="2080702"/>
              <a:ext cx="336240" cy="381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795FDB6-D035-8D8D-5359-70CE38059FB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22051" y="2074582"/>
                <a:ext cx="348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314816D-EFC2-F571-6941-3CDFEC3B253A}"/>
                  </a:ext>
                </a:extLst>
              </p14:cNvPr>
              <p14:cNvContentPartPr/>
              <p14:nvPr/>
            </p14:nvContentPartPr>
            <p14:xfrm>
              <a:off x="8483531" y="2176822"/>
              <a:ext cx="86760" cy="1562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314816D-EFC2-F571-6941-3CDFEC3B253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77411" y="2170702"/>
                <a:ext cx="99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66676282-6D7C-AC25-376B-75DF8BD8C3EB}"/>
                  </a:ext>
                </a:extLst>
              </p14:cNvPr>
              <p14:cNvContentPartPr/>
              <p14:nvPr/>
            </p14:nvContentPartPr>
            <p14:xfrm>
              <a:off x="8652011" y="2264662"/>
              <a:ext cx="78840" cy="900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66676282-6D7C-AC25-376B-75DF8BD8C3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645891" y="2258542"/>
                <a:ext cx="910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2930B9C-2E8B-A431-AEF3-BC7D44F107A2}"/>
                  </a:ext>
                </a:extLst>
              </p14:cNvPr>
              <p14:cNvContentPartPr/>
              <p14:nvPr/>
            </p14:nvContentPartPr>
            <p14:xfrm>
              <a:off x="8784851" y="2182942"/>
              <a:ext cx="112680" cy="1425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2930B9C-2E8B-A431-AEF3-BC7D44F107A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778731" y="2176822"/>
                <a:ext cx="124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824DA040-2290-295E-DFCD-B05A50736286}"/>
                  </a:ext>
                </a:extLst>
              </p14:cNvPr>
              <p14:cNvContentPartPr/>
              <p14:nvPr/>
            </p14:nvContentPartPr>
            <p14:xfrm>
              <a:off x="9419171" y="3053782"/>
              <a:ext cx="82080" cy="197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824DA040-2290-295E-DFCD-B05A5073628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413051" y="3047662"/>
                <a:ext cx="943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3C13DBF1-2701-4B10-A0A8-BD68F5A20CDD}"/>
                  </a:ext>
                </a:extLst>
              </p14:cNvPr>
              <p14:cNvContentPartPr/>
              <p14:nvPr/>
            </p14:nvContentPartPr>
            <p14:xfrm>
              <a:off x="9631931" y="3191662"/>
              <a:ext cx="74520" cy="2052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3C13DBF1-2701-4B10-A0A8-BD68F5A20CD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625811" y="3185542"/>
                <a:ext cx="867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ECDD17C-BE7C-4033-2855-AE5E4578514E}"/>
                  </a:ext>
                </a:extLst>
              </p14:cNvPr>
              <p14:cNvContentPartPr/>
              <p14:nvPr/>
            </p14:nvContentPartPr>
            <p14:xfrm>
              <a:off x="9818411" y="3111382"/>
              <a:ext cx="115920" cy="1076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ECDD17C-BE7C-4033-2855-AE5E4578514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812291" y="3105262"/>
                <a:ext cx="128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BED7FAFF-C2D8-0E76-80DC-19BC01F28C35}"/>
                  </a:ext>
                </a:extLst>
              </p14:cNvPr>
              <p14:cNvContentPartPr/>
              <p14:nvPr/>
            </p14:nvContentPartPr>
            <p14:xfrm>
              <a:off x="9740291" y="2850742"/>
              <a:ext cx="929880" cy="67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BED7FAFF-C2D8-0E76-80DC-19BC01F28C3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34171" y="2844622"/>
                <a:ext cx="9421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EAD54ED-1906-627A-7567-37083CFE8553}"/>
                  </a:ext>
                </a:extLst>
              </p14:cNvPr>
              <p14:cNvContentPartPr/>
              <p14:nvPr/>
            </p14:nvContentPartPr>
            <p14:xfrm>
              <a:off x="9894731" y="3028222"/>
              <a:ext cx="129600" cy="252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EAD54ED-1906-627A-7567-37083CFE855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888611" y="3022102"/>
                <a:ext cx="14184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2655116-F31F-9F1B-5F3D-AA4BA37DFA52}"/>
                  </a:ext>
                </a:extLst>
              </p14:cNvPr>
              <p14:cNvContentPartPr/>
              <p14:nvPr/>
            </p14:nvContentPartPr>
            <p14:xfrm>
              <a:off x="9274451" y="3037582"/>
              <a:ext cx="135720" cy="2923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2655116-F31F-9F1B-5F3D-AA4BA37DFA5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268331" y="3031462"/>
                <a:ext cx="1479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432D2E4-3FB6-D70F-A0A9-4493619B4F10}"/>
                  </a:ext>
                </a:extLst>
              </p14:cNvPr>
              <p14:cNvContentPartPr/>
              <p14:nvPr/>
            </p14:nvContentPartPr>
            <p14:xfrm>
              <a:off x="10153571" y="3166462"/>
              <a:ext cx="1800" cy="12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432D2E4-3FB6-D70F-A0A9-4493619B4F1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147451" y="3160342"/>
                <a:ext cx="140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E385CDF-1F03-70E3-7D30-4297D2A88BFD}"/>
                  </a:ext>
                </a:extLst>
              </p14:cNvPr>
              <p14:cNvContentPartPr/>
              <p14:nvPr/>
            </p14:nvContentPartPr>
            <p14:xfrm>
              <a:off x="10353371" y="2931742"/>
              <a:ext cx="155520" cy="176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E385CDF-1F03-70E3-7D30-4297D2A88BF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47251" y="2925622"/>
                <a:ext cx="1677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A2C0048-E033-BFE0-9123-0B4E81543E14}"/>
                  </a:ext>
                </a:extLst>
              </p14:cNvPr>
              <p14:cNvContentPartPr/>
              <p14:nvPr/>
            </p14:nvContentPartPr>
            <p14:xfrm>
              <a:off x="10311611" y="3102382"/>
              <a:ext cx="344160" cy="766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A2C0048-E033-BFE0-9123-0B4E81543E1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05491" y="3096262"/>
                <a:ext cx="356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CAF3BFC1-ECCF-8DDC-1B3A-B23FA2FC3DC0}"/>
                  </a:ext>
                </a:extLst>
              </p14:cNvPr>
              <p14:cNvContentPartPr/>
              <p14:nvPr/>
            </p14:nvContentPartPr>
            <p14:xfrm>
              <a:off x="10282451" y="3249982"/>
              <a:ext cx="94680" cy="157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CAF3BFC1-ECCF-8DDC-1B3A-B23FA2FC3DC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276331" y="3243862"/>
                <a:ext cx="1069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71619E9-C6FC-0193-7010-A116FB0936F2}"/>
                  </a:ext>
                </a:extLst>
              </p14:cNvPr>
              <p14:cNvContentPartPr/>
              <p14:nvPr/>
            </p14:nvContentPartPr>
            <p14:xfrm>
              <a:off x="10441571" y="3311902"/>
              <a:ext cx="94680" cy="198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71619E9-C6FC-0193-7010-A116FB0936F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435451" y="3305782"/>
                <a:ext cx="1069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EA6101A-3A09-9FCD-4AF7-63BB6CC69C2F}"/>
                  </a:ext>
                </a:extLst>
              </p14:cNvPr>
              <p14:cNvContentPartPr/>
              <p14:nvPr/>
            </p14:nvContentPartPr>
            <p14:xfrm>
              <a:off x="10625891" y="3267622"/>
              <a:ext cx="76320" cy="8496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EA6101A-3A09-9FCD-4AF7-63BB6CC69C2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19771" y="3261502"/>
                <a:ext cx="885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2372E940-B5D9-D39D-3C9D-C07CD8ECBA3B}"/>
                  </a:ext>
                </a:extLst>
              </p14:cNvPr>
              <p14:cNvContentPartPr/>
              <p14:nvPr/>
            </p14:nvContentPartPr>
            <p14:xfrm>
              <a:off x="9290291" y="3391462"/>
              <a:ext cx="364320" cy="673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2372E940-B5D9-D39D-3C9D-C07CD8ECBA3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284171" y="3385342"/>
                <a:ext cx="3765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2283F0B4-0F4A-3044-51EA-7B4CC566097E}"/>
                  </a:ext>
                </a:extLst>
              </p14:cNvPr>
              <p14:cNvContentPartPr/>
              <p14:nvPr/>
            </p14:nvContentPartPr>
            <p14:xfrm>
              <a:off x="9654251" y="3318742"/>
              <a:ext cx="322200" cy="1432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2283F0B4-0F4A-3044-51EA-7B4CC566097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648131" y="3312622"/>
                <a:ext cx="33444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7180308-1CE7-51C9-459A-DC856637C389}"/>
                  </a:ext>
                </a:extLst>
              </p14:cNvPr>
              <p14:cNvContentPartPr/>
              <p14:nvPr/>
            </p14:nvContentPartPr>
            <p14:xfrm>
              <a:off x="9420251" y="3536182"/>
              <a:ext cx="36360" cy="1850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7180308-1CE7-51C9-459A-DC856637C38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414131" y="3530062"/>
                <a:ext cx="486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084B9B0-9479-E944-2754-E02737CF904C}"/>
                  </a:ext>
                </a:extLst>
              </p14:cNvPr>
              <p14:cNvContentPartPr/>
              <p14:nvPr/>
            </p14:nvContentPartPr>
            <p14:xfrm>
              <a:off x="9465611" y="3552022"/>
              <a:ext cx="408960" cy="2019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084B9B0-9479-E944-2754-E02737CF904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459491" y="3545902"/>
                <a:ext cx="4212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554CD1F4-B43F-2535-963D-97AC5BB7E954}"/>
                  </a:ext>
                </a:extLst>
              </p14:cNvPr>
              <p14:cNvContentPartPr/>
              <p14:nvPr/>
            </p14:nvContentPartPr>
            <p14:xfrm>
              <a:off x="9662531" y="3492982"/>
              <a:ext cx="113400" cy="262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554CD1F4-B43F-2535-963D-97AC5BB7E95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656411" y="3486862"/>
                <a:ext cx="1256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3A99335-434E-ECCC-8617-6E2B5859510E}"/>
                  </a:ext>
                </a:extLst>
              </p14:cNvPr>
              <p14:cNvContentPartPr/>
              <p14:nvPr/>
            </p14:nvContentPartPr>
            <p14:xfrm>
              <a:off x="10300811" y="3482902"/>
              <a:ext cx="439920" cy="655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3A99335-434E-ECCC-8617-6E2B5859510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0294691" y="3476782"/>
                <a:ext cx="45216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CE9D817-8643-17CF-F586-1FF6FBBDAEC1}"/>
                  </a:ext>
                </a:extLst>
              </p14:cNvPr>
              <p14:cNvContentPartPr/>
              <p14:nvPr/>
            </p14:nvContentPartPr>
            <p14:xfrm>
              <a:off x="10345451" y="3642382"/>
              <a:ext cx="119520" cy="1047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CE9D817-8643-17CF-F586-1FF6FBBDAEC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339331" y="3636262"/>
                <a:ext cx="1317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BDA5AA92-F88D-3EF4-F858-E536C80B6D78}"/>
                  </a:ext>
                </a:extLst>
              </p14:cNvPr>
              <p14:cNvContentPartPr/>
              <p14:nvPr/>
            </p14:nvContentPartPr>
            <p14:xfrm>
              <a:off x="10506011" y="3662902"/>
              <a:ext cx="38520" cy="77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BDA5AA92-F88D-3EF4-F858-E536C80B6D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0499891" y="3656782"/>
                <a:ext cx="5076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5EDCE60-342D-C19C-FC95-070DA826B852}"/>
                  </a:ext>
                </a:extLst>
              </p14:cNvPr>
              <p14:cNvContentPartPr/>
              <p14:nvPr/>
            </p14:nvContentPartPr>
            <p14:xfrm>
              <a:off x="10575851" y="3596302"/>
              <a:ext cx="59040" cy="1213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5EDCE60-342D-C19C-FC95-070DA826B85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0569731" y="3590182"/>
                <a:ext cx="712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61F8589-61A6-900E-FA7C-D29B3DB164AE}"/>
                  </a:ext>
                </a:extLst>
              </p14:cNvPr>
              <p14:cNvContentPartPr/>
              <p14:nvPr/>
            </p14:nvContentPartPr>
            <p14:xfrm>
              <a:off x="10680971" y="3620782"/>
              <a:ext cx="83520" cy="950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61F8589-61A6-900E-FA7C-D29B3DB164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674851" y="3614662"/>
                <a:ext cx="957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B5A6B62-4A60-8C44-B100-4358485267D5}"/>
                  </a:ext>
                </a:extLst>
              </p14:cNvPr>
              <p14:cNvContentPartPr/>
              <p14:nvPr/>
            </p14:nvContentPartPr>
            <p14:xfrm>
              <a:off x="10472891" y="3581182"/>
              <a:ext cx="8280" cy="1656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B5A6B62-4A60-8C44-B100-4358485267D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66771" y="3575062"/>
                <a:ext cx="205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A3C4007-53AF-4DC6-0897-A4A93858DCE0}"/>
                  </a:ext>
                </a:extLst>
              </p14:cNvPr>
              <p14:cNvContentPartPr/>
              <p14:nvPr/>
            </p14:nvContentPartPr>
            <p14:xfrm>
              <a:off x="10332131" y="3682342"/>
              <a:ext cx="144720" cy="291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A3C4007-53AF-4DC6-0897-A4A93858DCE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326011" y="3676222"/>
                <a:ext cx="156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79A2ED4C-020E-EA30-4A24-28F1F9C6A0B9}"/>
                  </a:ext>
                </a:extLst>
              </p14:cNvPr>
              <p14:cNvContentPartPr/>
              <p14:nvPr/>
            </p14:nvContentPartPr>
            <p14:xfrm>
              <a:off x="10541651" y="3549502"/>
              <a:ext cx="29160" cy="421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79A2ED4C-020E-EA30-4A24-28F1F9C6A0B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535531" y="3543382"/>
                <a:ext cx="414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3FBFA2D-CFCE-B07C-E003-40E0A5A0A609}"/>
                  </a:ext>
                </a:extLst>
              </p14:cNvPr>
              <p14:cNvContentPartPr/>
              <p14:nvPr/>
            </p14:nvContentPartPr>
            <p14:xfrm>
              <a:off x="10850891" y="3147022"/>
              <a:ext cx="162360" cy="183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3FBFA2D-CFCE-B07C-E003-40E0A5A0A60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844771" y="3140902"/>
                <a:ext cx="1746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0171FB3-BEA7-C01D-8C84-36C5267BB437}"/>
                  </a:ext>
                </a:extLst>
              </p14:cNvPr>
              <p14:cNvContentPartPr/>
              <p14:nvPr/>
            </p14:nvContentPartPr>
            <p14:xfrm>
              <a:off x="10860611" y="3217942"/>
              <a:ext cx="157320" cy="147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0171FB3-BEA7-C01D-8C84-36C5267BB43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54491" y="3211822"/>
                <a:ext cx="1695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763C3394-25EB-36E5-0EB2-A126447BEA83}"/>
                  </a:ext>
                </a:extLst>
              </p14:cNvPr>
              <p14:cNvContentPartPr/>
              <p14:nvPr/>
            </p14:nvContentPartPr>
            <p14:xfrm>
              <a:off x="10373531" y="3278422"/>
              <a:ext cx="303840" cy="619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763C3394-25EB-36E5-0EB2-A126447BEA8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367411" y="3272302"/>
                <a:ext cx="31608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A0ABDA1-4A81-ECEA-0DDF-5DB50BF14230}"/>
                  </a:ext>
                </a:extLst>
              </p14:cNvPr>
              <p14:cNvContentPartPr/>
              <p14:nvPr/>
            </p14:nvContentPartPr>
            <p14:xfrm>
              <a:off x="9451931" y="3067822"/>
              <a:ext cx="354960" cy="1623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A0ABDA1-4A81-ECEA-0DDF-5DB50BF1423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445811" y="3061702"/>
                <a:ext cx="3672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CE3D03C-E791-F573-2B10-BB5AED01EDBF}"/>
                  </a:ext>
                </a:extLst>
              </p14:cNvPr>
              <p14:cNvContentPartPr/>
              <p14:nvPr/>
            </p14:nvContentPartPr>
            <p14:xfrm>
              <a:off x="11182811" y="3052702"/>
              <a:ext cx="206640" cy="2314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CE3D03C-E791-F573-2B10-BB5AED01EDB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1176691" y="3046582"/>
                <a:ext cx="2188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0763C5F-F22E-C7E5-67CE-95D13B811996}"/>
                  </a:ext>
                </a:extLst>
              </p14:cNvPr>
              <p14:cNvContentPartPr/>
              <p14:nvPr/>
            </p14:nvContentPartPr>
            <p14:xfrm>
              <a:off x="5909891" y="3747862"/>
              <a:ext cx="1333800" cy="14076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0763C5F-F22E-C7E5-67CE-95D13B81199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03771" y="3741742"/>
                <a:ext cx="1346040" cy="141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254CD8F-9D39-0E78-8B15-3055993E36A4}"/>
              </a:ext>
            </a:extLst>
          </p:cNvPr>
          <p:cNvGrpSpPr/>
          <p:nvPr/>
        </p:nvGrpSpPr>
        <p:grpSpPr>
          <a:xfrm>
            <a:off x="9550571" y="1397062"/>
            <a:ext cx="1379160" cy="1411560"/>
            <a:chOff x="9550571" y="1397062"/>
            <a:chExt cx="1379160" cy="14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8A0A682-2A21-841C-B0B9-C8E85D2DACF0}"/>
                    </a:ext>
                  </a:extLst>
                </p14:cNvPr>
                <p14:cNvContentPartPr/>
                <p14:nvPr/>
              </p14:nvContentPartPr>
              <p14:xfrm>
                <a:off x="9572171" y="2412622"/>
                <a:ext cx="12600" cy="15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8A0A682-2A21-841C-B0B9-C8E85D2DACF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66051" y="2406502"/>
                  <a:ext cx="24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5D588DD-D059-3EE7-D4DB-C2074798772C}"/>
                    </a:ext>
                  </a:extLst>
                </p14:cNvPr>
                <p14:cNvContentPartPr/>
                <p14:nvPr/>
              </p14:nvContentPartPr>
              <p14:xfrm>
                <a:off x="9550571" y="2676142"/>
                <a:ext cx="121320" cy="132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5D588DD-D059-3EE7-D4DB-C2074798772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44451" y="2670022"/>
                  <a:ext cx="133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1225455-16B7-4D86-2182-CEEB180AA164}"/>
                    </a:ext>
                  </a:extLst>
                </p14:cNvPr>
                <p14:cNvContentPartPr/>
                <p14:nvPr/>
              </p14:nvContentPartPr>
              <p14:xfrm>
                <a:off x="10850171" y="2350702"/>
                <a:ext cx="6480" cy="190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1225455-16B7-4D86-2182-CEEB180AA16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44051" y="2344582"/>
                  <a:ext cx="18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D5C8AE-E4A3-747E-D21F-DB36C2F8EC9B}"/>
                    </a:ext>
                  </a:extLst>
                </p14:cNvPr>
                <p14:cNvContentPartPr/>
                <p14:nvPr/>
              </p14:nvContentPartPr>
              <p14:xfrm>
                <a:off x="10820651" y="2639422"/>
                <a:ext cx="109080" cy="140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D5C8AE-E4A3-747E-D21F-DB36C2F8EC9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14531" y="2633302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BC99FF5-04F6-5022-B850-AB8679670E71}"/>
                    </a:ext>
                  </a:extLst>
                </p14:cNvPr>
                <p14:cNvContentPartPr/>
                <p14:nvPr/>
              </p14:nvContentPartPr>
              <p14:xfrm>
                <a:off x="9598091" y="2118862"/>
                <a:ext cx="33480" cy="365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BC99FF5-04F6-5022-B850-AB8679670E7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91971" y="2112742"/>
                  <a:ext cx="4572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BEBA2B-53D1-23F5-5D44-7C3CAF033588}"/>
                    </a:ext>
                  </a:extLst>
                </p14:cNvPr>
                <p14:cNvContentPartPr/>
                <p14:nvPr/>
              </p14:nvContentPartPr>
              <p14:xfrm>
                <a:off x="10855931" y="2100142"/>
                <a:ext cx="23400" cy="3654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BEBA2B-53D1-23F5-5D44-7C3CAF0335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49811" y="2094022"/>
                  <a:ext cx="356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8E6DB4E-65B9-E1C1-6B77-A75C2E20C16E}"/>
                    </a:ext>
                  </a:extLst>
                </p14:cNvPr>
                <p14:cNvContentPartPr/>
                <p14:nvPr/>
              </p14:nvContentPartPr>
              <p14:xfrm>
                <a:off x="9652091" y="2138302"/>
                <a:ext cx="216000" cy="23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8E6DB4E-65B9-E1C1-6B77-A75C2E20C1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45971" y="2132182"/>
                  <a:ext cx="228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0D2D1D-05E9-1107-91A7-E252B15AB3BB}"/>
                    </a:ext>
                  </a:extLst>
                </p14:cNvPr>
                <p14:cNvContentPartPr/>
                <p14:nvPr/>
              </p14:nvContentPartPr>
              <p14:xfrm>
                <a:off x="9738131" y="2147302"/>
                <a:ext cx="291600" cy="284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0D2D1D-05E9-1107-91A7-E252B15AB3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32011" y="2141182"/>
                  <a:ext cx="303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05D700-5490-7286-086A-0F8AC564A5F0}"/>
                    </a:ext>
                  </a:extLst>
                </p14:cNvPr>
                <p14:cNvContentPartPr/>
                <p14:nvPr/>
              </p14:nvContentPartPr>
              <p14:xfrm>
                <a:off x="9927131" y="2160262"/>
                <a:ext cx="255600" cy="256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05D700-5490-7286-086A-0F8AC564A5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21011" y="2154142"/>
                  <a:ext cx="267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E29F76E-C524-935E-7415-92CF7287D462}"/>
                    </a:ext>
                  </a:extLst>
                </p14:cNvPr>
                <p14:cNvContentPartPr/>
                <p14:nvPr/>
              </p14:nvContentPartPr>
              <p14:xfrm>
                <a:off x="10095251" y="2173222"/>
                <a:ext cx="317880" cy="236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E29F76E-C524-935E-7415-92CF7287D4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89131" y="2167102"/>
                  <a:ext cx="330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88E054D-EB86-EE3C-F1C4-966588301E8C}"/>
                    </a:ext>
                  </a:extLst>
                </p14:cNvPr>
                <p14:cNvContentPartPr/>
                <p14:nvPr/>
              </p14:nvContentPartPr>
              <p14:xfrm>
                <a:off x="10354811" y="2184022"/>
                <a:ext cx="282600" cy="224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88E054D-EB86-EE3C-F1C4-966588301E8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48691" y="2177902"/>
                  <a:ext cx="294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5C39B13-BE16-A1B5-C679-B8ED9DFEAB85}"/>
                    </a:ext>
                  </a:extLst>
                </p14:cNvPr>
                <p14:cNvContentPartPr/>
                <p14:nvPr/>
              </p14:nvContentPartPr>
              <p14:xfrm>
                <a:off x="10601411" y="2301742"/>
                <a:ext cx="122760" cy="114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5C39B13-BE16-A1B5-C679-B8ED9DFEAB8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5291" y="2295622"/>
                  <a:ext cx="135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49F0977-6CC0-07E7-0E73-C0919F283F2E}"/>
                    </a:ext>
                  </a:extLst>
                </p14:cNvPr>
                <p14:cNvContentPartPr/>
                <p14:nvPr/>
              </p14:nvContentPartPr>
              <p14:xfrm>
                <a:off x="10177331" y="1727902"/>
                <a:ext cx="96840" cy="500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49F0977-6CC0-07E7-0E73-C0919F283F2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71211" y="1721782"/>
                  <a:ext cx="1090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82AAB95-D66F-A807-F350-A4155BC0127C}"/>
                    </a:ext>
                  </a:extLst>
                </p14:cNvPr>
                <p14:cNvContentPartPr/>
                <p14:nvPr/>
              </p14:nvContentPartPr>
              <p14:xfrm>
                <a:off x="10134491" y="2095822"/>
                <a:ext cx="217440" cy="216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82AAB95-D66F-A807-F350-A4155BC0127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28371" y="2089702"/>
                  <a:ext cx="229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E7BFE3-A753-FB3B-CE1C-09CEAA331CF2}"/>
                    </a:ext>
                  </a:extLst>
                </p14:cNvPr>
                <p14:cNvContentPartPr/>
                <p14:nvPr/>
              </p14:nvContentPartPr>
              <p14:xfrm>
                <a:off x="10075811" y="1397062"/>
                <a:ext cx="173880" cy="2570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E7BFE3-A753-FB3B-CE1C-09CEAA331CF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069691" y="1390942"/>
                  <a:ext cx="186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71D1B4-B39E-84D0-4AA1-AA0CAA0F1BBD}"/>
                    </a:ext>
                  </a:extLst>
                </p14:cNvPr>
                <p14:cNvContentPartPr/>
                <p14:nvPr/>
              </p14:nvContentPartPr>
              <p14:xfrm>
                <a:off x="10218731" y="1852102"/>
                <a:ext cx="64800" cy="8244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71D1B4-B39E-84D0-4AA1-AA0CAA0F1BB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12611" y="1845982"/>
                  <a:ext cx="77040" cy="83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DC0B1C9D-0C0B-E446-2BC7-B30F6691F0A6}"/>
                  </a:ext>
                </a:extLst>
              </p14:cNvPr>
              <p14:cNvContentPartPr/>
              <p14:nvPr/>
            </p14:nvContentPartPr>
            <p14:xfrm>
              <a:off x="5468531" y="5209822"/>
              <a:ext cx="2619720" cy="15660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DC0B1C9D-0C0B-E446-2BC7-B30F6691F0A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62411" y="5203702"/>
                <a:ext cx="2631960" cy="157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358269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1181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243269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027245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675317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675317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043469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524059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9453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7206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46831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1451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347725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131701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5779773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7147926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628515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03909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71662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7147925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5131702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915677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4E18DB-8FCA-4D91-B463-1B5101EF5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E87B62-1D32-7039-B8E3-BB3E1FFF04E0}"/>
                  </a:ext>
                </a:extLst>
              </p14:cNvPr>
              <p14:cNvContentPartPr/>
              <p14:nvPr/>
            </p14:nvContentPartPr>
            <p14:xfrm>
              <a:off x="1688891" y="5109742"/>
              <a:ext cx="7200" cy="140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E87B62-1D32-7039-B8E3-BB3E1FFF04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2771" y="5103622"/>
                <a:ext cx="1944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8334A58-3F4D-E503-64BB-3E64679773D3}"/>
                  </a:ext>
                </a:extLst>
              </p14:cNvPr>
              <p14:cNvContentPartPr/>
              <p14:nvPr/>
            </p14:nvContentPartPr>
            <p14:xfrm>
              <a:off x="5826731" y="4220542"/>
              <a:ext cx="1313640" cy="920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8334A58-3F4D-E503-64BB-3E64679773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0611" y="4214422"/>
                <a:ext cx="1325880" cy="9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718084" y="591941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4" y="591941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422201" y="590458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201" y="590458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6506723" y="576664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64E082-C502-47F5-9E73-C07D76FD72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394E2E1-643D-C26F-DA35-79A5FB125572}"/>
                  </a:ext>
                </a:extLst>
              </p14:cNvPr>
              <p14:cNvContentPartPr/>
              <p14:nvPr/>
            </p14:nvContentPartPr>
            <p14:xfrm>
              <a:off x="135851" y="5519062"/>
              <a:ext cx="440280" cy="162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394E2E1-643D-C26F-DA35-79A5FB12557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9731" y="5512942"/>
                <a:ext cx="4525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EF6A9D3-3F1D-51AD-CE2B-B50C36834E00}"/>
                  </a:ext>
                </a:extLst>
              </p14:cNvPr>
              <p14:cNvContentPartPr/>
              <p14:nvPr/>
            </p14:nvContentPartPr>
            <p14:xfrm>
              <a:off x="1885451" y="5444542"/>
              <a:ext cx="717480" cy="558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EF6A9D3-3F1D-51AD-CE2B-B50C36834E0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79331" y="5438422"/>
                <a:ext cx="729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532E681-FD25-C368-F151-0E6B3AB83515}"/>
                  </a:ext>
                </a:extLst>
              </p14:cNvPr>
              <p14:cNvContentPartPr/>
              <p14:nvPr/>
            </p14:nvContentPartPr>
            <p14:xfrm>
              <a:off x="6903131" y="4866022"/>
              <a:ext cx="1554840" cy="90684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532E681-FD25-C368-F151-0E6B3AB835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97011" y="4859902"/>
                <a:ext cx="1567080" cy="9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C5227D99-DDDB-4169-7867-5D15F6411839}"/>
              </a:ext>
            </a:extLst>
          </p:cNvPr>
          <p:cNvGrpSpPr/>
          <p:nvPr/>
        </p:nvGrpSpPr>
        <p:grpSpPr>
          <a:xfrm>
            <a:off x="5266211" y="836542"/>
            <a:ext cx="6707160" cy="4312440"/>
            <a:chOff x="5266211" y="836542"/>
            <a:chExt cx="6707160" cy="43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7B72C22-8A33-50E4-9D7D-69E7C12278BB}"/>
                    </a:ext>
                  </a:extLst>
                </p14:cNvPr>
                <p14:cNvContentPartPr/>
                <p14:nvPr/>
              </p14:nvContentPartPr>
              <p14:xfrm>
                <a:off x="6299051" y="2946862"/>
                <a:ext cx="1556280" cy="962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7B72C22-8A33-50E4-9D7D-69E7C12278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92931" y="2940742"/>
                  <a:ext cx="1568520" cy="9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A621E1-AFC8-7281-9133-36988F2738CF}"/>
                    </a:ext>
                  </a:extLst>
                </p14:cNvPr>
                <p14:cNvContentPartPr/>
                <p14:nvPr/>
              </p14:nvContentPartPr>
              <p14:xfrm>
                <a:off x="5266211" y="2908702"/>
                <a:ext cx="1102320" cy="1310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A621E1-AFC8-7281-9133-36988F2738C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60091" y="2902582"/>
                  <a:ext cx="111456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28C7B39-26B3-532F-EAD8-C755385A8826}"/>
                    </a:ext>
                  </a:extLst>
                </p14:cNvPr>
                <p14:cNvContentPartPr/>
                <p14:nvPr/>
              </p14:nvContentPartPr>
              <p14:xfrm>
                <a:off x="9717611" y="1611262"/>
                <a:ext cx="163440" cy="1929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28C7B39-26B3-532F-EAD8-C755385A88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711491" y="1605142"/>
                  <a:ext cx="175680" cy="19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ECC4AEC-4DC9-FC1D-FEF2-592F17453B4D}"/>
                    </a:ext>
                  </a:extLst>
                </p14:cNvPr>
                <p14:cNvContentPartPr/>
                <p14:nvPr/>
              </p14:nvContentPartPr>
              <p14:xfrm>
                <a:off x="8415851" y="3247462"/>
                <a:ext cx="2988720" cy="2181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ECC4AEC-4DC9-FC1D-FEF2-592F17453B4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09731" y="3241342"/>
                  <a:ext cx="3000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E95507D-031B-6DEF-8463-4368D41662D1}"/>
                    </a:ext>
                  </a:extLst>
                </p14:cNvPr>
                <p14:cNvContentPartPr/>
                <p14:nvPr/>
              </p14:nvContentPartPr>
              <p14:xfrm>
                <a:off x="11262371" y="3310102"/>
                <a:ext cx="374760" cy="406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E95507D-031B-6DEF-8463-4368D41662D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56251" y="3303982"/>
                  <a:ext cx="3870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9343C43-D669-60C7-0496-F291175568EF}"/>
                    </a:ext>
                  </a:extLst>
                </p14:cNvPr>
                <p14:cNvContentPartPr/>
                <p14:nvPr/>
              </p14:nvContentPartPr>
              <p14:xfrm>
                <a:off x="8097611" y="1726462"/>
                <a:ext cx="3488400" cy="1705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9343C43-D669-60C7-0496-F291175568E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91491" y="1720342"/>
                  <a:ext cx="3500640" cy="17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0DC241-C08E-0AFA-9027-69D8F8D8ACB2}"/>
                    </a:ext>
                  </a:extLst>
                </p14:cNvPr>
                <p14:cNvContentPartPr/>
                <p14:nvPr/>
              </p14:nvContentPartPr>
              <p14:xfrm>
                <a:off x="9485411" y="1365382"/>
                <a:ext cx="140760" cy="351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0DC241-C08E-0AFA-9027-69D8F8D8AC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79291" y="1359262"/>
                  <a:ext cx="153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DC74419-0A63-D856-A2B6-3AE50D331988}"/>
                    </a:ext>
                  </a:extLst>
                </p14:cNvPr>
                <p14:cNvContentPartPr/>
                <p14:nvPr/>
              </p14:nvContentPartPr>
              <p14:xfrm>
                <a:off x="9668651" y="1359622"/>
                <a:ext cx="45720" cy="197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DC74419-0A63-D856-A2B6-3AE50D3319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62531" y="1353502"/>
                  <a:ext cx="57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4B541D1-A5C9-D398-9FEF-779E8157DE04}"/>
                    </a:ext>
                  </a:extLst>
                </p14:cNvPr>
                <p14:cNvContentPartPr/>
                <p14:nvPr/>
              </p14:nvContentPartPr>
              <p14:xfrm>
                <a:off x="9730571" y="1367902"/>
                <a:ext cx="124200" cy="1839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4B541D1-A5C9-D398-9FEF-779E8157DE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24451" y="1361782"/>
                  <a:ext cx="13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84ECDF5-9AD0-A431-0A00-093A33875742}"/>
                    </a:ext>
                  </a:extLst>
                </p14:cNvPr>
                <p14:cNvContentPartPr/>
                <p14:nvPr/>
              </p14:nvContentPartPr>
              <p14:xfrm>
                <a:off x="9865571" y="1253422"/>
                <a:ext cx="89640" cy="297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84ECDF5-9AD0-A431-0A00-093A3387574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59451" y="1247302"/>
                  <a:ext cx="101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2E3E52A-51EC-4583-3FA2-AC922CE79B86}"/>
                    </a:ext>
                  </a:extLst>
                </p14:cNvPr>
                <p14:cNvContentPartPr/>
                <p14:nvPr/>
              </p14:nvContentPartPr>
              <p14:xfrm>
                <a:off x="8676491" y="3042262"/>
                <a:ext cx="268560" cy="254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2E3E52A-51EC-4583-3FA2-AC922CE79B8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70371" y="3036142"/>
                  <a:ext cx="280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97C53B-3101-D28C-4E32-BBBB7D80687E}"/>
                    </a:ext>
                  </a:extLst>
                </p14:cNvPr>
                <p14:cNvContentPartPr/>
                <p14:nvPr/>
              </p14:nvContentPartPr>
              <p14:xfrm>
                <a:off x="8885291" y="2752102"/>
                <a:ext cx="397800" cy="5544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97C53B-3101-D28C-4E32-BBBB7D80687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879171" y="2745982"/>
                  <a:ext cx="41004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F61FE19-545A-D15A-31B8-041EDD790085}"/>
                    </a:ext>
                  </a:extLst>
                </p14:cNvPr>
                <p14:cNvContentPartPr/>
                <p14:nvPr/>
              </p14:nvContentPartPr>
              <p14:xfrm>
                <a:off x="9078251" y="2371942"/>
                <a:ext cx="743760" cy="992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F61FE19-545A-D15A-31B8-041EDD7900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72131" y="2365822"/>
                  <a:ext cx="75600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F203A1F-C151-BDDB-8E8A-47C234E7A5AA}"/>
                    </a:ext>
                  </a:extLst>
                </p14:cNvPr>
                <p14:cNvContentPartPr/>
                <p14:nvPr/>
              </p14:nvContentPartPr>
              <p14:xfrm>
                <a:off x="9508091" y="2060902"/>
                <a:ext cx="771120" cy="1404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F203A1F-C151-BDDB-8E8A-47C234E7A5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1971" y="2054782"/>
                  <a:ext cx="783360" cy="14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D97C0C6-A72B-EA4D-024E-6D8FC7BC7F6B}"/>
                    </a:ext>
                  </a:extLst>
                </p14:cNvPr>
                <p14:cNvContentPartPr/>
                <p14:nvPr/>
              </p14:nvContentPartPr>
              <p14:xfrm>
                <a:off x="9845051" y="2036782"/>
                <a:ext cx="898560" cy="1312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D97C0C6-A72B-EA4D-024E-6D8FC7BC7F6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38931" y="2030662"/>
                  <a:ext cx="910800" cy="13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E0B758C-C243-C1F4-915E-3783330F41F8}"/>
                    </a:ext>
                  </a:extLst>
                </p14:cNvPr>
                <p14:cNvContentPartPr/>
                <p14:nvPr/>
              </p14:nvContentPartPr>
              <p14:xfrm>
                <a:off x="10658291" y="3171502"/>
                <a:ext cx="152640" cy="1123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E0B758C-C243-C1F4-915E-3783330F41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52171" y="3165382"/>
                  <a:ext cx="16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928D7FB-A17A-DBED-6943-EF4927FB541D}"/>
                    </a:ext>
                  </a:extLst>
                </p14:cNvPr>
                <p14:cNvContentPartPr/>
                <p14:nvPr/>
              </p14:nvContentPartPr>
              <p14:xfrm>
                <a:off x="9921011" y="1816102"/>
                <a:ext cx="961560" cy="994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928D7FB-A17A-DBED-6943-EF4927FB541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914891" y="1809982"/>
                  <a:ext cx="973800" cy="10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F2F8B02-4A59-00C7-B27A-925E2409592A}"/>
                    </a:ext>
                  </a:extLst>
                </p14:cNvPr>
                <p14:cNvContentPartPr/>
                <p14:nvPr/>
              </p14:nvContentPartPr>
              <p14:xfrm>
                <a:off x="10841891" y="1076302"/>
                <a:ext cx="13320" cy="222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F2F8B02-4A59-00C7-B27A-925E2409592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35771" y="1070182"/>
                  <a:ext cx="25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139D72D-4FC4-C1BE-271E-A58683194454}"/>
                    </a:ext>
                  </a:extLst>
                </p14:cNvPr>
                <p14:cNvContentPartPr/>
                <p14:nvPr/>
              </p14:nvContentPartPr>
              <p14:xfrm>
                <a:off x="10735331" y="1002142"/>
                <a:ext cx="195840" cy="1990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139D72D-4FC4-C1BE-271E-A5868319445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29211" y="996022"/>
                  <a:ext cx="208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77A0862-9FFC-7AED-294C-CC1E6ACF6D31}"/>
                    </a:ext>
                  </a:extLst>
                </p14:cNvPr>
                <p14:cNvContentPartPr/>
                <p14:nvPr/>
              </p14:nvContentPartPr>
              <p14:xfrm>
                <a:off x="10994171" y="951022"/>
                <a:ext cx="49320" cy="276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77A0862-9FFC-7AED-294C-CC1E6ACF6D3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88051" y="944902"/>
                  <a:ext cx="615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5F84681-3630-FE6C-3967-926FEB2C50DE}"/>
                    </a:ext>
                  </a:extLst>
                </p14:cNvPr>
                <p14:cNvContentPartPr/>
                <p14:nvPr/>
              </p14:nvContentPartPr>
              <p14:xfrm>
                <a:off x="11067611" y="1051462"/>
                <a:ext cx="130320" cy="140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5F84681-3630-FE6C-3967-926FEB2C50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61491" y="1045342"/>
                  <a:ext cx="142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D4CA3C1-86AB-825B-985E-A709BEB234E9}"/>
                    </a:ext>
                  </a:extLst>
                </p14:cNvPr>
                <p14:cNvContentPartPr/>
                <p14:nvPr/>
              </p14:nvContentPartPr>
              <p14:xfrm>
                <a:off x="11218811" y="874342"/>
                <a:ext cx="293400" cy="260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D4CA3C1-86AB-825B-985E-A709BEB234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12691" y="868222"/>
                  <a:ext cx="305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4388FFC-9C75-9DD4-BE21-5916D3B80D8B}"/>
                    </a:ext>
                  </a:extLst>
                </p14:cNvPr>
                <p14:cNvContentPartPr/>
                <p14:nvPr/>
              </p14:nvContentPartPr>
              <p14:xfrm>
                <a:off x="11071571" y="836542"/>
                <a:ext cx="167400" cy="835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4388FFC-9C75-9DD4-BE21-5916D3B80D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65451" y="830422"/>
                  <a:ext cx="179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14F4FCD-2045-D28F-7AE7-EC07161EBED9}"/>
                    </a:ext>
                  </a:extLst>
                </p14:cNvPr>
                <p14:cNvContentPartPr/>
                <p14:nvPr/>
              </p14:nvContentPartPr>
              <p14:xfrm>
                <a:off x="10857011" y="1538182"/>
                <a:ext cx="298080" cy="1454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14F4FCD-2045-D28F-7AE7-EC07161EBE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50891" y="1532062"/>
                  <a:ext cx="310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146AF4E-B5EC-5BD7-6943-ABA24583FD3F}"/>
                    </a:ext>
                  </a:extLst>
                </p14:cNvPr>
                <p14:cNvContentPartPr/>
                <p14:nvPr/>
              </p14:nvContentPartPr>
              <p14:xfrm>
                <a:off x="11043131" y="1447462"/>
                <a:ext cx="56520" cy="13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146AF4E-B5EC-5BD7-6943-ABA24583FD3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37011" y="1441342"/>
                  <a:ext cx="68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50E4877-7147-41BF-6D4C-BD7AD397181D}"/>
                    </a:ext>
                  </a:extLst>
                </p14:cNvPr>
                <p14:cNvContentPartPr/>
                <p14:nvPr/>
              </p14:nvContentPartPr>
              <p14:xfrm>
                <a:off x="11180291" y="1452142"/>
                <a:ext cx="82440" cy="154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50E4877-7147-41BF-6D4C-BD7AD397181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74171" y="1446022"/>
                  <a:ext cx="94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B0621B2-2558-F96F-45C4-2C6006FFBE64}"/>
                    </a:ext>
                  </a:extLst>
                </p14:cNvPr>
                <p14:cNvContentPartPr/>
                <p14:nvPr/>
              </p14:nvContentPartPr>
              <p14:xfrm>
                <a:off x="11281811" y="1387342"/>
                <a:ext cx="186120" cy="293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B0621B2-2558-F96F-45C4-2C6006FFBE6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75691" y="1381222"/>
                  <a:ext cx="1983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DA3482F-BFFE-5346-EF56-C0A7BDA20496}"/>
                    </a:ext>
                  </a:extLst>
                </p14:cNvPr>
                <p14:cNvContentPartPr/>
                <p14:nvPr/>
              </p14:nvContentPartPr>
              <p14:xfrm>
                <a:off x="11462891" y="1041382"/>
                <a:ext cx="510480" cy="413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DA3482F-BFFE-5346-EF56-C0A7BDA204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56771" y="1035262"/>
                  <a:ext cx="522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B9C9DF-DC8C-C466-0E7C-AA6E511CE3A8}"/>
                    </a:ext>
                  </a:extLst>
                </p14:cNvPr>
                <p14:cNvContentPartPr/>
                <p14:nvPr/>
              </p14:nvContentPartPr>
              <p14:xfrm>
                <a:off x="11047451" y="1933822"/>
                <a:ext cx="216720" cy="133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B9C9DF-DC8C-C466-0E7C-AA6E511CE3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41331" y="1927702"/>
                  <a:ext cx="22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965331-124F-112D-CB9A-9D7C6D1A2B06}"/>
                    </a:ext>
                  </a:extLst>
                </p14:cNvPr>
                <p14:cNvContentPartPr/>
                <p14:nvPr/>
              </p14:nvContentPartPr>
              <p14:xfrm>
                <a:off x="11088131" y="2013382"/>
                <a:ext cx="181080" cy="114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965331-124F-112D-CB9A-9D7C6D1A2B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82011" y="2007262"/>
                  <a:ext cx="193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0716F05-CBDB-E07C-7E9C-680DE58E8463}"/>
                    </a:ext>
                  </a:extLst>
                </p14:cNvPr>
                <p14:cNvContentPartPr/>
                <p14:nvPr/>
              </p14:nvContentPartPr>
              <p14:xfrm>
                <a:off x="11427971" y="1689022"/>
                <a:ext cx="153720" cy="303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0716F05-CBDB-E07C-7E9C-680DE58E84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421851" y="1682902"/>
                  <a:ext cx="1659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7EBAD8-015F-35FC-5988-FD15AC5E3E5B}"/>
                    </a:ext>
                  </a:extLst>
                </p14:cNvPr>
                <p14:cNvContentPartPr/>
                <p14:nvPr/>
              </p14:nvContentPartPr>
              <p14:xfrm>
                <a:off x="6266291" y="2287702"/>
                <a:ext cx="2147760" cy="7736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7EBAD8-015F-35FC-5988-FD15AC5E3E5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60171" y="2281582"/>
                  <a:ext cx="2160000" cy="78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0B5DC4D-7597-7D92-5A5E-61CB5146415B}"/>
                    </a:ext>
                  </a:extLst>
                </p14:cNvPr>
                <p14:cNvContentPartPr/>
                <p14:nvPr/>
              </p14:nvContentPartPr>
              <p14:xfrm>
                <a:off x="8308571" y="2251702"/>
                <a:ext cx="152280" cy="2440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0B5DC4D-7597-7D92-5A5E-61CB5146415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02451" y="2245582"/>
                  <a:ext cx="164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E11538F-0127-1488-5362-F319BA8F727C}"/>
                    </a:ext>
                  </a:extLst>
                </p14:cNvPr>
                <p14:cNvContentPartPr/>
                <p14:nvPr/>
              </p14:nvContentPartPr>
              <p14:xfrm>
                <a:off x="7604051" y="1834462"/>
                <a:ext cx="20520" cy="132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E11538F-0127-1488-5362-F319BA8F72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97931" y="1828342"/>
                  <a:ext cx="3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9AC1A38-83BA-7AEA-987B-53431938D609}"/>
                    </a:ext>
                  </a:extLst>
                </p14:cNvPr>
                <p14:cNvContentPartPr/>
                <p14:nvPr/>
              </p14:nvContentPartPr>
              <p14:xfrm>
                <a:off x="7577411" y="1744822"/>
                <a:ext cx="130680" cy="181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9AC1A38-83BA-7AEA-987B-53431938D60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571291" y="1738702"/>
                  <a:ext cx="142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194FAE2-89D9-FECB-22F0-A0C53046C463}"/>
                    </a:ext>
                  </a:extLst>
                </p14:cNvPr>
                <p14:cNvContentPartPr/>
                <p14:nvPr/>
              </p14:nvContentPartPr>
              <p14:xfrm>
                <a:off x="7774331" y="1721422"/>
                <a:ext cx="293040" cy="1854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194FAE2-89D9-FECB-22F0-A0C53046C4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68211" y="1715302"/>
                  <a:ext cx="305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9E2A73E-18DC-E7C6-5DC2-4EA1ED8918FD}"/>
                    </a:ext>
                  </a:extLst>
                </p14:cNvPr>
                <p14:cNvContentPartPr/>
                <p14:nvPr/>
              </p14:nvContentPartPr>
              <p14:xfrm>
                <a:off x="8092211" y="1653022"/>
                <a:ext cx="45000" cy="946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9E2A73E-18DC-E7C6-5DC2-4EA1ED8918F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6091" y="1646902"/>
                  <a:ext cx="5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45CCC48-7AF3-5C4A-B823-E52DF50FFE8E}"/>
                    </a:ext>
                  </a:extLst>
                </p14:cNvPr>
                <p14:cNvContentPartPr/>
                <p14:nvPr/>
              </p14:nvContentPartPr>
              <p14:xfrm>
                <a:off x="8154851" y="1530262"/>
                <a:ext cx="170280" cy="139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45CCC48-7AF3-5C4A-B823-E52DF50FFE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148731" y="1524142"/>
                  <a:ext cx="182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7F20045-798F-C9E5-4678-5419BB136107}"/>
                    </a:ext>
                  </a:extLst>
                </p14:cNvPr>
                <p14:cNvContentPartPr/>
                <p14:nvPr/>
              </p14:nvContentPartPr>
              <p14:xfrm>
                <a:off x="8122811" y="1460782"/>
                <a:ext cx="14400" cy="216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7F20045-798F-C9E5-4678-5419BB1361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116691" y="1454662"/>
                  <a:ext cx="26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924D671-FCCC-DB8F-6B71-37E8870A0B4E}"/>
                    </a:ext>
                  </a:extLst>
                </p14:cNvPr>
                <p14:cNvContentPartPr/>
                <p14:nvPr/>
              </p14:nvContentPartPr>
              <p14:xfrm>
                <a:off x="8355371" y="1453222"/>
                <a:ext cx="271440" cy="214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924D671-FCCC-DB8F-6B71-37E8870A0B4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9251" y="1447102"/>
                  <a:ext cx="283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C62ADE2-37C3-913C-EC01-EEBAAB14BC77}"/>
                    </a:ext>
                  </a:extLst>
                </p14:cNvPr>
                <p14:cNvContentPartPr/>
                <p14:nvPr/>
              </p14:nvContentPartPr>
              <p14:xfrm>
                <a:off x="8600171" y="1394542"/>
                <a:ext cx="128520" cy="111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C62ADE2-37C3-913C-EC01-EEBAAB14BC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94051" y="1388422"/>
                  <a:ext cx="140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1915327-2079-8102-4101-43EA18C5DC8F}"/>
                    </a:ext>
                  </a:extLst>
                </p14:cNvPr>
                <p14:cNvContentPartPr/>
                <p14:nvPr/>
              </p14:nvContentPartPr>
              <p14:xfrm>
                <a:off x="8757491" y="1217062"/>
                <a:ext cx="162000" cy="309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1915327-2079-8102-4101-43EA18C5DC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751371" y="1210942"/>
                  <a:ext cx="1742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08D79B01-283B-1C0E-1251-76B0B6A74F95}"/>
                    </a:ext>
                  </a:extLst>
                </p14:cNvPr>
                <p14:cNvContentPartPr/>
                <p14:nvPr/>
              </p14:nvContentPartPr>
              <p14:xfrm>
                <a:off x="8919491" y="1199782"/>
                <a:ext cx="123120" cy="177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08D79B01-283B-1C0E-1251-76B0B6A74F9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13371" y="1193662"/>
                  <a:ext cx="1353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51B731C-28D7-9F18-F20C-AA673C011129}"/>
                    </a:ext>
                  </a:extLst>
                </p14:cNvPr>
                <p14:cNvContentPartPr/>
                <p14:nvPr/>
              </p14:nvContentPartPr>
              <p14:xfrm>
                <a:off x="9019931" y="1176742"/>
                <a:ext cx="109800" cy="182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51B731C-28D7-9F18-F20C-AA673C01112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13811" y="1170622"/>
                  <a:ext cx="12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537C30A-C58F-40C9-50F0-57756D144708}"/>
                    </a:ext>
                  </a:extLst>
                </p14:cNvPr>
                <p14:cNvContentPartPr/>
                <p14:nvPr/>
              </p14:nvContentPartPr>
              <p14:xfrm>
                <a:off x="9127571" y="1186102"/>
                <a:ext cx="118800" cy="95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537C30A-C58F-40C9-50F0-57756D14470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121451" y="1179982"/>
                  <a:ext cx="131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9F6FF5-BF0B-5FB0-DE40-DE9ADC31DC71}"/>
                    </a:ext>
                  </a:extLst>
                </p14:cNvPr>
                <p14:cNvContentPartPr/>
                <p14:nvPr/>
              </p14:nvContentPartPr>
              <p14:xfrm>
                <a:off x="9264011" y="1077742"/>
                <a:ext cx="134640" cy="2469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9F6FF5-BF0B-5FB0-DE40-DE9ADC31DC7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257891" y="1071622"/>
                  <a:ext cx="146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8BBF236-F7E2-B2BA-16E0-813DA6702649}"/>
                    </a:ext>
                  </a:extLst>
                </p14:cNvPr>
                <p14:cNvContentPartPr/>
                <p14:nvPr/>
              </p14:nvContentPartPr>
              <p14:xfrm>
                <a:off x="6435131" y="4354822"/>
                <a:ext cx="703080" cy="724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8BBF236-F7E2-B2BA-16E0-813DA670264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29011" y="4348702"/>
                  <a:ext cx="71532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844AC25-9789-9A22-346C-D6B329CDA31B}"/>
                    </a:ext>
                  </a:extLst>
                </p14:cNvPr>
                <p14:cNvContentPartPr/>
                <p14:nvPr/>
              </p14:nvContentPartPr>
              <p14:xfrm>
                <a:off x="6380051" y="4857022"/>
                <a:ext cx="219960" cy="2919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844AC25-9789-9A22-346C-D6B329CDA31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373931" y="4850902"/>
                  <a:ext cx="2322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72F1638-0BD0-E135-DFD1-327C797DE16F}"/>
                    </a:ext>
                  </a:extLst>
                </p14:cNvPr>
                <p14:cNvContentPartPr/>
                <p14:nvPr/>
              </p14:nvContentPartPr>
              <p14:xfrm>
                <a:off x="7192931" y="4056382"/>
                <a:ext cx="277560" cy="2062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72F1638-0BD0-E135-DFD1-327C797DE16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6811" y="4050262"/>
                  <a:ext cx="289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9D12DC6-4080-7183-F3E0-90EFF08F145B}"/>
                    </a:ext>
                  </a:extLst>
                </p14:cNvPr>
                <p14:cNvContentPartPr/>
                <p14:nvPr/>
              </p14:nvContentPartPr>
              <p14:xfrm>
                <a:off x="7499291" y="3955582"/>
                <a:ext cx="141120" cy="142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9D12DC6-4080-7183-F3E0-90EFF08F145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93171" y="3949462"/>
                  <a:ext cx="153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1090554-1E74-F032-07CB-60B7921142FF}"/>
                    </a:ext>
                  </a:extLst>
                </p14:cNvPr>
                <p14:cNvContentPartPr/>
                <p14:nvPr/>
              </p14:nvContentPartPr>
              <p14:xfrm>
                <a:off x="7785131" y="3775582"/>
                <a:ext cx="304560" cy="28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1090554-1E74-F032-07CB-60B7921142F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9011" y="3769462"/>
                  <a:ext cx="316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F413864-97D8-FA42-0C01-94009DFC75EB}"/>
                    </a:ext>
                  </a:extLst>
                </p14:cNvPr>
                <p14:cNvContentPartPr/>
                <p14:nvPr/>
              </p14:nvContentPartPr>
              <p14:xfrm>
                <a:off x="8129291" y="3770902"/>
                <a:ext cx="72360" cy="97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F413864-97D8-FA42-0C01-94009DFC75E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123171" y="3764782"/>
                  <a:ext cx="84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7F987A8-0326-7631-247E-55435CBF61D3}"/>
                    </a:ext>
                  </a:extLst>
                </p14:cNvPr>
                <p14:cNvContentPartPr/>
                <p14:nvPr/>
              </p14:nvContentPartPr>
              <p14:xfrm>
                <a:off x="8217131" y="3651022"/>
                <a:ext cx="135360" cy="160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7F987A8-0326-7631-247E-55435CBF61D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211011" y="3644902"/>
                  <a:ext cx="147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54622E4-F6DF-2949-D870-EE0A8180ECAF}"/>
                    </a:ext>
                  </a:extLst>
                </p14:cNvPr>
                <p14:cNvContentPartPr/>
                <p14:nvPr/>
              </p14:nvContentPartPr>
              <p14:xfrm>
                <a:off x="8306411" y="3690262"/>
                <a:ext cx="16200" cy="133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54622E4-F6DF-2949-D870-EE0A8180EC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00291" y="3684142"/>
                  <a:ext cx="28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7045F75-9041-039C-5985-9789B8C41A29}"/>
                    </a:ext>
                  </a:extLst>
                </p14:cNvPr>
                <p14:cNvContentPartPr/>
                <p14:nvPr/>
              </p14:nvContentPartPr>
              <p14:xfrm>
                <a:off x="8374811" y="3678022"/>
                <a:ext cx="225720" cy="98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7045F75-9041-039C-5985-9789B8C41A2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68691" y="3671902"/>
                  <a:ext cx="23796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A327447-0F6D-368F-A4C6-C1ECB5E53D33}"/>
                  </a:ext>
                </a:extLst>
              </p14:cNvPr>
              <p14:cNvContentPartPr/>
              <p14:nvPr/>
            </p14:nvContentPartPr>
            <p14:xfrm>
              <a:off x="2400611" y="4993822"/>
              <a:ext cx="198720" cy="2822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A327447-0F6D-368F-A4C6-C1ECB5E53D3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94491" y="4987702"/>
                <a:ext cx="210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FCCB6319-5BCD-94E4-1F56-05E60E96F76B}"/>
                  </a:ext>
                </a:extLst>
              </p14:cNvPr>
              <p14:cNvContentPartPr/>
              <p14:nvPr/>
            </p14:nvContentPartPr>
            <p14:xfrm>
              <a:off x="2349491" y="6373342"/>
              <a:ext cx="533880" cy="60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FCCB6319-5BCD-94E4-1F56-05E60E96F7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343371" y="6367222"/>
                <a:ext cx="5461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E2A7FAC7-47FD-9DE1-5766-E8045024DE2B}"/>
                  </a:ext>
                </a:extLst>
              </p14:cNvPr>
              <p14:cNvContentPartPr/>
              <p14:nvPr/>
            </p14:nvContentPartPr>
            <p14:xfrm>
              <a:off x="2207651" y="5216302"/>
              <a:ext cx="480240" cy="2624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E2A7FAC7-47FD-9DE1-5766-E8045024DE2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201531" y="5210182"/>
                <a:ext cx="4924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FFE4A98-8752-06BD-EA72-4B962C928978}"/>
                  </a:ext>
                </a:extLst>
              </p14:cNvPr>
              <p14:cNvContentPartPr/>
              <p14:nvPr/>
            </p14:nvContentPartPr>
            <p14:xfrm>
              <a:off x="5467811" y="6400342"/>
              <a:ext cx="381960" cy="414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FFE4A98-8752-06BD-EA72-4B962C92897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61691" y="6394222"/>
                <a:ext cx="394200" cy="5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95739" y="562248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endParaRPr lang="de-DE" sz="2400" dirty="0"/>
          </a:p>
          <a:p>
            <a:r>
              <a:rPr lang="de-DE" sz="2400" dirty="0"/>
              <a:t>       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B49369-4713-47C9-AA27-5DFA975A5E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D1CECD8-7C1E-CE12-AA29-599B381A4832}"/>
                  </a:ext>
                </a:extLst>
              </p14:cNvPr>
              <p14:cNvContentPartPr/>
              <p14:nvPr/>
            </p14:nvContentPartPr>
            <p14:xfrm>
              <a:off x="6002411" y="1663462"/>
              <a:ext cx="3483720" cy="104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D1CECD8-7C1E-CE12-AA29-599B381A48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96291" y="1657342"/>
                <a:ext cx="3495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3BE4455-C47A-AF34-5FD5-4BCDA04A3F19}"/>
                  </a:ext>
                </a:extLst>
              </p14:cNvPr>
              <p14:cNvContentPartPr/>
              <p14:nvPr/>
            </p14:nvContentPartPr>
            <p14:xfrm>
              <a:off x="702491" y="2081422"/>
              <a:ext cx="1742760" cy="135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3BE4455-C47A-AF34-5FD5-4BCDA04A3F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6371" y="2075302"/>
                <a:ext cx="1755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47E672C-1D20-B015-E206-93D3509950AA}"/>
                  </a:ext>
                </a:extLst>
              </p14:cNvPr>
              <p14:cNvContentPartPr/>
              <p14:nvPr/>
            </p14:nvContentPartPr>
            <p14:xfrm>
              <a:off x="801851" y="1672462"/>
              <a:ext cx="3639960" cy="1141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47E672C-1D20-B015-E206-93D3509950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5731" y="1666342"/>
                <a:ext cx="36522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3112E45-A14A-018B-D5C1-8889E297966C}"/>
                  </a:ext>
                </a:extLst>
              </p14:cNvPr>
              <p14:cNvContentPartPr/>
              <p14:nvPr/>
            </p14:nvContentPartPr>
            <p14:xfrm>
              <a:off x="2873291" y="3109582"/>
              <a:ext cx="2419560" cy="92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3112E45-A14A-018B-D5C1-8889E297966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7171" y="3103462"/>
                <a:ext cx="2431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7FAD313-B0AB-8AAF-0C37-90F4C4ED0BAA}"/>
                  </a:ext>
                </a:extLst>
              </p14:cNvPr>
              <p14:cNvContentPartPr/>
              <p14:nvPr/>
            </p14:nvContentPartPr>
            <p14:xfrm>
              <a:off x="1427171" y="4641742"/>
              <a:ext cx="3133800" cy="806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7FAD313-B0AB-8AAF-0C37-90F4C4ED0B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1051" y="4635622"/>
                <a:ext cx="314604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B84844B-1D06-6761-9D09-AE2F200EF82D}"/>
              </a:ext>
            </a:extLst>
          </p:cNvPr>
          <p:cNvGrpSpPr/>
          <p:nvPr/>
        </p:nvGrpSpPr>
        <p:grpSpPr>
          <a:xfrm>
            <a:off x="1395851" y="5326462"/>
            <a:ext cx="2563200" cy="532440"/>
            <a:chOff x="1395851" y="5326462"/>
            <a:chExt cx="25632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886DAD-3EF1-9ED6-280D-A5A4F8A185E3}"/>
                    </a:ext>
                  </a:extLst>
                </p14:cNvPr>
                <p14:cNvContentPartPr/>
                <p14:nvPr/>
              </p14:nvContentPartPr>
              <p14:xfrm>
                <a:off x="1395851" y="5355262"/>
                <a:ext cx="2563200" cy="96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886DAD-3EF1-9ED6-280D-A5A4F8A185E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89731" y="5349142"/>
                  <a:ext cx="2575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01709A1-8912-C417-32AB-4267477E659B}"/>
                    </a:ext>
                  </a:extLst>
                </p14:cNvPr>
                <p14:cNvContentPartPr/>
                <p14:nvPr/>
              </p14:nvContentPartPr>
              <p14:xfrm>
                <a:off x="2319971" y="5341942"/>
                <a:ext cx="110880" cy="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01709A1-8912-C417-32AB-4267477E659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13851" y="5335822"/>
                  <a:ext cx="123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7B59517-2E0A-58C3-D99B-A48F330754E2}"/>
                    </a:ext>
                  </a:extLst>
                </p14:cNvPr>
                <p14:cNvContentPartPr/>
                <p14:nvPr/>
              </p14:nvContentPartPr>
              <p14:xfrm>
                <a:off x="1603931" y="5326462"/>
                <a:ext cx="1789920" cy="532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7B59517-2E0A-58C3-D99B-A48F330754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97811" y="5320342"/>
                  <a:ext cx="1802160" cy="54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60098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301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81002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902187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638000" imgH="482400" progId="Equation.3">
                  <p:embed/>
                </p:oleObj>
              </mc:Choice>
              <mc:Fallback>
                <p:oleObj name="Formel" r:id="rId2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87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299561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866600" imgH="495000" progId="Equation.3">
                  <p:embed/>
                </p:oleObj>
              </mc:Choice>
              <mc:Fallback>
                <p:oleObj name="Formel" r:id="rId4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561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23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8373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9311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45498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52279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E5C8DF-5587-40C6-975A-C2876571CAA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3032DEC-8495-6A7E-0FA1-F1C4D20A788D}"/>
              </a:ext>
            </a:extLst>
          </p:cNvPr>
          <p:cNvGrpSpPr/>
          <p:nvPr/>
        </p:nvGrpSpPr>
        <p:grpSpPr>
          <a:xfrm>
            <a:off x="310091" y="2163142"/>
            <a:ext cx="513720" cy="697680"/>
            <a:chOff x="310091" y="2163142"/>
            <a:chExt cx="51372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6C08B26-0792-EDCD-9BE9-A9F61190A6B7}"/>
                    </a:ext>
                  </a:extLst>
                </p14:cNvPr>
                <p14:cNvContentPartPr/>
                <p14:nvPr/>
              </p14:nvContentPartPr>
              <p14:xfrm>
                <a:off x="538331" y="2457982"/>
                <a:ext cx="285480" cy="402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6C08B26-0792-EDCD-9BE9-A9F61190A6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2211" y="2451862"/>
                  <a:ext cx="2977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38C18B-A82D-4EE0-5336-D08C35771266}"/>
                    </a:ext>
                  </a:extLst>
                </p14:cNvPr>
                <p14:cNvContentPartPr/>
                <p14:nvPr/>
              </p14:nvContentPartPr>
              <p14:xfrm>
                <a:off x="310091" y="2275102"/>
                <a:ext cx="4896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38C18B-A82D-4EE0-5336-D08C357712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3971" y="2268982"/>
                  <a:ext cx="61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7537538-30D4-4415-9ED0-96ED2D82ED84}"/>
                    </a:ext>
                  </a:extLst>
                </p14:cNvPr>
                <p14:cNvContentPartPr/>
                <p14:nvPr/>
              </p14:nvContentPartPr>
              <p14:xfrm>
                <a:off x="415571" y="2360062"/>
                <a:ext cx="59040" cy="69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7537538-30D4-4415-9ED0-96ED2D82ED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9451" y="2353942"/>
                  <a:ext cx="71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CD02ADB-CBB3-BE1C-9E9A-F5173432D6AF}"/>
                    </a:ext>
                  </a:extLst>
                </p14:cNvPr>
                <p14:cNvContentPartPr/>
                <p14:nvPr/>
              </p14:nvContentPartPr>
              <p14:xfrm>
                <a:off x="425651" y="2163142"/>
                <a:ext cx="166680" cy="197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CD02ADB-CBB3-BE1C-9E9A-F5173432D6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9531" y="2157022"/>
                  <a:ext cx="17892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666EB49-0483-D5DC-BE81-BE73286234C4}"/>
              </a:ext>
            </a:extLst>
          </p:cNvPr>
          <p:cNvGrpSpPr/>
          <p:nvPr/>
        </p:nvGrpSpPr>
        <p:grpSpPr>
          <a:xfrm>
            <a:off x="2161931" y="5531302"/>
            <a:ext cx="1706400" cy="711000"/>
            <a:chOff x="2161931" y="5531302"/>
            <a:chExt cx="170640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DA26AEE-C339-1A98-0556-7EE279510691}"/>
                    </a:ext>
                  </a:extLst>
                </p14:cNvPr>
                <p14:cNvContentPartPr/>
                <p14:nvPr/>
              </p14:nvContentPartPr>
              <p14:xfrm>
                <a:off x="2161931" y="5537782"/>
                <a:ext cx="310320" cy="34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DA26AEE-C339-1A98-0556-7EE27951069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5811" y="5531662"/>
                  <a:ext cx="3225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0793DB6-F8A0-56C6-7488-77E441A3A7FE}"/>
                    </a:ext>
                  </a:extLst>
                </p14:cNvPr>
                <p14:cNvContentPartPr/>
                <p14:nvPr/>
              </p14:nvContentPartPr>
              <p14:xfrm>
                <a:off x="3006131" y="5531302"/>
                <a:ext cx="356040" cy="19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0793DB6-F8A0-56C6-7488-77E441A3A7F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0011" y="5525182"/>
                  <a:ext cx="368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554D5C9-FBB9-D09C-CE25-D81B71DAD386}"/>
                    </a:ext>
                  </a:extLst>
                </p14:cNvPr>
                <p14:cNvContentPartPr/>
                <p14:nvPr/>
              </p14:nvContentPartPr>
              <p14:xfrm>
                <a:off x="2179931" y="5677462"/>
                <a:ext cx="126360" cy="302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554D5C9-FBB9-D09C-CE25-D81B71DAD3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73811" y="5671342"/>
                  <a:ext cx="1386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C99454B-CD0B-5568-196F-2598DF866D73}"/>
                    </a:ext>
                  </a:extLst>
                </p14:cNvPr>
                <p14:cNvContentPartPr/>
                <p14:nvPr/>
              </p14:nvContentPartPr>
              <p14:xfrm>
                <a:off x="2276411" y="5711302"/>
                <a:ext cx="122040" cy="194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C99454B-CD0B-5568-196F-2598DF866D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70291" y="5705182"/>
                  <a:ext cx="134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803A6A3-F56B-F838-A06C-F6748D80B914}"/>
                    </a:ext>
                  </a:extLst>
                </p14:cNvPr>
                <p14:cNvContentPartPr/>
                <p14:nvPr/>
              </p14:nvContentPartPr>
              <p14:xfrm>
                <a:off x="2412491" y="5761342"/>
                <a:ext cx="212760" cy="121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803A6A3-F56B-F838-A06C-F6748D80B9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6371" y="5755222"/>
                  <a:ext cx="22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5C301D0-9BC4-23DD-146C-B57FF9CDD920}"/>
                    </a:ext>
                  </a:extLst>
                </p14:cNvPr>
                <p14:cNvContentPartPr/>
                <p14:nvPr/>
              </p14:nvContentPartPr>
              <p14:xfrm>
                <a:off x="2604371" y="5789782"/>
                <a:ext cx="77040" cy="44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5C301D0-9BC4-23DD-146C-B57FF9CDD92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98251" y="5783662"/>
                  <a:ext cx="89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70CF992-317D-7ACC-7416-A6BBD741927E}"/>
                    </a:ext>
                  </a:extLst>
                </p14:cNvPr>
                <p14:cNvContentPartPr/>
                <p14:nvPr/>
              </p14:nvContentPartPr>
              <p14:xfrm>
                <a:off x="2703371" y="5663782"/>
                <a:ext cx="107280" cy="172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70CF992-317D-7ACC-7416-A6BBD74192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97251" y="5657662"/>
                  <a:ext cx="119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711F855-8689-92AE-4E7A-9A186B689802}"/>
                    </a:ext>
                  </a:extLst>
                </p14:cNvPr>
                <p14:cNvContentPartPr/>
                <p14:nvPr/>
              </p14:nvContentPartPr>
              <p14:xfrm>
                <a:off x="2805971" y="5705542"/>
                <a:ext cx="89640" cy="114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711F855-8689-92AE-4E7A-9A186B68980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99851" y="5699422"/>
                  <a:ext cx="101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E81C191-D5E0-E337-D6D5-9EAD477D7C64}"/>
                    </a:ext>
                  </a:extLst>
                </p14:cNvPr>
                <p14:cNvContentPartPr/>
                <p14:nvPr/>
              </p14:nvContentPartPr>
              <p14:xfrm>
                <a:off x="2953211" y="5581702"/>
                <a:ext cx="93960" cy="208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E81C191-D5E0-E337-D6D5-9EAD477D7C6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47091" y="5575582"/>
                  <a:ext cx="106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36616D-080A-955F-0EA9-108EF62B3E55}"/>
                    </a:ext>
                  </a:extLst>
                </p14:cNvPr>
                <p14:cNvContentPartPr/>
                <p14:nvPr/>
              </p14:nvContentPartPr>
              <p14:xfrm>
                <a:off x="3093611" y="5696182"/>
                <a:ext cx="134640" cy="106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36616D-080A-955F-0EA9-108EF62B3E5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87491" y="5690062"/>
                  <a:ext cx="146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D5807E5-8FD1-3CA8-3F38-F52D99566E14}"/>
                    </a:ext>
                  </a:extLst>
                </p14:cNvPr>
                <p14:cNvContentPartPr/>
                <p14:nvPr/>
              </p14:nvContentPartPr>
              <p14:xfrm>
                <a:off x="3237611" y="5690422"/>
                <a:ext cx="240480" cy="102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D5807E5-8FD1-3CA8-3F38-F52D99566E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31491" y="5684302"/>
                  <a:ext cx="25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B896448-7FCA-E988-820D-E653455DB0ED}"/>
                    </a:ext>
                  </a:extLst>
                </p14:cNvPr>
                <p14:cNvContentPartPr/>
                <p14:nvPr/>
              </p14:nvContentPartPr>
              <p14:xfrm>
                <a:off x="3514091" y="5539582"/>
                <a:ext cx="170280" cy="236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B896448-7FCA-E988-820D-E653455DB0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07971" y="5533462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0AD467-A6E8-484B-ECC9-4611A9235D74}"/>
                    </a:ext>
                  </a:extLst>
                </p14:cNvPr>
                <p14:cNvContentPartPr/>
                <p14:nvPr/>
              </p14:nvContentPartPr>
              <p14:xfrm>
                <a:off x="3717851" y="5613742"/>
                <a:ext cx="55080" cy="52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0AD467-A6E8-484B-ECC9-4611A9235D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11731" y="5607622"/>
                  <a:ext cx="6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D973D4-F08A-85BF-D9AE-3AC7CCB4CC7E}"/>
                    </a:ext>
                  </a:extLst>
                </p14:cNvPr>
                <p14:cNvContentPartPr/>
                <p14:nvPr/>
              </p14:nvContentPartPr>
              <p14:xfrm>
                <a:off x="2876171" y="6067342"/>
                <a:ext cx="264600" cy="174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D973D4-F08A-85BF-D9AE-3AC7CCB4CC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70051" y="6061222"/>
                  <a:ext cx="276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2899BEB-179C-FC24-FC62-082F1C4DA5C9}"/>
                    </a:ext>
                  </a:extLst>
                </p14:cNvPr>
                <p14:cNvContentPartPr/>
                <p14:nvPr/>
              </p14:nvContentPartPr>
              <p14:xfrm>
                <a:off x="3121331" y="5961142"/>
                <a:ext cx="248040" cy="199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2899BEB-179C-FC24-FC62-082F1C4DA5C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5211" y="5955022"/>
                  <a:ext cx="260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3D35C05-C249-55B6-1BBF-CABB13E4797B}"/>
                    </a:ext>
                  </a:extLst>
                </p14:cNvPr>
                <p14:cNvContentPartPr/>
                <p14:nvPr/>
              </p14:nvContentPartPr>
              <p14:xfrm>
                <a:off x="3255971" y="5884102"/>
                <a:ext cx="9000" cy="2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3D35C05-C249-55B6-1BBF-CABB13E4797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49851" y="5877982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61755B5-5172-7029-5E03-B7D60FD20B2C}"/>
                    </a:ext>
                  </a:extLst>
                </p14:cNvPr>
                <p14:cNvContentPartPr/>
                <p14:nvPr/>
              </p14:nvContentPartPr>
              <p14:xfrm>
                <a:off x="3329411" y="5862502"/>
                <a:ext cx="469080" cy="373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61755B5-5172-7029-5E03-B7D60FD20B2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23291" y="5856382"/>
                  <a:ext cx="4813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D9BDE0-7814-121A-EB91-F66BC5884F58}"/>
                    </a:ext>
                  </a:extLst>
                </p14:cNvPr>
                <p14:cNvContentPartPr/>
                <p14:nvPr/>
              </p14:nvContentPartPr>
              <p14:xfrm>
                <a:off x="3737291" y="5777182"/>
                <a:ext cx="131040" cy="271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D9BDE0-7814-121A-EB91-F66BC5884F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1171" y="5771062"/>
                  <a:ext cx="14328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142041D-62B8-B54C-CCAD-7A328BBEAF15}"/>
                  </a:ext>
                </a:extLst>
              </p14:cNvPr>
              <p14:cNvContentPartPr/>
              <p14:nvPr/>
            </p14:nvContentPartPr>
            <p14:xfrm>
              <a:off x="5048051" y="1399942"/>
              <a:ext cx="3186000" cy="988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142041D-62B8-B54C-CCAD-7A328BBEAF1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041931" y="1393822"/>
                <a:ext cx="319824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DC5CA21-8F9D-4839-EB73-BF99DE5B1D82}"/>
                  </a:ext>
                </a:extLst>
              </p14:cNvPr>
              <p14:cNvContentPartPr/>
              <p14:nvPr/>
            </p14:nvContentPartPr>
            <p14:xfrm>
              <a:off x="841091" y="4741102"/>
              <a:ext cx="257760" cy="752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DC5CA21-8F9D-4839-EB73-BF99DE5B1D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34971" y="4734982"/>
                <a:ext cx="270000" cy="8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7F3FA9D4-A6D9-B03D-AAE5-3D224389369A}"/>
              </a:ext>
            </a:extLst>
          </p:cNvPr>
          <p:cNvGrpSpPr/>
          <p:nvPr/>
        </p:nvGrpSpPr>
        <p:grpSpPr>
          <a:xfrm>
            <a:off x="4836371" y="2495782"/>
            <a:ext cx="3479040" cy="2096640"/>
            <a:chOff x="4836371" y="2495782"/>
            <a:chExt cx="3479040" cy="20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7189A6C-1EB1-A6D0-3B1C-807FD69B3E5F}"/>
                    </a:ext>
                  </a:extLst>
                </p14:cNvPr>
                <p14:cNvContentPartPr/>
                <p14:nvPr/>
              </p14:nvContentPartPr>
              <p14:xfrm>
                <a:off x="6115451" y="2776942"/>
                <a:ext cx="1083960" cy="1815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7189A6C-1EB1-A6D0-3B1C-807FD69B3E5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9331" y="2770822"/>
                  <a:ext cx="109620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32118D-AD3B-DD1E-F13A-1F048A0918E3}"/>
                    </a:ext>
                  </a:extLst>
                </p14:cNvPr>
                <p14:cNvContentPartPr/>
                <p14:nvPr/>
              </p14:nvContentPartPr>
              <p14:xfrm>
                <a:off x="7547531" y="2628262"/>
                <a:ext cx="767880" cy="1317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32118D-AD3B-DD1E-F13A-1F048A0918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41411" y="2622142"/>
                  <a:ext cx="780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E6344DE-005B-FA24-FE3D-05BD353D3E88}"/>
                    </a:ext>
                  </a:extLst>
                </p14:cNvPr>
                <p14:cNvContentPartPr/>
                <p14:nvPr/>
              </p14:nvContentPartPr>
              <p14:xfrm>
                <a:off x="4836371" y="2495782"/>
                <a:ext cx="277920" cy="41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E6344DE-005B-FA24-FE3D-05BD353D3E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30251" y="2489662"/>
                  <a:ext cx="2901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9C87991E-EEC2-1845-EF0B-E27A3F9252FE}"/>
              </a:ext>
            </a:extLst>
          </p:cNvPr>
          <p:cNvGrpSpPr/>
          <p:nvPr/>
        </p:nvGrpSpPr>
        <p:grpSpPr>
          <a:xfrm>
            <a:off x="1886531" y="3723742"/>
            <a:ext cx="977400" cy="119160"/>
            <a:chOff x="1886531" y="3723742"/>
            <a:chExt cx="97740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65351B4-FE32-31B2-5EEB-402A42548550}"/>
                    </a:ext>
                  </a:extLst>
                </p14:cNvPr>
                <p14:cNvContentPartPr/>
                <p14:nvPr/>
              </p14:nvContentPartPr>
              <p14:xfrm>
                <a:off x="1904531" y="3790342"/>
                <a:ext cx="25200" cy="52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65351B4-FE32-31B2-5EEB-402A4254855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98411" y="3784222"/>
                  <a:ext cx="37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1F549E4-01FF-09CF-914F-51517B278554}"/>
                    </a:ext>
                  </a:extLst>
                </p14:cNvPr>
                <p14:cNvContentPartPr/>
                <p14:nvPr/>
              </p14:nvContentPartPr>
              <p14:xfrm>
                <a:off x="2817851" y="3731662"/>
                <a:ext cx="46080" cy="38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1F549E4-01FF-09CF-914F-51517B2785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1731" y="3725542"/>
                  <a:ext cx="58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C85AC98-6327-22F3-8256-11E4211E6A23}"/>
                    </a:ext>
                  </a:extLst>
                </p14:cNvPr>
                <p14:cNvContentPartPr/>
                <p14:nvPr/>
              </p14:nvContentPartPr>
              <p14:xfrm>
                <a:off x="1886531" y="3723742"/>
                <a:ext cx="917280" cy="979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C85AC98-6327-22F3-8256-11E4211E6A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80411" y="3717622"/>
                  <a:ext cx="9295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374A237D-2CE1-B60E-BB10-3BD13D7037FA}"/>
              </a:ext>
            </a:extLst>
          </p:cNvPr>
          <p:cNvGrpSpPr/>
          <p:nvPr/>
        </p:nvGrpSpPr>
        <p:grpSpPr>
          <a:xfrm>
            <a:off x="8661011" y="501742"/>
            <a:ext cx="3335040" cy="2045520"/>
            <a:chOff x="8661011" y="501742"/>
            <a:chExt cx="3335040" cy="20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717AA1B-B7BE-E171-307C-A3BFFA5963DD}"/>
                    </a:ext>
                  </a:extLst>
                </p14:cNvPr>
                <p14:cNvContentPartPr/>
                <p14:nvPr/>
              </p14:nvContentPartPr>
              <p14:xfrm>
                <a:off x="10051331" y="763822"/>
                <a:ext cx="35280" cy="1499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717AA1B-B7BE-E171-307C-A3BFFA5963D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045211" y="757702"/>
                  <a:ext cx="47520" cy="15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12BFC68-0E41-B68A-247F-4D2C0D7A6AEA}"/>
                    </a:ext>
                  </a:extLst>
                </p14:cNvPr>
                <p14:cNvContentPartPr/>
                <p14:nvPr/>
              </p14:nvContentPartPr>
              <p14:xfrm>
                <a:off x="8937851" y="2135062"/>
                <a:ext cx="2493720" cy="39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12BFC68-0E41-B68A-247F-4D2C0D7A6A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931731" y="2128942"/>
                  <a:ext cx="2505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D0C9461-198E-2D0B-FCDA-DD26706319C9}"/>
                    </a:ext>
                  </a:extLst>
                </p14:cNvPr>
                <p14:cNvContentPartPr/>
                <p14:nvPr/>
              </p14:nvContentPartPr>
              <p14:xfrm>
                <a:off x="11454971" y="2000062"/>
                <a:ext cx="168120" cy="264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D0C9461-198E-2D0B-FCDA-DD26706319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448851" y="1993942"/>
                  <a:ext cx="180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F1128D-02F6-A16E-89B6-5FAE3EDE7D25}"/>
                    </a:ext>
                  </a:extLst>
                </p14:cNvPr>
                <p14:cNvContentPartPr/>
                <p14:nvPr/>
              </p14:nvContentPartPr>
              <p14:xfrm>
                <a:off x="8661011" y="1482382"/>
                <a:ext cx="3335040" cy="669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F1128D-02F6-A16E-89B6-5FAE3EDE7D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54891" y="1476262"/>
                  <a:ext cx="334728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F86DE62-9206-4D69-BF24-41A76E55C113}"/>
                    </a:ext>
                  </a:extLst>
                </p14:cNvPr>
                <p14:cNvContentPartPr/>
                <p14:nvPr/>
              </p14:nvContentPartPr>
              <p14:xfrm>
                <a:off x="9910571" y="501742"/>
                <a:ext cx="301680" cy="378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F86DE62-9206-4D69-BF24-41A76E55C1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4451" y="495622"/>
                  <a:ext cx="313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F406548-8563-5D7A-DFFB-9BAADB270900}"/>
                    </a:ext>
                  </a:extLst>
                </p14:cNvPr>
                <p14:cNvContentPartPr/>
                <p14:nvPr/>
              </p14:nvContentPartPr>
              <p14:xfrm>
                <a:off x="8761091" y="2163502"/>
                <a:ext cx="93240" cy="100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F406548-8563-5D7A-DFFB-9BAADB27090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54971" y="2157382"/>
                  <a:ext cx="105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E16FCF3-A8E0-6CAC-EDE2-F63C06068AA7}"/>
                    </a:ext>
                  </a:extLst>
                </p14:cNvPr>
                <p14:cNvContentPartPr/>
                <p14:nvPr/>
              </p14:nvContentPartPr>
              <p14:xfrm>
                <a:off x="8993291" y="2097262"/>
                <a:ext cx="83880" cy="622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E16FCF3-A8E0-6CAC-EDE2-F63C06068A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987171" y="2091142"/>
                  <a:ext cx="96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86EF57A-AF95-E610-3972-9A525864CD95}"/>
                    </a:ext>
                  </a:extLst>
                </p14:cNvPr>
                <p14:cNvContentPartPr/>
                <p14:nvPr/>
              </p14:nvContentPartPr>
              <p14:xfrm>
                <a:off x="9217571" y="1991062"/>
                <a:ext cx="323280" cy="214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86EF57A-AF95-E610-3972-9A525864CD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11451" y="1984942"/>
                  <a:ext cx="33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6A7AF3C-5FB2-513C-657D-55E37B81C8AE}"/>
                    </a:ext>
                  </a:extLst>
                </p14:cNvPr>
                <p14:cNvContentPartPr/>
                <p14:nvPr/>
              </p14:nvContentPartPr>
              <p14:xfrm>
                <a:off x="9691331" y="1806382"/>
                <a:ext cx="145800" cy="272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6A7AF3C-5FB2-513C-657D-55E37B81C8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685211" y="1800262"/>
                  <a:ext cx="158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4EDF5A-868D-AC3A-0FB1-ACF694C252AA}"/>
                    </a:ext>
                  </a:extLst>
                </p14:cNvPr>
                <p14:cNvContentPartPr/>
                <p14:nvPr/>
              </p14:nvContentPartPr>
              <p14:xfrm>
                <a:off x="9935051" y="1683622"/>
                <a:ext cx="517320" cy="463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4EDF5A-868D-AC3A-0FB1-ACF694C252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28931" y="1677502"/>
                  <a:ext cx="5295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031000E-30EE-0A9B-9F0C-A30DD9B3EFCF}"/>
                    </a:ext>
                  </a:extLst>
                </p14:cNvPr>
                <p14:cNvContentPartPr/>
                <p14:nvPr/>
              </p14:nvContentPartPr>
              <p14:xfrm>
                <a:off x="10576211" y="1780102"/>
                <a:ext cx="418680" cy="385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031000E-30EE-0A9B-9F0C-A30DD9B3EFC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70091" y="1773982"/>
                  <a:ext cx="4309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CC198B4-BE42-0690-6255-A68415CE6FB0}"/>
                    </a:ext>
                  </a:extLst>
                </p14:cNvPr>
                <p14:cNvContentPartPr/>
                <p14:nvPr/>
              </p14:nvContentPartPr>
              <p14:xfrm>
                <a:off x="11106131" y="1984942"/>
                <a:ext cx="347760" cy="1317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CC198B4-BE42-0690-6255-A68415CE6F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100011" y="1978822"/>
                  <a:ext cx="360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7C5EC3D-2D28-CD12-0ADA-03AB5034EB3F}"/>
                    </a:ext>
                  </a:extLst>
                </p14:cNvPr>
                <p14:cNvContentPartPr/>
                <p14:nvPr/>
              </p14:nvContentPartPr>
              <p14:xfrm>
                <a:off x="11571971" y="2106262"/>
                <a:ext cx="141840" cy="9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7C5EC3D-2D28-CD12-0ADA-03AB5034EB3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65851" y="2100142"/>
                  <a:ext cx="154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D467CC-A596-83B3-EF24-B15B3DB4A715}"/>
                    </a:ext>
                  </a:extLst>
                </p14:cNvPr>
                <p14:cNvContentPartPr/>
                <p14:nvPr/>
              </p14:nvContentPartPr>
              <p14:xfrm>
                <a:off x="11154731" y="1761742"/>
                <a:ext cx="648720" cy="635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D467CC-A596-83B3-EF24-B15B3DB4A7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148611" y="1755622"/>
                  <a:ext cx="66096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7734AB2-9AAA-E07B-4893-DDBFEFEA8405}"/>
                    </a:ext>
                  </a:extLst>
                </p14:cNvPr>
                <p14:cNvContentPartPr/>
                <p14:nvPr/>
              </p14:nvContentPartPr>
              <p14:xfrm>
                <a:off x="8721131" y="1820782"/>
                <a:ext cx="550800" cy="72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7734AB2-9AAA-E07B-4893-DDBFEFEA84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15011" y="1814662"/>
                  <a:ext cx="563040" cy="73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altLang="de-DE" sz="2400" dirty="0"/>
                  <a:t>       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753C366-6B25-40A9-B471-275F0F2BEC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4D40C3D-3662-34E4-65D9-C9AA94A10063}"/>
                  </a:ext>
                </a:extLst>
              </p14:cNvPr>
              <p14:cNvContentPartPr/>
              <p14:nvPr/>
            </p14:nvContentPartPr>
            <p14:xfrm>
              <a:off x="7640771" y="1347022"/>
              <a:ext cx="1014840" cy="91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4D40C3D-3662-34E4-65D9-C9AA94A100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34651" y="1340902"/>
                <a:ext cx="10270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7208260-5295-6F19-870B-8A0EF3051982}"/>
                  </a:ext>
                </a:extLst>
              </p14:cNvPr>
              <p14:cNvContentPartPr/>
              <p14:nvPr/>
            </p14:nvContentPartPr>
            <p14:xfrm>
              <a:off x="5513171" y="1465462"/>
              <a:ext cx="309960" cy="6638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7208260-5295-6F19-870B-8A0EF30519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7051" y="1459342"/>
                <a:ext cx="3222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1C2C8CD4-B686-BF20-F6EA-15AEFC1E5E68}"/>
                  </a:ext>
                </a:extLst>
              </p14:cNvPr>
              <p14:cNvContentPartPr/>
              <p14:nvPr/>
            </p14:nvContentPartPr>
            <p14:xfrm>
              <a:off x="6904211" y="3108502"/>
              <a:ext cx="381240" cy="738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1C2C8CD4-B686-BF20-F6EA-15AEFC1E5E6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98091" y="3102382"/>
                <a:ext cx="3934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614CE69-40F5-E609-9C50-CBF420FE2351}"/>
                  </a:ext>
                </a:extLst>
              </p14:cNvPr>
              <p14:cNvContentPartPr/>
              <p14:nvPr/>
            </p14:nvContentPartPr>
            <p14:xfrm>
              <a:off x="8866931" y="3046222"/>
              <a:ext cx="508320" cy="997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614CE69-40F5-E609-9C50-CBF420FE235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860811" y="3040102"/>
                <a:ext cx="520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02EA54E-9ED5-3207-DBE2-69730EFCC999}"/>
                  </a:ext>
                </a:extLst>
              </p14:cNvPr>
              <p14:cNvContentPartPr/>
              <p14:nvPr/>
            </p14:nvContentPartPr>
            <p14:xfrm>
              <a:off x="1389731" y="4221622"/>
              <a:ext cx="6131160" cy="1566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02EA54E-9ED5-3207-DBE2-69730EFCC9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83611" y="4215502"/>
                <a:ext cx="614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8862A0E-220E-9CE1-8BD7-E2466C61FC8F}"/>
                  </a:ext>
                </a:extLst>
              </p14:cNvPr>
              <p14:cNvContentPartPr/>
              <p14:nvPr/>
            </p14:nvContentPartPr>
            <p14:xfrm>
              <a:off x="3032411" y="5605822"/>
              <a:ext cx="2049840" cy="1263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8862A0E-220E-9CE1-8BD7-E2466C61FC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26291" y="5599702"/>
                <a:ext cx="2062080" cy="1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4FBB128-D154-4717-A580-4C2C228F8445}"/>
                  </a:ext>
                </a:extLst>
              </p14:cNvPr>
              <p14:cNvContentPartPr/>
              <p14:nvPr/>
            </p14:nvContentPartPr>
            <p14:xfrm>
              <a:off x="8143654" y="2602565"/>
              <a:ext cx="1631520" cy="42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4FBB128-D154-4717-A580-4C2C228F84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9334" y="2598245"/>
                <a:ext cx="16401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273C900-AAB7-40B9-A3B9-406EDC207365}"/>
              </a:ext>
            </a:extLst>
          </p:cNvPr>
          <p:cNvGrpSpPr/>
          <p:nvPr/>
        </p:nvGrpSpPr>
        <p:grpSpPr>
          <a:xfrm>
            <a:off x="8637934" y="1779605"/>
            <a:ext cx="733320" cy="297000"/>
            <a:chOff x="8637934" y="1779605"/>
            <a:chExt cx="7333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D70E05F-0304-43F5-8D17-C1B4E461640B}"/>
                    </a:ext>
                  </a:extLst>
                </p14:cNvPr>
                <p14:cNvContentPartPr/>
                <p14:nvPr/>
              </p14:nvContentPartPr>
              <p14:xfrm>
                <a:off x="8637934" y="1850525"/>
                <a:ext cx="234720" cy="2260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D70E05F-0304-43F5-8D17-C1B4E461640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33614" y="1846205"/>
                  <a:ext cx="243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079916-8A1D-4AAF-851D-573E776F9B18}"/>
                    </a:ext>
                  </a:extLst>
                </p14:cNvPr>
                <p14:cNvContentPartPr/>
                <p14:nvPr/>
              </p14:nvContentPartPr>
              <p14:xfrm>
                <a:off x="8904334" y="1904165"/>
                <a:ext cx="160560" cy="88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079916-8A1D-4AAF-851D-573E776F9B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900014" y="1899845"/>
                  <a:ext cx="169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8C5D846-9E4F-4F61-9433-2DB6884FF731}"/>
                    </a:ext>
                  </a:extLst>
                </p14:cNvPr>
                <p14:cNvContentPartPr/>
                <p14:nvPr/>
              </p14:nvContentPartPr>
              <p14:xfrm>
                <a:off x="9094054" y="1791125"/>
                <a:ext cx="277200" cy="2365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8C5D846-9E4F-4F61-9433-2DB6884FF7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89734" y="1786805"/>
                  <a:ext cx="285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01EE44A-E62C-4086-91CB-0D94044BDB1A}"/>
                    </a:ext>
                  </a:extLst>
                </p14:cNvPr>
                <p14:cNvContentPartPr/>
                <p14:nvPr/>
              </p14:nvContentPartPr>
              <p14:xfrm>
                <a:off x="8902894" y="1779605"/>
                <a:ext cx="104400" cy="32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01EE44A-E62C-4086-91CB-0D94044BDB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98574" y="1775285"/>
                  <a:ext cx="11304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40B01A-9444-4672-8E32-11FFC4732BAC}"/>
                  </a:ext>
                </a:extLst>
              </p14:cNvPr>
              <p14:cNvContentPartPr/>
              <p14:nvPr/>
            </p14:nvContentPartPr>
            <p14:xfrm>
              <a:off x="7193974" y="4055165"/>
              <a:ext cx="693360" cy="53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40B01A-9444-4672-8E32-11FFC4732BA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89654" y="4050845"/>
                <a:ext cx="70200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BC468AE-80C6-4680-B6EE-4C5769A16EAF}"/>
              </a:ext>
            </a:extLst>
          </p:cNvPr>
          <p:cNvGrpSpPr/>
          <p:nvPr/>
        </p:nvGrpSpPr>
        <p:grpSpPr>
          <a:xfrm>
            <a:off x="1855174" y="4675805"/>
            <a:ext cx="5327280" cy="921600"/>
            <a:chOff x="1855174" y="4675805"/>
            <a:chExt cx="5327280" cy="92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685BBC9-2A56-4F51-9BA0-D85ECF6A481E}"/>
                    </a:ext>
                  </a:extLst>
                </p14:cNvPr>
                <p14:cNvContentPartPr/>
                <p14:nvPr/>
              </p14:nvContentPartPr>
              <p14:xfrm>
                <a:off x="4069174" y="4839245"/>
                <a:ext cx="117000" cy="167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685BBC9-2A56-4F51-9BA0-D85ECF6A481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4854" y="4834925"/>
                  <a:ext cx="1256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DCC328D-DC76-4ED8-8C68-04A887668172}"/>
                    </a:ext>
                  </a:extLst>
                </p14:cNvPr>
                <p14:cNvContentPartPr/>
                <p14:nvPr/>
              </p14:nvContentPartPr>
              <p14:xfrm>
                <a:off x="4217134" y="4911965"/>
                <a:ext cx="80280" cy="114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DCC328D-DC76-4ED8-8C68-04A8876681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12814" y="4907645"/>
                  <a:ext cx="88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2E06CBB-9BE7-4B74-B9FF-0DDC3E5E96BF}"/>
                    </a:ext>
                  </a:extLst>
                </p14:cNvPr>
                <p14:cNvContentPartPr/>
                <p14:nvPr/>
              </p14:nvContentPartPr>
              <p14:xfrm>
                <a:off x="4368334" y="4856165"/>
                <a:ext cx="75960" cy="171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2E06CBB-9BE7-4B74-B9FF-0DDC3E5E96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64014" y="4851845"/>
                  <a:ext cx="84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28988CF-4C0A-4F30-9F89-D3589BC8A2E8}"/>
                    </a:ext>
                  </a:extLst>
                </p14:cNvPr>
                <p14:cNvContentPartPr/>
                <p14:nvPr/>
              </p14:nvContentPartPr>
              <p14:xfrm>
                <a:off x="4490734" y="4853285"/>
                <a:ext cx="17280" cy="159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28988CF-4C0A-4F30-9F89-D3589BC8A2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86414" y="4848965"/>
                  <a:ext cx="2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A5A6352-D76F-4DDA-AB79-FCA84E3CAB00}"/>
                    </a:ext>
                  </a:extLst>
                </p14:cNvPr>
                <p14:cNvContentPartPr/>
                <p14:nvPr/>
              </p14:nvContentPartPr>
              <p14:xfrm>
                <a:off x="4508734" y="4917725"/>
                <a:ext cx="184320" cy="84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A5A6352-D76F-4DDA-AB79-FCA84E3CAB0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04414" y="4913405"/>
                  <a:ext cx="192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61C633A-C760-4930-AAD4-A336B8BE0060}"/>
                    </a:ext>
                  </a:extLst>
                </p14:cNvPr>
                <p14:cNvContentPartPr/>
                <p14:nvPr/>
              </p14:nvContentPartPr>
              <p14:xfrm>
                <a:off x="4670734" y="4832765"/>
                <a:ext cx="6840" cy="2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61C633A-C760-4930-AAD4-A336B8BE00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66414" y="4828445"/>
                  <a:ext cx="154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C76A49-42ED-4E9E-A8AE-F7D5B030CA5B}"/>
                    </a:ext>
                  </a:extLst>
                </p14:cNvPr>
                <p14:cNvContentPartPr/>
                <p14:nvPr/>
              </p14:nvContentPartPr>
              <p14:xfrm>
                <a:off x="4699894" y="4819085"/>
                <a:ext cx="60480" cy="168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C76A49-42ED-4E9E-A8AE-F7D5B030CA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95574" y="4814765"/>
                  <a:ext cx="69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AEBC502-F5F9-4438-8DE3-C4D715B20D0A}"/>
                    </a:ext>
                  </a:extLst>
                </p14:cNvPr>
                <p14:cNvContentPartPr/>
                <p14:nvPr/>
              </p14:nvContentPartPr>
              <p14:xfrm>
                <a:off x="4782694" y="4917005"/>
                <a:ext cx="177480" cy="65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AEBC502-F5F9-4438-8DE3-C4D715B20D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78374" y="4912685"/>
                  <a:ext cx="18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DD4AF2-E7A7-4BD0-9F88-D657426474DF}"/>
                    </a:ext>
                  </a:extLst>
                </p14:cNvPr>
                <p14:cNvContentPartPr/>
                <p14:nvPr/>
              </p14:nvContentPartPr>
              <p14:xfrm>
                <a:off x="5140174" y="4926725"/>
                <a:ext cx="27000" cy="24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DD4AF2-E7A7-4BD0-9F88-D657426474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35854" y="4922405"/>
                  <a:ext cx="35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73DCBB9-BD87-4BA9-B7AE-824ED70C0498}"/>
                    </a:ext>
                  </a:extLst>
                </p14:cNvPr>
                <p14:cNvContentPartPr/>
                <p14:nvPr/>
              </p14:nvContentPartPr>
              <p14:xfrm>
                <a:off x="5134774" y="4812605"/>
                <a:ext cx="168120" cy="199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73DCBB9-BD87-4BA9-B7AE-824ED70C04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30454" y="4808285"/>
                  <a:ext cx="176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D7FD8EB-14C5-4EB0-BEF8-2D275C59BFEB}"/>
                    </a:ext>
                  </a:extLst>
                </p14:cNvPr>
                <p14:cNvContentPartPr/>
                <p14:nvPr/>
              </p14:nvContentPartPr>
              <p14:xfrm>
                <a:off x="5140894" y="4836365"/>
                <a:ext cx="188280" cy="1458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D7FD8EB-14C5-4EB0-BEF8-2D275C59BF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6574" y="4832045"/>
                  <a:ext cx="196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C747AD-7E29-4A14-A30D-C49F257E19A5}"/>
                    </a:ext>
                  </a:extLst>
                </p14:cNvPr>
                <p14:cNvContentPartPr/>
                <p14:nvPr/>
              </p14:nvContentPartPr>
              <p14:xfrm>
                <a:off x="5402614" y="4873085"/>
                <a:ext cx="160920" cy="55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C747AD-7E29-4A14-A30D-C49F257E19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98294" y="4868765"/>
                  <a:ext cx="1695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0CA45ED-C2D5-4BF3-8C7F-4AA23230E2E7}"/>
                    </a:ext>
                  </a:extLst>
                </p14:cNvPr>
                <p14:cNvContentPartPr/>
                <p14:nvPr/>
              </p14:nvContentPartPr>
              <p14:xfrm>
                <a:off x="5648134" y="4812965"/>
                <a:ext cx="128880" cy="134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0CA45ED-C2D5-4BF3-8C7F-4AA23230E2E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43814" y="4808645"/>
                  <a:ext cx="137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3663DB5-7505-4272-BFE7-655F7BA33B3B}"/>
                    </a:ext>
                  </a:extLst>
                </p14:cNvPr>
                <p14:cNvContentPartPr/>
                <p14:nvPr/>
              </p14:nvContentPartPr>
              <p14:xfrm>
                <a:off x="5857654" y="4909805"/>
                <a:ext cx="15120" cy="1162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3663DB5-7505-4272-BFE7-655F7BA33B3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3334" y="4905485"/>
                  <a:ext cx="23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45249CF-E07E-4E93-9E5A-687E07D1D763}"/>
                    </a:ext>
                  </a:extLst>
                </p14:cNvPr>
                <p14:cNvContentPartPr/>
                <p14:nvPr/>
              </p14:nvContentPartPr>
              <p14:xfrm>
                <a:off x="5914894" y="4818365"/>
                <a:ext cx="122760" cy="119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45249CF-E07E-4E93-9E5A-687E07D1D7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10574" y="4814045"/>
                  <a:ext cx="131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5AFF87-703E-482C-B2B1-56E68FAAA225}"/>
                    </a:ext>
                  </a:extLst>
                </p14:cNvPr>
                <p14:cNvContentPartPr/>
                <p14:nvPr/>
              </p14:nvContentPartPr>
              <p14:xfrm>
                <a:off x="6095974" y="4912325"/>
                <a:ext cx="12600" cy="88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5AFF87-703E-482C-B2B1-56E68FAAA2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91654" y="4908005"/>
                  <a:ext cx="2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A6C5D1-6213-42F3-B096-B1DACBFC2F9E}"/>
                    </a:ext>
                  </a:extLst>
                </p14:cNvPr>
                <p14:cNvContentPartPr/>
                <p14:nvPr/>
              </p14:nvContentPartPr>
              <p14:xfrm>
                <a:off x="6195694" y="4800365"/>
                <a:ext cx="87840" cy="142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A6C5D1-6213-42F3-B096-B1DACBFC2F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91374" y="4796045"/>
                  <a:ext cx="96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F6002F-59D0-47B4-95F8-FC94C2682297}"/>
                    </a:ext>
                  </a:extLst>
                </p14:cNvPr>
                <p14:cNvContentPartPr/>
                <p14:nvPr/>
              </p14:nvContentPartPr>
              <p14:xfrm>
                <a:off x="6301534" y="4912325"/>
                <a:ext cx="18720" cy="70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F6002F-59D0-47B4-95F8-FC94C26822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7214" y="4908005"/>
                  <a:ext cx="27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D933DC9-A8BF-41BD-8F34-4A3F8CDF7C1B}"/>
                    </a:ext>
                  </a:extLst>
                </p14:cNvPr>
                <p14:cNvContentPartPr/>
                <p14:nvPr/>
              </p14:nvContentPartPr>
              <p14:xfrm>
                <a:off x="6384694" y="4804685"/>
                <a:ext cx="79560" cy="140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D933DC9-A8BF-41BD-8F34-4A3F8CDF7C1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0374" y="4800365"/>
                  <a:ext cx="88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8D8C3F9-92AF-4A1C-8447-2BE1CB9AB4D3}"/>
                    </a:ext>
                  </a:extLst>
                </p14:cNvPr>
                <p14:cNvContentPartPr/>
                <p14:nvPr/>
              </p14:nvContentPartPr>
              <p14:xfrm>
                <a:off x="6630574" y="4851845"/>
                <a:ext cx="140400" cy="74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8D8C3F9-92AF-4A1C-8447-2BE1CB9AB4D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26254" y="4847525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7249E1E-E3E3-46C2-9ED6-29B4BBAD2EB5}"/>
                    </a:ext>
                  </a:extLst>
                </p14:cNvPr>
                <p14:cNvContentPartPr/>
                <p14:nvPr/>
              </p14:nvContentPartPr>
              <p14:xfrm>
                <a:off x="6767014" y="4772285"/>
                <a:ext cx="91440" cy="14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7249E1E-E3E3-46C2-9ED6-29B4BBAD2E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62694" y="4767965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C8DF7AA-5F98-403A-85BF-F617E28AE0A4}"/>
                    </a:ext>
                  </a:extLst>
                </p14:cNvPr>
                <p14:cNvContentPartPr/>
                <p14:nvPr/>
              </p14:nvContentPartPr>
              <p14:xfrm>
                <a:off x="6892294" y="4819805"/>
                <a:ext cx="182520" cy="81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C8DF7AA-5F98-403A-85BF-F617E28AE0A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87974" y="4815485"/>
                  <a:ext cx="1911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EBE3BD0-2641-4106-A52E-914A2A5902C4}"/>
                    </a:ext>
                  </a:extLst>
                </p14:cNvPr>
                <p14:cNvContentPartPr/>
                <p14:nvPr/>
              </p14:nvContentPartPr>
              <p14:xfrm>
                <a:off x="7031254" y="4775885"/>
                <a:ext cx="64800" cy="46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EBE3BD0-2641-4106-A52E-914A2A5902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26934" y="4771565"/>
                  <a:ext cx="7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6E96FAB-8F22-453A-8CBB-9D4D5C0C7056}"/>
                    </a:ext>
                  </a:extLst>
                </p14:cNvPr>
                <p14:cNvContentPartPr/>
                <p14:nvPr/>
              </p14:nvContentPartPr>
              <p14:xfrm>
                <a:off x="7049254" y="4815125"/>
                <a:ext cx="133200" cy="204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6E96FAB-8F22-453A-8CBB-9D4D5C0C70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44934" y="4810805"/>
                  <a:ext cx="141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52944BC-6FAE-4B95-BCB7-2A893C9748A2}"/>
                    </a:ext>
                  </a:extLst>
                </p14:cNvPr>
                <p14:cNvContentPartPr/>
                <p14:nvPr/>
              </p14:nvContentPartPr>
              <p14:xfrm>
                <a:off x="6660454" y="4754645"/>
                <a:ext cx="155880" cy="7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52944BC-6FAE-4B95-BCB7-2A893C9748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56134" y="4750325"/>
                  <a:ext cx="1645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40C5FD9-6EF1-4D3D-BC12-34449EE9D6B5}"/>
                    </a:ext>
                  </a:extLst>
                </p14:cNvPr>
                <p14:cNvContentPartPr/>
                <p14:nvPr/>
              </p14:nvContentPartPr>
              <p14:xfrm>
                <a:off x="2996014" y="5407685"/>
                <a:ext cx="241200" cy="248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40C5FD9-6EF1-4D3D-BC12-34449EE9D6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1694" y="5403365"/>
                  <a:ext cx="249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5B13C7-88DC-4D9C-B171-C1671863A67B}"/>
                    </a:ext>
                  </a:extLst>
                </p14:cNvPr>
                <p14:cNvContentPartPr/>
                <p14:nvPr/>
              </p14:nvContentPartPr>
              <p14:xfrm>
                <a:off x="3049654" y="5441885"/>
                <a:ext cx="190800" cy="25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5B13C7-88DC-4D9C-B171-C1671863A6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45334" y="5437565"/>
                  <a:ext cx="199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D865878-80BB-4E2D-95AC-A2E90ADA2061}"/>
                    </a:ext>
                  </a:extLst>
                </p14:cNvPr>
                <p14:cNvContentPartPr/>
                <p14:nvPr/>
              </p14:nvContentPartPr>
              <p14:xfrm>
                <a:off x="3409654" y="5202125"/>
                <a:ext cx="111600" cy="138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D865878-80BB-4E2D-95AC-A2E90ADA20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05334" y="5197805"/>
                  <a:ext cx="120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DCB2038-592A-4B27-AF7F-05A336411E00}"/>
                    </a:ext>
                  </a:extLst>
                </p14:cNvPr>
                <p14:cNvContentPartPr/>
                <p14:nvPr/>
              </p14:nvContentPartPr>
              <p14:xfrm>
                <a:off x="3494974" y="5243165"/>
                <a:ext cx="18360" cy="1296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DCB2038-592A-4B27-AF7F-05A336411E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0654" y="5238845"/>
                  <a:ext cx="27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5075CF3-6761-416F-9855-AF56C86901E8}"/>
                    </a:ext>
                  </a:extLst>
                </p14:cNvPr>
                <p14:cNvContentPartPr/>
                <p14:nvPr/>
              </p14:nvContentPartPr>
              <p14:xfrm>
                <a:off x="3355654" y="5354765"/>
                <a:ext cx="240480" cy="46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5075CF3-6761-416F-9855-AF56C86901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51334" y="5350445"/>
                  <a:ext cx="249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31D0368-87EA-42DF-A264-BE327539FE5D}"/>
                    </a:ext>
                  </a:extLst>
                </p14:cNvPr>
                <p14:cNvContentPartPr/>
                <p14:nvPr/>
              </p14:nvContentPartPr>
              <p14:xfrm>
                <a:off x="3404974" y="5432525"/>
                <a:ext cx="124560" cy="164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31D0368-87EA-42DF-A264-BE327539FE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00654" y="5428205"/>
                  <a:ext cx="133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EBDC787-565E-40F8-8FD3-5D96CF74E832}"/>
                    </a:ext>
                  </a:extLst>
                </p14:cNvPr>
                <p14:cNvContentPartPr/>
                <p14:nvPr/>
              </p14:nvContentPartPr>
              <p14:xfrm>
                <a:off x="3730774" y="5368805"/>
                <a:ext cx="160920" cy="14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EBDC787-565E-40F8-8FD3-5D96CF74E83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26454" y="5364485"/>
                  <a:ext cx="169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80505F8-E8B2-4412-8F05-9E0E2898B325}"/>
                    </a:ext>
                  </a:extLst>
                </p14:cNvPr>
                <p14:cNvContentPartPr/>
                <p14:nvPr/>
              </p14:nvContentPartPr>
              <p14:xfrm>
                <a:off x="3746254" y="5392205"/>
                <a:ext cx="162360" cy="43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80505F8-E8B2-4412-8F05-9E0E2898B3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41934" y="5387885"/>
                  <a:ext cx="171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7E8B624-6F94-4023-AAF3-2C4D5EC4D0D0}"/>
                    </a:ext>
                  </a:extLst>
                </p14:cNvPr>
                <p14:cNvContentPartPr/>
                <p14:nvPr/>
              </p14:nvContentPartPr>
              <p14:xfrm>
                <a:off x="4007974" y="5181245"/>
                <a:ext cx="208080" cy="1306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7E8B624-6F94-4023-AAF3-2C4D5EC4D0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03654" y="5176925"/>
                  <a:ext cx="216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560AF85-3108-4BE3-B83D-C56E2D3B49E4}"/>
                    </a:ext>
                  </a:extLst>
                </p14:cNvPr>
                <p14:cNvContentPartPr/>
                <p14:nvPr/>
              </p14:nvContentPartPr>
              <p14:xfrm>
                <a:off x="4059094" y="5330285"/>
                <a:ext cx="199800" cy="2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560AF85-3108-4BE3-B83D-C56E2D3B49E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54774" y="5325965"/>
                  <a:ext cx="20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CCD91-A87B-4C21-8AEA-0006AB519074}"/>
                    </a:ext>
                  </a:extLst>
                </p14:cNvPr>
                <p14:cNvContentPartPr/>
                <p14:nvPr/>
              </p14:nvContentPartPr>
              <p14:xfrm>
                <a:off x="4090774" y="5396885"/>
                <a:ext cx="159840" cy="152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CCD91-A87B-4C21-8AEA-0006AB5190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6454" y="5392565"/>
                  <a:ext cx="16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C6ED0CF-3613-49E7-B268-C2B65A91237A}"/>
                    </a:ext>
                  </a:extLst>
                </p14:cNvPr>
                <p14:cNvContentPartPr/>
                <p14:nvPr/>
              </p14:nvContentPartPr>
              <p14:xfrm>
                <a:off x="1855174" y="4675805"/>
                <a:ext cx="1537560" cy="620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C6ED0CF-3613-49E7-B268-C2B65A91237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50854" y="4671485"/>
                  <a:ext cx="1546200" cy="62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4489" y="692696"/>
            <a:ext cx="855611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698400" imgH="203040" progId="Equation.3">
                  <p:embed/>
                </p:oleObj>
              </mc:Choice>
              <mc:Fallback>
                <p:oleObj name="Formel" r:id="rId2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208D4D52-FB67-40DA-A9BD-FE4EE1D6FC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C48C87-FC15-489F-B3AB-E5977A5F62B0}"/>
                  </a:ext>
                </a:extLst>
              </p14:cNvPr>
              <p14:cNvContentPartPr/>
              <p14:nvPr/>
            </p14:nvContentPartPr>
            <p14:xfrm>
              <a:off x="3520211" y="1165942"/>
              <a:ext cx="1659240" cy="30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C48C87-FC15-489F-B3AB-E5977A5F62B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4091" y="1159822"/>
                <a:ext cx="16714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CD33F5C-C037-AEBE-3EB9-B3E982795344}"/>
                  </a:ext>
                </a:extLst>
              </p14:cNvPr>
              <p14:cNvContentPartPr/>
              <p14:nvPr/>
            </p14:nvContentPartPr>
            <p14:xfrm>
              <a:off x="3479531" y="3960982"/>
              <a:ext cx="5032440" cy="5277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CD33F5C-C037-AEBE-3EB9-B3E9827953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73411" y="3954862"/>
                <a:ext cx="50446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3E3F230-6FB3-0707-8899-6BC60C2A7013}"/>
              </a:ext>
            </a:extLst>
          </p:cNvPr>
          <p:cNvGrpSpPr/>
          <p:nvPr/>
        </p:nvGrpSpPr>
        <p:grpSpPr>
          <a:xfrm>
            <a:off x="3471611" y="711622"/>
            <a:ext cx="1724040" cy="610920"/>
            <a:chOff x="3471611" y="711622"/>
            <a:chExt cx="172404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DDF36A-2374-E29A-2B69-B75EC7546A96}"/>
                    </a:ext>
                  </a:extLst>
                </p14:cNvPr>
                <p14:cNvContentPartPr/>
                <p14:nvPr/>
              </p14:nvContentPartPr>
              <p14:xfrm>
                <a:off x="3471611" y="711622"/>
                <a:ext cx="922680" cy="610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DDF36A-2374-E29A-2B69-B75EC7546A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65491" y="705502"/>
                  <a:ext cx="93492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037D894-DBFA-A632-5EE7-2D5D229F2E48}"/>
                    </a:ext>
                  </a:extLst>
                </p14:cNvPr>
                <p14:cNvContentPartPr/>
                <p14:nvPr/>
              </p14:nvContentPartPr>
              <p14:xfrm>
                <a:off x="4297451" y="754822"/>
                <a:ext cx="898200" cy="478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037D894-DBFA-A632-5EE7-2D5D229F2E4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1331" y="748702"/>
                  <a:ext cx="910440" cy="49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01440" imgH="228600" progId="Equation.3">
                  <p:embed/>
                </p:oleObj>
              </mc:Choice>
              <mc:Fallback>
                <p:oleObj name="Formel" r:id="rId2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193760" imgH="393480" progId="Equation.3">
                  <p:embed/>
                </p:oleObj>
              </mc:Choice>
              <mc:Fallback>
                <p:oleObj name="Formel" r:id="rId4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054080" imgH="203040" progId="Equation.3">
                  <p:embed/>
                </p:oleObj>
              </mc:Choice>
              <mc:Fallback>
                <p:oleObj name="Formel" r:id="rId6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307880" imgH="393480" progId="Equation.3">
                  <p:embed/>
                </p:oleObj>
              </mc:Choice>
              <mc:Fallback>
                <p:oleObj name="Formel" r:id="rId8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577960" imgH="393480" progId="Equation.3">
                  <p:embed/>
                </p:oleObj>
              </mc:Choice>
              <mc:Fallback>
                <p:oleObj name="Formel" r:id="rId10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0D632FB-8D61-7A03-8E1D-9BE7B03F3086}"/>
                  </a:ext>
                </a:extLst>
              </p14:cNvPr>
              <p14:cNvContentPartPr/>
              <p14:nvPr/>
            </p14:nvContentPartPr>
            <p14:xfrm>
              <a:off x="3062291" y="1124182"/>
              <a:ext cx="354240" cy="3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0D632FB-8D61-7A03-8E1D-9BE7B03F308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6171" y="1118062"/>
                <a:ext cx="3664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3BDF81-0453-656A-1464-8749A41AF0F8}"/>
                  </a:ext>
                </a:extLst>
              </p14:cNvPr>
              <p14:cNvContentPartPr/>
              <p14:nvPr/>
            </p14:nvContentPartPr>
            <p14:xfrm>
              <a:off x="4703531" y="1277182"/>
              <a:ext cx="357120" cy="392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3BDF81-0453-656A-1464-8749A41AF0F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697411" y="1271062"/>
                <a:ext cx="3693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C0CB6CA-3BDC-5C3B-2A03-9338EA662170}"/>
                  </a:ext>
                </a:extLst>
              </p14:cNvPr>
              <p14:cNvContentPartPr/>
              <p14:nvPr/>
            </p14:nvContentPartPr>
            <p14:xfrm>
              <a:off x="4254251" y="1688662"/>
              <a:ext cx="391320" cy="4978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C0CB6CA-3BDC-5C3B-2A03-9338EA6621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248131" y="1682542"/>
                <a:ext cx="4035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E61EFA69-EA1E-6DB4-5AA4-977438BD9538}"/>
                  </a:ext>
                </a:extLst>
              </p14:cNvPr>
              <p14:cNvContentPartPr/>
              <p14:nvPr/>
            </p14:nvContentPartPr>
            <p14:xfrm>
              <a:off x="3135011" y="1884502"/>
              <a:ext cx="380880" cy="48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E61EFA69-EA1E-6DB4-5AA4-977438BD953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8891" y="1878382"/>
                <a:ext cx="39312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98AF030-2264-C000-E109-6E149851ECC9}"/>
                  </a:ext>
                </a:extLst>
              </p14:cNvPr>
              <p14:cNvContentPartPr/>
              <p14:nvPr/>
            </p14:nvContentPartPr>
            <p14:xfrm>
              <a:off x="6517211" y="1865062"/>
              <a:ext cx="184680" cy="2196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98AF030-2264-C000-E109-6E149851ECC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1091" y="1858942"/>
                <a:ext cx="19692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D12DBD10-0B7E-8B41-7A5C-8E84B0EE9159}"/>
              </a:ext>
            </a:extLst>
          </p:cNvPr>
          <p:cNvGrpSpPr/>
          <p:nvPr/>
        </p:nvGrpSpPr>
        <p:grpSpPr>
          <a:xfrm>
            <a:off x="2448131" y="3668662"/>
            <a:ext cx="1363680" cy="370800"/>
            <a:chOff x="2448131" y="3668662"/>
            <a:chExt cx="13636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C444392-79BF-828F-A62A-505CE58380FE}"/>
                    </a:ext>
                  </a:extLst>
                </p14:cNvPr>
                <p14:cNvContentPartPr/>
                <p14:nvPr/>
              </p14:nvContentPartPr>
              <p14:xfrm>
                <a:off x="2567291" y="3994102"/>
                <a:ext cx="280800" cy="20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C444392-79BF-828F-A62A-505CE58380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1171" y="3987982"/>
                  <a:ext cx="293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8DB07E4-A721-D8C5-5F65-F06C7DD31698}"/>
                    </a:ext>
                  </a:extLst>
                </p14:cNvPr>
                <p14:cNvContentPartPr/>
                <p14:nvPr/>
              </p14:nvContentPartPr>
              <p14:xfrm>
                <a:off x="2448131" y="3969622"/>
                <a:ext cx="1363680" cy="69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8DB07E4-A721-D8C5-5F65-F06C7DD316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42011" y="3963502"/>
                  <a:ext cx="1375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434911-47D4-21D9-624D-BB7200EEB1A9}"/>
                    </a:ext>
                  </a:extLst>
                </p14:cNvPr>
                <p14:cNvContentPartPr/>
                <p14:nvPr/>
              </p14:nvContentPartPr>
              <p14:xfrm>
                <a:off x="3390611" y="3668662"/>
                <a:ext cx="366120" cy="357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434911-47D4-21D9-624D-BB7200EEB1A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84491" y="3662542"/>
                  <a:ext cx="378360" cy="36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DE52A8B7-B2E0-4B83-73DD-9DA79868224F}"/>
                  </a:ext>
                </a:extLst>
              </p14:cNvPr>
              <p14:cNvContentPartPr/>
              <p14:nvPr/>
            </p14:nvContentPartPr>
            <p14:xfrm>
              <a:off x="8041811" y="4080862"/>
              <a:ext cx="264240" cy="2808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DE52A8B7-B2E0-4B83-73DD-9DA7986822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35691" y="4074742"/>
                <a:ext cx="2764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796A6C19-41E8-588C-ADF4-CB66AA39DA2C}"/>
              </a:ext>
            </a:extLst>
          </p:cNvPr>
          <p:cNvGrpSpPr/>
          <p:nvPr/>
        </p:nvGrpSpPr>
        <p:grpSpPr>
          <a:xfrm>
            <a:off x="7613051" y="546022"/>
            <a:ext cx="3868560" cy="3681000"/>
            <a:chOff x="7613051" y="546022"/>
            <a:chExt cx="3868560" cy="36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2EF05A8-6545-F8B3-4547-415B5C574275}"/>
                    </a:ext>
                  </a:extLst>
                </p14:cNvPr>
                <p14:cNvContentPartPr/>
                <p14:nvPr/>
              </p14:nvContentPartPr>
              <p14:xfrm>
                <a:off x="9387491" y="791182"/>
                <a:ext cx="54360" cy="1296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2EF05A8-6545-F8B3-4547-415B5C57427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81371" y="785062"/>
                  <a:ext cx="66600" cy="13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CC0C55-A24E-3E3A-F186-B9F6099A690F}"/>
                    </a:ext>
                  </a:extLst>
                </p14:cNvPr>
                <p14:cNvContentPartPr/>
                <p14:nvPr/>
              </p14:nvContentPartPr>
              <p14:xfrm>
                <a:off x="8237651" y="1884862"/>
                <a:ext cx="2761920" cy="23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CC0C55-A24E-3E3A-F186-B9F6099A69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31531" y="1878742"/>
                  <a:ext cx="2774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49EB6FE-16C7-2440-6AE2-736928804AA9}"/>
                    </a:ext>
                  </a:extLst>
                </p14:cNvPr>
                <p14:cNvContentPartPr/>
                <p14:nvPr/>
              </p14:nvContentPartPr>
              <p14:xfrm>
                <a:off x="10990211" y="1692262"/>
                <a:ext cx="215280" cy="421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49EB6FE-16C7-2440-6AE2-736928804A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84091" y="1686142"/>
                  <a:ext cx="2275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686264D-4D65-7114-35D5-703745D27057}"/>
                    </a:ext>
                  </a:extLst>
                </p14:cNvPr>
                <p14:cNvContentPartPr/>
                <p14:nvPr/>
              </p14:nvContentPartPr>
              <p14:xfrm>
                <a:off x="8765771" y="808102"/>
                <a:ext cx="2715840" cy="99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686264D-4D65-7114-35D5-703745D270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759651" y="801982"/>
                  <a:ext cx="2728080" cy="10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0C6EFC9-D38C-DE6A-CF77-16F81CA87502}"/>
                    </a:ext>
                  </a:extLst>
                </p14:cNvPr>
                <p14:cNvContentPartPr/>
                <p14:nvPr/>
              </p14:nvContentPartPr>
              <p14:xfrm>
                <a:off x="10252571" y="633862"/>
                <a:ext cx="95400" cy="1784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0C6EFC9-D38C-DE6A-CF77-16F81CA875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246451" y="627742"/>
                  <a:ext cx="107640" cy="17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942FBA0-7B15-E285-15E4-4EB1A46B6856}"/>
                    </a:ext>
                  </a:extLst>
                </p14:cNvPr>
                <p14:cNvContentPartPr/>
                <p14:nvPr/>
              </p14:nvContentPartPr>
              <p14:xfrm>
                <a:off x="9241691" y="546022"/>
                <a:ext cx="314640" cy="375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942FBA0-7B15-E285-15E4-4EB1A46B68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35571" y="539902"/>
                  <a:ext cx="3268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5578BBB-522E-C624-0C55-1417A76061D6}"/>
                    </a:ext>
                  </a:extLst>
                </p14:cNvPr>
                <p14:cNvContentPartPr/>
                <p14:nvPr/>
              </p14:nvContentPartPr>
              <p14:xfrm>
                <a:off x="8916971" y="640342"/>
                <a:ext cx="124560" cy="282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5578BBB-522E-C624-0C55-1417A76061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10851" y="634222"/>
                  <a:ext cx="136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0D1B34B-5133-F813-3BC1-11352CE85DA6}"/>
                    </a:ext>
                  </a:extLst>
                </p14:cNvPr>
                <p14:cNvContentPartPr/>
                <p14:nvPr/>
              </p14:nvContentPartPr>
              <p14:xfrm>
                <a:off x="9074291" y="602902"/>
                <a:ext cx="90360" cy="269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0D1B34B-5133-F813-3BC1-11352CE85D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68171" y="596782"/>
                  <a:ext cx="102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9B222E8-6FA0-2B9F-A21A-DBE88E5B724B}"/>
                    </a:ext>
                  </a:extLst>
                </p14:cNvPr>
                <p14:cNvContentPartPr/>
                <p14:nvPr/>
              </p14:nvContentPartPr>
              <p14:xfrm>
                <a:off x="9144491" y="695062"/>
                <a:ext cx="108360" cy="196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9B222E8-6FA0-2B9F-A21A-DBE88E5B72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38371" y="688942"/>
                  <a:ext cx="120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F3CDE0-F42D-2345-6BBD-390096B666C8}"/>
                    </a:ext>
                  </a:extLst>
                </p14:cNvPr>
                <p14:cNvContentPartPr/>
                <p14:nvPr/>
              </p14:nvContentPartPr>
              <p14:xfrm>
                <a:off x="9231251" y="546382"/>
                <a:ext cx="55080" cy="277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F3CDE0-F42D-2345-6BBD-390096B666C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225131" y="540262"/>
                  <a:ext cx="67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247FAA1-8BDA-C7B5-67EB-72E63FDAB434}"/>
                    </a:ext>
                  </a:extLst>
                </p14:cNvPr>
                <p14:cNvContentPartPr/>
                <p14:nvPr/>
              </p14:nvContentPartPr>
              <p14:xfrm>
                <a:off x="10138091" y="2108782"/>
                <a:ext cx="260280" cy="258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247FAA1-8BDA-C7B5-67EB-72E63FDAB4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31971" y="2102662"/>
                  <a:ext cx="272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7B98310-4EEA-0060-EC3A-8117258657ED}"/>
                    </a:ext>
                  </a:extLst>
                </p14:cNvPr>
                <p14:cNvContentPartPr/>
                <p14:nvPr/>
              </p14:nvContentPartPr>
              <p14:xfrm>
                <a:off x="9629051" y="2121382"/>
                <a:ext cx="543600" cy="43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7B98310-4EEA-0060-EC3A-8117258657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622931" y="2115262"/>
                  <a:ext cx="5558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86D2D74-E846-1A90-BD4A-AFDAD1E7505C}"/>
                    </a:ext>
                  </a:extLst>
                </p14:cNvPr>
                <p14:cNvContentPartPr/>
                <p14:nvPr/>
              </p14:nvContentPartPr>
              <p14:xfrm>
                <a:off x="9443291" y="2037862"/>
                <a:ext cx="194760" cy="253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86D2D74-E846-1A90-BD4A-AFDAD1E7505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37171" y="2031742"/>
                  <a:ext cx="207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DB9610-058A-764A-0DB3-C7F6A2CC79AF}"/>
                    </a:ext>
                  </a:extLst>
                </p14:cNvPr>
                <p14:cNvContentPartPr/>
                <p14:nvPr/>
              </p14:nvContentPartPr>
              <p14:xfrm>
                <a:off x="9166811" y="2196262"/>
                <a:ext cx="228600" cy="2631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DB9610-058A-764A-0DB3-C7F6A2CC79A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60691" y="2190142"/>
                  <a:ext cx="240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F543E53-A989-3C19-9C23-82E6DC3C9D47}"/>
                    </a:ext>
                  </a:extLst>
                </p14:cNvPr>
                <p14:cNvContentPartPr/>
                <p14:nvPr/>
              </p14:nvContentPartPr>
              <p14:xfrm>
                <a:off x="8854331" y="2057302"/>
                <a:ext cx="50040" cy="2646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F543E53-A989-3C19-9C23-82E6DC3C9D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48211" y="2051182"/>
                  <a:ext cx="622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633AAA4-E253-028D-8876-A0F3A7D63FB4}"/>
                    </a:ext>
                  </a:extLst>
                </p14:cNvPr>
                <p14:cNvContentPartPr/>
                <p14:nvPr/>
              </p14:nvContentPartPr>
              <p14:xfrm>
                <a:off x="8753891" y="2262142"/>
                <a:ext cx="246960" cy="258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633AAA4-E253-028D-8876-A0F3A7D63F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47771" y="2256022"/>
                  <a:ext cx="259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6DA4F47-842B-815E-858C-227DFC77F04E}"/>
                    </a:ext>
                  </a:extLst>
                </p14:cNvPr>
                <p14:cNvContentPartPr/>
                <p14:nvPr/>
              </p14:nvContentPartPr>
              <p14:xfrm>
                <a:off x="8806451" y="2630062"/>
                <a:ext cx="22680" cy="673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6DA4F47-842B-815E-858C-227DFC77F04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00331" y="2623942"/>
                  <a:ext cx="3492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33540BD-73FD-87D2-AB37-2F1A78DA506C}"/>
                    </a:ext>
                  </a:extLst>
                </p14:cNvPr>
                <p14:cNvContentPartPr/>
                <p14:nvPr/>
              </p14:nvContentPartPr>
              <p14:xfrm>
                <a:off x="7901411" y="3115342"/>
                <a:ext cx="2134080" cy="151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33540BD-73FD-87D2-AB37-2F1A78DA506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5291" y="3109222"/>
                  <a:ext cx="2146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510754F-FFF4-5C92-2A9D-EA82734EF2DB}"/>
                    </a:ext>
                  </a:extLst>
                </p14:cNvPr>
                <p14:cNvContentPartPr/>
                <p14:nvPr/>
              </p14:nvContentPartPr>
              <p14:xfrm>
                <a:off x="9985811" y="3036502"/>
                <a:ext cx="154800" cy="211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510754F-FFF4-5C92-2A9D-EA82734EF2D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79691" y="3030382"/>
                  <a:ext cx="167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B69B284-7B2D-8AE6-8885-AB24EF1D9F77}"/>
                    </a:ext>
                  </a:extLst>
                </p14:cNvPr>
                <p14:cNvContentPartPr/>
                <p14:nvPr/>
              </p14:nvContentPartPr>
              <p14:xfrm>
                <a:off x="8705651" y="2545102"/>
                <a:ext cx="188280" cy="243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B69B284-7B2D-8AE6-8885-AB24EF1D9F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699531" y="2538982"/>
                  <a:ext cx="2005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A2993E-6737-E3A5-3F25-BDCA4210D381}"/>
                    </a:ext>
                  </a:extLst>
                </p14:cNvPr>
                <p14:cNvContentPartPr/>
                <p14:nvPr/>
              </p14:nvContentPartPr>
              <p14:xfrm>
                <a:off x="8374811" y="2437822"/>
                <a:ext cx="119160" cy="2426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A2993E-6737-E3A5-3F25-BDCA4210D38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68691" y="2431702"/>
                  <a:ext cx="131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E5A34F1-41D9-2A79-B2C8-CE17F1F28709}"/>
                    </a:ext>
                  </a:extLst>
                </p14:cNvPr>
                <p14:cNvContentPartPr/>
                <p14:nvPr/>
              </p14:nvContentPartPr>
              <p14:xfrm>
                <a:off x="8503691" y="2423422"/>
                <a:ext cx="58680" cy="160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E5A34F1-41D9-2A79-B2C8-CE17F1F2870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97571" y="2417302"/>
                  <a:ext cx="70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88FE974-68E9-DD41-840A-4576C8A93EFB}"/>
                    </a:ext>
                  </a:extLst>
                </p14:cNvPr>
                <p14:cNvContentPartPr/>
                <p14:nvPr/>
              </p14:nvContentPartPr>
              <p14:xfrm>
                <a:off x="8547251" y="2393182"/>
                <a:ext cx="146880" cy="208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88FE974-68E9-DD41-840A-4576C8A93E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41131" y="2387062"/>
                  <a:ext cx="159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1734E6D-2109-270F-DC16-A65A41F27FC4}"/>
                    </a:ext>
                  </a:extLst>
                </p14:cNvPr>
                <p14:cNvContentPartPr/>
                <p14:nvPr/>
              </p14:nvContentPartPr>
              <p14:xfrm>
                <a:off x="7613051" y="2759302"/>
                <a:ext cx="2310480" cy="498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1734E6D-2109-270F-DC16-A65A41F27FC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06931" y="2753182"/>
                  <a:ext cx="23227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028B7E-0580-4B70-2256-C9274E419CAE}"/>
                    </a:ext>
                  </a:extLst>
                </p14:cNvPr>
                <p14:cNvContentPartPr/>
                <p14:nvPr/>
              </p14:nvContentPartPr>
              <p14:xfrm>
                <a:off x="8439611" y="3063502"/>
                <a:ext cx="41400" cy="137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028B7E-0580-4B70-2256-C9274E419C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33491" y="3057382"/>
                  <a:ext cx="53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CC461FA-B608-1D9D-CA2B-8F87B7C5FB70}"/>
                    </a:ext>
                  </a:extLst>
                </p14:cNvPr>
                <p14:cNvContentPartPr/>
                <p14:nvPr/>
              </p14:nvContentPartPr>
              <p14:xfrm>
                <a:off x="8120651" y="3147022"/>
                <a:ext cx="80640" cy="131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CC461FA-B608-1D9D-CA2B-8F87B7C5FB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14531" y="3140902"/>
                  <a:ext cx="92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3019003-E01E-4133-9477-C33E63D7953A}"/>
                    </a:ext>
                  </a:extLst>
                </p14:cNvPr>
                <p14:cNvContentPartPr/>
                <p14:nvPr/>
              </p14:nvContentPartPr>
              <p14:xfrm>
                <a:off x="8184371" y="3135502"/>
                <a:ext cx="110880" cy="164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3019003-E01E-4133-9477-C33E63D795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8251" y="3129382"/>
                  <a:ext cx="123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ADB2083-CD43-18C5-56FC-B0964BB75A17}"/>
                    </a:ext>
                  </a:extLst>
                </p14:cNvPr>
                <p14:cNvContentPartPr/>
                <p14:nvPr/>
              </p14:nvContentPartPr>
              <p14:xfrm>
                <a:off x="8321891" y="3111382"/>
                <a:ext cx="88560" cy="132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ADB2083-CD43-18C5-56FC-B0964BB75A1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5771" y="3105262"/>
                  <a:ext cx="100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25C51A7-9615-AE3F-781F-90C8D6341CE9}"/>
                    </a:ext>
                  </a:extLst>
                </p14:cNvPr>
                <p14:cNvContentPartPr/>
                <p14:nvPr/>
              </p14:nvContentPartPr>
              <p14:xfrm>
                <a:off x="8497211" y="3166462"/>
                <a:ext cx="15840" cy="1656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25C51A7-9615-AE3F-781F-90C8D6341C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91091" y="3160342"/>
                  <a:ext cx="28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A308296-8473-80CA-5F22-45DDEC00BC07}"/>
                    </a:ext>
                  </a:extLst>
                </p14:cNvPr>
                <p14:cNvContentPartPr/>
                <p14:nvPr/>
              </p14:nvContentPartPr>
              <p14:xfrm>
                <a:off x="8321891" y="3460942"/>
                <a:ext cx="123840" cy="8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A308296-8473-80CA-5F22-45DDEC00BC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15771" y="3454822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56A1E74-7312-68CF-3D4D-E074B889DB5D}"/>
                    </a:ext>
                  </a:extLst>
                </p14:cNvPr>
                <p14:cNvContentPartPr/>
                <p14:nvPr/>
              </p14:nvContentPartPr>
              <p14:xfrm>
                <a:off x="8514851" y="3373462"/>
                <a:ext cx="75600" cy="141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56A1E74-7312-68CF-3D4D-E074B889DB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08731" y="3367342"/>
                  <a:ext cx="87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E991714-7324-A86E-C733-78B722DE60B8}"/>
                    </a:ext>
                  </a:extLst>
                </p14:cNvPr>
                <p14:cNvContentPartPr/>
                <p14:nvPr/>
              </p14:nvContentPartPr>
              <p14:xfrm>
                <a:off x="9266171" y="3023542"/>
                <a:ext cx="14760" cy="2134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E991714-7324-A86E-C733-78B722DE60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260051" y="3017422"/>
                  <a:ext cx="27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CE14C81-FD46-5A62-CCAF-388CD80B473D}"/>
                    </a:ext>
                  </a:extLst>
                </p14:cNvPr>
                <p14:cNvContentPartPr/>
                <p14:nvPr/>
              </p14:nvContentPartPr>
              <p14:xfrm>
                <a:off x="9358331" y="3081862"/>
                <a:ext cx="295560" cy="100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CE14C81-FD46-5A62-CCAF-388CD80B473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52211" y="3075742"/>
                  <a:ext cx="307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D0CBE4-5F2C-F956-B84E-856BEDD18153}"/>
                    </a:ext>
                  </a:extLst>
                </p14:cNvPr>
                <p14:cNvContentPartPr/>
                <p14:nvPr/>
              </p14:nvContentPartPr>
              <p14:xfrm>
                <a:off x="9248171" y="3314062"/>
                <a:ext cx="121320" cy="101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D0CBE4-5F2C-F956-B84E-856BEDD1815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242051" y="3307942"/>
                  <a:ext cx="133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754DCB8-C1A8-FF3D-4D54-15270A26DB02}"/>
                    </a:ext>
                  </a:extLst>
                </p14:cNvPr>
                <p14:cNvContentPartPr/>
                <p14:nvPr/>
              </p14:nvContentPartPr>
              <p14:xfrm>
                <a:off x="8860451" y="3458782"/>
                <a:ext cx="1055880" cy="768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754DCB8-C1A8-FF3D-4D54-15270A26DB0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54331" y="3452662"/>
                  <a:ext cx="1068120" cy="78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E5D4E761-6236-AB10-9ED5-4FF51CBF3248}"/>
              </a:ext>
            </a:extLst>
          </p:cNvPr>
          <p:cNvGrpSpPr/>
          <p:nvPr/>
        </p:nvGrpSpPr>
        <p:grpSpPr>
          <a:xfrm>
            <a:off x="9216491" y="3436822"/>
            <a:ext cx="689400" cy="844560"/>
            <a:chOff x="9216491" y="3436822"/>
            <a:chExt cx="689400" cy="84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6F14918-E288-9443-29AA-E260FFEF5335}"/>
                    </a:ext>
                  </a:extLst>
                </p14:cNvPr>
                <p14:cNvContentPartPr/>
                <p14:nvPr/>
              </p14:nvContentPartPr>
              <p14:xfrm>
                <a:off x="9657131" y="3436822"/>
                <a:ext cx="248760" cy="356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6F14918-E288-9443-29AA-E260FFEF533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51011" y="3430702"/>
                  <a:ext cx="261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DB452CA-9CA6-500C-FC50-4845FDA4D584}"/>
                    </a:ext>
                  </a:extLst>
                </p14:cNvPr>
                <p14:cNvContentPartPr/>
                <p14:nvPr/>
              </p14:nvContentPartPr>
              <p14:xfrm>
                <a:off x="9216491" y="3892222"/>
                <a:ext cx="358560" cy="389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DB452CA-9CA6-500C-FC50-4845FDA4D58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10371" y="3886102"/>
                  <a:ext cx="370800" cy="40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917360" imgH="469800" progId="Equation.3">
                  <p:embed/>
                </p:oleObj>
              </mc:Choice>
              <mc:Fallback>
                <p:oleObj name="Formel" r:id="rId2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2628720" imgH="495000" progId="Equation.3">
                  <p:embed/>
                </p:oleObj>
              </mc:Choice>
              <mc:Fallback>
                <p:oleObj name="Formel" r:id="rId4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74FCB73-DCB5-11CD-87DB-27EA03A968E6}"/>
              </a:ext>
            </a:extLst>
          </p:cNvPr>
          <p:cNvGrpSpPr/>
          <p:nvPr/>
        </p:nvGrpSpPr>
        <p:grpSpPr>
          <a:xfrm>
            <a:off x="2568011" y="3823822"/>
            <a:ext cx="1379520" cy="1656360"/>
            <a:chOff x="2568011" y="3823822"/>
            <a:chExt cx="1379520" cy="165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7652A47-49BC-2CBD-4378-4116B4F54431}"/>
                    </a:ext>
                  </a:extLst>
                </p14:cNvPr>
                <p14:cNvContentPartPr/>
                <p14:nvPr/>
              </p14:nvContentPartPr>
              <p14:xfrm>
                <a:off x="2568011" y="4838662"/>
                <a:ext cx="231120" cy="2574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7652A47-49BC-2CBD-4378-4116B4F5443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1891" y="4832542"/>
                  <a:ext cx="2433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5B1E260-6EBD-F107-E02A-7BE294C977F4}"/>
                    </a:ext>
                  </a:extLst>
                </p14:cNvPr>
                <p14:cNvContentPartPr/>
                <p14:nvPr/>
              </p14:nvContentPartPr>
              <p14:xfrm>
                <a:off x="2736131" y="4595662"/>
                <a:ext cx="393840" cy="4708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5B1E260-6EBD-F107-E02A-7BE294C977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30011" y="4589542"/>
                  <a:ext cx="40608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A0B7BD2-F83C-AF8A-8C44-3E69E94A0EB1}"/>
                    </a:ext>
                  </a:extLst>
                </p14:cNvPr>
                <p14:cNvContentPartPr/>
                <p14:nvPr/>
              </p14:nvContentPartPr>
              <p14:xfrm>
                <a:off x="2902091" y="4475062"/>
                <a:ext cx="503640" cy="6224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A0B7BD2-F83C-AF8A-8C44-3E69E94A0EB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95971" y="4468942"/>
                  <a:ext cx="51588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A094A0A-66A3-C711-EA3E-65CC4611EA33}"/>
                    </a:ext>
                  </a:extLst>
                </p14:cNvPr>
                <p14:cNvContentPartPr/>
                <p14:nvPr/>
              </p14:nvContentPartPr>
              <p14:xfrm>
                <a:off x="3052571" y="4204702"/>
                <a:ext cx="518760" cy="723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A094A0A-66A3-C711-EA3E-65CC4611EA3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46451" y="4198582"/>
                  <a:ext cx="5310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4CAB203-A63E-81CA-39D9-2EF73DAF353F}"/>
                    </a:ext>
                  </a:extLst>
                </p14:cNvPr>
                <p14:cNvContentPartPr/>
                <p14:nvPr/>
              </p14:nvContentPartPr>
              <p14:xfrm>
                <a:off x="3140771" y="4099582"/>
                <a:ext cx="434880" cy="640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4CAB203-A63E-81CA-39D9-2EF73DAF35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34651" y="4093462"/>
                  <a:ext cx="44712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C31DCF2-19F8-7E67-4961-279C7B71198C}"/>
                    </a:ext>
                  </a:extLst>
                </p14:cNvPr>
                <p14:cNvContentPartPr/>
                <p14:nvPr/>
              </p14:nvContentPartPr>
              <p14:xfrm>
                <a:off x="3192251" y="3840742"/>
                <a:ext cx="465840" cy="6559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C31DCF2-19F8-7E67-4961-279C7B7119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6131" y="3834622"/>
                  <a:ext cx="47808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1688474-B638-9D4F-DE94-F95324237C60}"/>
                    </a:ext>
                  </a:extLst>
                </p14:cNvPr>
                <p14:cNvContentPartPr/>
                <p14:nvPr/>
              </p14:nvContentPartPr>
              <p14:xfrm>
                <a:off x="3388091" y="3823822"/>
                <a:ext cx="324720" cy="379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1688474-B638-9D4F-DE94-F95324237C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381971" y="3817702"/>
                  <a:ext cx="336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3A3ACDB-0CAA-289D-4C86-4972C9D60B30}"/>
                    </a:ext>
                  </a:extLst>
                </p14:cNvPr>
                <p14:cNvContentPartPr/>
                <p14:nvPr/>
              </p14:nvContentPartPr>
              <p14:xfrm>
                <a:off x="3702371" y="5116942"/>
                <a:ext cx="245160" cy="363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3A3ACDB-0CAA-289D-4C86-4972C9D60B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96251" y="5110822"/>
                  <a:ext cx="257400" cy="37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91F66F5-B6C2-0CFE-55C5-76D14AB94A4E}"/>
                  </a:ext>
                </a:extLst>
              </p14:cNvPr>
              <p14:cNvContentPartPr/>
              <p14:nvPr/>
            </p14:nvContentPartPr>
            <p14:xfrm>
              <a:off x="6495251" y="4614382"/>
              <a:ext cx="50760" cy="15357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91F66F5-B6C2-0CFE-55C5-76D14AB94A4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89131" y="4608262"/>
                <a:ext cx="63000" cy="15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456CCD1-D277-ACF7-76CF-48FE8FBE1070}"/>
                  </a:ext>
                </a:extLst>
              </p14:cNvPr>
              <p14:cNvContentPartPr/>
              <p14:nvPr/>
            </p14:nvContentPartPr>
            <p14:xfrm>
              <a:off x="6910331" y="5133502"/>
              <a:ext cx="15840" cy="9990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456CCD1-D277-ACF7-76CF-48FE8FBE107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04211" y="5127382"/>
                <a:ext cx="28080" cy="101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968CF74-2A99-67BB-3514-A73009B1957B}"/>
                  </a:ext>
                </a:extLst>
              </p14:cNvPr>
              <p14:cNvContentPartPr/>
              <p14:nvPr/>
            </p14:nvContentPartPr>
            <p14:xfrm>
              <a:off x="1697171" y="1934902"/>
              <a:ext cx="1444320" cy="55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968CF74-2A99-67BB-3514-A73009B195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1051" y="1928782"/>
                <a:ext cx="1456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A8C2D72-493B-C3E1-3501-5EF448B200CB}"/>
                  </a:ext>
                </a:extLst>
              </p14:cNvPr>
              <p14:cNvContentPartPr/>
              <p14:nvPr/>
            </p14:nvContentPartPr>
            <p14:xfrm>
              <a:off x="5808731" y="4609702"/>
              <a:ext cx="50400" cy="1637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A8C2D72-493B-C3E1-3501-5EF448B200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02611" y="4603582"/>
                <a:ext cx="62640" cy="16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AA44BCE-77A1-ACDC-A331-9BB05E6598C3}"/>
                  </a:ext>
                </a:extLst>
              </p14:cNvPr>
              <p14:cNvContentPartPr/>
              <p14:nvPr/>
            </p14:nvContentPartPr>
            <p14:xfrm>
              <a:off x="3113051" y="4639222"/>
              <a:ext cx="72360" cy="17478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AA44BCE-77A1-ACDC-A331-9BB05E6598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6931" y="4633102"/>
                <a:ext cx="84600" cy="176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8172D183-ACAA-0199-C80D-AE3F16EB06E2}"/>
              </a:ext>
            </a:extLst>
          </p:cNvPr>
          <p:cNvGrpSpPr/>
          <p:nvPr/>
        </p:nvGrpSpPr>
        <p:grpSpPr>
          <a:xfrm>
            <a:off x="5856971" y="5854222"/>
            <a:ext cx="1108440" cy="894600"/>
            <a:chOff x="5856971" y="5854222"/>
            <a:chExt cx="1108440" cy="89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97C8C4-0BEF-12F5-1D85-5CD7ED0EC7BD}"/>
                    </a:ext>
                  </a:extLst>
                </p14:cNvPr>
                <p14:cNvContentPartPr/>
                <p14:nvPr/>
              </p14:nvContentPartPr>
              <p14:xfrm>
                <a:off x="5856971" y="5864302"/>
                <a:ext cx="161280" cy="234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97C8C4-0BEF-12F5-1D85-5CD7ED0EC7B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50851" y="5858182"/>
                  <a:ext cx="173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1A54A39-B769-5E38-3761-725CD6CC3736}"/>
                    </a:ext>
                  </a:extLst>
                </p14:cNvPr>
                <p14:cNvContentPartPr/>
                <p14:nvPr/>
              </p14:nvContentPartPr>
              <p14:xfrm>
                <a:off x="6021131" y="5854222"/>
                <a:ext cx="217080" cy="189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1A54A39-B769-5E38-3761-725CD6CC373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15011" y="5848102"/>
                  <a:ext cx="229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423F70A-9195-B575-FA5C-EFB77893D270}"/>
                    </a:ext>
                  </a:extLst>
                </p14:cNvPr>
                <p14:cNvContentPartPr/>
                <p14:nvPr/>
              </p14:nvContentPartPr>
              <p14:xfrm>
                <a:off x="6265211" y="5951782"/>
                <a:ext cx="257760" cy="172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423F70A-9195-B575-FA5C-EFB77893D27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9091" y="5945662"/>
                  <a:ext cx="270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2A8A712-18B8-BEBA-06A8-4D96D33750DB}"/>
                    </a:ext>
                  </a:extLst>
                </p14:cNvPr>
                <p14:cNvContentPartPr/>
                <p14:nvPr/>
              </p14:nvContentPartPr>
              <p14:xfrm>
                <a:off x="6596051" y="6023422"/>
                <a:ext cx="263880" cy="95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2A8A712-18B8-BEBA-06A8-4D96D33750D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89931" y="6017302"/>
                  <a:ext cx="276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2A970C1-0F91-236C-4899-5CB3E9C6BBD7}"/>
                    </a:ext>
                  </a:extLst>
                </p14:cNvPr>
                <p14:cNvContentPartPr/>
                <p14:nvPr/>
              </p14:nvContentPartPr>
              <p14:xfrm>
                <a:off x="6945971" y="6068782"/>
                <a:ext cx="19440" cy="51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2A970C1-0F91-236C-4899-5CB3E9C6BBD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39851" y="6062662"/>
                  <a:ext cx="31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078F68D-AE68-8F12-9017-D32822054A50}"/>
                    </a:ext>
                  </a:extLst>
                </p14:cNvPr>
                <p14:cNvContentPartPr/>
                <p14:nvPr/>
              </p14:nvContentPartPr>
              <p14:xfrm>
                <a:off x="6226331" y="6011902"/>
                <a:ext cx="47880" cy="307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078F68D-AE68-8F12-9017-D32822054A5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220211" y="6005782"/>
                  <a:ext cx="60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915B691-38DB-B157-E22A-32B65A4D71BA}"/>
                    </a:ext>
                  </a:extLst>
                </p14:cNvPr>
                <p14:cNvContentPartPr/>
                <p14:nvPr/>
              </p14:nvContentPartPr>
              <p14:xfrm>
                <a:off x="6167291" y="5931262"/>
                <a:ext cx="137520" cy="167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915B691-38DB-B157-E22A-32B65A4D71B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1171" y="5925142"/>
                  <a:ext cx="149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D157C5-1958-6CDF-4271-1BB52E2E9193}"/>
                    </a:ext>
                  </a:extLst>
                </p14:cNvPr>
                <p14:cNvContentPartPr/>
                <p14:nvPr/>
              </p14:nvContentPartPr>
              <p14:xfrm>
                <a:off x="6083411" y="6496102"/>
                <a:ext cx="146160" cy="201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D157C5-1958-6CDF-4271-1BB52E2E919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77291" y="6489982"/>
                  <a:ext cx="158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EBF9DCD-9BA4-F6EA-C49D-C34A4CF15D22}"/>
                    </a:ext>
                  </a:extLst>
                </p14:cNvPr>
                <p14:cNvContentPartPr/>
                <p14:nvPr/>
              </p14:nvContentPartPr>
              <p14:xfrm>
                <a:off x="6295091" y="6596182"/>
                <a:ext cx="71640" cy="15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EBF9DCD-9BA4-F6EA-C49D-C34A4CF15D2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88971" y="6590062"/>
                  <a:ext cx="83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5EE5005-06D3-4675-975B-2BDD79E49867}"/>
                    </a:ext>
                  </a:extLst>
                </p14:cNvPr>
                <p14:cNvContentPartPr/>
                <p14:nvPr/>
              </p14:nvContentPartPr>
              <p14:xfrm>
                <a:off x="6367811" y="6441742"/>
                <a:ext cx="113400" cy="191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5EE5005-06D3-4675-975B-2BDD79E498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61691" y="6435622"/>
                  <a:ext cx="125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75C7591-B3F2-4907-70E6-76E036269634}"/>
                    </a:ext>
                  </a:extLst>
                </p14:cNvPr>
                <p14:cNvContentPartPr/>
                <p14:nvPr/>
              </p14:nvContentPartPr>
              <p14:xfrm>
                <a:off x="6331811" y="6382342"/>
                <a:ext cx="294120" cy="23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75C7591-B3F2-4907-70E6-76E0362696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25691" y="6376222"/>
                  <a:ext cx="306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CD6CE25-480D-53C6-4C44-34E7F7E5F0A2}"/>
                    </a:ext>
                  </a:extLst>
                </p14:cNvPr>
                <p14:cNvContentPartPr/>
                <p14:nvPr/>
              </p14:nvContentPartPr>
              <p14:xfrm>
                <a:off x="6489851" y="6371182"/>
                <a:ext cx="50400" cy="1148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CD6CE25-480D-53C6-4C44-34E7F7E5F0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83731" y="6365062"/>
                  <a:ext cx="62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952D191-B5ED-76BD-3F08-899D05804279}"/>
                    </a:ext>
                  </a:extLst>
                </p14:cNvPr>
                <p14:cNvContentPartPr/>
                <p14:nvPr/>
              </p14:nvContentPartPr>
              <p14:xfrm>
                <a:off x="6678131" y="6481342"/>
                <a:ext cx="70200" cy="121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952D191-B5ED-76BD-3F08-899D0580427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72011" y="6475222"/>
                  <a:ext cx="8244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2CE2823-8EFA-1DAD-D5D4-7BEE94B0F3AA}"/>
              </a:ext>
            </a:extLst>
          </p:cNvPr>
          <p:cNvGrpSpPr/>
          <p:nvPr/>
        </p:nvGrpSpPr>
        <p:grpSpPr>
          <a:xfrm>
            <a:off x="1784291" y="5793022"/>
            <a:ext cx="1400760" cy="938520"/>
            <a:chOff x="1784291" y="5793022"/>
            <a:chExt cx="1400760" cy="93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1DF5AA2-CBA4-C861-2A43-3F17F3479059}"/>
                    </a:ext>
                  </a:extLst>
                </p14:cNvPr>
                <p14:cNvContentPartPr/>
                <p14:nvPr/>
              </p14:nvContentPartPr>
              <p14:xfrm>
                <a:off x="1784291" y="6077062"/>
                <a:ext cx="97920" cy="1195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1DF5AA2-CBA4-C861-2A43-3F17F34790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78171" y="6070942"/>
                  <a:ext cx="110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8C8A3A-F79E-ED6F-1A1E-AA84E27184EC}"/>
                    </a:ext>
                  </a:extLst>
                </p14:cNvPr>
                <p14:cNvContentPartPr/>
                <p14:nvPr/>
              </p14:nvContentPartPr>
              <p14:xfrm>
                <a:off x="1881491" y="6090382"/>
                <a:ext cx="188280" cy="1227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8C8A3A-F79E-ED6F-1A1E-AA84E27184E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75371" y="6084262"/>
                  <a:ext cx="200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A2B0F21-0873-BF9B-DD3E-FB1F4828DD65}"/>
                    </a:ext>
                  </a:extLst>
                </p14:cNvPr>
                <p14:cNvContentPartPr/>
                <p14:nvPr/>
              </p14:nvContentPartPr>
              <p14:xfrm>
                <a:off x="2060411" y="6079222"/>
                <a:ext cx="97200" cy="957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A2B0F21-0873-BF9B-DD3E-FB1F4828DD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4291" y="6073102"/>
                  <a:ext cx="10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E8A8D4-72B5-9B64-C695-2DC96373A5EA}"/>
                    </a:ext>
                  </a:extLst>
                </p14:cNvPr>
                <p14:cNvContentPartPr/>
                <p14:nvPr/>
              </p14:nvContentPartPr>
              <p14:xfrm>
                <a:off x="2257691" y="6065542"/>
                <a:ext cx="120960" cy="130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E8A8D4-72B5-9B64-C695-2DC96373A5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51571" y="6059422"/>
                  <a:ext cx="133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A707AEA-E691-E638-9ECB-2C31F1F77F7D}"/>
                    </a:ext>
                  </a:extLst>
                </p14:cNvPr>
                <p14:cNvContentPartPr/>
                <p14:nvPr/>
              </p14:nvContentPartPr>
              <p14:xfrm>
                <a:off x="2367491" y="6034582"/>
                <a:ext cx="163440" cy="146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A707AEA-E691-E638-9ECB-2C31F1F77F7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61371" y="6028462"/>
                  <a:ext cx="175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70B54BA-3497-EBA4-D7F3-D60440594C34}"/>
                    </a:ext>
                  </a:extLst>
                </p14:cNvPr>
                <p14:cNvContentPartPr/>
                <p14:nvPr/>
              </p14:nvContentPartPr>
              <p14:xfrm>
                <a:off x="2499611" y="6008302"/>
                <a:ext cx="181080" cy="136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70B54BA-3497-EBA4-D7F3-D60440594C3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93491" y="6002182"/>
                  <a:ext cx="193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9527B69-C32A-5CF6-C84D-4B2F72812B74}"/>
                    </a:ext>
                  </a:extLst>
                </p14:cNvPr>
                <p14:cNvContentPartPr/>
                <p14:nvPr/>
              </p14:nvContentPartPr>
              <p14:xfrm>
                <a:off x="2735771" y="5979142"/>
                <a:ext cx="174600" cy="227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9527B69-C32A-5CF6-C84D-4B2F72812B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729651" y="5973022"/>
                  <a:ext cx="186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64F6054-95F2-0494-C78D-86317A20E248}"/>
                    </a:ext>
                  </a:extLst>
                </p14:cNvPr>
                <p14:cNvContentPartPr/>
                <p14:nvPr/>
              </p14:nvContentPartPr>
              <p14:xfrm>
                <a:off x="2830451" y="5935222"/>
                <a:ext cx="205200" cy="204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64F6054-95F2-0494-C78D-86317A20E24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4331" y="5929102"/>
                  <a:ext cx="217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0E7B283-555D-1FA6-0250-52BF6BE83AB8}"/>
                    </a:ext>
                  </a:extLst>
                </p14:cNvPr>
                <p14:cNvContentPartPr/>
                <p14:nvPr/>
              </p14:nvContentPartPr>
              <p14:xfrm>
                <a:off x="2953211" y="5918662"/>
                <a:ext cx="130320" cy="153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0E7B283-555D-1FA6-0250-52BF6BE83AB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47091" y="5912542"/>
                  <a:ext cx="1425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C58330-1F0E-B5C2-97EA-2F6827F58B0A}"/>
                    </a:ext>
                  </a:extLst>
                </p14:cNvPr>
                <p14:cNvContentPartPr/>
                <p14:nvPr/>
              </p14:nvContentPartPr>
              <p14:xfrm>
                <a:off x="3006851" y="5793022"/>
                <a:ext cx="137520" cy="225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C58330-1F0E-B5C2-97EA-2F6827F58B0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00731" y="5786902"/>
                  <a:ext cx="14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66B5351-2711-865E-BEE2-729C2865B79C}"/>
                    </a:ext>
                  </a:extLst>
                </p14:cNvPr>
                <p14:cNvContentPartPr/>
                <p14:nvPr/>
              </p14:nvContentPartPr>
              <p14:xfrm>
                <a:off x="2592491" y="6171382"/>
                <a:ext cx="32040" cy="302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66B5351-2711-865E-BEE2-729C2865B7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86371" y="6165262"/>
                  <a:ext cx="44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C8CCA58-C2FD-008B-B26A-B60B8B6CF384}"/>
                    </a:ext>
                  </a:extLst>
                </p14:cNvPr>
                <p14:cNvContentPartPr/>
                <p14:nvPr/>
              </p14:nvContentPartPr>
              <p14:xfrm>
                <a:off x="2483771" y="6088942"/>
                <a:ext cx="192600" cy="171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C8CCA58-C2FD-008B-B26A-B60B8B6CF38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77651" y="6082822"/>
                  <a:ext cx="204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F9AA8F-2D6D-1513-34EA-A23C01E511D5}"/>
                    </a:ext>
                  </a:extLst>
                </p14:cNvPr>
                <p14:cNvContentPartPr/>
                <p14:nvPr/>
              </p14:nvContentPartPr>
              <p14:xfrm>
                <a:off x="2328251" y="6539662"/>
                <a:ext cx="117720" cy="1645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F9AA8F-2D6D-1513-34EA-A23C01E511D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322131" y="6533542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3C43D81-48B6-A5CC-0286-CA82BF879E37}"/>
                    </a:ext>
                  </a:extLst>
                </p14:cNvPr>
                <p14:cNvContentPartPr/>
                <p14:nvPr/>
              </p14:nvContentPartPr>
              <p14:xfrm>
                <a:off x="2479811" y="6621382"/>
                <a:ext cx="63360" cy="110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3C43D81-48B6-A5CC-0286-CA82BF879E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473691" y="6615262"/>
                  <a:ext cx="75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B54798C-7986-C321-B8CE-349E15680836}"/>
                    </a:ext>
                  </a:extLst>
                </p14:cNvPr>
                <p14:cNvContentPartPr/>
                <p14:nvPr/>
              </p14:nvContentPartPr>
              <p14:xfrm>
                <a:off x="2540291" y="6498982"/>
                <a:ext cx="115560" cy="189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B54798C-7986-C321-B8CE-349E156808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34171" y="6492862"/>
                  <a:ext cx="127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034F6F4-4FCB-D4F9-F282-0C2326A990DD}"/>
                    </a:ext>
                  </a:extLst>
                </p14:cNvPr>
                <p14:cNvContentPartPr/>
                <p14:nvPr/>
              </p14:nvContentPartPr>
              <p14:xfrm>
                <a:off x="2532011" y="6473782"/>
                <a:ext cx="293400" cy="176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034F6F4-4FCB-D4F9-F282-0C2326A990D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25891" y="6467662"/>
                  <a:ext cx="30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B7F69E9-4F72-482D-6765-15187A054677}"/>
                    </a:ext>
                  </a:extLst>
                </p14:cNvPr>
                <p14:cNvContentPartPr/>
                <p14:nvPr/>
              </p14:nvContentPartPr>
              <p14:xfrm>
                <a:off x="2655131" y="6425542"/>
                <a:ext cx="291240" cy="206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B7F69E9-4F72-482D-6765-15187A05467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49011" y="6419422"/>
                  <a:ext cx="303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E67BA3E-8AC8-752B-B005-3DB73AA879BA}"/>
                    </a:ext>
                  </a:extLst>
                </p14:cNvPr>
                <p14:cNvContentPartPr/>
                <p14:nvPr/>
              </p14:nvContentPartPr>
              <p14:xfrm>
                <a:off x="3157691" y="6018742"/>
                <a:ext cx="27360" cy="245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E67BA3E-8AC8-752B-B005-3DB73AA879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151571" y="6012622"/>
                  <a:ext cx="3960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6B5BAE9-905F-F4DB-C6D7-7507F2F613AA}"/>
                  </a:ext>
                </a:extLst>
              </p14:cNvPr>
              <p14:cNvContentPartPr/>
              <p14:nvPr/>
            </p14:nvContentPartPr>
            <p14:xfrm>
              <a:off x="5837531" y="5936302"/>
              <a:ext cx="20520" cy="33624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6B5BAE9-905F-F4DB-C6D7-7507F2F613A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831411" y="5930182"/>
                <a:ext cx="327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DE73971-8BD7-5138-4677-CE2DE176C45D}"/>
                  </a:ext>
                </a:extLst>
              </p14:cNvPr>
              <p14:cNvContentPartPr/>
              <p14:nvPr/>
            </p14:nvContentPartPr>
            <p14:xfrm>
              <a:off x="1466411" y="1658422"/>
              <a:ext cx="1771200" cy="39492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DE73971-8BD7-5138-4677-CE2DE176C45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60291" y="1652302"/>
                <a:ext cx="178344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51BD866-186C-FB25-ACFF-2AB86461E076}"/>
                  </a:ext>
                </a:extLst>
              </p14:cNvPr>
              <p14:cNvContentPartPr/>
              <p14:nvPr/>
            </p14:nvContentPartPr>
            <p14:xfrm>
              <a:off x="1613291" y="1977022"/>
              <a:ext cx="700200" cy="376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51BD866-186C-FB25-ACFF-2AB86461E07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07171" y="1970902"/>
                <a:ext cx="71244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0DC7EDE-8C84-B567-2A18-4BB2AE5D2E87}"/>
                  </a:ext>
                </a:extLst>
              </p14:cNvPr>
              <p14:cNvContentPartPr/>
              <p14:nvPr/>
            </p14:nvContentPartPr>
            <p14:xfrm>
              <a:off x="1593851" y="1406062"/>
              <a:ext cx="652320" cy="3153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0DC7EDE-8C84-B567-2A18-4BB2AE5D2E8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87731" y="1399942"/>
                <a:ext cx="6645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A41E7B4-DDC8-F684-E4C3-79E53FE5ABDD}"/>
                  </a:ext>
                </a:extLst>
              </p14:cNvPr>
              <p14:cNvContentPartPr/>
              <p14:nvPr/>
            </p14:nvContentPartPr>
            <p14:xfrm>
              <a:off x="1512851" y="1055062"/>
              <a:ext cx="768960" cy="3952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A41E7B4-DDC8-F684-E4C3-79E53FE5ABDD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506731" y="1048942"/>
                <a:ext cx="781200" cy="40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96880" imgH="228600" progId="">
                  <p:embed/>
                </p:oleObj>
              </mc:Choice>
              <mc:Fallback>
                <p:oleObj name="Formel" r:id="rId2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041120" imgH="228600" progId="">
                  <p:embed/>
                </p:oleObj>
              </mc:Choice>
              <mc:Fallback>
                <p:oleObj name="Formel" r:id="rId4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">
                  <p:embed/>
                </p:oleObj>
              </mc:Choice>
              <mc:Fallback>
                <p:oleObj name="Equation" r:id="rId6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545760" imgH="228600" progId="">
                  <p:embed/>
                </p:oleObj>
              </mc:Choice>
              <mc:Fallback>
                <p:oleObj name="Formel" r:id="rId8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041120" imgH="228600" progId="">
                  <p:embed/>
                </p:oleObj>
              </mc:Choice>
              <mc:Fallback>
                <p:oleObj name="Formel" r:id="rId10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079280" imgH="241200" progId="">
                  <p:embed/>
                </p:oleObj>
              </mc:Choice>
              <mc:Fallback>
                <p:oleObj name="Formel" r:id="rId12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1A0CE87-625D-DC78-66CF-F30FC30BC947}"/>
              </a:ext>
            </a:extLst>
          </p:cNvPr>
          <p:cNvGrpSpPr/>
          <p:nvPr/>
        </p:nvGrpSpPr>
        <p:grpSpPr>
          <a:xfrm>
            <a:off x="3077051" y="1123462"/>
            <a:ext cx="445680" cy="321840"/>
            <a:chOff x="3077051" y="1123462"/>
            <a:chExt cx="445680" cy="32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ED03B73-8A68-D953-E90F-D94B304FA3C9}"/>
                    </a:ext>
                  </a:extLst>
                </p14:cNvPr>
                <p14:cNvContentPartPr/>
                <p14:nvPr/>
              </p14:nvContentPartPr>
              <p14:xfrm>
                <a:off x="3077051" y="1261702"/>
                <a:ext cx="69480" cy="183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ED03B73-8A68-D953-E90F-D94B304FA3C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0931" y="1255582"/>
                  <a:ext cx="81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14F93B-B33C-8F09-0527-C8341A1FA73E}"/>
                    </a:ext>
                  </a:extLst>
                </p14:cNvPr>
                <p14:cNvContentPartPr/>
                <p14:nvPr/>
              </p14:nvContentPartPr>
              <p14:xfrm>
                <a:off x="3080651" y="1377622"/>
                <a:ext cx="194400" cy="15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14F93B-B33C-8F09-0527-C8341A1FA7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74531" y="1371502"/>
                  <a:ext cx="206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7EC12C-917F-3323-FC45-EE6E828FE0BC}"/>
                    </a:ext>
                  </a:extLst>
                </p14:cNvPr>
                <p14:cNvContentPartPr/>
                <p14:nvPr/>
              </p14:nvContentPartPr>
              <p14:xfrm>
                <a:off x="3328691" y="1177102"/>
                <a:ext cx="16920" cy="16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7EC12C-917F-3323-FC45-EE6E828FE0B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2571" y="1170982"/>
                  <a:ext cx="29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883580F-9BC9-2469-3FDD-2D746F6A8A74}"/>
                    </a:ext>
                  </a:extLst>
                </p14:cNvPr>
                <p14:cNvContentPartPr/>
                <p14:nvPr/>
              </p14:nvContentPartPr>
              <p14:xfrm>
                <a:off x="3228251" y="1123462"/>
                <a:ext cx="294480" cy="272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883580F-9BC9-2469-3FDD-2D746F6A8A7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22131" y="1117342"/>
                  <a:ext cx="3067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88CE75B-983F-0D91-7B6C-F2023B618F0B}"/>
              </a:ext>
            </a:extLst>
          </p:cNvPr>
          <p:cNvGrpSpPr/>
          <p:nvPr/>
        </p:nvGrpSpPr>
        <p:grpSpPr>
          <a:xfrm>
            <a:off x="3779411" y="794782"/>
            <a:ext cx="1619280" cy="535320"/>
            <a:chOff x="3779411" y="794782"/>
            <a:chExt cx="161928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3F57E6F-1DB2-08E8-4063-7A2C4B5ADFEE}"/>
                    </a:ext>
                  </a:extLst>
                </p14:cNvPr>
                <p14:cNvContentPartPr/>
                <p14:nvPr/>
              </p14:nvContentPartPr>
              <p14:xfrm>
                <a:off x="3779411" y="1008982"/>
                <a:ext cx="248400" cy="275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3F57E6F-1DB2-08E8-4063-7A2C4B5ADF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73291" y="1002862"/>
                  <a:ext cx="260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8B0CA5-FD64-0D34-E95A-4F30D790E78E}"/>
                    </a:ext>
                  </a:extLst>
                </p14:cNvPr>
                <p14:cNvContentPartPr/>
                <p14:nvPr/>
              </p14:nvContentPartPr>
              <p14:xfrm>
                <a:off x="4019891" y="919342"/>
                <a:ext cx="108720" cy="2764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8B0CA5-FD64-0D34-E95A-4F30D790E7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13771" y="913222"/>
                  <a:ext cx="120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A25A7B-6EA7-6A30-8E6B-E9DA2B7571BA}"/>
                    </a:ext>
                  </a:extLst>
                </p14:cNvPr>
                <p14:cNvContentPartPr/>
                <p14:nvPr/>
              </p14:nvContentPartPr>
              <p14:xfrm>
                <a:off x="4092971" y="883342"/>
                <a:ext cx="281520" cy="320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A25A7B-6EA7-6A30-8E6B-E9DA2B7571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86851" y="877222"/>
                  <a:ext cx="2937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B2570C-72B3-5F83-6208-2D468F561E06}"/>
                    </a:ext>
                  </a:extLst>
                </p14:cNvPr>
                <p14:cNvContentPartPr/>
                <p14:nvPr/>
              </p14:nvContentPartPr>
              <p14:xfrm>
                <a:off x="3973811" y="949942"/>
                <a:ext cx="4320" cy="2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B2570C-72B3-5F83-6208-2D468F561E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67691" y="943822"/>
                  <a:ext cx="165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0F13A59-D7ED-B86B-5CD7-3F961BACAE4F}"/>
                    </a:ext>
                  </a:extLst>
                </p14:cNvPr>
                <p14:cNvContentPartPr/>
                <p14:nvPr/>
              </p14:nvContentPartPr>
              <p14:xfrm>
                <a:off x="4404731" y="989542"/>
                <a:ext cx="307800" cy="153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0F13A59-D7ED-B86B-5CD7-3F961BACAE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98611" y="983422"/>
                  <a:ext cx="320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2C3B15D-BFE5-AAC1-26B9-7C46AAD58930}"/>
                    </a:ext>
                  </a:extLst>
                </p14:cNvPr>
                <p14:cNvContentPartPr/>
                <p14:nvPr/>
              </p14:nvContentPartPr>
              <p14:xfrm>
                <a:off x="4712531" y="799102"/>
                <a:ext cx="132840" cy="309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2C3B15D-BFE5-AAC1-26B9-7C46AAD589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06411" y="792982"/>
                  <a:ext cx="145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EECF76-A0C1-0A69-1771-41EC9712E766}"/>
                    </a:ext>
                  </a:extLst>
                </p14:cNvPr>
                <p14:cNvContentPartPr/>
                <p14:nvPr/>
              </p14:nvContentPartPr>
              <p14:xfrm>
                <a:off x="5245691" y="794782"/>
                <a:ext cx="100800" cy="225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EECF76-A0C1-0A69-1771-41EC9712E76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39571" y="788662"/>
                  <a:ext cx="113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7D5CB72-95AD-56FD-0D9C-A4677495D183}"/>
                    </a:ext>
                  </a:extLst>
                </p14:cNvPr>
                <p14:cNvContentPartPr/>
                <p14:nvPr/>
              </p14:nvContentPartPr>
              <p14:xfrm>
                <a:off x="5217611" y="1015822"/>
                <a:ext cx="149040" cy="62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7D5CB72-95AD-56FD-0D9C-A4677495D1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1491" y="1009702"/>
                  <a:ext cx="161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B04D8F0-A414-627B-3F53-C55E993F642D}"/>
                    </a:ext>
                  </a:extLst>
                </p14:cNvPr>
                <p14:cNvContentPartPr/>
                <p14:nvPr/>
              </p14:nvContentPartPr>
              <p14:xfrm>
                <a:off x="5261531" y="1163062"/>
                <a:ext cx="137160" cy="83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B04D8F0-A414-627B-3F53-C55E993F64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55411" y="1156942"/>
                  <a:ext cx="1494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94CCE2-C499-E35F-EE0D-79CB7CC063BE}"/>
                    </a:ext>
                  </a:extLst>
                </p14:cNvPr>
                <p14:cNvContentPartPr/>
                <p14:nvPr/>
              </p14:nvContentPartPr>
              <p14:xfrm>
                <a:off x="4906571" y="1095022"/>
                <a:ext cx="163440" cy="235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94CCE2-C499-E35F-EE0D-79CB7CC063B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00451" y="1088902"/>
                  <a:ext cx="175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4BB4919-4BFC-86B4-5B26-67D90191D6D9}"/>
                    </a:ext>
                  </a:extLst>
                </p14:cNvPr>
                <p14:cNvContentPartPr/>
                <p14:nvPr/>
              </p14:nvContentPartPr>
              <p14:xfrm>
                <a:off x="4852931" y="998902"/>
                <a:ext cx="111960" cy="72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4BB4919-4BFC-86B4-5B26-67D90191D6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46811" y="992782"/>
                  <a:ext cx="12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4D1DFE-032A-DD00-22EB-407C615287DA}"/>
                    </a:ext>
                  </a:extLst>
                </p14:cNvPr>
                <p14:cNvContentPartPr/>
                <p14:nvPr/>
              </p14:nvContentPartPr>
              <p14:xfrm>
                <a:off x="5084771" y="1130662"/>
                <a:ext cx="76680" cy="504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4D1DFE-032A-DD00-22EB-407C615287D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8651" y="1124542"/>
                  <a:ext cx="88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89E85CC-BC6C-AA26-3ED8-16B000BBCE50}"/>
                    </a:ext>
                  </a:extLst>
                </p14:cNvPr>
                <p14:cNvContentPartPr/>
                <p14:nvPr/>
              </p14:nvContentPartPr>
              <p14:xfrm>
                <a:off x="5133011" y="1200862"/>
                <a:ext cx="54360" cy="15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89E85CC-BC6C-AA26-3ED8-16B000BBCE5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6891" y="1194742"/>
                  <a:ext cx="6660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86AB0D1-2F53-94FF-B654-4BE959E3257F}"/>
              </a:ext>
            </a:extLst>
          </p:cNvPr>
          <p:cNvGrpSpPr/>
          <p:nvPr/>
        </p:nvGrpSpPr>
        <p:grpSpPr>
          <a:xfrm>
            <a:off x="5572211" y="758062"/>
            <a:ext cx="426240" cy="641880"/>
            <a:chOff x="5572211" y="758062"/>
            <a:chExt cx="426240" cy="64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08E8331-2FBB-B772-57C3-34F0DBE91536}"/>
                    </a:ext>
                  </a:extLst>
                </p14:cNvPr>
                <p14:cNvContentPartPr/>
                <p14:nvPr/>
              </p14:nvContentPartPr>
              <p14:xfrm>
                <a:off x="5573291" y="886942"/>
                <a:ext cx="122040" cy="73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08E8331-2FBB-B772-57C3-34F0DBE9153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567171" y="880822"/>
                  <a:ext cx="13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C1664D0-E9CD-1121-FB44-B98B14DAF1C0}"/>
                    </a:ext>
                  </a:extLst>
                </p14:cNvPr>
                <p14:cNvContentPartPr/>
                <p14:nvPr/>
              </p14:nvContentPartPr>
              <p14:xfrm>
                <a:off x="5580131" y="949942"/>
                <a:ext cx="138240" cy="175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C1664D0-E9CD-1121-FB44-B98B14DAF1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74011" y="943822"/>
                  <a:ext cx="150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0297B4-DD42-C03F-9A6E-329D33E0C2F7}"/>
                    </a:ext>
                  </a:extLst>
                </p14:cNvPr>
                <p14:cNvContentPartPr/>
                <p14:nvPr/>
              </p14:nvContentPartPr>
              <p14:xfrm>
                <a:off x="5785331" y="870022"/>
                <a:ext cx="213120" cy="1915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0297B4-DD42-C03F-9A6E-329D33E0C2F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79211" y="863902"/>
                  <a:ext cx="2253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2771C1A-C6A5-6BFA-BFCD-CDB5F918C1F5}"/>
                    </a:ext>
                  </a:extLst>
                </p14:cNvPr>
                <p14:cNvContentPartPr/>
                <p14:nvPr/>
              </p14:nvContentPartPr>
              <p14:xfrm>
                <a:off x="5919611" y="846622"/>
                <a:ext cx="11160" cy="23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2771C1A-C6A5-6BFA-BFCD-CDB5F918C1F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13491" y="840502"/>
                  <a:ext cx="23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34FA371-0A0F-3E6F-B9C1-C8189C9D0D8F}"/>
                    </a:ext>
                  </a:extLst>
                </p14:cNvPr>
                <p14:cNvContentPartPr/>
                <p14:nvPr/>
              </p14:nvContentPartPr>
              <p14:xfrm>
                <a:off x="5589851" y="1244422"/>
                <a:ext cx="55080" cy="155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34FA371-0A0F-3E6F-B9C1-C8189C9D0D8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83731" y="1238302"/>
                  <a:ext cx="67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6628956-6B13-E10E-C7CE-B0F383BB44B4}"/>
                    </a:ext>
                  </a:extLst>
                </p14:cNvPr>
                <p14:cNvContentPartPr/>
                <p14:nvPr/>
              </p14:nvContentPartPr>
              <p14:xfrm>
                <a:off x="5670851" y="1254862"/>
                <a:ext cx="93600" cy="88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6628956-6B13-E10E-C7CE-B0F383BB44B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64731" y="1248742"/>
                  <a:ext cx="1058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4527CB3-6A6A-79BE-DC0B-847A2BAB5BE3}"/>
                    </a:ext>
                  </a:extLst>
                </p14:cNvPr>
                <p14:cNvContentPartPr/>
                <p14:nvPr/>
              </p14:nvContentPartPr>
              <p14:xfrm>
                <a:off x="5807651" y="1196182"/>
                <a:ext cx="44280" cy="121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4527CB3-6A6A-79BE-DC0B-847A2BAB5BE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01531" y="1190062"/>
                  <a:ext cx="56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CAA4E1-D8C5-06C6-8B64-6241C7C34026}"/>
                    </a:ext>
                  </a:extLst>
                </p14:cNvPr>
                <p14:cNvContentPartPr/>
                <p14:nvPr/>
              </p14:nvContentPartPr>
              <p14:xfrm>
                <a:off x="5572211" y="758062"/>
                <a:ext cx="68040" cy="687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CAA4E1-D8C5-06C6-8B64-6241C7C340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66091" y="751942"/>
                  <a:ext cx="802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505E3CAF-71BB-D1C7-E9FA-F46A7C958890}"/>
              </a:ext>
            </a:extLst>
          </p:cNvPr>
          <p:cNvGrpSpPr/>
          <p:nvPr/>
        </p:nvGrpSpPr>
        <p:grpSpPr>
          <a:xfrm>
            <a:off x="6258371" y="977302"/>
            <a:ext cx="181080" cy="120240"/>
            <a:chOff x="6258371" y="977302"/>
            <a:chExt cx="18108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C9D0FAF-5CDB-DBE0-4153-443356E0FE3F}"/>
                    </a:ext>
                  </a:extLst>
                </p14:cNvPr>
                <p14:cNvContentPartPr/>
                <p14:nvPr/>
              </p14:nvContentPartPr>
              <p14:xfrm>
                <a:off x="6258371" y="977302"/>
                <a:ext cx="147960" cy="30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C9D0FAF-5CDB-DBE0-4153-443356E0FE3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52251" y="971182"/>
                  <a:ext cx="160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15B650E-1176-C179-9D63-1B88C8F63171}"/>
                    </a:ext>
                  </a:extLst>
                </p14:cNvPr>
                <p14:cNvContentPartPr/>
                <p14:nvPr/>
              </p14:nvContentPartPr>
              <p14:xfrm>
                <a:off x="6281051" y="1042462"/>
                <a:ext cx="158400" cy="55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15B650E-1176-C179-9D63-1B88C8F631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74931" y="1036342"/>
                  <a:ext cx="1706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6377658-6B29-9AA7-607F-ABD59C768E59}"/>
              </a:ext>
            </a:extLst>
          </p:cNvPr>
          <p:cNvGrpSpPr/>
          <p:nvPr/>
        </p:nvGrpSpPr>
        <p:grpSpPr>
          <a:xfrm>
            <a:off x="6828971" y="804142"/>
            <a:ext cx="208080" cy="317160"/>
            <a:chOff x="6828971" y="804142"/>
            <a:chExt cx="2080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62E2494-F5AE-2513-6A3F-C07F73A1C10C}"/>
                    </a:ext>
                  </a:extLst>
                </p14:cNvPr>
                <p14:cNvContentPartPr/>
                <p14:nvPr/>
              </p14:nvContentPartPr>
              <p14:xfrm>
                <a:off x="6828971" y="804142"/>
                <a:ext cx="149040" cy="317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62E2494-F5AE-2513-6A3F-C07F73A1C1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2851" y="798022"/>
                  <a:ext cx="1612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A85C566-2A33-DB8B-2D09-BC5FAB355B99}"/>
                    </a:ext>
                  </a:extLst>
                </p14:cNvPr>
                <p14:cNvContentPartPr/>
                <p14:nvPr/>
              </p14:nvContentPartPr>
              <p14:xfrm>
                <a:off x="6864611" y="835462"/>
                <a:ext cx="172440" cy="210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A85C566-2A33-DB8B-2D09-BC5FAB355B9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58491" y="829342"/>
                  <a:ext cx="18468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37DFF91C-ED5B-D19B-BC57-5F42D06AFF78}"/>
              </a:ext>
            </a:extLst>
          </p:cNvPr>
          <p:cNvGrpSpPr/>
          <p:nvPr/>
        </p:nvGrpSpPr>
        <p:grpSpPr>
          <a:xfrm>
            <a:off x="7173491" y="882982"/>
            <a:ext cx="159480" cy="93960"/>
            <a:chOff x="7173491" y="882982"/>
            <a:chExt cx="159480" cy="9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2BB0B05-F3EC-DDF3-CD96-B9AB928DCCF2}"/>
                    </a:ext>
                  </a:extLst>
                </p14:cNvPr>
                <p14:cNvContentPartPr/>
                <p14:nvPr/>
              </p14:nvContentPartPr>
              <p14:xfrm>
                <a:off x="7173491" y="882982"/>
                <a:ext cx="159480" cy="14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2BB0B05-F3EC-DDF3-CD96-B9AB928DCC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67371" y="876862"/>
                  <a:ext cx="171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991135-10A3-42C7-66A4-69A32A6659DD}"/>
                    </a:ext>
                  </a:extLst>
                </p14:cNvPr>
                <p14:cNvContentPartPr/>
                <p14:nvPr/>
              </p14:nvContentPartPr>
              <p14:xfrm>
                <a:off x="7178531" y="957142"/>
                <a:ext cx="151560" cy="19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991135-10A3-42C7-66A4-69A32A6659D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2411" y="951022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C5F28E4C-ADCE-4DAB-A8E7-5AD88B48766E}"/>
              </a:ext>
            </a:extLst>
          </p:cNvPr>
          <p:cNvGrpSpPr/>
          <p:nvPr/>
        </p:nvGrpSpPr>
        <p:grpSpPr>
          <a:xfrm>
            <a:off x="7538531" y="713422"/>
            <a:ext cx="477720" cy="474480"/>
            <a:chOff x="7538531" y="713422"/>
            <a:chExt cx="47772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82E7951-CA30-CBEF-D3D8-1053FE570B49}"/>
                    </a:ext>
                  </a:extLst>
                </p14:cNvPr>
                <p14:cNvContentPartPr/>
                <p14:nvPr/>
              </p14:nvContentPartPr>
              <p14:xfrm>
                <a:off x="7563371" y="755542"/>
                <a:ext cx="105120" cy="115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82E7951-CA30-CBEF-D3D8-1053FE570B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57251" y="749422"/>
                  <a:ext cx="117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DDE13B-7F5D-EED0-D3F0-926A4E37168F}"/>
                    </a:ext>
                  </a:extLst>
                </p14:cNvPr>
                <p14:cNvContentPartPr/>
                <p14:nvPr/>
              </p14:nvContentPartPr>
              <p14:xfrm>
                <a:off x="7538531" y="713422"/>
                <a:ext cx="146880" cy="248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DDE13B-7F5D-EED0-D3F0-926A4E3716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532411" y="707302"/>
                  <a:ext cx="159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35DF981-4C37-BA70-D68F-C33112E8AC92}"/>
                    </a:ext>
                  </a:extLst>
                </p14:cNvPr>
                <p14:cNvContentPartPr/>
                <p14:nvPr/>
              </p14:nvContentPartPr>
              <p14:xfrm>
                <a:off x="7677491" y="808822"/>
                <a:ext cx="83520" cy="141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35DF981-4C37-BA70-D68F-C33112E8AC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71371" y="802702"/>
                  <a:ext cx="95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4AF83C1-E7BD-8879-B10C-92BDD95CC7C7}"/>
                    </a:ext>
                  </a:extLst>
                </p14:cNvPr>
                <p14:cNvContentPartPr/>
                <p14:nvPr/>
              </p14:nvContentPartPr>
              <p14:xfrm>
                <a:off x="7595411" y="982702"/>
                <a:ext cx="150840" cy="67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4AF83C1-E7BD-8879-B10C-92BDD95CC7C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89291" y="976582"/>
                  <a:ext cx="163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E34998-E120-B863-74C9-5E1BCAAB44A1}"/>
                    </a:ext>
                  </a:extLst>
                </p14:cNvPr>
                <p14:cNvContentPartPr/>
                <p14:nvPr/>
              </p14:nvContentPartPr>
              <p14:xfrm>
                <a:off x="7617371" y="1124182"/>
                <a:ext cx="97920" cy="63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E34998-E120-B863-74C9-5E1BCAAB44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11251" y="1118062"/>
                  <a:ext cx="110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8EBE892-35A3-BA56-4729-65082E45706D}"/>
                    </a:ext>
                  </a:extLst>
                </p14:cNvPr>
                <p14:cNvContentPartPr/>
                <p14:nvPr/>
              </p14:nvContentPartPr>
              <p14:xfrm>
                <a:off x="7924091" y="919342"/>
                <a:ext cx="31680" cy="1098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8EBE892-35A3-BA56-4729-65082E45706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17971" y="913222"/>
                  <a:ext cx="4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A16000B-1B20-372C-76A5-7271CB82C6DB}"/>
                    </a:ext>
                  </a:extLst>
                </p14:cNvPr>
                <p14:cNvContentPartPr/>
                <p14:nvPr/>
              </p14:nvContentPartPr>
              <p14:xfrm>
                <a:off x="7890611" y="969382"/>
                <a:ext cx="125640" cy="26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A16000B-1B20-372C-76A5-7271CB82C6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884491" y="963262"/>
                  <a:ext cx="1378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947A4B1-93D9-71FE-64CC-65491CA2A5AF}"/>
              </a:ext>
            </a:extLst>
          </p:cNvPr>
          <p:cNvGrpSpPr/>
          <p:nvPr/>
        </p:nvGrpSpPr>
        <p:grpSpPr>
          <a:xfrm>
            <a:off x="8222171" y="683902"/>
            <a:ext cx="264240" cy="446400"/>
            <a:chOff x="8222171" y="683902"/>
            <a:chExt cx="2642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8163407-FF88-40A7-35A4-04FBF7D3BB88}"/>
                    </a:ext>
                  </a:extLst>
                </p14:cNvPr>
                <p14:cNvContentPartPr/>
                <p14:nvPr/>
              </p14:nvContentPartPr>
              <p14:xfrm>
                <a:off x="8255291" y="697222"/>
                <a:ext cx="88560" cy="180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8163407-FF88-40A7-35A4-04FBF7D3BB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49171" y="691102"/>
                  <a:ext cx="100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67C79AF-BB6C-6466-ADE2-04FC96D4F05C}"/>
                    </a:ext>
                  </a:extLst>
                </p14:cNvPr>
                <p14:cNvContentPartPr/>
                <p14:nvPr/>
              </p14:nvContentPartPr>
              <p14:xfrm>
                <a:off x="8222171" y="683902"/>
                <a:ext cx="153360" cy="188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67C79AF-BB6C-6466-ADE2-04FC96D4F0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16051" y="677782"/>
                  <a:ext cx="1656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0BD0257-7BB4-3FD6-240A-411B53BB34B2}"/>
                    </a:ext>
                  </a:extLst>
                </p14:cNvPr>
                <p14:cNvContentPartPr/>
                <p14:nvPr/>
              </p14:nvContentPartPr>
              <p14:xfrm>
                <a:off x="8350331" y="805942"/>
                <a:ext cx="108720" cy="93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0BD0257-7BB4-3FD6-240A-411B53BB34B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44211" y="799822"/>
                  <a:ext cx="120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72C2D05-9CC3-6F84-5A1F-8EC64F4715D0}"/>
                    </a:ext>
                  </a:extLst>
                </p14:cNvPr>
                <p14:cNvContentPartPr/>
                <p14:nvPr/>
              </p14:nvContentPartPr>
              <p14:xfrm>
                <a:off x="8242331" y="945622"/>
                <a:ext cx="244080" cy="64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72C2D05-9CC3-6F84-5A1F-8EC64F4715D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36211" y="939502"/>
                  <a:ext cx="256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5153074-F84D-E290-1877-760D9689D321}"/>
                    </a:ext>
                  </a:extLst>
                </p14:cNvPr>
                <p14:cNvContentPartPr/>
                <p14:nvPr/>
              </p14:nvContentPartPr>
              <p14:xfrm>
                <a:off x="8315051" y="1028062"/>
                <a:ext cx="131040" cy="102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5153074-F84D-E290-1877-760D9689D3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08931" y="1021942"/>
                  <a:ext cx="1432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4FB3BFFA-2A35-1790-88F7-F65E95DC2F84}"/>
              </a:ext>
            </a:extLst>
          </p:cNvPr>
          <p:cNvGrpSpPr/>
          <p:nvPr/>
        </p:nvGrpSpPr>
        <p:grpSpPr>
          <a:xfrm>
            <a:off x="8712131" y="639262"/>
            <a:ext cx="527400" cy="442080"/>
            <a:chOff x="8712131" y="639262"/>
            <a:chExt cx="527400" cy="44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422FABD-C4E3-18DB-B298-988DC3F84707}"/>
                    </a:ext>
                  </a:extLst>
                </p14:cNvPr>
                <p14:cNvContentPartPr/>
                <p14:nvPr/>
              </p14:nvContentPartPr>
              <p14:xfrm>
                <a:off x="8757851" y="888022"/>
                <a:ext cx="12600" cy="117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422FABD-C4E3-18DB-B298-988DC3F8470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51731" y="881902"/>
                  <a:ext cx="24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98718F2-6212-8D8C-5C58-DB7ABF9BBAEB}"/>
                    </a:ext>
                  </a:extLst>
                </p14:cNvPr>
                <p14:cNvContentPartPr/>
                <p14:nvPr/>
              </p14:nvContentPartPr>
              <p14:xfrm>
                <a:off x="8712131" y="883342"/>
                <a:ext cx="98280" cy="55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98718F2-6212-8D8C-5C58-DB7ABF9BBAE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706011" y="877222"/>
                  <a:ext cx="110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C5A1838-FF7C-7EE9-6E8D-D3A47832FA07}"/>
                    </a:ext>
                  </a:extLst>
                </p14:cNvPr>
                <p14:cNvContentPartPr/>
                <p14:nvPr/>
              </p14:nvContentPartPr>
              <p14:xfrm>
                <a:off x="8946131" y="639262"/>
                <a:ext cx="178200" cy="192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C5A1838-FF7C-7EE9-6E8D-D3A47832FA0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940011" y="633142"/>
                  <a:ext cx="19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589259B-778C-26A7-3CC8-1D9FE318CC5A}"/>
                    </a:ext>
                  </a:extLst>
                </p14:cNvPr>
                <p14:cNvContentPartPr/>
                <p14:nvPr/>
              </p14:nvContentPartPr>
              <p14:xfrm>
                <a:off x="9149891" y="725302"/>
                <a:ext cx="65880" cy="155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589259B-778C-26A7-3CC8-1D9FE318CC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43771" y="719182"/>
                  <a:ext cx="78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B218CB3-D24A-B2AA-FF7D-321AE475C003}"/>
                    </a:ext>
                  </a:extLst>
                </p14:cNvPr>
                <p14:cNvContentPartPr/>
                <p14:nvPr/>
              </p14:nvContentPartPr>
              <p14:xfrm>
                <a:off x="8950811" y="868222"/>
                <a:ext cx="288720" cy="89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B218CB3-D24A-B2AA-FF7D-321AE475C0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44691" y="862102"/>
                  <a:ext cx="300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E109F70-B498-4537-5BCC-5254FE13B944}"/>
                    </a:ext>
                  </a:extLst>
                </p14:cNvPr>
                <p14:cNvContentPartPr/>
                <p14:nvPr/>
              </p14:nvContentPartPr>
              <p14:xfrm>
                <a:off x="9048011" y="988462"/>
                <a:ext cx="143280" cy="92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E109F70-B498-4537-5BCC-5254FE13B9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41891" y="982342"/>
                  <a:ext cx="15552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9199E0C-FA6C-634B-C636-2AC88F4DB51A}"/>
              </a:ext>
            </a:extLst>
          </p:cNvPr>
          <p:cNvGrpSpPr/>
          <p:nvPr/>
        </p:nvGrpSpPr>
        <p:grpSpPr>
          <a:xfrm>
            <a:off x="9435371" y="802702"/>
            <a:ext cx="182880" cy="119160"/>
            <a:chOff x="9435371" y="802702"/>
            <a:chExt cx="182880" cy="11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02B9AD4-3219-2BED-8106-26CC57C6D549}"/>
                    </a:ext>
                  </a:extLst>
                </p14:cNvPr>
                <p14:cNvContentPartPr/>
                <p14:nvPr/>
              </p14:nvContentPartPr>
              <p14:xfrm>
                <a:off x="9485411" y="802702"/>
                <a:ext cx="25200" cy="119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02B9AD4-3219-2BED-8106-26CC57C6D5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79291" y="796582"/>
                  <a:ext cx="37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AEDE411-94A7-9DAF-9A8B-D97F027BB506}"/>
                    </a:ext>
                  </a:extLst>
                </p14:cNvPr>
                <p14:cNvContentPartPr/>
                <p14:nvPr/>
              </p14:nvContentPartPr>
              <p14:xfrm>
                <a:off x="9435371" y="853822"/>
                <a:ext cx="182880" cy="586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AEDE411-94A7-9DAF-9A8B-D97F027BB50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29251" y="847702"/>
                  <a:ext cx="1951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3505355-0732-E669-27EF-B010F61CE366}"/>
              </a:ext>
            </a:extLst>
          </p:cNvPr>
          <p:cNvGrpSpPr/>
          <p:nvPr/>
        </p:nvGrpSpPr>
        <p:grpSpPr>
          <a:xfrm>
            <a:off x="10098491" y="540262"/>
            <a:ext cx="658440" cy="492840"/>
            <a:chOff x="10098491" y="540262"/>
            <a:chExt cx="65844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F48E32F-9735-27EB-D0BA-8DE4B41F9D13}"/>
                    </a:ext>
                  </a:extLst>
                </p14:cNvPr>
                <p14:cNvContentPartPr/>
                <p14:nvPr/>
              </p14:nvContentPartPr>
              <p14:xfrm>
                <a:off x="10130891" y="777142"/>
                <a:ext cx="17280" cy="133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F48E32F-9735-27EB-D0BA-8DE4B41F9D1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124771" y="771022"/>
                  <a:ext cx="295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DA134F-6C57-BB50-FA85-830B04DB0396}"/>
                    </a:ext>
                  </a:extLst>
                </p14:cNvPr>
                <p14:cNvContentPartPr/>
                <p14:nvPr/>
              </p14:nvContentPartPr>
              <p14:xfrm>
                <a:off x="10098491" y="794782"/>
                <a:ext cx="151560" cy="69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DA134F-6C57-BB50-FA85-830B04DB039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92371" y="788662"/>
                  <a:ext cx="163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891B6B2-5F77-CA5C-9645-08E135366CEB}"/>
                    </a:ext>
                  </a:extLst>
                </p14:cNvPr>
                <p14:cNvContentPartPr/>
                <p14:nvPr/>
              </p14:nvContentPartPr>
              <p14:xfrm>
                <a:off x="10350851" y="540262"/>
                <a:ext cx="192240" cy="1645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891B6B2-5F77-CA5C-9645-08E135366CE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44731" y="534142"/>
                  <a:ext cx="204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CBC70CC-78DA-F1E5-8DB8-EEF4E46F2F35}"/>
                    </a:ext>
                  </a:extLst>
                </p14:cNvPr>
                <p14:cNvContentPartPr/>
                <p14:nvPr/>
              </p14:nvContentPartPr>
              <p14:xfrm>
                <a:off x="10570451" y="633862"/>
                <a:ext cx="74160" cy="99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CBC70CC-78DA-F1E5-8DB8-EEF4E46F2F3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64331" y="627742"/>
                  <a:ext cx="86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034818D-0204-71A7-25F7-998BFBD8A294}"/>
                    </a:ext>
                  </a:extLst>
                </p14:cNvPr>
                <p14:cNvContentPartPr/>
                <p14:nvPr/>
              </p14:nvContentPartPr>
              <p14:xfrm>
                <a:off x="10354811" y="747982"/>
                <a:ext cx="402120" cy="117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034818D-0204-71A7-25F7-998BFBD8A2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48691" y="741862"/>
                  <a:ext cx="414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B15E1E-AFD0-E255-6AE5-FD970D461860}"/>
                    </a:ext>
                  </a:extLst>
                </p14:cNvPr>
                <p14:cNvContentPartPr/>
                <p14:nvPr/>
              </p14:nvContentPartPr>
              <p14:xfrm>
                <a:off x="10481891" y="934102"/>
                <a:ext cx="128160" cy="990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B15E1E-AFD0-E255-6AE5-FD970D4618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75771" y="927982"/>
                  <a:ext cx="1404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A18E786A-F6AD-874C-4603-E892E8C5B05A}"/>
              </a:ext>
            </a:extLst>
          </p:cNvPr>
          <p:cNvGrpSpPr/>
          <p:nvPr/>
        </p:nvGrpSpPr>
        <p:grpSpPr>
          <a:xfrm>
            <a:off x="2240411" y="1600102"/>
            <a:ext cx="1533240" cy="1055880"/>
            <a:chOff x="2240411" y="1600102"/>
            <a:chExt cx="1533240" cy="10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379BAA0-226C-92C9-A7E8-8DFE569E31A7}"/>
                    </a:ext>
                  </a:extLst>
                </p14:cNvPr>
                <p14:cNvContentPartPr/>
                <p14:nvPr/>
              </p14:nvContentPartPr>
              <p14:xfrm>
                <a:off x="2422571" y="2011222"/>
                <a:ext cx="780840" cy="151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379BAA0-226C-92C9-A7E8-8DFE569E31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416451" y="2005102"/>
                  <a:ext cx="793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1515BB-0288-4B42-3DC7-E1830F1916B2}"/>
                    </a:ext>
                  </a:extLst>
                </p14:cNvPr>
                <p14:cNvContentPartPr/>
                <p14:nvPr/>
              </p14:nvContentPartPr>
              <p14:xfrm>
                <a:off x="3153011" y="2115262"/>
                <a:ext cx="235800" cy="140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1515BB-0288-4B42-3DC7-E1830F1916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6891" y="2109142"/>
                  <a:ext cx="248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DF2F027-20F7-7916-2831-C177889CE3A5}"/>
                    </a:ext>
                  </a:extLst>
                </p14:cNvPr>
                <p14:cNvContentPartPr/>
                <p14:nvPr/>
              </p14:nvContentPartPr>
              <p14:xfrm>
                <a:off x="2956091" y="1600102"/>
                <a:ext cx="47160" cy="335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DF2F027-20F7-7916-2831-C177889CE3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49971" y="1593982"/>
                  <a:ext cx="594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41B2AE7-A8A9-D81C-9EB9-1BF328232569}"/>
                    </a:ext>
                  </a:extLst>
                </p14:cNvPr>
                <p14:cNvContentPartPr/>
                <p14:nvPr/>
              </p14:nvContentPartPr>
              <p14:xfrm>
                <a:off x="2896331" y="1818262"/>
                <a:ext cx="164880" cy="154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41B2AE7-A8A9-D81C-9EB9-1BF32823256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90211" y="1812142"/>
                  <a:ext cx="177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AC71121-3DFB-3123-9AD8-0144990F217B}"/>
                    </a:ext>
                  </a:extLst>
                </p14:cNvPr>
                <p14:cNvContentPartPr/>
                <p14:nvPr/>
              </p14:nvContentPartPr>
              <p14:xfrm>
                <a:off x="2240411" y="2145502"/>
                <a:ext cx="1533240" cy="510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AC71121-3DFB-3123-9AD8-0144990F21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34291" y="2139382"/>
                  <a:ext cx="1545480" cy="52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70F7F8D9-DA9D-24F3-43CC-1718B3558E67}"/>
                  </a:ext>
                </a:extLst>
              </p14:cNvPr>
              <p14:cNvContentPartPr/>
              <p14:nvPr/>
            </p14:nvContentPartPr>
            <p14:xfrm>
              <a:off x="1720211" y="2179702"/>
              <a:ext cx="319680" cy="5356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70F7F8D9-DA9D-24F3-43CC-1718B3558E6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714091" y="2173582"/>
                <a:ext cx="33192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8419031-34C1-B52B-B103-3AF4F446C5A1}"/>
                  </a:ext>
                </a:extLst>
              </p14:cNvPr>
              <p14:cNvContentPartPr/>
              <p14:nvPr/>
            </p14:nvContentPartPr>
            <p14:xfrm>
              <a:off x="2530571" y="3787822"/>
              <a:ext cx="1229400" cy="9792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8419031-34C1-B52B-B103-3AF4F446C5A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524451" y="3781702"/>
                <a:ext cx="12416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9861064-7482-25C8-4E1A-CCB6C451FBEE}"/>
                  </a:ext>
                </a:extLst>
              </p14:cNvPr>
              <p14:cNvContentPartPr/>
              <p14:nvPr/>
            </p14:nvContentPartPr>
            <p14:xfrm>
              <a:off x="6969011" y="4823902"/>
              <a:ext cx="1282320" cy="442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9861064-7482-25C8-4E1A-CCB6C451FBE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962891" y="4817782"/>
                <a:ext cx="129456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BF9E3BE-E5B6-1ED0-A410-5FF6D5CC87AA}"/>
                  </a:ext>
                </a:extLst>
              </p14:cNvPr>
              <p14:cNvContentPartPr/>
              <p14:nvPr/>
            </p14:nvContentPartPr>
            <p14:xfrm>
              <a:off x="2440931" y="994942"/>
              <a:ext cx="4269240" cy="939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BF9E3BE-E5B6-1ED0-A410-5FF6D5CC87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4811" y="988822"/>
                <a:ext cx="4281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D94C568-D462-C3C5-BA4E-EC539FC7A19E}"/>
                  </a:ext>
                </a:extLst>
              </p14:cNvPr>
              <p14:cNvContentPartPr/>
              <p14:nvPr/>
            </p14:nvContentPartPr>
            <p14:xfrm>
              <a:off x="6530531" y="1019422"/>
              <a:ext cx="3557880" cy="5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D94C568-D462-C3C5-BA4E-EC539FC7A1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24411" y="1013302"/>
                <a:ext cx="35701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3D13941-771C-BB56-9D46-B8BF8F932769}"/>
                  </a:ext>
                </a:extLst>
              </p14:cNvPr>
              <p14:cNvContentPartPr/>
              <p14:nvPr/>
            </p14:nvContentPartPr>
            <p14:xfrm>
              <a:off x="6775691" y="4150702"/>
              <a:ext cx="885960" cy="51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3D13941-771C-BB56-9D46-B8BF8F9327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69571" y="4144582"/>
                <a:ext cx="8982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6F5B796-8EFE-FA07-5BBD-280C18B36460}"/>
                  </a:ext>
                </a:extLst>
              </p14:cNvPr>
              <p14:cNvContentPartPr/>
              <p14:nvPr/>
            </p14:nvContentPartPr>
            <p14:xfrm>
              <a:off x="9690611" y="3911662"/>
              <a:ext cx="220680" cy="2919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6F5B796-8EFE-FA07-5BBD-280C18B364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84491" y="3905542"/>
                <a:ext cx="232920" cy="30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103264F-3178-740E-5AF6-1CFC70EF96F9}"/>
              </a:ext>
            </a:extLst>
          </p:cNvPr>
          <p:cNvGrpSpPr/>
          <p:nvPr/>
        </p:nvGrpSpPr>
        <p:grpSpPr>
          <a:xfrm>
            <a:off x="9121451" y="2327662"/>
            <a:ext cx="2883240" cy="1459800"/>
            <a:chOff x="9121451" y="2327662"/>
            <a:chExt cx="2883240" cy="14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CAE7E2E-316C-C282-A0FF-837B07B3EF2C}"/>
                    </a:ext>
                  </a:extLst>
                </p14:cNvPr>
                <p14:cNvContentPartPr/>
                <p14:nvPr/>
              </p14:nvContentPartPr>
              <p14:xfrm>
                <a:off x="9165011" y="3414862"/>
                <a:ext cx="226800" cy="37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CAE7E2E-316C-C282-A0FF-837B07B3EF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58891" y="3408742"/>
                  <a:ext cx="2390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957E28F-771D-3F4B-2524-C1C7B50E8B5A}"/>
                    </a:ext>
                  </a:extLst>
                </p14:cNvPr>
                <p14:cNvContentPartPr/>
                <p14:nvPr/>
              </p14:nvContentPartPr>
              <p14:xfrm>
                <a:off x="9250691" y="3322702"/>
                <a:ext cx="220320" cy="150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957E28F-771D-3F4B-2524-C1C7B50E8B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44571" y="3316582"/>
                  <a:ext cx="232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1C96318-0794-C6AC-489F-F99DC956B04B}"/>
                    </a:ext>
                  </a:extLst>
                </p14:cNvPr>
                <p14:cNvContentPartPr/>
                <p14:nvPr/>
              </p14:nvContentPartPr>
              <p14:xfrm>
                <a:off x="9121451" y="2586142"/>
                <a:ext cx="90360" cy="2170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1C96318-0794-C6AC-489F-F99DC956B04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15331" y="2580022"/>
                  <a:ext cx="102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DB02BAB-199D-4376-5EF3-F34752FC0302}"/>
                    </a:ext>
                  </a:extLst>
                </p14:cNvPr>
                <p14:cNvContentPartPr/>
                <p14:nvPr/>
              </p14:nvContentPartPr>
              <p14:xfrm>
                <a:off x="9228011" y="2552662"/>
                <a:ext cx="375120" cy="229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DB02BAB-199D-4376-5EF3-F34752FC030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21891" y="2546542"/>
                  <a:ext cx="387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403063F-4298-ABFB-3BB0-B49AE64EC6ED}"/>
                    </a:ext>
                  </a:extLst>
                </p14:cNvPr>
                <p14:cNvContentPartPr/>
                <p14:nvPr/>
              </p14:nvContentPartPr>
              <p14:xfrm>
                <a:off x="9652811" y="2508742"/>
                <a:ext cx="83160" cy="2001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403063F-4298-ABFB-3BB0-B49AE64EC6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46691" y="2502622"/>
                  <a:ext cx="95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F3F1291-F6C6-832C-7032-D4C63D26F056}"/>
                    </a:ext>
                  </a:extLst>
                </p14:cNvPr>
                <p14:cNvContentPartPr/>
                <p14:nvPr/>
              </p14:nvContentPartPr>
              <p14:xfrm>
                <a:off x="9744251" y="2600542"/>
                <a:ext cx="140760" cy="763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F3F1291-F6C6-832C-7032-D4C63D26F0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738131" y="2594422"/>
                  <a:ext cx="153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E5BAF49-F33E-9154-53C4-443914DF9C1C}"/>
                    </a:ext>
                  </a:extLst>
                </p14:cNvPr>
                <p14:cNvContentPartPr/>
                <p14:nvPr/>
              </p14:nvContentPartPr>
              <p14:xfrm>
                <a:off x="9898331" y="2490382"/>
                <a:ext cx="114480" cy="150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E5BAF49-F33E-9154-53C4-443914DF9C1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92211" y="2484262"/>
                  <a:ext cx="1267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C898E1E-570B-1088-A209-DA9E9EDF217C}"/>
                    </a:ext>
                  </a:extLst>
                </p14:cNvPr>
                <p14:cNvContentPartPr/>
                <p14:nvPr/>
              </p14:nvContentPartPr>
              <p14:xfrm>
                <a:off x="10044131" y="2420182"/>
                <a:ext cx="210960" cy="217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C898E1E-570B-1088-A209-DA9E9EDF21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38011" y="2414062"/>
                  <a:ext cx="223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427903C-2973-6FD9-5734-699C8B68183D}"/>
                    </a:ext>
                  </a:extLst>
                </p14:cNvPr>
                <p14:cNvContentPartPr/>
                <p14:nvPr/>
              </p14:nvContentPartPr>
              <p14:xfrm>
                <a:off x="10286411" y="2481742"/>
                <a:ext cx="275400" cy="131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427903C-2973-6FD9-5734-699C8B68183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80291" y="2475622"/>
                  <a:ext cx="287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D0BF670-AEDF-48D4-96B2-71544B623369}"/>
                    </a:ext>
                  </a:extLst>
                </p14:cNvPr>
                <p14:cNvContentPartPr/>
                <p14:nvPr/>
              </p14:nvContentPartPr>
              <p14:xfrm>
                <a:off x="10539491" y="2397142"/>
                <a:ext cx="8640" cy="55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D0BF670-AEDF-48D4-96B2-71544B62336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33371" y="2391022"/>
                  <a:ext cx="20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075C2C9-9A8E-A2BF-2B50-D56475282E56}"/>
                    </a:ext>
                  </a:extLst>
                </p14:cNvPr>
                <p14:cNvContentPartPr/>
                <p14:nvPr/>
              </p14:nvContentPartPr>
              <p14:xfrm>
                <a:off x="10608971" y="2481742"/>
                <a:ext cx="84240" cy="111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075C2C9-9A8E-A2BF-2B50-D56475282E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02851" y="2475622"/>
                  <a:ext cx="96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67D76B1-48D0-B83E-1425-5D7BF81DFE40}"/>
                    </a:ext>
                  </a:extLst>
                </p14:cNvPr>
                <p14:cNvContentPartPr/>
                <p14:nvPr/>
              </p14:nvContentPartPr>
              <p14:xfrm>
                <a:off x="10715171" y="2327662"/>
                <a:ext cx="458640" cy="382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67D76B1-48D0-B83E-1425-5D7BF81DFE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09051" y="2321542"/>
                  <a:ext cx="4708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0DBDF6F-1D18-565A-88EB-A91BCBD258C6}"/>
                    </a:ext>
                  </a:extLst>
                </p14:cNvPr>
                <p14:cNvContentPartPr/>
                <p14:nvPr/>
              </p14:nvContentPartPr>
              <p14:xfrm>
                <a:off x="9665051" y="2924542"/>
                <a:ext cx="128880" cy="2052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0DBDF6F-1D18-565A-88EB-A91BCBD258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58931" y="2918422"/>
                  <a:ext cx="141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BFEE86-4B2E-45C0-8259-6E23E63B59A3}"/>
                    </a:ext>
                  </a:extLst>
                </p14:cNvPr>
                <p14:cNvContentPartPr/>
                <p14:nvPr/>
              </p14:nvContentPartPr>
              <p14:xfrm>
                <a:off x="9841811" y="2893942"/>
                <a:ext cx="588240" cy="226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BFEE86-4B2E-45C0-8259-6E23E63B59A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35691" y="2887822"/>
                  <a:ext cx="600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5B28E84-E5C9-3EAF-6884-579A8349EB42}"/>
                    </a:ext>
                  </a:extLst>
                </p14:cNvPr>
                <p14:cNvContentPartPr/>
                <p14:nvPr/>
              </p14:nvContentPartPr>
              <p14:xfrm>
                <a:off x="10526171" y="2847502"/>
                <a:ext cx="97560" cy="2858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5B28E84-E5C9-3EAF-6884-579A8349EB4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20051" y="2841382"/>
                  <a:ext cx="1098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ACB531E-4986-96A4-85AA-FE79FEC719E1}"/>
                    </a:ext>
                  </a:extLst>
                </p14:cNvPr>
                <p14:cNvContentPartPr/>
                <p14:nvPr/>
              </p14:nvContentPartPr>
              <p14:xfrm>
                <a:off x="10697531" y="2747422"/>
                <a:ext cx="124560" cy="281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ACB531E-4986-96A4-85AA-FE79FEC719E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91411" y="2741302"/>
                  <a:ext cx="1368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033A84-BB83-8297-63C6-D410E11BEE80}"/>
                    </a:ext>
                  </a:extLst>
                </p14:cNvPr>
                <p14:cNvContentPartPr/>
                <p14:nvPr/>
              </p14:nvContentPartPr>
              <p14:xfrm>
                <a:off x="10835051" y="2735542"/>
                <a:ext cx="98640" cy="2174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033A84-BB83-8297-63C6-D410E11BEE8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28931" y="2729422"/>
                  <a:ext cx="110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6E13F59-144B-92C6-94DD-3E3828674703}"/>
                    </a:ext>
                  </a:extLst>
                </p14:cNvPr>
                <p14:cNvContentPartPr/>
                <p14:nvPr/>
              </p14:nvContentPartPr>
              <p14:xfrm>
                <a:off x="11069051" y="2580022"/>
                <a:ext cx="418320" cy="303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6E13F59-144B-92C6-94DD-3E38286747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62931" y="2573902"/>
                  <a:ext cx="430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CA1730D-9D42-BF05-5C25-FFCB3D15D68A}"/>
                    </a:ext>
                  </a:extLst>
                </p14:cNvPr>
                <p14:cNvContentPartPr/>
                <p14:nvPr/>
              </p14:nvContentPartPr>
              <p14:xfrm>
                <a:off x="11294051" y="2586502"/>
                <a:ext cx="23040" cy="6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CA1730D-9D42-BF05-5C25-FFCB3D15D68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87931" y="2580382"/>
                  <a:ext cx="35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7E4EFD5-181D-7E08-5EF7-51696529258A}"/>
                    </a:ext>
                  </a:extLst>
                </p14:cNvPr>
                <p14:cNvContentPartPr/>
                <p14:nvPr/>
              </p14:nvContentPartPr>
              <p14:xfrm>
                <a:off x="9902651" y="3234502"/>
                <a:ext cx="145440" cy="187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7E4EFD5-181D-7E08-5EF7-51696529258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896531" y="3228382"/>
                  <a:ext cx="157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170CB43-BD81-6CF5-0FA0-EC8D02D559D6}"/>
                    </a:ext>
                  </a:extLst>
                </p14:cNvPr>
                <p14:cNvContentPartPr/>
                <p14:nvPr/>
              </p14:nvContentPartPr>
              <p14:xfrm>
                <a:off x="10062491" y="3279502"/>
                <a:ext cx="339480" cy="106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170CB43-BD81-6CF5-0FA0-EC8D02D559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6371" y="3273382"/>
                  <a:ext cx="351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DF9F0C2-FFD9-3F39-D23D-207F94A1E1B6}"/>
                    </a:ext>
                  </a:extLst>
                </p14:cNvPr>
                <p14:cNvContentPartPr/>
                <p14:nvPr/>
              </p14:nvContentPartPr>
              <p14:xfrm>
                <a:off x="10631651" y="3135142"/>
                <a:ext cx="29880" cy="2181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DF9F0C2-FFD9-3F39-D23D-207F94A1E1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625531" y="3129022"/>
                  <a:ext cx="42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B06F043-E28F-7DF0-B05B-F9A4726AE2B5}"/>
                    </a:ext>
                  </a:extLst>
                </p14:cNvPr>
                <p14:cNvContentPartPr/>
                <p14:nvPr/>
              </p14:nvContentPartPr>
              <p14:xfrm>
                <a:off x="10585211" y="3108142"/>
                <a:ext cx="169560" cy="137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B06F043-E28F-7DF0-B05B-F9A4726AE2B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79091" y="3102022"/>
                  <a:ext cx="181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C7F4C1F-0AEC-406C-6F93-A31223A23087}"/>
                    </a:ext>
                  </a:extLst>
                </p14:cNvPr>
                <p14:cNvContentPartPr/>
                <p14:nvPr/>
              </p14:nvContentPartPr>
              <p14:xfrm>
                <a:off x="10766291" y="3056302"/>
                <a:ext cx="255960" cy="211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C7F4C1F-0AEC-406C-6F93-A31223A230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760171" y="3050182"/>
                  <a:ext cx="268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4C53CCB-32C4-9387-52A6-205A01537E1E}"/>
                    </a:ext>
                  </a:extLst>
                </p14:cNvPr>
                <p14:cNvContentPartPr/>
                <p14:nvPr/>
              </p14:nvContentPartPr>
              <p14:xfrm>
                <a:off x="10997411" y="3036862"/>
                <a:ext cx="111960" cy="223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4C53CCB-32C4-9387-52A6-205A01537E1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91291" y="3030742"/>
                  <a:ext cx="124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4512F40-3BE3-6928-68A5-07B5A3D9A971}"/>
                    </a:ext>
                  </a:extLst>
                </p14:cNvPr>
                <p14:cNvContentPartPr/>
                <p14:nvPr/>
              </p14:nvContentPartPr>
              <p14:xfrm>
                <a:off x="11064371" y="3137662"/>
                <a:ext cx="118080" cy="385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4512F40-3BE3-6928-68A5-07B5A3D9A97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58251" y="3131542"/>
                  <a:ext cx="130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EAFA5AE-FA4C-3FA9-4EE0-E258E93E46A8}"/>
                    </a:ext>
                  </a:extLst>
                </p14:cNvPr>
                <p14:cNvContentPartPr/>
                <p14:nvPr/>
              </p14:nvContentPartPr>
              <p14:xfrm>
                <a:off x="11201531" y="3077182"/>
                <a:ext cx="253440" cy="153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EAFA5AE-FA4C-3FA9-4EE0-E258E93E46A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95411" y="3071062"/>
                  <a:ext cx="265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F90E12B-D7B8-E1AA-6A82-4B5CAFD2F802}"/>
                    </a:ext>
                  </a:extLst>
                </p14:cNvPr>
                <p14:cNvContentPartPr/>
                <p14:nvPr/>
              </p14:nvContentPartPr>
              <p14:xfrm>
                <a:off x="11581331" y="2776942"/>
                <a:ext cx="181440" cy="307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F90E12B-D7B8-E1AA-6A82-4B5CAFD2F8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575211" y="2770822"/>
                  <a:ext cx="1936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ACB98A4-A91A-05FC-6862-A7E3AC7866AC}"/>
                    </a:ext>
                  </a:extLst>
                </p14:cNvPr>
                <p14:cNvContentPartPr/>
                <p14:nvPr/>
              </p14:nvContentPartPr>
              <p14:xfrm>
                <a:off x="11524091" y="3045502"/>
                <a:ext cx="480600" cy="151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ACB98A4-A91A-05FC-6862-A7E3AC7866A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17971" y="3039382"/>
                  <a:ext cx="492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FF00CA1-B4A6-8F80-E9FB-5D53C2FD9471}"/>
                    </a:ext>
                  </a:extLst>
                </p14:cNvPr>
                <p14:cNvContentPartPr/>
                <p14:nvPr/>
              </p14:nvContentPartPr>
              <p14:xfrm>
                <a:off x="11592131" y="3093742"/>
                <a:ext cx="395640" cy="4021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FF00CA1-B4A6-8F80-E9FB-5D53C2FD94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586011" y="3087622"/>
                  <a:ext cx="4078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FCDECA9-410D-1D97-FF34-44148F272835}"/>
                    </a:ext>
                  </a:extLst>
                </p14:cNvPr>
                <p14:cNvContentPartPr/>
                <p14:nvPr/>
              </p14:nvContentPartPr>
              <p14:xfrm>
                <a:off x="11800571" y="3306502"/>
                <a:ext cx="112320" cy="1569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FCDECA9-410D-1D97-FF34-44148F27283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794451" y="3300382"/>
                  <a:ext cx="12456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27CB2EDF-3BAB-764D-4954-69B74295BA0D}"/>
                  </a:ext>
                </a:extLst>
              </p14:cNvPr>
              <p14:cNvContentPartPr/>
              <p14:nvPr/>
            </p14:nvContentPartPr>
            <p14:xfrm>
              <a:off x="2681411" y="4441222"/>
              <a:ext cx="181080" cy="294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27CB2EDF-3BAB-764D-4954-69B74295BA0D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675291" y="4435102"/>
                <a:ext cx="193320" cy="30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F47F4D6-04E3-7A9A-98B0-A306D6CCB197}"/>
              </a:ext>
            </a:extLst>
          </p:cNvPr>
          <p:cNvGrpSpPr/>
          <p:nvPr/>
        </p:nvGrpSpPr>
        <p:grpSpPr>
          <a:xfrm>
            <a:off x="8364371" y="3846142"/>
            <a:ext cx="1682280" cy="390960"/>
            <a:chOff x="8364371" y="3846142"/>
            <a:chExt cx="168228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FBA87E3-5FD5-1301-CF8B-514397BE7299}"/>
                    </a:ext>
                  </a:extLst>
                </p14:cNvPr>
                <p14:cNvContentPartPr/>
                <p14:nvPr/>
              </p14:nvContentPartPr>
              <p14:xfrm>
                <a:off x="8364371" y="4165102"/>
                <a:ext cx="1608480" cy="720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FBA87E3-5FD5-1301-CF8B-514397BE729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58251" y="4158982"/>
                  <a:ext cx="1620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060260E-C269-8DB4-71C9-BD1466928EC6}"/>
                    </a:ext>
                  </a:extLst>
                </p14:cNvPr>
                <p14:cNvContentPartPr/>
                <p14:nvPr/>
              </p14:nvContentPartPr>
              <p14:xfrm>
                <a:off x="9333131" y="3883582"/>
                <a:ext cx="299880" cy="3128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060260E-C269-8DB4-71C9-BD1466928EC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27011" y="3877462"/>
                  <a:ext cx="3121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916EB5A-7743-0F2A-090F-E189C8E505CF}"/>
                    </a:ext>
                  </a:extLst>
                </p14:cNvPr>
                <p14:cNvContentPartPr/>
                <p14:nvPr/>
              </p14:nvContentPartPr>
              <p14:xfrm>
                <a:off x="9267971" y="3846142"/>
                <a:ext cx="778680" cy="373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916EB5A-7743-0F2A-090F-E189C8E505C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61851" y="3840022"/>
                  <a:ext cx="790920" cy="38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A32C8D4B-F1CD-5342-2C07-9DE2726520C9}"/>
                  </a:ext>
                </a:extLst>
              </p14:cNvPr>
              <p14:cNvContentPartPr/>
              <p14:nvPr/>
            </p14:nvContentPartPr>
            <p14:xfrm>
              <a:off x="3069851" y="4478302"/>
              <a:ext cx="370080" cy="5122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A32C8D4B-F1CD-5342-2C07-9DE2726520C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063731" y="4472182"/>
                <a:ext cx="382320" cy="52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F9D3F6B7-4F4C-9E0E-BDAA-F667FBABBC65}"/>
                  </a:ext>
                </a:extLst>
              </p14:cNvPr>
              <p14:cNvContentPartPr/>
              <p14:nvPr/>
            </p14:nvContentPartPr>
            <p14:xfrm>
              <a:off x="4017011" y="4868182"/>
              <a:ext cx="664920" cy="5688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F9D3F6B7-4F4C-9E0E-BDAA-F667FBABBC6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10891" y="4862062"/>
                <a:ext cx="67716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A93C1DA-6C3D-65C4-A459-61DF04115068}"/>
                  </a:ext>
                </a:extLst>
              </p14:cNvPr>
              <p14:cNvContentPartPr/>
              <p14:nvPr/>
            </p14:nvContentPartPr>
            <p14:xfrm>
              <a:off x="2033771" y="4490182"/>
              <a:ext cx="524160" cy="5835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A93C1DA-6C3D-65C4-A459-61DF0411506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027651" y="4484062"/>
                <a:ext cx="53640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B05B82F0-7C52-9226-3138-3607BCCB2945}"/>
                  </a:ext>
                </a:extLst>
              </p14:cNvPr>
              <p14:cNvContentPartPr/>
              <p14:nvPr/>
            </p14:nvContentPartPr>
            <p14:xfrm>
              <a:off x="7699811" y="4891942"/>
              <a:ext cx="849240" cy="576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B05B82F0-7C52-9226-3138-3607BCCB294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693691" y="4885822"/>
                <a:ext cx="86148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BCF29C3-8EBA-724D-E803-20FEC4B1AF15}"/>
                  </a:ext>
                </a:extLst>
              </p14:cNvPr>
              <p14:cNvContentPartPr/>
              <p14:nvPr/>
            </p14:nvContentPartPr>
            <p14:xfrm>
              <a:off x="4100531" y="6227182"/>
              <a:ext cx="1917360" cy="590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BCF29C3-8EBA-724D-E803-20FEC4B1AF1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94411" y="6221062"/>
                <a:ext cx="19296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ECDDDED-A943-80C7-642B-0B7ED466DB1A}"/>
                  </a:ext>
                </a:extLst>
              </p14:cNvPr>
              <p14:cNvContentPartPr/>
              <p14:nvPr/>
            </p14:nvContentPartPr>
            <p14:xfrm>
              <a:off x="6186731" y="6051862"/>
              <a:ext cx="568800" cy="176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ECDDDED-A943-80C7-642B-0B7ED466DB1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80611" y="6045742"/>
                <a:ext cx="58104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94D3E550-9EF4-5662-FF5D-30DEABE05A9D}"/>
              </a:ext>
            </a:extLst>
          </p:cNvPr>
          <p:cNvGrpSpPr/>
          <p:nvPr/>
        </p:nvGrpSpPr>
        <p:grpSpPr>
          <a:xfrm>
            <a:off x="6168731" y="5124502"/>
            <a:ext cx="2401920" cy="1397880"/>
            <a:chOff x="6168731" y="5124502"/>
            <a:chExt cx="2401920" cy="139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4C221D7-9CBE-76CB-E206-4CACEC5704DD}"/>
                    </a:ext>
                  </a:extLst>
                </p14:cNvPr>
                <p14:cNvContentPartPr/>
                <p14:nvPr/>
              </p14:nvContentPartPr>
              <p14:xfrm>
                <a:off x="6168731" y="5514742"/>
                <a:ext cx="249480" cy="462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4C221D7-9CBE-76CB-E206-4CACEC5704D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62611" y="5508622"/>
                  <a:ext cx="26172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77EF48C-B7D9-EEA0-1E2A-41D9BD255B25}"/>
                    </a:ext>
                  </a:extLst>
                </p14:cNvPr>
                <p14:cNvContentPartPr/>
                <p14:nvPr/>
              </p14:nvContentPartPr>
              <p14:xfrm>
                <a:off x="6495251" y="5342302"/>
                <a:ext cx="118080" cy="162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77EF48C-B7D9-EEA0-1E2A-41D9BD255B2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89131" y="5336182"/>
                  <a:ext cx="130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BDC6564-E750-BE25-4FCF-5291DEE970C0}"/>
                    </a:ext>
                  </a:extLst>
                </p14:cNvPr>
                <p14:cNvContentPartPr/>
                <p14:nvPr/>
              </p14:nvContentPartPr>
              <p14:xfrm>
                <a:off x="6459611" y="5333662"/>
                <a:ext cx="129600" cy="203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BDC6564-E750-BE25-4FCF-5291DEE970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53491" y="5327542"/>
                  <a:ext cx="141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4CFADBE-308C-84E6-26F5-B9DCC5EE4BCC}"/>
                    </a:ext>
                  </a:extLst>
                </p14:cNvPr>
                <p14:cNvContentPartPr/>
                <p14:nvPr/>
              </p14:nvContentPartPr>
              <p14:xfrm>
                <a:off x="6759131" y="5145382"/>
                <a:ext cx="120240" cy="232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4CFADBE-308C-84E6-26F5-B9DCC5EE4B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53011" y="5139262"/>
                  <a:ext cx="1324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142408-86F3-D32F-5539-892F778AF526}"/>
                    </a:ext>
                  </a:extLst>
                </p14:cNvPr>
                <p14:cNvContentPartPr/>
                <p14:nvPr/>
              </p14:nvContentPartPr>
              <p14:xfrm>
                <a:off x="6845171" y="5285062"/>
                <a:ext cx="362520" cy="100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142408-86F3-D32F-5539-892F778AF52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39051" y="5278942"/>
                  <a:ext cx="374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B641E00-8381-C3B6-EE1B-9008C2FB3E58}"/>
                    </a:ext>
                  </a:extLst>
                </p14:cNvPr>
                <p14:cNvContentPartPr/>
                <p14:nvPr/>
              </p14:nvContentPartPr>
              <p14:xfrm>
                <a:off x="7261331" y="5290102"/>
                <a:ext cx="119520" cy="10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B641E00-8381-C3B6-EE1B-9008C2FB3E5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255211" y="5283982"/>
                  <a:ext cx="131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F2CB178-5FD6-4DFF-4645-F6664CA80903}"/>
                    </a:ext>
                  </a:extLst>
                </p14:cNvPr>
                <p14:cNvContentPartPr/>
                <p14:nvPr/>
              </p14:nvContentPartPr>
              <p14:xfrm>
                <a:off x="7397411" y="5143222"/>
                <a:ext cx="43560" cy="253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F2CB178-5FD6-4DFF-4645-F6664CA8090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391291" y="5137102"/>
                  <a:ext cx="55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14A24C7-650D-9E78-EC50-0F077038E90A}"/>
                    </a:ext>
                  </a:extLst>
                </p14:cNvPr>
                <p14:cNvContentPartPr/>
                <p14:nvPr/>
              </p14:nvContentPartPr>
              <p14:xfrm>
                <a:off x="7458611" y="5244742"/>
                <a:ext cx="58680" cy="1407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14A24C7-650D-9E78-EC50-0F077038E9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52491" y="5238622"/>
                  <a:ext cx="70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8E1DB63-D7EE-A5D7-4CD2-62B5686D6BCA}"/>
                    </a:ext>
                  </a:extLst>
                </p14:cNvPr>
                <p14:cNvContentPartPr/>
                <p14:nvPr/>
              </p14:nvContentPartPr>
              <p14:xfrm>
                <a:off x="7534931" y="5264542"/>
                <a:ext cx="139320" cy="860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8E1DB63-D7EE-A5D7-4CD2-62B5686D6B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28811" y="5258422"/>
                  <a:ext cx="151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271B183-11FF-211F-3F5C-1E5C7394C029}"/>
                    </a:ext>
                  </a:extLst>
                </p14:cNvPr>
                <p14:cNvContentPartPr/>
                <p14:nvPr/>
              </p14:nvContentPartPr>
              <p14:xfrm>
                <a:off x="7663091" y="5124502"/>
                <a:ext cx="177480" cy="205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271B183-11FF-211F-3F5C-1E5C7394C02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656971" y="5118382"/>
                  <a:ext cx="1897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BE892B8-2185-775B-0CAD-229B5F9A27E6}"/>
                    </a:ext>
                  </a:extLst>
                </p14:cNvPr>
                <p14:cNvContentPartPr/>
                <p14:nvPr/>
              </p14:nvContentPartPr>
              <p14:xfrm>
                <a:off x="7516931" y="5143222"/>
                <a:ext cx="11880" cy="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BE892B8-2185-775B-0CAD-229B5F9A27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10811" y="5137102"/>
                  <a:ext cx="24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AC47F7C-E547-0788-4B6E-B8C1C865F828}"/>
                    </a:ext>
                  </a:extLst>
                </p14:cNvPr>
                <p14:cNvContentPartPr/>
                <p14:nvPr/>
              </p14:nvContentPartPr>
              <p14:xfrm>
                <a:off x="6987371" y="5562622"/>
                <a:ext cx="95760" cy="218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AC47F7C-E547-0788-4B6E-B8C1C865F82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981251" y="5556502"/>
                  <a:ext cx="108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F84B85-5DE8-4199-2E20-C5E7FABD4E6F}"/>
                    </a:ext>
                  </a:extLst>
                </p14:cNvPr>
                <p14:cNvContentPartPr/>
                <p14:nvPr/>
              </p14:nvContentPartPr>
              <p14:xfrm>
                <a:off x="7124171" y="5632462"/>
                <a:ext cx="109080" cy="89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F84B85-5DE8-4199-2E20-C5E7FABD4E6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18051" y="5626342"/>
                  <a:ext cx="121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BC34ED9-A8E8-D967-8532-05082AAF5032}"/>
                    </a:ext>
                  </a:extLst>
                </p14:cNvPr>
                <p14:cNvContentPartPr/>
                <p14:nvPr/>
              </p14:nvContentPartPr>
              <p14:xfrm>
                <a:off x="7213091" y="5531302"/>
                <a:ext cx="220320" cy="2030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BC34ED9-A8E8-D967-8532-05082AAF503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06971" y="5525182"/>
                  <a:ext cx="232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E4B6C0-43F1-08D2-CF60-1BAE56C453E2}"/>
                    </a:ext>
                  </a:extLst>
                </p14:cNvPr>
                <p14:cNvContentPartPr/>
                <p14:nvPr/>
              </p14:nvContentPartPr>
              <p14:xfrm>
                <a:off x="7355651" y="5533822"/>
                <a:ext cx="9000" cy="6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E4B6C0-43F1-08D2-CF60-1BAE56C453E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349531" y="5527702"/>
                  <a:ext cx="212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496B2E1-8C89-4FF5-F745-983D0B6AAB22}"/>
                    </a:ext>
                  </a:extLst>
                </p14:cNvPr>
                <p14:cNvContentPartPr/>
                <p14:nvPr/>
              </p14:nvContentPartPr>
              <p14:xfrm>
                <a:off x="7426571" y="5462182"/>
                <a:ext cx="301680" cy="390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496B2E1-8C89-4FF5-F745-983D0B6AAB2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20451" y="5456062"/>
                  <a:ext cx="3139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751EB31-006B-35D5-9DF7-A04D4F69A563}"/>
                    </a:ext>
                  </a:extLst>
                </p14:cNvPr>
                <p14:cNvContentPartPr/>
                <p14:nvPr/>
              </p14:nvContentPartPr>
              <p14:xfrm>
                <a:off x="7669211" y="5550382"/>
                <a:ext cx="113400" cy="117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751EB31-006B-35D5-9DF7-A04D4F69A56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63091" y="5544262"/>
                  <a:ext cx="125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7F06853-4147-6E7A-F5DB-5890CC2C1E92}"/>
                    </a:ext>
                  </a:extLst>
                </p14:cNvPr>
                <p14:cNvContentPartPr/>
                <p14:nvPr/>
              </p14:nvContentPartPr>
              <p14:xfrm>
                <a:off x="7764971" y="5417182"/>
                <a:ext cx="265320" cy="299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7F06853-4147-6E7A-F5DB-5890CC2C1E9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58851" y="5411062"/>
                  <a:ext cx="277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8C58CEC-5139-DFED-D51B-134CA4F6510A}"/>
                    </a:ext>
                  </a:extLst>
                </p14:cNvPr>
                <p14:cNvContentPartPr/>
                <p14:nvPr/>
              </p14:nvContentPartPr>
              <p14:xfrm>
                <a:off x="8015891" y="5380102"/>
                <a:ext cx="81000" cy="19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8C58CEC-5139-DFED-D51B-134CA4F6510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09771" y="5373982"/>
                  <a:ext cx="93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52F6CDA-F9EB-E56A-825E-64258C4BB732}"/>
                    </a:ext>
                  </a:extLst>
                </p14:cNvPr>
                <p14:cNvContentPartPr/>
                <p14:nvPr/>
              </p14:nvContentPartPr>
              <p14:xfrm>
                <a:off x="8075651" y="5508982"/>
                <a:ext cx="57600" cy="29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52F6CDA-F9EB-E56A-825E-64258C4BB7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69531" y="5502862"/>
                  <a:ext cx="69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E701FFC-1955-02EB-82BA-73293BBB0D98}"/>
                    </a:ext>
                  </a:extLst>
                </p14:cNvPr>
                <p14:cNvContentPartPr/>
                <p14:nvPr/>
              </p14:nvContentPartPr>
              <p14:xfrm>
                <a:off x="8144051" y="5317462"/>
                <a:ext cx="167760" cy="2206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E701FFC-1955-02EB-82BA-73293BBB0D9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137931" y="5311342"/>
                  <a:ext cx="180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7B56477-0F70-26D8-C3D4-68E0933A2B95}"/>
                    </a:ext>
                  </a:extLst>
                </p14:cNvPr>
                <p14:cNvContentPartPr/>
                <p14:nvPr/>
              </p14:nvContentPartPr>
              <p14:xfrm>
                <a:off x="8332691" y="5365702"/>
                <a:ext cx="170280" cy="687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7B56477-0F70-26D8-C3D4-68E0933A2B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26571" y="5359582"/>
                  <a:ext cx="1825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1640994-7CCD-0999-8B0D-2F1208FF4D56}"/>
                    </a:ext>
                  </a:extLst>
                </p14:cNvPr>
                <p14:cNvContentPartPr/>
                <p14:nvPr/>
              </p14:nvContentPartPr>
              <p14:xfrm>
                <a:off x="7095371" y="5986342"/>
                <a:ext cx="266400" cy="198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1640994-7CCD-0999-8B0D-2F1208FF4D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089251" y="5980222"/>
                  <a:ext cx="278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7F7E884-F26F-4AA9-E5D9-3BE3EC861AC8}"/>
                    </a:ext>
                  </a:extLst>
                </p14:cNvPr>
                <p14:cNvContentPartPr/>
                <p14:nvPr/>
              </p14:nvContentPartPr>
              <p14:xfrm>
                <a:off x="7441691" y="5921182"/>
                <a:ext cx="136080" cy="180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7F7E884-F26F-4AA9-E5D9-3BE3EC861AC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35571" y="5915062"/>
                  <a:ext cx="148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232CB1F-AF91-6EB8-7247-7A7ADF8E136E}"/>
                    </a:ext>
                  </a:extLst>
                </p14:cNvPr>
                <p14:cNvContentPartPr/>
                <p14:nvPr/>
              </p14:nvContentPartPr>
              <p14:xfrm>
                <a:off x="7551491" y="5877982"/>
                <a:ext cx="83880" cy="230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232CB1F-AF91-6EB8-7247-7A7ADF8E136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45371" y="5871862"/>
                  <a:ext cx="961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03D1C31-A6F6-8179-250C-242B672FE003}"/>
                    </a:ext>
                  </a:extLst>
                </p14:cNvPr>
                <p14:cNvContentPartPr/>
                <p14:nvPr/>
              </p14:nvContentPartPr>
              <p14:xfrm>
                <a:off x="7670651" y="5903542"/>
                <a:ext cx="227880" cy="139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03D1C31-A6F6-8179-250C-242B672FE00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64531" y="5897422"/>
                  <a:ext cx="240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224269E-3CE1-879F-9DC2-DE14E39EFD09}"/>
                    </a:ext>
                  </a:extLst>
                </p14:cNvPr>
                <p14:cNvContentPartPr/>
                <p14:nvPr/>
              </p14:nvContentPartPr>
              <p14:xfrm>
                <a:off x="7929491" y="5790502"/>
                <a:ext cx="86400" cy="185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224269E-3CE1-879F-9DC2-DE14E39EFD0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23371" y="5784382"/>
                  <a:ext cx="98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A1ADA3-5B51-08B4-9004-50E2EA5918AD}"/>
                    </a:ext>
                  </a:extLst>
                </p14:cNvPr>
                <p14:cNvContentPartPr/>
                <p14:nvPr/>
              </p14:nvContentPartPr>
              <p14:xfrm>
                <a:off x="8022731" y="5850622"/>
                <a:ext cx="89640" cy="120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A1ADA3-5B51-08B4-9004-50E2EA5918A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16611" y="5844502"/>
                  <a:ext cx="101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5E6D8CF-EF53-CEA9-580F-687FB773D648}"/>
                    </a:ext>
                  </a:extLst>
                </p14:cNvPr>
                <p14:cNvContentPartPr/>
                <p14:nvPr/>
              </p14:nvContentPartPr>
              <p14:xfrm>
                <a:off x="8149091" y="5710942"/>
                <a:ext cx="129600" cy="201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5E6D8CF-EF53-CEA9-580F-687FB773D6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42971" y="5704822"/>
                  <a:ext cx="1418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9415CFB-CF40-5C9C-D446-543FEED83BC2}"/>
                    </a:ext>
                  </a:extLst>
                </p14:cNvPr>
                <p14:cNvContentPartPr/>
                <p14:nvPr/>
              </p14:nvContentPartPr>
              <p14:xfrm>
                <a:off x="8285171" y="5796982"/>
                <a:ext cx="77400" cy="38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9415CFB-CF40-5C9C-D446-543FEED83BC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79051" y="5790862"/>
                  <a:ext cx="89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92E0D3C-9841-8867-F799-9BA44F058F21}"/>
                    </a:ext>
                  </a:extLst>
                </p14:cNvPr>
                <p14:cNvContentPartPr/>
                <p14:nvPr/>
              </p14:nvContentPartPr>
              <p14:xfrm>
                <a:off x="7218851" y="6436342"/>
                <a:ext cx="138240" cy="78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92E0D3C-9841-8867-F799-9BA44F058F2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12731" y="6430222"/>
                  <a:ext cx="150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ECD132F-3412-E62E-27D6-DC0EEB9019DA}"/>
                    </a:ext>
                  </a:extLst>
                </p14:cNvPr>
                <p14:cNvContentPartPr/>
                <p14:nvPr/>
              </p14:nvContentPartPr>
              <p14:xfrm>
                <a:off x="7389491" y="6379462"/>
                <a:ext cx="327600" cy="1429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ECD132F-3412-E62E-27D6-DC0EEB9019D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83371" y="6373342"/>
                  <a:ext cx="339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5914FD9-C4E0-36DB-1E13-6F1910188CC4}"/>
                    </a:ext>
                  </a:extLst>
                </p14:cNvPr>
                <p14:cNvContentPartPr/>
                <p14:nvPr/>
              </p14:nvContentPartPr>
              <p14:xfrm>
                <a:off x="7737251" y="6146902"/>
                <a:ext cx="147600" cy="2991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5914FD9-C4E0-36DB-1E13-6F1910188CC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31131" y="6140782"/>
                  <a:ext cx="15984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F49EE05-77D3-6F76-B8BB-EE50CE19E358}"/>
                    </a:ext>
                  </a:extLst>
                </p14:cNvPr>
                <p14:cNvContentPartPr/>
                <p14:nvPr/>
              </p14:nvContentPartPr>
              <p14:xfrm>
                <a:off x="7923731" y="6216022"/>
                <a:ext cx="200520" cy="140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F49EE05-77D3-6F76-B8BB-EE50CE19E35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17611" y="6209902"/>
                  <a:ext cx="212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8FC32AD-AAA3-8B90-C46A-2C85F338177A}"/>
                    </a:ext>
                  </a:extLst>
                </p14:cNvPr>
                <p14:cNvContentPartPr/>
                <p14:nvPr/>
              </p14:nvContentPartPr>
              <p14:xfrm>
                <a:off x="8100491" y="6115222"/>
                <a:ext cx="163440" cy="214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8FC32AD-AAA3-8B90-C46A-2C85F33817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94371" y="6109102"/>
                  <a:ext cx="1756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35A2AE-846D-8DFF-F4E6-C0A66435EDB4}"/>
                    </a:ext>
                  </a:extLst>
                </p14:cNvPr>
                <p14:cNvContentPartPr/>
                <p14:nvPr/>
              </p14:nvContentPartPr>
              <p14:xfrm>
                <a:off x="8279051" y="6045742"/>
                <a:ext cx="247320" cy="4708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35A2AE-846D-8DFF-F4E6-C0A66435EDB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272931" y="6039622"/>
                  <a:ext cx="259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EE1A8FE-E198-418A-5303-F1B945E5E6CE}"/>
                    </a:ext>
                  </a:extLst>
                </p14:cNvPr>
                <p14:cNvContentPartPr/>
                <p14:nvPr/>
              </p14:nvContentPartPr>
              <p14:xfrm>
                <a:off x="8491811" y="5970862"/>
                <a:ext cx="78840" cy="281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EE1A8FE-E198-418A-5303-F1B945E5E6C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85691" y="5964742"/>
                  <a:ext cx="910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83F3C89-A78B-7308-54F3-104DC0D0144B}"/>
              </a:ext>
            </a:extLst>
          </p:cNvPr>
          <p:cNvGrpSpPr/>
          <p:nvPr/>
        </p:nvGrpSpPr>
        <p:grpSpPr>
          <a:xfrm>
            <a:off x="4149851" y="117262"/>
            <a:ext cx="4464720" cy="740880"/>
            <a:chOff x="4149851" y="117262"/>
            <a:chExt cx="446472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9FEACAE-9A2A-5611-9871-23907456079F}"/>
                    </a:ext>
                  </a:extLst>
                </p14:cNvPr>
                <p14:cNvContentPartPr/>
                <p14:nvPr/>
              </p14:nvContentPartPr>
              <p14:xfrm>
                <a:off x="4314731" y="184582"/>
                <a:ext cx="421920" cy="92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9FEACAE-9A2A-5611-9871-23907456079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08611" y="178462"/>
                  <a:ext cx="434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59E9358-58D5-9B2E-EA7F-F86E9FCD1BEF}"/>
                    </a:ext>
                  </a:extLst>
                </p14:cNvPr>
                <p14:cNvContentPartPr/>
                <p14:nvPr/>
              </p14:nvContentPartPr>
              <p14:xfrm>
                <a:off x="4149851" y="325702"/>
                <a:ext cx="4464720" cy="532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59E9358-58D5-9B2E-EA7F-F86E9FCD1BE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43731" y="319582"/>
                  <a:ext cx="447696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66A5A88-2AC4-E065-2E6D-7D1D019A2930}"/>
                    </a:ext>
                  </a:extLst>
                </p14:cNvPr>
                <p14:cNvContentPartPr/>
                <p14:nvPr/>
              </p14:nvContentPartPr>
              <p14:xfrm>
                <a:off x="7583891" y="117262"/>
                <a:ext cx="162360" cy="23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66A5A88-2AC4-E065-2E6D-7D1D019A293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77771" y="111142"/>
                  <a:ext cx="174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5F90EF2-B2EF-8ADE-027B-F638519D96B3}"/>
                    </a:ext>
                  </a:extLst>
                </p14:cNvPr>
                <p14:cNvContentPartPr/>
                <p14:nvPr/>
              </p14:nvContentPartPr>
              <p14:xfrm>
                <a:off x="4534691" y="188542"/>
                <a:ext cx="481320" cy="94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5F90EF2-B2EF-8ADE-027B-F638519D96B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28571" y="182422"/>
                  <a:ext cx="49356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654393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D43043A-75FC-4784-B1E6-A0A5A94484C3}"/>
                  </a:ext>
                </a:extLst>
              </p14:cNvPr>
              <p14:cNvContentPartPr/>
              <p14:nvPr/>
            </p14:nvContentPartPr>
            <p14:xfrm>
              <a:off x="5415574" y="2844125"/>
              <a:ext cx="2298600" cy="39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D43043A-75FC-4784-B1E6-A0A5A94484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1254" y="2839805"/>
                <a:ext cx="23072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E7ACBD4-5128-4CD3-BC7F-DD321EF66A63}"/>
                  </a:ext>
                </a:extLst>
              </p14:cNvPr>
              <p14:cNvContentPartPr/>
              <p14:nvPr/>
            </p14:nvContentPartPr>
            <p14:xfrm>
              <a:off x="1410214" y="1484405"/>
              <a:ext cx="2286720" cy="775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E7ACBD4-5128-4CD3-BC7F-DD321EF66A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5894" y="1480085"/>
                <a:ext cx="2295360" cy="78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81C64B8-40E6-4644-9BFC-88D69A1B179E}"/>
              </a:ext>
            </a:extLst>
          </p:cNvPr>
          <p:cNvGrpSpPr/>
          <p:nvPr/>
        </p:nvGrpSpPr>
        <p:grpSpPr>
          <a:xfrm>
            <a:off x="5471374" y="1762685"/>
            <a:ext cx="2307960" cy="1309320"/>
            <a:chOff x="5471374" y="1762685"/>
            <a:chExt cx="2307960" cy="13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795628-8020-4FEC-AF9B-7F42E48EAED1}"/>
                    </a:ext>
                  </a:extLst>
                </p14:cNvPr>
                <p14:cNvContentPartPr/>
                <p14:nvPr/>
              </p14:nvContentPartPr>
              <p14:xfrm>
                <a:off x="5471374" y="2283965"/>
                <a:ext cx="2307960" cy="788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795628-8020-4FEC-AF9B-7F42E48EAED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467054" y="2279645"/>
                  <a:ext cx="2316600" cy="79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9A0CA92-F90A-49AC-B5DF-024BF4539757}"/>
                    </a:ext>
                  </a:extLst>
                </p14:cNvPr>
                <p14:cNvContentPartPr/>
                <p14:nvPr/>
              </p14:nvContentPartPr>
              <p14:xfrm>
                <a:off x="5738134" y="1984085"/>
                <a:ext cx="108360" cy="225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9A0CA92-F90A-49AC-B5DF-024BF45397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733814" y="1979765"/>
                  <a:ext cx="117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5A316EB-BD29-4B63-ABD7-7ABDC9E13B0D}"/>
                    </a:ext>
                  </a:extLst>
                </p14:cNvPr>
                <p14:cNvContentPartPr/>
                <p14:nvPr/>
              </p14:nvContentPartPr>
              <p14:xfrm>
                <a:off x="5800414" y="1980125"/>
                <a:ext cx="51480" cy="246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5A316EB-BD29-4B63-ABD7-7ABDC9E13B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96094" y="1975805"/>
                  <a:ext cx="601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F54C9BC-43D5-4819-93AF-47963815F737}"/>
                    </a:ext>
                  </a:extLst>
                </p14:cNvPr>
                <p14:cNvContentPartPr/>
                <p14:nvPr/>
              </p14:nvContentPartPr>
              <p14:xfrm>
                <a:off x="5755774" y="2088485"/>
                <a:ext cx="125280" cy="30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F54C9BC-43D5-4819-93AF-47963815F7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51454" y="2084165"/>
                  <a:ext cx="13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6ABBD5B-88AD-4898-8D91-5C16C8D5A867}"/>
                    </a:ext>
                  </a:extLst>
                </p14:cNvPr>
                <p14:cNvContentPartPr/>
                <p14:nvPr/>
              </p14:nvContentPartPr>
              <p14:xfrm>
                <a:off x="5882134" y="1972205"/>
                <a:ext cx="112680" cy="1908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6ABBD5B-88AD-4898-8D91-5C16C8D5A8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877814" y="1967885"/>
                  <a:ext cx="121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A2E9741-CBF8-4532-950F-A14ABDAB2E2B}"/>
                    </a:ext>
                  </a:extLst>
                </p14:cNvPr>
                <p14:cNvContentPartPr/>
                <p14:nvPr/>
              </p14:nvContentPartPr>
              <p14:xfrm>
                <a:off x="6018934" y="1994525"/>
                <a:ext cx="135360" cy="136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A2E9741-CBF8-4532-950F-A14ABDAB2E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14614" y="1990205"/>
                  <a:ext cx="144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062890-3BD1-48BC-9CF6-196B5F858105}"/>
                    </a:ext>
                  </a:extLst>
                </p14:cNvPr>
                <p14:cNvContentPartPr/>
                <p14:nvPr/>
              </p14:nvContentPartPr>
              <p14:xfrm>
                <a:off x="6147094" y="1964285"/>
                <a:ext cx="122040" cy="119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062890-3BD1-48BC-9CF6-196B5F8581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42774" y="1959965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CFEE417-9B5F-4EE0-AD6F-ACFC1703EB77}"/>
                    </a:ext>
                  </a:extLst>
                </p14:cNvPr>
                <p14:cNvContentPartPr/>
                <p14:nvPr/>
              </p14:nvContentPartPr>
              <p14:xfrm>
                <a:off x="6230974" y="1850525"/>
                <a:ext cx="77400" cy="241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CFEE417-9B5F-4EE0-AD6F-ACFC1703EB7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26654" y="1846205"/>
                  <a:ext cx="86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C8A0F2-CE19-4F3E-8BF9-28FFCABD0053}"/>
                    </a:ext>
                  </a:extLst>
                </p14:cNvPr>
                <p14:cNvContentPartPr/>
                <p14:nvPr/>
              </p14:nvContentPartPr>
              <p14:xfrm>
                <a:off x="6318454" y="1815605"/>
                <a:ext cx="34560" cy="2563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C8A0F2-CE19-4F3E-8BF9-28FFCABD005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14134" y="1811285"/>
                  <a:ext cx="4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1DB086A-3B92-4BEE-9E6B-E57503264A15}"/>
                    </a:ext>
                  </a:extLst>
                </p14:cNvPr>
                <p14:cNvContentPartPr/>
                <p14:nvPr/>
              </p14:nvContentPartPr>
              <p14:xfrm>
                <a:off x="6058894" y="1903805"/>
                <a:ext cx="130320" cy="23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1DB086A-3B92-4BEE-9E6B-E57503264A1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4574" y="1899485"/>
                  <a:ext cx="13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9FB7154-A398-4B77-8457-D2F452183C8F}"/>
                    </a:ext>
                  </a:extLst>
                </p14:cNvPr>
                <p14:cNvContentPartPr/>
                <p14:nvPr/>
              </p14:nvContentPartPr>
              <p14:xfrm>
                <a:off x="6372454" y="1762685"/>
                <a:ext cx="110880" cy="262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9FB7154-A398-4B77-8457-D2F452183C8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68134" y="1758365"/>
                  <a:ext cx="119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59BD33E-A09F-414E-B2EA-F057322A579C}"/>
                    </a:ext>
                  </a:extLst>
                </p14:cNvPr>
                <p14:cNvContentPartPr/>
                <p14:nvPr/>
              </p14:nvContentPartPr>
              <p14:xfrm>
                <a:off x="6486934" y="1869965"/>
                <a:ext cx="250560" cy="145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59BD33E-A09F-414E-B2EA-F057322A57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82614" y="1865645"/>
                  <a:ext cx="259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AFEB47-4412-4606-B4DC-4BE3EFC47323}"/>
                    </a:ext>
                  </a:extLst>
                </p14:cNvPr>
                <p14:cNvContentPartPr/>
                <p14:nvPr/>
              </p14:nvContentPartPr>
              <p14:xfrm>
                <a:off x="6492334" y="1766285"/>
                <a:ext cx="108000" cy="33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AFEB47-4412-4606-B4DC-4BE3EFC473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88014" y="1761965"/>
                  <a:ext cx="116640" cy="4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6023991" y="-27384"/>
            <a:ext cx="5143249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-27384"/>
            <a:ext cx="5257800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071664" y="1527896"/>
          <a:ext cx="1601788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939600" imgH="228600" progId="Equation.3">
                  <p:embed/>
                </p:oleObj>
              </mc:Choice>
              <mc:Fallback>
                <p:oleObj name="Formel" r:id="rId2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1527896"/>
                        <a:ext cx="1601788" cy="388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2779714" y="2849563"/>
          <a:ext cx="2185987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282680" imgH="368280" progId="Equation.3">
                  <p:embed/>
                </p:oleObj>
              </mc:Choice>
              <mc:Fallback>
                <p:oleObj name="Formel" r:id="rId4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4" y="2849563"/>
                        <a:ext cx="2185987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913064" y="4314826"/>
          <a:ext cx="1971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358640" imgH="431640" progId="Equation.3">
                  <p:embed/>
                </p:oleObj>
              </mc:Choice>
              <mc:Fallback>
                <p:oleObj name="Formel" r:id="rId6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4" y="4314826"/>
                        <a:ext cx="1971675" cy="6270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423592" y="5683251"/>
          <a:ext cx="29035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981080" imgH="431640" progId="Equation.3">
                  <p:embed/>
                </p:oleObj>
              </mc:Choice>
              <mc:Fallback>
                <p:oleObj name="Formel" r:id="rId8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5683251"/>
                        <a:ext cx="2903538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235825" y="2752725"/>
          <a:ext cx="20129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180800" imgH="482400" progId="Equation.3">
                  <p:embed/>
                </p:oleObj>
              </mc:Choice>
              <mc:Fallback>
                <p:oleObj name="Formel" r:id="rId10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752725"/>
                        <a:ext cx="2012950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7948613" y="1547814"/>
          <a:ext cx="5842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42720" imgH="203040" progId="Equation.3">
                  <p:embed/>
                </p:oleObj>
              </mc:Choice>
              <mc:Fallback>
                <p:oleObj name="Formel" r:id="rId12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3" y="1547814"/>
                        <a:ext cx="584200" cy="346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7000876" y="4264025"/>
          <a:ext cx="246856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1447560" imgH="482400" progId="Equation.3">
                  <p:embed/>
                </p:oleObj>
              </mc:Choice>
              <mc:Fallback>
                <p:oleObj name="Formel" r:id="rId14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76" y="4264025"/>
                        <a:ext cx="2468563" cy="820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6418264" y="5632600"/>
          <a:ext cx="355123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082600" imgH="482400" progId="Equation.3">
                  <p:embed/>
                </p:oleObj>
              </mc:Choice>
              <mc:Fallback>
                <p:oleObj name="Formel" r:id="rId16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264" y="5632600"/>
                        <a:ext cx="3551237" cy="820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01E0D1A-1EC3-4B7D-AA73-C1D0C6268611}"/>
                  </a:ext>
                </a:extLst>
              </p14:cNvPr>
              <p14:cNvContentPartPr/>
              <p14:nvPr/>
            </p14:nvContentPartPr>
            <p14:xfrm>
              <a:off x="2920414" y="2025485"/>
              <a:ext cx="1987920" cy="417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01E0D1A-1EC3-4B7D-AA73-C1D0C626861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16094" y="2021165"/>
                <a:ext cx="1996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466CE01-A129-451F-B1B9-E9B20927EE0E}"/>
                  </a:ext>
                </a:extLst>
              </p14:cNvPr>
              <p14:cNvContentPartPr/>
              <p14:nvPr/>
            </p14:nvContentPartPr>
            <p14:xfrm>
              <a:off x="8212054" y="1248965"/>
              <a:ext cx="2255040" cy="55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466CE01-A129-451F-B1B9-E9B20927EE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07734" y="1244645"/>
                <a:ext cx="2263680" cy="6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E9B271E-CB90-47AE-A709-4F4C1EEDC245}"/>
              </a:ext>
            </a:extLst>
          </p:cNvPr>
          <p:cNvGrpSpPr/>
          <p:nvPr/>
        </p:nvGrpSpPr>
        <p:grpSpPr>
          <a:xfrm>
            <a:off x="8758174" y="540845"/>
            <a:ext cx="1108800" cy="312120"/>
            <a:chOff x="8758174" y="540845"/>
            <a:chExt cx="110880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0FAA68B-4F52-498C-A3EE-5110053195EE}"/>
                    </a:ext>
                  </a:extLst>
                </p14:cNvPr>
                <p14:cNvContentPartPr/>
                <p14:nvPr/>
              </p14:nvContentPartPr>
              <p14:xfrm>
                <a:off x="8886694" y="670085"/>
                <a:ext cx="6840" cy="182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0FAA68B-4F52-498C-A3EE-5110053195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82374" y="665765"/>
                  <a:ext cx="15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F3D93F7-BF67-4443-8206-FA20196ECFD3}"/>
                    </a:ext>
                  </a:extLst>
                </p14:cNvPr>
                <p14:cNvContentPartPr/>
                <p14:nvPr/>
              </p14:nvContentPartPr>
              <p14:xfrm>
                <a:off x="8758174" y="670085"/>
                <a:ext cx="200880" cy="156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F3D93F7-BF67-4443-8206-FA20196ECFD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53854" y="665765"/>
                  <a:ext cx="209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8F3D699-68D5-4B69-9623-F73F92170935}"/>
                    </a:ext>
                  </a:extLst>
                </p14:cNvPr>
                <p14:cNvContentPartPr/>
                <p14:nvPr/>
              </p14:nvContentPartPr>
              <p14:xfrm>
                <a:off x="9007654" y="639125"/>
                <a:ext cx="36000" cy="1731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8F3D699-68D5-4B69-9623-F73F9217093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003334" y="634805"/>
                  <a:ext cx="44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D05C65B-D33D-4A9F-9F50-2C38113077FE}"/>
                    </a:ext>
                  </a:extLst>
                </p14:cNvPr>
                <p14:cNvContentPartPr/>
                <p14:nvPr/>
              </p14:nvContentPartPr>
              <p14:xfrm>
                <a:off x="9108814" y="607805"/>
                <a:ext cx="142920" cy="179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D05C65B-D33D-4A9F-9F50-2C38113077F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04494" y="603485"/>
                  <a:ext cx="151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DEB2BB-E928-4E0B-94D5-A2C1B72E23CB}"/>
                    </a:ext>
                  </a:extLst>
                </p14:cNvPr>
                <p14:cNvContentPartPr/>
                <p14:nvPr/>
              </p14:nvContentPartPr>
              <p14:xfrm>
                <a:off x="9285574" y="604205"/>
                <a:ext cx="165960" cy="162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DEB2BB-E928-4E0B-94D5-A2C1B72E23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81254" y="599885"/>
                  <a:ext cx="174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34D255A-54EF-4AD2-B2A1-CF5ACE2064C3}"/>
                    </a:ext>
                  </a:extLst>
                </p14:cNvPr>
                <p14:cNvContentPartPr/>
                <p14:nvPr/>
              </p14:nvContentPartPr>
              <p14:xfrm>
                <a:off x="9477814" y="544085"/>
                <a:ext cx="229680" cy="234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34D255A-54EF-4AD2-B2A1-CF5ACE2064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73494" y="539765"/>
                  <a:ext cx="238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76E3D2C-AB97-4E19-B9CB-24D9CE112204}"/>
                    </a:ext>
                  </a:extLst>
                </p14:cNvPr>
                <p14:cNvContentPartPr/>
                <p14:nvPr/>
              </p14:nvContentPartPr>
              <p14:xfrm>
                <a:off x="9654214" y="540845"/>
                <a:ext cx="165600" cy="166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76E3D2C-AB97-4E19-B9CB-24D9CE11220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49894" y="536525"/>
                  <a:ext cx="1742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8A4C6-E0DD-4169-8A85-42A25CBDD626}"/>
                    </a:ext>
                  </a:extLst>
                </p14:cNvPr>
                <p14:cNvContentPartPr/>
                <p14:nvPr/>
              </p14:nvContentPartPr>
              <p14:xfrm>
                <a:off x="9806134" y="657845"/>
                <a:ext cx="60840" cy="26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8A4C6-E0DD-4169-8A85-42A25CBDD62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1814" y="653525"/>
                  <a:ext cx="694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AD2E32C-C8CD-464B-B0A9-0D75A483CF70}"/>
                  </a:ext>
                </a:extLst>
              </p14:cNvPr>
              <p14:cNvContentPartPr/>
              <p14:nvPr/>
            </p14:nvContentPartPr>
            <p14:xfrm>
              <a:off x="4040734" y="3440645"/>
              <a:ext cx="254520" cy="16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AD2E32C-C8CD-464B-B0A9-0D75A483CF7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36414" y="3436325"/>
                <a:ext cx="26316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7D4B8B6-2304-4F8E-8F9B-DF238EE7CB7A}"/>
              </a:ext>
            </a:extLst>
          </p:cNvPr>
          <p:cNvGrpSpPr/>
          <p:nvPr/>
        </p:nvGrpSpPr>
        <p:grpSpPr>
          <a:xfrm>
            <a:off x="5545534" y="2662685"/>
            <a:ext cx="1598760" cy="525960"/>
            <a:chOff x="5545534" y="2662685"/>
            <a:chExt cx="159876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ADD3A4F-B1A2-4877-84CA-3240B578690A}"/>
                    </a:ext>
                  </a:extLst>
                </p14:cNvPr>
                <p14:cNvContentPartPr/>
                <p14:nvPr/>
              </p14:nvContentPartPr>
              <p14:xfrm>
                <a:off x="5545534" y="3028805"/>
                <a:ext cx="750960" cy="143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ADD3A4F-B1A2-4877-84CA-3240B578690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41214" y="3024485"/>
                  <a:ext cx="75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F08D13-DCD6-4EA3-B5B7-BF9151FC519F}"/>
                    </a:ext>
                  </a:extLst>
                </p14:cNvPr>
                <p14:cNvContentPartPr/>
                <p14:nvPr/>
              </p14:nvContentPartPr>
              <p14:xfrm>
                <a:off x="6256534" y="2970125"/>
                <a:ext cx="147960" cy="1969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F08D13-DCD6-4EA3-B5B7-BF9151FC5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252214" y="2965805"/>
                  <a:ext cx="156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79BDE7F-A604-42E0-8690-BA28C77BEF69}"/>
                    </a:ext>
                  </a:extLst>
                </p14:cNvPr>
                <p14:cNvContentPartPr/>
                <p14:nvPr/>
              </p14:nvContentPartPr>
              <p14:xfrm>
                <a:off x="5654254" y="2769965"/>
                <a:ext cx="105480" cy="87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79BDE7F-A604-42E0-8690-BA28C77BEF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649934" y="2765645"/>
                  <a:ext cx="114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1E49E3-31C2-4693-A088-5A478387DF27}"/>
                    </a:ext>
                  </a:extLst>
                </p14:cNvPr>
                <p14:cNvContentPartPr/>
                <p14:nvPr/>
              </p14:nvContentPartPr>
              <p14:xfrm>
                <a:off x="5779534" y="2704085"/>
                <a:ext cx="77760" cy="132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1E49E3-31C2-4693-A088-5A478387DF2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75214" y="2699765"/>
                  <a:ext cx="86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1A26DAF-9911-4119-8920-64F9D6853687}"/>
                    </a:ext>
                  </a:extLst>
                </p14:cNvPr>
                <p14:cNvContentPartPr/>
                <p14:nvPr/>
              </p14:nvContentPartPr>
              <p14:xfrm>
                <a:off x="5880694" y="2747645"/>
                <a:ext cx="141480" cy="79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1A26DAF-9911-4119-8920-64F9D68536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76374" y="2743325"/>
                  <a:ext cx="150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AA96660-54F3-4954-9348-54652EE418A9}"/>
                    </a:ext>
                  </a:extLst>
                </p14:cNvPr>
                <p14:cNvContentPartPr/>
                <p14:nvPr/>
              </p14:nvContentPartPr>
              <p14:xfrm>
                <a:off x="5644174" y="2662685"/>
                <a:ext cx="93240" cy="15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AA96660-54F3-4954-9348-54652EE418A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639854" y="2658365"/>
                  <a:ext cx="1018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D804E06-6A5F-45FD-9AAC-B21024033202}"/>
                    </a:ext>
                  </a:extLst>
                </p14:cNvPr>
                <p14:cNvContentPartPr/>
                <p14:nvPr/>
              </p14:nvContentPartPr>
              <p14:xfrm>
                <a:off x="5992294" y="2767805"/>
                <a:ext cx="85680" cy="137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D804E06-6A5F-45FD-9AAC-B2102403320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87974" y="2763485"/>
                  <a:ext cx="94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7CC4C2A-C703-4D4C-AA34-A27C13B8478C}"/>
                    </a:ext>
                  </a:extLst>
                </p14:cNvPr>
                <p14:cNvContentPartPr/>
                <p14:nvPr/>
              </p14:nvContentPartPr>
              <p14:xfrm>
                <a:off x="6103174" y="2762765"/>
                <a:ext cx="253080" cy="173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7CC4C2A-C703-4D4C-AA34-A27C13B847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098854" y="2758445"/>
                  <a:ext cx="261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8B19D1E-66B6-4DDF-AB40-A42DC51BA588}"/>
                    </a:ext>
                  </a:extLst>
                </p14:cNvPr>
                <p14:cNvContentPartPr/>
                <p14:nvPr/>
              </p14:nvContentPartPr>
              <p14:xfrm>
                <a:off x="6440134" y="2764565"/>
                <a:ext cx="4298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8B19D1E-66B6-4DDF-AB40-A42DC51BA5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35814" y="2760245"/>
                  <a:ext cx="438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D04CA49-C31A-4176-8B20-E3C14BEDBC67}"/>
                    </a:ext>
                  </a:extLst>
                </p14:cNvPr>
                <p14:cNvContentPartPr/>
                <p14:nvPr/>
              </p14:nvContentPartPr>
              <p14:xfrm>
                <a:off x="6555334" y="2997845"/>
                <a:ext cx="11880" cy="131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D04CA49-C31A-4176-8B20-E3C14BEDBC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1014" y="2993525"/>
                  <a:ext cx="20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A7E6EC-DF5E-4B15-8F18-89223AD484F4}"/>
                    </a:ext>
                  </a:extLst>
                </p14:cNvPr>
                <p14:cNvContentPartPr/>
                <p14:nvPr/>
              </p14:nvContentPartPr>
              <p14:xfrm>
                <a:off x="6495574" y="3064805"/>
                <a:ext cx="144360" cy="68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A7E6EC-DF5E-4B15-8F18-89223AD484F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91254" y="3060485"/>
                  <a:ext cx="153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792F17-2020-4F93-BA18-304AECAAB9D1}"/>
                    </a:ext>
                  </a:extLst>
                </p14:cNvPr>
                <p14:cNvContentPartPr/>
                <p14:nvPr/>
              </p14:nvContentPartPr>
              <p14:xfrm>
                <a:off x="6469294" y="2968325"/>
                <a:ext cx="234720" cy="141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792F17-2020-4F93-BA18-304AECAAB9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64974" y="2964005"/>
                  <a:ext cx="243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168F4E5-992C-4E8F-86F7-213922F3D097}"/>
                    </a:ext>
                  </a:extLst>
                </p14:cNvPr>
                <p14:cNvContentPartPr/>
                <p14:nvPr/>
              </p14:nvContentPartPr>
              <p14:xfrm>
                <a:off x="6729214" y="2968685"/>
                <a:ext cx="87120" cy="144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168F4E5-992C-4E8F-86F7-213922F3D09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24894" y="2964365"/>
                  <a:ext cx="95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A12221-97D7-45C6-AE9A-5C47DE3E1614}"/>
                    </a:ext>
                  </a:extLst>
                </p14:cNvPr>
                <p14:cNvContentPartPr/>
                <p14:nvPr/>
              </p14:nvContentPartPr>
              <p14:xfrm>
                <a:off x="6814534" y="3023765"/>
                <a:ext cx="156600" cy="164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A12221-97D7-45C6-AE9A-5C47DE3E16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0214" y="3019445"/>
                  <a:ext cx="165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C9D983F-A2C9-43DB-A8FB-2DA90E1C5557}"/>
                    </a:ext>
                  </a:extLst>
                </p14:cNvPr>
                <p14:cNvContentPartPr/>
                <p14:nvPr/>
              </p14:nvContentPartPr>
              <p14:xfrm>
                <a:off x="6948094" y="2940965"/>
                <a:ext cx="196200" cy="147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C9D983F-A2C9-43DB-A8FB-2DA90E1C55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43774" y="2936645"/>
                  <a:ext cx="2048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5C9FA24-AB50-4AE5-A91A-C5B2FD81928B}"/>
                  </a:ext>
                </a:extLst>
              </p14:cNvPr>
              <p14:cNvContentPartPr/>
              <p14:nvPr/>
            </p14:nvContentPartPr>
            <p14:xfrm>
              <a:off x="4215694" y="4778765"/>
              <a:ext cx="566280" cy="2196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5C9FA24-AB50-4AE5-A91A-C5B2FD81928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11374" y="4774445"/>
                <a:ext cx="57492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F811C25-B089-4D84-9E4D-D36829CAA300}"/>
              </a:ext>
            </a:extLst>
          </p:cNvPr>
          <p:cNvGrpSpPr/>
          <p:nvPr/>
        </p:nvGrpSpPr>
        <p:grpSpPr>
          <a:xfrm>
            <a:off x="4351414" y="4086125"/>
            <a:ext cx="4528440" cy="464400"/>
            <a:chOff x="4351414" y="4086125"/>
            <a:chExt cx="452844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144713A-3559-48E5-876B-183F85723804}"/>
                    </a:ext>
                  </a:extLst>
                </p14:cNvPr>
                <p14:cNvContentPartPr/>
                <p14:nvPr/>
              </p14:nvContentPartPr>
              <p14:xfrm>
                <a:off x="4351414" y="4086125"/>
                <a:ext cx="4528440" cy="464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144713A-3559-48E5-876B-183F857238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7094" y="4081805"/>
                  <a:ext cx="45370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D28D758-2064-4A65-963C-E1F6D3E798CB}"/>
                    </a:ext>
                  </a:extLst>
                </p14:cNvPr>
                <p14:cNvContentPartPr/>
                <p14:nvPr/>
              </p14:nvContentPartPr>
              <p14:xfrm>
                <a:off x="8709214" y="4463045"/>
                <a:ext cx="77400" cy="18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D28D758-2064-4A65-963C-E1F6D3E798C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04894" y="4458725"/>
                  <a:ext cx="86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65306EF-3070-4624-B6FF-930E126887A6}"/>
                    </a:ext>
                  </a:extLst>
                </p14:cNvPr>
                <p14:cNvContentPartPr/>
                <p14:nvPr/>
              </p14:nvContentPartPr>
              <p14:xfrm>
                <a:off x="8637574" y="4442885"/>
                <a:ext cx="1738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65306EF-3070-4624-B6FF-930E126887A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33254" y="4438565"/>
                  <a:ext cx="18252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82621712-3890-479D-ABB1-92774DB9A90F}"/>
              </a:ext>
            </a:extLst>
          </p:cNvPr>
          <p:cNvGrpSpPr/>
          <p:nvPr/>
        </p:nvGrpSpPr>
        <p:grpSpPr>
          <a:xfrm>
            <a:off x="4530334" y="4752845"/>
            <a:ext cx="4558680" cy="555480"/>
            <a:chOff x="4530334" y="4752845"/>
            <a:chExt cx="455868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E6C23A2-E2F6-4548-BCEA-C20AAEECFA2B}"/>
                    </a:ext>
                  </a:extLst>
                </p14:cNvPr>
                <p14:cNvContentPartPr/>
                <p14:nvPr/>
              </p14:nvContentPartPr>
              <p14:xfrm>
                <a:off x="4530334" y="4752845"/>
                <a:ext cx="4424760" cy="555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E6C23A2-E2F6-4548-BCEA-C20AAEECFA2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526014" y="4748525"/>
                  <a:ext cx="443340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50F9E0E-78CE-43B4-A10F-0336BF13C7F8}"/>
                    </a:ext>
                  </a:extLst>
                </p14:cNvPr>
                <p14:cNvContentPartPr/>
                <p14:nvPr/>
              </p14:nvContentPartPr>
              <p14:xfrm>
                <a:off x="8846734" y="4810085"/>
                <a:ext cx="242280" cy="127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50F9E0E-78CE-43B4-A10F-0336BF13C7F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42414" y="4805765"/>
                  <a:ext cx="2509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2B37958C-77F5-41D9-A0BE-8CBDD4B9E16E}"/>
              </a:ext>
            </a:extLst>
          </p:cNvPr>
          <p:cNvGrpSpPr/>
          <p:nvPr/>
        </p:nvGrpSpPr>
        <p:grpSpPr>
          <a:xfrm>
            <a:off x="3962974" y="1337525"/>
            <a:ext cx="4404600" cy="159840"/>
            <a:chOff x="3962974" y="1337525"/>
            <a:chExt cx="440460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8345AB6-5F13-407E-A8C9-01C1CEC3EA28}"/>
                    </a:ext>
                  </a:extLst>
                </p14:cNvPr>
                <p14:cNvContentPartPr/>
                <p14:nvPr/>
              </p14:nvContentPartPr>
              <p14:xfrm>
                <a:off x="3962974" y="1337525"/>
                <a:ext cx="4277160" cy="139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8345AB6-5F13-407E-A8C9-01C1CEC3EA2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958654" y="1333205"/>
                  <a:ext cx="4285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9BFE2E-5BFC-48FB-855E-023250988227}"/>
                    </a:ext>
                  </a:extLst>
                </p14:cNvPr>
                <p14:cNvContentPartPr/>
                <p14:nvPr/>
              </p14:nvContentPartPr>
              <p14:xfrm>
                <a:off x="8130694" y="1391525"/>
                <a:ext cx="236880" cy="105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9BFE2E-5BFC-48FB-855E-02325098822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126374" y="1387205"/>
                  <a:ext cx="24552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FE242A1-207C-4DAF-9B7D-65159F5913F9}"/>
                  </a:ext>
                </a:extLst>
              </p14:cNvPr>
              <p14:cNvContentPartPr/>
              <p14:nvPr/>
            </p14:nvContentPartPr>
            <p14:xfrm>
              <a:off x="3511174" y="5656445"/>
              <a:ext cx="2066040" cy="7801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FE242A1-207C-4DAF-9B7D-65159F5913F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506854" y="5652125"/>
                <a:ext cx="2074680" cy="78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C3C93556-6898-4C6C-8BCA-94AB69D32914}"/>
              </a:ext>
            </a:extLst>
          </p:cNvPr>
          <p:cNvGrpSpPr/>
          <p:nvPr/>
        </p:nvGrpSpPr>
        <p:grpSpPr>
          <a:xfrm>
            <a:off x="9242734" y="2161205"/>
            <a:ext cx="2637000" cy="3406680"/>
            <a:chOff x="9242734" y="2161205"/>
            <a:chExt cx="2637000" cy="340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980D4F5-16FE-4835-B6DA-F12429985449}"/>
                    </a:ext>
                  </a:extLst>
                </p14:cNvPr>
                <p14:cNvContentPartPr/>
                <p14:nvPr/>
              </p14:nvContentPartPr>
              <p14:xfrm>
                <a:off x="9242734" y="3246965"/>
                <a:ext cx="900000" cy="2320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980D4F5-16FE-4835-B6DA-F124299854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38414" y="3242645"/>
                  <a:ext cx="908640" cy="23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9293C-6C6E-410F-ADDA-87954A75AFB2}"/>
                    </a:ext>
                  </a:extLst>
                </p14:cNvPr>
                <p14:cNvContentPartPr/>
                <p14:nvPr/>
              </p14:nvContentPartPr>
              <p14:xfrm>
                <a:off x="10293574" y="2872925"/>
                <a:ext cx="54360" cy="156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9293C-6C6E-410F-ADDA-87954A75AF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289254" y="2868605"/>
                  <a:ext cx="63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95801B5-FA76-4208-9E78-E26ED0964BD1}"/>
                    </a:ext>
                  </a:extLst>
                </p14:cNvPr>
                <p14:cNvContentPartPr/>
                <p14:nvPr/>
              </p14:nvContentPartPr>
              <p14:xfrm>
                <a:off x="10283134" y="2833685"/>
                <a:ext cx="120960" cy="1393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95801B5-FA76-4208-9E78-E26ED0964BD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278814" y="2829365"/>
                  <a:ext cx="129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94B9784-84D3-4734-A572-4E345038C467}"/>
                    </a:ext>
                  </a:extLst>
                </p14:cNvPr>
                <p14:cNvContentPartPr/>
                <p14:nvPr/>
              </p14:nvContentPartPr>
              <p14:xfrm>
                <a:off x="10457374" y="2823965"/>
                <a:ext cx="273600" cy="110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94B9784-84D3-4734-A572-4E345038C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453054" y="2819645"/>
                  <a:ext cx="282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1C14147-FD47-4C85-BA0D-863EACD5D799}"/>
                    </a:ext>
                  </a:extLst>
                </p14:cNvPr>
                <p14:cNvContentPartPr/>
                <p14:nvPr/>
              </p14:nvContentPartPr>
              <p14:xfrm>
                <a:off x="10759054" y="2637485"/>
                <a:ext cx="189000" cy="178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1C14147-FD47-4C85-BA0D-863EACD5D79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754734" y="2633165"/>
                  <a:ext cx="197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27915A2-49DE-4B71-AF39-BA1C55B5C387}"/>
                    </a:ext>
                  </a:extLst>
                </p14:cNvPr>
                <p14:cNvContentPartPr/>
                <p14:nvPr/>
              </p14:nvContentPartPr>
              <p14:xfrm>
                <a:off x="10935814" y="2583485"/>
                <a:ext cx="212400" cy="163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27915A2-49DE-4B71-AF39-BA1C55B5C38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31494" y="2579165"/>
                  <a:ext cx="221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16F23E-2436-44F5-90C5-012435A76914}"/>
                    </a:ext>
                  </a:extLst>
                </p14:cNvPr>
                <p14:cNvContentPartPr/>
                <p14:nvPr/>
              </p14:nvContentPartPr>
              <p14:xfrm>
                <a:off x="11127334" y="2485925"/>
                <a:ext cx="217080" cy="152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16F23E-2436-44F5-90C5-012435A7691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23014" y="2481605"/>
                  <a:ext cx="225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E2577A3-66E9-4816-830C-EA8BDAB8035F}"/>
                    </a:ext>
                  </a:extLst>
                </p14:cNvPr>
                <p14:cNvContentPartPr/>
                <p14:nvPr/>
              </p14:nvContentPartPr>
              <p14:xfrm>
                <a:off x="11272774" y="2407085"/>
                <a:ext cx="360" cy="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E2577A3-66E9-4816-830C-EA8BDAB8035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268454" y="2402765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AA9B75F-6516-4663-AFBD-A7C1F95B61A4}"/>
                    </a:ext>
                  </a:extLst>
                </p14:cNvPr>
                <p14:cNvContentPartPr/>
                <p14:nvPr/>
              </p14:nvContentPartPr>
              <p14:xfrm>
                <a:off x="11288614" y="2340845"/>
                <a:ext cx="333000" cy="250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AA9B75F-6516-4663-AFBD-A7C1F95B61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284294" y="2336525"/>
                  <a:ext cx="341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773990E-FB50-4C8D-BD7E-2999DC41213E}"/>
                    </a:ext>
                  </a:extLst>
                </p14:cNvPr>
                <p14:cNvContentPartPr/>
                <p14:nvPr/>
              </p14:nvContentPartPr>
              <p14:xfrm>
                <a:off x="10372054" y="3262805"/>
                <a:ext cx="155160" cy="220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773990E-FB50-4C8D-BD7E-2999DC41213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67734" y="3258485"/>
                  <a:ext cx="163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501986A-2093-4BD3-8231-700DB21998E1}"/>
                    </a:ext>
                  </a:extLst>
                </p14:cNvPr>
                <p14:cNvContentPartPr/>
                <p14:nvPr/>
              </p14:nvContentPartPr>
              <p14:xfrm>
                <a:off x="10463134" y="3221765"/>
                <a:ext cx="104760" cy="129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501986A-2093-4BD3-8231-700DB21998E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58814" y="3217445"/>
                  <a:ext cx="113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E9AA46D-B1F8-45BF-AA38-3DDC1530D6C7}"/>
                    </a:ext>
                  </a:extLst>
                </p14:cNvPr>
                <p14:cNvContentPartPr/>
                <p14:nvPr/>
              </p14:nvContentPartPr>
              <p14:xfrm>
                <a:off x="10550974" y="3219605"/>
                <a:ext cx="133560" cy="111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E9AA46D-B1F8-45BF-AA38-3DDC1530D6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46654" y="3215285"/>
                  <a:ext cx="142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8E60A5B-0DBF-45E3-B1A1-F34AE6AED613}"/>
                    </a:ext>
                  </a:extLst>
                </p14:cNvPr>
                <p14:cNvContentPartPr/>
                <p14:nvPr/>
              </p14:nvContentPartPr>
              <p14:xfrm>
                <a:off x="10604974" y="3140765"/>
                <a:ext cx="123480" cy="1846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8E60A5B-0DBF-45E3-B1A1-F34AE6AED61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00654" y="3136445"/>
                  <a:ext cx="132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D8D5BD33-0D09-4D15-9AB6-05766170EBC3}"/>
                    </a:ext>
                  </a:extLst>
                </p14:cNvPr>
                <p14:cNvContentPartPr/>
                <p14:nvPr/>
              </p14:nvContentPartPr>
              <p14:xfrm>
                <a:off x="10757974" y="3117365"/>
                <a:ext cx="150120" cy="74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D8D5BD33-0D09-4D15-9AB6-05766170EBC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53654" y="3113045"/>
                  <a:ext cx="158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A6A7CCD-0E14-4E9F-81DE-99400116B603}"/>
                    </a:ext>
                  </a:extLst>
                </p14:cNvPr>
                <p14:cNvContentPartPr/>
                <p14:nvPr/>
              </p14:nvContentPartPr>
              <p14:xfrm>
                <a:off x="10959934" y="2797685"/>
                <a:ext cx="134640" cy="1782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A6A7CCD-0E14-4E9F-81DE-99400116B6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55614" y="2793365"/>
                  <a:ext cx="143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A126CC9-7F6C-4429-853B-E9C944300133}"/>
                    </a:ext>
                  </a:extLst>
                </p14:cNvPr>
                <p14:cNvContentPartPr/>
                <p14:nvPr/>
              </p14:nvContentPartPr>
              <p14:xfrm>
                <a:off x="10960654" y="2839445"/>
                <a:ext cx="187560" cy="148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A126CC9-7F6C-4429-853B-E9C94430013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956334" y="2835125"/>
                  <a:ext cx="196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0DE2C7E-2346-4D3A-94AC-6EA8DFF69295}"/>
                    </a:ext>
                  </a:extLst>
                </p14:cNvPr>
                <p14:cNvContentPartPr/>
                <p14:nvPr/>
              </p14:nvContentPartPr>
              <p14:xfrm>
                <a:off x="10908454" y="2898845"/>
                <a:ext cx="280080" cy="326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0DE2C7E-2346-4D3A-94AC-6EA8DFF692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904134" y="2894525"/>
                  <a:ext cx="288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D07E0FF-C690-47DC-A140-4518E5A6339D}"/>
                    </a:ext>
                  </a:extLst>
                </p14:cNvPr>
                <p14:cNvContentPartPr/>
                <p14:nvPr/>
              </p14:nvContentPartPr>
              <p14:xfrm>
                <a:off x="10987654" y="3086765"/>
                <a:ext cx="119160" cy="86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D07E0FF-C690-47DC-A140-4518E5A6339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83334" y="3082445"/>
                  <a:ext cx="1278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1108700-44C1-426B-9669-9F0677025990}"/>
                    </a:ext>
                  </a:extLst>
                </p14:cNvPr>
                <p14:cNvContentPartPr/>
                <p14:nvPr/>
              </p14:nvContentPartPr>
              <p14:xfrm>
                <a:off x="11083414" y="3046445"/>
                <a:ext cx="72360" cy="72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1108700-44C1-426B-9669-9F067702599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079094" y="3042125"/>
                  <a:ext cx="81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469ECAE-4161-49E3-85D1-E7889E7246AD}"/>
                    </a:ext>
                  </a:extLst>
                </p14:cNvPr>
                <p14:cNvContentPartPr/>
                <p14:nvPr/>
              </p14:nvContentPartPr>
              <p14:xfrm>
                <a:off x="11052454" y="3002165"/>
                <a:ext cx="106200" cy="53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469ECAE-4161-49E3-85D1-E7889E7246A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48134" y="2997845"/>
                  <a:ext cx="11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D14E88-7EE0-4B56-A655-54EFCA69A6CC}"/>
                    </a:ext>
                  </a:extLst>
                </p14:cNvPr>
                <p14:cNvContentPartPr/>
                <p14:nvPr/>
              </p14:nvContentPartPr>
              <p14:xfrm>
                <a:off x="11244694" y="2865005"/>
                <a:ext cx="74160" cy="140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D14E88-7EE0-4B56-A655-54EFCA69A6C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40374" y="2860685"/>
                  <a:ext cx="82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2E826D3-875F-4F93-B48F-DA829B40D589}"/>
                    </a:ext>
                  </a:extLst>
                </p14:cNvPr>
                <p14:cNvContentPartPr/>
                <p14:nvPr/>
              </p14:nvContentPartPr>
              <p14:xfrm>
                <a:off x="11328214" y="2740085"/>
                <a:ext cx="145800" cy="1252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2E826D3-875F-4F93-B48F-DA829B40D58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323894" y="2735765"/>
                  <a:ext cx="154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BACC8D-CC0B-4E79-A6F7-74CD0CBA2CD9}"/>
                    </a:ext>
                  </a:extLst>
                </p14:cNvPr>
                <p14:cNvContentPartPr/>
                <p14:nvPr/>
              </p14:nvContentPartPr>
              <p14:xfrm>
                <a:off x="11395174" y="2572325"/>
                <a:ext cx="77400" cy="85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BACC8D-CC0B-4E79-A6F7-74CD0CBA2CD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390854" y="2568005"/>
                  <a:ext cx="86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4FE363E-9720-4A66-A5BF-45B21C6C166B}"/>
                    </a:ext>
                  </a:extLst>
                </p14:cNvPr>
                <p14:cNvContentPartPr/>
                <p14:nvPr/>
              </p14:nvContentPartPr>
              <p14:xfrm>
                <a:off x="11484454" y="2461805"/>
                <a:ext cx="122760" cy="146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4FE363E-9720-4A66-A5BF-45B21C6C166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480134" y="2457485"/>
                  <a:ext cx="131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B659E3D-3586-4522-952C-8A4C670E715A}"/>
                    </a:ext>
                  </a:extLst>
                </p14:cNvPr>
                <p14:cNvContentPartPr/>
                <p14:nvPr/>
              </p14:nvContentPartPr>
              <p14:xfrm>
                <a:off x="11623054" y="2430485"/>
                <a:ext cx="64800" cy="33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B659E3D-3586-4522-952C-8A4C670E715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618734" y="2426165"/>
                  <a:ext cx="73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50A449D-3319-4BFD-AEA1-A9F0427D9296}"/>
                    </a:ext>
                  </a:extLst>
                </p14:cNvPr>
                <p14:cNvContentPartPr/>
                <p14:nvPr/>
              </p14:nvContentPartPr>
              <p14:xfrm>
                <a:off x="11684974" y="2332205"/>
                <a:ext cx="123480" cy="206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50A449D-3319-4BFD-AEA1-A9F0427D92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680654" y="2327885"/>
                  <a:ext cx="13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B4136D7-4E8B-43C2-B226-AC2E1EC6AE2C}"/>
                    </a:ext>
                  </a:extLst>
                </p14:cNvPr>
                <p14:cNvContentPartPr/>
                <p14:nvPr/>
              </p14:nvContentPartPr>
              <p14:xfrm>
                <a:off x="11516854" y="2398805"/>
                <a:ext cx="304200" cy="225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B4136D7-4E8B-43C2-B226-AC2E1EC6AE2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512534" y="2394485"/>
                  <a:ext cx="312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AAD84A9-D626-4252-864C-FEDFB75E2CD6}"/>
                    </a:ext>
                  </a:extLst>
                </p14:cNvPr>
                <p14:cNvContentPartPr/>
                <p14:nvPr/>
              </p14:nvContentPartPr>
              <p14:xfrm>
                <a:off x="11616214" y="2552525"/>
                <a:ext cx="106560" cy="113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AAD84A9-D626-4252-864C-FEDFB75E2CD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611894" y="2548205"/>
                  <a:ext cx="115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8BF4D55-9367-449F-9AC7-5A412C21AF1A}"/>
                    </a:ext>
                  </a:extLst>
                </p14:cNvPr>
                <p14:cNvContentPartPr/>
                <p14:nvPr/>
              </p14:nvContentPartPr>
              <p14:xfrm>
                <a:off x="11778574" y="2322485"/>
                <a:ext cx="75240" cy="316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8BF4D55-9367-449F-9AC7-5A412C21AF1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774254" y="2318165"/>
                  <a:ext cx="83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73A78D-2209-4FDD-8615-652BA4545D3C}"/>
                    </a:ext>
                  </a:extLst>
                </p14:cNvPr>
                <p14:cNvContentPartPr/>
                <p14:nvPr/>
              </p14:nvContentPartPr>
              <p14:xfrm>
                <a:off x="11448094" y="2464685"/>
                <a:ext cx="232200" cy="218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73A78D-2209-4FDD-8615-652BA4545D3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43774" y="2460365"/>
                  <a:ext cx="240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8133548-8F94-4424-A8F4-1BB0C2E0F48C}"/>
                    </a:ext>
                  </a:extLst>
                </p14:cNvPr>
                <p14:cNvContentPartPr/>
                <p14:nvPr/>
              </p14:nvContentPartPr>
              <p14:xfrm>
                <a:off x="11760214" y="2161205"/>
                <a:ext cx="119520" cy="1425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8133548-8F94-4424-A8F4-1BB0C2E0F4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55894" y="2156885"/>
                  <a:ext cx="128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853D5570-FCDE-4002-B2AF-92F5D72A3414}"/>
              </a:ext>
            </a:extLst>
          </p:cNvPr>
          <p:cNvGrpSpPr/>
          <p:nvPr/>
        </p:nvGrpSpPr>
        <p:grpSpPr>
          <a:xfrm>
            <a:off x="3956854" y="5502005"/>
            <a:ext cx="5694120" cy="1327680"/>
            <a:chOff x="3956854" y="5502005"/>
            <a:chExt cx="5694120" cy="13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A49731-3DFE-476D-8363-8224B1E9F5FE}"/>
                    </a:ext>
                  </a:extLst>
                </p14:cNvPr>
                <p14:cNvContentPartPr/>
                <p14:nvPr/>
              </p14:nvContentPartPr>
              <p14:xfrm>
                <a:off x="7960054" y="5602805"/>
                <a:ext cx="439200" cy="990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A49731-3DFE-476D-8363-8224B1E9F5F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955734" y="5598485"/>
                  <a:ext cx="447840" cy="9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5FF7791-1D6F-442E-A399-A8D8A1A89A29}"/>
                    </a:ext>
                  </a:extLst>
                </p14:cNvPr>
                <p14:cNvContentPartPr/>
                <p14:nvPr/>
              </p14:nvContentPartPr>
              <p14:xfrm>
                <a:off x="9139774" y="6185645"/>
                <a:ext cx="511200" cy="42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5FF7791-1D6F-442E-A399-A8D8A1A89A2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135454" y="6181325"/>
                  <a:ext cx="519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D75C04F-E981-49A4-B721-FB8CBF660C56}"/>
                    </a:ext>
                  </a:extLst>
                </p14:cNvPr>
                <p14:cNvContentPartPr/>
                <p14:nvPr/>
              </p14:nvContentPartPr>
              <p14:xfrm>
                <a:off x="4986094" y="6217325"/>
                <a:ext cx="4357080" cy="612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D75C04F-E981-49A4-B721-FB8CBF660C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81774" y="6213005"/>
                  <a:ext cx="43657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0ADD2A0-8288-4BF3-B3FA-8A99F7D2C2E9}"/>
                    </a:ext>
                  </a:extLst>
                </p14:cNvPr>
                <p14:cNvContentPartPr/>
                <p14:nvPr/>
              </p14:nvContentPartPr>
              <p14:xfrm>
                <a:off x="4866214" y="6071525"/>
                <a:ext cx="319680" cy="1684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0ADD2A0-8288-4BF3-B3FA-8A99F7D2C2E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861894" y="6067205"/>
                  <a:ext cx="328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34FF6EA-8DDE-4EE8-8EBA-511C3F970D30}"/>
                    </a:ext>
                  </a:extLst>
                </p14:cNvPr>
                <p14:cNvContentPartPr/>
                <p14:nvPr/>
              </p14:nvContentPartPr>
              <p14:xfrm>
                <a:off x="3956854" y="5502005"/>
                <a:ext cx="4080600" cy="316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34FF6EA-8DDE-4EE8-8EBA-511C3F970D3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52534" y="5497685"/>
                  <a:ext cx="4089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50657B2-D901-47A2-B0B9-957FC1D25D60}"/>
                    </a:ext>
                  </a:extLst>
                </p14:cNvPr>
                <p14:cNvContentPartPr/>
                <p14:nvPr/>
              </p14:nvContentPartPr>
              <p14:xfrm>
                <a:off x="7769974" y="5577245"/>
                <a:ext cx="295560" cy="240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50657B2-D901-47A2-B0B9-957FC1D25D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765654" y="5572925"/>
                  <a:ext cx="304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6DBAC69-58F3-4A8C-A0F5-8956D8A8625C}"/>
                    </a:ext>
                  </a:extLst>
                </p14:cNvPr>
                <p14:cNvContentPartPr/>
                <p14:nvPr/>
              </p14:nvContentPartPr>
              <p14:xfrm>
                <a:off x="4650214" y="5753285"/>
                <a:ext cx="207360" cy="2739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6DBAC69-58F3-4A8C-A0F5-8956D8A8625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645894" y="5748965"/>
                  <a:ext cx="21600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3B400ED-2B2E-4122-8255-641B047B31E0}"/>
                  </a:ext>
                </a:extLst>
              </p14:cNvPr>
              <p14:cNvContentPartPr/>
              <p14:nvPr/>
            </p14:nvContentPartPr>
            <p14:xfrm>
              <a:off x="9024574" y="5800445"/>
              <a:ext cx="184680" cy="2206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3B400ED-2B2E-4122-8255-641B047B31E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020254" y="5796125"/>
                <a:ext cx="19332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571252" imgH="203112" progId="Equation.3">
                  <p:embed/>
                </p:oleObj>
              </mc:Choice>
              <mc:Fallback>
                <p:oleObj name="Formel" r:id="rId2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685800" imgH="203200" progId="Equation.3">
                  <p:embed/>
                </p:oleObj>
              </mc:Choice>
              <mc:Fallback>
                <p:oleObj name="Formel" r:id="rId4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1143000" imgH="203040" progId="Equation.3">
                  <p:embed/>
                </p:oleObj>
              </mc:Choice>
              <mc:Fallback>
                <p:oleObj name="Formel" r:id="rId6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1409400" imgH="228600" progId="Equation.3">
                  <p:embed/>
                </p:oleObj>
              </mc:Choice>
              <mc:Fallback>
                <p:oleObj name="Formel" r:id="rId8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1714320" imgH="228600" progId="Equation.3">
                  <p:embed/>
                </p:oleObj>
              </mc:Choice>
              <mc:Fallback>
                <p:oleObj name="Formel" r:id="rId10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1562040" imgH="203040" progId="Equation.3">
                  <p:embed/>
                </p:oleObj>
              </mc:Choice>
              <mc:Fallback>
                <p:oleObj name="Formel" r:id="rId12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0B5CD89-06A6-48BE-8A08-D6982322CFB1}"/>
                  </a:ext>
                </a:extLst>
              </p14:cNvPr>
              <p14:cNvContentPartPr/>
              <p14:nvPr/>
            </p14:nvContentPartPr>
            <p14:xfrm>
              <a:off x="2732494" y="1780685"/>
              <a:ext cx="1328760" cy="81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0B5CD89-06A6-48BE-8A08-D6982322CF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28174" y="1776365"/>
                <a:ext cx="133740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1347C0E-53F8-4AB5-8E36-3D8A566AA58E}"/>
                  </a:ext>
                </a:extLst>
              </p14:cNvPr>
              <p14:cNvContentPartPr/>
              <p14:nvPr/>
            </p14:nvContentPartPr>
            <p14:xfrm>
              <a:off x="2567974" y="2471165"/>
              <a:ext cx="2128320" cy="19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1347C0E-53F8-4AB5-8E36-3D8A566AA58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3654" y="2466845"/>
                <a:ext cx="213696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2299EC3-0327-4E63-B1E7-6216EA5F5E25}"/>
              </a:ext>
            </a:extLst>
          </p:cNvPr>
          <p:cNvGrpSpPr/>
          <p:nvPr/>
        </p:nvGrpSpPr>
        <p:grpSpPr>
          <a:xfrm>
            <a:off x="2850214" y="3046085"/>
            <a:ext cx="858600" cy="594720"/>
            <a:chOff x="2850214" y="3046085"/>
            <a:chExt cx="85860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20219E9-7290-41CA-A199-A0A8B96A3122}"/>
                    </a:ext>
                  </a:extLst>
                </p14:cNvPr>
                <p14:cNvContentPartPr/>
                <p14:nvPr/>
              </p14:nvContentPartPr>
              <p14:xfrm>
                <a:off x="2850214" y="3523445"/>
                <a:ext cx="238320" cy="4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20219E9-7290-41CA-A199-A0A8B96A31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45894" y="3519125"/>
                  <a:ext cx="2469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D09064A-70F8-4B25-AF50-EA25A85154A9}"/>
                    </a:ext>
                  </a:extLst>
                </p14:cNvPr>
                <p14:cNvContentPartPr/>
                <p14:nvPr/>
              </p14:nvContentPartPr>
              <p14:xfrm>
                <a:off x="3295174" y="3046085"/>
                <a:ext cx="413640" cy="594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D09064A-70F8-4B25-AF50-EA25A85154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0854" y="3041765"/>
                  <a:ext cx="422280" cy="60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6A31B00-73F0-4046-91CE-37D916FAEE62}"/>
              </a:ext>
            </a:extLst>
          </p:cNvPr>
          <p:cNvGrpSpPr/>
          <p:nvPr/>
        </p:nvGrpSpPr>
        <p:grpSpPr>
          <a:xfrm>
            <a:off x="1969654" y="2958245"/>
            <a:ext cx="929880" cy="442800"/>
            <a:chOff x="1969654" y="2958245"/>
            <a:chExt cx="9298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D4B9713-8702-4F99-BCAC-71842F1DDC90}"/>
                    </a:ext>
                  </a:extLst>
                </p14:cNvPr>
                <p14:cNvContentPartPr/>
                <p14:nvPr/>
              </p14:nvContentPartPr>
              <p14:xfrm>
                <a:off x="2023294" y="2958245"/>
                <a:ext cx="876240" cy="329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D4B9713-8702-4F99-BCAC-71842F1DDC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18974" y="2953925"/>
                  <a:ext cx="884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3FC78C-C66A-4A9E-88BF-E21256160DBA}"/>
                    </a:ext>
                  </a:extLst>
                </p14:cNvPr>
                <p14:cNvContentPartPr/>
                <p14:nvPr/>
              </p14:nvContentPartPr>
              <p14:xfrm>
                <a:off x="1969654" y="3115205"/>
                <a:ext cx="232920" cy="285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3FC78C-C66A-4A9E-88BF-E21256160D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65334" y="3110885"/>
                  <a:ext cx="24156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E52058E-798A-4122-9FB5-EE17D16445FB}"/>
              </a:ext>
            </a:extLst>
          </p:cNvPr>
          <p:cNvGrpSpPr/>
          <p:nvPr/>
        </p:nvGrpSpPr>
        <p:grpSpPr>
          <a:xfrm>
            <a:off x="1607854" y="3804605"/>
            <a:ext cx="1497600" cy="588960"/>
            <a:chOff x="1607854" y="3804605"/>
            <a:chExt cx="149760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6C96847-7CBA-4FB0-9B32-929CDDC23857}"/>
                    </a:ext>
                  </a:extLst>
                </p14:cNvPr>
                <p14:cNvContentPartPr/>
                <p14:nvPr/>
              </p14:nvContentPartPr>
              <p14:xfrm>
                <a:off x="1972894" y="3804605"/>
                <a:ext cx="1132560" cy="378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6C96847-7CBA-4FB0-9B32-929CDDC238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968574" y="3800285"/>
                  <a:ext cx="11412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14DCB8C-BB17-4C02-B7F4-C8961B5CCF6C}"/>
                    </a:ext>
                  </a:extLst>
                </p14:cNvPr>
                <p14:cNvContentPartPr/>
                <p14:nvPr/>
              </p14:nvContentPartPr>
              <p14:xfrm>
                <a:off x="1892614" y="4006205"/>
                <a:ext cx="223200" cy="227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14DCB8C-BB17-4C02-B7F4-C8961B5CCF6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88294" y="4001885"/>
                  <a:ext cx="2318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3907AC1-A468-471B-B320-650F54712E8A}"/>
                    </a:ext>
                  </a:extLst>
                </p14:cNvPr>
                <p14:cNvContentPartPr/>
                <p14:nvPr/>
              </p14:nvContentPartPr>
              <p14:xfrm>
                <a:off x="1607854" y="4272605"/>
                <a:ext cx="169920" cy="120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3907AC1-A468-471B-B320-650F54712E8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603534" y="4268285"/>
                  <a:ext cx="17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D4C2CD3-FD53-44D4-9041-1B6A9C46D391}"/>
                    </a:ext>
                  </a:extLst>
                </p14:cNvPr>
                <p14:cNvContentPartPr/>
                <p14:nvPr/>
              </p14:nvContentPartPr>
              <p14:xfrm>
                <a:off x="1706494" y="4100885"/>
                <a:ext cx="208800" cy="137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D4C2CD3-FD53-44D4-9041-1B6A9C46D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02174" y="4096565"/>
                  <a:ext cx="2174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8EF9A43-270E-4082-A338-EBDFB5C55C84}"/>
                  </a:ext>
                </a:extLst>
              </p14:cNvPr>
              <p14:cNvContentPartPr/>
              <p14:nvPr/>
            </p14:nvContentPartPr>
            <p14:xfrm>
              <a:off x="3843454" y="5638445"/>
              <a:ext cx="439560" cy="1090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8EF9A43-270E-4082-A338-EBDFB5C55C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9134" y="5634125"/>
                <a:ext cx="44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3D4D960-2BF6-48FD-8653-1E96622878D5}"/>
                  </a:ext>
                </a:extLst>
              </p14:cNvPr>
              <p14:cNvContentPartPr/>
              <p14:nvPr/>
            </p14:nvContentPartPr>
            <p14:xfrm>
              <a:off x="2971174" y="6454565"/>
              <a:ext cx="1467000" cy="39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3D4D960-2BF6-48FD-8653-1E96622878D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66854" y="6450245"/>
                <a:ext cx="147564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81F1BB9-45E5-4828-A537-110AFFC7FAB9}"/>
              </a:ext>
            </a:extLst>
          </p:cNvPr>
          <p:cNvGrpSpPr/>
          <p:nvPr/>
        </p:nvGrpSpPr>
        <p:grpSpPr>
          <a:xfrm>
            <a:off x="3864334" y="5948765"/>
            <a:ext cx="763560" cy="568080"/>
            <a:chOff x="3864334" y="5948765"/>
            <a:chExt cx="763560" cy="56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FDEBE3A-4EDF-4215-9A36-F64E346B1AB5}"/>
                    </a:ext>
                  </a:extLst>
                </p14:cNvPr>
                <p14:cNvContentPartPr/>
                <p14:nvPr/>
              </p14:nvContentPartPr>
              <p14:xfrm>
                <a:off x="4299214" y="6001325"/>
                <a:ext cx="11160" cy="20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FDEBE3A-4EDF-4215-9A36-F64E346B1AB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94894" y="5997005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8C47DE7-77B0-4797-B708-DF57D3A170A5}"/>
                    </a:ext>
                  </a:extLst>
                </p14:cNvPr>
                <p14:cNvContentPartPr/>
                <p14:nvPr/>
              </p14:nvContentPartPr>
              <p14:xfrm>
                <a:off x="3864334" y="5948765"/>
                <a:ext cx="763560" cy="568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8C47DE7-77B0-4797-B708-DF57D3A170A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60014" y="5944445"/>
                  <a:ext cx="77220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2B8A58-44CA-4016-82D9-DA69FF23A552}"/>
                  </a:ext>
                </a:extLst>
              </p14:cNvPr>
              <p14:cNvContentPartPr/>
              <p14:nvPr/>
            </p14:nvContentPartPr>
            <p14:xfrm>
              <a:off x="4242334" y="1896245"/>
              <a:ext cx="2259000" cy="41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2B8A58-44CA-4016-82D9-DA69FF23A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014" y="1891925"/>
                <a:ext cx="2267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F6D1D53-D890-4809-9D13-CFD734FE499F}"/>
                  </a:ext>
                </a:extLst>
              </p14:cNvPr>
              <p14:cNvContentPartPr/>
              <p14:nvPr/>
            </p14:nvContentPartPr>
            <p14:xfrm>
              <a:off x="4150174" y="3565565"/>
              <a:ext cx="1522440" cy="475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F6D1D53-D890-4809-9D13-CFD734FE49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5854" y="3561245"/>
                <a:ext cx="153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DFED1B-D43D-42A3-A923-9CF329738CFE}"/>
                  </a:ext>
                </a:extLst>
              </p14:cNvPr>
              <p14:cNvContentPartPr/>
              <p14:nvPr/>
            </p14:nvContentPartPr>
            <p14:xfrm>
              <a:off x="6269854" y="4344965"/>
              <a:ext cx="1447200" cy="657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DFED1B-D43D-42A3-A923-9CF329738C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5534" y="4340645"/>
                <a:ext cx="1455840" cy="66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495CA6B-2E27-4523-8946-9AD99029C12A}"/>
              </a:ext>
            </a:extLst>
          </p:cNvPr>
          <p:cNvGrpSpPr/>
          <p:nvPr/>
        </p:nvGrpSpPr>
        <p:grpSpPr>
          <a:xfrm>
            <a:off x="4285894" y="4918445"/>
            <a:ext cx="1662840" cy="56160"/>
            <a:chOff x="4285894" y="4918445"/>
            <a:chExt cx="1662840" cy="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0E214C4-E2CE-447E-96E0-8C48BCE6F3DB}"/>
                    </a:ext>
                  </a:extLst>
                </p14:cNvPr>
                <p14:cNvContentPartPr/>
                <p14:nvPr/>
              </p14:nvContentPartPr>
              <p14:xfrm>
                <a:off x="4285894" y="4953005"/>
                <a:ext cx="736920" cy="21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0E214C4-E2CE-447E-96E0-8C48BCE6F3D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281574" y="4948685"/>
                  <a:ext cx="745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A876C8-692F-4375-AF84-6302432EDD63}"/>
                    </a:ext>
                  </a:extLst>
                </p14:cNvPr>
                <p14:cNvContentPartPr/>
                <p14:nvPr/>
              </p14:nvContentPartPr>
              <p14:xfrm>
                <a:off x="5279854" y="4918445"/>
                <a:ext cx="668880" cy="42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A876C8-692F-4375-AF84-6302432EDD6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75534" y="4914125"/>
                  <a:ext cx="67752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3929B43-0830-457C-ABCC-10CA3ADDE6CE}"/>
                  </a:ext>
                </a:extLst>
              </p14:cNvPr>
              <p14:cNvContentPartPr/>
              <p14:nvPr/>
            </p14:nvContentPartPr>
            <p14:xfrm>
              <a:off x="1812334" y="3399245"/>
              <a:ext cx="4083840" cy="418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3929B43-0830-457C-ABCC-10CA3ADDE6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8014" y="3394925"/>
                <a:ext cx="409248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D8055F3-279A-49D4-B401-462B06E81E06}"/>
                  </a:ext>
                </a:extLst>
              </p14:cNvPr>
              <p14:cNvContentPartPr/>
              <p14:nvPr/>
            </p14:nvContentPartPr>
            <p14:xfrm>
              <a:off x="3059734" y="2794085"/>
              <a:ext cx="456120" cy="4791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D8055F3-279A-49D4-B401-462B06E81E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5414" y="2789765"/>
                <a:ext cx="46476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03C4329-E78D-4192-AC58-008E6A94FCDD}"/>
              </a:ext>
            </a:extLst>
          </p:cNvPr>
          <p:cNvGrpSpPr/>
          <p:nvPr/>
        </p:nvGrpSpPr>
        <p:grpSpPr>
          <a:xfrm>
            <a:off x="4098334" y="1654685"/>
            <a:ext cx="1504800" cy="43560"/>
            <a:chOff x="4098334" y="1654685"/>
            <a:chExt cx="1504800" cy="4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7DC06A3-6F31-4678-949E-2741D2D580DA}"/>
                    </a:ext>
                  </a:extLst>
                </p14:cNvPr>
                <p14:cNvContentPartPr/>
                <p14:nvPr/>
              </p14:nvContentPartPr>
              <p14:xfrm>
                <a:off x="4098334" y="1673405"/>
                <a:ext cx="672840" cy="248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7DC06A3-6F31-4678-949E-2741D2D580D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094014" y="1669085"/>
                  <a:ext cx="681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2BD6741-99AC-45AD-A039-CFE91786D40A}"/>
                    </a:ext>
                  </a:extLst>
                </p14:cNvPr>
                <p14:cNvContentPartPr/>
                <p14:nvPr/>
              </p14:nvContentPartPr>
              <p14:xfrm>
                <a:off x="5044054" y="1654685"/>
                <a:ext cx="559080" cy="7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2BD6741-99AC-45AD-A039-CFE91786D40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39734" y="1650365"/>
                  <a:ext cx="567720" cy="1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B9C2124-5F19-4310-A5CF-2400E104569C}"/>
                  </a:ext>
                </a:extLst>
              </p14:cNvPr>
              <p14:cNvContentPartPr/>
              <p14:nvPr/>
            </p14:nvContentPartPr>
            <p14:xfrm>
              <a:off x="6051334" y="1667285"/>
              <a:ext cx="1136160" cy="81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B9C2124-5F19-4310-A5CF-2400E10456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7014" y="1662965"/>
                <a:ext cx="1144800" cy="9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B58702A-0FC7-4E4F-A329-8DFAD19ED7C1}"/>
              </a:ext>
            </a:extLst>
          </p:cNvPr>
          <p:cNvGrpSpPr/>
          <p:nvPr/>
        </p:nvGrpSpPr>
        <p:grpSpPr>
          <a:xfrm>
            <a:off x="2717014" y="2969405"/>
            <a:ext cx="814320" cy="382320"/>
            <a:chOff x="2717014" y="2969405"/>
            <a:chExt cx="81432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5673AEE-4871-4ACD-B100-DCB3B181C3BB}"/>
                    </a:ext>
                  </a:extLst>
                </p14:cNvPr>
                <p14:cNvContentPartPr/>
                <p14:nvPr/>
              </p14:nvContentPartPr>
              <p14:xfrm>
                <a:off x="2717014" y="3336245"/>
                <a:ext cx="538920" cy="7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5673AEE-4871-4ACD-B100-DCB3B181C3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12694" y="3331925"/>
                  <a:ext cx="547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0722840-E23F-42A8-B43A-A85A8A356A15}"/>
                    </a:ext>
                  </a:extLst>
                </p14:cNvPr>
                <p14:cNvContentPartPr/>
                <p14:nvPr/>
              </p14:nvContentPartPr>
              <p14:xfrm>
                <a:off x="3151174" y="2969405"/>
                <a:ext cx="380160" cy="382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0722840-E23F-42A8-B43A-A85A8A356A1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46854" y="2965085"/>
                  <a:ext cx="388800" cy="39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F4254E2-8F27-495F-ADCE-DDA56F686B0A}"/>
                  </a:ext>
                </a:extLst>
              </p14:cNvPr>
              <p14:cNvContentPartPr/>
              <p14:nvPr/>
            </p14:nvContentPartPr>
            <p14:xfrm>
              <a:off x="3923734" y="3368285"/>
              <a:ext cx="581400" cy="42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F4254E2-8F27-495F-ADCE-DDA56F686B0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9414" y="3363965"/>
                <a:ext cx="5900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6F3014A-B491-4E5C-B9CF-4ED81B94881C}"/>
              </a:ext>
            </a:extLst>
          </p:cNvPr>
          <p:cNvGrpSpPr/>
          <p:nvPr/>
        </p:nvGrpSpPr>
        <p:grpSpPr>
          <a:xfrm>
            <a:off x="6554614" y="2298005"/>
            <a:ext cx="1463400" cy="1144800"/>
            <a:chOff x="6554614" y="2298005"/>
            <a:chExt cx="1463400" cy="11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D8BAA31-EC24-4AE4-81F4-58042E438622}"/>
                    </a:ext>
                  </a:extLst>
                </p14:cNvPr>
                <p14:cNvContentPartPr/>
                <p14:nvPr/>
              </p14:nvContentPartPr>
              <p14:xfrm>
                <a:off x="6554614" y="2661965"/>
                <a:ext cx="591120" cy="46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D8BAA31-EC24-4AE4-81F4-58042E4386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50294" y="2657645"/>
                  <a:ext cx="59976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EAF64BE-7D6C-4CF7-B74A-296F7867C358}"/>
                    </a:ext>
                  </a:extLst>
                </p14:cNvPr>
                <p14:cNvContentPartPr/>
                <p14:nvPr/>
              </p14:nvContentPartPr>
              <p14:xfrm>
                <a:off x="6906694" y="2579165"/>
                <a:ext cx="720720" cy="542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EAF64BE-7D6C-4CF7-B74A-296F7867C3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02374" y="2574845"/>
                  <a:ext cx="7293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DFA765F-2672-45CF-BAB3-CFB03FDAB190}"/>
                    </a:ext>
                  </a:extLst>
                </p14:cNvPr>
                <p14:cNvContentPartPr/>
                <p14:nvPr/>
              </p14:nvContentPartPr>
              <p14:xfrm>
                <a:off x="6695014" y="2418965"/>
                <a:ext cx="109440" cy="172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DFA765F-2672-45CF-BAB3-CFB03FDAB1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690694" y="2414645"/>
                  <a:ext cx="11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19DFDF5-576E-4419-9622-7447C9635AF8}"/>
                    </a:ext>
                  </a:extLst>
                </p14:cNvPr>
                <p14:cNvContentPartPr/>
                <p14:nvPr/>
              </p14:nvContentPartPr>
              <p14:xfrm>
                <a:off x="6725254" y="2411045"/>
                <a:ext cx="128520" cy="181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19DFDF5-576E-4419-9622-7447C9635A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20934" y="2406725"/>
                  <a:ext cx="13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E27ED33-19FB-4B90-9E52-0002228BD3E0}"/>
                    </a:ext>
                  </a:extLst>
                </p14:cNvPr>
                <p14:cNvContentPartPr/>
                <p14:nvPr/>
              </p14:nvContentPartPr>
              <p14:xfrm>
                <a:off x="7337254" y="2323205"/>
                <a:ext cx="32040" cy="134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E27ED33-19FB-4B90-9E52-0002228BD3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32934" y="2318885"/>
                  <a:ext cx="4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6A84461-D54E-4AC5-A8CE-464F0D4EA9DB}"/>
                    </a:ext>
                  </a:extLst>
                </p14:cNvPr>
                <p14:cNvContentPartPr/>
                <p14:nvPr/>
              </p14:nvContentPartPr>
              <p14:xfrm>
                <a:off x="7236454" y="2298005"/>
                <a:ext cx="214920" cy="167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6A84461-D54E-4AC5-A8CE-464F0D4EA9D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32134" y="2293685"/>
                  <a:ext cx="223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6CA70A2-DBD3-4D33-A6A6-82ECA12930E6}"/>
                    </a:ext>
                  </a:extLst>
                </p14:cNvPr>
                <p14:cNvContentPartPr/>
                <p14:nvPr/>
              </p14:nvContentPartPr>
              <p14:xfrm>
                <a:off x="6935854" y="2727485"/>
                <a:ext cx="170640" cy="37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6CA70A2-DBD3-4D33-A6A6-82ECA12930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31534" y="2723165"/>
                  <a:ext cx="179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060727B-EDD1-4E3B-ABD5-28757CFCCB0D}"/>
                    </a:ext>
                  </a:extLst>
                </p14:cNvPr>
                <p14:cNvContentPartPr/>
                <p14:nvPr/>
              </p14:nvContentPartPr>
              <p14:xfrm>
                <a:off x="6901294" y="2779325"/>
                <a:ext cx="198360" cy="65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060727B-EDD1-4E3B-ABD5-28757CFCCB0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96974" y="2775005"/>
                  <a:ext cx="207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FCF3327-68B5-4670-A56E-4E45721EE420}"/>
                    </a:ext>
                  </a:extLst>
                </p14:cNvPr>
                <p14:cNvContentPartPr/>
                <p14:nvPr/>
              </p14:nvContentPartPr>
              <p14:xfrm>
                <a:off x="6885814" y="2821085"/>
                <a:ext cx="223200" cy="1555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FCF3327-68B5-4670-A56E-4E45721EE42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81494" y="2816765"/>
                  <a:ext cx="231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F9699F-91AC-420F-AABD-6D95C1571A7D}"/>
                    </a:ext>
                  </a:extLst>
                </p14:cNvPr>
                <p14:cNvContentPartPr/>
                <p14:nvPr/>
              </p14:nvContentPartPr>
              <p14:xfrm>
                <a:off x="6920374" y="2922965"/>
                <a:ext cx="146880" cy="8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F9699F-91AC-420F-AABD-6D95C1571A7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16054" y="2918645"/>
                  <a:ext cx="155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1001A06-744D-416B-8446-F016B691E6EF}"/>
                    </a:ext>
                  </a:extLst>
                </p14:cNvPr>
                <p14:cNvContentPartPr/>
                <p14:nvPr/>
              </p14:nvContentPartPr>
              <p14:xfrm>
                <a:off x="6903814" y="2671325"/>
                <a:ext cx="256680" cy="425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1001A06-744D-416B-8446-F016B691E6E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99494" y="2667005"/>
                  <a:ext cx="26532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BF4E05-53C0-4AE1-98A8-741A31C4E0C7}"/>
                    </a:ext>
                  </a:extLst>
                </p14:cNvPr>
                <p14:cNvContentPartPr/>
                <p14:nvPr/>
              </p14:nvContentPartPr>
              <p14:xfrm>
                <a:off x="6918214" y="2570165"/>
                <a:ext cx="708120" cy="608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BF4E05-53C0-4AE1-98A8-741A31C4E0C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13894" y="2565845"/>
                  <a:ext cx="7167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74E4805-F688-4E69-BAB2-29B5CCDF83C1}"/>
                    </a:ext>
                  </a:extLst>
                </p14:cNvPr>
                <p14:cNvContentPartPr/>
                <p14:nvPr/>
              </p14:nvContentPartPr>
              <p14:xfrm>
                <a:off x="7342654" y="2898845"/>
                <a:ext cx="114120" cy="244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74E4805-F688-4E69-BAB2-29B5CCDF83C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38334" y="2894525"/>
                  <a:ext cx="122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0408CC5-FC10-43FD-8679-A13A53C2CA28}"/>
                    </a:ext>
                  </a:extLst>
                </p14:cNvPr>
                <p14:cNvContentPartPr/>
                <p14:nvPr/>
              </p14:nvContentPartPr>
              <p14:xfrm>
                <a:off x="7354894" y="3299165"/>
                <a:ext cx="70920" cy="143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0408CC5-FC10-43FD-8679-A13A53C2CA2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0574" y="3294845"/>
                  <a:ext cx="79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A1B70C6-EBDC-4844-A0C1-D9D023BE9B61}"/>
                    </a:ext>
                  </a:extLst>
                </p14:cNvPr>
                <p14:cNvContentPartPr/>
                <p14:nvPr/>
              </p14:nvContentPartPr>
              <p14:xfrm>
                <a:off x="7248694" y="3237245"/>
                <a:ext cx="180000" cy="11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A1B70C6-EBDC-4844-A0C1-D9D023BE9B6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244374" y="3232925"/>
                  <a:ext cx="18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7140E1E-4320-43A7-AA31-80AF8D1BFB2B}"/>
                    </a:ext>
                  </a:extLst>
                </p14:cNvPr>
                <p14:cNvContentPartPr/>
                <p14:nvPr/>
              </p14:nvContentPartPr>
              <p14:xfrm>
                <a:off x="7541014" y="3113405"/>
                <a:ext cx="142560" cy="228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7140E1E-4320-43A7-AA31-80AF8D1BFB2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536694" y="3109085"/>
                  <a:ext cx="1512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7D3677-26F6-4173-8B04-CA8BB26009CE}"/>
                    </a:ext>
                  </a:extLst>
                </p14:cNvPr>
                <p14:cNvContentPartPr/>
                <p14:nvPr/>
              </p14:nvContentPartPr>
              <p14:xfrm>
                <a:off x="7661974" y="3132125"/>
                <a:ext cx="52560" cy="96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7D3677-26F6-4173-8B04-CA8BB26009C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57654" y="3127805"/>
                  <a:ext cx="61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0E5EB13-C5D4-42BC-8195-17257E4C439C}"/>
                    </a:ext>
                  </a:extLst>
                </p14:cNvPr>
                <p14:cNvContentPartPr/>
                <p14:nvPr/>
              </p14:nvContentPartPr>
              <p14:xfrm>
                <a:off x="7611574" y="3097205"/>
                <a:ext cx="162360" cy="1382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0E5EB13-C5D4-42BC-8195-17257E4C43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07254" y="3092885"/>
                  <a:ext cx="171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B5E6559-1141-43E1-8DAC-4FE941DA09AF}"/>
                    </a:ext>
                  </a:extLst>
                </p14:cNvPr>
                <p14:cNvContentPartPr/>
                <p14:nvPr/>
              </p14:nvContentPartPr>
              <p14:xfrm>
                <a:off x="7728214" y="3069845"/>
                <a:ext cx="186840" cy="33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B5E6559-1141-43E1-8DAC-4FE941DA09A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23894" y="3065525"/>
                  <a:ext cx="195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8DECA79-5650-47C6-9622-43A3A142DC15}"/>
                    </a:ext>
                  </a:extLst>
                </p14:cNvPr>
                <p14:cNvContentPartPr/>
                <p14:nvPr/>
              </p14:nvContentPartPr>
              <p14:xfrm>
                <a:off x="7941694" y="2928005"/>
                <a:ext cx="13680" cy="117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8DECA79-5650-47C6-9622-43A3A142DC1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37374" y="2923685"/>
                  <a:ext cx="22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AEA0E43-11EE-4F8F-9034-59DED061511D}"/>
                    </a:ext>
                  </a:extLst>
                </p14:cNvPr>
                <p14:cNvContentPartPr/>
                <p14:nvPr/>
              </p14:nvContentPartPr>
              <p14:xfrm>
                <a:off x="7949254" y="2921525"/>
                <a:ext cx="68760" cy="99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AEA0E43-11EE-4F8F-9034-59DED061511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44934" y="2917205"/>
                  <a:ext cx="77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478EB60-A00D-47F2-8FA3-CACA8C9075AD}"/>
                    </a:ext>
                  </a:extLst>
                </p14:cNvPr>
                <p14:cNvContentPartPr/>
                <p14:nvPr/>
              </p14:nvContentPartPr>
              <p14:xfrm>
                <a:off x="7157254" y="2604365"/>
                <a:ext cx="296640" cy="49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478EB60-A00D-47F2-8FA3-CACA8C9075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52934" y="2600045"/>
                  <a:ext cx="3052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E390B40-174B-41DA-AE4B-D4B42C5C3059}"/>
                    </a:ext>
                  </a:extLst>
                </p14:cNvPr>
                <p14:cNvContentPartPr/>
                <p14:nvPr/>
              </p14:nvContentPartPr>
              <p14:xfrm>
                <a:off x="7198294" y="2665205"/>
                <a:ext cx="298080" cy="87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E390B40-174B-41DA-AE4B-D4B42C5C30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93974" y="2660885"/>
                  <a:ext cx="306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FEB3526-DDAC-46C0-B83B-8F0B3D62F97E}"/>
                    </a:ext>
                  </a:extLst>
                </p14:cNvPr>
                <p14:cNvContentPartPr/>
                <p14:nvPr/>
              </p14:nvContentPartPr>
              <p14:xfrm>
                <a:off x="7201894" y="2735405"/>
                <a:ext cx="26676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FEB3526-DDAC-46C0-B83B-8F0B3D62F9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97574" y="2731085"/>
                  <a:ext cx="275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E2CF834-C309-4D59-8183-D41C6D998D49}"/>
                    </a:ext>
                  </a:extLst>
                </p14:cNvPr>
                <p14:cNvContentPartPr/>
                <p14:nvPr/>
              </p14:nvContentPartPr>
              <p14:xfrm>
                <a:off x="7182094" y="2812085"/>
                <a:ext cx="341280" cy="138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E2CF834-C309-4D59-8183-D41C6D998D4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177774" y="2807765"/>
                  <a:ext cx="349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F6639C-0B99-465A-B3A5-4F0417B5AA5E}"/>
                    </a:ext>
                  </a:extLst>
                </p14:cNvPr>
                <p14:cNvContentPartPr/>
                <p14:nvPr/>
              </p14:nvContentPartPr>
              <p14:xfrm>
                <a:off x="7173454" y="2908925"/>
                <a:ext cx="201240" cy="109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F6639C-0B99-465A-B3A5-4F0417B5AA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69134" y="2904605"/>
                  <a:ext cx="20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3776C7-48EF-423F-A70D-523222AFB8AE}"/>
                    </a:ext>
                  </a:extLst>
                </p14:cNvPr>
                <p14:cNvContentPartPr/>
                <p14:nvPr/>
              </p14:nvContentPartPr>
              <p14:xfrm>
                <a:off x="7339054" y="2888405"/>
                <a:ext cx="174240" cy="149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3776C7-48EF-423F-A70D-523222AFB8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34734" y="2884085"/>
                  <a:ext cx="182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4A5161-580B-43FC-932E-FD4AC6CDCF62}"/>
                    </a:ext>
                  </a:extLst>
                </p14:cNvPr>
                <p14:cNvContentPartPr/>
                <p14:nvPr/>
              </p14:nvContentPartPr>
              <p14:xfrm>
                <a:off x="6872854" y="2638925"/>
                <a:ext cx="282240" cy="460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4A5161-580B-43FC-932E-FD4AC6CDCF6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68534" y="2634605"/>
                  <a:ext cx="290880" cy="46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1804D15-8878-4185-8D6F-37D55AEE7CDE}"/>
                  </a:ext>
                </a:extLst>
              </p14:cNvPr>
              <p14:cNvContentPartPr/>
              <p14:nvPr/>
            </p14:nvContentPartPr>
            <p14:xfrm>
              <a:off x="3845974" y="4108445"/>
              <a:ext cx="124200" cy="2041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1804D15-8878-4185-8D6F-37D55AEE7CD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41654" y="4104125"/>
                <a:ext cx="1328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7C19B39-7464-4EA0-AFEE-E1CB3B613030}"/>
                  </a:ext>
                </a:extLst>
              </p14:cNvPr>
              <p14:cNvContentPartPr/>
              <p14:nvPr/>
            </p14:nvContentPartPr>
            <p14:xfrm>
              <a:off x="3974854" y="4114565"/>
              <a:ext cx="23400" cy="18576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7C19B39-7464-4EA0-AFEE-E1CB3B61303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70534" y="4110245"/>
                <a:ext cx="32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BD1FB89A-2720-4C8D-99C5-D9E14C2315C6}"/>
                  </a:ext>
                </a:extLst>
              </p14:cNvPr>
              <p14:cNvContentPartPr/>
              <p14:nvPr/>
            </p14:nvContentPartPr>
            <p14:xfrm>
              <a:off x="3851734" y="3995765"/>
              <a:ext cx="196560" cy="216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BD1FB89A-2720-4C8D-99C5-D9E14C2315C6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47414" y="3991445"/>
                <a:ext cx="205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ACB3665-0DC6-4E5A-BEC6-385C8A892E76}"/>
                  </a:ext>
                </a:extLst>
              </p14:cNvPr>
              <p14:cNvContentPartPr/>
              <p14:nvPr/>
            </p14:nvContentPartPr>
            <p14:xfrm>
              <a:off x="4148734" y="4118885"/>
              <a:ext cx="25920" cy="295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ACB3665-0DC6-4E5A-BEC6-385C8A892E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144414" y="4114565"/>
                <a:ext cx="34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01CD3224-9918-4145-8BB3-23F491711215}"/>
                  </a:ext>
                </a:extLst>
              </p14:cNvPr>
              <p14:cNvContentPartPr/>
              <p14:nvPr/>
            </p14:nvContentPartPr>
            <p14:xfrm>
              <a:off x="4169254" y="4218965"/>
              <a:ext cx="12600" cy="129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01CD3224-9918-4145-8BB3-23F49171121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164934" y="4214645"/>
                <a:ext cx="2124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04994A3-4AC0-46FD-AA83-D54616659E30}"/>
              </a:ext>
            </a:extLst>
          </p:cNvPr>
          <p:cNvGrpSpPr/>
          <p:nvPr/>
        </p:nvGrpSpPr>
        <p:grpSpPr>
          <a:xfrm>
            <a:off x="4442494" y="3726125"/>
            <a:ext cx="3303360" cy="527760"/>
            <a:chOff x="4442494" y="3726125"/>
            <a:chExt cx="33033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21C01DE-3B09-4C67-98F6-8CDEC8C7C529}"/>
                    </a:ext>
                  </a:extLst>
                </p14:cNvPr>
                <p14:cNvContentPartPr/>
                <p14:nvPr/>
              </p14:nvContentPartPr>
              <p14:xfrm>
                <a:off x="4442494" y="4037885"/>
                <a:ext cx="115560" cy="158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21C01DE-3B09-4C67-98F6-8CDEC8C7C52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38174" y="4033565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F734ACA-5B07-4C81-BF06-D5BE4110BAED}"/>
                    </a:ext>
                  </a:extLst>
                </p14:cNvPr>
                <p14:cNvContentPartPr/>
                <p14:nvPr/>
              </p14:nvContentPartPr>
              <p14:xfrm>
                <a:off x="4514494" y="4132565"/>
                <a:ext cx="73080" cy="42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F734ACA-5B07-4C81-BF06-D5BE4110BA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510174" y="4128245"/>
                  <a:ext cx="81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F35DC3C-6411-42D4-95A1-911530432669}"/>
                    </a:ext>
                  </a:extLst>
                </p14:cNvPr>
                <p14:cNvContentPartPr/>
                <p14:nvPr/>
              </p14:nvContentPartPr>
              <p14:xfrm>
                <a:off x="4613134" y="4113125"/>
                <a:ext cx="340920" cy="475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F35DC3C-6411-42D4-95A1-9115304326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08814" y="4108805"/>
                  <a:ext cx="34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23ECF3C-8DEE-450B-BF91-8D429A61EDB1}"/>
                    </a:ext>
                  </a:extLst>
                </p14:cNvPr>
                <p14:cNvContentPartPr/>
                <p14:nvPr/>
              </p14:nvContentPartPr>
              <p14:xfrm>
                <a:off x="4973854" y="4083605"/>
                <a:ext cx="102600" cy="170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23ECF3C-8DEE-450B-BF91-8D429A61ED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69534" y="4079285"/>
                  <a:ext cx="111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E27557-7179-4AD9-8C7C-07C68BD99549}"/>
                    </a:ext>
                  </a:extLst>
                </p14:cNvPr>
                <p14:cNvContentPartPr/>
                <p14:nvPr/>
              </p14:nvContentPartPr>
              <p14:xfrm>
                <a:off x="5093014" y="4002965"/>
                <a:ext cx="14400" cy="126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E27557-7179-4AD9-8C7C-07C68BD9954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8694" y="3998645"/>
                  <a:ext cx="23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E5E5BB7-80AC-4045-8E99-8581497907B5}"/>
                    </a:ext>
                  </a:extLst>
                </p14:cNvPr>
                <p14:cNvContentPartPr/>
                <p14:nvPr/>
              </p14:nvContentPartPr>
              <p14:xfrm>
                <a:off x="5116054" y="4043285"/>
                <a:ext cx="294480" cy="75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E5E5BB7-80AC-4045-8E99-8581497907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11734" y="4038965"/>
                  <a:ext cx="303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5DA55D0-5F21-4506-B5EE-DAD764C29F46}"/>
                    </a:ext>
                  </a:extLst>
                </p14:cNvPr>
                <p14:cNvContentPartPr/>
                <p14:nvPr/>
              </p14:nvContentPartPr>
              <p14:xfrm>
                <a:off x="5473534" y="4023845"/>
                <a:ext cx="208080" cy="82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5DA55D0-5F21-4506-B5EE-DAD764C29F4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69214" y="4019525"/>
                  <a:ext cx="216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33CDD16-122A-4B56-B17E-A0AD0B5B399D}"/>
                    </a:ext>
                  </a:extLst>
                </p14:cNvPr>
                <p14:cNvContentPartPr/>
                <p14:nvPr/>
              </p14:nvContentPartPr>
              <p14:xfrm>
                <a:off x="5684494" y="3925565"/>
                <a:ext cx="347400" cy="1468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33CDD16-122A-4B56-B17E-A0AD0B5B39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80174" y="3921245"/>
                  <a:ext cx="356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23FEEAD-BE48-4E09-BC22-23AE9FE94E69}"/>
                    </a:ext>
                  </a:extLst>
                </p14:cNvPr>
                <p14:cNvContentPartPr/>
                <p14:nvPr/>
              </p14:nvContentPartPr>
              <p14:xfrm>
                <a:off x="6194974" y="3892085"/>
                <a:ext cx="15120" cy="1436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23FEEAD-BE48-4E09-BC22-23AE9FE94E6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90654" y="3887765"/>
                  <a:ext cx="23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16AEB3E-191E-4159-B30F-BAC8871D0A50}"/>
                    </a:ext>
                  </a:extLst>
                </p14:cNvPr>
                <p14:cNvContentPartPr/>
                <p14:nvPr/>
              </p14:nvContentPartPr>
              <p14:xfrm>
                <a:off x="6168694" y="3885965"/>
                <a:ext cx="169920" cy="70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16AEB3E-191E-4159-B30F-BAC8871D0A5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64374" y="3881645"/>
                  <a:ext cx="178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CA26A0-33A7-4E35-98B6-C074199B64F9}"/>
                    </a:ext>
                  </a:extLst>
                </p14:cNvPr>
                <p14:cNvContentPartPr/>
                <p14:nvPr/>
              </p14:nvContentPartPr>
              <p14:xfrm>
                <a:off x="6202174" y="4017005"/>
                <a:ext cx="162360" cy="17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CA26A0-33A7-4E35-98B6-C074199B64F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97854" y="4012685"/>
                  <a:ext cx="171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7775F4B-89CD-4B04-ACA5-B8DE5BDDA57D}"/>
                    </a:ext>
                  </a:extLst>
                </p14:cNvPr>
                <p14:cNvContentPartPr/>
                <p14:nvPr/>
              </p14:nvContentPartPr>
              <p14:xfrm>
                <a:off x="6354814" y="3922685"/>
                <a:ext cx="239040" cy="113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7775F4B-89CD-4B04-ACA5-B8DE5BDDA57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50494" y="3918365"/>
                  <a:ext cx="247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D452F77-66B2-4E1E-A880-6BB8EA438689}"/>
                    </a:ext>
                  </a:extLst>
                </p14:cNvPr>
                <p14:cNvContentPartPr/>
                <p14:nvPr/>
              </p14:nvContentPartPr>
              <p14:xfrm>
                <a:off x="6571894" y="3888485"/>
                <a:ext cx="25920" cy="25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D452F77-66B2-4E1E-A880-6BB8EA43868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567574" y="3884165"/>
                  <a:ext cx="3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0E24AA-6255-4063-A4AF-CA4E34A6B6B6}"/>
                    </a:ext>
                  </a:extLst>
                </p14:cNvPr>
                <p14:cNvContentPartPr/>
                <p14:nvPr/>
              </p14:nvContentPartPr>
              <p14:xfrm>
                <a:off x="6589174" y="3918005"/>
                <a:ext cx="271080" cy="194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0E24AA-6255-4063-A4AF-CA4E34A6B6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84854" y="3913685"/>
                  <a:ext cx="279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6F79D4C-05CB-4D9C-ABDF-437AF2F35205}"/>
                    </a:ext>
                  </a:extLst>
                </p14:cNvPr>
                <p14:cNvContentPartPr/>
                <p14:nvPr/>
              </p14:nvContentPartPr>
              <p14:xfrm>
                <a:off x="6841894" y="3844565"/>
                <a:ext cx="30240" cy="2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6F79D4C-05CB-4D9C-ABDF-437AF2F3520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37574" y="3840245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8E25A08-90AA-44CC-8DA3-202E958B6C79}"/>
                    </a:ext>
                  </a:extLst>
                </p14:cNvPr>
                <p14:cNvContentPartPr/>
                <p14:nvPr/>
              </p14:nvContentPartPr>
              <p14:xfrm>
                <a:off x="6902374" y="3879845"/>
                <a:ext cx="73800" cy="102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8E25A08-90AA-44CC-8DA3-202E958B6C7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98054" y="3875525"/>
                  <a:ext cx="82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FEFFDDD-371E-4DDD-98BF-D58ED3890A70}"/>
                    </a:ext>
                  </a:extLst>
                </p14:cNvPr>
                <p14:cNvContentPartPr/>
                <p14:nvPr/>
              </p14:nvContentPartPr>
              <p14:xfrm>
                <a:off x="7160134" y="3837005"/>
                <a:ext cx="309960" cy="108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FEFFDDD-371E-4DDD-98BF-D58ED3890A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55814" y="3832685"/>
                  <a:ext cx="318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4F2650B-D4C3-4E3C-8241-74992BE59E55}"/>
                    </a:ext>
                  </a:extLst>
                </p14:cNvPr>
                <p14:cNvContentPartPr/>
                <p14:nvPr/>
              </p14:nvContentPartPr>
              <p14:xfrm>
                <a:off x="7562614" y="3774725"/>
                <a:ext cx="52560" cy="117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4F2650B-D4C3-4E3C-8241-74992BE59E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58294" y="3770405"/>
                  <a:ext cx="61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C3308C5-66AF-4EC8-A8C0-E1812A0E0FD0}"/>
                    </a:ext>
                  </a:extLst>
                </p14:cNvPr>
                <p14:cNvContentPartPr/>
                <p14:nvPr/>
              </p14:nvContentPartPr>
              <p14:xfrm>
                <a:off x="7562614" y="3726125"/>
                <a:ext cx="183240" cy="174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C3308C5-66AF-4EC8-A8C0-E1812A0E0F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558294" y="3721805"/>
                  <a:ext cx="19188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182A30AC-7B3C-43E4-B9DC-5C065AC38292}"/>
                  </a:ext>
                </a:extLst>
              </p14:cNvPr>
              <p14:cNvContentPartPr/>
              <p14:nvPr/>
            </p14:nvContentPartPr>
            <p14:xfrm>
              <a:off x="3945334" y="5054165"/>
              <a:ext cx="737640" cy="7524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182A30AC-7B3C-43E4-B9DC-5C065AC382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941014" y="5049845"/>
                <a:ext cx="746280" cy="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" imgW="1295400" imgH="419100" progId="Equation.3">
                  <p:embed/>
                </p:oleObj>
              </mc:Choice>
              <mc:Fallback>
                <p:oleObj name="Formel" r:id="rId2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4" imgW="1536480" imgH="419040" progId="Equation.3">
                  <p:embed/>
                </p:oleObj>
              </mc:Choice>
              <mc:Fallback>
                <p:oleObj name="Formel" r:id="rId4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2044</Words>
  <Application>Microsoft Office PowerPoint</Application>
  <PresentationFormat>Breitbild</PresentationFormat>
  <Paragraphs>578</Paragraphs>
  <Slides>36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6" baseType="lpstr">
      <vt:lpstr>Arial</vt:lpstr>
      <vt:lpstr>Calibri</vt:lpstr>
      <vt:lpstr>Cambria Math</vt:lpstr>
      <vt:lpstr>Sparkasse Rg</vt:lpstr>
      <vt:lpstr>Symbol</vt:lpstr>
      <vt:lpstr>Times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126</cp:revision>
  <dcterms:created xsi:type="dcterms:W3CDTF">2020-09-20T22:46:24Z</dcterms:created>
  <dcterms:modified xsi:type="dcterms:W3CDTF">2024-03-27T08:24:38Z</dcterms:modified>
</cp:coreProperties>
</file>