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72" r:id="rId2"/>
    <p:sldId id="257" r:id="rId3"/>
    <p:sldId id="258" r:id="rId4"/>
    <p:sldId id="265" r:id="rId5"/>
    <p:sldId id="266" r:id="rId6"/>
    <p:sldId id="267" r:id="rId7"/>
    <p:sldId id="268" r:id="rId8"/>
    <p:sldId id="1373" r:id="rId9"/>
    <p:sldId id="1374" r:id="rId10"/>
    <p:sldId id="1375" r:id="rId11"/>
    <p:sldId id="382" r:id="rId12"/>
    <p:sldId id="383" r:id="rId13"/>
    <p:sldId id="1376" r:id="rId14"/>
    <p:sldId id="389" r:id="rId15"/>
    <p:sldId id="414" r:id="rId16"/>
    <p:sldId id="390" r:id="rId17"/>
    <p:sldId id="392" r:id="rId18"/>
    <p:sldId id="393" r:id="rId19"/>
    <p:sldId id="380" r:id="rId20"/>
    <p:sldId id="381" r:id="rId21"/>
    <p:sldId id="563" r:id="rId22"/>
    <p:sldId id="564" r:id="rId23"/>
    <p:sldId id="504" r:id="rId24"/>
    <p:sldId id="412" r:id="rId25"/>
    <p:sldId id="562" r:id="rId26"/>
    <p:sldId id="413" r:id="rId27"/>
    <p:sldId id="56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4.wmf"/><Relationship Id="rId3" Type="http://schemas.openxmlformats.org/officeDocument/2006/relationships/image" Target="../media/image1429.wmf"/><Relationship Id="rId7" Type="http://schemas.openxmlformats.org/officeDocument/2006/relationships/image" Target="../media/image1433.wmf"/><Relationship Id="rId2" Type="http://schemas.openxmlformats.org/officeDocument/2006/relationships/image" Target="../media/image1428.wmf"/><Relationship Id="rId1" Type="http://schemas.openxmlformats.org/officeDocument/2006/relationships/image" Target="../media/image1427.wmf"/><Relationship Id="rId6" Type="http://schemas.openxmlformats.org/officeDocument/2006/relationships/image" Target="../media/image1432.wmf"/><Relationship Id="rId5" Type="http://schemas.openxmlformats.org/officeDocument/2006/relationships/image" Target="../media/image1431.wmf"/><Relationship Id="rId4" Type="http://schemas.openxmlformats.org/officeDocument/2006/relationships/image" Target="../media/image14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wmf"/><Relationship Id="rId2" Type="http://schemas.openxmlformats.org/officeDocument/2006/relationships/image" Target="../media/image1509.wmf"/><Relationship Id="rId1" Type="http://schemas.openxmlformats.org/officeDocument/2006/relationships/image" Target="../media/image1508.wmf"/><Relationship Id="rId6" Type="http://schemas.openxmlformats.org/officeDocument/2006/relationships/image" Target="../media/image1513.wmf"/><Relationship Id="rId5" Type="http://schemas.openxmlformats.org/officeDocument/2006/relationships/image" Target="../media/image1512.wmf"/><Relationship Id="rId4" Type="http://schemas.openxmlformats.org/officeDocument/2006/relationships/image" Target="../media/image15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8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0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56 3171,'0'0'3716,"-44"-1"-3204,39-8-64,3 0 577,2 0-736,0-2 319,0 2 449,0 4 0,0 2 513,-7 11-1666,-7 9-769,-4-7-2114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15022,'0'0'3929,"-7"11"-2920,-15 25 217,2 1 0,-26 65 0,30-60-923,7-20-206,0 1 0,2 0 0,0 1 0,1-1 0,2 1 0,-2 27 1,20-75 569,9-48-1461,-10 28-47,-8 35 565,-1 11 201,-4 0 75,1 0 0,0 0 1,-1 0-1,1 0 0,0 0 0,0-1 0,0 1 0,1 0 0,-1-1 1,0 1-1,1-1 0,-1 1 0,1-1 0,-1 0 0,1 1 0,0-1 1,-1 0-1,1 0 0,4 1 0,-2 0 22,1-1 0,0 0-1,0 0 1,0 0 0,-1 0 0,1-1 0,0 0-1,6-1 1,0 0 26,-1 0 0,1-1 0,-1 0 0,1-1-1,-1 0 1,0-1 0,11-6 0,-5 0 60,0-1 0,26-25 1,-21 17 788,-29 29-682,1 0 0,0 0-1,1 0 1,0 1-1,-8 22 1,11-25-67,2-6-136,-1 2 19,0 0 0,0-1 1,0 1-1,1 1 0,0-1 0,0 0 0,0 0 1,0 0-1,0 1 0,1-1 0,0 0 0,0 1 1,1 6-1,-1-10-63,1-1 0,0 1 0,-1 0 1,1-1-1,0 1 0,0-1 0,-1 1 0,1-1 1,0 0-1,0 1 0,0-1 0,-1 0 0,1 1 1,0-1-1,0 0 0,0 0 0,0 0 0,0 0 0,0 0 1,0 0-1,-1 0 0,1 0 0,0 0 0,0 0 1,0-1-1,0 1 0,0 0 0,-1-1 0,1 1 1,0 0-1,0-1 0,0 1 0,1-2 0,25-15-3520,-12-6-2155,0-5-3256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12236,'-1'0'5619,"-6"6"-4549,-92 103 3893,-40 66-1988,133-164-2110,3-8-4534,3-10-1442,0 0 3358,0-10-4616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8232,'0'0'5306,"-2"11"-3768,-7 72 263,1-12-1193,-2 0-1,-23 78 1,27-128-317,7-24 24,12-34 98,-10 29-407,9-38 135,10-60-1,-20 97-122,-2 9-7,0-1-1,0 1 1,0 0 0,1-1-1,-1 1 1,0 0-1,0-1 1,1 1 0,-1 0-1,0-1 1,1 1-1,-1 0 1,0-1 0,1 1-1,-1 0 1,1 0-1,-1 0 1,0-1 0,1 1-1,-1 0 1,1 0-1,-1 0 1,1 0-1,-1 0 1,0 0 0,1 0-1,-1 0 1,1 0-1,-1 0 1,1 0 0,-1 0-1,1 0 1,-1 0-1,0 0 1,1 0 0,-1 0-1,1 1 1,-1-1-1,0 0 1,1 0 0,-1 1-1,1-1 1,-1 0-1,0 0 1,1 1-1,-1 0 1,31 19 246,-9-6-94,-11-9-118,1-2-1,0 1 1,23 2-1,-31-5-19,1-1 0,-1 1 0,1-1-1,-1 0 1,0 0 0,1 0 0,-1-1 0,1 0-1,-1 0 1,0 0 0,0 0 0,1-1 0,-1 1 0,4-3-1,-15 84 1135,7-77-1139,0-1 1,0 0 0,0 0 0,0 0-1,0 1 1,1-1 0,-1 0-1,1 0 1,-1 0 0,1 0-1,0 0 1,0 0 0,0 0-1,0 0 1,0 0 0,0 0-1,0 0 1,1 0 0,-1-1 0,1 1-1,-1-1 1,1 1 0,0-1-1,-1 0 1,1 1 0,0-1-1,0 0 1,3 1 0,-1-1 35,1 0 1,0 0-1,0-1 1,0 1-1,0-1 1,0 0-1,0-1 1,0 1-1,0-1 1,0 0-1,-1 0 1,8-3-1,0-1 31,1-1 0,-1 0 0,0 0 0,12-10-1,-16 10-91,0 0-1,1 1 1,0 0-1,-1 0 1,2 1-1,-1 0 1,0 1-1,19-4 1,-27 7-6,0 1 0,0-1-1,0 1 1,0-1 0,0 1 0,0 0 0,0-1 0,-1 1 0,1 0 0,0 0 0,0 0 0,-1-1 0,1 1 0,-1 0 0,1 0-1,-1 0 1,1 0 0,-1 0 0,1 0 0,-1 0 0,0 0 0,0 0 0,1 0 0,-1 0 0,0 1 0,0-1 0,0 0-1,0 0 1,0 0 0,-1 2 0,0 48 235,1-41-174,-2 82-1304,2-91-647,-7-9-5001,3 3 4286,-15-16-8210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12908,'0'0'2744,"11"1"-2103,33-2 91,0-1 1,-1-2 0,73-16-1,-8 1-160,153-9-200,0 10 0,418 27-1,-617-5-337,170 5 85,-183-9 19,1-3 0,77-13-1,-119 14-132,78-20 520,-82 21-563,1 0-1,-1-1 1,1 0-1,-1 0 1,0 0-1,1-1 1,-1 0-1,0 1 1,-1-1-1,1-1 0,-1 1 1,1 0-1,-1-1 1,5-7-1,-7-6-2310,-10-1-2733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13261,'0'0'4318,"-7"11"-3608,0 6-489,0 1-1,0 0 0,2-1 0,0 2 0,1-1 1,1 0-1,-1 27 0,-1 554 1787,7-329-2162,-4-251-706,1-13-7460,1-24 1365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14990,'0'0'865,"0"-10"672,1 6-1398,-1 0-1,0 0 1,1 0-1,-1 0 1,1 1-1,0-1 0,1 0 1,-1 1-1,1-1 1,-1 1-1,1-1 1,0 1-1,0 0 0,1-1 1,-1 1-1,1 0 1,-1 1-1,1-1 1,0 0-1,0 1 0,0 0 1,0-1-1,1 1 1,-1 0-1,1 1 1,-1-1-1,1 1 0,6-2 1,10-3 212,-1 1 0,1 0-1,0 2 1,34-1 0,88 5 219,-82 1-454,127 7 14,133-2-607,-252-20 404,-20 1 81,-47 12-9,0 0 0,-1 0-1,1 0 1,0 0-1,0 0 1,-1 0-1,1 0 1,0 1-1,0-1 1,0 0-1,-1 0 1,1 1 0,0-1-1,-1 0 1,1 1-1,0-1 1,-1 1-1,1-1 1,0 1-1,-1-1 1,1 1-1,-1-1 1,1 1-1,-1-1 1,1 1 0,-1 0-1,1-1 1,-1 1-1,0 0 1,1-1-1,-1 1 1,0 0-1,0 0 1,1 0-1,-1-1 1,0 1 0,0 0-1,0 1 1,0 38-39,-1-24 83,-8 251 667,1-150-523,6-1 0,17 169 0,2-122-146,-14-54-3728,-3-106 3259,1 1 1,-2-1 0,1 1 0,0-1 0,-1 0 0,1 1 0,-1-1 0,0 0 0,0 0 0,0 1 0,-1-1 0,-2 5 0,-10 8-4266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17521,'0'0'2402,"93"-12"-64,-25-5-288,11-4-737,6 0-288,4 0-512,-10 3-353,-1 2-96,-10 7-64,-3 2-96,-12 5-417,2-1-672,-4 2-1313,-3-4-1794,-4-3-4100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16560,'0'0'6203,"12"-9"-5328,42-45-446,-3-3 0,80-111 0,-97 121-312,-33 47-117,-1-1 0,0 1-1,0 0 1,0-1 0,0 1-1,0-1 1,0 1 0,1 0-1,-1-1 1,0 1 0,0 0-1,0-1 1,1 1 0,-1 0-1,0 0 1,0-1 0,1 1-1,-1 0 1,0 0 0,1-1-1,-1 1 1,0 0 0,1 0-1,-1 0 1,1 0 0,-1-1-1,0 1 1,1 0 0,-1 0 0,0 0-1,1 0 1,-1 0 0,1 0-1,-1 0 1,0 0 0,1 0-1,-1 0 1,1 0 0,-1 0-1,0 1 1,1-1 0,0 0-1,2 21 36,-10 38 69,6-55-95,-5 31 1,2 1 1,1 0 0,2 0 0,1 0-1,5 37 1,-4-69-93,0 0 0,0 1 0,1-1 0,-1 0 1,1 0-1,0 0 0,0 0 0,4 5 0,-5-8-169,0 0 0,0 0-1,0 0 1,0 0 0,0 0 0,0 0 0,0 0 0,1 0-1,-1 0 1,0 0 0,1-1 0,-1 1 0,1-1-1,-1 1 1,1-1 0,-1 1 0,3-1 0,13 0-6406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9961,'0'0'3705,"-1"-7"-1580,-1-25 334,0 20 249,1 28-1602,1 50-439,-17 704 1009,14-739-1663,1-20-3,0-1 0,1 1 0,1-1 0,-1 0 0,2 1 0,-1-1 0,2 1-1,-1-1 1,7 20 0,-8-29-85,1 0-1,-1 0 1,1 0 0,-1 0-1,1 0 1,-1-1 0,1 1-1,0 0 1,-1 0-1,1-1 1,0 1 0,0 0-1,0-1 1,-1 1 0,1-1-1,0 1 1,0-1-1,0 1 1,0-1 0,0 0-1,0 1 1,0-1 0,0 0-1,0 0 1,0 0-1,0 0 1,0 0 0,0 0-1,0 0 1,0 0 0,0 0-1,0 0 1,0-1-1,0 1 1,0 0 0,0-1-1,0 1 1,0-1 0,0 1-1,1-1 1,1-1-621,0-1 0,0 1 0,-1 0 0,1-1 0,-1 0 0,1 0 0,-1 1 0,0-1 0,0 0 0,2-5 0,12-31-7792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13965,'0'0'2397,"2"-8"-1014,-1 6-1289,1-1 1,-1 0-1,0 0 1,1 1-1,-1-1 1,1 1-1,0-1 1,0 1 0,0 0-1,0 0 1,0 0-1,0 0 1,1 0-1,-1 0 1,1 0-1,4-2 1,3 0 194,0 1 0,0 0 1,0 0-1,20-2 0,79-6 763,153 5-1,26-3-847,-224-3-173,-51 8-25,0 1-1,0 1 1,21-2-1,-33 6-11,0 1 1,0-1 0,0 0-1,-1 1 1,1-1-1,-1 1 1,1-1-1,-1 0 1,0 1-1,0-1 1,0 1 0,0-1-1,0 1 1,-1 2-1,1 1 24,-9 246 610,5 136 255,10-342-603,1-1 1,18 59 0,-11-51-772,7 55-1,-18-87-946,-2 0-1,0 0 1,-4 27 0,3-46 1060,0 0-1,0 1 1,-1-1-1,1 0 1,-1 1-1,1-1 1,-1 0 0,0 0-1,0 0 1,0 0-1,0 0 1,-1 0-1,1 0 1,0 0 0,-1 0-1,0-1 1,-2 4-1,-16 5-4345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10122,'0'0'10794,"89"13"-8360,-18-28-961,19-8-576,11-6-192,5 1-545,-3 7-96,-4 8-608,-16 7-2019,-19 6-2530,-15 0-6181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10666,'0'0'13480,"7"4"-12541,47 31-332,-2 3 1,54 50-1,-48-40-5322,-47-40-784,-4-5-3347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7431,'0'0'10912,"0"-8"-9636,0 5-1215,0 1 1,0 0 0,0 0-1,1-1 1,-1 1 0,0 0-1,1 0 1,0-1 0,0 1-1,-1 0 1,1 0 0,0 0-1,1 0 1,-1 0 0,0 0-1,1 0 1,2-2 0,0 1 49,0 1 1,0-1 0,0 1-1,1 0 1,0 0 0,-1 1-1,1-1 1,0 1 0,-1 0-1,6-1 1,-8 2-79,18-4 387,0 1 0,0 1 0,38 1 0,-53 1-375,-1 1-1,1-1 1,0 1-1,0 0 1,-1 1-1,1-1 1,0 1-1,-1 0 1,7 4-1,-9-4-37,0-1-1,0 1 1,0 0 0,0 0-1,0 0 1,0 0 0,-1 0-1,1 0 1,-1 0 0,0 1-1,1-1 1,-1 0 0,0 1-1,0-1 1,-1 1 0,1 0-1,-1-1 1,1 5 0,-1 3 29,0 0 1,-1 0 0,0-1 0,0 1 0,-1-1-1,-1 1 1,1-1 0,-2 0 0,1 0 0,-1 0-1,-1 0 1,1-1 0,-1 1 0,-1-1 0,0 0 0,0-1-1,-12 12 1,-12 10 541,-2-1-1,-59 40 1,83-62-299,8-6-267,0 0 0,1 0 0,-1 0 1,0 0-1,1 0 0,-1 0 0,0 0 0,1 0 0,-1 1 0,0-1 0,1 0 0,-1 0 0,0 0 0,1 0 1,-1 1-1,0-1 0,0 0 0,1 0 0,-1 0 0,0 1 0,0-1 0,1 0 0,-1 1 0,0-1 1,0 0-1,0 1 0,1-1 0,-1 0 0,0 1 0,0-1 0,0 0 0,0 1 0,0-1 0,0 0 0,0 1 1,0-1-1,0 0 0,0 1 0,0-1 0,0 0 0,0 1 0,0-1 0,0 0 0,0 1 0,0-1 1,-1 0-1,1 1 0,0-1 0,0 0 0,0 1 0,0-1 0,-1 0 0,1 0 0,0 1 0,0-1 0,-1 0 1,1 0-1,0 1 0,-1-1 0,46 0-92,-32 0 155,139-5-552,-50-4-3701,-45 2-2020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1441,'0'0'21349,"0"11"-20687,0 282 1363,5 133-2118,-3-401 560,1 3-3657,-1-16-2184,-3-34-708,-3-14-1247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15535,'0'0'3085,"4"-8"-1691,-2 4-1301,-1 1 1,1 0-1,-1 0 1,1 0-1,0 0 1,1 1-1,-1-1 1,0 1-1,1-1 1,-1 1-1,1 0 1,5-4-1,-2 3 5,1 0-1,-1 1 1,1 0 0,0 0-1,0 0 1,0 1 0,9-1-1,246-10 1032,-187 13-1354,0-4 0,136-23 0,-209 26 214,-1-1 1,0 1-1,1-1 1,-1 1-1,1 0 0,-1-1 1,1 1-1,-1 0 1,0 0-1,1 0 0,-1 0 1,1 0-1,-1 0 1,1 1-1,-1-1 1,1 0-1,-1 1 0,0-1 1,3 2-1,-3 0 7,-1 0 0,1 0 0,0 0 0,-1 0-1,1 0 1,-1 0 0,0 0 0,1 0 0,-1 0-1,0 0 1,0 0 0,-1 3 0,1 3 131,-2 116 660,6 160 190,-1-241-945,2 0 1,2-1 0,2 1 0,22 61-1,-19-72-123,3 3 1,-2 0 1,-2 0 0,-1 1 0,-1 0 0,-3 1 0,4 54 0,-10-88-264,0-1-1,0 1 1,0-1 0,0 1 0,-1-1-1,1 1 1,-1-1 0,0 1-1,0-1 1,0 1 0,0-1-1,-2 4 1,-17 11-6815,-4-5-2814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18514,'0'0'1633,"89"4"1186,-15-16-929,16-1-833,11 0-225,4 0-383,-4 5-417,-13 7-449,-19 1-2081,-21 0-2595,-23-5-8167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11307,'0'0'10815,"8"-3"-9389,20-3-817,1 1 1,-1 2-1,1 0 0,0 2 1,40 4-1,-66-3-601,0 0 0,0 0 1,0 1-1,0-1 0,0 1 0,0-1 0,0 1 0,0 0 0,-1 0 0,1 1 0,0-1 0,-1 0 0,1 1 0,0 0 0,-1 0 0,0-1 0,1 1 0,-1 1 0,0-1 0,0 0 0,0 0 0,2 5 0,-3-4 4,0-1 0,-1 1 0,1 0 0,-1 0 0,1-1 0,-1 1 0,0 0 0,0 0 0,0-1 0,-1 1 0,1 0 0,-1 0 0,0-1 0,1 1 0,-1 0 0,0-1 0,0 1 0,-1-1 0,1 1 0,0-1 0,-1 0 0,0 0 0,1 1 0,-1-1 0,-3 2 0,-2 3 61,-1 0 1,0 0 0,-1-1-1,-15 10 1,-15 11 321,72-16-507,-18-7 8,-1 0 0,1 1 0,-1 1 1,-1 0-1,1 1 0,19 14 0,-29-17 70,1-1-1,-1 1 1,1 0 0,-1 0 0,-1 1-1,1-1 1,0 1 0,-1 0 0,0 0-1,0 0 1,-1 0 0,0 1-1,1-1 1,-2 1 0,1-1 0,-1 1-1,1 0 1,-2-1 0,1 1 0,0 6-1,-1-9 105,0 0-1,0 0 0,0 1 0,-1-1 0,1 0 0,-1 0 0,1 0 0,-1 0 1,0 0-1,0 0 0,0 0 0,-1 0 0,1 0 0,-1-1 0,1 1 0,-1 0 0,0-1 1,-5 5-1,3-4 94,0-1 0,-1 1 0,0-1 0,0 0 0,0 0 0,0 0 0,0-1 0,0 1 0,0-1 0,-10 0 0,-9 2 328,-1-1 0,1-2 0,-38-3 0,41 0-1032,0-1 1,-26-8-1,45 12-115,-1-2-1298,3 0-2114,0-3-2952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15791,'0'0'6806,"7"-11"-6266,45-60-169,3 3 1,91-86 0,-146 154-359,0-1-1,1 0 0,-1 1 1,1-1-1,0 1 0,-1-1 1,1 1-1,-1-1 0,1 1 1,0-1-1,-1 1 0,1-1 1,0 1-1,0 0 0,-1-1 1,1 1-1,0 0 0,0 0 1,-1 0-1,1-1 0,0 1 1,0 0-1,1 0 1,1 15 214,-14 29 210,-19 35 186,18-51-577,1-1 0,2 1 0,0 1 0,2 0 0,1 0 0,-2 40 0,7-68-105,1 0 0,0 0 0,0 0 0,0-1 0,0 1 0,0 0 0,0 0 0,0 0 0,1 0 0,-1 0 0,0 0 0,0-1 0,1 1 0,-1 0 0,0 0 0,1 0 0,-1 0 1,1-1-1,-1 1 0,1 0 0,-1-1 0,1 1 0,0 0 0,-1-1 0,1 1 0,0-1 0,-1 1 0,1-1 0,0 1 0,0-1 0,-1 1 0,1-1 0,0 0 0,0 1 0,0-1 0,1 0 0,1 0-428,-1 0 1,0-1-1,1 1 0,-1-1 1,1 1-1,-1-1 0,0 0 1,1 0-1,-1 0 1,0 0-1,0-1 0,0 1 1,3-3-1,22-20-7708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17777,'0'0'4068,"1"54"-3716,-1-18-224,-5 4 32,-2 3-128,2-2-96,-1-6-833,1-4-736,3-10-33,-1-5-736,-2-7-769,-6-5-1569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8456,'2'-9'5515,"-1"4"-5159,1-1 0,0 1 0,1 0-1,-1 0 1,1 0 0,0 0 0,0 0 0,0 0 0,1 1 0,0-1 0,0 1 0,0 0 0,0 1 0,1-1 0,-1 1 0,1-1 0,0 1 0,9-4 0,2 1-68,0 0-1,1 1 1,-1 1-1,1 0 1,0 2-1,29-2 1,-36 3-195,0 1 1,0 0-1,0 0 1,-1 1-1,1 1 0,0-1 1,-1 2-1,1-1 1,-1 1-1,0 1 0,0 0 1,0 0-1,9 6 1,-15-8-68,0 0 0,-1 0 1,1 0-1,-1 0 1,1 1-1,-1-1 0,0 1 1,0 0-1,0 0 0,0 0 1,0-1-1,-1 2 0,1-1 1,-1 0-1,0 0 0,0 0 1,0 1-1,0-1 0,-1 0 1,1 1-1,-1-1 0,0 1 1,0-1-1,0 0 1,0 1-1,-1-1 0,1 0 1,-1 1-1,0-1 0,0 0 1,0 1-1,-1-1 0,1 0 1,-1 0-1,1 0 0,-1 0 1,0-1-1,0 1 0,-4 3 1,-9 11 287,-1 0 0,-1-1 1,-1-1-1,-33 22 0,26-19-115,23-16-169,0-1 0,-1 0 0,1 1 0,1-1 0,-1 1 0,0 0 0,0-1 0,0 1 0,1 0 0,-1 0 0,1 0 0,0 0 0,0 0 0,-1 1 0,1-1 0,1 0 0,-2 4 0,2-4-30,1 0-1,0 1 1,0-1 0,-1 0-1,2 0 1,-1 0 0,0 0-1,0 0 1,1-1 0,-1 1-1,0 0 1,1 0 0,0-1-1,-1 1 1,1-1 0,0 0-1,0 1 1,4 1 0,-4-1-37,15 10-613,-1-1 0,34 17 0,-43-25-651,-1-1 1,1 0-1,-1 0 1,1 0 0,0-1-1,0 0 1,10 1-1,6-2-5233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10154,'0'0'11248,"-6"10"-10485,4-8-699,-23 37 497,24-37-528,-1 0 0,1 0 0,0 0 0,0 0 0,1 0 0,-1 0 0,0 0 0,1 1 0,-1-1 0,1 0 0,0 0 0,0 1 0,0-1 0,0 0 0,0 0 0,0 1 0,1-1 0,-1 0 1,1 0-1,0 4 0,1-5-21,-1 0 0,0-1 0,0 1 0,0 0 1,0 0-1,0-1 0,1 1 0,-1-1 1,0 1-1,1-1 0,-1 0 0,0 1 1,1-1-1,-1 0 0,0 0 0,1 0 0,-1 0 1,1 0-1,-1 0 0,0 0 0,1 0 1,-1-1-1,0 1 0,2-1 0,32-12 473,0-10-266,-29 18-225,1 1 0,-1-1 0,1 1 0,0 0 1,0 1-1,0-1 0,1 1 0,-1 1 0,16-4 0,-23 6 0,1 0-1,-1 0 1,1 0 0,-1 0 0,1 0-1,-1 0 1,1 0 0,-1 0 0,1 0-1,-1 1 1,1-1 0,-1 0 0,1 0 0,-1 1-1,1-1 1,-1 0 0,1 0 0,-1 1-1,1-1 1,-1 0 0,0 1 0,1-1-1,-1 1 1,0-1 0,1 1 0,-1-1-1,0 0 1,0 1 0,1-1 0,-1 1 0,0-1-1,0 2 1,2 21 52,-3-22-45,1 0-1,0 1 1,-1-1-1,1 0 1,0 0 0,0 1-1,0-1 1,0 0-1,0 1 1,0-1-1,1 0 1,-1 0-1,0 1 1,1-1 0,-1 0-1,0 0 1,1 0-1,0 1 1,-1-1-1,1 0 1,0 0-1,-1 0 1,1 0-1,0 0 1,0 0 0,0 0-1,2 1 1,3-1-191,0-1 0,0 1 1,0-1-1,0 0 0,0 0 1,0-1-1,0 0 0,0 0 1,0-1-1,0 1 0,9-5 1,61-33-6643,-57 29 3624,15-10-4282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75 167 6086,'0'0'15903,"-7"1"-15823,4 0-76,-1 0 1,1 0 0,-1 0-1,1 0 1,0 1-1,0-1 1,-1 1 0,1 0-1,0 0 1,0 0-1,1 0 1,-1 1 0,0-1-1,1 1 1,0-1 0,-1 1-1,1 0 1,0 0-1,0 0 1,1 0 0,-1 0-1,1 1 1,-1-1-1,1 0 1,0 1 0,0-1-1,1 1 1,-2 6-1,2-10 14,0 1-1,0 0 1,1 0-1,-1 0 1,0 0-1,0 0 0,0-1 1,1 1-1,-1 0 1,1 0-1,-1 0 1,0-1-1,1 1 1,-1 0-1,1 0 0,-1-1 1,1 1-1,0-1 1,-1 1-1,1 0 1,0-1-1,-1 1 1,1-1-1,0 1 1,0-1-1,1 1 0,29 4 263,-21-6-210,-1 0 0,1 0 0,0-1-1,13-4 1,-4-2 37,-1 0 1,0-1-1,-1-1 1,0-1-1,0-1 1,-1 0-1,-1-1 1,0 0-1,0-2 0,-2 1 1,0-2-1,0 0 1,-2 0-1,0-1 1,14-30-1,-20 26 401,-15 27-98,-19 29 7,16-16-57,2 0 1,-10 21 0,18-35-292,1-1-1,0 1 0,0 0 1,0 1-1,1-1 1,0 0-1,0 0 0,0 1 1,1-1-1,0 0 1,0 1-1,0-1 0,0 0 1,2 9-1,0-11-55,0-1 0,-1 1-1,1-1 1,0 1 0,0-1-1,0 0 1,0 0 0,0 0-1,1 0 1,-1 0 0,1 0-1,-1-1 1,1 1 0,0-1-1,-1 0 1,1 1 0,0-1-1,0-1 1,0 1 0,0 0-1,0-1 1,5 1 0,9 1-214,1-1 0,27-2 0,-35 0-166,31-7-3639,-19-5-2221,6-8-10685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31 12075,'0'0'8745,"10"-5"-7299,-5 2-1303,0 0 162,0 0 1,1 0-1,-1 0 0,1 1 0,0 0 0,0 0 1,0 1-1,0 0 0,0 0 0,0 0 1,0 0-1,7 1 0,-12 1-284,0-1 0,-1 0 0,1 1 0,0-1 0,-1 1 0,1-1 0,0 1 0,-1-1 0,1 1 0,0-1 0,-1 1 0,1-1 0,-1 1 0,1 0 0,-1-1 0,0 1 0,1 0 0,-1 0 0,0-1 0,1 1 0,-1 0 0,0 0 0,0-1 0,0 1 0,0 0 0,1 0 0,-1 0 0,0-1 0,0 1 0,-1 0 0,1 0 0,0 0 0,0-1 0,0 1 0,0 0 0,-1 0 0,1-1 0,0 1 0,-1 0 0,1 0 0,-1-1 0,0 2 0,-18 32 523,-107 79 1367,125-112-1898,0 0 1,0-1-1,1 1 0,-1 0 1,0 0-1,0 0 0,0 0 1,1 0-1,-1 0 0,1 1 1,-1-1-1,1 0 1,-1 0-1,1 0 0,-1 0 1,1 1-1,0-1 0,0 0 1,0 0-1,0 1 0,0 0 1,0-1 1,1 0 0,-1 0 0,1 0 0,-1-1 0,1 1-1,0 0 1,-1 0 0,1-1 0,0 1 0,0-1 0,0 1 0,-1-1 0,1 1 0,0-1 0,0 1 0,0-1 0,0 0 0,0 1 0,0-1 0,2 0 0,8 2-61,0-1 1,1 0-1,19-2 1,-18 0-429,44-6-3695,-19-7-2371,-8 0-1772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6726,'0'0'10677,"9"3"-9369,4 1-830,0 0 0,-1-1 1,2-1-1,-1 0 0,0-1 0,0 0 1,0-1-1,26-3 0,-30 2-340,-1 0 0,1-1 0,0 0 0,-1 0 0,0-1 0,0 0 0,0 0 0,0-1 1,0 0-1,-1-1 0,1 0 0,-1 0 0,0 0 0,-1-1 0,11-11 0,-15 16-107,-1-1-1,0 1 1,1-1 0,-1 0-1,0 1 1,0-1 0,0 0 0,-1 0-1,1 1 1,0-1 0,-1 0-1,1 0 1,-1 0 0,1 0 0,-1 0-1,0 0 1,0 0 0,0 0-1,0 0 1,-1-3 0,1 3-10,-1 1-1,0 0 1,0-1 0,0 1-1,0 0 1,0 0 0,0-1 0,0 1-1,0 0 1,-1 0 0,1 1 0,0-1-1,-1 0 1,1 0 0,-1 0-1,1 1 1,0-1 0,-1 1 0,0-1-1,-1 1 1,-3-1-18,0 0 0,0 0 0,-1 0 0,1 1 0,0 0 0,-1 1 0,1-1 0,0 1 0,0 1 0,-1-1 0,-9 4 0,5 2-17,0-1 1,0 1-1,1 1 1,0 0-1,0 0 1,-10 13 0,15-17 15,0 1 1,1 1-1,-1-1 1,1 1-1,1 0 1,-1 0-1,1 0 1,0 0-1,0 0 1,1 1-1,0 0 1,0-1-1,-1 9 1,3-14 6,0 1 0,0-1 0,0 1 0,1-1 0,-1 0 0,0 1 0,1-1 0,-1 0 0,1 1 0,-1-1 0,1 0 0,-1 0 0,1 1 0,0-1 0,0 0 0,0 0 0,0 0 0,-1 0 0,1 0 0,1 0 0,-1 0 0,0 0 0,0-1 0,0 1 0,0 0 0,1-1 0,-1 1 0,0 0 0,0-1 0,1 0 0,2 1 0,50 4 210,-44-5-171,15 1-99,93-3-650,-40-11-5647,-28-2-3523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1089,'-6'-8'513,"4"0"-546,-1-1-319,-2 1-737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79 7591,'0'0'2136,"2"-11"672,1-2-1549,4-17 413,8 6 2609,-16 61-2516,2-17-1630,-17 91 113,10-75-145,-5 74 0,11-109-98,0 0 1,0 0-1,0 0 1,0 0-1,0 0 1,0 0-1,0 0 1,1 0-1,-1 0 1,0 0-1,1 0 1,-1 0-1,0 0 1,1 0-1,-1 0 1,1 0-1,-1 0 1,1 0-1,0-1 0,-1 1 1,1 0-1,0 0 1,0-1-1,0 1 1,-1-1-1,1 1 1,0 0-1,0-1 1,0 0-1,2 2 1,0-2 30,0 0 0,0 0 0,0 1 0,0-2 0,0 1 0,0 0 0,0-1 0,0 1 0,0-1 0,5-2 0,4-1 122,-2-1 0,1 0 0,0-1 0,18-13 0,-12 5-39,-1 0 1,-1-1-1,0-1 0,0 0 1,-2-1-1,0 0 0,-1-1 1,-1-1-1,0 0 0,-2 0 1,0-1-1,-1 0 0,7-32 1,-60 169 462,38-97-586,1 1 0,1 0 0,0 0 0,2 0 0,0 0 0,2 1 0,1 28 0,0-48 10,1-1-1,-1 1 1,1 0 0,-1 0 0,1 0 0,0 0 0,0 0 0,0-1 0,0 1 0,0 0 0,0-1 0,1 1 0,-1-1 0,0 1-1,1-1 1,-1 0 0,1 0 0,0 0 0,-1 1 0,1-1 0,0-1 0,0 1 0,-1 0 0,1 0 0,0-1 0,0 1 0,0-1-1,0 1 1,0-1 0,0 0 0,0 0 0,0 0 0,0 0 0,0 0 0,0 0 0,0-1 0,0 1 0,3-2 0,3 1 208,1-1 1,-1-1 0,0 1-1,0-2 1,0 1 0,0-1-1,12-8 1,-10 5-33,-1-1 1,0 1-1,-1-2 0,0 1 0,0-1 0,-1-1 0,0 1 1,0-1-1,-1 0 0,-1-1 0,6-13 0,-5 7-23,-1-1 0,-1 1 0,0-1 0,-1 0 0,-1 0 0,-1-29 0,0 45-155,-1 1-1,0-1 1,0 0 0,-1 1-1,1-1 1,0 0-1,0 1 1,-1-1 0,1 1-1,-1-1 1,1 1-1,-1-1 1,0 1 0,-1-3-1,1 4-17,1-1-1,0 1 1,-1 0-1,1-1 1,-1 1-1,1 0 1,-1 0-1,1-1 1,-1 1-1,1 0 1,-1 0-1,0 0 1,1 0-1,-1-1 1,1 1-1,-1 0 1,1 0-1,-1 0 1,0 0-1,1 1 1,-1-1-1,1 0 1,-1 0-1,1 0 1,-1 0-1,0 1 1,-2 0-91,1 1 1,0-1-1,-1 1 1,1-1-1,0 1 0,0 0 1,0 0-1,0 0 1,1 0-1,-1 0 1,1 1-1,-1-1 1,1 0-1,-2 6 0,-13 56-3845,13-19-5547,3-28-85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37 17777,'0'0'4708,"-8"-3"-3170,4 1-1494,1 0 0,-1 1 0,0 0 0,0-1 0,1 1 0,-1 0 0,0 1 0,0-1 1,0 1-1,0 0 0,0 0 0,0 0 0,0 0 0,0 1 0,0 0 0,0 0 0,0 0 0,0 0 0,1 0 1,-1 1-1,0-1 0,1 1 0,-1 0 0,1 0 0,0 1 0,-5 3 0,4-1-54,0-1 0,0 1 0,0 0 0,1 0 0,0 0 0,0 0 0,0 0 0,1 1 1,0 0-1,0-1 0,0 1 0,1 0 0,0 0 0,-1 7 0,2-11 21,1-1-1,-1 0 1,1 0 0,0 0 0,-1 0 0,1 0 0,0 0 0,0 0-1,0 0 1,0 0 0,-1 0 0,1 0 0,0 0 0,1-1 0,-1 1-1,0 0 1,0-1 0,0 1 0,0-1 0,0 1 0,1-1-1,-1 0 1,0 1 0,0-1 0,1 0 0,-1 0 0,0 0 0,0 0-1,1 0 1,-1 0 0,0 0 0,3-1 0,47-6 629,-42 4-584,0-1 0,0 0 0,-1 0 0,1-1 0,-1 0 0,0 0 0,0-1 0,11-11 0,-15 13 22,0 0 1,0 0-1,-1 0 0,1-1 0,-1 1 1,0-1-1,0 0 0,-1 0 0,1 0 1,-1 0-1,0 0 0,0-1 0,-1 1 1,0-1-1,2-10 0,-3 16-78,0-1 0,0 1-1,-1 0 1,1 0 0,0 0-1,0-1 1,0 1-1,0 0 1,0 0 0,0 0-1,0-1 1,0 1 0,-1 0-1,1 0 1,0 0 0,0-1-1,0 1 1,0 0 0,-1 0-1,1 0 1,0 0 0,0 0-1,0 0 1,-1-1-1,1 1 1,0 0 0,0 0-1,0 0 1,-1 0 0,1 0-1,0 0 1,0 0 0,0 0-1,-1 0 1,1 0 0,0 0-1,0 0 1,-1 0 0,1 0-1,0 0 1,0 0-1,-1 0 1,1 0 0,0 1-1,0-1 1,0 0 0,-1 0-1,1 0 1,0 0 0,0 0-1,0 1 1,0-1 0,-1 0-1,1 0 1,0 0 0,0 0-1,0 1 1,0-1-1,0 0 1,-1 1 0,-12 10-176,7-3 104,0 1 0,0-1 0,1 1 0,0 0 0,0 0 1,1 0-1,1 1 0,-1-1 0,1 1 0,1 0 0,0 0 0,-1 19 1,3-28-21,0-1 0,0 1 0,0 0 0,0 0 0,0 0 0,0 0 0,1 0 0,-1 0 1,0 0-1,1-1 0,-1 1 0,1 0 0,-1 0 0,1-1 0,-1 1 0,1 0 0,-1 0 1,1-1-1,0 1 0,-1-1 0,1 1 0,0 0 0,-1-1 0,1 1 0,0-1 0,0 0 1,1 1-1,29 2-2371,-24-3 1584,0-1 1,-1 0-1,1-1 0,-1 0 1,0 0-1,1 0 0,8-5 1,12-14-4743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15407,'0'0'2690,"-3"9"-635,-9 25 864,-16 67 0,24-79-2582,1 0 0,-1 34 1,3-55-336,1 0 0,0 0 0,0 0 0,0 1 0,0-1 0,0 0 0,0 0 0,0 0 0,1 0 0,-1 1 0,0-1 0,1 0 0,-1 0 0,1 0 0,-1 0 0,1 0 0,-1 0 0,1 0 0,0 0 0,-1 0 0,1 0 0,0-1 0,0 1 0,0 0 0,0 0 0,0-1 0,0 1 0,0 0 0,0-1 0,0 1 0,0-1 0,0 1 0,0-1 0,0 0 0,0 1 0,0-1 0,1 0 0,-1 0 0,0 0 0,0 0 0,0 0 0,0 0 0,1 0 0,-1 0 0,0 0 0,0-1 0,0 1 0,0 0 0,2-2 0,9-2-81,-1 0 1,1-1-1,20-13 0,-10 7-497,-22 10 571,1 1 0,-1 0-1,1-1 1,-1 1-1,1 0 1,-1-1 0,1 1-1,0 0 1,-1 0-1,1 0 1,-1-1-1,1 1 1,0 0 0,-1 0-1,1 0 1,0 0-1,-1 0 1,1 0 0,-1 0-1,1 1 1,0-1-1,-1 0 1,1 0-1,-1 0 1,1 1 0,0-1-1,-1 0 1,1 0-1,-1 1 1,1-1 0,-1 1-1,1-1 1,-1 0-1,1 1 1,-1-1-1,0 1 1,1-1 0,-1 1-1,1-1 1,-1 2-1,1 1 65,-1 0 0,1-1 0,-1 1 0,0 0 0,0 0 0,0 0 0,-1 0 0,1 0 0,-2 5 0,-23 61 1047,18-54-427,2-6-3702,9-26-3014,3-7-2217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12236,'0'0'14349,"-7"67"-12907,7-29-642,-3 4-351,-4 2-321,1 4-96,1 0 32,0-6-448,5-7-1186,0-11-1345,0-13-1569,5-11-4516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24 122 9545,'0'0'10784,"1"8"-10010,-1-7-759,8 32 701,-8-32-660,1 0 0,0 0-1,0 0 1,-1-1 0,1 1-1,0 0 1,0 0 0,0-1 0,0 1-1,0 0 1,0-1 0,0 1-1,0-1 1,0 1 0,0-1-1,0 1 1,1-1 0,-1 0-1,0 0 1,0 0 0,0 0-1,0 1 1,1-2 0,-1 1-1,0 0 1,0 0 0,0 0-1,0 0 1,0-1 0,1 1 0,-1 0-1,0-1 1,0 1 0,0-1-1,0 0 1,1 0 0,3-3 32,0 0 1,0 0 0,-1 0 0,1-1 0,-1 1 0,0-1-1,0 0 1,0-1 0,-1 1 0,0-1 0,0 1 0,-1-1-1,1 0 1,-1 0 0,0 0 0,-1 0 0,1 0 0,-1-1-1,-1 1 1,1 0 0,-1-1 0,0 1 0,0 0 0,-3-13-1,3 18-90,-1 0 1,1 0-1,-1-1 0,0 1 0,1 0 0,-1 0 0,0 0 0,0 0 0,1 0 0,-1 0 0,0 0 0,0 1 0,0-1 0,0 0 0,0 0 1,0 1-1,-1-1 0,1 0 0,0 1 0,0-1 0,0 1 0,-1 0 0,1-1 0,0 1 0,0 0 0,-1 0 0,1 0 0,0 0 1,0 0-1,-1 0 0,1 0 0,0 0 0,-1 0 0,1 1 0,0-1 0,0 1 0,0-1 0,-1 0 0,1 1 0,0 0 0,0-1 0,0 1 1,0 0-1,0 0 0,0 0 0,-1 1 0,-4 2-20,1 0 0,0 0 0,0 1 0,0 0 0,0 0 0,1 0 0,-6 8-1,5-2 13,-1-1-1,1 1 0,1 0 1,0 0-1,1 0 0,0 0 1,0 1-1,2-1 0,-1 1 1,1 0-1,1 19 0,1-29 8,-1 1 0,0-1 0,0 0 0,1 0-1,-1 0 1,1 0 0,0 0 0,0 0 0,-1 0-1,1 0 1,1 0 0,-1 0 0,0 0 0,0-1 0,1 1-1,-1 0 1,1-1 0,-1 1 0,1-1 0,0 1-1,-1-1 1,1 0 0,3 1 0,-1 0 18,0-1 1,1 1-1,-1-1 1,1 0-1,-1-1 1,1 1 0,0-1-1,-1 0 1,1 0-1,7-2 1,2 0 67,1-1 0,0-1 0,-1-1 0,0 0 0,25-12 0,-26 10-47,-1-1 0,1 0 0,-1 0 0,0-1 1,-1-1-1,0 0 0,-1 0 0,0-1 0,0 0 0,-1-1 0,-1 0 1,13-23-1,-33 54-48,5-8-21,0 1 0,0-1 0,-7 22 0,12-29 39,1 1 0,0-1 0,0 1 0,0 0 0,1-1 0,0 1 0,0 7 0,0-11 0,0 0 0,0 1 1,1-1-1,-1 0 0,1 0 0,-1 0 1,1 0-1,-1 0 0,1 1 1,0-1-1,-1 0 0,1 0 1,0-1-1,0 1 0,0 0 1,-1 0-1,1 0 0,0 0 0,0-1 1,0 1-1,1-1 0,-1 1 1,0 0-1,0-1 0,0 0 1,0 1-1,0-1 0,1 0 1,-1 0-1,0 1 0,0-1 0,2 0 1,10-1 71,0 1 0,0-2-1,0 0 1,-1 0 0,1-1 0,-1-1 0,0 0 0,1-1 0,-2 0 0,1-1 0,-1 0 0,21-15-1,-12 8 38,1 2-1,33-14 1,-54 25-116,1 0 0,-1 0 1,0 0-1,1 0 0,-1 0 1,0 1-1,0-1 0,1 0 0,-1 0 1,0 0-1,1 1 0,-1-1 1,0 0-1,0 0 0,1 1 1,-1-1-1,0 0 0,0 1 0,0-1 1,0 0-1,1 1 0,-1-1 1,0 0-1,0 1 0,0-1 1,0 0-1,0 1 0,0-1 1,0 0-1,0 1 0,0-1 0,0 0 1,0 1-1,0-1 0,0 0 1,0 1-1,0-1 0,0 0 1,0 1-1,-1-1 0,1 0 0,0 1 1,0-1-1,0 0 0,-1 1 1,1-1-1,0 0 0,0 0 1,-1 1-1,-8 28-27,6-21 48,2-4 1,-1 0 0,1 1 0,0-1 0,0 1 0,1-1 0,0 1 0,-1-1 0,2 9 0,-1-12-16,0-1 0,1 1-1,-1-1 1,0 1 0,0 0-1,0-1 1,1 1 0,-1-1-1,0 1 1,1-1 0,-1 0-1,1 1 1,-1-1 0,0 1 0,1-1-1,-1 0 1,1 1 0,-1-1-1,1 0 1,-1 1 0,1-1-1,-1 0 1,1 0 0,0 1-1,-1-1 1,2 0 0,0 0 8,0 0 1,0 0 0,1-1 0,-1 1-1,0 0 1,0-1 0,0 0 0,0 0-1,0 1 1,0-1 0,3-2-1,10-6-871,-1-1 0,24-20 0,-26 20-2018,-9 8 1450,-11 2-11289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17617,'0'0'7174,"60"-27"-7206,-41 31 0,10 6-1505,-10 2-2371,-5 3-4932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54 160 5349,'0'0'15572,"7"2"-14227,-1-2-1173,0 0 0,0 0 0,0 0-1,0-1 1,0 0 0,0 0-1,0 0 1,0-1 0,0 0 0,-1 0-1,1 0 1,-1-1 0,1 0-1,-1 0 1,0 0 0,0-1 0,0 1-1,-1-1 1,1-1 0,-1 1-1,0 0 1,0-1 0,-1 0 0,1 0-1,-1 0 1,0 0 0,0-1-1,-1 1 1,3-8 0,-5 12-165,0 1 0,0-1 0,0 0 0,-1 0 0,1 1 0,0-1 0,0 0 0,0 0 0,-1 1 1,1-1-1,0 0 0,-1 1 0,1-1 0,-1 0 0,1 1 0,-1-1 0,1 0 0,-1 1 0,1-1 0,-1 1 0,1-1 0,-1 1 0,0 0 0,1-1 0,-1 1 0,0-1 0,0 1 1,1 0-1,-1 0 0,0-1 0,0 1 0,1 0 0,-1 0 0,0 0 0,0 0 0,1 0 0,-1 0 0,0 0 0,0 0 0,1 0 0,-2 1 0,-37 3-122,29 0 109,0 0-1,1 1 1,0 0-1,0 1 0,0 0 1,1 0-1,0 1 1,-12 12-1,15-15 13,0 1 1,0 0-1,1 0 1,0 1-1,0-1 1,0 1-1,1 0 1,-1 0-1,1 0 1,1 0-1,-1 1 0,1-1 1,1 1-1,-2 8 1,3-13 1,1-1-1,0 0 1,0 0 0,-1 0 0,1 0 0,0 0-1,0 0 1,0 0 0,0 0 0,1 0 0,-1-1-1,0 1 1,0 0 0,0-1 0,1 1 0,-1-1-1,0 1 1,1-1 0,-1 1 0,0-1 0,1 0-1,-1 0 1,0 0 0,1 0 0,-1 0 0,0 0-1,1 0 1,-1 0 0,2-1 0,49-2 164,40-17-109,-72 14-91,1 1 0,1 1 0,41-3 0,-62 7 33,0 0-1,0 0 0,0 0 1,0 1-1,0-1 0,-1 0 0,1 1 1,0-1-1,0 1 0,0-1 0,-1 1 1,1-1-1,0 1 0,-1-1 0,1 1 1,0 0-1,-1-1 0,1 1 0,-1 0 1,1-1-1,-1 1 0,1 0 0,-1 0 1,0 0-1,1 0 0,-1-1 0,0 1 1,0 0-1,1 0 0,-1 0 0,0 0 1,0 0-1,0 0 0,0 0 0,0-1 1,0 1-1,-1 0 0,1 1 0,-3 7 460,0-24 348,3-168 458,0 182-1321,0 1-1,0-1 0,0 0 0,1 0 1,-1 1-1,0-1 0,0 0 0,0 1 1,1-1-1,-1 0 0,0 1 0,1-1 1,-1 1-1,1-1 0,-1 1 0,0-1 1,1 1-1,-1-1 0,1 1 0,0-1 1,-1 1-1,1-1 0,-1 1 1,1 0-1,0-1 0,-1 1 0,1 0 1,0 0-1,-1-1 0,1 1 0,0 0 1,-1 0-1,1 0 0,0 0 0,-1 0 1,1 0-1,0 0 0,0 0 0,-1 0 1,1 0-1,1 1 0,39 9-5282,-23-5 1428,7-2-7411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16367,'0'0'9348,"4"12"-8371,4 18-737,-2 0 0,-2 1 1,0-1-1,-2 51 0,-2 89-1510,-3-168-3458,-13-13 1165,-4-9-2875,-4-7-2862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6406,'0'0'18439,"-4"8"-17889,-2-2-363,4-4-104,0 0 0,0 0 1,1 1-1,-1-1 1,1 0-1,-1 1 1,1-1-1,0 1 0,0-1 1,0 1-1,0 0 1,0-1-1,0 1 0,1 0 1,-1 5 885,1-8-963,-1-1 0,0 1 0,1 0 0,-1-1 0,1 1 0,-1 0 0,0-1 0,1 1 0,-1 0 0,0 0 0,1 0 0,-1 0 0,0 0 0,1 0 0,-1 0 0,0 0 0,1 0 0,-1 0 0,0 0 0,1 0 0,-1 0 0,0 1 0,1-1 0,-1 0 0,1 0 0,-1 1 0,0-1 0,1 1 0,-1-1 0,1 0 0,-2 2 0,-16 12 91,17-14-92,1 1 1,-1 0-1,1-1 1,-1 1 0,1 0-1,0-1 1,-1 1 0,1 0-1,0 0 1,0-1-1,-1 1 1,1 0 0,0 0-1,0 0 1,0-1 0,0 1-1,0 0 1,0 0-1,0 0 1,0 0 0,0-1-1,0 1 1,1 0 0,-1 0-1,0-1 1,0 1 0,1 0-1,-1 0 1,1-1-1,-1 1 1,1 0 0,-1-1-1,1 1 1,-1 0 0,1-1-1,0 1 1,9-4 146,-3-17-64,-6 19-74,-1 1-1,0-1 1,0 0-1,1 0 1,-1 0 0,0 1-1,0-1 1,0 0 0,0 0-1,0 0 1,0 1-1,-1-1 1,1 0 0,0 0-1,0 0 1,0 1 0,-1-1-1,1 0 1,0 0-1,-1 1 1,1-1 0,-1 0-1,1 1 1,-1-1 0,1 0-1,-1 1 1,1-1-1,-1 1 1,0-1 0,1 1-1,-1-1 1,0 1-1,0-1 1,1 1 0,-1 0-1,0-1 1,0 1 0,1 0-1,-1 0 1,-1-1-1,-10 8-1063,6 12-3343,7-15-1164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2466,'0'0'21653,"69"-51"-20276,-21 43-96,10 1-480,3-2-128,0 1-353,-4-2-224,-4 0-64,-12 2-288,-13 3-833,-10 5-1538,-9 0-2786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14 115 18610,'0'0'2348,"-1"-9"97,-4-27-848,4 35-943,-1 6-286,-2 19-199,4 32-68,0-55-93,1 0 0,-1 0 0,1 0 1,0 0-1,-1 0 0,1 0 1,0 0-1,0 0 0,-1-1 1,1 1-1,0 0 0,0-1 0,0 1 1,0-1-1,0 1 0,0-1 1,0 1-1,0-1 0,0 1 1,0-1-1,1 0 0,-1 0 0,0 1 1,0-1-1,0 0 0,0 0 1,0 0-1,1-1 0,-1 1 1,0 0-1,0 0 0,0 0 0,0-1 1,0 1-1,0-1 0,0 1 1,0-1-1,1 0 0,42-20 298,-33 12-254,-1 0 1,0-1-1,16-19 0,-11 11 263,-24 27-319,0 1 1,1 0-1,0 0 0,0 0 1,1 1-1,1 1 1,0-1-1,0 1 1,2 0-1,-1 0 0,-5 24 1,10-36 8,0 1 0,0 0 0,0 0 0,0 0 0,0 0 0,0 0 0,1 0 0,-1 0 0,0 0 0,0-1 0,1 1 0,-1 0 0,0 0 0,1 0-1,-1 0 1,1-1 0,-1 1 0,1 0 0,-1-1 0,1 1 0,0 0 0,-1-1 0,1 1 0,0 0 0,0-1 0,-1 1 0,2 0 0,30 4 242,-21-5-164,0-1 0,0-1 0,0 0 0,11-3 0,2-5-22,0 0 0,26-15 0,18-9-68,-66 33-47,-21 36-116,17-51 778,7-12-634,-2 17 32,1 0 1,0 0 0,1 1 0,0 0 0,0-1 0,9-10 0,-11 17-40,1 1 1,-1 0 0,0 0-1,1 0 1,0 0 0,-1 1-1,1 0 1,0-1 0,0 1-1,1 1 1,-1-1 0,0 1 0,1-1-1,-1 1 1,1 0 0,-1 1-1,1-1 1,7 1 0,-9 0-399,24-4-1396,-26 4 1463,-1-1 1,1 1-1,-1 0 0,1 0 1,-1-1-1,1 1 1,-1-1-1,1 1 0,-1-1 1,0 1-1,1 0 0,-1-1 1,0 1-1,1-1 0,-1 0 1,0 1-1,1-1 0,-1 1 1,0-1-1,0 1 0,0-1 1,0 0-1,0 1 1,1-1-1,-1 0 0,0-12-11129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19538,'0'0'1794,"52"-3"1185,-15 0-769,7 1-897,2 2-992,-5 0-289,-7 0-481,-8 0-2113,-10 0-4869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91 5637,'0'0'8269,"8"-9"-6064,-6 6-2063,41-42 2467,-39 41-2312,0 1 0,0-1 1,0 1-1,0 1 0,1-1 0,-1 0 0,1 1 1,0 0-1,0 0 0,0 1 0,0-1 0,6 0 1,-11 2-292,0 0 1,1 0 0,-1 0-1,1 0 1,-1 0 0,0 0-1,1 0 1,-1 0 0,1 0-1,-1 0 1,1 0 0,-1 1-1,0-1 1,1 0 0,-1 0-1,0 0 1,1 1 0,-1-1-1,0 0 1,1 0 0,-1 1-1,0-1 1,1 0 0,-1 1-1,0-1 1,0 0 0,1 1-1,-1-1 1,0 0 0,0 1-1,0-1 1,0 0 0,1 2-1,-2 17 54,-13 20 59,-4-7-4,-3-1-1,-39 48 0,-13 20-46,72-98-47,-1 1-1,1-1 1,0 1-1,1 0 1,-1 0-1,0-1 0,0 1 1,1 0-1,-1 0 1,1 0-1,0 0 1,-1 0-1,1 2 1,0-3 6,0-1 1,0 1-1,1 0 0,-1-1 1,0 1-1,0-1 1,1 1-1,-1-1 1,0 1-1,1 0 1,-1-1-1,1 1 1,-1-1-1,1 1 1,-1-1-1,1 0 0,-1 1 1,1-1-1,-1 1 1,1-1-1,0 0 1,-1 0-1,1 1 1,-1-1-1,2 0 1,4 1 178,1 0 0,0 0 0,0-1 0,-1 0 0,1-1 0,7 0 0,-3 0-86,20-3 159,1-1 0,54-15 0,-64 13-1067,-1-1 0,30-16 0,-49 23 388,-1 1 233,0 0 0,-1-1 0,1 1 0,0 0 0,0 0 0,-1-1 0,1 1 0,0-1 0,-1 1 0,1 0 0,-1-1 0,1 1 0,-1-1 0,1 0 0,-1 1 0,1-1 0,-1 1 0,1-1 0,-1 0 0,0 1 0,1-1 0,-1 0 0,0 1 0,0-1 0,1 0 0,-1 0 0,0 1 0,0-1 0,0 0 0,0 0 0,0-1 0,-4-9-5631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10922,'0'0'11595,"60"5"-10506,-21-10-832,1 0-386,1-3-2145,2 0-3171,-4-1-3844</inkml:trace>
  <inkml:trace contextRef="#ctx0" brushRef="#br0" timeOffset="1">544 20 16015,'0'0'6374,"-2"49"-5189,2-36-832,5-2-289,4-5-1602,7-6-2273,-3 0-3941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14253,'0'0'9257,"4"59"-8616,-8-28-449,-1 4-128,0-1-1217,-4-3-1377,0-5-2147,-2-5-191,1-9 31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13421,'0'0'3619,"4"-9"-715,-3 6-2771,0 0 0,0 0 0,1 0 1,-1 0-1,1 1 0,-1-1 0,1 0 0,0 1 0,0-1 0,0 1 0,1 0 0,-1 0 0,1 0 0,-1 0 1,1 0-1,-1 0 0,1 0 0,0 1 0,0 0 0,0-1 0,0 1 0,0 0 0,0 1 0,0-1 0,0 0 1,0 1-1,1 0 0,3 0 0,1-1-36,1 1 0,-1 1 0,1-1 0,0 1 1,-1 1-1,1 0 0,-1 0 0,0 1 0,0 0 0,14 6 0,-19-7-93,0 0 0,0 0 0,0 0 0,0 1 0,-1-1-1,1 1 1,-1-1 0,1 1 0,-1 0 0,0 0 0,0 0-1,0 0 1,-1 0 0,1 0 0,-1 1 0,1-1 0,-1 0-1,0 1 1,-1-1 0,1 1 0,0 0 0,-1-1 0,0 1-1,0-1 1,0 1 0,0-1 0,-1 1 0,-1 5 0,1-5 87,0 0 1,-1 1-1,0-1 1,0 0 0,0 0-1,0 0 1,-1 0-1,0 0 1,1 0 0,-1-1-1,-1 1 1,1-1-1,0 0 1,-1 0 0,0 0-1,0-1 1,1 1-1,-8 2 1,10-5-92,30 0-1094,-24 0 1079,-1 0-1,0 0 1,0 1 0,0-1 0,0 1 0,0 0 0,0 0 0,0 0 0,0 0 0,0 1 0,-1-1 0,1 1 0,0 0-1,-1 1 1,0-1 0,1 0 0,-1 1 0,0 0 0,0 0 0,0 0 0,-1 0 0,1 0 0,-1 0 0,0 1 0,1-1 0,-2 1-1,1-1 1,0 1 0,-1 0 0,1 0 0,-1 0 0,0 0 0,-1 0 0,1 7 0,0-5 106,-1 0 1,0 0 0,0 0-1,-1 1 1,0-1 0,0 0-1,-1 0 1,0 0 0,0 0-1,0 0 1,0-1 0,-1 1-1,0-1 1,0 1 0,-1-1-1,1 0 1,-1 0-1,0 0 1,-1-1 0,1 0-1,-1 0 1,-8 6 0,5-5 293,0-1 0,-1 0 0,0-1 0,1 0 0,-1-1 0,-15 3 0,19-4-359,1 0 0,0 0 0,-1-1 0,1 0 0,-1 0 0,1 0 0,0-1 0,-1 1 0,1-1 1,-1 0-1,1 0 0,0-1 0,0 1 0,0-1 0,-7-3 0,10 4-156,0 0 0,0 0 0,0 1 0,1-1-1,-1 0 1,0 0 0,0 0 0,1 0 0,-1 0 0,0 0 0,1 0 0,-1 0-1,1 0 1,0 0 0,-1 0 0,1-1 0,0 1 0,-1-2 0,1 2-265,0-1 0,1 1 1,-1 0-1,0 0 1,1-1-1,-1 1 1,1 0-1,-1 0 1,1-1-1,-1 1 0,1 0 1,0 0-1,0 0 1,-1 0-1,1 0 1,0 0-1,0 0 0,0 0 1,0 0-1,0 0 1,0 1-1,1-1 1,1 0-1,17-10-7671</inkml:trace>
  <inkml:trace contextRef="#ctx0" brushRef="#br0" timeOffset="1">496 343 15310,'0'0'11339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11018,'0'0'12748,"39"71"-12139,-38-28-449,-1 3-64,0-3-96,0-5-192,6-9-416,-6-5-353,5-10-128,-5-12-1025,0-12-6246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8808,'0'0'10923,"11"-46"-9642,7 40-320,6 0-417,10 1-384,5 0-63,5 0-1,1 0-96,1 1 32,-8 3 0,1 0-673,-10 0-1793,-5-1-3780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13068,'0'0'7752,"51"-26"-5830,-25 22-737,-1 1-577,2 1-480,1 0-96,-1 1-288,1-3-1153,-10-4-1442,-2-4-3203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17392,'0'0'2211,"51"-1"-3333,-15-12-3234,1 0-6534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6438,'0'0'17793,"1"0"-17775,-1-1 0,0 1 0,0 0 0,0 0 0,0 0 0,1 0-1,-1 0 1,0-1 0,0 1 0,0 0 0,1 0 0,-1 0 0,0 0 0,0 0 0,0 0 0,1 0 0,-1 0 0,0 0 0,0 0 0,1 0-1,-1 0 1,0 0 0,0 0 0,0 0 0,1 0 0,-1 0 0,0 0 0,0 0 0,0 0 0,1 0 0,-1 0 0,0 0 0,0 0 0,0 1-1,1-1 1,-1 0 0,0 0 0,0 0 0,0 0 0,0 0 0,1 1 0,-1-1 0,0 0 0,0 0 0,0 0 0,0 1 0,0-1 0,0 0-1,0 0 1,0 0 0,1 1 0,-1-1 0,2 10 142,0 0 0,-1 0 1,0 0-1,0 0 0,-1 0 0,-1 0 0,-1 10 0,1 14-74,0-12-55,0-16-22,0 0 1,1 0-1,-1 0 1,2 0-1,-1 0 1,1-1-1,2 12 1,-3-17-1,1 1 1,-1-1-1,1 0 1,-1 0-1,1 1 1,-1-1-1,1 0 1,-1 0-1,1 0 1,-1 0-1,1 0 1,0 0-1,-1 0 1,1 0-1,-1 0 1,1 0-1,-1 0 1,1 0-1,0 0 1,-1 0-1,1 0 1,-1-1-1,1 1 1,-1 0-1,1 0 1,-1-1 0,1 1-1,-1 0 1,1-1-1,-1 1 1,0 0-1,1-1 1,-1 1-1,1-1 1,-1 1-1,0-1 1,0 1-1,1-1 1,-1 1-1,0-1 1,0 1-1,1-1 1,-1 0-1,16-22 389,-9 10-353,0-2 0,-2 1-1,1-1 1,-2 1 0,0-1-1,-1-1 1,0 1 0,-1 0-1,-1-1 1,0-15-1,-4 30-74,-3 10-34,-5 12-18,4 2 104,0 1 1,1 0-1,2 0 0,0 0 0,2 0 0,0 27 0,2-51-16,0 0-1,0 1 1,0-1 0,0 0-1,0 0 1,0 0-1,0 1 1,0-1 0,0 0-1,0 0 1,0 0-1,0 1 1,0-1 0,0 0-1,0 0 1,0 0-1,0 0 1,0 1 0,0-1-1,0 0 1,0 0-1,1 0 1,-1 0 0,0 1-1,0-1 1,0 0-1,0 0 1,0 0 0,0 0-1,1 0 1,-1 0-1,0 1 1,0-1 0,0 0-1,0 0 1,1 0-1,-1 0 1,0 0 0,0 0-1,0 0 1,0 0-1,1 0 1,-1 0 0,0 0-1,0 0 1,0 0-1,1 0 1,-1 0 0,0 0-1,0 0 1,0 0-1,1 0 1,11-9 453,9-15 237,-15 13-634,-1 0 0,0 0 1,0 0-1,-1-1 0,0 0 0,-1 1 0,-1-2 0,0 1 1,0 0-1,-1 0 0,-1 0 0,0-1 0,-2-14 0,2 26-66,0 1-1,-1 0 1,1 0-1,0 0 0,0-1 1,0 1-1,0 0 1,0 0-1,0 0 0,-1 0 1,1-1-1,0 1 1,0 0-1,0 0 1,0 0-1,-1 0 0,1 0 1,0 0-1,0 0 1,0-1-1,-1 1 1,1 0-1,0 0 0,0 0 1,-1 0-1,1 0 1,0 0-1,0 0 0,0 0 1,-1 0-1,1 0 1,0 0-1,0 0 1,-1 0-1,1 0 0,0 1 1,0-1-1,0 0 1,-1 0-1,1 0 1,0 0-1,0 0 0,0 0 1,0 0-1,-1 1 1,1-1-1,0 0 0,0 0 1,0 0-1,0 0 1,0 1-1,-1-1 1,1 0-1,0 0 0,0 0 1,0 1-1,0-1 1,0 0-1,0 0 1,0 1-1,-9 11-153,-7 24 124,2 0 0,-17 67 0,36-108 18,0-1 0,0 0 0,-1 0 0,0-1 0,4-7 0,-2-2-74,-1 0 1,-1 0-1,0-1 0,-1 1 1,-1-1-1,0 0 0,-1 0 1,-1 0-1,-3-22 0,1 37 104,-1 1 0,0-1 0,0 1-1,1 0 1,-1-1 0,0 1 0,0 0 0,0 1-1,0-1 1,0 1 0,-6-1 0,6 22-142,0 0 1,1 25 0,-4 30 167,-3 0 355,25-109 83,-6 15-417,0-7-44,-1 0 0,-2-1-1,0 1 1,-2-1 0,-1-1-1,-1 1 1,0-31 0,-4 69-93,-1 0 0,0 1 0,-1-1 0,-1 0 0,-6 18 1,-9 27 87,14-34-219,1 0 0,1 0 0,0 26 0,2-48 68,1-1 0,0 1-1,0 0 1,0-1 0,0 1 0,1 0-1,-1-1 1,0 1 0,0 0-1,0-1 1,0 1 0,1-1 0,-1 1-1,0 0 1,1-1 0,-1 1 0,0-1-1,1 1 1,-1-1 0,1 1-1,-1-1 1,1 1 0,-1-1 0,1 1-1,-1-1 1,1 0 0,-1 1 0,1-1-1,0 0 1,-1 0 0,2 1-1,13 0-5877,-8-1 343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10890,'2'-7'768,"-1"2"229,1 0 0,-1 0 0,1 0 0,0 1 0,0-1 0,0 1 0,5-6 1,-5 42 2034,-20 170-614,18-201-2410,0 0 0,0 0 0,0 0 0,0 0 0,-1 0 0,2 0 1,-1 0-1,0 0 0,0 0 0,0 0 0,0 0 0,1 0 0,-1 0 0,0 0 0,1 0 0,-1 0 0,1 0 0,-1 0 0,1 0 0,-1-1 0,1 1 0,0 0 0,-1 0 1,1-1-1,0 1 0,0 0 0,0-1 0,-1 1 0,1-1 0,0 1 0,0-1 0,0 1 0,0-1 0,0 0 0,0 1 0,0-1 0,0 0 0,0 0 0,0 0 1,0 0-1,0 0 0,0 0 0,0 0 0,0 0 0,1 0 0,2-1 50,-1 0 0,1 0 0,-1 0 0,1-1 0,-1 0 0,0 1 0,0-1 0,1 0 1,-1 0-1,0-1 0,4-3 0,19-28 134,-1-2 0,25-46 0,-50 81-149,-6 11-1,1 1-1,0 0 1,0 0-1,1 0 1,1 0-1,-1 1 1,2 0-1,-2 16 1,4-28-30,1 1 0,-1-1 0,0 0 0,1 1 0,-1-1 0,1 0 0,-1 1 0,1-1 0,-1 0 0,1 0 0,-1 1 0,1-1 0,-1 0 0,1 0 1,-1 0-1,1 0 0,-1 0 0,1 0 0,-1 0 0,1 0 0,0 0 0,-1 0 0,1 0 0,-1 0 0,1 0 0,-1 0 0,1-1 0,-1 1 0,1 0 0,-1 0 0,1 0 1,-1-1-1,1 1 0,0-1 0,21-8 420,50-48 63,-17 11-504,-54 45-2,0 0 1,1 1 0,-1-1 0,0 0-1,0 0 1,0 1 0,1-1 0,-1 1-1,0-1 1,0 1 0,1-1 0,-1 1-1,1 0 1,-1 0 0,0-1 0,1 1-1,-1 0 1,2 1 0,-2-1 3,0 0 0,-1 1-1,1-1 1,0 1 0,-1-1 0,1 1 0,0-1-1,-1 1 1,1-1 0,-1 1 0,1 0 0,-1-1-1,1 1 1,-1 0 0,1 0 0,-1-1 0,1 1-1,-1 0 1,0 0 0,0 0 0,1 1 0,0 7-18,0 0 0,-1 0 0,1 1 0,-3 13 0,1-4 76,-4 33-50,2-19 316,5-34-286,0-1 0,-1 1 1,1-1-1,-1 0 1,1 0-1,-1 0 1,0 0-1,0 0 1,0 0-1,0 0 1,0 0-1,0 0 1,0 0-1,0-5 1,52-142-614,-43 136-191,-4 5-944,-3 1-3747,-3 3-19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15375,'0'0'6117,"48"-32"-6117,-18 32-64,2 0-1729,-2 0-3781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78 132 13773,'0'0'5136,"4"-11"-3231,-1 4-1654,1-1-1,0 1 0,0 0 0,1 0 1,0 1-1,0-1 0,0 1 1,1 0-1,0 0 0,0 1 0,1 0 1,0 0-1,0 0 0,0 1 0,0 0 1,14-6-1,-14 7-127,0 1 0,0-1-1,0 1 1,1 0 0,-1 1 0,0 0 0,1 0-1,10 0 1,-17 1-120,-1 1 0,1-1 0,0 0 0,-1 1 0,1-1 1,-1 0-1,1 1 0,-1-1 0,1 1 0,-1-1 0,1 1 0,-1-1 0,1 1 0,-1-1 0,0 1 0,1 0 0,-1-1 0,0 1 0,0-1 0,1 1 1,-1 0-1,0-1 0,0 1 0,0 0 0,0-1 0,0 1 0,0 0 0,0-1 0,0 1 0,0 0 0,0-1 0,0 1 0,0 0 0,0-1 0,-1 1 1,1 0-1,-9 27 241,2-15-163,-2 0 0,1-1 1,-2 0-1,1 0 0,-2-1 1,-15 14-1,-79 57 68,72-58 8,22-15-91,9-7-48,0 0 1,0 0-1,-1-1 0,1 1 1,-1 0-1,1-1 0,-1 1 1,0-1-1,1 0 0,-1 0 1,0 0-1,-4 1 1,32-29-244,-21 24 196,-1 0 0,0 1-1,1-1 1,0 1 0,-1 0-1,1 0 1,0 0 0,0 1-1,0-1 1,0 1 0,0 0-1,1 0 1,-1 1 0,0-1-1,0 1 1,1 0 0,-1 0-1,0 0 1,8 2 0,-8 0 37,0-1 0,0 1 0,0 1 0,0-1 0,0 0 0,-1 1 0,1 0 1,-1 0-1,1 0 0,-1 1 0,0-1 0,0 0 0,-1 1 0,1 0 0,-1 0 1,0 0-1,0 0 0,2 6 0,-2-7 66,-1 0-1,1 1 1,-1-1-1,1 0 1,0 0 0,0 0-1,0 0 1,1 0 0,-1-1-1,1 1 1,-1-1-1,1 1 1,0-1 0,0 0-1,0 0 1,0 0 0,0-1-1,0 1 1,1-1 0,-1 1-1,1-1 1,-1 0-1,1-1 1,-1 1 0,1-1-1,-1 1 1,7-1 0,-4-1 61,-1 0 1,1 0-1,-1-1 0,0 0 1,1 0-1,-1 0 1,0 0-1,0-1 1,-1 0-1,1 0 1,0 0-1,-1 0 1,0-1-1,0 0 1,0 0-1,0 0 1,5-8-1,-8 11-145,-1 0 0,1 1 1,0-1-1,-1 0 0,1 0 0,0 1 0,-1-1 0,1 0 0,-1 0 1,1 0-1,-1 0 0,0 0 0,1 0 0,-1 0 0,0 0 1,1 0-1,-1 0 0,0 0 0,0 0 0,0 0 0,0 0 0,0 0 1,0 0-1,-1 0 0,1 0 0,0 0 0,-1-1 0,-23-8-2699,0 3-696,6-2-4074,2-3-8862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5862,'0'0'18695,"2"9"-18066,4 13-391,-2-1-1,-1 1 0,-1-1 0,0 1 0,-2 0 0,-2 23 0,-23 143 67,7-71-239,17-72-545,1-45 435,0-1 1,0 1-1,0 0 1,0 0-1,0 0 1,0-1 0,0 1-1,0 0 1,0 0-1,0 0 1,0-1-1,0 1 1,0 0 0,0 0-1,0 0 1,1 0-1,-1-1 1,0 1-1,0 0 1,0 0 0,0 0-1,0 0 1,0 0-1,1-1 1,-1 1-1,0 0 1,0 0 0,0 0-1,0 0 1,1 0-1,-1 0 1,0 0-1,0 0 1,0 0-1,0 0 1,1-1 0,-1 1-1,0 0 1,0 0-1,0 0 1,1 0-1,-1 0 1,0 1 0,0-1-1,0 0 1,1 0-1,-1 0 1,0 0-1,0 0 1,0 0 0,0 0-1,1 0 1,-1 0-1,0 0 1,0 0-1,0 1 1,0-1 0,1 0-1,-1 0 1,0 0-1,0 0 1,0 0-1,0 1 1,0-1 0,0 0-1,0 0 1,0 0-1,1 0 1,-1 1-1,10-16-1590,-2-16-2171,-1-6-2013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14830,'0'0'6913,"10"-5"-6277,15-3-326,0 1 1,1 2-1,0 0 1,0 1-1,37 0 1,-26 3-268,190-4-81,-224 6 51,1-1-1,0 1 1,0-1 0,0 1 0,-1 0-1,1 0 1,0 1 0,-1-1-1,1 1 1,-1 0 0,1 0-1,-1 0 1,0 0 0,0 1 0,0-1-1,0 1 1,0 0 0,-1 0-1,1 0 1,-1 0 0,0 0 0,0 0-1,0 1 1,0-1 0,0 1-1,1 6 1,3 9 166,-1 0 0,-1 0 0,-1 0 0,1 23 0,-1-15-147,33 285-1190,-35-312 1011,-1 1-1,0-1 1,0 1 0,1 0-1,-1-1 1,0 1 0,0 0-1,0-1 1,0 1-1,0 0 1,0-1 0,0 1-1,0 0 1,0-1 0,0 1-1,0 0 1,0-1 0,0 1-1,-1 0 1,1-1-1,0 1 1,-1 0 0,1-1-1,0 1 1,-1-1 0,1 1-1,0-1 1,-1 1 0,1-1-1,-1 1 1,1-1 0,-1 1-1,1-1 1,-1 1-1,0-1 1,1 0 0,-1 1-1,1-1 1,-1 0 0,0 0-1,1 1 1,-1-1 0,0 0-1,1 0 1,-1 0-1,0 0 1,0 0 0,-18 2-6761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13933,'0'0'8296,"56"-16"-6887,1-10-63,16-7-225,10-1-481,7-1-255,2 6-193,-10 4-160,-12 8 0,-15 8-577,-12 7-928,-19 2-1218,-11 0-159,-13 6-2756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12107,'0'0'7015,"12"-4"-5216,10-7-1292,-1-1 0,0-1 1,0-1-1,-1 0 0,-1-2 0,23-23 0,-17 13-411,-16 15 43,0 2 0,1-1-1,0 1 1,0 1 0,1 0 0,14-9 0,-24 17-136,-1 0-1,1 0 1,-1 0 0,1 0 0,-1 0-1,1 0 1,-1 0 0,1 0 0,-1 0-1,1 0 1,-1 0 0,0 1 0,1-1 0,-1 0-1,1 0 1,-1 0 0,1 1 0,-1-1-1,0 0 1,1 1 0,-1-1 0,0 0-1,1 1 1,-1-1 0,0 0 0,1 1 0,-1-1-1,0 1 1,0-1 0,1 0 0,-1 1-1,0-1 1,0 1 0,0-1 0,0 1-1,0-1 1,0 1 0,1-1 0,-1 1-1,0-1 1,0 1 0,-1-1 0,1 1 0,0 0-1,1 28 113,-1-25-45,-2 38 522,-12 70-1,2-35-1957,7 0-6618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11307,'0'0'12908,"-13"48"-12332,8-11-351,5 2-161,-2 2-32,2-4-64,0-4-833,0-4-673,5-9-415,-3-7 31,0-8-352,-2-18-6823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15471,'0'0'4900,"7"0"-4104,101 6 290,-84-2-1014,0-2 0,1 0 0,-1-2-1,1-1 1,-1-1 0,0-1-1,44-11 1,-49 7-95,0 0-1,27-16 1,-41 21 40,0-1-1,-1 0 1,1-1 0,-1 1 0,0-1-1,0 0 1,0 0 0,0 0 0,-1 0 0,1-1-1,-1 0 1,0 1 0,-1-1 0,3-6-1,-31 59 577,11-13-445,3 0 0,0 1 0,3 0-1,1 1 1,1 0 0,2 0 0,2 1 0,1-1 0,5 45 0,-1-70-131,0-1 0,2 0 0,-1 0 0,1-1 0,1 1 0,0-1 0,0 0 0,1 0 0,1-1 1,13 17-1,21 34-2490,-33-34-136,-8-26 2398,0 1-1,0 0 1,0-1 0,1 1-1,-1-1 1,0 1-1,0 0 1,0-1 0,-1 1-1,1-1 1,0 1 0,0 0-1,0-1 1,0 1-1,0-1 1,-1 1 0,1 0-1,0-1 1,-1 1-1,1-1 1,0 1 0,-1-1-1,0 1 1,-14 2-4524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9161,'0'0'11434,"62"-38"-11305,-39 27-97,4 4-289,0 2-1793,-4 2-3074,0 3-1411</inkml:trace>
  <inkml:trace contextRef="#ctx0" brushRef="#br0" timeOffset="1">326 29 6694,'0'0'12396,"39"0"-12428,-28 0-64,-4-1-1442,9-7-2786,1-4-4868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11659,'0'0'7719,"64"24"-6726,-14-31-288,6-8-385,1 1-128,1 1-128,-6 4-31,-8 5-1123,-10 2-2177,-11 2-4324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10666,'0'0'8323,"12"-8"-6300,-4 2-1673,-1 1 1,1 0-1,0 0 0,0 1 1,0 0-1,0 1 0,1 0 1,0 0-1,-1 0 0,1 1 1,0 1-1,0 0 0,0 0 1,0 0-1,15 2 0,-22-1-326,0 1 1,0-1-1,-1 1 0,1-1 1,0 1-1,-1-1 0,1 1 1,-1 0-1,1 0 0,-1 0 0,1 0 1,-1 0-1,1 0 0,-1 0 1,0 1-1,0-1 0,0 0 0,0 1 1,0-1-1,0 1 0,0-1 1,1 4-1,-1-1 21,0-1 0,0 1 0,0 0 0,-1 0 0,0 0 0,0 0 0,0 0 0,0 0 0,0 0 0,-2 4 0,0 3 24,-1 0 0,-1 0 0,0 0 0,0 0 0,-1 0 0,-6 10 1,-12 10 55,-49 55 1,72-86-130,0 1 0,-1-1 0,1 0 0,0 0 1,0 0-1,0 1 0,0-1 0,0 0 1,0 0-1,0 0 0,0 1 0,0-1 1,0 0-1,0 0 0,0 1 0,0-1 1,0 0-1,0 0 0,0 0 0,0 1 0,0-1 1,0 0-1,0 0 0,0 0 0,1 1 1,-1-1-1,0 0 0,0 0 0,0 0 1,0 0-1,0 1 0,0-1 0,1 0 1,-1 0-1,0 0 0,0 0 0,0 0 0,1 0 1,-1 0-1,0 1 0,0-1 0,0 0 1,0 0-1,1 0 0,-1 0 0,0 0 1,0 0-1,1 0 0,-1 0 0,0 0 1,0 0-1,0 0 0,1 0 0,-1 0 0,0 0 1,0 0-1,1 0 0,26 2-12,31-6-11,-24-2-1062,46-15-1,-25-2-3108,-8-7-4832,-24 6-3195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57 8136,'-11'-7'2594,"1"0"-2201,-1 1 0,1 0 0,-2 1 0,1 0 0,0 0 0,-1 2 0,0-1 0,0 2 1,0-1-1,0 2 0,-1-1 0,1 2 0,0 0 0,-1 0 0,-18 3 0,18 2-356,0 0 0,1 0 0,-1 1 0,1 1 0,0 0 0,1 1 0,-1 0 0,-10 11 0,-77 81 348,98-100-383,-17 21 217,1-1 0,0 2 0,2 0 0,-19 37 0,29-48-173,0 0 1,0 0-1,1 1 1,1 0-1,0 0 0,0 0 1,2 0-1,-1 0 1,1 1-1,1-1 0,0 0 1,3 16-1,-1-19-28,1 0 1,0-1-1,1 1 0,-1-1 1,2 1-1,-1-1 0,1-1 0,0 1 1,1-1-1,0 0 0,0 0 1,1 0-1,-1-1 0,1 0 1,1 0-1,-1-1 0,12 6 0,-3-2 45,0 0-1,0-2 1,1 0-1,0 0 1,0-2-1,0 0 1,1-1-1,20 2 1,-18-5 177,1-1 0,-1-1 0,1 0 0,-1-2 0,0 0 0,0-1 0,0-1 0,0-1 0,-1-1 0,0 0 0,0-2 0,22-13 0,-19 8 33,0 0-1,-2-2 1,0-1-1,0 0 1,-2-1-1,0-1 1,-1-1-1,-1 0 1,17-30-1,-25 37-126,-1 0-1,-1-1 1,0 0 0,-1 0-1,0 0 1,-1 0 0,-1-1-1,0 1 1,-1-1 0,-1 0 0,0-16-1,-1 23-130,0 0 1,-1 0-1,-1 0 0,1 0 0,-1 0 0,-1 1 0,1-1 1,-1 1-1,-1 0 0,1-1 0,-1 2 0,0-1 0,-1 0 1,0 1-1,0 0 0,0 0 0,0 0 0,-1 0 1,0 1-1,-1 0 0,-12-8 0,10 8-176,-1 0-1,1 1 1,-1 0 0,1 0 0,-1 1-1,0 0 1,0 1 0,-1 0-1,1 1 1,0 0 0,-1 1-1,1-1 1,0 2 0,-1 0-1,1 0 1,0 1 0,0 0-1,-19 7 1,19-5-434,1 1 1,0 0-1,0 0 0,0 1 1,0 0-1,1 1 0,0 0 0,0 0 1,1 0-1,0 1 0,-11 16 0,-7 15-6537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 9289,'-2'-16'11922,"-3"36"-9685,-5 42-2976,4-24 840,2 0-1,1 1 1,2 0-1,6 49 0,-5-85-155,1 0 0,0 0 0,0-1 0,1 1-1,-1-1 1,1 1 0,-1-1 0,1 0 0,0 1-1,-1-1 1,1 0 0,3 2 0,11 2-2566,-16-7 2316,1 1-1,0 0 0,0-1 0,-1 1 0,1-1 0,0 1 1,-1-1-1,1 1 0,-1-1 0,1 1 0,0-1 0,-1 1 0,1-1 1,-1 0-1,0 1 0,1-1 0,-1 0 0,1 0 0,-1 1 0,0-1 1,0 0-1,1-1 0,3-17-8369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10634,'0'0'5120,"8"0"-3316,163 12 1568,-117-6-3149,0-2 0,67-4 0,-115 0-263,-1-1 0,1 0-1,0 0 1,-1-1 0,1 0 0,0 0 0,6-3-1,-10 4 57,-1 0 0,1 0 0,0 0 0,-1 0 0,1 0 0,-1-1-1,1 1 1,-1 0 0,0-1 0,1 1 0,-1-1 0,0 0 0,0 1-1,0-1 1,0 0 0,0 0 0,-1 1 0,1-1 0,0 0-1,-1 0 1,1 0 0,-1 0 0,0-3 0,0 4 171,-9 44-321,3 17-172,2 1-1,3-1 1,2 1 0,17 102-1,-13-115-4261,-3-16-1733,-2-11-2304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12908,'0'0'5413,"46"12"-4484,-7-10 96,8 0-288,1-2-449,5 0-160,-5-12-32,2-4-32,-8-3-864,-5-4-1603,-7-2-4964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90 116 2723,'0'0'17488,"-5"-8"-15160,3 6-2232,1 0 1,0 1 0,0-1 0,0 1 0,0-1-1,0 0 1,0 0 0,1 0 0,-1 1-1,0-1 1,1 0 0,0 0 0,-1 0 0,1 0-1,0 0 1,0 0 0,0 0 0,1-4-1,1 3 6,0 1 0,0-1-1,0 1 1,0 0 0,1-1-1,-1 1 1,1 0-1,0 0 1,-1 1 0,1-1-1,0 1 1,0-1-1,0 1 1,0 0 0,4-1-1,-2 0-31,79-26 1218,-77 26-1206,0 0 0,-1 1 1,1 0-1,0 0 0,0 0 1,0 1-1,0 0 1,0 1-1,0 0 0,11 2 1,-17-2-76,1 0 1,-1 0 0,0 0-1,0 0 1,1 0 0,-1 1-1,0-1 1,0 0 0,0 1-1,0-1 1,0 1 0,0-1-1,-1 1 1,1-1 0,0 1-1,-1-1 1,1 1 0,-1 0-1,0-1 1,1 1 0,-1 0-1,0 0 1,0-1 0,0 1-1,0 0 1,-1-1 0,1 1-1,0 0 1,-1-1 0,0 3-1,0 3 54,-1 0 0,1 0 0,-2 0 0,1 0 0,-7 12 0,0-4-18,-1 0-1,0 0 1,-1-1 0,-1-1 0,0 0-1,-1 0 1,-1-1 0,1-1-1,-24 14 1,48-28-71,-1 0 1,1 1-1,0 0 0,0 1 0,0 0 1,-1 1-1,14 1 0,-9-1-33,-10 0 16,-1 1-1,1-1 1,0 1 0,-1 0-1,1 0 1,-1 0 0,1 1-1,-1-1 1,0 1 0,1 0-1,-1 0 1,0 1-1,0-1 1,-1 1 0,1 0-1,0 0 1,-1 0 0,0 1-1,0-1 1,3 5 0,-5-6 66,1 0 1,-1 0 0,0 1-1,0-1 1,-1 0 0,1 1-1,0-1 1,-1 1 0,1-1-1,-1 1 1,0 0 0,0-1 0,0 1-1,0-1 1,-1 1 0,1-1-1,-1 1 1,1-1 0,-1 1-1,0-1 1,0 0 0,0 1 0,0-1-1,0 0 1,0 0 0,-1 1-1,1-1 1,-1 0 0,0-1-1,1 1 1,-1 0 0,0 0 0,0-1-1,0 1 1,0-1 0,-1 1-1,-3 0 1,-8 6 187,-1 0 0,0-2 0,0 0 0,-1 0 0,0-1-1,1-2 1,-2 1 0,1-2 0,0 0 0,-1-1 0,1 0 0,-1-2 0,1 0 0,-29-5 0,41 5-254,0 0 1,1 0-1,-1 0 1,1-1 0,-1 1-1,1-1 1,0 0-1,0 0 1,0 0 0,0-1-1,0 1 1,0-1-1,0 1 1,1-1 0,-3-3-1,4 4-159,0 0-1,0 0 1,0 0-1,0 0 1,1 1-1,-1-1 1,0 0-1,1 0 1,0 0-1,-1 0 1,1 0-1,0-3 1,1 2-311,-1 0 0,0 1 1,1-1-1,0 1 0,0-1 1,0 1-1,0 0 0,0-1 1,0 1-1,0 0 0,3-4 1,16-16-8412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16752,'0'0'3651,"69"4"-3074,-25-11-129,9-5-416,0-1 0,-3 1-1089,-9 3-1057,-10 1-2018,-15 4-1281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12396,'0'0'6822,"55"19"-5509,-14-19-63,9 0-706,3 0-384,5 0-128,-1 0-961,-6-2-1921,-10-2-3620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9097,'0'0'3678,"13"-9"-1511,2-1-1668,1 0-1,0 1 0,0 1 1,1 0-1,0 2 1,0-1-1,1 2 0,0 1 1,0 0-1,29-2 1,-45 6-490,0 0 1,0 0-1,0 0 1,0 0-1,1 0 1,-1 1-1,0-1 1,0 1-1,0 0 1,0 0-1,0 0 1,0 0-1,0 0 1,0 0-1,-1 0 0,1 0 1,0 1-1,-1-1 1,1 1-1,-1-1 1,3 4-1,-2-2 59,0 1-1,-1-1 0,1 1 0,-1 0 1,0 0-1,0-1 0,0 1 0,0 0 0,-1 0 1,0 0-1,0 5 0,0 4 122,-2 0 0,0 1 0,0-1 0,-1 0 0,-1 0 0,-6 17 0,-10 13-176,-2 0-1,-2-1 1,-2-1 0,-54 66 0,80-106-78,-19 19-1374,5-11-4691,6-7-6789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15118,'0'0'11873,"6"2"-11590,27 5 16,-32-7-293,-1 0 1,0 0-1,1 0 1,-1 0-1,0 0 1,1-1-1,-1 1 1,0 0-1,1 0 1,-1 0-1,0-1 1,0 1-1,1 0 1,-1 0-1,0-1 1,0 1-1,1 0 1,-1 0-1,0-1 1,0 1-1,0 0 1,0-1-1,1 1 1,-1 0-1,0-1 1,0 1-1,0 0 1,0-1-1,0 1 1,0 0-1,0-1 1,0 1 0,0-1-1,0 1 1,0 0-1,0-1 1,0 1-1,0 0 1,-1-1-1,1 1 1,0 0-1,0-1 1,0 1-1,-1-1 1,1 1-6,0-1 1,0 0-1,-1 0 1,1 1-1,-1-1 1,1 0-1,0 1 1,-1-1-1,1 0 1,-1 1-1,1-1 1,-1 1-1,0-1 1,1 0-1,-1 1 1,0 0 0,1-1-1,-1 1 1,0-1-1,1 1 1,-1 0-1,0 0 1,0-1-1,-1 1 1,-30 4 61,31-3-53,0-1-1,0 1 0,0-1 1,1 1-1,-1 0 0,0-1 0,0 1 1,0 0-1,1 0 0,-1-1 1,0 1-1,1 0 0,-1 0 1,1 0-1,-1 0 0,1 0 1,-1 0-1,1 0 0,-1 0 1,1 0-1,0 0 0,0 1 0,0-1 1,0 0-1,0 0 0,0 1 1,1-1-61,0 0 0,0-1 1,1 1-1,-1 0 0,1-1 1,-1 0-1,0 1 0,1-1 1,-1 0-1,1 0 0,-1 0 1,0 0-1,1 0 0,-1 0 1,1 0-1,1 0 1,14-2-4369,-4-5-1896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263 113 10154,'0'0'2717,"0"-10"-278,0 7-2413,0 0 158,1 1 0,-1-1 1,0 0-1,0 0 1,0 1-1,0-1 1,0 0-1,0 0 0,-1 1 1,0-1-1,1 0 1,-1 0-1,0 1 1,0-1-1,-1 1 0,1-1 1,0 1-1,-1 0 1,1-1-1,-1 1 1,0 0-1,0 0 1,0 0-1,0 0 0,0 0 1,0 1-1,-1-1 1,1 1-1,-1-1 1,1 1-1,-1 0 0,1 0 1,-1 0-1,1 0 1,-1 0-1,-5 0 1,1 1-139,0-1 0,1 1 0,-1 1 0,0-1 0,0 1 0,1 0 0,-1 1 0,1 0 0,-1 0 0,1 0 0,0 1 0,-1 0 1,1 0-1,1 0 0,-1 1 0,0 0 0,1 0 0,0 0 0,0 1 0,0 0 0,0 0 0,1 0 0,0 0 0,0 1 0,0 0 0,-3 8 0,-2 4 26,2-1-1,0 1 0,1 0 0,1 1 0,0-1 1,1 1-1,2 0 0,-2 25 0,4-40-62,0 1 0,0-1 0,0 0 0,0 0 0,1 1 1,0-1-1,-1 0 0,1 0 0,1 0 0,-1 0 0,1 0 0,0 0 0,-1 0 0,2 0 0,-1-1 0,0 1 0,1-1 0,0 0 1,-1 0-1,7 6 0,-4-7 2,-1 1 1,1-1 0,-1 0-1,1 0 1,0 0 0,0 0-1,0-1 1,0 0 0,0 0-1,0-1 1,1 1 0,-1-1-1,0 0 1,0 0 0,0-1-1,0 0 1,6-1-1,0-1 42,0 0 0,0 0 0,-1-2 0,1 1 0,-1-1 0,0-1 0,0 0 0,-1 0 0,0-1 0,0 0 0,0-1 0,-1 0-1,0 0 1,-1-1 0,0 1 0,7-12 0,-7 10 136,-1-1 0,0 0 1,0 0-1,-1-1 0,-1 1 0,0-1 0,0 0 0,-2-1 0,1 1 1,-1 0-1,-1-1 0,0 1 0,-1-1 0,-2-17 0,1 25-202,0 1-1,0-1 0,-1 0 1,0 1-1,0-1 0,0 1 0,0 0 1,0 0-1,-1 0 0,0 0 1,0 0-1,0 0 0,-1 1 0,1-1 1,-1 1-1,1 0 0,-1 0 1,0 1-1,-1-1 0,1 1 0,0 0 1,-1 0-1,1 0 0,-1 0 1,1 1-1,-1 0 0,0 0 1,1 0-1,-1 1 0,0-1 0,0 1 1,0 0-1,0 1 0,1-1 1,-1 1-1,-8 2 0,11-2-136,0 0-1,0 0 1,0 0 0,0 0-1,0 1 1,1-1 0,-1 1-1,0-1 1,1 1 0,-1 0-1,1-1 1,-1 1 0,1 0-1,0 0 1,0 0-1,0 0 1,0 0 0,0 0-1,0 1 1,0 1 0,0 1-711,0 0 0,0 0 0,0 0 0,1 0 0,0 0 0,0 0 0,1 0 0,0 8 0,7 8-5593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62 9513,'0'-7'1441,"1"-6"-1678,0-26 6678,0 36-3298,-1 25-2219,-1 130 1084,-25 174-1,23-294-1976,2-20-3,0 0 1,-1 1-1,-5 17 0,-7-73 292,-10-65-724,11 60 302,-6-56 0,19 103 87,0 0 1,-1-1-1,1 1 1,0 0-1,0-1 1,0 1-1,0 0 1,0-1-1,0 1 1,0 0-1,0-1 1,1 1-1,-1 0 1,0 0-1,1-1 1,-1 1-1,1 0 1,0 0-1,-1-1 1,1 1-1,0 0 1,0 0-1,-1 0 1,1 0-1,0 0 1,0 0-1,0 0 1,0 1-1,3-2 1,0 0-43,0 2 0,0-1 0,0 0-1,0 1 1,1 0 0,-1 0 0,0 0 0,4 1 0,14 0-414,7-1-1066,22 1-2473,-45-2 2920,0 1 0,0-1 1,0-1-1,0 1 0,0-1 0,6-3 1,17-11-5568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84 3748,'2'-10'3827,"0"-6"-2379,3-18 255,2 10 6085,-26 76-7058,2 1 0,2 1 1,2 0-1,-5 63 0,-1 226-495,37-404 2653,33-222-1884,-50 280-1011,0-1 1,0 0 0,0 1 0,0-1 0,1 1 0,0 0-1,-1-1 1,1 1 0,0 0 0,1 0 0,-1 0 0,0 1-1,1-1 1,0 0 0,-1 1 0,1 0 0,3-3 0,-4 4-2,0 1 0,0-1 1,0 1-1,0-1 0,0 1 0,-1 0 1,1-1-1,0 1 0,0 0 0,0 0 1,0 0-1,0 1 0,0-1 0,0 0 1,0 1-1,0-1 0,-1 1 1,1 0-1,0 0 0,0-1 0,-1 1 1,1 0-1,0 1 0,-1-1 0,1 0 1,-1 0-1,1 1 0,-1-1 1,0 0-1,0 1 0,0 0 0,0-1 1,2 4-1,1 2 29,0 1 0,-1-1 0,0 1 0,0 0 0,-1 1 0,0-1-1,0 0 1,-1 0 0,0 1 0,0-1 0,-1 1 0,-1 11 0,20-41 1057,-12 12-1090,1-1-1,-1 1 1,16-13-1,-20 19-11,0 1 0,1-1 0,-1 1-1,1-1 1,-1 1 0,1 0 0,0 0-1,0 1 1,0-1 0,0 1 0,0 0-1,0 0 1,7-1 0,-10 3 25,0-1-1,0 1 1,0-1 0,0 1 0,0-1 0,0 1 0,0 0-1,0 0 1,-1-1 0,1 1 0,0 0 0,0 0 0,-1 0-1,1 0 1,-1 0 0,1 0 0,-1 0 0,1 0 0,-1 0-1,1 0 1,-1 0 0,0 0 0,0 0 0,1 0 0,-1 0 0,0 0-1,0 0 1,0 0 0,0 1 0,-1 0 0,1 48 598,-1-35-477,3 0 141,4-12-651,12-18-3001,-10 6 753,5-6-3615,-1-1-4298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11179,'0'0'13378,"3"9"-12615,-2-5-718,0 0 0,1 0 0,-1-1-1,1 1 1,0-1 0,0 0 0,0 1 0,0-1 0,0 0 0,1 0 0,0 0-1,-1-1 1,5 4 0,-2-3-23,0 0 0,-1-1 0,1 0 0,0 0 0,0 0 0,0-1-1,0 0 1,0 0 0,1 0 0,-1 0 0,0-1 0,6 0 0,-6 0-7,0 0 0,0 0 1,0 0-1,0-1 0,0 0 0,0 0 1,0 0-1,0-1 0,0 0 1,0 0-1,-1 0 0,1 0 0,6-5 1,-8 5-1,-1-1 1,1 1 0,-1-1 0,0 0-1,0 1 1,0-1 0,0 0 0,-1 0-1,1 0 1,-1 0 0,1-1 0,-1 1-1,0 0 1,-1-1 0,1 1 0,0 0-1,-1-1 1,0 1 0,0-1 0,0-5-1,-1 8-21,1-1 0,0 1-1,0 0 1,-1 0 0,1 0 0,-1-1-1,1 1 1,-1 0 0,1 0-1,-1 0 1,0 0 0,0 0-1,1 0 1,-1 0 0,0 0 0,0 1-1,0-1 1,0 0 0,0 0-1,0 1 1,0-1 0,0 0-1,0 1 1,-1 0 0,1-1 0,0 1-1,0-1 1,0 1 0,-1 0-1,1 0 1,0 0 0,0 0-1,0 0 1,-1 0 0,1 0 0,0 0-1,0 0 1,-2 1 0,-2 0-54,1-1 0,-1 1 0,1 0 1,-1 0-1,1 1 0,0-1 0,0 1 0,-1 0 1,-5 4-1,4 0 33,0 0 0,0 0 0,0 1 0,1 0 0,0 0 0,0 0 0,1 1 0,-7 15 0,8-18 39,1 1-1,0 0 0,0 0 0,0 0 1,1 0-1,0 1 0,0-1 0,1 0 0,0 0 1,0 1-1,0-1 0,1 0 0,1 7 0,-1-11-2,0 0 0,0 0 0,0-1-1,0 1 1,1 0 0,-1 0-1,0-1 1,1 1 0,0-1 0,-1 1-1,1-1 1,0 0 0,-1 0 0,1 1-1,0-1 1,0-1 0,0 1-1,0 0 1,0 0 0,0-1 0,1 1-1,-1-1 1,0 0 0,0 1-1,0-1 1,0 0 0,0 0 0,1 0-1,-1-1 1,3 0 0,3 0 16,0 0 1,-1 0 0,1-1-1,-1 0 1,0-1-1,1 1 1,8-6 0,1-3-8,-1-2 1,0 1 0,-1-2 0,0 0 0,-1-1 0,17-23 0,-2-3-5,35-63 0,-52 84-4,-2 0 1,0-1 0,-2 0-1,0 0 1,8-34 0,-16 54-5,0 1-1,0 0 1,0 0 0,0-1 0,0 1 0,0 0 0,1 0 0,-1-1-1,0 1 1,0 0 0,0 0 0,0-1 0,0 1 0,0 0 0,0-1-1,0 1 1,0 0 0,0 0 0,0-1 0,0 1 0,0 0 0,-1 0-1,1-1 1,0 1 0,0 0 0,0 0 0,0-1 0,0 1 0,-1 0-1,1 0 1,0 0 0,0-1 0,0 1 0,0 0 0,-1 0 0,1 0-1,0 0 1,0-1 0,-1 1 0,1 0 0,0 0 0,-1 0 0,-11 7 160,-12 19-34,17-12-68,1 1 0,0-1 0,0 1 0,2 1 0,0-1 0,1 0 0,0 1 0,1 0 0,1 0 0,0-1 0,3 26 1,0-30-41,-1 0 1,2 0 0,0 0 0,0-1 0,1 1 0,0-1 0,0 0 0,2 0 0,-1-1 0,1 1-1,0-1 1,1 0 0,0-1 0,0 0 0,1 0 0,0 0 0,11 7 0,7-1-94,-32-27-340,-33-36-485,11 20 609,-2 2 0,0 0 0,-1 3 0,-63-38-1,93 61 344,0 1 0,1 0 0,-1 0 0,0-1 0,1 1 0,-1 0 0,1-1 0,-1 1 0,1 0-1,-1-1 1,1 1 0,-1-1 0,1 1 0,-1-1 0,1 1 0,-1-1 0,1 1 0,0-1 0,-1 0-1,1 1 1,0-1 0,0 1 0,-1-1 0,1 0 0,0 1 0,0-1 0,0-1 0,16-4 469,44 4-656,-47 3 325,58-1-553,-19 1 317,54-7 0,-55-3-3784,-4-6-3740,-18 2-7479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8488,'0'-6'9283,"8"40"-7951,-7-33-1338,-1 1 0,1-1-1,0 1 1,0 0 0,-1-1 0,1 0-1,0 1 1,0-1 0,0 0-1,1 1 1,-1-1 0,0 0-1,0 0 1,1 0 0,-1 0 0,0 0-1,1 0 1,-1-1 0,1 1-1,0 0 1,-1-1 0,1 1-1,-1-1 1,4 1 0,-1-1 37,-1-1 1,0 1-1,0-1 1,1 0-1,-1 0 0,0 0 1,0 0-1,5-4 1,20-4-30,-27 9-13,0 0 1,0 0 0,0 0-1,0 0 1,0 1 0,0-1-1,0 0 1,0 1-1,0-1 1,0 1 0,0-1-1,0 1 1,-1-1 0,1 1-1,0 0 1,0-1 0,0 1-1,-1 0 1,1-1 0,0 1-1,-1 0 1,1 0 0,-1 0-1,1 0 1,-1 0 0,1 1-1,4 10-156,15 26-288,-1-22-4101,-8-14-1818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113 166 8008,'0'0'2503,"3"-8"684,0 1-2169,9-24 1438,-9 7 2105,-4 23-4475,1 1 1,0-1 0,-1 1 0,1-1 0,0 1 0,-1 0 0,1-1 0,0 1-1,-1-1 1,1 1 0,-1 0 0,1 0 0,-1-1 0,1 1 0,-1 0 0,1 0-1,-1-1 1,1 1 0,-1 0 0,1 0 0,-1 0 0,1 0 0,-1 0 0,1 0 0,-1 0-1,1 0 1,-1 0 0,0 0 0,1 0 0,-1 0 0,1 0 0,-1 1 0,1-1-1,-1 0 1,1 0 0,-1 1 0,0-1 0,-22 10 493,15-2-558,0-1-1,0 1 1,1 0 0,0 0 0,1 1 0,0 0 0,0 0 0,0 1 0,2 0 0,-1 0 0,1 0 0,0 0 0,1 0 0,0 1 0,1 0 0,0-1 0,0 15 0,2-23-20,0-1 1,0 0 0,0 1 0,0-1-1,0 1 1,1-1 0,-1 1-1,0-1 1,1 0 0,-1 1 0,1-1-1,-1 0 1,1 1 0,0-1-1,-1 0 1,1 0 0,0 0 0,0 0-1,0 0 1,0 0 0,0 0 0,0 0-1,0 0 1,0 0 0,1 0-1,-1 0 1,0-1 0,0 1 0,1-1-1,-1 1 1,0-1 0,1 1 0,-1-1-1,1 0 1,-1 0 0,1 1-1,-1-1 1,0 0 0,1 0 0,-1 0-1,1-1 1,-1 1 0,0 0-1,1-1 1,-1 1 0,1 0 0,0-2-1,7 0 29,-1-1-1,0 0 0,0 0 0,-1-1 0,1 0 0,13-9 0,-4-1 98,0 0-1,-1-2 0,-1 1 0,0-2 1,-1 0-1,-1-1 0,-1 0 1,0-1-1,-2 0 0,0-1 1,-1 0-1,13-43 0,-23 49 190,-8 23-338,-10 23-109,-1 11 122,-14 48 0,29-76 2,1 1-1,0-1 1,1 1 0,1 0 0,1 0 0,1 32 0,0-47 6,0 0-1,0 1 1,0-1-1,0 0 1,1 1-1,-1-1 1,0 0 0,1 1-1,-1-1 1,1 0-1,-1 0 1,1 1 0,0-1-1,0 0 1,-1 0-1,1 0 1,0 0 0,0 0-1,0 0 1,0 0-1,0-1 1,0 1 0,0 0-1,3 1 1,-2-2 16,0 1 0,0-1 0,1 1 0,-1-1 0,0 0 0,1 0 1,-1 0-1,0 0 0,1-1 0,-1 1 0,0-1 0,0 1 0,3-2 0,3-1 63,0 0-1,-1 0 1,0-1-1,0 0 1,0-1-1,0 0 1,7-7-1,-4 3-37,-1-2 0,-1 1 0,0-1 0,0 0 0,-1-1-1,7-16 1,-10 20-24,-1 0 0,0 1-1,-1-2 1,0 1 0,0 0-1,-1 0 1,0-1 0,0 1-1,-1 0 1,0-1 0,-2-11-1,2 20-18,0-1-1,0 1 1,0 0-1,0-1 0,0 1 1,0 0-1,0 0 1,0-1-1,0 1 1,0 0-1,0-1 1,0 1-1,0 0 1,0 0-1,-1-1 1,1 1-1,0 0 0,0 0 1,0-1-1,0 1 1,-1 0-1,1 0 1,0 0-1,0-1 1,-1 1-1,1 0 1,0 0-1,0 0 1,-1 0-1,1-1 0,0 1 1,0 0-1,-1 0 1,1 0-1,0 0 1,-1 0-1,1 0 1,0 0-1,0 0 1,-1 0-1,1 0 0,-1 0 1,-12 11-132,-7 16 20,15-19 103,2-1 0,-1 1 1,1 0-1,0 0 0,-3 16 0,5-23 9,1 1 0,0-1 0,0 1 0,0-1 0,0 1 0,0-1 0,0 1 0,0-1 0,0 1 0,0-1 0,1 0-1,-1 1 1,1-1 0,-1 1 0,1-1 0,-1 0 0,1 1 0,0-1 0,0 0 0,0 0 0,-1 0 0,1 0 0,0 0-1,1 0 1,-1 0 0,0 0 0,0 0 0,0 0 0,0 0 0,1 0 0,-1-1 0,0 1 0,1-1 0,-1 1 0,0-1-1,1 1 1,-1-1 0,1 0 0,-1 0 0,3 0 0,30 2 45,0-1 0,66-9-1,18 1-789,-118 7 709,-2-1 136,-1 1 0,1 0 0,0-1 0,-1 0 0,1 1 0,0-1 0,0 0 0,0 0 0,0 0 0,0 0 0,0-1 0,0 1 0,-3-3 0,-6-9 71,0-1 0,0-1-1,2 0 1,-14-26 0,23 40-209,1 1 0,-1-1 0,0 1 1,0-1-1,0 1 0,1-1 0,-1 1 0,0-1 0,0 1 1,1-1-1,-1 1 0,0-1 0,1 1 0,-1 0 1,1-1-1,-1 1 0,1 0 0,-1-1 0,1 1 0,-1 0 1,1-1-1,-1 1 0,1 0 0,-1 0 0,1 0 1,-1 0-1,1-1 0,-1 1 0,1 0 0,-1 0 0,1 0 1,0 0-1,-1 0 0,1 0 0,-1 0 0,1 1 0,-1-1 1,1 0-1,-1 0 0,1 0 0,0 1 0,37 1-2124,-32-2 1287,30 2-4355,4-2-4713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13837,'0'0'2803,"-1"-10"63,-7-32-122,8 41-2656,-1-1 0,1 1-1,0 0 1,-1 0 0,1 0-1,-1-1 1,0 1 0,1 0-1,-1 0 1,0 0 0,0 0-1,0 0 1,0 0 0,0 0-1,0 0 1,0 1 0,0-1-1,0 0 1,0 0 0,0 1-1,0-1 1,0 1 0,-1-1-1,1 1 1,0 0 0,-1-1-1,1 1 1,0 0 0,0 0-1,-1 0 1,1 0 0,0 0-1,-1 0 1,1 0 0,0 0-1,-3 1 1,1 0-68,-1 0 0,0 1 0,0-1 0,1 1 0,-1 0 0,1 0 0,-1 0 0,1 0 0,-6 5 0,-3 7 4,1-1 1,0 2 0,1-1-1,1 1 1,0 1 0,1 0-1,1 0 1,0 0 0,1 1 0,1 0-1,1 0 1,0 1 0,1-1-1,1 1 1,0 30 0,3-46-2,-1 0 0,1 0 1,-1 0-1,1 0 0,-1-1 1,1 1-1,0 0 0,0 0 1,0-1-1,0 1 0,0-1 1,0 1-1,1-1 1,-1 1-1,0-1 0,1 0 1,-1 0-1,1 0 0,-1 1 1,1-2-1,0 1 0,-1 0 1,1 0-1,0 0 0,0-1 1,-1 1-1,1-1 0,0 1 1,0-1-1,0 0 0,0 0 1,0 0-1,0 0 0,0 0 1,-1 0-1,1 0 1,0-1-1,3 0 0,4 0 156,-1-1-1,1 0 1,0-1-1,-1 1 1,1-2-1,-1 1 0,8-6 1,-2 0-95,0 0 0,-1-1-1,0-1 1,-1-1 0,0 1 0,-1-2 0,0 1 0,10-17-1,-15 19-42,0 0-1,-1 0 1,0 0-1,0-1 1,-1 0-1,-1 0 1,0 0 0,0 0-1,-1 0 1,-1-1-1,0 1 1,0-19-1,-1 28-81,0 1 0,0-1 1,0 1-1,0 0 0,0-1 0,0 1 0,0-1 1,0 1-1,-1 0 0,1-1 0,-1 1 0,1 0 1,-1-1-1,1 1 0,-1 0 0,0 0 0,1 0 0,-1-1 1,0 1-1,0 0 0,0 0 0,0 0 0,0 0 1,0 0-1,0 1 0,0-1 0,-1 0 0,1 0 1,0 1-1,0-1 0,-1 1 0,1-1 0,0 1 0,-1-1 1,1 1-1,0 0 0,-1 0 0,1 0 0,-1 0 1,1 0-1,0 0 0,-1 0 0,1 0 0,0 0 1,-1 1-1,1-1 0,-1 0 0,1 1 0,0 0 0,-2 0 1,-3 2-599,-1 0 0,1 0 0,0 1 0,0-1 0,1 1 0,-1 1 0,1-1 1,-9 10-1,-6 11-3392,2-3-2124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13613,'0'0'400,"-3"11"663,1-4-943,0 1 393,0-1 0,0 1-1,1 0 1,0 0 0,1-1 0,0 13 0,0-18-419,0 1 1,1-1 0,-1 0 0,1 0-1,0 0 1,0 0 0,0 0 0,0 0 0,0 0-1,0 0 1,0 0 0,0 0 0,1-1-1,-1 1 1,1 0 0,-1-1 0,1 1-1,0-1 1,0 0 0,0 0 0,-1 1-1,1-1 1,0 0 0,0-1 0,1 1-1,-1 0 1,0 0 0,0-1 0,0 0-1,0 1 1,5-1 0,3 1 90,0-1-1,1 0 1,-1-1-1,0 0 1,0 0-1,0-1 1,0 0-1,0-1 1,0 0-1,-1-1 1,19-9 0,-22 9-171,1 0 1,-1 0 0,0 0 0,-1-1 0,1 1 0,-1-1 0,0-1 0,0 1-1,0-1 1,-1 0 0,1 0 0,-2 0 0,1-1 0,-1 1 0,0-1 0,0 0-1,2-10 1,-4 17-17,-1 0 0,0 0-1,0-1 1,0 1 0,0 0-1,0 0 1,1-1 0,-1 1 0,0 0-1,0 0 1,0 0 0,0-1-1,0 1 1,0 0 0,0 0-1,0-1 1,0 1 0,0 0-1,0 0 1,0-1 0,0 1 0,0 0-1,0 0 1,0-1 0,0 1-1,0 0 1,0 0 0,-1-1-1,1 1 1,0 0 0,0 0 0,0 0-1,0-1 1,0 1 0,-1 0-1,1 0 1,0 0 0,0 0-1,0-1 1,0 1 0,-1 0-1,1 0 1,0 0 0,0 0 0,-1 0-1,1 0 1,0 0 0,0 0-1,-1-1 1,-13 10-25,-12 19 175,1 23 59,23-48-174,1 0-1,0 0 0,0 0 1,1 0-1,-1 0 1,0 0-1,1 0 0,0 0 1,0 0-1,0 1 1,0-1-1,0 0 0,1 0 1,-1 0-1,3 6 1,-2-8-10,0 0 0,0 0 1,1 0-1,-1 0 1,0 0-1,1-1 0,-1 1 1,1 0-1,-1-1 0,1 1 1,-1-1-1,1 1 0,-1-1 1,1 0-1,-1 0 1,1 1-1,0-1 0,-1 0 1,1-1-1,-1 1 0,1 0 1,0 0-1,-1-1 1,1 1-1,1-1 0,40-14 592,-27 3-572,0 0 0,0-1-1,-1-1 1,-1 0 0,0-1-1,-1 0 1,-1-1 0,17-30 0,-47 107-273,16-55 255,0-1 0,0 1 0,0 0 0,1 0-1,0-1 1,0 1 0,0 0 0,1 9 0,0-14-11,0 0 0,0 0 0,1 0 0,-1 0 1,0 0-1,0 0 0,1 0 0,-1 0 0,1 0 0,-1 0 0,1 0 0,-1-1 0,1 1 0,0 0 1,-1 0-1,1-1 0,0 1 0,-1 0 0,1-1 0,0 1 0,1 0 0,0 0 5,0-1-1,0 1 1,0-1-1,0 0 1,0 1-1,0-1 1,0 0-1,0 0 1,0-1-1,0 1 0,0 0 1,0-1-1,0 1 1,3-2-1,4-2-36,-1 0-1,0 0 1,-1-1-1,1 0 1,-1 0-1,0-1 1,0 0-1,0 0 1,-1-1-1,0 0 1,0 0-1,-1 0 1,0-1-1,7-13 1,-60 99-1167,40-45 1679,6-15-1379,2-18 747,0 1 0,0-1-1,0 0 1,0 0 0,0 1 0,0-1 0,0 0 0,0 0 0,0 1 0,0-1 0,0 0 0,0 0 0,0 1 0,1-1 0,-1 0-1,0 0 1,0 1 0,0-1 0,0 0 0,0 0 0,1 0 0,-1 1 0,0-1 0,0 0 0,0 0 0,1 0 0,-1 0-1,0 0 1,0 1 0,0-1 0,1 0 0,-1 0 0,0 0 0,0 0 0,1 0 0,-1 0 0,0 0 0,1 0 0,11-2-5687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13773,'7'-8'1200,"1"1"0,0 0 0,0 0 0,1 1 0,0 0 0,10-4-1,-11 5-719,0 1-1,1 1 1,-1-1-1,1 1 0,0 1 1,0 0-1,0 0 1,1 1-1,-1 0 0,0 0 1,17 2-1,-25-1-466,0 0 0,0 0 0,1 0 0,-1 1-1,0-1 1,0 1 0,0-1 0,0 1 0,0-1 0,1 1 0,-1-1 0,0 1-1,0 0 1,-1 0 0,1-1 0,0 1 0,0 0 0,0 0 0,0 0-1,-1 0 1,1 0 0,0 0 0,-1 0 0,1 1 0,-1-1 0,1 1 0,0 1 3,-1 0 1,0 0 0,1 0-1,-1 0 1,-1 0 0,1 1 0,0-1-1,-1 0 1,1 0 0,-2 4-1,-1 2 34,0-1 0,-1 1 0,0-1 0,0 0 0,-1 0 0,-8 10 0,-6 5 13,-1-2 0,-2 0 0,0-1 1,-1-1-1,-28 17 0,100-37 412,240-24-1660,-289 25 1061,0-1 0,0 1-1,-1 0 1,1 0 0,0 0 0,0 0 0,-1-1 0,1 1-1,0 0 1,0 0 0,0-1 0,0 1 0,-1 0-1,1 0 1,0-1 0,0 1 0,0 0 0,0 0 0,0-1-1,0 1 1,0 0 0,-1-1 0,1 1 0,0 0-1,0-1 1,0 1 0,0 0 0,0 0 0,0-1 0,1 1-1,-1 0 1,0-1 0,0 1 0,0 0 0,0 0-1,0-1 1,0 1 0,0 0 0,1-1 0,-1 1 0,0 0-1,0 0 1,0 0 0,1-1 0,-1 1 0,0 0-1,0 0 1,1 0 0,-1-1 0,0 1 0,0 0 0,1 0-1,-1 0 1,0 0 0,1 0 0,-1 0 0,0 0 0,0 0-1,1 0 1,-1-1 0,0 1 0,1 0 0,-1 1-1,1-1 1,-17-10-6250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12684,'0'0'4068,"55"12"-2210,-20-8-33,4 0-704,0-2-736,-2-2-321,-12 0-1538,-6 0-1600,-15-11-4742</inkml:trace>
  <inkml:trace contextRef="#ctx0" brushRef="#br0" timeOffset="1">96 0 7944,'0'0'11210,"62"50"-11146,-28-32-1729,0 0-3973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9897,'0'0'15113,"-10"12"-14312,-212 259 3053,210-259-4084,9-16-3119,10-28-6893,-3 15 5651,0-11-6470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13004,'0'9'2483,"-12"193"5092,11-201-7575,1-1 0,0 1 1,0 0-1,0 0 0,0 0 1,0-1-1,0 1 1,1 0-1,-1 0 0,0 0 1,0-1-1,1 1 0,-1 0 1,0 0-1,1-1 0,-1 1 1,0 0-1,1-1 0,-1 1 1,1 0-1,0-1 0,-1 1 1,1-1-1,-1 1 0,1-1 1,0 1-1,-1-1 0,1 1 1,0-1-1,1 1 0,0-1 15,0 0-1,0 0 0,0 0 1,1 0-1,-1 0 0,0 0 1,0-1-1,0 1 0,0-1 1,0 1-1,3-3 1,4 0 37,-2-1 0,1 0 0,0-1 1,-1 0-1,7-6 0,7-11-2,-1-1-1,20-29 1,-10 11-55,-30 41 14,0 0 0,0 0-1,0-1 1,1 1-1,-1 0 1,0-1-1,0 1 1,0 0-1,0 0 1,0-1 0,0 1-1,1 0 1,-1 0-1,0 0 1,0-1-1,0 1 1,1 0-1,-1 0 1,0 0 0,0 0-1,1-1 1,-1 1-1,0 0 1,0 0-1,1 0 1,-1 0-1,0 0 1,0 0 0,1 0-1,-1 0 1,0 0-1,1 0 1,-1 0-1,0 0 1,0 0-1,1 0 1,-1 0-1,0 0 1,0 0 0,1 0-1,-1 0 1,0 0-1,1 0 1,-1 0-1,0 1 1,3 16 362,-10 43 311,4-41-378,3-18-279,-1 0-1,1 0 0,0 0 0,-1 0 1,1 0-1,0 1 0,0-1 0,0 0 1,0 0-1,0 0 0,0 0 0,0 0 1,0 0-1,1 0 0,-1 0 0,0 0 1,1 0-1,-1 0 0,0 1 0,1-2 1,-1 1-1,1 0 0,0 0 0,-1 0 1,1 0-1,0 0 0,0 0 0,-1-1 1,1 1-1,0 0 0,0-1 0,0 1 1,0 0-1,0-1 0,0 1 0,0-1 1,0 0-1,0 1 0,0-1 0,0 0 1,2 1-1,0-2 17,1 1 0,0-1 0,0 0 0,-1-1 0,1 1 0,-1 0 0,1-1 0,-1 0 0,1 0 0,-1 0 0,4-4 0,49-40 25,-41 31-141,2 1 0,0 0-1,25-14 1,-42 28 69,0 0-1,1 0 1,-1 0-1,0-1 1,0 1-1,0 0 1,0 0-1,1 0 1,-1 0-1,0 0 1,0 0-1,1 0 1,-1 0-1,0 0 1,0 0-1,0 0 1,1 0-1,-1 0 1,0 0-1,0 0 1,1 0-1,-1 0 1,0 0-1,0 0 1,0 0-1,1 0 1,-1 0-1,0 0 1,0 0-1,0 0 1,1 0-1,-1 1 1,0-1-1,0 0 1,0 0-1,0 0 1,1 0-1,-1 0 1,0 1-1,0-1 1,0 0-1,0 0 1,0 0-1,0 1 1,1-1-1,-1 0 1,0 0-1,0 0 1,0 1-1,0-1 1,0 0-1,0 0 1,0 1 0,-2 20 18,-11 22 206,13-42-226,-7 16 112,4-10-11,0-1 1,0 1-1,1-1 1,0 1-1,0 0 1,1 0-1,0 0 1,0 0-1,0 0 0,1 11 1,2-17-137,1-1 0,-1 1 0,0-1 0,0 1 0,0-1 0,0 0 0,0 0 0,0 0 0,0 0 0,0-1-1,0 1 1,1-1 0,-1 1 0,0-1 0,3-1 0,43-32-7062,-23 12 42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 13741,'0'0'3598,"-10"0"-1025,1 1-2178,0-1 0,0 1 0,0 1 0,0 0 0,0 0 0,0 1 0,-12 5 0,17-6-320,0-1 0,0 1 1,0 1-1,1-1 0,-1 0 0,1 1 1,0 0-1,0 0 0,0 0 0,0 0 1,0 0-1,0 0 0,1 1 0,0 0 1,0-1-1,0 1 0,0 0 0,0 0 1,1 0-1,0 0 0,-2 7 0,3-9-50,-1-1 1,1 1-1,0-1 0,-1 1 0,1-1 0,0 1 0,0 0 0,0-1 0,1 1 0,-1-1 0,0 1 0,1-1 0,-1 1 0,0-1 1,1 1-1,0-1 0,-1 1 0,1-1 0,0 0 0,0 1 0,0-1 0,0 0 0,0 0 0,0 1 0,0-1 0,0 0 0,0 0 1,1 0-1,-1 0 0,3 1 0,0-1 24,-1 0 1,1-1-1,0 1 0,0-1 1,0 0-1,0 1 1,0-2-1,0 1 1,0 0-1,0-1 1,-1 0-1,6-2 0,2-1-21,-1-1 0,0 0 0,0-1 0,-1 0 0,0-1 0,0 0 0,-1-1 0,1 1 0,-2-2 0,1 1 0,-1-1 0,0 0 0,-1 0 0,0-1 0,-1 0 0,7-16 0,-11 26-25,-1-1 0,0 1 0,0 0 0,1-1 0,-1 1 1,0 0-1,0-1 0,0 1 0,0-1 0,0 1 1,0 0-1,0-1 0,0 1 0,1-1 0,-1 1 1,-1 0-1,1-1 0,0 1 0,0 0 0,0-1 0,0 1 1,0-1-1,0 1 0,0 0 0,0-1 0,-1 1 1,1 0-1,0-1 0,0 1 0,0 0 0,-1-1 1,1 1-1,0 0 0,0-1 0,-1 1 0,0 0 0,-12 7 51,-14 19-12,-2 28 41,28-51-147,-1 0 1,1 0-1,0 0 0,0 1 0,1-1 0,-1 0 0,1 1 0,0-1 0,-1 0 0,2 1 0,-1-1 0,0 0 0,1 1 0,-1-1 0,3 6 0,-2-8-168,0 0 0,0 0 0,1 0 0,-1 0 0,1 0 0,-1 0-1,1 0 1,-1 0 0,1-1 0,-1 1 0,1-1 0,0 1-1,-1-1 1,1 1 0,0-1 0,-1 0 0,1 0 0,0 0 0,0 0-1,-1 0 1,1 0 0,0-1 0,-1 1 0,1 0 0,3-2-1,43-14-6756,-15-3 625,1-5 1875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6470,'0'0'15220,"-8"-4"-13966,6 2-1191,-1 1-1,0-1 0,1 1 0,-1 0 0,0 0 0,0 0 1,1 0-1,-1 1 0,0-1 0,0 1 0,0-1 1,0 1-1,0 0 0,0 0 0,0 1 0,0-1 1,0 1-1,0-1 0,1 1 0,-1 0 0,0 0 0,0 0 1,1 0-1,-1 0 0,0 1 0,1 0 0,-1-1 1,1 1-1,0 0 0,0 0 0,0 0 0,0 0 0,0 0 1,0 1-1,0-1 0,-1 3 0,3-4-62,-1-1-1,1 1 1,0 0 0,0-1-1,-1 1 1,1 0-1,0 0 1,0-1-1,0 1 1,0 0 0,0-1-1,0 1 1,0 0-1,0-1 1,0 1-1,0 0 1,0 0 0,0-1-1,0 1 1,1 0-1,-1-1 1,0 1-1,1 0 1,-1-1 0,0 1-1,1-1 1,-1 1-1,1 0 1,-1-1-1,1 1 1,-1-1 0,1 1-1,-1-1 1,1 0-1,-1 1 1,1-1-1,1 1 1,29 15-72,-22-11-64,-8-5 129,11 6-189,0 1 1,0 0-1,-1 1 1,0 0-1,0 0 1,-1 1-1,0 1 1,9 10-1,-18-19 216,-1 0 0,1-1 0,-1 1 0,1 0 0,-1 0 0,1 0 0,-1 0 0,1 0 0,-1 0 0,0 0 0,0 0 0,1 0 0,-1 0 0,0 0 0,0 0 0,0 0 0,0 1 0,0-1 0,0 0 0,-1 0 0,1 0 0,0 0 0,0 0 0,-1 0 0,1 0 0,-1 0 0,1 0 0,-1 0 0,1-1 0,-2 3 0,0-1 104,-1 0-1,1 0 1,-1 0-1,0-1 1,1 1-1,-1-1 1,0 1-1,0-1 1,0 0-1,-4 1 1,-7 1 487,0 0 1,0-1 0,-23 1 0,36-3-658,0 0 1,-1 0 0,1 1 0,0-1 0,0 0-1,-1 0 1,1 0 0,0-1 0,0 1 0,0 0-1,-1 0 1,1-1 0,0 1 0,0-1 0,0 1-1,0-1 1,0 1 0,0-1 0,0 1 0,0-1-1,0 0 1,0 0 0,0 0 0,0 0 0,0 0-1,0 1 1,1-1 0,-1 0 0,0-1 0,1 1-1,-1 0 1,1 0 0,-1 0 0,1 0 0,0 0-1,-1-1 1,1 1 0,0-1 0,0-2-642,1 0 0,-1 1 0,1-1 0,0 1 0,0-1 0,1 1 0,-1-1 0,1 1 0,-1 0 0,1 0 1,0 0-1,3-4 0,15-18-5730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15439,'0'0'6139,"-4"8"-4757,-12 18-247,2 1 0,-16 40 0,18-30-882,1 1 0,1 0 1,3 0-1,1 1 1,1 0-1,2 51 1,2-80-234,1 27 25,0-36-38,0-1 1,0 1 0,0 0 0,0 0 0,0-1-1,0 1 1,0 0 0,0 0 0,1-1-1,-1 1 1,0 0 0,0-1 0,1 1-1,-1 0 1,0-1 0,1 1 0,-1-1-1,1 1 1,-1 0 0,0-1 0,1 1 0,-1-1-1,1 1 1,0-1 0,-1 0 0,1 1-1,-1-1 1,1 1 0,0-1 0,-1 0-1,1 0 1,0 1 0,-1-1 0,1 0-1,0 0 1,1 0 0,-1 0 6,0-1 1,0 1-1,0-1 1,0 0-1,0 1 0,0-1 1,-1 0-1,1 0 1,0 0-1,0 0 1,-1 1-1,1-1 0,0 0 1,-1 0-1,1 0 1,-1-1-1,1 1 1,-1 0-1,0 0 0,1 0 1,-1 0-1,0 0 1,0-3-1,5-35-24,-4 27-6,2-26-1027,-2-68-1,-2 98 710,0 16 120,3 21 36,1-24 181,0 0 0,1 0 1,-1 0-1,1 0 0,0-1 0,0 1 0,1-1 0,-1 0 1,1 0-1,0 0 0,0-1 0,0 0 0,0 0 1,1 0-1,-1-1 0,1 1 0,-1-1 0,1-1 1,0 1-1,0-1 0,0 0 0,0 0 0,0-1 1,0 0-1,0 0 0,0 0 0,8-2 0,-9 2 61,0-1-1,1 0 0,-1 0 0,0 0 1,0 0-1,0-1 0,0 0 1,0 0-1,-1-1 0,1 1 0,-1-1 1,1 0-1,-1 0 0,0 0 0,0-1 1,0 1-1,0-1 0,-1 0 0,0 0 1,1-1-1,-2 1 0,1-1 1,0 1-1,-1-1 0,0 0 0,0 0 1,0 0-1,-1 0 0,0 0 0,0 0 1,1-8-1,-2 12-55,0 0 1,0 0-1,0 0 1,0 0-1,0 0 1,0-1-1,0 1 1,0 0-1,0 0 1,-1 0-1,1 0 1,0 0-1,-1 0 1,1 0-1,-1 0 1,1 0-1,-1 0 0,0 0 1,1 0-1,-1 0 1,0 1-1,0-1 1,1 0-1,-1 0 1,0 1-1,0-1 1,0 0-1,0 1 1,-1-1-1,-1 0-13,1 1 0,-1-1-1,1 1 1,-1 0 0,0 0-1,1 0 1,-1 0 0,0 0-1,1 1 1,-1-1 0,-5 2-1,1 1-19,-1-1 0,1 1 0,0 1 0,0-1 0,0 1-1,0 1 1,-12 9 0,15-10 20,0 1-1,0 0 1,1 0-1,-1 1 1,1-1-1,1 0 0,-1 1 1,1 0-1,0 0 1,-3 10-1,5-14 6,-1 0 0,1 0-1,0 0 1,0 0 0,0 0 0,0 1 0,0-1-1,0 0 1,1 0 0,-1 0 0,1 0-1,-1 0 1,1 0 0,0 0 0,0 0-1,0 0 1,0 0 0,0 0 0,0-1-1,0 1 1,1 0 0,-1-1 0,1 1-1,-1-1 1,1 1 0,0-1 0,-1 0-1,1 0 1,0 0 0,0 0 0,0 0-1,0 0 1,2 1 0,27 5 15,0 0 0,0-2 1,0-2-1,1-1 0,0-1 1,34-4-1,-3 2 1,-47 2-227,-11-1 348,0 1 0,-1-1 1,1 0-1,0-1 0,-1 1 0,1-1 0,6-1 0,-10 1-81,0 0 0,0 1-1,0-1 1,0 0 0,0 0-1,0 1 1,0-1 0,-1 0-1,1 0 1,0 0 0,-1 0-1,1 0 1,0 0 0,-1 0-1,1 0 1,-1 0-1,1-1 1,-1 1 0,0 0-1,0 0 1,1 0 0,-1 0-1,0-1 1,0 1 0,0 0-1,0 0 1,0 0 0,0-1-1,-1 1 1,1 0 0,0 0-1,-1 0 1,1 0 0,-1-2-1,-6-20 213,-1 0-1,-12-25 1,11 29-268,1-1 1,1 0 0,-8-35 0,11 40-46,2-11-151,2 25 184,0 0 0,1 1-1,-1-1 1,1 0 0,-1 1-1,1-1 1,0 1 0,-1-1-1,1 0 1,-1 1 0,1 0 0,0-1-1,0 1 1,-1-1 0,1 1-1,0 0 1,0 0 0,-1-1-1,1 1 1,0 0 0,0 0-1,0 0 1,-1 0 0,1 0-1,0 0 1,0 0 0,0 0-1,-1 0 1,1 0 0,0 1-1,1-1 1,74 13-2376,-51-7-1874,45 3 0,-13-8-6953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40 171 8520,'0'0'7170,"-7"9"-4800,1-1-1779,4-6-447,-1 1 1,1 0-1,0-1 1,0 1 0,0 0-1,0 0 1,1 0-1,-1 0 1,1 0-1,0 0 1,0 1 0,0-1-1,0 0 1,0 1-1,1 5 1,-1-9-121,1 1 0,1 0 0,-1 0 0,0-1 0,0 1 0,0 0 0,0 0 0,1-1 0,-1 1 0,0 0 0,0 0 0,1-1 0,-1 1 0,1 0 0,-1-1 0,1 1-1,-1-1 1,1 1 0,-1-1 0,1 1 0,-1-1 0,1 1 0,0-1 0,-1 1 0,1-1 0,0 0 0,-1 1 0,1-1 0,0 0 0,-1 1 0,1-1 0,0 0 0,0 0 0,-1 0 0,1 0 0,0 0 0,0 0 0,0 0 0,-1 0 0,1 0 0,0 0 0,0 0 0,-1-1 0,1 1 0,1-1 0,35-14 239,-27 8-150,-1 0-1,0-1 1,-1 0-1,0-1 1,0 1-1,-1-2 1,13-18-1,-17 22 27,1 0 0,-1 1 0,-1-1 0,1 0 0,-1-1 0,0 1 0,0 0 0,-1-1 0,0 1 0,0 0 0,0-1 0,-1 0 0,0 1 0,0-1-1,-2-12 1,1 16-104,0 1-1,0-1 1,-1 1 0,1-1-1,0 1 1,-1 0-1,1 0 1,-1-1-1,0 1 1,0 0-1,0 1 1,0-1-1,0 0 1,0 0-1,0 1 1,-1-1-1,1 1 1,0 0-1,-1 0 1,1 0 0,-1 0-1,1 0 1,-1 1-1,0-1 1,1 1-1,-1-1 1,-4 1-1,4 0-52,0 0-1,-1 0 1,1 0-1,0 0 1,-1 1-1,1 0 1,0-1-1,0 1 1,-1 0 0,1 1-1,0-1 1,0 1-1,0-1 1,0 1-1,1 0 1,-1 0-1,0 0 1,1 0-1,-1 0 1,1 1-1,-4 4 1,-1 8-24,1 0 0,1 0 1,0 1-1,1-1 0,1 1 1,0 0-1,1 0 0,1 0 0,1 0 1,2 31-1,-2-45 39,0 0-1,0 0 1,0 1-1,0-1 1,0 0 0,0 0-1,1 1 1,-1-1 0,1 0-1,-1 0 1,1 0 0,0 0-1,0 0 1,0 0 0,0 0-1,0 0 1,1 0 0,-1 0-1,1-1 1,-1 1 0,1 0-1,-1-1 1,1 1 0,0-1-1,0 0 1,0 0 0,0 0-1,0 0 1,0 0 0,0 0-1,0 0 1,0 0 0,0-1-1,0 1 1,0-1 0,1 0-1,-1 1 1,0-1 0,0 0-1,1 0 1,-1-1 0,0 1-1,0 0 1,1-1 0,3-1-1,4-1 18,-1 0-1,1-1 1,-1 0-1,0-1 1,0 1-1,0-2 1,0 1-1,14-14 1,-15 12-24,0-1 0,-1 0 0,1 0 0,-2-1 0,1 0 0,-1 0 0,6-13 0,-13 30-201,0 1 1,0 0-1,0-1 0,1 1 1,1 0-1,1 9 1,0 14 232,-3-13 4,0-10-15,1 0 0,0 0 0,0 0 1,1 0-1,0-1 0,4 15 1,-4-21 0,0-1 1,-1 0 0,1 1 0,-1-1 0,1 0 0,0 0 0,0 0 0,0 0 0,0 0 0,0 0 0,0 0 0,0 0 0,0 0 0,0 0 0,0 0 0,1 0 0,-1-1 0,0 1 0,2 0 0,0 0 28,0-1 0,-1 0 0,1 0 0,0 0 0,0 0 0,-1 0 0,1-1 1,0 1-1,-1-1 0,1 1 0,0-1 0,-1 0 0,6-3 0,5-3 40,1-1 0,-1 0 0,-1-1 0,0-1 0,0 0-1,16-18 1,62-77-42,-77 88-14,-13 16-27,0 1 0,0 0 0,0-1 0,0 1 0,1 0 0,-1 0 0,0-1 0,0 1 0,0 0-1,1-1 1,-1 1 0,0 0 0,0 0 0,0-1 0,1 1 0,-1 0 0,0 0 0,1 0 0,-1-1 0,0 1 0,0 0 0,1 0-1,-1 0 1,0 0 0,1 0 0,-1 0 0,0 0 0,1-1 0,-1 1 0,0 0 0,1 0 0,-1 0 0,0 0 0,1 0 0,-1 1-1,0-1 1,1 0 0,-1 0 0,0 0 0,1 0 0,-1 0 0,0 0 0,1 1 0,-1-1 0,0 0 0,0 0 0,1 0 0,-1 1-1,0-1 1,0 0 0,1 0 0,-1 1 0,0-1 0,7 29 227,-7 59 293,0-67-594,0-20 81,0-1 0,0 0 0,0 1 0,0-1-1,0 1 1,0-1 0,0 0 0,0 1 0,0-1 0,0 1-1,0-1 1,0 0 0,0 1 0,1-1 0,-1 0-1,0 1 1,0-1 0,0 0 0,1 1 0,-1-1 0,0 0-1,0 1 1,1-1 0,-1 0 0,0 0 0,1 1-1,-1-1 1,0 0 0,1 0 0,-1 0 0,0 1 0,1-1-1,-1 0 1,0 0 0,1 0 0,-1 0 0,1 0-1,-1 0 1,0 0 0,1 0 0,-1 0 0,1 0 0,-1 0-1,0 0 1,1 0 0,-1 0 0,0 0 0,1 0-1,-1-1 1,1 1 0,-1 0 0,0 0 0,1 0 0,-1 0-1,0-1 1,1 1 0,-1 0 0,0 0 0,0-1-1,1 1 1,-1 0 0,0-1 0,0 1 0,1 0 0,-1-1-1,0 1 1,0 0 0,0-1 0,22-22 511,5-16-241,32-40-75,-55 75-254,0 0 0,0 0 1,0 0-1,0 0 0,1 0 0,0 1 1,0 0-1,0 0 0,0 0 0,0 1 1,0 0-1,1 0 0,7-2 1,-12 4 41,0 0 1,-1 0-1,1 0 1,0 0 0,0 0-1,-1 0 1,1 0-1,0 0 1,0 0 0,0 1-1,-1-1 1,1 0-1,0 0 1,-1 1 0,1-1-1,0 0 1,-1 1-1,1-1 1,0 1 0,-1-1-1,1 1 1,-1-1-1,1 1 1,-1 0 0,1-1-1,-1 1 1,1 0-1,-1 0 1,7 28 49,-10 30-397,-6-39-1417,-5-15-3233,4-5-1109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17905,'0'0'2082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7399,'0'0'9502,"8"5"-7366,-3-2-1906,1 0 0,-1-1 0,0 1 0,1-1 0,-1-1 0,1 1 0,0-1 0,-1 0 0,1 0 0,0 0 0,0-1 0,0 0 0,0 0 0,0-1 0,-1 1 0,1-1 0,0-1 0,0 1 0,-1-1 0,1 0 0,-1 0 0,0 0 0,9-6 0,1-1 50,0-1 1,0-1-1,-1 0 1,20-20-1,-28 25-160,-1 0 0,1 0-1,-2-1 1,1 0-1,0 1 1,-1-2-1,-1 1 1,1 0 0,-1-1-1,0 0 1,-1 1-1,2-12 1,-3 17-80,-1 1 0,0 0-1,0-1 1,0 1 0,0 0 0,0-1 0,0 1 0,0-1-1,0 1 1,-1 0 0,1-1 0,-1 1 0,1 0-1,-1 0 1,1-1 0,-1 1 0,0 0 0,1 0-1,-1 0 1,0 0 0,0 0 0,0 0 0,0 0-1,-2-2 1,1 2-16,0 0 0,-1 0 0,1 0 0,-1 0 0,1 0 0,-1 1 0,1-1 0,-1 1 0,1 0 0,-1 0 0,1 0 0,-5 0 0,1 0-39,0 1 0,1 0 0,-1 0 0,0 1 0,0-1 0,1 1 0,-1 1 0,1-1 0,0 1 0,-1 0-1,-5 4 1,4 1-10,-1 1-1,1 0 0,1 1 0,0-1 0,0 1 1,1 1-1,0-1 0,-6 19 0,8-22 18,1 0-1,0 1 0,0-1 1,1 1-1,0-1 1,0 1-1,1 0 1,0-1-1,0 1 0,1 0 1,0-1-1,0 1 1,5 14-1,-4-19-3,0 0 0,0 0-1,1 0 1,0 0 0,-1 0-1,1 0 1,0-1 0,0 0 0,0 1-1,1-1 1,-1 0 0,0 0-1,1-1 1,0 1 0,-1-1 0,1 0-1,0 0 1,0 0 0,-1 0 0,1 0-1,0-1 1,0 0 0,7 0-1,1 0-468,0-1-1,0 0 0,-1 0 0,1-1 0,0-1 0,18-6 1,17-15-4516,-3-6-3769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151 145 12716,'0'0'6486,"-10"-5"-4121,-31-18-1036,39 23-1305,1-1 0,-1 1-1,0-1 1,1 1 0,-1 0-1,0-1 1,0 1 0,1 0 0,-1 0-1,0 1 1,0-1 0,1 0-1,-1 0 1,0 1 0,0-1-1,1 1 1,-1 0 0,1-1-1,-1 1 1,0 0 0,1 0 0,0 0-1,-1 0 1,1 0 0,-1 0-1,1 0 1,0 1 0,0-1-1,0 0 1,0 1 0,-1 1 0,-3 5 55,0 0 0,0 0 0,1 1 0,-4 10 0,7-15-74,-4 7-11,1 0 1,1 1 0,0-1-1,1 1 1,0 0 0,1 0-1,-1 13 1,3-25 6,-1 1-1,0 0 1,0-1-1,0 1 1,0 0-1,1-1 1,-1 1-1,0-1 1,1 1-1,-1-1 1,0 1-1,1-1 1,-1 1-1,1-1 1,-1 1-1,1-1 1,-1 1-1,1-1 1,-1 1-1,1-1 1,-1 0 0,1 0-1,0 1 1,-1-1-1,1 0 1,0 0-1,-1 1 1,1-1-1,0 0 1,-1 0-1,1 0 1,-1 0-1,1 0 1,0 0-1,-1 0 1,1 0-1,0-1 1,-1 1-1,1 0 1,0 0-1,0-1 1,31-9 431,-4-9-225,-1-1 1,0-2-1,-2-1 1,-1 0-1,-1-2 0,36-49 1,-50 62-190,-3 5 8,0 0 0,0-1-1,-1 0 1,0-1 0,0 1 0,-1-1-1,5-14 1,-12 22 43,-7 9 10,-8 12 13,-1 9-92,1 0 0,1 0 0,-13 36 0,24-51-6,1 0-1,0 0 1,1 0 0,1 1-1,1-1 1,0 1-1,0 0 1,1 0 0,3 24-1,-2-38 5,0 0 0,0 1 1,1-1-1,-1 0 0,1 1 0,-1-1 0,1 0 0,0 0 0,-1 0 0,1 1 1,0-1-1,0 0 0,0 0 0,0 0 0,0 0 0,0-1 0,0 1 0,0 0 1,0 0-1,0 0 0,0-1 0,1 1 0,-1-1 0,0 1 0,0-1 0,1 1 1,-1-1-1,0 0 0,1 0 0,-1 0 0,0 1 0,1-1 0,-1-1 0,1 1 0,-1 0 1,0 0-1,1 0 0,-1-1 0,0 1 0,0 0 0,2-2 0,4 0 38,0 0 0,0 0-1,-1-1 1,1 0 0,-1 0-1,11-8 1,-1-2 17,-2 0 1,1 0-1,-2-1 0,0-1 1,15-21-1,-22 27-30,-1 0 0,1 0 1,-1-1-1,-1 0 0,0 0 0,0 0 0,-1 0 0,0 0 1,-1-1-1,0 1 0,0-15 0,-2 25-23,0 0 1,0 0-1,1-1 1,-1 1-1,0 0 1,0-1-1,0 1 1,0 0-1,0-1 1,0 1-1,0 0 1,0 0-1,0-1 1,-1 1-1,1 0 1,0-1-1,0 1 1,0 0-1,0 0 1,0-1-1,0 1 1,-1 0-1,1 0 1,0-1-1,0 1 1,0 0-1,-1 0 1,1-1-1,0 1 0,0 0 1,-1 0-1,1 0 1,0 0-1,0-1 1,-1 1-1,1 0 1,0 0-1,-1 0 1,1 0-1,0 0 1,-1 0-1,-13 8-17,-10 18-29,11-7 71,0 1-1,2 0 0,0 0 1,1 1-1,1 1 1,-6 23-1,15-44-21,0-1 0,-1 1 0,1 0 0,0 0 0,0 0-1,0-1 1,0 1 0,0 0 0,0 0 0,0 0 0,0-1 0,0 1 0,0 0 0,0 0-1,0 0 1,1-1 0,-1 1 0,0 0 0,1 0 0,-1-1 0,0 1 0,1 0 0,-1-1 0,1 1-1,-1 0 1,1-1 0,-1 1 0,1-1 0,0 1 0,0 0 0,1 0 14,0-1 0,0 1 0,0-1 0,0 0-1,0 0 1,0 0 0,0 1 0,0-2 0,0 1 0,0 0 0,0 0 0,3-1 0,64-25 361,-57 21-388,1 0-6,-1 0-1,1 1 0,0 0 1,1 1-1,-1 1 1,1 0-1,-1 0 1,1 2-1,18 0 1,-31 1 16,0-1 0,-1 0 0,1 1 0,0-1 0,0 1 0,0 0 0,0-1 0,-1 1 0,1-1 0,0 1 0,-1 0 0,1 0 1,-1-1-1,1 1 0,0 0 0,-1 0 0,0 0 0,1 0 0,-1 0 0,0 0 0,1-1 0,-1 1 0,0 0 0,0 0 0,0 0 0,1 0 1,-1 0-1,0 0 0,-1 0 0,1 2 0,-4 5 698,-5-18 625,1-10-1252,2-1 0,1 0 0,0 1 1,1-2-1,-1-28 0,5 50-166,0-1 0,0 1 0,0 0 0,0-1 0,0 1 0,1-1 0,-1 1 0,0 0 0,0-1 0,0 1 0,0 0 0,0-1 0,1 1 0,-1-1 0,0 1 0,0 0 0,1 0 0,-1-1 0,0 1 0,1 0 0,-1-1 0,0 1 0,1 0 0,-1 0 0,0 0 0,1-1 0,-1 1 0,0 0 0,1 0 1,-1 0-1,1 0 0,-1 0 0,0 0 0,1-1 0,-1 1 0,1 0 0,-1 0 0,1 1 0,20 0-3102,-17 0 2085,18 4-4621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148 157 9353,'0'0'13623,"-8"-2"-12299,7 1-1299,0 0 0,-1 1 0,1-1 0,0 1 0,-1-1 0,1 1 0,-1 0 0,1 0 0,-1 0 0,1-1 0,-1 1 0,1 0 0,-1 1 0,1-1 0,0 0 0,-1 0 0,1 1 0,-1-1 0,1 1 0,-1-1 0,1 1 0,0 0 0,0-1 0,-1 1 0,1 0 0,0 0 0,0 0-1,0 0 1,0 0 0,-2 2 0,1 2 5,0-1 0,0 1-1,0 0 1,1 0-1,0 0 1,0 0 0,0 0-1,0 0 1,1 0-1,0 9 1,0-13-29,0-1 0,0 1 0,1-1 0,-1 1 0,0-1 0,0 1 1,0-1-1,0 1 0,0-1 0,0 0 0,1 1 0,-1-1 0,0 1 0,0-1 0,1 1 0,-1-1 0,0 0 0,1 1 0,-1-1 0,0 0 1,1 1-1,-1-1 0,1 0 0,-1 0 0,1 1 0,-1-1 0,0 0 0,1 0 0,-1 0 0,1 1 0,-1-1 0,1 0 0,-1 0 0,1 0 1,-1 0-1,1 0 0,-1 0 0,1 0 0,-1 0 0,1 0 0,-1 0 0,1 0 0,-1-1 0,1 1 0,-1 0 0,1 0 0,-1 0 1,0-1-1,1 1 0,-1 0 0,1 0 0,-1-1 0,0 1 0,1 0 0,0-1 0,25-17 115,-15 6-95,0-1 0,-1 0 0,16-28 0,-5 9-270,-22 73-355,-47 301 2297,48-336-1675,-1 0 0,-1 0 0,1-1 0,-1 1 0,0-1-1,0 1 1,0-1 0,-1 0 0,0 0 0,0 0 0,0 0 0,-1 0 0,1-1 0,-1 0 0,0 1 0,-1-1 0,1-1 0,-1 1 0,1-1 0,-1 0 0,0 0 0,-1 0 0,1 0 0,0-1 0,-1 0 0,1 0 0,-1-1 0,1 1-1,-1-1 1,0-1 0,0 1 0,-11-1 0,16 0-22,0 0-1,0-1 1,0 1-1,0 0 1,0-1-1,0 1 1,0 0-1,0-1 1,0 1-1,1-1 1,-1 0-1,0 1 0,0-1 1,0 0-1,1 1 1,-1-1-1,0 0 1,1 0-1,-1 0 1,0 0-1,1 0 1,-1 0-1,1 1 1,0-1-1,-1 0 1,1 0-1,0 0 1,0 0-1,-1-1 1,1 1-1,0 0 1,0 0-1,0 0 1,0 0-1,0 0 0,0 0 1,1 0-1,-1 0 1,0 0-1,1-2 1,0-3-35,0 1 1,1-1 0,0 0 0,0 1-1,0-1 1,5-7 0,17-20 27,1 1 0,2 1 1,1 1-1,34-28 0,25-26-5,-58 55 18,0-1 72,29-36 1,-52 58-52,1-1-1,-2 0 0,1 0 0,-1 0 1,-1-1-1,1 1 0,-2-1 0,1 0 1,2-18-1,-5 27-21,-1 1 1,0-1-1,0 0 1,0 0-1,0 0 0,0 1 1,0-1-1,0 0 1,0 0-1,0 0 1,0 1-1,0-1 1,0 0-1,0 0 0,-1 0 1,1 1-1,0-1 1,-1 0-1,1 0 1,0 1-1,-1-1 0,1 0 1,-1 1-1,1-1 1,-1 1-1,0-1 1,1 1-1,-1-1 1,1 1-1,-1-1 0,-1 0 1,0 1 3,1 0 1,-1-1-1,0 1 0,0 0 1,0 0-1,0 0 1,0 0-1,1 1 0,-1-1 1,0 1-1,0-1 1,-3 2-1,-3 1 10,1 0 1,0 1-1,0 0 0,0 0 1,-9 8-1,2 2 7,0 1 1,1 1-1,-14 21 0,23-30-16,-1 0 0,1 0 0,1 1 0,-1-1 0,1 1 0,1 0 0,-1 0 0,1 0 0,1 0 0,-2 13 0,3-21-55,0 1 0,0 0 0,0 0 0,0 0 0,0 0-1,0 0 1,1 0 0,-1 0 0,0-1 0,1 1 0,-1 0 0,0 0 0,1 0 0,-1-1 0,1 1 0,-1 0 0,1 0 0,-1-1 0,1 1 0,0 0 0,-1-1 0,1 1-1,0-1 1,0 1 0,-1-1 0,1 1 0,0-1 0,1 1 0,31 0-2376,-22-3 1158,1-1 1,-1 0-1,20-10 0,13-11-3970,2-4-1575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12748,'0'0'7362,"-9"2"-6188,4-2-1080,0 2 0,0-1 0,0 0-1,0 1 1,0 0 0,0 0 0,1 0 0,-1 1-1,1 0 1,-1 0 0,1 0 0,0 0 0,0 0-1,1 1 1,-1 0 0,1 0 0,0 0 0,-1 0-1,2 0 1,-5 9 0,7-12-117,0-1 0,0 1 0,1 0 0,-1-1 0,0 1 0,1-1 0,-1 1 0,0-1 0,1 1 0,-1-1 0,1 1 0,-1-1 0,1 1 1,-1-1-1,1 1 0,-1-1 0,1 0 0,0 1 0,-1-1 0,1 0 0,-1 0 0,1 1 0,0-1 0,-1 0 0,1 0 0,0 0 0,-1 0 0,1 0 0,0 0 0,-1 0 0,1 0 0,0 0 0,32 3-748,-27-3 496,2 1-25,1 0 1,-1 0 0,0 1 0,0 0 0,0 0 0,10 5-1,-16-6 294,0 0 1,0 0-1,0 1 0,1-1 0,-2 0 0,1 1 0,0 0 0,0-1 0,0 1 0,-1 0 1,1 0-1,-1 0 0,0 0 0,1 0 0,-1 0 0,0 1 0,0-1 0,0 0 0,-1 1 1,1-1-1,-1 0 0,1 1 0,-1-1 0,0 1 0,1 2 0,-1-1 215,0 0-1,-1 0 0,1 0 1,-1-1-1,1 1 1,-1 0-1,0 0 0,-1-1 1,1 1-1,-1 0 1,1-1-1,-1 0 0,0 1 1,0-1-1,-1 0 1,-3 5-1,1-4 51,1-1 1,-1 1-1,0-1 1,1 0 0,-1-1-1,-1 1 1,1-1-1,0 0 1,-1 0-1,1 0 1,-7 0-1,6 0-85,0-1 0,0-1 0,0 1 1,0-1-1,0 0 0,-1 0 0,1-1 0,0 0 0,-12-3 0,17 3-254,-1 1 0,1-1-1,-1 0 1,1 1 0,-1-1-1,1 0 1,-1 0-1,1 0 1,0 0 0,0 0-1,-1 0 1,1-1 0,0 1-1,0 0 1,0-1 0,0 1-1,0-1 1,1 1 0,-1-1-1,0 1 1,1-1 0,-1 1-1,1-1 1,-1 0 0,1 1-1,0-1 1,0 0-1,-1 1 1,1-1 0,1 0-1,-1 1 1,0-1 0,0 0-1,1 1 1,-1-1 0,0 0-1,1 1 1,0-1 0,-1 1-1,1-1 1,1-1 0,0 0-267,-1 1 0,1-1 1,0 1-1,0 0 1,0-1-1,0 1 1,0 0-1,0 0 0,1 1 1,-1-1-1,1 0 1,-1 1-1,1 0 1,3-2-1,43-14-5998,-38 13 4276,20-5-4028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11883,'0'0'14606,"30"47"-13709,-17-26-353,4 2-127,1-1-225,5 3-160,2 0 0,-2-2-288,-4 5-1154,1-5-1761,-6-2-1537,-4-5-3684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53 289 8936,'0'0'8862,"5"-9"-6155,18-25-1335,-22 29-431,-8 8-718,-7 7-213,5 0 44,1 1 0,1 0 0,0 1 0,-8 15 0,13-22 12,0-1 0,0 1-1,0 0 1,0-1-1,1 1 1,0 0-1,0 0 1,0 0-1,1 0 1,-1 0-1,1 0 1,0 0-1,1 0 1,-1 0-1,2 5 1,-1-8-57,1-1 0,-1 0 0,0 1 0,1-1 0,-1 0 0,1 1 0,-1-1 0,1 0 0,-1 0 0,1 0 0,0 0 0,-1-1 0,1 1 0,0 0 0,0-1 0,0 1 0,0-1 0,-1 0 0,1 1 0,0-1 0,0 0 0,0 0 0,0 0 0,0 0 0,0-1 0,2 0 0,4 0 30,0 0 0,0 0-1,-1-1 1,1-1-1,9-3 1,-5-1-44,-1 1 1,0-2-1,0 0 1,-1 0-1,0-1 1,-1 0-1,0 0 1,0-1-1,-1 0 1,-1-1-1,1 0 1,-2 0-1,1-1 1,5-15-1,-5 10 32,-1-1 0,0 1 0,-2-1 1,0 0-1,-1-1 0,0 1 0,-2-1 0,0 1 0,-3-29 0,2 45-29,0 0 1,0 0-1,0 0 1,-1 1-1,1-1 1,0 0-1,-1 0 1,1 0-1,-1 1 1,0-1 0,1 0-1,-1 1 1,0-1-1,0 1 1,0-1-1,0 1 1,-1-1-1,1 1 1,0-1-1,0 1 1,-1 0-1,1 0 1,-1 0-1,1 0 1,-1 0 0,0 0-1,1 0 1,-1 1-1,0-1 1,1 0-1,-1 1 1,0-1-1,0 1 1,0 0-1,1 0 1,-1 0-1,0 0 1,0 0-1,0 0 1,0 0 0,1 0-1,-1 1 1,-3 0-1,-2 1-13,0 1-1,0-1 1,1 1-1,-1 0 1,1 1 0,-1 0-1,1 0 1,0 0-1,-9 10 1,13-12 7,-42 48 73,42-47-60,0-1 0,0 1 1,0 0-1,1-1 1,-1 1-1,1 0 1,0 0-1,-1 0 1,2 0-1,-1 0 0,0 0 1,0 0-1,1 1 1,0-1-1,0 0 1,0 0-1,0 0 1,1 4-1,0-5-2,-1-1-1,1 0 1,0 0 0,1 0-1,-1 0 1,0 0-1,0 0 1,0-1 0,0 1-1,1 0 1,-1 0 0,0-1-1,1 1 1,-1-1 0,1 1-1,-1-1 1,0 0-1,1 0 1,-1 1 0,1-1-1,1 0 1,41 1 69,-30-1-138,-7 1-99,0-1 1,1 1-1,-1 0 0,0 0 1,1 1-1,-1 0 0,0 0 1,0 1-1,13 7 0,-18-8 132,1 0-1,-1 0 0,1 0 0,-1 1 0,0-1 0,0 1 0,0-1 1,0 1-1,-1 0 0,1 0 0,-1 0 0,1 0 0,-1 0 0,0 0 1,0 0-1,-1 0 0,1 1 0,-1-1 0,1 0 0,-1 1 0,0-1 1,0 0-1,-1 0 0,0 6 0,-12 39-1607,-1-19-3610,12-25 313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14894,'0'0'10026,"-18"59"-9642,2-20 0,0 5-159,1 1 31,4-3 0,4-1-128,5-6-96,2-7-128,0-7-833,14-8-929,2-8-1441,7-5-2466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34 9449,'0'0'5354,"-11"0"-2524,5-1-2643,1 1 0,-1 0 1,1 1-1,-1-1 1,1 1-1,-1 0 0,1 1 1,0-1-1,-1 1 1,1 0-1,0 0 0,0 1 1,0-1-1,0 1 1,1 0-1,-1 1 0,1-1 1,0 1-1,0 0 1,0 0-1,0 0 0,1 0 1,0 1-1,0-1 1,0 1-1,0 0 0,1 0 1,-3 7-1,4-10-147,0 0 0,0 0 0,0-1 0,1 1-1,-1 0 1,1 1 0,0-1 0,-1 0 0,1 0 0,0 0 0,0 0-1,0 0 1,0 0 0,1 0 0,-1 0 0,1 0 0,-1 0 0,1 0-1,-1 0 1,2 2 0,-1-3 28,0 0 0,0 0 0,1 0 1,-1 0-1,0 0 0,0-1 0,1 1 0,-1 0 0,0-1 0,1 1 0,-1-1 0,0 1 1,1-1-1,-1 0 0,1 1 0,-1-1 0,1 0 0,-1 0 0,1 0 0,-1 0 0,2-1 0,3 1 50,-1-1 0,1-1-1,-1 1 1,1-1 0,-1 0-1,0 0 1,0 0 0,0-1-1,0 0 1,0 0 0,-1 0-1,1-1 1,6-6 0,-7 6-100,0-1 0,-1 0 0,1 0 1,-1 0-1,0 0 0,0 0 0,-1-1 1,1 0-1,-1 1 0,-1-1 0,1 0 1,-1 0-1,0 0 0,0 0 1,-1 0-1,1 0 0,-1 0 0,-2-10 1,2 15-42,-1-1 1,1 1-1,-1 0 0,0 0 1,1 0-1,-1 0 1,0 0-1,0 0 1,0 0-1,0 0 1,0 0-1,0 0 1,0 1-1,0-1 1,0 0-1,0 1 1,0-1-1,-1 1 1,1-1-1,0 1 1,0-1-1,-1 1 1,1 0-1,0 0 0,0-1 1,-1 1-1,1 0 1,0 0-1,-1 1 1,1-1-1,0 0 1,-1 0-1,1 0 1,0 1-1,0-1 1,0 1-1,-1-1 1,0 2-1,-3-1-110,1 1 0,-1 0 0,1 0 0,-1 0-1,1 1 1,0 0 0,0 0 0,-5 4 0,6-4-13,0 0 1,0 1-1,1 0 0,-1-1 1,1 1-1,0 0 1,0 0-1,0 0 0,1 0 1,-1 0-1,1 1 1,0-1-1,0 0 0,0 1 1,1-1-1,0 0 0,0 8 1,1-11-37,0 0 1,0 0 0,-1 0-1,1 0 1,1 0-1,-1 0 1,0 0 0,0 0-1,0 0 1,0-1-1,1 1 1,-1 0-1,0-1 1,1 1 0,-1-1-1,0 1 1,1-1-1,-1 0 1,1 0 0,-1 0-1,0 1 1,1-1-1,-1 0 1,1-1 0,-1 1-1,1 0 1,2-1-1,43-8-4502,-13-8 2255,7-5-1799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4901,'0'0'13677,"-8"-1"-11766,4 1-1787,0 0-1,-1 0 1,1 1 0,0-1 0,-1 1 0,1 0-1,0 0 1,-1 0 0,1 1 0,0-1 0,0 1 0,0 0-1,1 0 1,-1 1 0,0-1 0,1 1 0,-1 0-1,1 0 1,0 0 0,0 0 0,0 0 0,1 1-1,-1-1 1,1 1 0,-1 0 0,1 0 0,1 0 0,-1 0-1,0 0 1,-1 8 0,3-12-115,0 1 1,0-1-1,0 1 1,0-1-1,0 1 0,0-1 1,1 1-1,-1-1 1,0 0-1,0 1 1,0-1-1,0 1 0,1-1 1,-1 1-1,0-1 1,0 0-1,1 1 0,-1-1 1,0 0-1,1 1 1,-1-1-1,1 0 0,-1 0 1,0 1-1,1-1 1,-1 0-1,1 0 0,-1 0 1,0 1-1,1-1 1,-1 0-1,1 0 1,23 2 172,20-10-515,-40 6 282,1 0-1,-1 1 1,1 0 0,-1 0-1,1 0 1,0 1 0,-1-1-1,1 1 1,0 0 0,8 1-1,-11 0 64,-1 0 0,1 0 0,-1 0 0,0 0-1,1 0 1,-1 0 0,0 1 0,0-1 0,0 0 0,0 1-1,0-1 1,0 1 0,0-1 0,0 1 0,-1-1-1,1 1 1,0-1 0,-1 1 0,0 0 0,1-1-1,-1 1 1,0 0 0,0-1 0,0 1 0,0 0-1,0 0 1,0-1 0,0 1 0,-1 0 0,1-1 0,-1 3-1,0 1 63,0 0 1,0 0-1,-1 1 0,0-1 0,0 0 0,0 0 0,0-1 0,-1 1 0,0 0 0,0-1 0,0 0 0,-4 5 1,5-6 56,-1-1 1,1 1-1,-1-1 0,1 0 1,-1 0-1,0 0 1,0 0-1,0 0 1,0-1-1,0 1 1,0-1-1,0 0 1,-1 0-1,1 0 1,0 0-1,-1 0 1,1-1-1,-1 1 1,-6-1-1,10-1-213,-1 1 1,0 0-1,1-1 0,-1 1 0,0 0 0,1-1 1,-1 1-1,0-1 0,1 1 0,-1-1 1,1 1-1,-1-1 0,1 0 0,-1 1 1,1-1-1,-1 0 0,1 1 0,0-1 1,-1 0-1,1 1 0,0-1 0,0 0 1,0 0-1,-1 1 0,1-1 0,0 0 1,0 0-1,0 0 0,0 1 0,0-1 0,0 0 1,0 0-1,1 0 0,7-31-7067,8 10-565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4164,'0'0'19448,"-8"0"-18237,1 0-1115,0 1-1,0 1 0,0-1 1,0 1-1,0 0 0,0 1 1,0 0-1,1 0 0,-10 6 0,11-6-86,0 0 0,0 0 0,0 1-1,1-1 1,-1 1 0,1 0-1,0 1 1,0-1 0,1 1 0,-1-1-1,1 1 1,0 0 0,0 0-1,-3 9 1,6-13-16,0-1-1,0 1 1,0-1-1,0 1 1,0-1-1,1 1 1,-1-1-1,0 1 1,0-1 0,0 1-1,1-1 1,-1 1-1,0-1 1,1 1-1,-1-1 1,0 0-1,1 1 1,-1-1-1,1 0 1,-1 1 0,0-1-1,1 0 1,-1 1-1,1-1 1,-1 0-1,1 0 1,-1 0-1,1 1 1,-1-1-1,1 0 1,-1 0-1,1 0 1,0 0 0,-1 0-1,1 0 1,-1 0-1,1 0 1,-1 0-1,2 0 1,33 0-109,-24-1-9,6 0-213,-2 0 155,-1 1 0,1 0-1,20 3 1,-34-3 180,1 0 0,-1 0 0,0 0-1,1 0 1,-1 0 0,0 1-1,1-1 1,-1 0 0,0 1-1,1-1 1,-1 1 0,0-1 0,0 1-1,1 0 1,-1 0 0,0-1-1,0 1 1,0 0 0,0 0-1,0 0 1,0 0 0,0 0-1,0 0 1,-1 0 0,1 1 0,0-1-1,-1 0 1,1 0 0,-1 1-1,1-1 1,-1 0 0,1 1-1,-1-1 1,0 0 0,0 1 0,0-1-1,0 0 1,0 1 0,0-1-1,0 1 1,0-1 0,0 0-1,-1 1 1,1-1 0,-1 2 0,-2 2 58,0 0 1,-1 1 0,0-1-1,0 0 1,0-1 0,0 1 0,-1-1-1,0 0 1,1 0 0,-11 6-1,4-3-195,1-1-1,-1 0 0,0-1 0,-20 7 1,9-9-2780,5-2-3577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67 96,'0'0'21412,"-1"8"-19789,0-6-1501,1 0-1,-1 1 1,1-1-1,0 0 0,0 1 1,0-1-1,0 0 1,0 1-1,1-1 1,-1 0-1,1 0 1,0 4-1,0-5-76,-1 0 0,1-1 0,-1 1 0,1-1 0,-1 1 0,1-1 0,-1 1 0,1-1 0,-1 1-1,1-1 1,0 0 0,-1 1 0,1-1 0,0 0 0,-1 0 0,1 1 0,0-1 0,-1 0 0,1 0 0,0 0 0,0 0 0,28-7 564,-24 4-576,0 0 1,0-1 0,-1 0-1,0 0 1,0 0 0,0-1-1,0 1 1,-1-1 0,0 0-1,4-7 1,-6 10-23,1-1 0,-1 1 0,0-1 0,0 1 1,0-1-1,-1 1 0,1-1 0,-1 0 0,1 1 0,-1-1 0,0-3 0,0 5-7,0 0 0,-1 0 0,1 0 0,0 1-1,-1-1 1,1 0 0,0 0 0,-1 0 0,1 0 0,-1 0 0,0 0-1,1 1 1,-1-1 0,0 0 0,1 0 0,-1 1 0,0-1 0,0 0-1,0 1 1,1-1 0,-1 1 0,0-1 0,0 1 0,0 0 0,0-1-1,0 1 1,0 0 0,0 0 0,-1-1 0,-3 1-14,-1-1 1,1 1-1,-1 0 0,1 0 1,-1 1-1,1-1 1,-1 1-1,1 0 1,0 1-1,0-1 0,-1 1 1,1 0-1,0 1 1,1-1-1,-1 1 0,0 0 1,1 0-1,-1 0 1,1 1-1,0 0 1,-4 4-1,4-4 0,0 0 0,0 1 1,1-1-1,-1 1 0,1 0 0,0 0 1,1 0-1,-1 1 0,1-1 1,0 1-1,0-1 0,1 1 0,0 0 1,0-1-1,0 1 0,0 0 0,1 0 1,0 0-1,2 11 0,-2-15 12,1 0 0,0 0-1,0 0 1,0-1 0,0 1 0,1 0 0,-1 0-1,0-1 1,1 1 0,-1 0 0,1-1 0,0 0-1,-1 1 1,1-1 0,0 0 0,0 0 0,0 0-1,0 0 1,0 0 0,0 0 0,0 0 0,0-1-1,0 1 1,0-1 0,0 0 0,1 0 0,-1 1-1,0-1 1,0-1 0,0 1 0,4-1-1,5 0 16,0 0-1,0-1 0,-1 0 0,1-1 1,10-4-1,7-6 31,-1-1 0,0-2 0,45-33 0,-12 8 422,-49 37-436,-12 10-58,0-5 33,-3 11 74,0 1 1,-1-1 0,-10 18-1,10-21-19,0 1-1,0-1 0,1 1 0,0 0 0,1 0 0,0 0 0,-2 18 0,5-27-37,0 0 0,0-1-1,0 1 1,0 0 0,0-1 0,0 1-1,0 0 1,0 0 0,0-1 0,0 1-1,1 0 1,-1-1 0,0 1 0,0 0-1,1-1 1,-1 1 0,0-1 0,1 1-1,-1 0 1,1-1 0,-1 1 0,1-1-1,-1 1 1,1-1 0,-1 0 0,1 1-1,0-1 1,-1 1 0,1-1 0,-1 0-1,2 1 1,26-3 490,25-20-103,0-9-327,-25 15-218,40-19-1,-68 35 117,0 0 0,1-1 0,-1 1 0,1 0 0,-1 0 0,0-1 0,1 1-1,-1 0 1,1 0 0,-1 0 0,1-1 0,-1 1 0,1 0 0,-1 0 0,1 0-1,-1 0 1,0 0 0,1 0 0,-1 0 0,1 0 0,-1 0 0,1 0 0,-1 0 0,1 0-1,-1 1 1,1-1 0,-1 0 0,1 0 0,-1 0 0,0 1 0,1-1 0,-1 0-1,1 0 1,-1 1 0,0-1 0,1 0 0,-1 1 0,0-1 0,1 0 0,-1 1-1,0-1 1,1 1 0,-7 25-70,-24 34-207,27-56 50,-3 7 1003,4-6-4891,14-14-6812,6-12 2354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64 18161,'0'0'5552,"0"8"-4105,0-6-1387,0-1 0,0 1 0,0 0-1,0 0 1,0 0 0,1 0 0,-1 0 0,0 0 0,1-1 0,0 1 0,-1 0 0,1 0 0,0-1 0,0 1 0,0 0-1,0-1 1,0 1 0,0-1 0,1 1 0,-1-1 0,0 0 0,3 2 0,-2-2-38,1 0 0,-1 0 0,0-1 0,1 1 0,-1-1 0,0 0 0,1 0 0,-1 1 0,1-2 0,-1 1 0,0 0 0,1 0 0,-1-1 0,0 1 0,1-1 0,-1 0 0,0 0 0,0 0 0,1 0 0,-1 0 0,0 0 0,0-1 0,2-1 0,1 0-2,0-1 1,-1 0 0,1 0 0,-1 0-1,0-1 1,0 1 0,-1-1 0,1 0-1,4-9 1,-7 13-23,-1 0 0,1 0 1,0 0-1,-1-1 0,1 1 0,-1 0 0,0-1 0,1 1 0,-1 0 0,0-1 1,0 1-1,0 0 0,0-1 0,0 1 0,0-1 0,0 1 0,0 0 0,0-1 0,-1 1 1,1 0-1,-1-1 0,1 1 0,-1 0 0,1 0 0,-1-1 0,0 1 0,0 0 1,1 0-1,-1 0 0,0 0 0,0 0 0,0 0 0,0 0 0,0 0 0,0 1 1,-1-1-1,1 0 0,0 0 0,0 1 0,-1-1 0,1 1 0,0-1 0,0 1 1,-1 0-1,1-1 0,0 1 0,-2 0 0,-3-1-19,0 1 1,1 0-1,-1 0 0,1 0 1,-1 0-1,1 1 0,-1 0 1,1 0-1,-1 1 0,1-1 1,0 1-1,-1 0 0,1 1 1,0-1-1,0 1 0,1 0 1,-1 0-1,1 1 0,-8 6 1,8-6 27,0-1-1,0 1 1,1 0 0,-1 0-1,1 1 1,0-1 0,0 1 0,1-1-1,-1 1 1,1 0 0,0 0-1,0 0 1,0 0 0,1 1 0,0-1-1,0 0 1,0 1 0,1-1-1,0 0 1,0 9 0,1-14-4,-1 1 1,0 0 0,1 0 0,-1 0-1,1 0 1,-1 0 0,1-1-1,0 1 1,-1 0 0,1 0-1,0-1 1,-1 1 0,1 0-1,0-1 1,0 1 0,0-1 0,0 1-1,-1-1 1,1 0 0,0 1-1,0-1 1,0 0 0,0 1-1,0-1 1,0 0 0,0 0-1,2 0 1,31 0 125,-28-1-94,14-2 7,0-1-1,-1 0 1,0-2 0,1 0 0,-2-2 0,1 0 0,30-18 0,-29 14-26,1 2 0,1 0 1,0 1-1,41-11 0,-62 20-7,-1 0-1,1 0 1,-1 0-1,0 0 1,1 0 0,-1 1-1,1-1 1,-1 0-1,0 0 1,1 0 0,-1 0-1,1 0 1,-1 0-1,0 1 1,1-1 0,-1 0-1,0 0 1,1 1-1,-1-1 1,0 0 0,1 1-1,-1-1 1,0 0-1,0 0 1,1 1 0,-1-1-1,0 1 1,0-1-1,0 0 1,0 1 0,1-1-1,-1 0 1,0 1-1,0-1 1,0 1-1,0-1 1,0 1 0,0-1-1,0 0 1,0 1-1,0-1 1,0 1 0,0-1-1,0 1 1,-3 20 464,-18 33 444,16-45-765,1 1 0,1-1 0,-1 0 0,2 1-1,-1 0 1,-1 13 0,4-22-139,0 0 0,0-1 0,0 1 0,0 0 0,0 0 0,0-1 0,0 1 0,0 0 0,0 0 0,1-1 0,-1 1 0,0 0-1,0-1 1,1 1 0,-1 0 0,0-1 0,1 1 0,-1 0 0,1-1 0,-1 1 0,1-1 0,-1 1 0,1-1 0,-1 1 0,1-1 0,0 1 0,-1-1 0,1 1 0,0-1 0,-1 0 0,1 1 0,1-1 0,29-2 287,-21-1-261,0-1 1,0 0-1,-1 0 0,10-7 0,115-86-440,-134 97 396,0-1 0,1 1 0,-1-1-1,0 1 1,1 0 0,-1-1 0,0 1-1,1 0 1,-1-1 0,1 1 0,-1 0 0,0 0-1,1 0 1,-1-1 0,1 1 0,-1 0-1,1 0 1,-1 0 0,1 0 0,-1 0 0,0-1-1,1 1 1,-1 0 0,1 0 0,-1 0-1,1 1 1,-1-1 0,1 0 0,-1 0 0,1 0-1,-1 0 1,1 0 0,0 1 0,-5 16-6,-21 32 125,21-42-125,-7 20 899,7-16-2793,0 0-6789,8-20-3531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17232,'0'0'7079,"2"54"-5285,-4-23-833,-3 4-481,-3-1-320,5-3-96,-2-2 0,5-6-160,0-2-705,-2-4-672,-2-6-609,-1-6-480,-4-5-1826,-5 0-2403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14286,'0'0'9801,"48"-47"-9161,-13 40 65,13-3-321,5 1-320,0 0-64,-5 2-224,0 2-1217,-6 1-1154,-10 4-1793,-9 0-3267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14574,'0'0'4489,"0"9"-3042,0 0-1147,0-1-1,1 0 1,0 1-1,0-1 1,1 0-1,5 15 1,-6-21-264,0 1 1,0 0-1,1-1 1,-1 1-1,1-1 1,0 1-1,-1-1 1,1 0-1,0 0 0,0 0 1,1 0-1,-1 0 1,0 0-1,1 0 1,-1-1-1,1 1 1,0-1-1,-1 0 1,1 0-1,0 0 1,0 0-1,-1 0 0,1-1 1,0 1-1,0-1 1,0 0-1,3 0 1,0 0 32,0-1 0,-1 0 0,1 0 0,-1-1 0,1 1 0,-1-1 0,0 0 0,1-1 0,-1 1 0,0-1-1,0 0 1,-1-1 0,1 1 0,-1-1 0,7-6 0,-6 5-53,0-1 0,0 0-1,-1 1 1,0-2 0,0 1-1,0 0 1,-1-1 0,1 0 0,-2 1-1,1-1 1,2-12 0,-5 19-15,0 0 0,0 0 0,0 1 0,-1-1 0,1 0 0,0 0 0,0 0 1,0 1-1,0-1 0,-1 0 0,1 0 0,0 0 0,0 0 0,-1 0 0,1 0 1,0 1-1,0-1 0,0 0 0,-1 0 0,1 0 0,0 0 0,0 0 0,-1 0 1,1 0-1,0 0 0,0 0 0,-1 0 0,1 0 0,0 0 0,0 0 1,-1 0-1,1 0 0,0-1 0,0 1 0,-1 0 0,1 0 0,0 0 0,0 0 1,0 0-1,-1 0 0,1-1 0,0 1 0,0 0 0,0 0 0,0 0 0,-1 0 1,1-1-1,0 1 0,0 0 0,0 0 0,0-1 0,0 1 0,0 0 0,0 0 1,0-1-1,-1 1 0,1 0 0,0 0 0,0 0 0,0-1 0,0 1 0,0-1 1,-15 17 119,-25 50 305,37-61-322,1 0-1,0-1 1,0 2-1,1-1 1,-1 0-1,1 0 1,0 0 0,1 1-1,-1-1 1,1 0-1,0 1 1,1 7-1,0-12-62,0 0 0,0 0 0,0 0 0,0 0-1,0 0 1,0 0 0,1 0 0,-1 0 0,0-1 0,0 1 0,1 0 0,-1-1-1,0 1 1,1-1 0,-1 0 0,1 1 0,-1-1 0,1 0 0,-1 0-1,1 0 1,-1 0 0,1 0 0,-1 0 0,0 0 0,1 0 0,1-1 0,43-6 531,-32 2-541,0 0 0,-1 0-1,15-10 1,-24 13-40,0 0 0,0 0 0,0-1 0,0 1 1,-1-1-1,1 0 0,-1-1 0,0 1 0,0 0 0,0-1 0,0 0 0,0 0 0,-1 0 1,3-4-1,-5 8 5,0-1 1,0 1 0,0 0-1,1-1 1,-1 1 0,0 0-1,0-1 1,0 1 0,0-1-1,0 1 1,0 0-1,0-1 1,0 1 0,0-1-1,0 1 1,0 0 0,0-1-1,0 1 1,0-1 0,0 1-1,0 0 1,-1-1 0,1 1-1,0 0 1,0-1 0,0 1-1,-1 0 1,1-1 0,0 1-1,0 0 1,-1-1-1,1 1 1,0 0 0,-1 0-1,1-1 1,0 1 0,-1 0-1,1 0 1,0 0 0,-1-1-1,1 1 1,0 0 0,-1 0-1,1 0 1,-1 0 0,1 0-1,0 0 1,-1 0 0,0 0-1,-25 5-171,11-2 190,22-15 286,64-69-34,-69 81-307,-1 1 0,1-1-1,-1 1 1,1-1 0,0 1 0,-1 0 0,1 0 0,-1 0 0,0 0-1,1 0 1,-1 0 0,0 0 0,0 0 0,1 0 0,0 3 0,4 1-140,1-2-282,0 1-1,0-1 1,1 0 0,-1 0-1,1-1 1,-1 0 0,1 0 0,0-1-1,0 0 1,0 0 0,0-1 0,0 0-1,0-1 1,0 0 0,0 0 0,0 0-1,7-3 1,-10 2 303,0 1 1,-1-1-1,1 1 0,-1-1 0,0-1 0,0 1 1,0 0-1,0-1 0,0 0 0,0 0 1,-1 0-1,1-1 0,-1 1 0,0-1 1,0 1-1,3-6 0,-5 5 394,1 1 0,-1-1 0,0 1 0,0-1 0,0 0 0,0 1 0,-1-1 0,1 0 0,-1 0 0,0 0 0,0 1 0,-1-1 0,1 0 0,-2-4 0,2 7-159,0 0 0,-1 0 1,1 0-1,-1 0 0,1 0 1,-1 0-1,0 0 0,1 0 1,-1 1-1,0-1 0,0 0 1,1 0-1,-1 1 0,0-1 1,0 1-1,0-1 0,0 0 1,0 1-1,0 0 0,0-1 1,0 1-1,0-1 0,0 1 1,0 0-1,0 0 0,0 0 1,0 0-1,0 0 0,0 0 1,0 0-1,0 0 0,0 0 1,0 0-1,-1 0 0,1 1 1,0-1-1,0 0 0,0 1 1,0-1-1,1 1 0,-1-1 1,0 1-1,-1 0 0,-4 2 58,1-1-1,0 1 0,-1 0 1,1 1-1,0-1 0,-6 7 1,4-2 53,0 1-1,0 0 1,1 1 0,-9 16 0,13-22-72,0 0-1,0 1 1,1-1 0,-1 1 0,1-1-1,0 1 1,0-1 0,1 1 0,-1 0 0,1-1-1,0 1 1,0 0 0,2 8 0,-1-11-83,0 0 0,-1-1 1,1 1-1,1 0 0,-1-1 1,0 1-1,0-1 0,1 1 1,-1-1-1,0 0 0,1 0 1,-1 1-1,1-1 0,0 0 1,-1 0-1,1-1 0,0 1 1,0 0-1,0 0 0,-1-1 1,1 1-1,0-1 0,0 0 1,3 1-1,53 0 537,-49-1-473,16-3-78,0-1 1,0-2-1,-1 0 0,0-2 0,0 0 0,42-23 0,-44 22 10,-69 84 997,47-75-1019,-1 1 1,1 0-1,-1 0 1,1 0-1,-1 0 1,1 0-1,0 0 1,0 0-1,-1 0 0,1 0 1,0 0-1,0 0 1,0 0-1,0-1 1,0 1-1,0 0 0,0 0 1,0 0-1,0 0 1,0 0-1,1 0 1,-1 0-1,0 0 1,1 0-1,-1 0 0,1 0 1,0 1-1,0-1 8,0-1-1,1 1 1,-1 0-1,1-1 1,-1 1-1,1-1 0,-1 1 1,0-1-1,1 0 1,-1 0-1,1 0 1,0 0-1,-1 0 0,1 0 1,2 0-1,11-3-33,-1 0-1,27-10 0,-31 10-179,3 0-440,38-15-750,-32 3-1980,-18 14 2987,0 0-1,-1 0 1,1 0 0,-1 0-1,1 0 1,-1 1 0,0-1-1,1 0 1,-1 0 0,0 0-1,0 0 1,1 0 0,-1-1-1,0 1 1,0 0 0,0 0-1,0 0 1,-1-2-1,-5-13-9113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12492,'0'0'12454,"0"9"-11925,-1 8-309,0-6 84,0 0 0,1 0 0,0 0 0,0 0 1,2 0-1,3 19 0,-4-29-247,1 1 0,-1-1 0,0 1 0,1-1 0,-1 0 0,1 0 0,0 0 1,-1 0-1,1 0 0,0 0 0,-1 0 0,1 0 0,0 0 0,0-1 0,0 1 0,0-1 1,0 0-1,0 1 0,0-1 0,0 0 0,-1 0 0,1 0 0,0-1 0,0 1 0,0 0 1,0-1-1,0 1 0,0-1 0,0 0 0,2-1 0,57-22 388,-9-8-442,14-7-123,-66 39 114,1 0 0,-1 0 0,0 0 0,0 0 0,0 0 0,1 0 0,-1-1 0,0 1 0,0 0 0,1 0 0,-1 0 0,0 0 0,0 0 0,1 0 0,-1 0 0,0 0 1,0 0-1,0 0 0,1 0 0,-1 0 0,0 1 0,0-1 0,1 0 0,-1 0 0,0 0 0,0 0 0,0 0 0,1 0 0,-1 0 0,0 1 0,0-1 0,0 0 0,1 0 0,-1 0 0,0 0 0,0 1 1,0-1-1,0 0 0,0 0 0,0 0 0,1 1 0,-1-1 0,0 15-62,-9 15 130,-6 2-299,-13 34 680,20-21-5336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12492,'0'0'6182,"44"0"-4773,-11 2-352,6 4-865,7 1-256,-3-3-2530,-2-4-7784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14318,'0'0'12395,"28"54"-12331,-17-27-1409,1 2-1986,-6-3-2114,-1-5-4773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12940,'0'0'8809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12043,'0'0'4533,"11"-9"-3236,4-4-895,1 1 0,33-18 0,-43 27-297,1-1 0,0 1 1,0 0-1,1 1 0,-1-1 0,0 2 0,1-1 0,0 1 0,-1 0 1,1 0-1,0 1 0,13 1 0,-20-1-98,1 1-1,-1-1 1,0 0 0,0 1 0,0-1-1,1 0 1,-1 1 0,0 0-1,0-1 1,0 1 0,0 0 0,0-1-1,0 1 1,0 0 0,0 0 0,-1 0-1,1 0 1,0 0 0,0 0-1,-1 0 1,1 0 0,0 0 0,-1 0-1,1 0 1,0 3 0,-1-1 71,1 0 0,-1 1 1,0-1-1,0 1 0,0-1 1,0 0-1,-1 1 0,0-1 1,-1 5-1,-2 5 169,0-1 0,-1-1 1,0 1-1,-9 11 0,-21 26 206,25-38-218,1 1 0,1 0 0,0 1 0,0-1 0,-9 26 0,16-38-221,1 1 0,0-1 0,0 1-1,0 0 1,0-1 0,0 1 0,0-1 0,0 1-1,0-1 1,0 1 0,0-1 0,0 1 0,0-1-1,0 1 1,1-1 0,-1 1 0,0-1 0,0 1-1,1-1 1,-1 1 0,0-1 0,0 1 0,1-1-1,-1 0 1,0 1 0,1-1 0,-1 1 0,1-1 0,-1 0-1,1 0 1,-1 1 0,0-1 0,1 0 0,-1 0-1,1 1 1,0-1 0,30 4 173,28-10 28,11-14-1463,-66 18 602,1 0 0,-1 0 0,0-1 0,0 1 0,1-1-1,-2 0 1,5-4 0,-1-5-5423,-6-1-3145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15118,'0'0'4805,"83"15"-4421,-35-15-160,8 0-127,1-10-1187,-2-4-3298,-4 1-3363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17232,'0'0'8905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8296,'0'0'13228,"7"48"-11274,-7-19-320,0 1-577,0 3-385,0-3-255,0 3-193,0-2-192,0-1 0,0-2-32,4-1-352,-3-2-1090,1-5-1601,-2-6-1056,0-5-3396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16496,'0'0'5114,"12"-9"-3545,-4 4-1355,-2 0-87,0 1 1,0-1 0,0 1-1,0 1 1,1 0 0,0-1 0,-1 2-1,1-1 1,1 1 0,-1 0 0,0 1-1,12-2 1,-12 3-12,23-1 148,-1 1 0,40 4 0,-62-3-265,0 0 0,0 1 0,0-1 0,-1 1 0,1 0 0,0 1 0,-1 0 0,0 0 0,1 0 0,-1 1 0,0 0 0,-1 0 0,1 0 0,-1 1 0,8 8 0,-11-10 8,0 0 1,-1-1-1,0 1 1,0 0-1,0 0 1,0-1-1,0 1 1,0 0-1,-1 0 1,1 0-1,-1 0 1,0 0-1,0 0 1,0 0-1,0 0 1,0 0-1,-1 0 1,0 0-1,1 0 1,-1 0-1,0 0 1,0 0-1,-1-1 1,1 1 0,-1 0-1,1-1 1,-1 1-1,0-1 1,0 0-1,0 1 1,0-1-1,-4 3 1,-8 8 6,0 0 1,-1 0 0,-29 16-1,34-22-112,73-16-2860,-57 9 2939,0-1 0,0 1-1,0 0 1,0 0 0,0 1 0,0 0-1,0 0 1,0 0 0,0 1-1,0 0 1,0 0 0,9 5 0,-12-5 68,0 0 1,-1 1-1,1-1 1,0 1-1,-1 0 1,0 0-1,1 0 1,-1 0-1,-1 0 1,1 1-1,0-1 1,-1 1-1,1-1 0,-1 1 1,0-1-1,0 1 1,-1-1-1,1 1 1,-1 0-1,0 0 1,0 7-1,-1-4 156,1-1 0,-1 1 0,-1 0 0,1 0 0,-1-1 0,-1 1 0,1-1 0,-1 1-1,0-1 1,0 0 0,-1 0 0,0-1 0,0 1 0,0-1 0,-1 1 0,0-1 0,0-1 0,0 1-1,0-1 1,-1 0 0,0 0 0,-11 5 0,6-3-42,0-1 0,0 0 0,0-1 0,-1 0 1,1-1-1,-1 0 0,0-1 0,0 0 0,0-1 0,0-1 0,0 0 0,-19-2 1,30 2-264,-1 0 1,1-1 0,0 1 0,-1-1 0,1 1-1,-1-1 1,1 1 0,0-1 0,0 0 0,0 0-1,-1 0 1,1 0 0,0 0 0,0 0 0,0 0-1,0 0 1,0 0 0,1 0 0,-1-1 0,0 1-1,0 0 1,1-1 0,-1 1 0,1 0 0,-1-1-1,1 1 1,0-1 0,-1-1 0,1 0-505,-1 0 1,1 0 0,0 0 0,0 0-1,1 0 1,-1 0 0,1 0 0,-1 0-1,1 0 1,0 0 0,0 1-1,0-1 1,2-3 0,12-13-6321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16047,'0'0'2146,"-5"0"4388,12 0-6662,3 0-961,3 0-1281,-4-8-1762,0-3-5125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16367,'0'0'7410,"-2"12"-7154,-2 14-156,2 0-1,0 0 0,2 0 1,6 46-1,3-5-837,-8-45-2903,0 0-4963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15535,'0'0'6085,"-7"55"-6821,19-46-1827,7-6-3426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11819,'0'0'7746,"9"9"-6214,5 9-1082,0 0 1,-1 1-1,0 0 0,-2 1 0,0 0 1,-2 1-1,0 0 0,9 36 0,-14-39-332,-2 0 0,0 0 0,-1 0 0,-1 0 0,-1 0 0,0 0 0,-2-1 0,1 1 0,-2 0 1,-1-1-1,0 0 0,-1 0 0,-1 0 0,0-1 0,-2 0 0,1 0 0,-19 23 0,0-1-84,-57 61 1,29-49-3179,36-37-1095,4-11-3742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13357,'0'0'9929,"74"-12"-9160,-35 8-97,4 2-191,5-2-225,1 1-192,6 2-32,-9 1-801,2 0-1537,-15-3-1505,-8-3-3428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16 154 8456,'0'0'16069,"-7"-9"-15498,5 19-491,0-1 0,0 1 0,2-1 0,-1 20 0,0 59 203,1-88-275,0 1 0,0 0 0,0-1 1,1 1-1,-1 0 0,0-1 0,1 1 0,-1 0 0,0-1 0,1 1 1,-1-1-1,1 1 0,-1-1 0,1 1 0,-1-1 0,1 1 0,-1-1 1,1 1-1,0-1 0,-1 0 0,1 0 0,0 1 0,-1-1 0,1 0 1,0 0-1,-1 1 0,1-1 0,0 0 0,-1 0 0,1 0 0,0 0 1,-1 0-1,1 0 0,0 0 0,0 0 0,-1-1 0,1 1 0,0 0 1,-1 0-1,1 0 0,0-1 0,0 0 0,32-13 688,-18 3-653,-1 0 1,-1-1-1,1-1 0,-2 0 0,0-1 0,-1 0 0,0-1 0,-1 0 0,0-1 1,-2 0-1,0 0 0,8-22 0,-14 15 83,-12 28 10,-14 33 13,23-36-142,-4 9 30,-1 1-1,2-1 1,-1 1-1,1 1 1,1-1-1,1 0 0,-3 18 1,5-30-29,0 1 1,0-1-1,1 0 0,-1 0 1,0 1-1,0-1 1,0 0-1,0 1 0,0-1 1,0 0-1,0 0 0,0 1 1,0-1-1,1 0 1,-1 0-1,0 1 0,0-1 1,0 0-1,1 0 1,-1 0-1,0 1 0,0-1 1,0 0-1,1 0 0,-1 0 1,0 0-1,1 0 1,-1 1-1,0-1 0,0 0 1,1 0-1,-1 0 1,0 0-1,0 0 0,1 0 1,-1 0-1,0 0 0,1 0 1,-1 0-1,18-4 373,14-12 318,2-6-442,-25 15-257,-1 1 0,2 0 0,-1 0 0,1 1-1,0 0 1,0 1 0,0 0 0,0 0 0,1 1 0,0 1 0,20-3 0,-29 5 2,-1 1 0,1-1 0,0 0 0,-1 1 1,1-1-1,0 1 0,-1 0 0,1-1 0,-1 1 0,0 0 1,1 0-1,-1 0 0,1 0 0,-1 0 0,0 1 0,0-1 1,0 0-1,0 0 0,0 1 0,0-1 0,0 1 0,0-1 1,0 1-1,-1-1 0,1 1 0,-1-1 0,1 1 0,-1 0 0,0-1 1,1 4-1,3 57 455,-4-50-394,0-11 348,0-30 988,-3-78-1179,0-3-3419,43 125-6314,-35-14 5045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13036,'0'0'8328,"64"-4"-8007,-22 11-193,0-1-481,3-1-2690,-6-5-5573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12940,'7'-10'6329,"10"5"-3884,27 3-2173,-30 2 766,8-2-489,-5 1-312,1 0-1,-1 1 0,0 1 0,22 3 0,-38-4-231,0 0 0,0 0-1,0 0 1,0 0 0,0 0 0,0 0 0,0 1-1,0-1 1,0 0 0,0 1 0,0-1 0,0 1-1,0-1 1,0 1 0,0-1 0,0 1 0,-1-1-1,1 1 1,0 0 0,0 0 0,-1-1 0,1 1-1,0 0 1,-1 0 0,1 0 0,-1 0 0,1 0-1,-1 0 1,1 0 0,-1 0 0,0 0 0,0 0-1,1 0 1,-1 0 0,0 0 0,0 0 0,0 0-1,0 0 1,0 0 0,0 0 0,0 0 0,-1 0-1,1 0 1,0 0 0,-1 0 0,1 0 0,0 0-1,-1 0 1,1 0 0,-1-1 0,1 1 0,-2 1-1,-1 2 34,0 0 1,0 0-1,0 0 0,-1-1 0,0 0 0,1 1 0,-1-1 0,-1 0 0,-5 3 0,2-2 27,-1-1 0,0 1 0,1-1-1,-1-1 1,0 0 0,-1 0-1,-14 1 1,45 17-27,-9-12-60,-1 0 1,0 1 0,0 0 0,11 14 0,-19-20 46,-1 1-1,1 0 1,-1 0-1,0 0 1,0 0-1,0 0 1,0 0 0,-1 0-1,0 1 1,0-1-1,0 0 1,0 1-1,-1-1 1,1 1-1,-1-1 1,0 1-1,-1 5 1,0-7 78,-1 0-1,1-1 1,0 1-1,-1 0 1,0 0 0,0-1-1,0 1 1,0-1 0,0 0-1,0 0 1,-1 0 0,1 0-1,-1 0 1,1 0-1,-1 0 1,0-1 0,0 1-1,1-1 1,-6 2 0,-60 20 1177,66-23-1234,-15 5 293,-1 0 0,0-2 0,1 0 0,-1-1 0,-32 0 0,49-2-344,0-1 1,-1 1-1,1 0 0,0 0 0,0-1 1,0 1-1,0-1 0,0 1 0,0-1 1,0 1-1,0-1 0,0 1 0,0-1 1,0 0-1,0 0 0,1 1 0,-1-1 1,0 0-1,0 0 0,1 0 1,-1 0-1,1 0 0,-1 0 0,1 0 1,-1 0-1,1 0 0,-1 0 0,1 0 1,0 0-1,0-1 0,0 1 0,-1 0 1,1 0-1,0 0 0,0 0 0,1 0 1,-1-1-1,0 1 0,0 0 1,0 0-1,1 0 0,-1 0 0,1-1 1,0-2-299,0 0 0,1 0 0,-1 0 0,1 0 1,0 1-1,0-1 0,0 0 0,0 1 0,0 0 0,5-5 1,44-26-9067,-23 17-1281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4164,'5'-6'14638,"-5"26"-13837,0 7-193,4 6-416,-4 8-96,2 2-96,-2 0 32,5-3 0,-5-3-32,0-5 32,0-10-160,0-9-224,0-9-577,0-13-5317,0-13 1602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1281,'0'0'16672,"9"-6"-15572,0 0-854,1 1 0,0 0 0,0 0 0,0 1 0,1 1 1,-1 0-1,1 0 0,20-2 0,-22 4-184,23-1-6,0-2 0,-1-1 0,1-2 0,-1-1 0,0-1 0,30-14 0,-60 23-45,-2 73 29,-1-32 104,2-1 1,2 1 0,13 74 0,-14-110-266,23 119 214,-21-71-4752,-5-42-1144,-8-6-3689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15375,'0'0'6438,"77"26"-5542,-34-35-287,6-6-449,8 1-96,-2-2-64,-4 2-1409,-7 2-1954,-10 3-3235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12876,'0'0'6791,"10"-8"-5596,-3 2-1029,1 1 0,0-1 0,0 1 0,0 1 0,1 0 0,-1 0 0,1 0 0,0 1 0,0 0-1,1 1 1,-1 0 0,18-1 0,-26 3-148,0 0-1,0 0 0,0 0 1,1 0-1,-1 0 1,0 1-1,0-1 1,0 0-1,0 1 1,0-1-1,0 0 0,0 1 1,0-1-1,0 1 1,-1 0-1,1-1 1,0 1-1,0 0 1,0-1-1,0 1 0,-1 0 1,1 0-1,0 0 1,-1 0-1,1 0 1,-1 0-1,1 0 1,-1 0-1,0 0 0,1 0 1,-1 0-1,0 0 1,1 0-1,-1 0 1,0 0-1,0 0 1,0 0-1,0 0 0,0 0 1,0 0-1,-1 0 1,1 0-1,0 1 1,0-1-1,-1 0 1,1 0-1,-1 1 0,-1 4 127,0-1 0,0 1-1,0 0 1,-1-1-1,0 0 1,0 0-1,-5 8 1,-13 9 382,-41 33 1,39-36 273,-36 38 0,98-56-875,-18-5-358,-1 0-1,1-1 1,34-14-1,18-14-7222,-52 22 770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8552,'-11'0'3192,"5"0"-2832,-1 1 0,0-1 0,1 1 0,0 0 0,-1 1 0,1 0 0,0 0 0,-1 0 0,1 0 0,0 1 0,1 0 0,-1 1 0,1-1 0,-1 1 0,1 0 0,0 0 0,0 1 0,1-1 0,-1 1 0,-4 7 0,-1 5-200,2 1 1,0 1-1,0-1 1,2 1-1,0 0 1,2 1-1,0-1 1,1 1-1,0 0 1,2 0-1,1 0 1,0 0 0,6 38-1,-4-49-139,0 0 1,1 0-1,0 0 0,0-1 0,1 1 1,0-1-1,0 0 0,1 0 1,0 0-1,0 0 0,1-1 0,0 0 1,1 0-1,-1-1 0,1 1 1,0-1-1,1-1 0,0 0 0,-1 0 1,2 0-1,-1-1 0,0 0 1,1-1-1,0 0 0,12 3 0,-5-2-3,-1-1-1,1-1 0,0-1 0,0 0 0,0-1 1,0 0-1,-1-2 0,1 0 0,0 0 0,0-1 1,-1-1-1,0-1 0,0 0 0,17-9 0,-18 7 114,0-1-1,0 0 1,-1-1-1,0 0 1,-1-1-1,0 0 1,0-1-1,-1 0 1,-1-1-1,0-1 1,0 1-1,-1-1 1,-1-1-1,0 0 1,-1 0-1,-1 0 0,0-1 1,-1 0-1,0 0 1,-1 0-1,-1-1 1,-1 0-1,0 1 1,-1-32-1,-1 41-69,0 1 0,-1-1-1,0 1 1,-1-1 0,1 1-1,-1 0 1,0-1 0,0 1-1,-1 0 1,1 0 0,-1 0-1,0 1 1,0-1 0,-1 1-1,-6-7 1,4 6-78,-1 0 1,0 0 0,0 0-1,0 1 1,0 0-1,-1 1 1,1 0-1,-1 0 1,-12-3-1,-11 1-1394,0 0-1,0 3 1,0 0-1,-43 4 1,20 2-4381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7303,'0'0'2877,"1"-9"-159,0-4-2628,3-22 7257,-4 35-7265,0 0 0,0 0-1,0 1 1,0-1 0,0 0-1,0 0 1,0 0 0,0 0-1,0 0 1,0 0 0,0 0-1,0 0 1,0 0 0,0 0-1,0 0 1,0 0 0,1 0-1,-1 0 1,0 0 0,0 0-1,0 0 1,0 0 0,0 0-1,0 0 1,0 0 0,0 0-1,0 0 1,0 0 0,0 0-1,0 0 1,1 0 0,-1 0-1,0 0 1,0 0 0,0 0-1,0 0 1,0 0 0,0 0-1,0 0 1,0 0 0,0 0-1,4 26 513,0 151 262,2 11-2924,-1-176 532,0-30-12900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3619,'0'0'8964,"2"-9"-6418,7-40 1650,-8 58 571,4 42-3192,-6 5-1034,-1-32-284,2 0 0,0 0 0,7 42 0,-4-54-2921,-3-12 2390,0 1 1,1-1-1,-1 1 1,0-1-1,0 0 1,0 1-1,0-1 1,1 1 0,-1-1-1,0 1 1,0-1-1,1 0 1,-1 1-1,0-1 1,0 0-1,1 1 1,-1-1-1,0 0 1,1 1 0,-1-1-1,1 0 1,-1 0-1,0 1 1,1-1-1,-1 0 1,1 0-1,-1 0 1,1 0 0,-1 0-1,1 0 1,-1 1-1,1-1 1,-1 0-1,1-1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13933,'0'0'7757,"8"3"-7314,10 4-185,1 0 0,0-2 1,0 0-1,1-1 0,-1-1 0,1-1 0,30 0 1,-40-2-252,1 0-1,-1-1 1,1 0 0,-1-1 0,1 0 0,-1-1 0,0 0 0,0 0 0,0-1 0,-1-1 0,1 1 0,-1-2 0,0 1 0,0-1-1,-1 0 1,12-12 0,-18 16 10,0 0 0,-1 0-1,1 0 1,0 0 0,-1 0-1,0 0 1,1-1-1,-1 1 1,0-1 0,0 1-1,-1 0 1,1-1 0,0 0-1,-1 1 1,1-1 0,-1-3-1,-11 35 59,3 24 210,3 0 0,2 1 0,2-1 0,8 80 0,10-61 61,-13-58-1062,0 0 0,-1 1 0,-1-1 0,1 17-1,-3-31 641,0 1-64,1-1 0,-1 0 0,0 0 0,0 0 0,0 1-1,0-1 1,0 0 0,0 0 0,0 0 0,0 1 0,0-1 0,0 0 0,0 0 0,0 1-1,-1-1 1,1 0 0,0 0 0,0 0 0,0 1 0,0-1 0,0 0 0,0 0 0,0 0 0,-1 0-1,1 1 1,0-1 0,0 0 0,0 0 0,0 0 0,-1 0 0,1 0 0,0 1 0,0-1-1,0 0 1,0 0 0,-1 0 0,1 0 0,0 0 0,0 0 0,-1 0 0,1 0 0,0 0-1,0 0 1,0 0 0,-1 0 0,1 0 0,0 0 0,0 0 0,0 0 0,-1 0 0,1 0 0,0 0-1,0 0 1,-1 0 0,1-1 0,-16 1-7371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11050,'0'0'9161,"55"30"-7816,-9-39-95,7-12-1,5-6-545,2 0-351,-1 5-225,-4 5-512,-11 12-1474,-12 5-1153,-9 4-3107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39 17360,'0'0'2472,"12"-3"-54,-5 1-2064,18-6 470,0 1 0,1 1-1,0 1 1,0 2-1,43-1 1,-67 4-821,-1 0-1,1 0 1,-1 0 0,1 1 0,-1-1-1,1 0 1,-1 1 0,1 0-1,-1-1 1,0 1 0,1 0 0,-1-1-1,0 1 1,0 0 0,0 0-1,1 0 1,-1 0 0,0 0 0,0 1-1,0-1 1,-1 0 0,1 0-1,0 1 1,0-1 0,-1 0-1,1 1 1,-1-1 0,1 1 0,-1-1-1,1 1 1,-1-1 0,0 1-1,0-1 1,0 1 0,0-1 0,0 1-1,0-1 1,0 1 0,-1-1-1,1 1 1,0-1 0,-1 0-1,1 1 1,-2 2 0,0 3 25,-1 0 0,0 0 0,0 0 0,-1 0 1,0 0-1,0-1 0,-8 10 0,-16 13 195,-2-2 0,0-1 0,-50 33 0,88-63-253,0 0 1,1 1 0,-1 1 0,1-1 0,0 1 0,0 1 0,0 0-1,-1 0 1,1 0 0,0 1 0,15 2 0,-20-1 19,-1-1 0,0 0 0,1 1 1,-1-1-1,0 1 0,1 0 0,-1 0 0,0 1 1,0-1-1,0 1 0,0-1 0,0 1 0,0 0 1,-1 0-1,1 0 0,-1 1 0,1-1 0,-1 0 0,0 1 1,0 0-1,0-1 0,0 1 0,0 0 0,0 0 1,-1 0-1,0 0 0,1 1 0,-1-1 0,-1 0 0,1 0 1,0 1-1,-1-1 0,1 6 0,-1-4 86,0 0 1,0 0-1,0 0 0,-1 0 0,0 0 0,0 0 0,0 0 1,-1 0-1,0 0 0,0 0 0,0-1 0,0 1 1,-1-1-1,1 1 0,-1-1 0,0 0 0,-1 0 0,1 0 1,-1-1-1,1 1 0,-1-1 0,0 0 0,0 0 0,-1 0 1,-4 2-1,-2 2 23,-1-2 1,0 1-1,0-1 1,0-1-1,0 0 1,-1-1-1,1 0 1,-1-1-1,0 0 1,0-1 0,0-1-1,0 0 1,-20-3-1,30 3-161,0 0-1,0-1 1,1 0-1,-1 0 1,1 0-1,-1 0 1,1 0-1,-1 0 1,1-1-1,-1 1 1,1-1-1,0 0 1,0 1-1,0-1 1,0 0-1,0 0 1,0-1-1,1 1 1,-1 0-1,1 0 1,-1-1-1,1 1 1,0-1-1,0 1 1,-1-5-1,1 1-537,0 0-1,0 0 1,1 0-1,-1 1 1,2-1 0,-1 0-1,0 0 1,1 0 0,0 0-1,1 1 1,2-9-1,14-26-5901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2 775 11243,'0'0'10201,"-1"-8"-9437,1 3-690,-1-1 0,1 0 0,1 0 0,-1 1 0,1-1 0,0 0 0,1 1 0,-1-1 0,1 0 0,0 1 0,0 0 1,1 0-1,0-1 0,4-4 0,10-17 571,31-35 1,-35 46-347,222-247 2219,-41 50-3349,-181 197 156,26-32-623,-37 46 760,-1-1 0,0 1 0,1-1 0,-1 0 0,0 1 0,0-1 0,-1 0 0,1 0 1,0 0-1,-1-3 0,-9 6-8143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16400,'0'0'6502,"-16"77"-6246,44-27 481,11 7-1,12 3-63,10 3-64,1-2-257,5 0-192,0-4-128,6-2-480,-6-8-1987,-2-13-2273,-6-12-4997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7111,'2'-25'5748,"-1"17"-963,-1 21-3478,-7 402 1768,7-398-3147,0-12-3007,0-23-8974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13773,'0'0'3240,"11"-1"-3165,25 0 87,-13 2-16,0-2 1,0 0 0,0-1-1,-1-2 1,31-8-1,-31 2-82,0-1 0,31-22 0,-8 5 161,-42 60-220,1 31 548,2 0 0,16 70 0,6 60-34,-20-128-444,-8-65-294,-6-18-5029,-2 4-352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14798,'0'0'5509,"47"-10"-5317,-2 5 65,8 1-161,5-1-64,-1 3 0,-2 1-64,-4-1-961,-14-1-1794,-8-6-2818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1 501 15214,'0'0'3524,"5"-8"-2526,73-134 737,83-208 0,-167 453 352,2-58-2028,2 0 0,7 80-1,10-67 63,2-33-1718,-17-24 1370,1-1 0,0 1 0,-1-1 0,1 1-1,0-1 1,0 1 0,-1-1 0,1 0 0,0 1 0,0-1-1,0 0 1,-1 0 0,1 0 0,0 1 0,0-1-1,0 0 1,0 0 0,0 0 0,0 0 0,0 0-1,-1-1 1,1 1 0,0 0 0,0 0 0,1-1-1,11-9-9722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3512 2015 13036,'0'0'3897,"0"0"-4396,0-1 463,0 1 1,1 0 0,-1-1 0,0 1-1,0-1 1,0 1 0,0 0 0,0-1-1,0 1 1,0-1 0,0 1 0,0 0-1,-1-1 1,1 1 0,0-1 0,0 1-1,0 0 1,0-1 0,-1 1 0,1-1-1,0 1 1,0 0 0,0-1-1,-1 1 1,1 0 0,0 0 0,-1-1-1,1 1 1,0 0 0,-1 0 0,1-1-1,0 1 1,-1 0 0,1 0 0,-1 0-1,1-1 1,0 1 0,-1 0 0,1 0-1,-1 0 1,1 0 0,-229-16-3376,-77-9 3552,234 15 963,2-2 0,-91-30 1,85 15-676,1-3 1,-86-49 0,-133-95-508,201 117-23,23 13 25,1-2-1,3-3 1,-71-68-1,106 86 94,2-1 0,1-1 0,2-1 0,1-2 0,1 0-1,3-2 1,-32-73 0,22 30-54,-2-8 245,-84-158 1,101 220-100,-1 0 1,-2 2 0,0 0 0,-2 1 0,-1 0 0,0 2 0,-2 1 0,0 1 0,-45-28 0,33 28 139,0 2 0,-1 2 0,-1 1 0,-61-14 0,-167-24 269,57 14 367,-3 0-1467,200 35-1869,4-5-2599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11659,'0'0'12876,"49"5"-11178,-10-8-673,5-1-641,2-1-320,-1-3 0,-1 3-32,-7 2 0,-12-2-32,-2 2-448,-9 3-513,-3 0-1633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 6726,'0'0'10496,"-8"1"-10347,-15 5-81,0 1 1,0 1-1,0 1 0,1 1 1,-39 24-1,-11 5 237,-45 14 224,58-29 59,2 3 1,1 3 0,-84 58-1,133-83-572,1 0-1,0 1 0,1-1 1,-1 1-1,1 0 0,0 1 1,1 0-1,-8 13 1,11-17-27,0-1 0,0 0 0,0 0 0,1 1 0,-1-1 0,1 0 0,-1 1 0,1-1 0,0 1 0,0-1 0,0 0 0,0 1 0,1-1 0,-1 1 0,1-1 0,-1 0 0,1 1 0,0-1 0,0 0 0,0 0 0,0 1 0,0-1 0,0 0 0,0 0 0,1 0 0,-1 0 0,1-1 0,0 1 0,0 0 0,-1-1 0,1 1 0,0-1 0,2 2 0,8 3-97,-1 0 0,1 0 0,0-1 0,0-1 0,0 0 0,1-1 0,-1 0 0,1-1 0,19 1 0,19-1-651,52-4-1,-99 2 695,122-12-3650,13-12-3081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12812,'0'0'3096,"6"-9"-181,22-28-310,-27 36-2541,-1 0 1,1 1-1,-1-1 0,0 0 0,1 0 0,-1 1 0,1-1 0,0 1 1,-1-1-1,1 1 0,0-1 0,-1 1 0,1-1 0,0 1 0,-1-1 1,1 1-1,0 0 0,0-1 0,-1 1 0,1 0 0,0 0 0,0 0 1,0-1-1,-1 1 0,1 0 0,0 0 0,0 0 0,0 0 0,0 1 1,-1-1-1,1 0 0,0 0 0,0 0 0,0 1 0,-1-1 0,1 0 1,0 1-1,0-1 0,-1 1 0,1-1 0,0 0 0,-1 1 0,1 0 1,1 0-1,12 32 815,-13-29-748,6 25 25,-2 0 0,-2 0 0,0 1-1,-2 0 1,-5 51 0,2-2-82,2-14-455,0-52-3246,0-3-3607,0-26 118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14894,'0'0'7495,"58"-12"-6534,-3 12 128,14 0-576,7-1-225,7-2-224,2-2 0,-7-1-480,-9 2-705,-16 1-769,-16 1-1794,-12 1-1825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14542,'0'0'4164,"69"8"-2563,-13-10 97,8-15-737,5 0-769,2 0-160,-4 2-384,-5 1-1923,-21 4-2529,-9 1-481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14029,'-4'9'2008,"-9"23"-76,-38 100 2760,47-119-4583,0 1 0,1-1 1,1 1-1,0 0 0,1-1 0,0 1 0,1 0 1,3 18-1,-3-32-100,0 0 1,0 0 0,0-1-1,0 1 1,1 0 0,-1-1-1,0 1 1,0 0 0,0 0-1,1-1 1,-1 1 0,0 0-1,0 0 1,1 0 0,-1-1-1,0 1 1,1 0-1,-1 0 1,0 0 0,0 0-1,1 0 1,-1 0 0,0 0-1,1 0 1,-1-1 0,0 1-1,1 0 1,-1 0 0,0 0-1,1 0 1,-1 1 0,0-1-1,1 0 1,-1 0 0,0 0-1,1 0 1,-1 0-1,0 0 1,0 0 0,1 1-1,-1-1 1,0 0 0,1 0-1,-1 0 1,0 1 0,0-1-1,0 0 1,1 0 0,-1 1-1,0-1 1,0 0 0,0 0-1,1 1 1,-1-1 0,0 0-1,0 1 1,0-1 0,0 0-1,0 1 1,0-1-1,0 0 1,0 0 0,0 1-1,0 0 1,13-27 644,-8 0-435,-1 0 0,-2 0 0,0-1 0,-3-36-1,0 15-202,1 48-43,0-1 0,1 1 0,-1 0 0,0 0 0,0 0 0,0 0 0,1-1 0,-1 1 0,0 0 0,0 0 0,0 0 0,1 0 0,-1 0 0,0 0 0,0 0 0,1 0 0,-1 0 0,0 0 0,0-1 0,1 1 0,-1 0 0,0 0 0,0 1 0,1-1 0,-1 0 0,0 0 0,0 0 0,1 0 0,-1 0 0,0 0 0,0 0 0,1 0 0,-1 0 0,0 0 0,0 1 0,0-1 0,1 0 0,-1 0 0,0 0 0,0 0 0,0 1 1,1-1-1,-1 0 0,0 1-1,14 8-861,-13-8 778,9 4-891,0 0 1,0 0 0,1-1-1,-1-1 1,1 0 0,0 0-1,0-1 1,0 0-1,0-1 1,0 0 0,20-2-1,1 1-3114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8712,'0'0'9567,"-9"7"-9039,-3 5-241,0 0-1,1 1 1,0 1-1,-9 14 1,17-23-211,-1 0 0,1 0 0,0 0 0,1 0 0,-1 1 1,1-1-1,0 1 0,0 0 0,1 0 0,0-1 0,0 1 0,0 0 0,1 0 0,-1 0 0,2 0 1,-1 0-1,2 11 0,0-15-64,-1 0 0,0 0 0,0-1 0,1 1-1,-1 0 1,1-1 0,-1 1 0,1-1 0,0 1 0,0-1 0,0 0 0,-1 0 0,1 0 0,0 0 0,1 0 0,-1 0 0,0 0 0,0-1 0,0 1 0,0-1 0,0 1 0,1-1 0,-1 0-1,0 0 1,0 0 0,1 0 0,-1-1 0,0 1 0,4-2 0,0 1 17,0 0 0,0 0 0,0-1 0,0 1 0,0-2 0,-1 1 1,1-1-1,-1 1 0,0-2 0,5-2 0,-2-2 83,-1 0-1,0 0 1,-1-1 0,0 0 0,0 0-1,-1 0 1,0 0 0,-1-1 0,0 0-1,0 0 1,-1 0 0,0-1 0,-1 1 0,0-1-1,0-12 1,-17 39 950,14-14-1072,0 0 0,-1 1 0,1-1 0,0 0 0,0 1-1,0-1 1,0 1 0,1 0 0,-1-1 0,1 1-1,-1-1 1,1 1 0,0 0 0,0-1 0,0 1-1,1 0 1,-1-1 0,0 1 0,1 0 0,0-1 0,0 1-1,0-1 1,0 1 0,0-1 0,0 0 0,0 1-1,1-1 1,-1 0 0,1 0 0,0 0 0,0 0 0,-1 0-1,1 0 1,1-1 0,-1 1 0,0 0 0,0-1-1,0 0 1,1 0 0,-1 1 0,6 0 0,0 0-523,0 0 1,0 0-1,1-1 0,-1 0 1,0 0-1,1-1 1,-1-1-1,1 1 1,-1-1-1,0 0 1,1-1-1,12-5 1,17-11-4182,0-6-288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58 8072,'0'0'7890,"-7"-3"-5072,4 2-2711,0 0 0,0 0 0,0 1-1,0-1 1,0 1 0,0 0 0,0 0-1,0 0 1,0 0 0,-1 0-1,1 1 1,0-1 0,0 1 0,0 0-1,-4 2 1,-2 1 132,1 0-1,0 1 1,0 0-1,1 1 1,-8 6-1,-33 33 1947,45-41-2077,0-1 1,1 0 0,-1 1 0,1-1-1,0 1 1,0 0 0,0 0 0,0 0-1,0 0 1,1 0 0,0 0 0,-1 7-1,2-10-103,0 0-1,0 0 1,0 0-1,0-1 1,0 1-1,0 0 1,1 0-1,-1 0 0,0-1 1,0 1-1,1 0 1,-1 0-1,1-1 1,-1 1-1,1 0 1,-1-1-1,1 1 0,-1-1 1,1 1-1,-1 0 1,1-1-1,0 1 1,-1-1-1,1 0 1,1 1-1,27 7 28,34-9-836,-59 1 606,71-15-3121,-61 11 3023,1 1 0,-1 0 0,1 1 0,20 0 0,-33 2 363,-1 1-1,1-1 1,-1 1-1,0-1 1,1 1-1,-1 0 1,0 0-1,0 0 1,1 0-1,-1 0 1,0 0-1,0 0 1,0 0-1,0 0 1,0 0-1,-1 0 1,1 1-1,0-1 1,0 0-1,-1 1 1,1-1-1,-1 1 1,1-1-1,-1 0 1,0 1-1,0-1 1,1 1-1,-1-1 1,0 1-1,-1 2 1,1 55 1104,0-50-1009,-2 17 263,-2 0 0,0 1 0,-1-1 0,-2-1 0,0 1-1,-2-1 1,-1-1 0,-1 1 0,-1-2 0,-1 0 0,-30 41-1,-2-25 98,44-37-497,-1-1 0,0 0 0,0 0-1,-1 0 1,1 0 0,0 0 0,0-1 0,0 1-1,-1 0 1,-3-1 0,5 0-10,0 0 0,0 0 0,0 0 0,0 0 0,0-1 1,1 1-1,-1 0 0,0-1 0,0 1 0,0 0 0,0-1 0,1 1 0,-1-1 0,0 1 0,0-1 1,1 0-1,-1 1 0,0-1 0,1 0 0,-1 0 0,1 1 0,-1-1 0,1 0 0,-1 0 0,1 0 0,0 1 1,-1-3-1,-1-9-98,0 0 1,0 0-1,2 0 0,-1 0 1,2 0-1,-1 0 1,2 0-1,-1 0 1,2 0-1,0 0 1,0 0-1,10-21 1,-4 13-318,2 0 0,0 1 0,1 0 0,1 1 0,1 0 0,1 1 0,26-24 0,10-2 6,67-45 1,12-7 584,-129 94-173,4-2 121,0-1-1,0 1 1,-1-1 0,1 0-1,-1 0 1,0-1 0,0 1-1,-1-1 1,1 0 0,-1 0-1,0 0 1,-1 0 0,1-1-1,-1 1 1,3-9 0,-5 14-126,0-1-1,0 1 1,0-1 0,0 1 0,0 0-1,0-1 1,0 1 0,0-1 0,0 1-1,-1 0 1,1-1 0,0 1 0,0-1-1,0 1 1,0 0 0,-1-1 0,1 1-1,0 0 1,0-1 0,0 1 0,-1 0-1,1 0 1,0-1 0,-1 1 0,1 0-1,0 0 1,-1-1 0,1 1 0,0 0-1,-1 0 1,1 0 0,0-1 0,-1 1-1,1 0 1,-1 0 0,-19 2-6,-18 14-185,30-10 167,1 0 0,-1 0 0,1 1 0,0 0 0,0 1 0,1 0-1,0 0 1,0 0 0,1 0 0,0 1 0,-5 13 0,8-18 3,0 1-1,1-1 1,0 1-1,0-1 0,0 1 1,0-1-1,1 1 1,0 0-1,0-1 1,0 1-1,0-1 1,1 1-1,0 0 1,0-1-1,0 1 1,0-1-1,1 0 1,0 1-1,0-1 1,0 0-1,0 0 1,1 0-1,-1 0 1,1-1-1,0 1 1,6 4-1,-3-2-358,1-1 0,1 1 0,-1-2-1,1 1 1,-1-1 0,1 0 0,1-1 0,12 4 0,27 6-5036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19218,'0'0'8616,"48"12"-19122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14894,'0'0'12108,"0"38"-12140,15-46-2435,1-4-2498,-3-2-6117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16 15887,'0'0'7175,"-10"-4"-6054,4 2-1018,-1 0-1,1 0 1,-1 0 0,1 1 0,-1 0-1,0 0 1,0 0 0,1 1 0,-1 0 0,0 1-1,0-1 1,1 1 0,-1 1 0,0-1-1,-9 4 1,-3 2-58,0 1-1,0 0 1,0 1-1,1 1 1,-29 22-1,46-32-62,1 1 1,-1 0-1,0 0 1,0 0-1,1 0 1,-1-1-1,0 1 1,1 0-1,-1 0 0,1 0 1,-1 0-1,1 0 1,0 1-1,-1-1 1,1 0-1,0 0 1,0 0-1,0 0 0,0 0 1,0 0-1,0 0 1,0 1-1,0-1 1,0 0-1,1 0 0,-1 0 1,0 0-1,1 0 1,-1 0-1,1 0 1,-1 0-1,1 0 1,-1 0-1,1 0 0,0 0 1,-1 0-1,1 0 1,0-1-1,0 1 1,0 0-1,-1-1 1,1 1-1,0 0 0,0-1 1,0 1-1,0-1 1,2 1-1,8 6-282,1 0 0,0-1 0,16 5-1,-15-6-41,-4 0 119,89 44-1591,-89-45 1754,-1 1 1,-1 1-1,1 0 1,-1 0-1,0 0 1,0 1-1,-1 0 1,0 0-1,7 10 1,-11-13 176,-1-1 1,1 1-1,-1 0 1,1 0 0,-1-1-1,0 1 1,-1 0-1,1 0 1,-1 0-1,1 0 1,-1 0-1,0 0 1,-1 0-1,1 0 1,-1 0-1,0 0 1,0 0-1,0-1 1,0 1-1,0 0 1,-1-1-1,0 1 1,0-1-1,0 1 1,0-1-1,0 0 1,-1 0-1,0 0 1,1 0-1,-1 0 1,0 0-1,0-1 1,-7 4-1,2 0 180,0-1-1,0 0 1,0 0-1,-1-1 1,0 0-1,0-1 1,0 0-1,0 0 1,0-1-1,-1 0 1,1-1-1,-1 0 1,-11 0-1,20-1-388,0 0 0,-1-1 1,1 1-1,-1 0 0,1-1 0,0 1 0,-1-1 0,1 1 0,0-1 0,0 0 0,-1 1 0,1-1 1,0 0-1,0 0 0,0 0 0,0 0 0,0 0 0,0 0 0,0 0 0,0 0 0,1-1 0,-1 1 0,0 0 1,1 0-1,-1-1 0,1 1 0,-1 0 0,1-1 0,-1 1 0,1-1 0,0 1 0,0 0 0,0-1 0,0 1 1,0-1-1,0 1 0,0 0 0,0-1 0,1 1 0,-1-1 0,0 1 0,1 0 0,0-3 0,1-1-873,-1-1 0,1 1-1,0 0 1,1-1-1,-1 1 1,1 0-1,0 0 1,0 1-1,6-8 1,15-9-4726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12876,'0'0'9652,"-4"9"-7954,1-3-1434,1 0 1,-1 0-1,1 1 1,1-1-1,-1 1 1,1-1-1,0 9 1,1-13-184,0 0 0,0 0 1,0 0-1,1 0 0,-1 1 1,1-1-1,0 0 0,-1 0 1,1 0-1,0 0 0,0 0 1,0-1-1,1 1 0,-1 0 1,0 0-1,1-1 1,-1 1-1,1-1 0,-1 1 1,1-1-1,0 0 0,0 1 1,0-1-1,-1 0 0,1 0 1,0 0-1,0-1 0,0 1 1,1 0-1,-1-1 0,3 1 1,4 1 14,0-1 0,0-1 1,0 1-1,0-1 0,0-1 0,-1 0 1,1 0-1,0-1 0,0 0 1,-1 0-1,12-5 0,11-2-61,-30 9-40,0-1 0,-1 1-1,1 0 1,0 0 0,0 0 0,0 0-1,-1 0 1,1 0 0,0 0 0,0 0-1,0 0 1,0 0 0,-1 0 0,1 0-1,0 1 1,0-1 0,-1 0 0,1 1-1,0-1 1,0 0 0,-1 1 0,1-1-1,0 1 1,-1-1 0,1 1 0,-1-1-1,1 1 1,0 0 0,-1-1 0,0 1-1,1 0 1,-1-1 0,1 1 0,-1 0-1,0 0 1,1-1 0,-1 1 0,0 0 0,0 0-1,0 0 1,1-1 0,-1 1 0,0 1-1,-1 51 95,0-48-210,1 1 0,-1 0 1,1-1-1,0 1 0,1 0 0,0 6 1,9-13-7909,5-10-3641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9737,'0'0'17099,"-9"5"-16901,-1 1-145,0 0 1,0 1 0,1 0 0,0 1 0,-14 15 0,20-20-41,0 0-1,0 0 1,1 0-1,-1 1 1,1-1 0,0 1-1,0 0 1,0-1 0,0 1-1,1 0 1,-1 0 0,1 0-1,0 1 1,0-1-1,1 0 1,-1 0 0,1 0-1,0 1 1,0-1 0,1 0-1,-1 0 1,2 7 0,-1-10 0,0 1 1,0-1-1,0 1 1,1-1 0,-1 0-1,0 0 1,1 0 0,-1 1-1,1-1 1,-1 0 0,1-1-1,-1 1 1,1 0 0,0 0-1,-1-1 1,1 1-1,0-1 1,0 1 0,-1-1-1,1 0 1,0 0 0,0 0-1,0 0 1,-1 0 0,1 0-1,0 0 1,3-1 0,0 0 28,1 0 0,-1 0 1,1 0-1,-1 0 0,1-1 1,-1 0-1,9-5 0,-7 3-38,-2-1 0,1 0 0,0-1 0,-1 1 0,0-1 0,0 0 0,-1 0 0,0-1 0,0 1 0,0-1 0,-1 0 0,0 0 0,0 0 0,-1 0 0,0 0 0,0-1 0,-1 1 0,0-1 0,0 1 0,0-1 0,-1 0 0,-1 1 0,0-9 0,1 14-19,-1 0 0,1 0 1,-1 0-1,1 1 0,-1-1 0,0 0 0,0 1 0,0-1 0,0 0 0,0 1 0,0-1 1,0 1-1,0-1 0,-1 1 0,1 0 0,0 0 0,-1 0 0,1-1 0,-1 1 0,0 0 1,1 1-1,-1-1 0,0 0 0,1 0 0,-1 1 0,0-1 0,0 1 0,0 0 0,1-1 0,-1 1 1,0 0-1,0 0 0,0 0 0,0 0 0,0 0 0,0 1 0,-2 0 0,3 0-71,0-1-1,0 1 1,0 0-1,0 0 0,0 0 1,0 0-1,0 0 1,0 0-1,1 0 1,-1 1-1,0-1 0,1 0 1,-1 0-1,1 0 1,-1 1-1,1-1 0,0 0 1,-1 1-1,1-1 1,0 0-1,0 1 0,0-1 1,0 0-1,0 1 1,0-1-1,1 0 1,-1 2-1,0 0-498,1-1 1,-1 1-1,0 0 0,1-1 0,0 1 1,0 0-1,0-1 0,0 1 1,0-1-1,0 1 0,0-1 1,3 4-1,13 4-6590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15983,'0'0'5088,"-6"11"-3770,-8 14-423,2 0-1,1 1 1,1 0-1,1 1 1,2 0 0,-8 49-1,12-53-722,1 1-1,3 42 0,-1-60-277,1 1-1,0-1 1,0 0-1,1 0 1,0 1-1,0-1 1,0 0-1,1 0 0,-1 0 1,1-1-1,1 1 1,-1-1-1,1 0 1,0 0-1,6 6 1,-9-10-97,1 1 1,-1-1 0,1 0 0,-1 0 0,1 0-1,-1 0 1,1-1 0,-1 1 0,1 0 0,0-1-1,0 1 1,-1-1 0,1 1 0,0-1 0,0 0 0,0 0-1,-1 0 1,1 0 0,0 0 0,0 0 0,0 0-1,-1-1 1,1 1 0,0 0 0,0-1 0,-1 0-1,1 1 1,0-1 0,-1 0 0,1 0 0,-1 0-1,1 0 1,-1 0 0,1 0 0,-1-1 0,0 1-1,0 0 1,0-1 0,1 1 0,-1-1 0,0 1-1,-1-1 1,2-2 0,7-10-2212,-2-1 1,1 1-1,8-30 0,-10 29 456,13-35-3712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6406,'2'-8'2963,"2"-5"-3074,2-6 10024,-13 42-7789,-2 14-1452,1 1 1,1 1 0,2-1-1,2 1 1,2 47 0,1-84-822,0 0 0,0 0 0,1 0-1,-1 0 1,0 0 0,1 0 0,-1 0 0,1-1 0,0 1 0,-1 0 0,1 0 0,0-1 0,0 1 0,0 0 0,0-1 0,2 3 0,-2-3-109,0-1-1,0 1 1,0-1-1,1 1 1,-1-1-1,0 1 1,0-1-1,0 0 1,0 1-1,0-1 1,1 0-1,-1 0 1,0 0-1,0 0 1,0 0-1,1 0 1,-1 0-1,0 0 1,1-1-1,15-4-5677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11627,'0'0'12401,"1"11"-10976,8 129 1088,6 140-1801,-15-225-1498,0-50-738,0-35 172,-1 8 1254,-1 1 0,-1-1 1,-1 0-1,-1 1 1,-1 0-1,-11-28 0,22 53 224,1 0 0,-1 0 1,1 0-1,0-1 0,0 0 0,0 0 0,1 0 0,-1-1 0,1 0 0,-1 0 0,1 0 0,11 0 0,-8-1-75,0 0 0,0-1 0,0-1 0,0 1-1,0-2 1,19-4 0,-26 5-40,-1 0-1,1 0 1,0 0-1,-1 0 1,1-1-1,-1 1 1,0-1 0,1 0-1,-1 1 1,0-1-1,0 0 1,0-1-1,0 1 1,0 0-1,-1 0 1,1-1 0,-1 1-1,1-1 1,-1 1-1,0-1 1,0 0-1,0 1 1,0-1-1,-1 0 1,1 0 0,-1 0-1,0 0 1,0 1-1,0-5 1,0 7-14,0-1 0,1 1 1,-1 0-1,0-1 0,0 1 1,0 0-1,0-1 0,0 1 1,0 0-1,0-1 0,-1 1 1,1 0-1,0-1 0,0 1 0,0 0 1,0-1-1,0 1 0,0 0 1,-1 0-1,1-1 0,0 1 1,0 0-1,0-1 0,-1 1 0,1 0 1,0 0-1,0-1 0,-1 1 1,1 0-1,0 0 0,-1 0 1,1 0-1,0-1 0,-1 1 1,1 0-1,0 0 0,-1 0 0,-13 6-130,-11 20 171,23-24-16,1 0 0,0 0 0,-1 0 0,1 0 0,0 0 0,0 0-1,0 1 1,1-1 0,-1 0 0,1 1 0,-1-1 0,1 0 0,0 1-1,-1-1 1,1 1 0,1-1 0,-1 0 0,0 1 0,0-1 0,1 0 0,0 1-1,-1-1 1,1 0 0,0 1 0,0-1 0,0 0 0,0 0 0,1 0-1,-1 0 1,0 0 0,1 0 0,-1 0 0,1-1 0,0 1 0,0 0 0,0-1-1,0 0 1,0 1 0,0-1 0,0 0 0,0 0 0,0 0 0,1 0-1,-1 0 1,0-1 0,0 1 0,1-1 0,-1 1 0,1-1 0,-1 0 0,3 0-1,23 0-45,-1 0 0,0-2 0,0-1 0,0-2 0,0 0 0,0-2 0,42-16 0,-68 23 34,-1-1-1,0 1 0,1 0 1,-1 0-1,0-1 1,1 1-1,-1 0 0,1 0 1,-1-1-1,0 1 0,1 0 1,-1 0-1,1 0 1,-1 0-1,1 0 0,-1-1 1,1 1-1,-1 0 1,0 0-1,1 0 0,-1 0 1,1 0-1,-1 1 0,1-1 1,-1 0-1,1 0 1,-1 0-1,0 0 0,1 0 1,-1 1-1,1-1 1,-1 0-1,0 0 0,1 1 1,-1-1-1,0 0 0,1 0 1,-1 1-1,0-1 1,1 0-1,-1 1 0,0-1 1,0 1-1,1-1 1,-1 0-1,0 1 0,0-1 1,0 1-1,1-1 0,-1 1 1,0-1-1,0 0 1,0 1-1,0-1 0,0 1 1,0-1-1,0 1 1,0-1-1,0 1 0,0-1 1,0 1-1,-1-1 0,1 0 1,0 1-1,0-1 1,-1 1-1,-19 42 960,8-17-180,11-24-753,0 0 0,1 0 1,-1 0-1,1 0 1,0 0-1,0 0 1,-1 0-1,2 0 1,-1 0-1,0 1 0,0-1 1,1 0-1,-1 0 1,1 0-1,-1 0 1,1 0-1,0 0 1,0 0-1,0 0 1,0-1-1,0 1 0,0 0 1,3 2-1,-1-2-6,-1 0-1,1 0 1,0-1-1,0 1 0,0-1 1,1 1-1,-1-1 0,0 0 1,0 0-1,1-1 1,-1 1-1,1-1 0,4 1 1,3-1-167,1 0 0,-1-1 1,1-1-1,-1 1 0,1-2 0,-1 0 0,21-8 1,30-21-1247,-62 37 1334,0 0-1,0 0 1,-1 0 0,0 0-1,0 0 1,0-1-1,-4 10 1,-5 27-429,10-23-6966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10570,'0'-2'536,"0"1"0,0-1 0,0 0 0,0 1 0,0-1 0,0 1 0,-1-1 0,1 1 0,0-1 0,-1 1 0,0-1 0,1 1 0,-1-1 0,0 1 0,1-1 0,-1 1 0,0 0 0,0 0 0,0-1 0,0 1 0,0 0 0,-1 0 0,-1-2 0,0 2-333,1 1-1,-1-1 1,1 0-1,-1 1 1,1 0 0,-1-1-1,0 1 1,1 0-1,-1 0 1,1 1 0,-1-1-1,0 0 1,1 1-1,-5 1 1,0 0-184,-1 1 0,1 1 0,0-1 0,0 1 0,0 0 0,1 0 0,-1 1 0,1 0 0,0 0 0,-6 7 0,8-8-31,1-1 1,0 1-1,0-1 1,1 1-1,-1 0 1,1 0-1,-1 0 0,1 0 1,1 1-1,-1-1 1,1 0-1,-1 1 1,1-1-1,0 1 1,1 0-1,-1-1 0,1 1 1,0 6-1,1-9-4,0 0-1,0 0 1,0-1-1,0 1 1,0 0-1,0-1 1,0 1-1,0-1 1,1 0-1,-1 1 0,1-1 1,-1 0-1,1 0 1,0 0-1,-1 0 1,1 0-1,0 0 1,0 0-1,-1-1 1,1 1-1,0 0 1,0-1-1,0 0 0,0 1 1,0-1-1,3 0 1,64 1-888,-52-1 535,-12 0 289,10-1-165,1 1 0,0 1 1,-1 1-1,1 0 0,17 5 0,-30-6 284,1 0-1,-1 0 1,0 1-1,0-1 1,0 1-1,0 0 0,0 0 1,-1 0-1,1 0 1,0 0-1,-1 0 1,0 1-1,1-1 1,-1 1-1,0 0 1,0-1-1,-1 1 1,1 0-1,0 0 1,-1 1-1,0-1 1,0 0-1,0 0 1,0 0-1,0 1 0,-1-1 1,1 1-1,-1-1 1,0 6-1,-1-6 87,1 0 1,-1 1-1,0-1 0,0 0 0,-1 0 0,1 0 0,0 0 0,-1 0 0,0 0 0,0 0 0,0 0 0,0 0 1,0-1-1,0 1 0,-1-1 0,1 0 0,-1 0 0,0 0 0,0 0 0,0 0 0,1-1 0,-2 1 0,1-1 0,0 1 1,0-1-1,-5 1 0,-4 2 174,-1-1 0,0 0 1,0 0-1,0-1 0,-19 0 0,30-2-352,1 0 0,-1 0 0,0 0 0,1-1 0,-1 1 0,1 0 0,-1-1 0,0 1 0,1-1 0,-1 1 0,1-1 0,-1 0 0,1 1 0,0-1 0,-1 0 0,1 0 0,0 0 0,-1 0 0,1 0 0,0-1 0,0 1 0,0 0 0,0 0 0,0-1 0,0 1 0,1-1 0,-1 1 0,0-1 0,1 1 0,-1-1 0,1 1 0,-1-1 0,1 0 0,-1-2 0,1 1-274,0 1-1,0-1 1,0 0-1,1 1 1,-1-1-1,1 0 0,-1 1 1,1-1-1,0 0 1,0 1-1,0-1 1,0 1-1,0 0 1,1-1-1,-1 1 0,1 0 1,-1 0-1,1 0 1,0 0-1,3-3 1,44-24-10350,-21 14 566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17040,'0'0'11019,"2"64"-10443,-2-34-256,0-2-191,0-1-65,0-5-64,3-2 64,2-6-353,4-3-672,0-6-704,-2-4-1378,2-1-1121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10442,'0'0'11435,"7"9"-9983,-4-5-1342,0 0 0,0 0 0,1 0 1,0 0-1,0-1 0,0 0 0,0 1 1,0-1-1,1-1 0,-1 1 0,1-1 1,-1 0-1,1 0 0,0 0 0,0 0 1,0-1-1,0 0 0,1 0 0,9 0 0,2 0-47,0 0 0,0-2 0,0 0 0,29-6 0,-43 7-45,0-1 0,0 0 0,0 1 0,0-1 0,0-1 0,0 1-1,0 0 1,0-1 0,-1 1 0,1-1 0,0 0 0,-1 0 0,1 0 0,-1 0 0,0 0 0,0-1 0,0 1-1,0-1 1,0 1 0,0-1 0,-1 0 0,1 1 0,-1-1 0,0 0 0,0 0 0,0 0 0,0 0 0,-1 0 0,1-1-1,-1 1 1,1 0 0,-1 0 0,-1-3 0,1 4-15,-1 0-1,0 0 0,1 0 1,-1 1-1,0-1 1,0 0-1,0 1 1,-1-1-1,1 0 1,0 1-1,-1 0 1,1-1-1,0 1 1,-1 0-1,0 0 0,1 0 1,-1 0-1,0 0 1,1 0-1,-1 0 1,0 0-1,0 1 1,0-1-1,0 1 1,0 0-1,0-1 1,0 1-1,0 0 0,0 0 1,0 0-1,-2 0 1,-4 0-24,-1 0-1,0 0 1,1 1 0,-1 0 0,0 1 0,-9 2 0,12-1 3,-1 1 1,1 0-1,-1 0 1,1 0-1,0 1 1,1 0 0,-1 0-1,1 0 1,0 1-1,0 0 1,1 0-1,-5 7 1,7-10 27,1 0 1,-1 0-1,1 0 1,0 0-1,-1 0 1,1 0-1,1 0 1,-1 1-1,0-1 1,1 0-1,0 0 1,0 1-1,0 3 0,0-5-2,1 0-1,0 1 0,-1-1 0,1 0 0,0 0 1,0-1-1,0 1 0,0 0 0,1 0 0,-1 0 1,0-1-1,1 1 0,-1-1 0,1 1 0,0-1 1,-1 1-1,1-1 0,0 0 0,0 0 0,0 0 1,0 0-1,2 1 0,7 1 30,0 1 0,0-2-1,0 1 1,0-2 0,0 1 0,16-1 0,24-8-2659,-48 7 1910,0-1 1,0 0 0,0-1-1,0 1 1,0-1-1,-1 1 1,1-1 0,0 0-1,-1 0 1,1 0-1,3-4 1,6-14-7942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48 15887,'0'0'6406,"-49"-37"-5189,50 37-1313,13 0-1409,-5-4-2531,5-2-6822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8 215 10314,'0'0'4831,"-1"8"-2525,-5 26-571,6-33-1668,0-1 0,0 1 0,0-1 0,0 1 0,0-1 0,1 1 0,-1-1 1,0 1-1,0-1 0,1 1 0,-1-1 0,0 1 0,0-1 0,1 0 0,-1 1 0,0-1 0,1 1 0,-1-1 0,1 0 0,-1 1 0,0-1 0,1 0 0,-1 0 0,1 1 0,-1-1 0,1 0 0,-1 0 0,1 0 1,-1 0-1,1 1 0,-1-1 0,1 0 0,-1 0 0,1 0 0,-1 0 0,1 0 0,0 0 0,-1 0 0,1 0 0,-1-1 0,1 1 0,-1 0 0,1 0 0,-1 0 0,1 0 0,-1-1 0,0 1 0,1 0 0,0-1 1,25-8 1202,1-6-684,-1-1-1,0 0 1,30-27-1,-42 32-454,0-2 0,-1 1-1,-1-2 1,0 0-1,-1 0 1,18-31 0,-21 18 586,-9 27-718,1-1 0,0 1 0,0 0 0,0 0 0,0-1 1,0 1-1,0 0 0,-1 0 0,1-1 0,0 1 0,0 0 0,0 0 1,-1-1-1,1 1 0,0 0 0,0 0 0,0 0 0,-1 0 1,1-1-1,0 1 0,-1 0 0,1 0 0,0 0 0,0 0 0,-1 0 1,1 0-1,0 0 0,-1 0 0,1 0 0,0 0 0,-1 0 0,1 0 1,0 0-1,0 0 0,-1 0 0,1 0 0,0 0 0,-1 0 1,1 0-1,0 0 0,-1 1 0,-1 0-13,0 0-1,-1 1 1,1-1-1,0 1 1,0-1-1,0 1 1,0 0 0,1 0-1,-1 0 1,0 0-1,1 0 1,-1 0-1,1 0 1,0 1 0,0-1-1,0 1 1,-1 3-1,-3 9 10,0 1-1,2-1 0,0 1 1,1 0-1,0 0 1,2 1-1,0-1 0,0 0 1,2 0-1,0 0 0,1 0 1,0 0-1,1-1 0,1 1 1,0-1-1,2 0 1,8 15-1,6 6 42,-16-28-136,1 0 1,-1 0-1,-1 0 0,1 0 1,-2 1-1,1 0 0,-1 0 1,0 0-1,-1 0 0,0 0 0,0 0 1,0 13-1,-3-19 106,0 0-1,0-1 1,-1 1-1,1-1 1,0 0-1,-1 1 0,1-1 1,-1 0-1,0 0 1,0 0-1,0 0 1,0 0-1,0 0 1,0-1-1,0 1 1,-1-1-1,1 1 1,-1-1-1,1 0 1,-1 0-1,1 0 1,-1 0-1,0-1 1,1 1-1,-1-1 1,0 1-1,-3-1 1,-1 1 73,-1 0 0,1 0 0,-1-1 0,1 0 0,-1 0 0,1-1 0,-1 0 0,-13-4 0,16 3-48,1 0 0,0-1 1,0 0-1,0 0 0,1 0 0,-1 0 1,1-1-1,0 0 0,0 1 0,0-1 0,0 0 1,0 0-1,1-1 0,0 1 0,0 0 1,0-1-1,0 0 0,1 1 0,0-1 1,0 0-1,0 1 0,1-1 0,-1-7 1,0 3-73,1-1 1,0 0-1,1 0 1,0 1-1,0-1 1,1 0-1,0 1 1,1-1-1,0 1 1,7-16-1,3 7-89,0 1 0,1 0 0,1 0-1,1 2 1,0 0 0,1 0 0,0 2 0,28-17-1,-26 18 86,0-1 0,-1-1 0,0-1 0,-1 0 0,-1-1 0,0-1 0,16-23 0,-21 16 469,-11 23-412,0 1 1,0 0-1,0 0 1,0 0-1,1-1 1,-1 1-1,0 0 1,0 0-1,0 0 1,0-1-1,0 1 1,-1 0-1,1 0 1,0 0-1,0-1 1,0 1-1,0 0 1,0 0-1,0 0 1,0 0-1,0-1 1,0 1-1,0 0 1,-1 0-1,1 0 1,0 0-1,0-1 1,0 1-1,0 0 1,0 0-1,-1 0 1,1 0-1,0 0 1,0 0-1,0 0 1,-1-1-1,1 1 1,0 0-1,0 0 1,0 0-1,0 0 1,-1 0-1,1 0 1,0 0-1,0 0 1,-1 0-1,1 0 1,0 0-1,-3 1 5,0 1 0,1-1-1,-1 0 1,1 1 0,0-1 0,-1 1 0,1 0 0,0 0-1,0 0 1,0 0 0,0 0 0,-3 4 0,-1 2-1,0 1 1,1 0 0,0 0 0,0 0-1,1 1 1,0-1 0,0 1 0,1 0 0,1 0-1,-1 0 1,2 1 0,0-1 0,-1 13-1,3-21-20,-1 0-1,0 0 0,1 0 0,-1 0 1,1 0-1,-1 0 0,1-1 0,0 1 0,0 0 1,0 0-1,0-1 0,0 1 0,0-1 1,1 1-1,-1-1 0,0 1 0,1-1 0,-1 0 1,1 0-1,0 0 0,-1 0 0,1 0 1,0 0-1,0 0 0,-1 0 0,1-1 0,0 1 1,0 0-1,0-1 0,0 0 0,0 0 1,0 1-1,0-1 0,0 0 0,0 0 0,-1-1 1,5 0-1,1 1-487,1-1-1,-1 0 1,0-1 0,0 1 0,0-1 0,0-1 0,0 1-1,-1-1 1,8-5 0,13-14-4478,-1-6-1767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8968,'0'0'8296,"-2"11"-7068,-19 92 1924,11-63-2005,1 0 0,3 0 1,1 0-1,2 1 1,2 43-1,1-82-1126,0 0 0,0 0 0,0 0-1,0 0 1,1 0 0,-1 0 0,1 0-1,0 0 1,0 0 0,-1 0 0,1 0-1,0 0 1,0 0 0,1 0 0,-1-1-1,0 1 1,1-1 0,-1 1 0,1-1 0,-1 1-1,1-1 1,0 0 0,-1 0 0,1 0-1,0 0 1,0 0 0,0 0 0,0 0-1,0 0 1,0-1 0,0 1 0,0-1-1,0 0 1,0 0 0,0 1 0,0-1-1,0 0 1,1-1 0,-1 1 0,0 0 0,0-1-1,0 1 1,0-1 0,0 1 0,2-2-1,4-1-81,0 0 0,1 0-1,-2-1 1,1 0 0,0 0-1,-1-1 1,0 0 0,0 0-1,11-12 1,8-8-705,-25 25 755,-1 0 0,0 0-1,0-1 1,0 1 0,0 0 0,0 0 0,0 0 0,0 0 0,0 0 0,0 0 0,0 0 0,0 0 0,1-1 0,-1 1 0,0 0-1,0 0 1,0 0 0,0 0 0,0 0 0,0 0 0,1 0 0,-1 0 0,0 0 0,0 0 0,0 0 0,0 0 0,0 0 0,0 0-1,1 0 1,-1 0 0,0 0 0,0 0 0,0 0 0,0 0 0,0 0 0,1 0 0,-1 0 0,0 0 0,0 0 0,0 0-1,0 0 1,0 0 0,0 0 0,0 1 0,1-1 0,-1 0 0,0 0 0,0 0 0,0 0 0,0 0 0,0 0 0,0 0 0,0 1-1,0-1 1,0 0 0,0 0 0,0 0 0,-7 20-251,-2-5 155,7-11 41,-1-1 1,1 1 0,0-1-1,0 1 1,0 0 0,0 0-1,0 0 1,1 0-1,0 0 1,0 0 0,0 0-1,0 0 1,1 1 0,0-1-1,0 7 1,2-10-49,0 0 0,0 0 0,0-1 1,1 1-1,-1-1 0,0 1 0,1-1 0,-1 0 0,0 0 1,1 0-1,-1 0 0,0 0 0,5-1 0,-1 1-267,4-1-179,0 1 0,-1-1 0,1-1 0,-1 0 1,1 0-1,-1-1 0,0 0 0,0 0 0,0-1 0,-1 0 1,14-9-1,-9 3-109,-1 0 1,0 0 0,0-1-1,-1 0 1,-1-1-1,14-19 1,-7 5 72,-1-1 0,19-43 0,10-50 2549,-37 88 130,-6 12 2245,-16 32-2828,2 6-1280,1 2 0,0-1-1,2 1 1,0 1-1,2 0 1,0 0 0,1 0-1,1 1 1,1 0 0,1 0-1,1 0 1,1 0 0,2 30-1,0-48-213,0 0 1,0 0-1,0 0 0,1 0 1,0 0-1,-1 0 0,1 0 0,1 0 1,-1-1-1,0 1 0,1-1 1,0 0-1,0 0 0,0 0 0,0 0 1,0 0-1,4 2 0,-5-4-238,1 1-1,-1-1 1,0 0-1,1 0 1,-1 0-1,0 0 0,1-1 1,-1 1-1,1-1 1,4 1-1,-6-1 145,-1 0 0,0-1 0,1 1 1,-1 0-1,0 0 0,0-1 0,1 1 0,-1 0 0,0-1 0,0 1 0,0 0 0,1-1 0,-1 1 0,0 0 1,0-1-1,0 1 0,0 0 0,0-1 0,0 1 0,1 0 0,-1-1 0,0 1 0,0-1 0,0 1 0,0 0 0,0-1 1,-1 1-1,1 0 0,0-1 0,0 1 0,0 0 0,0-1 0,0 1 0,0-1 0,-1 1 0,1 0 0,0 0 1,-1-1-1,-6-15-744,-30-29 978,29 37 270,0 0 1,1 0 0,0-1 0,0 0-1,1-1 1,0 1 0,0-1-1,1 0 1,1 0 0,0-1-1,0 0 1,-4-21 0,8 31-382,0 1 0,0-1 1,0 0-1,0 0 0,0 1 1,0-1-1,1 0 0,-1 1 1,0-1-1,0 0 0,1 0 1,-1 1-1,0-1 0,1 1 1,-1-1-1,1 0 0,-1 1 1,1-1-1,-1 1 0,1-1 1,-1 1-1,1-1 0,0 1 1,-1 0-1,1-1 0,-1 1 1,2-1-1,26-5 241,33 9-558,-58-3 270,39 6-1213,20 2-6902,-29-7-4670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5189,'0'0'14616,"-5"9"-14012,-4 6-342,2 0 0,0 0 1,1 1-1,-6 22 0,10-31-176,0 0-1,0 0 1,1 0-1,0 0 1,0 1-1,1-1 1,0 0-1,0 1 1,1-1-1,0 0 1,0 1 0,1-1-1,-1 0 1,6 12-1,-4-16 15,-1 0 1,1 0-1,-1 0 0,1 0 0,0 0 1,0-1-1,1 1 0,-1-1 0,0 0 1,1 0-1,0 0 0,-1-1 1,1 1-1,0-1 0,0 0 0,-1 0 1,1 0-1,0 0 0,0-1 0,0 1 1,0-1-1,0 0 0,0-1 0,0 1 1,0-1-1,5 0 0,-1-1 38,0 1-1,-1-1 1,1 0-1,-1-1 1,1 0-1,-1 0 1,0 0-1,0-1 1,0 0-1,-1-1 1,1 1-1,8-10 1,-10 8-44,-1 0-1,0-1 1,0 0 0,0 0-1,-1 0 1,0 0 0,-1-1 0,0 1-1,0-1 1,0 1 0,-1-1-1,0 0 1,0 0 0,-1 1-1,0-1 1,-1 0 0,0 0-1,0 0 1,-3-10 0,4 16-104,0 1 1,0 0-1,-1 1 1,1-1 0,0 0-1,-1 0 1,1 0-1,0 0 1,-1 0-1,1 0 1,-1 0-1,1 0 1,-1 0-1,0 1 1,1-1-1,-1 0 1,0 1 0,0-1-1,1 0 1,-1 1-1,0-1 1,0 1-1,0-1 1,0 1-1,0-1 1,0 1-1,0 0 1,0-1 0,0 1-1,0 0 1,0 0-1,0 0 1,0 0-1,0 0 1,0 0-1,0 0 1,0 0-1,0 0 1,0 0 0,0 1-1,0-1 1,0 0-1,1 1 1,-1-1-1,0 1 1,0-1-1,0 1 1,0-1-1,0 1 1,1 0-1,-1-1 1,0 1 0,0 0-1,1 0 1,-1-1-1,1 1 1,-1 0-1,1 0 1,-1 0-1,1 0 1,-1 0-1,1 0 1,0 0 0,-1 0-1,1 0 1,0 0-1,0 0 1,0 0-1,0 1 1,-1 0-97,1 0-1,-1-1 1,1 1 0,0 0 0,0-1-1,0 1 1,0-1 0,0 1 0,0 0-1,0-1 1,1 1 0,-1 0 0,1-1-1,-1 1 1,1-1 0,-1 1 0,1-1-1,0 1 1,0-1 0,0 1 0,0-1-1,0 0 1,0 0 0,0 1 0,0-1-1,0 0 1,0 0 0,1 0 0,-1 0-1,1 0 1,-1 0 0,0-1-1,1 1 1,1 0 0,5 1-962,0 0 0,-1-1 0,1 1 0,0-2 0,15 0 0,10 0-4959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5830,'0'0'19314,"53"-8"-19314,-10 8-64,4 0-321,12-4-2722,-6-5-3747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9865,'0'0'10981,"-2"11"-10457,-2 15-254,1-8-42,0 0 0,1 1-1,1-1 1,2 31 0,0-47-198,-1-1 0,1 0 0,0 1-1,0-1 1,-1 0 0,1 0 0,0 1 0,0-1 0,0 0 0,0 0 0,1 0 0,-1 0-1,0 0 1,0 0 0,1-1 0,-1 1 0,0 0 0,1-1 0,-1 1 0,1-1 0,-1 1-1,0-1 1,1 0 0,-1 1 0,1-1 0,0 0 0,-1 0 0,1 0 0,-1 0 0,1 0-1,-1-1 1,1 1 0,-1 0 0,0-1 0,1 1 0,2-2 0,3 1 189,1-2 1,-1 1 0,0 0-1,0-1 1,14-8 0,-12 4-90,1-1 1,-1-1-1,0 1 0,-1-1 1,0-1-1,0 1 1,-1-1-1,10-19 1,-19 38-143,1 1 0,-1 1 0,1-1 0,1 0 0,1 19 0,0-7-1,-1-19 19,0-1 0,1 1 0,-1-1 0,1 1 0,-1-1 0,1 1 0,0-1 0,0 1 0,0-1 0,0 0 0,1 0 1,-1 1-1,0-1 0,1 0 0,0 0 0,-1 0 0,1-1 0,0 1 0,0 0 0,0-1 0,0 1 0,0-1 0,0 0 0,1 0 1,-1 1-1,0-1 0,1-1 0,-1 1 0,1 0 0,-1-1 0,1 1 0,-1-1 0,1 0 0,-1 0 0,1 0 0,4 0 0,0 0 44,-1 0 0,1-1 0,0 1 0,-1-1 0,1-1 0,-1 1 0,1-1 0,-1 0 0,0-1-1,0 0 1,0 0 0,0 0 0,7-5 0,-7 2-16,-1 1 0,0-1 1,0 0-1,0 0 0,-1-1 0,0 1 0,0-1 1,-1 0-1,0 0 0,0 0 0,3-13 0,-3 3 111,0-1-1,-1 0 0,1-33 1,-4 55-251,1-3 97,0 0 0,0 1 0,-1-1-1,1 1 1,0-1 0,0 0 0,0 1 0,1-1 0,-1 1-1,0-1 1,0 1 0,1-1 0,-1 0 0,1 1 0,-1-1-1,1 0 1,0 1 0,-1-1 0,1 0 0,0 0 0,0 0 0,0 0-1,0 0 1,0 0 0,0 0 0,0 0 0,0 0 0,0 0-1,0 0 1,1-1 0,-1 1 0,0 0 0,1-1 0,-1 1-1,0-1 1,1 0 0,2 1 0,3 2 2,1-1 0,0 0 0,0-1 0,0 0 0,0 0 0,0 0 0,0-1 0,0-1 0,0 1-1,0-1 1,0-1 0,0 1 0,0-1 0,-1-1 0,1 1 0,-1-1 0,1 0 0,-1-1 0,0 0 0,0 0 0,-1-1 0,1 0 0,-1 0 0,8-8 0,-5-4 5,-19 14-118,6 3 98,1 1 1,0 0 0,-1 0-1,1 0 1,0 0-1,0 1 1,0-1-1,-5 4 1,-1 3 29,0 0 1,1 0-1,0 1 0,0 0 1,1 0-1,0 0 1,1 1-1,0 0 0,0 1 1,1 0-1,1-1 0,-1 1 1,-3 19-1,8-29-89,0 1 0,0-1-1,0 1 1,1-1 0,-1 1-1,0-1 1,1 1 0,-1-1-1,1 1 1,-1-1 0,1 1 0,0-1-1,0 1 1,-1-1 0,1 0-1,0 0 1,0 1 0,0-1-1,1 0 1,-1 0 0,0 0 0,0 0-1,0 0 1,1 0 0,-1-1-1,1 1 1,-1 0 0,1-1-1,-1 1 1,0-1 0,1 1 0,0-1-1,-1 0 1,1 0 0,-1 1-1,1-1 1,1-1 0,8 2-1019,0-1 0,-1 0 0,1-1 0,14-2 0,22-10-4650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134 280 14189,'0'0'6305,"-9"0"-4986,3 1-1195,0 0 0,0 0-1,0 0 1,0 1 0,0 0 0,0 0 0,0 0 0,0 1 0,1 0 0,-8 6 0,8-7-60,2 1 1,-1 0-1,0 0 0,1 0 0,-1 1 0,1-1 1,0 1-1,0 0 0,0 0 0,1 0 1,-1 0-1,1 0 0,0 1 0,0-1 1,0 1-1,1-1 0,-1 6 0,1-9-55,1 1-1,0-1 0,0 1 0,0-1 0,0 1 0,0-1 0,0 1 1,0-1-1,0 1 0,0-1 0,1 1 0,-1-1 0,1 1 1,-1-1-1,1 0 0,-1 1 0,1-1 0,0 0 0,0 0 0,0 1 1,0-1-1,0 0 0,0 0 0,1 1 0,0-1 14,0 1 0,1-1 0,-1-1 1,0 1-1,1 0 0,-1 0 0,1-1 0,-1 1 0,1-1 0,-1 0 0,0 0 0,1 0 0,3 0 0,3-2 20,-1 1-1,0-1 1,0 0-1,1 0 1,-1-1-1,-1 0 1,1-1-1,9-5 1,-1-4-93,-1-1 1,0 0 0,-1 0-1,0-2 1,-2 0 0,0 0-1,0-1 1,-2 0 0,0-1 0,-1 0-1,-1-1 1,-1 0 0,0 0-1,-1-1 1,-1 0 0,-2 0 0,1 0-1,-1-22 1,-3 40 82,1 1-1,-1-1 1,0 0 0,0 0-1,-1 1 1,1-1 0,0 0 0,-1 1-1,1-1 1,0 0 0,-1 1-1,0-1 1,1 1 0,-1-1-1,0 1 1,0-1 0,0 1-1,0-1 1,0 1 0,0 0 0,-1 0-1,1-1 1,0 1 0,-2-1-1,1 1-15,0 1 1,-1-1-1,1 1 0,0-1 0,-1 1 0,1 0 0,0 0 0,-1 0 0,1 0 1,0 0-1,-1 0 0,1 1 0,0-1 0,-1 1 0,-2 0 0,-4 3-24,-1 0 0,1 1 0,0-1 0,0 2-1,0-1 1,-13 12 0,6-3 97,1 1 1,-17 23-1,29-35-74,0 1-1,1-1 1,-1 1-1,1 0 0,-1 0 1,1 1-1,1-1 1,-1 0-1,1 1 1,-1-1-1,1 1 1,0-1-1,1 1 1,-1-1-1,1 1 0,0 0 1,1 6-1,0-9-34,0 0-1,0 0 0,0-1 1,0 1-1,0 0 1,0 0-1,1 0 0,-1-1 1,1 1-1,-1-1 0,1 1 1,0-1-1,0 0 0,0 0 1,-1 0-1,1 0 1,0 0-1,0 0 0,0 0 1,1 0-1,2 0 0,53 9-1176,-44-8 702,35 3-2093,-34-4 1858,0 0-1,-1 1 1,1 0 0,-1 1 0,1 1-1,-1 0 1,0 1 0,14 7 0,-26-11 877,0 0 0,0 1 0,0-1 0,0 0 0,-1 1 0,1-1 0,-1 1 0,1 0 1,-1-1-1,1 1 0,-1 0 0,0 0 0,0 0 0,0 0 0,0 0 0,0 0 0,0 0 0,-1 0 0,1 0 1,-1 0-1,1 1 0,-1-1 0,0 0 0,0 0 0,0 1 0,0-1 0,0 0 0,-1 0 0,0 3 1,-2 5 422,0-2 0,-1 1 1,0 0-1,-1-1 0,-8 13 1,0-1-1749,14-25-6499,10-10-1137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17200,'0'0'1730,"-8"3"-401,-2 1-1017,0 0-1,1 1 1,0 0-1,0 1 0,1 0 1,-1 0-1,-7 9 1,12-11-201,0 0 0,0 0 1,0 0-1,0 1 0,1 0 0,0-1 1,0 1-1,1 1 0,-1-1 0,1 0 1,0 1-1,0-1 0,1 1 0,-1-1 1,1 1-1,0 8 0,1-12-132,1 0 0,-1 0-1,1-1 1,0 1 0,-1 0 0,1 0-1,0-1 1,0 1 0,0 0 0,0-1-1,0 1 1,1-1 0,-1 1 0,0-1 0,1 0-1,-1 0 1,1 1 0,-1-1 0,1 0-1,0 0 1,-1-1 0,1 1 0,0 0 0,0 0-1,-1-1 1,4 1 0,63 14-938,-38-9 676,-28-6 344,0 1 0,0-1 0,-1 0 0,1 1 0,0-1 0,0 1 0,-1 0 0,1 0 0,-1 0 0,1 0 0,-1 0 0,1 0 0,-1 0 0,0 0 0,1 0 0,-1 1 0,0-1 0,0 0 0,0 1 0,0-1 0,0 1 0,0-1 0,0 1 0,-1 0 0,1-1 0,-1 1 0,1 0 0,-1 0 0,1-1 0,-1 1 0,0 0 0,0 0 0,0 3 0,-1-2 72,1-1-1,-1 1 1,0 0 0,0-1 0,-1 1 0,1-1 0,0 0 0,-1 1-1,1-1 1,-1 0 0,0 0 0,0 0 0,0 0 0,0 0 0,0 0-1,0 0 1,-1-1 0,1 1 0,0-1 0,-1 0 0,-3 2 0,4-3-259,1 1-1,-1 0 1,1-1 0,-1 1 0,0-1 0,1 1 0,-1-1 0,0 0-1,0 0 1,1 0 0,-1 0 0,0 0 0,0 0 0,1 0 0,-1-1 0,0 1-1,1-1 1,-1 1 0,-2-2 0,2 0-358,0 1 0,0-1 0,1 1 0,-1-1 0,0 0 0,1 0 0,0 1 0,-1-1 0,1 0-1,0-1 1,0 1 0,0 0 0,-1-4 0,-6-19-6221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15791,'0'0'3320,"9"1"-549,1-1-2450,-1-1 0,1 1 0,0-1 0,-1-1 0,1 0 0,-1 0 0,1-1-1,-1-1 1,0 1 0,0-1 0,0-1 0,-1 1 0,0-2 0,0 1 0,0-1 0,14-13 0,-19 16-311,-1 0 1,1 0-1,0-1 1,-1 1-1,0 0 1,0-1-1,0 0 0,0 1 1,-1-1-1,1 0 1,-1 0-1,0 0 1,0 0-1,0-8 1,-1 11-11,0 0 1,0 0 0,0 0-1,0 0 1,-1-1 0,1 1-1,0 0 1,-1 0 0,1 0-1,-1 0 1,1 0-1,-1 0 1,0 0 0,1 0-1,-1 0 1,0 1 0,0-1-1,0 0 1,0 0 0,-1 0-1,0-1-14,0 1 0,-1 0 1,1 1-1,-1-1 0,1 0 0,0 1 0,-1-1 0,0 1 0,1 0 0,-1 0 0,1 0 0,-5 0 0,1 2 1,0 0 0,0 0 0,1 0 0,-1 0 0,1 1 0,-1 0 0,1 0 0,0 0 0,0 1 0,1 0 0,-1 0 0,1 0 0,0 0 0,0 1 0,0-1 1,0 1-1,1 0 0,-5 10 0,4-9 48,1 0 0,0-1 1,0 1-1,0 1 0,1-1 1,0 0-1,0 1 0,1-1 1,0 1-1,0-1 0,0 1 1,1-1-1,0 1 0,0 0 1,1-1-1,0 1 1,2 6-1,-2-10-25,1-1 1,0 1 0,0-1-1,0 0 1,0 0-1,1 0 1,-1 0-1,0 0 1,1 0-1,0-1 1,-1 1 0,1-1-1,0 1 1,0-1-1,0 0 1,0 0-1,0-1 1,0 1-1,0-1 1,0 1-1,0-1 1,6 0 0,1 0-105,0 0 1,-1 0-1,1-1 1,0 0 0,0-1-1,9-3 1,-5 0-398,-2-1 1,1-1 0,-1 0-1,0-1 1,0-1 0,-1 1-1,0-2 1,-1 1 0,0-2-1,0 1 1,-1-1 0,-1-1-1,0 0 1,0 0 0,7-16-1,-7 11-238,0 0-1,0-1 1,-2 0-1,0 0 0,-2-1 1,0 0-1,0 0 1,-2 0-1,0 0 0,-3-35 1,2 53 739,-1-1 1,0 1-1,0 0 1,0 0-1,-1-1 1,1 1-1,0 0 1,0-1-1,-1 1 1,1 0-1,-1 0 1,1-1-1,-1 1 1,0 0-1,1 0 1,-1 0-1,0 0 1,0 0-1,1 0 1,-1 0-1,0 0 0,0 0 1,0 0-1,0 1 1,-1-1-1,1 0 1,0 1-1,0-1 1,0 0-1,0 1 1,-1 0-1,1-1 1,0 1-1,-1 0 1,1-1-1,0 1 1,0 0-1,-1 0 1,-1 0-1,1 1-120,0 0-1,-1-1 0,1 1 1,-1 0-1,1 0 0,0 0 1,0 1-1,-1-1 0,1 0 1,0 1-1,0-1 0,0 1 1,1 0-1,-1 0 0,0 0 1,1 0-1,-1 0 0,1 0 1,-2 3-1,-5 13-3092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7719,'0'0'11649,"-5"8"-10929,0 0-491,4-5-135,0 0 1,-1 0-1,0 0 1,0 0-1,1-1 0,-2 1 1,1-1-1,0 1 0,0-1 1,-1 0-1,-4 4 1,-5 12 2816,11-13-1523,10-14-1032,3-3-825,1-3 1941,-14 10-3589,-11 3-4200,7 2 103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10858,'0'0'17564,"9"-7"-17244,-3 3-283,0 0 0,-1 0 0,0 0 0,0-1 0,0 0 1,0 0-1,-1 0 0,0 0 0,0-1 0,0 0 0,-1 0 0,1 0 0,-1 0 0,-1 0 1,1-1-1,-1 1 0,-1-1 0,1 1 0,-1-1 0,1-9 0,-2 14-46,0-1-1,0 0 0,0 1 0,-1-1 1,1 1-1,0-1 0,-1 0 1,0 1-1,0-1 0,0 1 0,0 0 1,0-1-1,-2-2 0,3 5-2,0 0 0,-1-1 0,1 1 1,0 0-1,-1 0 0,1-1 0,0 1 0,-1 0 0,1 0 0,0 0 0,-1 0 0,1 0 0,0-1 0,-1 1 0,1 0 0,-1 0 1,1 0-1,0 0 0,-1 0 0,1 0 0,-1 0 0,1 0 0,0 0 0,-1 1 0,1-1 0,0 0 0,-1 0 0,1 0 0,0 0 1,-1 0-1,0 1 0,-14 18-191,7 0 247,0 1-1,2 0 1,0 0 0,1 0 0,1 1 0,1-1 0,1 1 0,1 0 0,1 0 0,0 0 0,2-1 0,6 31 0,-8-48-17,1 1-1,0-1 1,0 0 0,0 1 0,0-1-1,1 0 1,-1 0 0,1 0 0,0 0 0,0 0-1,0 0 1,0 0 0,1-1 0,-1 1-1,1-1 1,-1 0 0,1 0 0,5 4 0,-6-6-79,-1 1 0,0-1 0,0 1 0,1-1 0,-1 0 0,0 1 0,1-1 0,-1 0 0,0 0 0,1 0 0,-1 0 0,0 0 0,1 0 1,-1-1-1,0 1 0,1 0 0,-1-1 0,0 1 0,3-2 0,-2 1-284,0 0 1,0-1-1,-1 0 1,1 1-1,0-1 1,0 0-1,-1 0 1,1 0-1,-1 0 1,0 0-1,0-1 1,0 1-1,0 0 1,1-4-1,15-32-11713,-9 26 4389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5637,'0'0'19122,"1"8"-17824,3 79 469,-4-87-1759,0 1-1,0-1 1,0 1 0,0-1 0,1 1 0,-1-1 0,0 0 0,0 1 0,0-1 0,1 1 0,-1-1 0,0 1 0,0-1-1,1 0 1,-1 1 0,0-1 0,1 0 0,-1 1 0,0-1 0,1 0 0,-1 1 0,1-1 0,-1 0 0,0 0 0,1 1-1,-1-1 1,1 0 0,-1 0 0,1 0 0,-1 0 0,2 0 0,22 0 260,19-12-106,-18-3-1103,40-33-1,-18 12 177,-46 36 789,-1-1 0,0 1-1,0 0 1,0-1 0,1 1 0,-1 0 0,0 0-1,0 0 1,1-1 0,-1 1 0,0 0 0,1 0-1,-1 0 1,0 0 0,0 0 0,1-1-1,-1 1 1,0 0 0,1 0 0,-1 0 0,0 0-1,1 0 1,-1 0 0,0 0 0,1 0-1,-1 0 1,0 0 0,1 0 0,-1 0 0,0 0-1,1 1 1,-1-1 0,0 0 0,1 0 0,-1 0-1,0 0 1,0 1 0,1-1 0,-1 0-1,0 0 1,1 17 798,-15 32 524,11-39-944,-2 20 1068,8-17-2976,-3-13 1249,0 1 0,0-1 0,0 0 0,1 0 0,-1 1 0,0-1-1,0 0 1,0 0 0,1 0 0,-1 0 0,0 1 0,0-1 0,1 0-1,-1 0 1,0 0 0,0 0 0,1 0 0,-1 0 0,0 0 0,1 0-1,-1 0 1,0 0 0,0 0 0,1 0 0,-1 0 0,0 0 0,1 0 0,-1 0-1,0 0 1,0 0 0,1 0 0,-1 0 0,0 0 0,0-1 0,1 1-1,-1 0 1,0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165 200 10666,'0'0'5445,"-11"0"-3347,6-1-2020,1 1-1,-1 0 1,0 0 0,0 0-1,1 1 1,-1-1 0,0 1-1,1 0 1,-1 1 0,1-1-1,-1 1 1,1 0-1,0 0 1,0 0 0,-1 1-1,2-1 1,-1 1 0,0 0-1,0 0 1,1 1-1,0-1 1,0 1 0,-3 3-1,-2 4-17,1 0 0,0 1 1,1 0-1,-5 13 0,8-20-21,2-1 1,-1 1-1,1 0 1,-1 0-1,1 0 1,1 0 0,-1 1-1,1-1 1,0 0-1,0 0 1,0 0-1,1 0 1,1 8-1,-1-11-24,0-1 0,0 0-1,-1 0 1,1 0-1,0 0 1,0 0-1,0-1 1,1 1-1,-1 0 1,0 0-1,0-1 1,0 1-1,0 0 1,1-1 0,-1 1-1,0-1 1,1 0-1,-1 1 1,0-1-1,1 0 1,-1 0-1,0 0 1,1 0-1,-1 0 1,0 0-1,1 0 1,-1-1-1,1 1 1,-1 0 0,0-1-1,3 0 1,1 0 115,1-1 0,-1 0 1,0 0-1,1 0 0,-1-1 0,7-4 1,-2-2-20,0 0 1,-1-1 0,1 0-1,-2-1 1,13-19 0,-18 26-57,1-1 0,-2 0 1,1 0-1,-1 0 1,1-1-1,-1 1 1,-1 0-1,1-1 0,-1 1 1,0-1-1,0 0 1,-1 1-1,1-1 1,-1 0-1,-1 0 1,0-6-1,-18 41-674,16-21 609,0-1-20,0 0 0,0 1 0,1 0 0,0-1 0,0 1 1,1 0-1,0 0 0,0-1 0,1 1 0,0 0 0,2 14 0,-2-22 44,1 1-1,-1-1 0,1 1 0,-1 0 0,1-1 1,-1 1-1,0-1 0,1 1 0,0-1 0,-1 1 1,1-1-1,-1 0 0,1 1 0,0-1 0,-1 0 1,1 0-1,0 1 0,-1-1 0,1 0 0,0 0 1,-1 0-1,1 0 0,0 1 0,-1-1 0,1 0 1,0-1-1,0 1 0,-1 0 0,1 0 0,0 0 1,-1 0-1,1 0 0,0-1 0,-1 1 0,1 0 1,0-1-1,-1 1 0,1 0 0,-1-1 0,2 0 1,24-16 944,-14 4-828,-2 0 0,0 0-1,0-1 1,-1 0-1,8-20 1,18-26-128,-36 65-111,0-1 0,0 1 0,1-1 0,-1 1 0,1-1 0,1 1 0,0 6 1,-1 5 109,0-12 15,0 1-25,0-1 1,0 1-1,0-1 0,0 1 0,1-1 0,-1 1 0,3 7 1,-2-11 18,-1-1 0,1 1 0,0 0 0,0 0 0,-1 0 0,1 0 0,0-1 0,0 1 0,0 0 0,0-1 0,0 1 0,0-1 0,0 1 0,0-1 0,0 1 0,0-1 0,0 0 0,0 0 0,0 1 0,0-1 0,0 0 0,0 0 0,0 0 0,0 0 0,1 0 0,-1 0 0,0-1 0,0 1 0,0 0 0,0 0 0,0-1 0,0 1 0,0-1 0,0 1 0,0-1 0,0 1 0,0-1 0,1-1 0,10-5 49,-1-1 1,0-1-1,0 0 0,-1 0 1,-1-1-1,1 0 0,-1 0 1,-1-1-1,12-20 0,4-3-193,-31 82-779,5-45 914,1 1-1,0-1 0,1 0 0,-1 1 1,1-1-1,-1 1 0,1-1 1,0 1-1,0-1 0,0 1 1,1-1-1,-1 1 0,3 4 0,-3-7 8,1 0 0,-1 0-1,0-1 1,1 1 0,-1 0-1,1-1 1,0 1 0,-1-1-1,1 1 1,-1-1-1,1 1 1,0-1 0,0 1-1,-1-1 1,1 0 0,0 1-1,0-1 1,-1 0 0,1 0-1,0 0 1,0 1-1,1-1 1,1 0 45,0-1 0,-1 1 0,1 0 0,0-1 0,0 0 0,0 1 0,-1-1 0,1 0 0,4-3 0,4-2 42,-1-1 0,0 0 0,-1-1 0,1 0 0,-1 0 1,-1-1-1,0 0 0,0-1 0,-1 0 0,9-14 0,-6 8-23,-1-1 0,-1 0 0,-1 0 1,0-1-1,8-36 0,-81 247-697,53-150 693,2 0-1,-8 69 0,17-90-41,1 1 0,1-1 0,1 0 1,1 1-1,1-1 0,1 0 0,7 22 0,-1-17-16,-7-19 11,0 1 1,-1-1-1,1 1 1,-2-1 0,2 16-1,-2-24-12,-1 0-1,0 1 1,0-1 0,0 0-1,0 0 1,0 0 0,0 1-1,0-1 1,0 0-1,0 0 1,0 0 0,0 1-1,0-1 1,-1 0-1,1 0 1,0 0 0,0 1-1,0-1 1,0 0-1,0 0 1,0 0 0,0 1-1,0-1 1,-1 0 0,1 0-1,0 0 1,0 0-1,0 0 1,0 1 0,-1-1-1,1 0 1,0 0-1,0 0 1,0 0 0,-1 0-1,1 0 1,0 0-1,0 0 1,0 0 0,-1 0-1,1 0 1,0 0 0,-11-5 438,-7-13 38,10 4-447,1 0 0,1-1 1,1 0-1,0 0 0,0 0 1,2-1-1,0 1 0,-1-17 1,0-128-570,5 145 423,-2 11 97,1 0-1,1-1 1,-1 1-1,1 0 1,-1 0-1,1 0 1,0 0-1,1 0 1,-1 0-1,1 0 1,-1 1-1,1-1 1,0 0-1,1 1 1,2-5-1,-1 5-57,0 0 0,0 0 0,0 1-1,0-1 1,0 1 0,0 0 0,0 0-1,1 0 1,-1 1 0,1 0 0,-1 0 0,1 0-1,6-1 1,51-10-5056,-33 1-533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13261,'-3'9'3267,"1"10"-1602,-7 6 866,4 9-834,3 4-544,-3 2-128,1 1-448,4-1-353,0-5-128,0-3-64,9-8 32,-2-4-448,2-7-801,-9-5-417,-4-7-3779,-11-10 384,-8-12-4131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194 182 17232,'0'0'1367,"-10"5"229,0 0-1236,1 0-1,0 0 1,0 1-1,0 0 1,-13 13-1,19-16-286,0 0 1,0 0-1,0 0 0,1 0 0,-1 0 1,1 1-1,0-1 0,0 1 0,0-1 1,1 1-1,-1 0 0,1 0 1,0 0-1,0 0 0,0 0 0,0 0 1,1 0-1,0 0 0,0 0 0,0 0 1,1 7-1,0-9-58,0 0 0,0 0 0,0 0-1,1-1 1,-1 1 0,1-1 0,-1 1 0,1-1 0,-1 1 0,1-1-1,0 0 1,-1 1 0,1-1 0,0 0 0,0 0 0,0-1 0,0 1 0,0 0-1,0-1 1,0 1 0,0-1 0,0 1 0,0-1 0,1 0 0,-1 0-1,0 0 1,0 0 0,0-1 0,2 1 0,4-1 35,0 1 0,0-1 0,-1 0 0,1-1 0,-1 0-1,15-6 1,23-23 100,-44 61-721,-3 11 588,-12 66 1,2-24 304,7-48-74,0-1 0,-3 0 0,-12 38-1,15-57-111,-1-1 0,0 0 0,-1 0 0,-1 0-1,0 0 1,-1-1 0,0-1 0,-1 0-1,-14 14 1,22-24-116,0 0 0,1 0 1,-1-1-1,0 1 0,0 0 0,0-1 0,-1 1 0,1-1 0,0 0 0,0 0 0,-1 0 1,1 0-1,-1 0 0,1-1 0,-1 1 0,1-1 0,-1 1 0,1-1 0,-1 0 0,0 0 0,-2 0 1,3-1 11,0 0 1,0 0 0,1 0 0,-1 0 0,0-1-1,0 1 1,1 0 0,-1-1 0,1 0 0,-1 1 0,1-1-1,-1 0 1,1 1 0,0-1 0,0 0 0,0 0-1,0 0 1,0 0 0,0-3 0,-2-6 24,0-1 0,1 1-1,0-1 1,0 1 0,2-1 0,-1 0 0,3-20 0,2 14-63,0 0 0,2 1 0,0 0 0,0 0 0,2 0 0,0 0 0,1 1 0,0 1 0,21-27 0,14-10-20,64-59-1,-73 77 12,91-80-1,-80 76 12,-2-3 1,74-86-1,-117 125 4,1 0 0,0 0 0,-1 0 0,1 0 0,-1-1 0,0 1 0,0-1 0,0 1 1,0-1-1,0 1 0,-1-1 0,1 1 0,-1-1 0,1-5 0,-1 8-3,-1-1 0,1 1 0,0-1 0,0 1 0,0 0 0,0-1 0,-1 1 0,1 0 0,0-1 0,0 1 0,-1 0 0,1-1 1,0 1-1,-1 0 0,1 0 0,0-1 0,-1 1 0,1 0 0,0 0 0,-1 0 0,1-1 0,0 1 0,-1 0 0,1 0 0,-1 0 0,1 0 0,0 0 0,-1 0 0,1 0 0,-1 0 0,1 0 0,-1 0 0,-26 10-204,7 3 202,2 1 0,0 1 0,1 0 0,0 2 0,1 0 0,1 0 0,1 1 0,0 1 0,2 1 0,0 0 0,1 0 1,-10 28-1,19-43 16,0 1 0,0-1 0,0 1 0,1 0 0,0-1 0,0 1 0,0 0 0,1 0 1,0 0-1,0-1 0,1 1 0,-1 0 0,1 0 0,0-1 0,1 1 0,3 9 0,-3-11-32,1 0 0,0 0-1,0-1 1,0 1-1,0-1 1,1 0-1,-1 0 1,1 0-1,0 0 1,0 0-1,0-1 1,0 0 0,1 1-1,-1-2 1,0 1-1,1 0 1,-1-1-1,1 0 1,0 0-1,6 0 1,55 5-4047,-22-9-3192,-15-4-2403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13805,'0'0'8136,"46"-9"-7560,-13 5 834,15-4-161,4-1-512,1-1-417,2-1-192,-6 1-64,-8 2-576,-13 4-1474,-8 3-1634,-13 1-2177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 14958,'0'0'10325,"-4"11"-9973,-3 13-61,2 1 1,0-1-1,2 0 1,-1 40-1,3-62-284,1-1 1,0 1-1,0 0 0,0-1 0,1 1 0,-1-1 0,0 1 0,0 0 0,1-1 0,-1 1 0,1-1 1,0 1-1,-1-1 0,1 1 0,0-1 0,0 1 0,0-1 0,0 0 0,0 1 0,0-1 1,0 0-1,0 0 0,1 0 0,-1 0 0,0 0 0,1 0 0,-1 0 0,1-1 0,-1 1 1,1 0-1,-1-1 0,1 1 0,-1-1 0,1 1 0,0-1 0,-1 0 0,1 0 0,-1 0 1,1 0-1,0 0 0,-1 0 0,1 0 0,2-1 0,2 0 22,-1 0 1,1-1-1,-1 1 0,0-1 1,0 0-1,0-1 0,0 1 1,0-1-1,0 0 0,0 0 1,-1-1-1,5-3 0,-1-2-41,0-1 0,0 0 0,-1 0 0,0 0 0,0-1 0,-2 0 0,1 0-1,-1 0 1,-1-1 0,0 0 0,-1 0 0,0 0 0,0 0 0,0-15 0,-12 33-95,4 2 112,0 0 1,1 1-1,0-1 0,1 1 1,-1 0-1,2 0 0,-1 0 1,2 0-1,-1 0 0,1 1 1,0-1-1,1 0 0,1 11 1,-1-19-2,1-1 1,0 1-1,-1 0 1,1 0 0,0 0-1,0 0 1,0-1-1,0 1 1,-1 0-1,1-1 1,0 1 0,0-1-1,1 1 1,-1-1-1,0 1 1,0-1-1,0 0 1,0 1 0,0-1-1,0 0 1,0 0-1,1 0 1,-1 0-1,0 0 1,0 0-1,0 0 1,0 0 0,2-1-1,34-7 173,9-16-204,-40 19-21,1 1 0,1-1 0,-1 2 0,1-1 0,10-3 0,-16 7-10,-41 17 159,39-18-87,-1 1 0,1 0 0,-1 0 0,1-1 0,-1 1 0,1 0 0,0-1 0,-1 1 0,1 0 0,-1-1 0,1 1 0,0 0 0,0-1 0,-1 1 0,1-1 0,0 1 0,0-1 0,-1 1 0,1-1 0,0 1 0,0-1 0,0 1 0,0-1 0,0 1 0,0-1 0,-1 1 0,1-1 0,0 1 0,1-1 0,-1 1 0,0-1 0,0 1 0,0-1 1,0 1-1,0-1 0,0 1 0,1-1 0,-1 0 0,11-21-11,-2 17-32,1 1 1,0 0-1,1 0 0,-1 1 1,1 0-1,-1 1 0,19-2 1,-15 2-585,-1 0 0,0 0 0,0-2 0,18-6 0,-30 9 434,0 1-1,0 0 0,0-1 1,0 1-1,0-1 1,0 1-1,0-1 0,-1 0 1,1 1-1,0-1 1,0 0-1,-1 1 0,1-1 1,0 0-1,-1 0 1,1 0-1,-1 0 0,1 0 1,-1 1-1,1-1 1,-1 0-1,0 0 0,1 0 1,-1 0-1,0 0 1,0 0-1,0-2 0,1-13-5436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13965,'0'0'5093,"48"0"-3876,-14-3-416,8 0-545,8-4-352,-4-1-2819,-7-6-6181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3011,'0'0'9459,"6"-8"-4910,101-127 2412,8-10-6063,-101 124-865,-1 0 1,-1 0 0,0-1-1,-2-1 1,10-26 0,-16 16 135,-8 25 1,-8 20-61,0 9 2,1 0 0,1 1 0,1 0 0,1 1 0,1-1-1,1 2 1,1-1 0,1 1 0,1-1 0,1 1 0,1 0 0,3 30 0,-2-51-120,0 0 0,0-1 0,1 1 0,0-1 0,-1 1 0,1-1 1,0 1-1,0-1 0,0 1 0,0-1 0,1 0 0,-1 0 0,1 1 1,-1-1-1,4 3 0,-3-4-259,-1 0 0,1 0-1,-1 0 1,1 0 0,-1 0 0,1-1 0,0 1 0,-1 0-1,1-1 1,0 0 0,0 1 0,-1-1 0,1 0 0,2 0 0,6 0-5402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40 11211,'0'0'9037,"-11"-2"-7339,6 1-1617,0 1 1,0 0-1,0 0 0,0 0 0,0 1 1,0-1-1,0 1 0,0 0 0,0 1 1,0-1-1,1 1 0,-1 0 0,0 0 1,1 1-1,0-1 0,-1 1 1,1 0-1,0 0 0,0 0 0,1 1 1,-1 0-1,1-1 0,-1 1 0,1 0 1,1 0-1,-4 7 0,-17 31 419,22-40-493,0 0-1,1 0 1,-1 0 0,0-1 0,1 1 0,-1 0 0,1 0 0,-1 0 0,1 0 0,0 0 0,0 1-1,0-1 1,0 0 0,1 0 0,-1 0 0,0 0 0,1 0 0,-1 0 0,1-1 0,0 1 0,1 2-1,-2-3-4,1 0 0,0-1 0,-1 1 0,1 0 0,0-1 0,0 1 0,-1-1 0,1 1 0,0-1 0,0 0 0,0 1 0,0-1-1,0 0 1,-1 1 0,1-1 0,0 0 0,0 0 0,0 0 0,0 0 0,0 0 0,0 0 0,0 0 0,0 0 0,0 0 0,0 0 0,0-1-1,0 1 1,0 0 0,-1-1 0,1 1 0,0-1 0,0 1 0,0-1 0,-1 1 0,1-1 0,0 1 0,0-1 0,-1 0 0,1 1-1,0-1 1,-1 0 0,1 0 0,-1 1 0,1-1 0,-1 0 0,1-1 0,2-2 35,-1 0 1,1-1-1,-1 1 1,1-1-1,-1 0 0,-1 1 1,3-7-1,-3 4 113,0 0-1,0 0 1,-1 0-1,0 0 1,0 0-1,-1 0 0,1 0 1,-1 0-1,-4-12 1,6 17-150,0 1-1,0 0 1,0 0 0,0-1 0,0 1-1,0 0 1,0 0 0,1 0 0,-1 0-1,1 0 1,-1 0 0,1 1 0,-1-1-1,1 0 1,-1 1 0,1-1 0,-1 1-1,3-1 1,50-19-25,-41 15 34,-8 3-7,1-1 1,-1 1 0,1 1 0,0-1-1,0 1 1,0 0 0,0 0-1,10 1 1,-13 0-1,0 1 1,0 0-1,0 0 0,0 0 0,-1 1 0,1-1 1,0 1-1,0 0 0,-1 0 0,1 0 0,-1 0 0,0 0 1,0 0-1,1 0 0,-1 1 0,-1-1 0,4 5 1,-1 0 83,-3-5-50,0 0 1,0 0-1,0-1 0,0 1 0,0 0 0,1-1 0,-1 1 1,0 0-1,1-1 0,-1 0 0,1 1 0,-1-1 1,1 0-1,0 0 0,0 0 0,-1 0 0,1 0 1,3 1-1,-4-5-80,-1-1 1,1 1-1,-1-1 1,1 1 0,-1-1-1,0 1 1,0 0-1,-1-1 1,1 1-1,-1-1 1,0 1 0,0 0-1,0-1 1,-2-4-1,2 7-977,-2-2 1564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97 254 3908,'0'0'9529,"5"-10"-6545,0 2-2419,20-41 2479,-16 9 2433,-12 39-5385,-1 0 0,1 1 0,-1-1 0,1 0 0,-1 1 0,1 0 0,-1 0 0,1 0 0,-1 0 0,0 1 0,1 0 0,-5 0 0,2 3-90,0-1 1,0 1 0,0 0 0,0 1 0,1 0 0,-1-1 0,1 1 0,1 1-1,-1-1 1,1 1 0,0 0 0,0 0 0,0 0 0,1 1 0,0-1 0,0 1-1,1 0 1,0 0 0,0 0 0,0 0 0,1 0 0,0 0 0,0 0 0,1 0-1,1 8 1,-1-13 3,1-1 0,-1 1 1,1-1-1,0 1 0,0-1 0,-1 0 0,1 1 0,0-1 0,0 0 0,0 0 0,1 0 0,-1 0 0,0 0 0,0 0 1,1 0-1,-1 0 0,0 0 0,1 0 0,-1-1 0,1 1 0,-1-1 0,1 1 0,-1-1 0,1 1 0,-1-1 0,1 0 0,0 0 1,-1 0-1,1 0 0,-1 0 0,1 0 0,0 0 0,-1 0 0,3-1 0,2 0 26,1 0 0,-1 0 1,1-1-1,-1 0 0,0 0 0,1 0 0,7-5 0,2-5-2,0-1 1,-1-1-1,-1 0 1,0-1-1,-1 0 0,0-2 1,-1 1-1,-1-1 0,-1-1 1,0 0-1,-2 0 0,0-1 1,0 0-1,-2-1 1,7-34-1,-15 41 150,-5 19-193,-9 19-101,6-7 87,0 1 0,2 1 0,-8 24 0,14-35 20,-1 0 1,1 1-1,1-1 0,0 1 0,0-1 0,1 1 1,0 0-1,0-1 0,3 15 0,-2-22 5,0 1 1,-1-1-1,1 0 0,0 1 1,0-1-1,0 0 0,0 0 1,1 0-1,-1 0 0,0 0 1,1 0-1,0 0 0,-1 0 1,1 0-1,0-1 0,0 1 1,0-1-1,0 1 0,0-1 1,0 0-1,1 0 0,-1 0 1,0 0-1,1 0 0,-1 0 1,0-1-1,1 1 0,-1-1 1,1 0-1,-1 0 0,1 0 0,-1 0 1,1 0-1,-1 0 0,1 0 1,-1-1-1,1 0 0,2-1 1,3 1-4,-1-2 0,0 1 0,0-1 1,-1 0-1,1 0 0,-1-1 0,1 0 0,-1 0 1,0 0-1,-1-1 0,10-9 0,14-33 42,-28 44-28,1-1 0,-1 1 0,0 0 0,0-1-1,0 1 1,0-1 0,0 1 0,-1-1 0,0 1-1,1-1 1,-2 1 0,1-1 0,-1-4-1,1 7-10,-1 1 0,1-1 0,-1 0 0,1 1-1,-1-1 1,1 1 0,-1-1 0,0 1-1,1-1 1,-1 1 0,0-1 0,1 1 0,-1-1-1,0 1 1,0 0 0,1-1 0,-1 1-1,0 0 1,0 0 0,0 0 0,1 0 0,-1 0-1,0 0 1,0 0 0,0 0 0,1 0-1,-1 0 1,0 0 0,0 0 0,0 0 0,1 1-1,-1-1 1,0 0 0,0 1 0,1-1-1,-2 1 1,-28 15-140,26-13 147,1 0-1,-1 0 1,1 1-1,-1 0 1,1-1-1,0 1 1,1 0-1,-1 0 1,1 0-1,-1 1 1,1-1-1,0 1 1,-1 6-1,3-9-3,-1 1-1,1-1 0,0 0 0,1 0 0,-1 0 1,0 1-1,0-1 0,1 0 0,0 0 0,-1 0 1,1 0-1,0 0 0,0 0 0,0 0 0,0 0 1,0 0-1,1 0 0,-1 0 0,1-1 0,-1 1 1,1-1-1,-1 1 0,1-1 0,0 1 0,0-1 1,0 0-1,0 0 0,0 0 0,0 0 0,4 1 1,4 3-38,0-1 0,1 0 1,0-1-1,-1 0 0,1-1 0,0 0 1,1-1-1,-1 0 0,0 0 0,0-1 1,16-3-1,-23 3 115,1-1 0,-1-1-1,0 1 1,1 0 0,-1-1 0,0 0-1,0 0 1,0 0 0,-1-1 0,1 1-1,0-1 1,-1 0 0,0 0 0,1 0-1,-1 0 1,-1-1 0,1 1 0,0-1-1,-1 0 1,0 0 0,1 0 0,-2 0-1,1 0 1,0 0 0,-1 0 0,0 0 0,0-1-1,0 1 1,0-1 0,-1-7 0,1 1-35,0 0 0,-1-1 0,-1 1 0,0 0 1,-1 0-1,1 0 0,-2 1 0,0-1 0,0 0 0,-7-12 1,98 33-12712,-43-10 3149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97 10922,'1'-9'6935,"3"11"-3287,1 15-1419,-5-10-1995,-1 0 0,0 0 0,0 0 0,-1-1-1,0 1 1,0 0 0,-1-1 0,-5 11-1,-8 22-105,16-38-126,0-1 0,1 1-1,-1-1 1,0 1 0,0-1 0,1 0 0,-1 1-1,0-1 1,1 0 0,-1 1 0,0-1 0,1 0-1,-1 1 1,1-1 0,-1 0 0,0 0 0,1 1-1,-1-1 1,1 0 0,-1 0 0,1 0 0,-1 0-1,1 0 1,-1 0 0,1 0 0,-1 0 0,1 0-1,-1 0 1,1 0 0,-1 0 0,1 0 0,-1 0 0,0 0-1,1 0 1,0-1 0,21-1 141,-12-1-121,0 0-1,-1-1 1,1 0-1,-1-1 1,0 0-1,-1 0 1,1-1-1,13-12 1,56-62-332,-63 63 319,-15 17-12,1 0-1,-1 0 1,0 0 0,0-1-1,0 1 1,0 0-1,0 0 1,0 0 0,0 0-1,0 0 1,0 0-1,1-1 1,-1 1-1,0 0 1,0 0 0,0 0-1,0 0 1,0 0-1,0 0 1,1 0-1,-1 0 1,0 0 0,0 0-1,0 0 1,0 0-1,0-1 1,1 1 0,-1 0-1,0 0 1,0 0-1,0 0 1,0 0-1,1 1 1,-1-1 0,0 0-1,0 0 1,0 0-1,0 0 1,0 0-1,1 0 1,-1 0 0,0 0-1,0 0 1,0 0-1,0 0 1,0 0-1,1 1 1,-1-1 0,0 0-1,0 0 1,0 0-1,0 0 1,0 0 0,0 0-1,0 1 1,0-1-1,0 0 1,0 0-1,1 0 1,0 17-130,-4 19 188,3-31-39,-2 1 20,1 0 1,0 1-1,0 0 0,1-1 0,0 1 0,2 11 1,-2-16-22,1 0 0,-1-1 0,1 1 0,0-1 0,0 1 1,-1-1-1,1 0 0,0 1 0,0-1 0,0 0 0,1 0 0,-1 0 0,0 1 1,0-1-1,1 0 0,-1-1 0,1 1 0,-1 0 0,1 0 0,-1-1 1,1 1-1,-1 0 0,1-1 0,-1 0 0,1 1 0,0-1 0,-1 0 0,1 0 1,0 0-1,-1 0 0,1 0 0,1 0 0,4-1 23,0 0 0,0-1-1,-1 1 1,1-1 0,-1-1-1,0 1 1,1-1 0,-1 0 0,0 0-1,-1-1 1,1 0 0,0 0-1,-1 0 1,0 0 0,0-1 0,-1 0-1,1 0 1,5-10 0,-1 4-4,-1-2-1,0 1 1,-1-1 0,0 0 0,-2 0 0,1-1 0,5-25 0,-8 24-127,-10 41 37,-8 47 77,14-72-22,1 0 1,0 0-1,0 1 1,0-1 0,0 0-1,0 1 1,0-1 0,0 0-1,0 1 1,0-1 0,1 0-1,-1 1 1,1-1-1,-1 0 1,1 0 0,-1 1-1,1-1 1,0 0 0,-1 0-1,1 0 1,0 0-1,0 0 1,0 0 0,0 0-1,0 0 1,0 0 0,0 0-1,0-1 1,0 1-1,0 0 1,2 0 0,-1-1-141,0 0 0,0 0 1,-1 1-1,1-2 1,0 1-1,0 0 0,0 0 1,0 0-1,0-1 1,-1 1-1,1-1 0,0 0 1,0 1-1,-1-1 1,1 0-1,-1 0 0,1 0 1,0 0-1,-1 0 1,0-1-1,1 1 0,1-3 1,1 0-943,0 0 0,-1-1 0,0 1 0,0-1 0,0 0 0,0 0 0,2-6 0,3-18-6476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12588,'0'0'7335,"-29"48"-8392,42-28-1057,4-2-1954,3-5-1089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53 298 9001,'0'0'14589,"-6"5"-14535,1 2-29,0-1 0,0 1 0,1 0 1,0 0-1,0 0 0,1 1 0,0 0 1,-5 15-1,7-20-16,0 1 1,0-1-1,0 1 0,1-1 1,-1 0-1,1 1 1,0-1-1,0 1 0,0-1 1,0 1-1,1-1 0,-1 1 1,1-1-1,0 1 1,0-1-1,0 0 0,0 1 1,1-1-1,0 0 0,-1 0 1,1 0-1,0 0 1,0 0-1,1-1 0,-1 1 1,5 3-1,-2-3 31,0 0-1,0-1 0,0 0 1,0 0-1,0 0 0,1-1 1,-1 0-1,0 0 1,1 0-1,-1-1 0,1 1 1,-1-1-1,1-1 1,-1 1-1,1-1 0,-1 0 1,1 0-1,-1 0 0,9-5 1,-1 1 24,0 0-1,-1-1 1,0-1-1,-1 0 1,1 0 0,19-18-1,-18 12-36,0 0-1,-1-1 0,0 0 1,-2-1-1,1 0 0,13-29 1,-19 35-9,-1-1 0,0 0 0,-1 0 1,0 0-1,0-1 0,-1 1 0,-1 0 1,1-1-1,-2 0 0,0 1 1,0-1-1,-3-20 0,2 29-24,0-1-1,0 0 1,0 0 0,0 0 0,-1 1-1,1-1 1,0 1 0,-1-1 0,0 1-1,0 0 1,0 0 0,0-1-1,0 1 1,0 0 0,-1 1 0,1-1-1,0 0 1,-1 1 0,0-1-1,1 1 1,-1 0 0,0 0 0,1 0-1,-1 0 1,0 1 0,0-1 0,0 1-1,0-1 1,0 1 0,0 0-1,0 0 1,0 0 0,0 1 0,1-1-1,-7 2 1,1 0-18,0-1 0,0 1 0,0 1 1,1-1-1,-1 2 0,1-1 0,-1 1 0,1 0 0,0 0 0,0 0 0,-11 11 1,15-11-21,0 0 1,0 0-1,0 0 1,0 0-1,1 0 1,-1 1-1,1-1 1,1 1-1,-1-1 1,0 1-1,-1 9 1,3-12-3,0 0 1,0 0-1,0 0 1,0 0-1,0 0 1,1 0-1,-1 0 1,0 0-1,1 0 1,0-1-1,-1 1 1,1 0-1,0 0 1,0-1-1,0 1 1,0 0-1,0-1 1,0 1-1,1-1 1,-1 1-1,0-1 1,1 0-1,-1 1 1,1-1-1,-1 0 1,1 0-1,0 0 1,0 0-1,-1-1 1,1 1-1,0 0 1,3 0-1,26 6-760,0-2 0,0-1 0,1-1 0,61-3 0,-50-1 1927,-40 1-976,-1-1 0,0 1 0,0-1 0,0 0 0,0 0 0,0 0 0,0 0 0,0 0 0,0 0 0,-1-1 0,1 1-1,0 0 1,-1-1 0,1 0 0,-1 1 0,1-1 0,-1 0 0,0 0 0,0 0 0,0 1 0,1-4 0,23-51-875,-20 43 737,29-117-1496,-24 95 1932,-17 331 1820,7-288-2309,1-1-1,0 0 1,0 1-1,0-1 0,1 0 1,0 0-1,0 0 1,1 0-1,0 0 0,0 0 1,1-1-1,0 1 1,0-1-1,0 0 1,1-1-1,0 1 0,0-1 1,0 0-1,1 0 1,-1 0-1,13 7 0,-18-13-1,0 1-1,0 0 1,0-1-1,1 1 0,-1-1 1,0 1-1,0 0 0,0-1 1,0 1-1,0-1 0,0 1 1,0 0-1,0-1 1,0 1-1,0-1 0,0 1 1,0 0-1,0-1 0,0 1 1,0-1-1,0 1 1,0 0-1,-1-1 0,1 1 1,0 0-1,0-1 0,0 1 1,-1 0-1,1-1 1,0 1-1,0 0 0,-1-1 1,1 1-1,0 0 0,-1 0 1,0-1-1,-11-20-901,-43-47 228,36 48 1330,2-1 0,0-1 0,1-1 0,2 0 0,0-1 0,-10-25 0,23 47-573,0 0-1,0 0 1,0 0-1,0 0 1,1 0 0,-1 0-1,1 0 1,-1-1-1,1 1 1,0 0-1,0 0 1,0 0 0,0 0-1,0 0 1,0-1-1,1 1 1,-1 0-1,1 0 1,-1 0 0,1 0-1,0 0 1,0 0-1,0 0 1,0 0-1,0 0 1,0 1 0,1-1-1,-1 0 1,1 1-1,-1-1 1,1 1-1,-1-1 1,1 1 0,0 0-1,0 0 1,0 0-1,-1 0 1,1 0-1,0 0 1,0 0-1,1 1 1,-1-1 0,3 0-1,12-2-96,0 1 0,0 1 0,0 0 0,29 3 0,-12 0 15,75-2-3236,-59 0-758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10730,'4'-5'619,"0"0"1,1 0-1,0 0 0,-1 1 0,2 0 0,-1 0 1,0 0-1,1 1 0,0 0 0,-1 0 0,1 0 1,0 1-1,1 0 0,-1 0 0,0 0 0,10 0 1,12-2 471,-1 2 0,43 2 1,-56 0-949,2 0 46,0 2 0,0-1-1,-1 2 1,1 0 0,15 6 0,-27-8-168,1 0 0,-1 1 1,0 0-1,1 0 0,-1 0 0,0 0 1,0 0-1,0 1 0,-1 0 1,1 0-1,-1 0 0,1 0 1,-1 0-1,0 1 0,0-1 1,-1 1-1,1 0 0,-1 0 1,0 0-1,0 0 0,3 9 1,-5-10 0,1 1 0,-1-1 0,-1 1 0,1-1 0,0 1 1,-1-1-1,1 1 0,-1-1 0,0 1 0,0-1 0,-1 0 1,1 0-1,-1 1 0,1-1 0,-1 0 0,0 0 0,0 0 1,-1-1-1,1 1 0,-5 4 0,-6 5 114,-1-1 1,-29 19-1,33-23-130,-49 29 94,33-21-94,0 2 0,-29 23 0,53-39-14,1 0 0,-1 0 0,1 1 0,-1-1 1,1 0-1,0 1 0,-1-1 0,1 1 0,0-1 0,0 1 0,0 0 1,0-1-1,0 1 0,1 0 0,-1 0 0,0-1 0,1 1 0,0 0 1,-1 0-1,1 0 0,0 4 0,0-5 9,1 1-1,0-1 1,0 1-1,0-1 1,-1 1 0,1-1-1,1 0 1,-1 1-1,0-1 1,0 0 0,0 0-1,1 0 1,-1 0-1,0 0 1,1 0 0,-1 0-1,1 0 1,0-1-1,1 2 1,8 1-168,0 1 0,1-1 0,-1-1-1,1 0 1,17 1 0,22-3-3309,-18 0-2758,9-2-10166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11082,'0'0'15407,"-7"48"-15055,7-35-191,0-1-129,2-6-1442,3-6-3138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12011,'0'0'9545,"-41"50"-7078,31-40-1090,8-3-64,2-3-352,0-3-384,5-1-1,9 0-448,7-5-192,2-4-865,6-3-672,-3-1-1666,-8 1-1057,-11-2-3107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132 785 2274,'-123'26'9823,"115"-24"-8086,8 0-564,21 1-32,35-2-233,54-9-438,170-36 0,-149 20-326,659-117 493,606-94 2457,-953 175-2798,266-39-303,-10-31 968,-667 123-957,-13 4-144,0-1 1,0-1-1,-1-1 1,0 0-1,34-18 1,-51 24-43,-1-1 0,1 1 1,0 0-1,-1-1 0,1 1 0,-1-1 1,1 1-1,-1-1 0,1 1 1,-1-1-1,1 0 0,-1 1 1,0-1-1,1 1 0,-1-1 0,0 0 1,1 1-1,-1-1 0,0 0 1,0 1-1,0-1 0,0 0 0,1 0 1,-1 1-1,0-2 0,0-5-5242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2:3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17713,'0'0'-128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2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2 422 6054,'0'0'3139,"-1"8"-3027,1-6-111,0 0 0,0 0 0,0 0 0,0 0 0,0 0 0,0 0 0,0 0 0,1 0 0,-1 0 0,1 0 0,0 0 0,-1 0 0,1 0 0,0 0-1,1 2 1,0-2 21,1-1-1,-1 1 1,0-1-1,1 1 0,-1-1 1,1 0-1,0 0 0,-1 0 1,1 0-1,0-1 1,-1 1-1,1-1 0,0 1 1,5-1-1,652 13 2846,-156-54-3719,-2-35 848,-470 71 6,261-45 368,717-94 1988,64 73-2202,-464 35-115,-268 8 18,289-11 3042,-630 39-3115,1-1-65,1 1 0,-1 0 0,1 0 0,-1 0 0,1 0 0,-1 0 0,1 0 1,-1 1-1,0-1 0,1 1 0,-1 0 0,0 0 0,1 0 0,-1 0 0,0 0 0,0 0 0,0 0 0,0 1 0,0-1 0,0 1 0,2 1 0,-3 2-3129,-4-3-1853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85 4484,'0'0'7634,"-6"-9"-6668,3 5-1113,-3-5 750,-1 0-1,1 1 1,-2 0-1,-13-12 1,19 18-484,1 0 0,-1 1 0,-1-1-1,1 1 1,0-1 0,0 1 0,0 0 0,-1 0 0,1 0 0,-1 0 0,1 1 0,0-1 0,-1 1 0,1-1-1,-1 1 1,0 0 0,1 0 0,-1 0 0,1 0 0,-1 0 0,1 1 0,-1-1 0,1 1 0,-1 0 0,1-1 0,0 1-1,-1 0 1,1 1 0,-3 1 0,-12 8-68,-8 7 10,-1-1-1,-1-1 1,-42 18 0,61-32 19,1 2-1,-1-1 1,1 1 0,-1 0 0,1 1 0,0-1 0,1 1 0,-1 1 0,-8 8-1,11-8-62,1-1-1,-1 1 0,1 0 0,0 0 0,0 0 0,0 1 1,1-1-1,0 1 0,1-1 0,-1 1 0,1 0 1,0 7-1,-3 28-52,-2 7 29,1 1 0,4 1 0,7 92 0,-5-136-2,0 0 1,1 0-1,0-1 1,0 1-1,0-1 1,1 1-1,0-1 1,0 0-1,0 0 1,1 0-1,0 0 1,0-1-1,1 1 1,-1-1-1,1 0 1,0-1 0,1 1-1,-1-1 1,1 0-1,0 0 1,0-1-1,0 1 1,0-2-1,1 1 1,-1 0-1,1-1 1,-1-1-1,1 1 1,0-1-1,0 0 1,0 0-1,0-1 1,8 0-1,38-3 35,1-2-1,-1-2 0,0-2 1,85-28-1,-123 33-24,40-9 12,-30 8 3,-1-1-1,37-14 1,-55 17-4,1 0-1,-1 0 1,0-1 0,1 0 0,-2 0 0,1-1-1,0 1 1,-1-1 0,0 0 0,0-1-1,0 1 1,-1-1 0,5-8 0,5-11 192,-1 0-1,-1-1 1,-2-1 0,0 1 0,-2-2 0,-1 1 0,-1-1-1,-2 0 1,0 0 0,-1-32 0,-3 55-155,0 0 1,-1 0 0,1 0 0,-1 0-1,0 0 1,-1 0 0,1 1-1,-1-1 1,0 0 0,0 1-1,-1-1 1,1 1 0,-1 0-1,0 0 1,-5-6 0,2 4 22,-1 0 0,1 1 0,-1 0 1,0 0-1,-1 0 0,1 1 0,-1 0 1,-11-4-1,-2 1 92,0 2 0,-1 0 0,1 1 1,-1 1-1,1 1 0,-29 0 0,35 4-195,0-1 0,1 2 0,-1 0-1,0 1 1,1 0 0,-20 10 0,-6 1-1731,23-13-4159,15-8 914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29 3940,'0'0'15065,"-5"-6"-14499,-13-15-149,18 21-411,0 0 1,0 0-1,0 0 1,0 0-1,0 0 1,0 0-1,0 0 1,0 0-1,0-1 1,-1 1-1,1 0 1,0 0 0,0 0-1,0 0 1,0 0-1,0 0 1,0 0-1,0 0 1,0 0-1,0 0 1,-1 0-1,1 0 1,0 0-1,0 0 1,0 0-1,0 0 1,0 0-1,0 0 1,0 0-1,-1 0 1,1 0-1,0 0 1,0 0-1,0 0 1,0 0-1,0 0 1,0 0-1,0 0 1,0 0-1,-1 0 1,1 1-1,0-1 1,0 0-1,0 0 1,0 0-1,0 0 1,0 0-1,0 0 1,0 0 0,0 0-1,0 0 1,0 0-1,0 1 1,0-1-1,0 0 1,0 0-1,0 0 1,0 0-1,0 0 1,0 0-1,0 0 1,0 1-1,4 20 592,4-3-423,0 0 0,0 0 0,2 0 0,0-1 0,1-1 0,1 0 0,1 0-1,0-1 1,0-1 0,19 14 0,18 13 165,99 58 0,-78-54 307,-15-14-308,-40-23-289,-1 0 0,1 1 0,19 16 0,-27-14 806,-7-3-3468,-1-8 2342,-1 0-1,1 1 1,-1-1-1,1 0 1,-1 0 0,1 0-1,-1 1 1,1-1-1,-1 0 1,1 0-1,-1 0 1,0 0-1,1 0 1,-1 0 0,1 0-1,-1 0 1,0 0-1,1 0 1,-1 0-1,1 0 1,-1 0 0,1-1-1,-1 1 1,1 0-1,-1 0 1,1-1-1,-1 1 1,1 0-1,-1-1 1,1 1 0,-1 0-1,1-1 1,-1 1-1,0-1 1,-15-10-4999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1 705 11531,'0'0'10687,"10"-13"-9608,328-380 2546,-83 104-4314,-243 280 362,-11 19-684,-4 6-2614,0-8-4545,-4-7-958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9577,'0'0'3390,"10"1"-2717,556 2 2060,-275-36-2136,-27 3-148,597-99 544,-710 103-973,1 6-1,210 0 1,-274 20-12,19 2 89,208-25 1,-314 23-332,0 0 1,0 0 0,0 0-1,-1-1 1,1 1 0,0 0-1,-1-1 1,1 1 0,0-1-1,-1 1 1,1-1 0,0 1 0,-1-1-1,1 1 1,-1-1 0,1 1-1,-1-1 1,1 0 0,-1 1-1,1-1 1,-1 0 0,0 1-1,1-1 1,-1 0 0,0 0-1,0 1 1,1-1 0,-1 0-1,0 0 1,0 0 0,0 1-1,0-2 1,1-3-1522,3-18-4998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95 141 9929,'0'0'1218,"5"-9"234,22-44 2204,-39 103-1269,-18 37-1836,4 0 0,4 2 0,-14 126 0,37-194-644,6-24-348,10-30-188,-9 6 169,0-1 0,-3 0 0,0 1 0,1-33 0,-2-117-1236,-4 134 1544,2 16 1194,5 58 143,0 6-1170,-3-23 10,0-1 1,1 0 0,0 0-1,1-1 1,0 1 0,1-1-1,1-1 1,0 1-1,18 19 1,-25-30-4,0 0 1,0 0-1,0 0 1,0 0-1,1 0 1,-1 0-1,0-1 0,0 1 1,1 0-1,-1-1 1,1 1-1,-1-1 0,0 0 1,1 1-1,-1-1 1,1 0-1,-1 0 1,1 0-1,-1 0 0,1 0 1,-1 0-1,0 0 1,3-1-1,-1 0 86,-1-1 1,1 1-1,-1 0 0,1-1 0,-1 0 0,1 0 1,-1 1-1,0-2 0,0 1 0,0 0 1,2-3-1,6-9 542,-1 0-1,-1 0 1,10-23 0,-11 23-410,115-263 1677,-121 275-1896,-4 26-405,-8 22-376,2-12-2447,-5 42-1,11-35-2637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15278,'0'0'1250,"-20"58"-578,8-24-95,1-1-161,6-3-352,5-8-32,0-2-736,5-10-1026,9-9-768,-5-1-705,2-15-1986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202 135 8712,'9'-8'2408,"-3"2"-1877,41-41 4406,-44 44-4538,-1 1 0,0-1 0,0 0 0,0 0 1,0 0-1,-1 0 0,1 0 0,-1 0 0,1 0 0,-1-1 1,0 1-1,-1 0 0,1-1 0,-1 1 0,1-1 1,-1 1-1,0-1 0,0-3 0,-1 6-335,1 0-1,-1 1 1,1-1-1,-1 1 1,1-1-1,-1 0 0,1 1 1,-1-1-1,1 1 1,-1 0-1,0-1 1,1 1-1,-1-1 1,0 1-1,1 0 1,-1 0-1,0-1 1,0 1-1,1 0 1,-1 0-1,0 0 0,0 0 1,1 0-1,-1 0 1,0 0-1,0 0 1,1 0-1,-1 0 1,0 0-1,0 0 1,0 1-1,-26 6 212,13 1-245,1 0-1,0 1 0,1 0 1,0 1-1,0 1 1,1-1-1,0 2 0,1 0 1,-14 20-1,7-7 87,1 1 0,1 1 0,-23 56 0,34-72-95,0 1 0,1 0 0,1 0 0,-3 25 0,4-34-56,1 0 0,0 0 0,0 0 1,0 0-1,0 0 0,1 0 0,-1 0 0,1-1 0,-1 1 0,1 0 0,0 0 0,0 0 0,1-1 0,-1 1 0,1-1 0,-1 1 1,1-1-1,0 1 0,-1-1 0,1 0 0,1 0 0,-1 0 0,0 0 0,0 0 0,1 0 0,3 1 0,4 1-654,0-1-1,0 0 0,0-1 0,0 0 1,1-1-1,20 0 0,31-5-8020,-22-7-2965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2210,'0'0'7799,"0"10"-4772,0 4-2296,1 34 1731,-1-47-2412,0-1 1,0 1 0,1 0 0,-1 0-1,0-1 1,0 1 0,1 0-1,-1-1 1,0 1 0,1 0 0,-1-1-1,1 1 1,-1 0 0,0-1-1,1 1 1,0-1 0,-1 1 0,1-1-1,-1 1 1,1-1 0,0 1-1,-1-1 1,1 0 0,0 1 0,-1-1-1,1 0 1,0 0 0,1 1-1,26-5 668,-21 1-549,0 1-1,0-2 0,-1 1 0,1-1 0,6-5 0,-8 4-70,0 1 0,0-1 0,0 0-1,-1 0 1,0-1 0,0 1 0,0-1 0,-1 0-1,0 0 1,0 0 0,-1 0 0,1-1-1,-1 1 1,-1-1 0,1 1 0,-1-1 0,0 0-1,0-10 1,-2 17-92,1-1 0,0 0 0,0 1 0,-1-1 0,1 1-1,0-1 1,-1 1 0,1-1 0,-1 1 0,1-1 0,-1 1 0,1-1 0,-1 1 0,1-1 0,-1 1-1,1 0 1,-1-1 0,1 1 0,-1 0 0,0-1 0,1 1 0,-1 0 0,0 0 0,1 0-1,-1-1 1,1 1 0,-1 0 0,0 0 0,1 0 0,-1 0 0,0 0 0,1 0 0,-1 1-1,0-1 1,1 0 0,-1 0 0,0 0 0,1 1 0,-1-1 0,0 0 0,1 1 0,-1-1 0,1 0-1,-1 1 1,1-1 0,-1 1 0,1-1 0,-1 1 0,1-1 0,-1 1 0,-28 24-8,20-13 20,1 0 1,1 1-1,-1-1 0,2 2 1,0-1-1,1 1 0,0 0 1,1 0-1,0 0 0,1 1 0,1-1 1,0 1-1,1 28 0,1-42-22,0 1-1,0-1 0,0 1 1,1 0-1,-1-1 0,0 1 1,0-1-1,1 1 0,-1-1 1,1 1-1,0-1 0,-1 1 1,1-1-1,0 1 0,0-1 1,0 0-1,0 1 0,0-1 1,0 0-1,0 0 0,1 0 1,-1 0-1,0 0 0,2 1 1,-1-2 7,0 1 0,1-1 0,-1 1 0,0-1 0,1 0 1,-1 0-1,0 0 0,0 0 0,1 0 0,-1 0 0,0-1 1,0 1-1,1-1 0,3-1 0,3-2 21,0-1-1,0 0 1,0 0 0,0-1-1,-1 0 1,12-10-1,-7 2-597,-1 1-1,-1-2 1,0 1-1,14-25 1,-15 19-1595,0 0 1,-2 0-1,9-31 0,-6 1-3414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8232,'0'0'5306,"-2"11"-3768,-7 72 263,1-12-1193,-2 0-1,-23 78 1,27-128-317,7-24 24,12-34 98,-10 29-407,9-38 135,10-60-1,-20 97-122,-2 9-7,0-1-1,0 1 1,0 0 0,1-1-1,-1 1 1,0 0-1,0-1 1,1 1 0,-1 0-1,0-1 1,1 1-1,-1 0 1,0-1 0,1 1-1,-1 0 1,1 0-1,-1 0 1,0-1 0,1 1-1,-1 0 1,1 0-1,-1 0 1,1 0-1,-1 0 1,0 0 0,1 0-1,-1 0 1,1 0-1,-1 0 1,1 0 0,-1 0-1,1 0 1,-1 0-1,0 0 1,1 0 0,-1 0-1,1 1 1,-1-1-1,0 0 1,1 0 0,-1 1-1,1-1 1,-1 0-1,0 0 1,1 1-1,-1 0 1,31 19 246,-9-6-94,-11-9-118,1-2-1,0 1 1,23 2-1,-31-5-19,1-1 0,-1 1 0,1-1-1,-1 0 1,0 0 0,1 0 0,-1-1 0,1 0-1,-1 0 1,0 0 0,0 0 0,1-1 0,-1 1 0,4-3-1,-15 84 1135,7-77-1139,0-1 1,0 0 0,0 0 0,0 0-1,0 1 1,1-1 0,-1 0-1,1 0 1,-1 0 0,1 0-1,0 0 1,0 0 0,0 0-1,0 0 1,0 0 0,0 0-1,0 0 1,1 0 0,-1-1 0,1 1-1,-1-1 1,1 1 0,0-1-1,-1 0 1,1 1 0,0-1-1,0 0 1,3 1 0,-1-1 35,1 0 1,0 0-1,0-1 1,0 1-1,0-1 1,0 0-1,0-1 1,0 1-1,0-1 1,0 0-1,-1 0 1,8-3-1,0-1 31,1-1 0,-1 0 0,0 0 0,12-10-1,-16 10-91,0 0-1,1 1 1,0 0-1,-1 0 1,2 1-1,-1 0 1,0 1-1,19-4 1,-27 7-6,0 1 0,0-1-1,0 1 1,0-1 0,0 1 0,0 0 0,0-1 0,-1 1 0,1 0 0,0 0 0,0 0 0,-1-1 0,1 1 0,-1 0 0,1 0-1,-1 0 1,1 0 0,-1 0 0,1 0 0,-1 0 0,0 0 0,0 0 0,1 0 0,-1 0 0,0 1 0,0-1 0,0 0-1,0 0 1,0 0 0,-1 2 0,0 48 235,1-41-174,-2 82-1304,2-91-647,-7-9-5001,3 3 4286,-15-16-8210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12908,'0'0'2744,"11"1"-2103,33-2 91,0-1 1,-1-2 0,73-16-1,-8 1-160,153-9-200,0 10 0,418 27-1,-617-5-337,170 5 85,-183-9 19,1-3 0,77-13-1,-119 14-132,78-20 520,-82 21-563,1 0-1,-1-1 1,1 0-1,-1 0 1,0 0-1,1-1 1,-1 0-1,0 1 1,-1-1-1,1-1 0,-1 1 1,1 0-1,-1-1 1,5-7-1,-7-6-2310,-10-1-2733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13261,'0'0'4318,"-7"11"-3608,0 6-489,0 1-1,0 0 0,2-1 0,0 2 0,1-1 1,1 0-1,-1 27 0,-1 554 1787,7-329-2162,-4-251-706,1-13-7460,1-24 1365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14990,'0'0'865,"0"-10"672,1 6-1398,-1 0-1,0 0 1,1 0-1,-1 0 1,1 1-1,0-1 0,1 0 1,-1 1-1,1-1 1,-1 1-1,1-1 1,0 1-1,0 0 0,1-1 1,-1 1-1,1 0 1,-1 1-1,1-1 1,0 0-1,0 1 0,0 0 1,0-1-1,1 1 1,-1 0-1,1 1 1,-1-1-1,1 1 0,6-2 1,10-3 212,-1 1 0,1 0-1,0 2 1,34-1 0,88 5 219,-82 1-454,127 7 14,133-2-607,-252-20 404,-20 1 81,-47 12-9,0 0 0,-1 0-1,1 0 1,0 0-1,0 0 1,-1 0-1,1 0 1,0 1-1,0-1 1,0 0-1,-1 0 1,1 1 0,0-1-1,-1 0 1,1 1-1,0-1 1,-1 1-1,1-1 1,0 1-1,-1-1 1,1 1-1,-1-1 1,1 1-1,-1-1 1,1 1 0,-1 0-1,1-1 1,-1 1-1,0 0 1,1-1-1,-1 1 1,0 0-1,0 0 1,1 0-1,-1-1 1,0 1 0,0 0-1,0 1 1,0 38-39,-1-24 83,-8 251 667,1-150-523,6-1 0,17 169 0,2-122-146,-14-54-3728,-3-106 3259,1 1 1,-2-1 0,1 1 0,0-1 0,-1 0 0,1 1 0,-1-1 0,0 0 0,0 0 0,0 1 0,-1-1 0,-2 5 0,-10 8-4266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17521,'0'0'2402,"93"-12"-64,-25-5-288,11-4-737,6 0-288,4 0-512,-10 3-353,-1 2-96,-10 7-64,-3 2-96,-12 5-417,2-1-672,-4 2-1313,-3-4-1794,-4-3-4100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16560,'0'0'6203,"12"-9"-5328,42-45-446,-3-3 0,80-111 0,-97 121-312,-33 47-117,-1-1 0,0 1-1,0 0 1,0-1 0,0 1-1,0-1 1,0 1 0,1 0-1,-1-1 1,0 1 0,0 0-1,0-1 1,1 1 0,-1 0-1,0 0 1,0-1 0,1 1-1,-1 0 1,0 0 0,1-1-1,-1 1 1,0 0 0,1 0-1,-1 0 1,1 0 0,-1-1-1,0 1 1,1 0 0,-1 0 0,0 0-1,1 0 1,-1 0 0,1 0-1,-1 0 1,0 0 0,1 0-1,-1 0 1,1 0 0,-1 0-1,0 1 1,1-1 0,0 0-1,2 21 36,-10 38 69,6-55-95,-5 31 1,2 1 1,1 0 0,2 0 0,1 0-1,5 37 1,-4-69-93,0 0 0,0 1 0,1-1 0,-1 0 1,1 0-1,0 0 0,0 0 0,4 5 0,-5-8-169,0 0 0,0 0-1,0 0 1,0 0 0,0 0 0,0 0 0,0 0 0,1 0-1,-1 0 1,0 0 0,1-1 0,-1 1 0,1-1-1,-1 1 1,1-1 0,-1 1 0,3-1 0,13 0-6406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9961,'0'0'3705,"-1"-7"-1580,-1-25 334,0 20 249,1 28-1602,1 50-439,-17 704 1009,14-739-1663,1-20-3,0-1 0,1 1 0,1-1 0,-1 0 0,2 1 0,-1-1 0,2 1-1,-1-1 1,7 20 0,-8-29-85,1 0-1,-1 0 1,1 0 0,-1 0-1,1 0 1,-1-1 0,1 1-1,0 0 1,-1 0-1,1-1 1,0 1 0,0 0-1,0-1 1,-1 1 0,1-1-1,0 1 1,0-1-1,0 1 1,0-1 0,0 0-1,0 1 1,0-1 0,0 0-1,0 0 1,0 0-1,0 0 1,0 0 0,0 0-1,0 0 1,0 0 0,0 0-1,0 0 1,0-1-1,0 1 1,0 0 0,0-1-1,0 1 1,0-1 0,0 1-1,1-1 1,1-1-621,0-1 0,0 1 0,-1 0 0,1-1 0,-1 0 0,1 0 0,-1 1 0,0-1 0,0 0 0,2-5 0,12-31-7792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13965,'0'0'2397,"2"-8"-1014,-1 6-1289,1-1 1,-1 0-1,0 0 1,1 1-1,-1-1 1,1 1-1,0-1 1,0 1 0,0 0-1,0 0 1,0 0-1,0 0 1,1 0-1,-1 0 1,1 0-1,4-2 1,3 0 194,0 1 0,0 0 1,0 0-1,20-2 0,79-6 763,153 5-1,26-3-847,-224-3-173,-51 8-25,0 1-1,0 1 1,21-2-1,-33 6-11,0 1 1,0-1 0,0 0-1,-1 1 1,1-1-1,-1 1 1,1-1-1,-1 0 1,0 1-1,0-1 1,0 1 0,0-1-1,0 1 1,-1 2-1,1 1 24,-9 246 610,5 136 255,10-342-603,1-1 1,18 59 0,-11-51-772,7 55-1,-18-87-946,-2 0-1,0 0 1,-4 27 0,3-46 1060,0 0-1,0 1 1,-1-1-1,1 0 1,-1 1-1,1-1 1,-1 0 0,0 0-1,0 0 1,0 0-1,0 0 1,-1 0-1,1 0 1,0 0 0,-1 0-1,0-1 1,-2 4-1,-16 5-4345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14 13485,'-9'-2'2947,"1"-1"-2496,-1 1 0,1 0 1,0 1-1,-1 0 1,1 0-1,-1 1 1,-9 0-1,14 1-394,0 0 0,0 0 0,0 0 0,0 0 0,0 0 0,0 1 0,0 0 0,0 0 0,1 0 0,-1 0 0,1 0 0,-1 1 0,1 0 0,0 0 0,0 0 0,0 0 0,0 0 0,1 0 0,-3 4 0,1-1 52,1 0 0,0 0 0,0-1 0,1 2 0,-1-1 0,1 0 0,1 0 0,-1 1 0,1-1 0,0 1 0,0-1 1,1 8-1,0-11-89,0-1 1,1 1 0,-1-1 0,1 1-1,0-1 1,-1 1 0,1-1 0,0 1 0,0-1-1,1 1 1,-1-1 0,0 0 0,1 0-1,-1 0 1,1 0 0,0 0 0,0 0-1,0 0 1,0-1 0,0 1 0,0-1 0,0 1-1,0-1 1,1 0 0,-1 0 0,1 0-1,-1 0 1,1 0 0,-1 0 0,1-1-1,-1 1 1,4-1 0,4 2 33,0-2-1,0 1 1,0-1-1,-1-1 1,1 1-1,0-2 1,0 1 0,-1-1-1,1-1 1,-1 0-1,1 0 1,-1-1-1,8-5 1,-11 6 71,-2 0 0,1 0 1,0-1-1,-1 0 0,1 0 0,-1 0 1,0 0-1,0-1 0,-1 0 0,1 1 0,-1-1 1,0 0-1,0-1 0,-1 1 0,0-1 1,0 1-1,0-1 0,-1 1 0,1-1 0,-1 0 1,0 0-1,-1-11 0,0 14-106,0 1-1,-1 0 1,1 0 0,-1 0-1,1 0 1,-1 0-1,0 0 1,0 0 0,0 0-1,0 0 1,0 0 0,0 0-1,0 1 1,-1-1-1,1 0 1,-1 1 0,1-1-1,-1 1 1,0-1 0,1 1-1,-1 0 1,0 0-1,0 0 1,0 0 0,0 0-1,0 0 1,0 1 0,0-1-1,0 0 1,0 1-1,0 0 1,-1 0 0,1-1-1,0 1 1,0 0 0,0 1-1,0-1 1,-1 0-1,-1 1 1,1-1-163,0 1 0,0-1-1,0 1 1,0-1 0,0 1 0,0 0-1,0 0 1,0 0 0,0 1 0,1-1 0,-1 0-1,0 1 1,1 0 0,0 0 0,-1 0-1,1 0 1,0 0 0,0 0 0,0 1-1,0-1 1,0 0 0,1 1 0,-1 0-1,1-1 1,-1 1 0,1 0 0,0 0 0,0 0-1,0 3 1,0-4-635,1 6-1187,1-5-2688,4-3-1480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10122,'0'0'10794,"89"13"-8360,-18-28-961,19-8-576,11-6-192,5 1-545,-3 7-96,-4 8-608,-16 7-2019,-19 6-2530,-15 0-6181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7431,'0'0'10912,"0"-8"-9636,0 5-1215,0 1 1,0 0 0,0 0-1,1-1 1,-1 1 0,0 0-1,1 0 1,0-1 0,0 1-1,-1 0 1,1 0 0,0 0-1,1 0 1,-1 0 0,0 0-1,1 0 1,2-2 0,0 1 49,0 1 1,0-1 0,0 1-1,1 0 1,0 0 0,-1 1-1,1-1 1,0 1 0,-1 0-1,6-1 1,-8 2-79,18-4 387,0 1 0,0 1 0,38 1 0,-53 1-375,-1 1-1,1-1 1,0 1-1,0 0 1,-1 1-1,1-1 1,0 1-1,-1 0 1,7 4-1,-9-4-37,0-1-1,0 1 1,0 0 0,0 0-1,0 0 1,0 0 0,-1 0-1,1 0 1,-1 0 0,0 1-1,1-1 1,-1 0 0,0 1-1,0-1 1,-1 1 0,1 0-1,-1-1 1,1 5 0,-1 3 29,0 0 1,-1 0 0,0-1 0,0 1 0,-1-1-1,-1 1 1,1-1 0,-2 0 0,1 0 0,-1 0-1,-1 0 1,1-1 0,-1 1 0,-1-1 0,0 0 0,0-1-1,-12 12 1,-12 10 541,-2-1-1,-59 40 1,83-62-299,8-6-267,0 0 0,1 0 0,-1 0 1,0 0-1,1 0 0,-1 0 0,0 0 0,1 0 0,-1 1 0,0-1 0,1 0 0,-1 0 0,0 0 0,1 0 1,-1 1-1,0-1 0,0 0 0,1 0 0,-1 0 0,0 1 0,0-1 0,1 0 0,-1 1 0,0-1 1,0 0-1,0 1 0,1-1 0,-1 0 0,0 1 0,0-1 0,0 0 0,0 1 0,0-1 0,0 0 0,0 1 1,0-1-1,0 0 0,0 1 0,0-1 0,0 0 0,0 1 0,0-1 0,0 0 0,0 1 0,0-1 1,-1 0-1,1 1 0,0-1 0,0 0 0,0 1 0,0-1 0,-1 0 0,1 0 0,0 1 0,0-1 0,-1 0 1,1 0-1,0 1 0,-1-1 0,46 0-92,-32 0 155,139-5-552,-50-4-3701,-45 2-2020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1441,'0'0'21349,"0"11"-20687,0 282 1363,5 133-2118,-3-401 560,1 3-3657,-1-16-2184,-3-34-708,-3-14-1247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15535,'0'0'3085,"4"-8"-1691,-2 4-1301,-1 1 1,1 0-1,-1 0 1,1 0-1,0 0 1,1 1-1,-1-1 1,0 1-1,1-1 1,-1 1-1,1 0 1,5-4-1,-2 3 5,1 0-1,-1 1 1,1 0 0,0 0-1,0 0 1,0 1 0,9-1-1,246-10 1032,-187 13-1354,0-4 0,136-23 0,-209 26 214,-1-1 1,0 1-1,1-1 1,-1 1-1,1 0 0,-1-1 1,1 1-1,-1 0 1,0 0-1,1 0 0,-1 0 1,1 0-1,-1 0 1,1 1-1,-1-1 1,1 0-1,-1 1 0,0-1 1,3 2-1,-3 0 7,-1 0 0,1 0 0,0 0 0,-1 0-1,1 0 1,-1 0 0,0 0 0,1 0 0,-1 0-1,0 0 1,0 0 0,-1 3 0,1 3 131,-2 116 660,6 160 190,-1-241-945,2 0 1,2-1 0,2 1 0,22 61-1,-19-72-123,3 3 1,-2 0 1,-2 0 0,-1 1 0,-1 0 0,-3 1 0,4 54 0,-10-88-264,0-1-1,0 1 1,0-1 0,0 1 0,-1-1-1,1 1 1,-1-1 0,0 1-1,0-1 1,0 1 0,0-1-1,-2 4 1,-17 11-6815,-4-5-2814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18514,'0'0'1633,"89"4"1186,-15-16-929,16-1-833,11 0-225,4 0-383,-4 5-417,-13 7-449,-19 1-2081,-21 0-2595,-23-5-8167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11307,'0'0'10815,"8"-3"-9389,20-3-817,1 1 1,-1 2-1,1 0 0,0 2 1,40 4-1,-66-3-601,0 0 0,0 0 1,0 1-1,0-1 0,0 1 0,0-1 0,0 1 0,0 0 0,-1 0 0,1 1 0,0-1 0,-1 0 0,1 1 0,0 0 0,-1 0 0,0-1 0,1 1 0,-1 1 0,0-1 0,0 0 0,0 0 0,2 5 0,-3-4 4,0-1 0,-1 1 0,1 0 0,-1 0 0,1-1 0,-1 1 0,0 0 0,0 0 0,0-1 0,-1 1 0,1 0 0,-1 0 0,0-1 0,1 1 0,-1 0 0,0-1 0,0 1 0,-1-1 0,1 1 0,0-1 0,-1 0 0,0 0 0,1 1 0,-1-1 0,-3 2 0,-2 3 61,-1 0 1,0 0 0,-1-1-1,-15 10 1,-15 11 321,72-16-507,-18-7 8,-1 0 0,1 1 0,-1 1 1,-1 0-1,1 1 0,19 14 0,-29-17 70,1-1-1,-1 1 1,1 0 0,-1 0 0,-1 1-1,1-1 1,0 1 0,-1 0 0,0 0-1,0 0 1,-1 0 0,0 1-1,1-1 1,-2 1 0,1-1 0,-1 1-1,1 0 1,-2-1 0,1 1 0,0 6-1,-1-9 105,0 0-1,0 0 0,0 1 0,-1-1 0,1 0 0,-1 0 0,1 0 0,-1 0 1,0 0-1,0 0 0,0 0 0,-1 0 0,1 0 0,-1-1 0,1 1 0,-1 0 0,0-1 1,-5 5-1,3-4 94,0-1 0,-1 1 0,0-1 0,0 0 0,0 0 0,0 0 0,0-1 0,0 1 0,0-1 0,-10 0 0,-9 2 328,-1-1 0,1-2 0,-38-3 0,41 0-1032,0-1 1,-26-8-1,45 12-115,-1-2-1298,3 0-2114,0-3-2952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15791,'0'0'6806,"7"-11"-6266,45-60-169,3 3 1,91-86 0,-146 154-359,0-1-1,1 0 0,-1 1 1,1-1-1,0 1 0,-1-1 1,1 1-1,-1-1 0,1 1 1,0-1-1,-1 1 0,1-1 1,0 1-1,0 0 0,-1-1 1,1 1-1,0 0 0,0 0 1,-1 0-1,1-1 0,0 1 1,0 0-1,1 0 1,1 15 214,-14 29 210,-19 35 186,18-51-577,1-1 0,2 1 0,0 1 0,2 0 0,1 0 0,-2 40 0,7-68-105,1 0 0,0 0 0,0 0 0,0-1 0,0 1 0,0 0 0,0 0 0,0 0 0,1 0 0,-1 0 0,0 0 0,0-1 0,1 1 0,-1 0 0,0 0 0,1 0 0,-1 0 1,1-1-1,-1 1 0,1 0 0,-1-1 0,1 1 0,0 0 0,-1-1 0,1 1 0,0-1 0,-1 1 0,1-1 0,0 1 0,0-1 0,-1 1 0,1-1 0,0 0 0,0 1 0,0-1 0,1 0 0,1 0-428,-1 0 1,0-1-1,1 1 0,-1-1 1,1 1-1,-1-1 0,0 0 1,1 0-1,-1 0 1,0 0-1,0-1 0,0 1 1,3-3-1,22-20-7708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17777,'0'0'4068,"1"54"-3716,-1-18-224,-5 4 32,-2 3-128,2-2-96,-1-6-833,1-4-736,3-10-33,-1-5-736,-2-7-769,-6-5-1569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8456,'2'-9'5515,"-1"4"-5159,1-1 0,0 1 0,1 0-1,-1 0 1,1 0 0,0 0 0,0 0 0,0 0 0,1 1 0,0-1 0,0 1 0,0 0 0,0 1 0,1-1 0,-1 1 0,1-1 0,0 1 0,9-4 0,2 1-68,0 0-1,1 1 1,-1 1-1,1 0 1,0 2-1,29-2 1,-36 3-195,0 1 1,0 0-1,0 0 1,-1 1-1,1 1 0,0-1 1,-1 2-1,1-1 1,-1 1-1,0 1 0,0 0 1,0 0-1,9 6 1,-15-8-68,0 0 0,-1 0 1,1 0-1,-1 0 1,1 1-1,-1-1 0,0 1 1,0 0-1,0 0 0,0 0 1,0-1-1,-1 2 0,1-1 1,-1 0-1,0 0 0,0 0 1,0 1-1,0-1 0,-1 0 1,1 1-1,-1-1 0,0 1 1,0-1-1,0 0 1,0 1-1,-1-1 0,1 0 1,-1 1-1,0-1 0,0 0 1,0 1-1,-1-1 0,1 0 1,-1 0-1,1 0 0,-1 0 1,0-1-1,0 1 0,-4 3 1,-9 11 287,-1 0 0,-1-1 1,-1-1-1,-33 22 0,26-19-115,23-16-169,0-1 0,-1 0 0,1 1 0,1-1 0,-1 1 0,0 0 0,0-1 0,0 1 0,1 0 0,-1 0 0,1 0 0,0 0 0,0 0 0,-1 1 0,1-1 0,1 0 0,-2 4 0,2-4-30,1 0-1,0 1 1,0-1 0,-1 0-1,2 0 1,-1 0 0,0 0-1,0 0 1,1-1 0,-1 1-1,0 0 1,1 0 0,0-1-1,-1 1 1,1-1 0,0 0-1,0 1 1,4 1 0,-4-1-37,15 10-613,-1-1 0,34 17 0,-43-25-651,-1-1 1,1 0-1,-1 0 1,1 0 0,0-1-1,0 0 1,10 1-1,6-2-5233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10154,'0'0'11248,"-6"10"-10485,4-8-699,-23 37 497,24-37-528,-1 0 0,1 0 0,0 0 0,0 0 0,1 0 0,-1 0 0,0 0 0,1 1 0,-1-1 0,1 0 0,0 0 0,0 1 0,0-1 0,0 0 0,0 0 0,0 1 0,1-1 0,-1 0 1,1 0-1,0 4 0,1-5-21,-1 0 0,0-1 0,0 1 0,0 0 1,0 0-1,0-1 0,1 1 0,-1-1 1,0 1-1,1-1 0,-1 0 0,0 1 1,1-1-1,-1 0 0,0 0 0,1 0 0,-1 0 1,1 0-1,-1 0 0,0 0 0,1 0 1,-1-1-1,0 1 0,2-1 0,32-12 473,0-10-266,-29 18-225,1 1 0,-1-1 0,1 1 0,0 0 1,0 1-1,0-1 0,1 1 0,-1 1 0,16-4 0,-23 6 0,1 0-1,-1 0 1,1 0 0,-1 0 0,1 0-1,-1 0 1,1 0 0,-1 0 0,1 0-1,-1 1 1,1-1 0,-1 0 0,1 0 0,-1 1-1,1-1 1,-1 0 0,1 0 0,-1 1-1,1-1 1,-1 0 0,0 1 0,1-1-1,-1 1 1,0-1 0,1 1 0,-1-1-1,0 0 1,0 1 0,1-1 0,-1 1 0,0-1-1,0 2 1,2 21 52,-3-22-45,1 0-1,0 1 1,-1-1-1,1 0 1,0 0 0,0 1-1,0-1 1,0 0-1,0 1 1,0-1-1,1 0 1,-1 0-1,0 1 1,1-1 0,-1 0-1,0 0 1,1 0-1,0 1 1,-1-1-1,1 0 1,0 0-1,-1 0 1,1 0-1,0 0 1,0 0 0,0 0-1,2 1 1,3-1-191,0-1 0,0 1 1,0-1-1,0 0 0,0 0 1,0-1-1,0 0 0,0 0 1,0-1-1,0 1 0,9-5 1,61-33-6643,-57 29 3624,15-10-4282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12588,'0'0'4164,"0"8"-1853,-1 60 312,-3 0 0,-19 96 0,19-145-2484,1 0 0,-1 30 0,4-48-136,0-1 0,0 1 1,0-1-1,0 1 1,0 0-1,1-1 1,-1 1-1,0-1 1,0 1-1,0 0 1,1-1-1,-1 1 1,0-1-1,1 1 0,-1-1 1,1 1-1,-1-1 1,0 1-1,1-1 1,-1 0-1,1 1 1,-1-1-1,1 1 1,0-1-1,-1 0 1,1 0-1,-1 1 1,1-1-1,1 0 0,24 2 180,24-13-251,-49 10 50,8-2-78,1-1 0,-1 1 1,1 1-1,-1 0 0,1 0 0,0 1 0,0 1 0,17 0 1,-26 0 109,-1 0 0,1 0 0,0 1 0,-1-1 0,1 0 0,0 1 0,-1-1 0,1 1 0,-1-1 0,1 1 1,-1-1-1,1 1 0,-1-1 0,1 1 0,-1-1 0,1 1 0,-1 0 0,1-1 0,-1 1 0,0 0 0,0-1 0,1 1 1,-1 0-1,0-1 0,0 1 0,0 0 0,0 0 0,0-1 0,0 1 0,0 0 0,0 0 0,0-1 0,0 1 0,0 0 1,0 0-1,0-1 0,-1 1 0,1 0 0,0-1 0,0 1 0,-1 0 0,1-1 0,-1 1 0,1 0 0,-1-1 0,1 1 1,-1 0-1,-22 28 601,9-20-511,-1 0 0,-1-1 0,1-1 0,-1-1 0,-1 0 0,1-1 0,-1 0 0,0-2 0,0 0-1,0-1 1,0 0 0,-19-2 0,34 0-195,0 0 0,0 0 0,0 0 0,0 0 0,1 0 0,-1-1 0,0 1 0,0 0 0,0-1 0,1 0 0,-1 1 0,0-1 0,1 0 0,-1 0 0,1 0 0,-1 0 0,1 0 0,-1 0 0,1-1 0,0 1 0,-3-3 0,4 2-239,-1 1 1,1-1 0,-1 1-1,1-1 1,0 1-1,0-1 1,0 1-1,-1-1 1,2 1-1,-1-1 1,0 1 0,0-1-1,0 0 1,1 1-1,-1-1 1,1 1-1,-1 0 1,1-1-1,0 1 1,-1-1 0,1 1-1,0 0 1,0 0-1,0-1 1,0 1-1,0 0 1,1-1-1,18-17-6113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75 167 6086,'0'0'15903,"-7"1"-15823,4 0-76,-1 0 1,1 0 0,-1 0-1,1 0 1,0 1-1,0-1 1,-1 1 0,1 0-1,0 0 1,0 0-1,1 0 1,-1 1 0,0-1-1,1 1 1,0-1 0,-1 1-1,1 0 1,0 0-1,0 0 1,1 0 0,-1 0-1,1 1 1,-1-1-1,1 0 1,0 1 0,0-1-1,1 1 1,-2 6-1,2-10 14,0 1-1,0 0 1,1 0-1,-1 0 1,0 0-1,0 0 0,0-1 1,1 1-1,-1 0 1,1 0-1,-1 0 1,0-1-1,1 1 1,-1 0-1,1 0 0,-1-1 1,1 1-1,0-1 1,-1 1-1,1 0 1,0-1-1,-1 1 1,1-1-1,0 1 1,0-1-1,1 1 0,29 4 263,-21-6-210,-1 0 0,1 0 0,0-1-1,13-4 1,-4-2 37,-1 0 1,0-1-1,-1-1 1,0-1-1,0-1 1,-1 0-1,-1-1 1,0 0-1,0-2 0,-2 1 1,0-2-1,0 0 1,-2 0-1,0-1 1,14-30-1,-20 26 401,-15 27-98,-19 29 7,16-16-57,2 0 1,-10 21 0,18-35-292,1-1-1,0 1 0,0 0 1,0 1-1,1-1 1,0 0-1,0 0 0,0 1 1,1-1-1,0 0 1,0 1-1,0-1 0,0 0 1,2 9-1,0-11-55,0-1 0,-1 1-1,1-1 1,0 1 0,0-1-1,0 0 1,0 0 0,0 0-1,1 0 1,-1 0 0,1 0-1,-1-1 1,1 1 0,0-1-1,-1 0 1,1 1 0,0-1-1,0-1 1,0 1 0,0 0-1,0-1 1,5 1 0,9 1-214,1-1 0,27-2 0,-35 0-166,31-7-3639,-19-5-2221,6-8-10685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6726,'0'0'10677,"9"3"-9369,4 1-830,0 0 0,-1-1 1,2-1-1,-1 0 0,0-1 0,0 0 1,0-1-1,26-3 0,-30 2-340,-1 0 0,1-1 0,0 0 0,-1 0 0,0-1 0,0 0 0,0 0 0,0-1 1,0 0-1,-1-1 0,1 0 0,-1 0 0,0 0 0,-1-1 0,11-11 0,-15 16-107,-1-1-1,0 1 1,1-1 0,-1 0-1,0 1 1,0-1 0,0 0 0,-1 0-1,1 1 1,0-1 0,-1 0-1,1 0 1,-1 0 0,1 0 0,-1 0-1,0 0 1,0 0 0,0 0-1,0 0 1,-1-3 0,1 3-10,-1 1-1,0 0 1,0-1 0,0 1-1,0 0 1,0 0 0,0-1 0,0 1-1,0 0 1,-1 0 0,1 1 0,0-1-1,-1 0 1,1 0 0,-1 0-1,1 1 1,0-1 0,-1 1 0,0-1-1,-1 1 1,-3-1-18,0 0 0,0 0 0,-1 0 0,1 1 0,0 0 0,-1 1 0,1-1 0,0 1 0,0 1 0,-1-1 0,-9 4 0,5 2-17,0-1 1,0 1-1,1 1 1,0 0-1,0 0 1,-10 13 0,15-17 15,0 1 1,1 1-1,-1-1 1,1 1-1,1 0 1,-1 0-1,1 0 1,0 0-1,0 0 1,1 1-1,0 0 1,0-1-1,-1 9 1,3-14 6,0 1 0,0-1 0,0 1 0,1-1 0,-1 0 0,0 1 0,1-1 0,-1 0 0,1 1 0,-1-1 0,1 0 0,-1 0 0,1 1 0,0-1 0,0 0 0,0 0 0,0 0 0,-1 0 0,1 0 0,1 0 0,-1 0 0,0 0 0,0-1 0,0 1 0,0 0 0,1-1 0,-1 1 0,0 0 0,0-1 0,1 0 0,2 1 0,50 4 210,-44-5-171,15 1-99,93-3-650,-40-11-5647,-28-2-3523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1089,'-6'-8'513,"4"0"-546,-1-1-319,-2 1-737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79 7591,'0'0'2136,"2"-11"672,1-2-1549,4-17 413,8 6 2609,-16 61-2516,2-17-1630,-17 91 113,10-75-145,-5 74 0,11-109-98,0 0 1,0 0-1,0 0 1,0 0-1,0 0 1,0 0-1,0 0 1,1 0-1,-1 0 1,0 0-1,1 0 1,-1 0-1,0 0 1,1 0-1,-1 0 1,1 0-1,-1 0 1,1 0-1,0-1 0,-1 1 1,1 0-1,0 0 1,0-1-1,0 1 1,-1-1-1,1 1 1,0 0-1,0-1 1,0 0-1,2 2 1,0-2 30,0 0 0,0 0 0,0 1 0,0-2 0,0 1 0,0 0 0,0-1 0,0 1 0,0-1 0,5-2 0,4-1 122,-2-1 0,1 0 0,0-1 0,18-13 0,-12 5-39,-1 0 1,-1-1-1,0-1 0,0 0 1,-2-1-1,0 0 0,-1-1 1,-1-1-1,0 0 0,-2 0 1,0-1-1,-1 0 0,7-32 1,-60 169 462,38-97-586,1 1 0,1 0 0,0 0 0,2 0 0,0 0 0,2 1 0,1 28 0,0-48 10,1-1-1,-1 1 1,1 0 0,-1 0 0,1 0 0,0 0 0,0 0 0,0-1 0,0 1 0,0 0 0,0-1 0,1 1 0,-1-1 0,0 1-1,1-1 1,-1 0 0,1 0 0,0 0 0,-1 1 0,1-1 0,0-1 0,0 1 0,-1 0 0,1 0 0,0-1 0,0 1 0,0-1-1,0 1 1,0-1 0,0 0 0,0 0 0,0 0 0,0 0 0,0 0 0,0 0 0,0-1 0,0 1 0,3-2 0,3 1 208,1-1 1,-1-1 0,0 1-1,0-2 1,0 1 0,0-1-1,12-8 1,-10 5-33,-1-1 1,0 1-1,-1-2 0,0 1 0,0-1 0,-1-1 0,0 1 1,0-1-1,-1 0 0,-1-1 0,6-13 0,-5 7-23,-1-1 0,-1 1 0,0-1 0,-1 0 0,-1 0 0,-1-29 0,0 45-155,-1 1-1,0-1 1,0 0 0,-1 1-1,1-1 1,0 0-1,0 1 1,-1-1 0,1 1-1,-1-1 1,1 1-1,-1-1 1,0 1 0,-1-3-1,1 4-17,1-1-1,0 1 1,-1 0-1,1-1 1,-1 1-1,1 0 1,-1 0-1,1-1 1,-1 1-1,1 0 1,-1 0-1,0 0 1,1 0-1,-1-1 1,1 1-1,-1 0 1,1 0-1,-1 0 1,0 0-1,1 1 1,-1-1-1,1 0 1,-1 0-1,1 0 1,-1 0-1,0 1 1,-2 0-91,1 1 1,0-1-1,-1 1 1,1-1-1,0 1 0,0 0 1,0 0-1,0 0 1,1 0-1,-1 0 1,1 1-1,-1-1 1,1 0-1,-2 6 0,-13 56-3845,13-19-5547,3-28-85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37 17777,'0'0'4708,"-8"-3"-3170,4 1-1494,1 0 0,-1 1 0,0 0 0,0-1 0,1 1 0,-1 0 0,0 1 0,0-1 1,0 1-1,0 0 0,0 0 0,0 0 0,0 0 0,0 1 0,0 0 0,0 0 0,0 0 0,0 0 0,1 0 1,-1 1-1,0-1 0,1 1 0,-1 0 0,1 0 0,0 1 0,-5 3 0,4-1-54,0-1 0,0 1 0,0 0 0,1 0 0,0 0 0,0 0 0,0 0 0,1 1 1,0 0-1,0-1 0,0 1 0,1 0 0,0 0 0,-1 7 0,2-11 21,1-1-1,-1 0 1,1 0 0,0 0 0,-1 0 0,1 0 0,0 0 0,0 0-1,0 0 1,0 0 0,-1 0 0,1 0 0,0 0 0,1-1 0,-1 1-1,0 0 1,0-1 0,0 1 0,0-1 0,0 1 0,1-1-1,-1 0 1,0 1 0,0-1 0,1 0 0,-1 0 0,0 0 0,0 0-1,1 0 1,-1 0 0,0 0 0,3-1 0,47-6 629,-42 4-584,0-1 0,0 0 0,-1 0 0,1-1 0,-1 0 0,0 0 0,0-1 0,11-11 0,-15 13 22,0 0 1,0 0-1,-1 0 0,1-1 0,-1 1 1,0-1-1,0 0 0,-1 0 0,1 0 1,-1 0-1,0 0 0,0-1 0,-1 1 1,0-1-1,2-10 0,-3 16-78,0-1 0,0 1-1,-1 0 1,1 0 0,0 0-1,0-1 1,0 1-1,0 0 1,0 0 0,0 0-1,0-1 1,0 1 0,-1 0-1,1 0 1,0 0 0,0-1-1,0 1 1,0 0 0,-1 0-1,1 0 1,0 0 0,0 0-1,0 0 1,-1-1-1,1 1 1,0 0 0,0 0-1,0 0 1,-1 0 0,1 0-1,0 0 1,0 0 0,0 0-1,-1 0 1,1 0 0,0 0-1,0 0 1,-1 0 0,1 0-1,0 0 1,0 0-1,-1 0 1,1 0 0,0 1-1,0-1 1,0 0 0,-1 0-1,1 0 1,0 0 0,0 0-1,0 1 1,0-1 0,-1 0-1,1 0 1,0 0 0,0 0-1,0 1 1,0-1-1,0 0 1,-1 1 0,-12 10-176,7-3 104,0 1 0,0-1 0,1 1 0,0 0 0,0 0 1,1 0-1,1 1 0,-1-1 0,1 1 0,1 0 0,0 0 0,-1 19 1,3-28-21,0-1 0,0 1 0,0 0 0,0 0 0,0 0 0,0 0 0,1 0 0,-1 0 1,0 0-1,1-1 0,-1 1 0,1 0 0,-1 0 0,1-1 0,-1 1 0,1 0 0,-1 0 1,1-1-1,0 1 0,-1-1 0,1 1 0,0 0 0,-1-1 0,1 1 0,0-1 0,0 0 1,1 1-1,29 2-2371,-24-3 1584,0-1 1,-1 0-1,1-1 0,-1 0 1,0 0-1,1 0 0,8-5 1,12-14-4743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15407,'0'0'2690,"-3"9"-635,-9 25 864,-16 67 0,24-79-2582,1 0 0,-1 34 1,3-55-336,1 0 0,0 0 0,0 0 0,0 1 0,0-1 0,0 0 0,0 0 0,0 0 0,1 0 0,-1 1 0,0-1 0,1 0 0,-1 0 0,1 0 0,-1 0 0,1 0 0,-1 0 0,1 0 0,0 0 0,-1 0 0,1 0 0,0-1 0,0 1 0,0 0 0,0 0 0,0-1 0,0 1 0,0 0 0,0-1 0,0 1 0,0-1 0,0 1 0,0-1 0,0 0 0,0 1 0,0-1 0,1 0 0,-1 0 0,0 0 0,0 0 0,0 0 0,0 0 0,1 0 0,-1 0 0,0 0 0,0-1 0,0 1 0,0 0 0,2-2 0,9-2-81,-1 0 1,1-1-1,20-13 0,-10 7-497,-22 10 571,1 1 0,-1 0-1,1-1 1,-1 1-1,1 0 1,-1-1 0,1 1-1,0 0 1,-1 0-1,1 0 1,-1-1-1,1 1 1,0 0 0,-1 0-1,1 0 1,0 0-1,-1 0 1,1 0 0,-1 0-1,1 1 1,0-1-1,-1 0 1,1 0-1,-1 0 1,1 1 0,0-1-1,-1 0 1,1 0-1,-1 1 1,1-1 0,-1 1-1,1-1 1,-1 0-1,1 1 1,-1-1-1,0 1 1,1-1 0,-1 1-1,1-1 1,-1 2-1,1 1 65,-1 0 0,1-1 0,-1 1 0,0 0 0,0 0 0,0 0 0,-1 0 0,1 0 0,-2 5 0,-23 61 1047,18-54-427,2-6-3702,9-26-3014,3-7-2217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12236,'0'0'14349,"-7"67"-12907,7-29-642,-3 4-351,-4 2-321,1 4-96,1 0 32,0-6-448,5-7-1186,0-11-1345,0-13-1569,5-11-4516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24 122 9545,'0'0'10784,"1"8"-10010,-1-7-759,8 32 701,-8-32-660,1 0 0,0 0-1,0 0 1,-1-1 0,1 1-1,0 0 1,0 0 0,0-1 0,0 1-1,0 0 1,0-1 0,0 1-1,0-1 1,0 1 0,0-1-1,0 1 1,1-1 0,-1 0-1,0 0 1,0 0 0,0 0-1,0 1 1,1-2 0,-1 1-1,0 0 1,0 0 0,0 0-1,0 0 1,0-1 0,1 1 0,-1 0-1,0-1 1,0 1 0,0-1-1,0 0 1,1 0 0,3-3 32,0 0 1,0 0 0,-1 0 0,1-1 0,-1 1 0,0-1-1,0 0 1,0-1 0,-1 1 0,0-1 0,0 1 0,-1-1-1,1 0 1,-1 0 0,0 0 0,-1 0 0,1 0 0,-1-1-1,-1 1 1,1 0 0,-1-1 0,0 1 0,0 0 0,-3-13-1,3 18-90,-1 0 1,1 0-1,-1-1 0,0 1 0,1 0 0,-1 0 0,0 0 0,0 0 0,1 0 0,-1 0 0,0 0 0,0 1 0,0-1 0,0 0 0,0 0 1,0 1-1,-1-1 0,1 0 0,0 1 0,0-1 0,0 1 0,-1 0 0,1-1 0,0 1 0,0 0 0,-1 0 0,1 0 0,0 0 1,0 0-1,-1 0 0,1 0 0,0 0 0,-1 0 0,1 1 0,0-1 0,0 1 0,0-1 0,-1 0 0,1 1 0,0 0 0,0-1 0,0 1 1,0 0-1,0 0 0,0 0 0,-1 1 0,-4 2-20,1 0 0,0 0 0,0 1 0,0 0 0,0 0 0,1 0 0,-6 8-1,5-2 13,-1-1-1,1 1 0,1 0 1,0 0-1,1 0 0,0 0 1,0 1-1,2-1 0,-1 1 1,1 0-1,1 19 0,1-29 8,-1 1 0,0-1 0,0 0 0,1 0-1,-1 0 1,1 0 0,0 0 0,0 0 0,-1 0-1,1 0 1,1 0 0,-1 0 0,0 0 0,0-1 0,1 1-1,-1 0 1,1-1 0,-1 1 0,1-1 0,0 1-1,-1-1 1,1 0 0,3 1 0,-1 0 18,0-1 1,1 1-1,-1-1 1,1 0-1,-1-1 1,1 1 0,0-1-1,-1 0 1,1 0-1,7-2 1,2 0 67,1-1 0,0-1 0,-1-1 0,0 0 0,25-12 0,-26 10-47,-1-1 0,1 0 0,-1 0 0,0-1 1,-1-1-1,0 0 0,-1 0 0,0-1 0,0 0 0,-1-1 0,-1 0 1,13-23-1,-33 54-48,5-8-21,0 1 0,0-1 0,-7 22 0,12-29 39,1 1 0,0-1 0,0 1 0,0 0 0,1-1 0,0 1 0,0 7 0,0-11 0,0 0 0,0 1 1,1-1-1,-1 0 0,1 0 0,-1 0 1,1 0-1,-1 0 0,1 1 1,0-1-1,-1 0 0,1 0 1,0-1-1,0 1 0,0 0 1,-1 0-1,1 0 0,0 0 0,0-1 1,0 1-1,1-1 0,-1 1 1,0 0-1,0-1 0,0 0 1,0 1-1,0-1 0,1 0 1,-1 0-1,0 1 0,0-1 0,2 0 1,10-1 71,0 1 0,0-2-1,0 0 1,-1 0 0,1-1 0,-1-1 0,0 0 0,1-1 0,-2 0 0,1-1 0,-1 0 0,21-15-1,-12 8 38,1 2-1,33-14 1,-54 25-116,1 0 0,-1 0 1,0 0-1,1 0 0,-1 0 1,0 1-1,0-1 0,1 0 0,-1 0 1,0 0-1,1 1 0,-1-1 1,0 0-1,0 0 0,1 1 1,-1-1-1,0 0 0,0 1 0,0-1 1,0 0-1,1 1 0,-1-1 1,0 0-1,0 1 0,0-1 1,0 0-1,0 1 0,0-1 1,0 0-1,0 1 0,0-1 0,0 0 1,0 1-1,0-1 0,0 0 1,0 1-1,0-1 0,0 0 1,0 1-1,-1-1 0,1 0 0,0 1 1,0-1-1,0 0 0,-1 1 1,1-1-1,0 0 0,0 0 1,-1 1-1,-8 28-27,6-21 48,2-4 1,-1 0 0,1 1 0,0-1 0,0 1 0,1-1 0,0 1 0,-1-1 0,2 9 0,-1-12-16,0-1 0,1 1-1,-1-1 1,0 1 0,0 0-1,0-1 1,1 1 0,-1-1-1,0 1 1,1-1 0,-1 0-1,1 1 1,-1-1 0,0 1 0,1-1-1,-1 0 1,1 1 0,-1-1-1,1 0 1,-1 1 0,1-1-1,-1 0 1,1 0 0,0 1-1,-1-1 1,2 0 0,0 0 8,0 0 1,0 0 0,1-1 0,-1 1-1,0 0 1,0-1 0,0 0 0,0 0-1,0 1 1,0-1 0,3-2-1,10-6-871,-1-1 0,24-20 0,-26 20-2018,-9 8 1450,-11 2-11289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17617,'0'0'7174,"60"-27"-7206,-41 31 0,10 6-1505,-10 2-2371,-5 3-4932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54 160 5349,'0'0'15572,"7"2"-14227,-1-2-1173,0 0 0,0 0 0,0 0-1,0-1 1,0 0 0,0 0-1,0 0 1,0-1 0,0 0 0,-1 0-1,1 0 1,-1-1 0,1 0-1,-1 0 1,0 0 0,0-1 0,0 1-1,-1-1 1,1-1 0,-1 1-1,0 0 1,0-1 0,-1 0 0,1 0-1,-1 0 1,0 0 0,0-1-1,-1 1 1,3-8 0,-5 12-165,0 1 0,0-1 0,0 0 0,-1 0 0,1 1 0,0-1 0,0 0 0,0 0 0,-1 1 1,1-1-1,0 0 0,-1 1 0,1-1 0,-1 0 0,1 1 0,-1-1 0,1 0 0,-1 1 0,1-1 0,-1 1 0,1-1 0,-1 1 0,0 0 0,1-1 0,-1 1 0,0-1 0,0 1 1,1 0-1,-1 0 0,0-1 0,0 1 0,1 0 0,-1 0 0,0 0 0,0 0 0,1 0 0,-1 0 0,0 0 0,0 0 0,1 0 0,-2 1 0,-37 3-122,29 0 109,0 0-1,1 1 1,0 0-1,0 1 0,0 0 1,1 0-1,0 1 1,-12 12-1,15-15 13,0 1 1,0 0-1,1 0 1,0 1-1,0-1 1,0 1-1,1 0 1,-1 0-1,1 0 1,1 0-1,-1 1 0,1-1 1,1 1-1,-2 8 1,3-13 1,1-1-1,0 0 1,0 0 0,-1 0 0,1 0 0,0 0-1,0 0 1,0 0 0,0 0 0,1 0 0,-1-1-1,0 1 1,0 0 0,0-1 0,1 1 0,-1-1-1,0 1 1,1-1 0,-1 1 0,0-1 0,1 0-1,-1 0 1,0 0 0,1 0 0,-1 0 0,0 0-1,1 0 1,-1 0 0,2-1 0,49-2 164,40-17-109,-72 14-91,1 1 0,1 1 0,41-3 0,-62 7 33,0 0-1,0 0 0,0 0 1,0 1-1,0-1 0,-1 0 0,1 1 1,0-1-1,0 1 0,0-1 0,-1 1 1,1-1-1,0 1 0,-1-1 0,1 1 1,0 0-1,-1-1 0,1 1 0,-1 0 1,1-1-1,-1 1 0,1 0 0,-1 0 1,0 0-1,1 0 0,-1-1 0,0 1 1,0 0-1,1 0 0,-1 0 0,0 0 1,0 0-1,0 0 0,0 0 0,0-1 1,0 1-1,-1 0 0,1 1 0,-3 7 460,0-24 348,3-168 458,0 182-1321,0 1-1,0-1 0,0 0 0,1 0 1,-1 1-1,0-1 0,0 0 0,0 1 1,1-1-1,-1 0 0,0 1 0,1-1 1,-1 1-1,1-1 0,-1 1 0,0-1 1,1 1-1,-1-1 0,1 1 0,0-1 1,-1 1-1,1-1 0,-1 1 1,1 0-1,0-1 0,-1 1 0,1 0 1,0 0-1,-1-1 0,1 1 0,0 0 1,-1 0-1,1 0 0,0 0 0,-1 0 1,1 0-1,0 0 0,0 0 0,-1 0 1,1 0-1,1 1 0,39 9-5282,-23-5 1428,7-2-7411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9673,'0'0'8723,"-7"8"-6993,1-1-1457,2-2-120,0-1-1,0 1 1,0 0 0,0 0-1,1 0 1,0 0 0,0 1-1,0-1 1,1 1 0,-1 0-1,1 0 1,-1 7 0,4-12-239,-1 1 0,1-1 0,0 0 0,-1 0 0,1 0 0,0 0 0,0 0 0,0 0 0,0 0 0,0 0 0,0 0 0,0-1 0,0 1 0,1 0 0,-1-1 0,0 1 0,0 0 0,1-1 0,-1 0 0,3 1 0,35 10-1845,-31-9 1039,12 3-977,32 8-741,-28 2 5168,-24-15-2354,1 1 0,-1 0 1,0 0-1,0-1 0,0 1 1,0 0-1,0-1 0,1 1 1,-1 0-1,0 0 0,0-1 1,-1 1-1,1 0 1,0 0-1,0-1 0,0 1 1,0 0-1,-1 0 0,1-1 1,0 1-1,-1 0 0,1-1 1,-1 1-1,1-1 0,0 1 1,-1 0-1,1-1 0,-1 1 1,0-1-1,1 1 0,-1-1 1,-1 1-1,-22 17 1344,21-16-1170,-8 6-16,0-1-1,0-1 0,-1 1 1,1-2-1,-1 0 1,-1 0-1,1-1 0,-1-1 1,-22 4-1,35-8-607,0 0 1,0 0-1,0 0 0,0-1 0,1 1 0,-1 0 0,0 0 0,1 0 1,-1 0-1,1 0 0,-1 0 0,1 0 0,-1 0 0,1 0 0,0 0 0,0 0 1,1-1-1,41-34-9054,-13 16 2755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4773,'0'0'17702,"-4"12"-17131,-2 4-299,-7 17 607,2-1 1,1 2 0,1-1 0,-7 68 0,16-98-867,0-1 0,0 0 1,0 0-1,1 0 0,-1 0 0,1 1 0,-1-1 1,1 0-1,0 0 0,0 0 0,-1 0 0,2 0 1,-1 0-1,0 0 0,0-1 0,1 1 0,-1 0 1,0-1-1,1 1 0,0 0 0,-1-1 1,1 0-1,0 0 0,0 1 0,0-1 0,0 0 1,0 0-1,0-1 0,0 1 0,0 0 0,3 0 1,8 1 56,0 0 0,0-1 0,0 0 1,20-2-1,15 1-123,-47 0 56,0 0 0,1 0 0,-1 1 0,0-1 0,1 0 0,-1 0 0,0 1 0,0-1 0,1 1 0,-1-1 0,0 1 1,0 0-1,0-1 0,0 1 0,1 0 0,-1 0 0,0 0 0,-1-1 0,1 1 0,0 0 0,0 0 0,0 1 0,0-1 0,-1 0 1,1 0-1,0 0 0,-1 0 0,1 1 0,-1-1 0,0 0 0,1 1 0,-1-1 0,0 0 0,0 0 0,0 1 0,0-1 0,0 0 1,0 1-1,0-1 0,0 0 0,-1 3 0,0-1 71,0 1 0,0-1 0,-1 0 0,1 1 0,-1-1 0,0 0-1,0 0 1,0 0 0,0 0 0,0 0 0,-1 0 0,1-1 0,-1 1 0,-4 2 0,-7 4 101,0-1-1,0-1 1,-28 10-1,35-15-331,1 0-1,-1 0 1,0 0 0,0-1-1,0 0 1,0 0-1,-1-1 1,1 0 0,0-1-1,0 1 1,-8-3 0,14 3-83,0 0 0,1-1 1,-1 1-1,0-1 0,0 1 1,1-1-1,-1 1 0,0-1 0,1 1 1,-1-1-1,1 0 0,-1 1 1,1-1-1,-1 0 0,1 1 1,-1-1-1,1 0 0,0 0 1,-1 0-1,1 1 0,0-1 1,0 0-1,0 0 0,-1 0 1,1 0-1,0 1 0,0-1 1,0 0-1,0 0 0,1 0 0,-1 0 1,0 0-1,0 0-232,0-20-9959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16367,'0'0'9348,"4"12"-8371,4 18-737,-2 0 0,-2 1 1,0-1-1,-2 51 0,-2 89-1510,-3-168-3458,-13-13 1165,-4-9-2875,-4-7-2862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2466,'0'0'21653,"69"-51"-20276,-21 43-96,10 1-480,3-2-128,0 1-353,-4-2-224,-4 0-64,-12 2-288,-13 3-833,-10 5-1538,-9 0-2786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14 115 18610,'0'0'2348,"-1"-9"97,-4-27-848,4 35-943,-1 6-286,-2 19-199,4 32-68,0-55-93,1 0 0,-1 0 0,1 0 1,0 0-1,-1 0 0,1 0 1,0 0-1,0 0 0,-1-1 1,1 1-1,0 0 0,0-1 0,0 1 1,0-1-1,0 1 0,0-1 1,0 1-1,0-1 0,0 1 1,0-1-1,1 0 0,-1 0 0,0 1 1,0-1-1,0 0 0,0 0 1,0 0-1,1-1 0,-1 1 1,0 0-1,0 0 0,0 0 0,0-1 1,0 1-1,0-1 0,0 1 1,0-1-1,1 0 0,42-20 298,-33 12-254,-1 0 1,0-1-1,16-19 0,-11 11 263,-24 27-319,0 1 1,1 0-1,0 0 0,0 0 1,1 1-1,1 1 1,0-1-1,0 1 1,2 0-1,-1 0 0,-5 24 1,10-36 8,0 1 0,0 0 0,0 0 0,0 0 0,0 0 0,0 0 0,1 0 0,-1 0 0,0 0 0,0-1 0,1 1 0,-1 0 0,0 0 0,1 0-1,-1 0 1,1-1 0,-1 1 0,1 0 0,-1-1 0,1 1 0,0 0 0,-1-1 0,1 1 0,0 0 0,0-1 0,-1 1 0,2 0 0,30 4 242,-21-5-164,0-1 0,0-1 0,0 0 0,11-3 0,2-5-22,0 0 0,26-15 0,18-9-68,-66 33-47,-21 36-116,17-51 778,7-12-634,-2 17 32,1 0 1,0 0 0,1 1 0,0 0 0,0-1 0,9-10 0,-11 17-40,1 1 1,-1 0 0,0 0-1,1 0 1,0 0 0,-1 1-1,1 0 1,0-1 0,0 1-1,1 1 1,-1-1 0,0 1 0,1-1-1,-1 1 1,1 0 0,-1 1-1,1-1 1,7 1 0,-9 0-399,24-4-1396,-26 4 1463,-1-1 1,1 1-1,-1 0 0,1 0 1,-1-1-1,1 1 1,-1-1-1,1 1 0,-1-1 1,0 1-1,1 0 0,-1-1 1,0 1-1,1-1 0,-1 0 1,0 1-1,1-1 0,-1 1 1,0-1-1,0 1 0,0-1 1,0 0-1,0 1 1,1-1-1,-1 0 0,0-12-11129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19538,'0'0'1794,"52"-3"1185,-15 0-769,7 1-897,2 2-992,-5 0-289,-7 0-481,-8 0-2113,-10 0-4869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91 5637,'0'0'8269,"8"-9"-6064,-6 6-2063,41-42 2467,-39 41-2312,0 1 0,0-1 1,0 1-1,0 1 0,1-1 0,-1 0 0,1 1 1,0 0-1,0 0 0,0 1 0,0-1 0,6 0 1,-11 2-292,0 0 1,1 0 0,-1 0-1,1 0 1,-1 0 0,0 0-1,1 0 1,-1 0 0,1 0-1,-1 0 1,1 0 0,-1 1-1,0-1 1,1 0 0,-1 0-1,0 0 1,1 1 0,-1-1-1,0 0 1,1 0 0,-1 1-1,0-1 1,1 0 0,-1 1-1,0-1 1,0 0 0,1 1-1,-1-1 1,0 0 0,0 1-1,0-1 1,0 0 0,1 2-1,-2 17 54,-13 20 59,-4-7-4,-3-1-1,-39 48 0,-13 20-46,72-98-47,-1 1-1,1-1 1,0 1-1,1 0 1,-1 0-1,0-1 0,0 1 1,1 0-1,-1 0 1,1 0-1,0 0 1,-1 0-1,1 2 1,0-3 6,0-1 1,0 1-1,1 0 0,-1-1 1,0 1-1,0-1 1,1 1-1,-1-1 1,0 1-1,1 0 1,-1-1-1,1 1 1,-1-1-1,1 1 1,-1-1-1,1 0 0,-1 1 1,1-1-1,-1 1 1,1-1-1,0 0 1,-1 0-1,1 1 1,-1-1-1,2 0 1,4 1 178,1 0 0,0 0 0,0-1 0,-1 0 0,1-1 0,7 0 0,-3 0-86,20-3 159,1-1 0,54-15 0,-64 13-1067,-1-1 0,30-16 0,-49 23 388,-1 1 233,0 0 0,-1-1 0,1 1 0,0 0 0,0 0 0,-1-1 0,1 1 0,0-1 0,-1 1 0,1 0 0,-1-1 0,1 1 0,-1-1 0,1 0 0,-1 1 0,1-1 0,-1 1 0,1-1 0,-1 0 0,0 1 0,1-1 0,-1 0 0,0 1 0,0-1 0,1 0 0,-1 0 0,0 1 0,0-1 0,0 0 0,0 0 0,0-1 0,-4-9-5631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10922,'0'0'11595,"60"5"-10506,-21-10-832,1 0-386,1-3-2145,2 0-3171,-4-1-3844</inkml:trace>
  <inkml:trace contextRef="#ctx0" brushRef="#br0" timeOffset="1">544 20 16015,'0'0'6374,"-2"49"-5189,2-36-832,5-2-289,4-5-1602,7-6-2273,-3 0-3941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14253,'0'0'9257,"4"59"-8616,-8-28-449,-1 4-128,0-1-1217,-4-3-1377,0-5-2147,-2-5-191,1-9 31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13421,'0'0'3619,"4"-9"-715,-3 6-2771,0 0 0,0 0 0,1 0 1,-1 0-1,1 1 0,-1-1 0,1 0 0,0 1 0,0-1 0,0 1 0,1 0 0,-1 0 0,1 0 0,-1 0 1,1 0-1,-1 0 0,1 0 0,0 1 0,0 0 0,0-1 0,0 1 0,0 0 0,0 1 0,0-1 0,0 0 1,0 1-1,1 0 0,3 0 0,1-1-36,1 1 0,-1 1 0,1-1 0,0 1 1,-1 1-1,1 0 0,-1 0 0,0 1 0,0 0 0,14 6 0,-19-7-93,0 0 0,0 0 0,0 0 0,0 1 0,-1-1-1,1 1 1,-1-1 0,1 1 0,-1 0 0,0 0 0,0 0-1,0 0 1,-1 0 0,1 0 0,-1 1 0,1-1 0,-1 0-1,0 1 1,-1-1 0,1 1 0,0 0 0,-1-1 0,0 1-1,0-1 1,0 1 0,0-1 0,-1 1 0,-1 5 0,1-5 87,0 0 1,-1 1-1,0-1 1,0 0 0,0 0-1,0 0 1,-1 0-1,0 0 1,1 0 0,-1-1-1,-1 1 1,1-1-1,0 0 1,-1 0 0,0 0-1,0-1 1,1 1-1,-8 2 1,10-5-92,30 0-1094,-24 0 1079,-1 0-1,0 0 1,0 1 0,0-1 0,0 1 0,0 0 0,0 0 0,0 0 0,0 0 0,0 1 0,-1-1 0,1 1 0,0 0-1,-1 1 1,0-1 0,1 0 0,-1 1 0,0 0 0,0 0 0,0 0 0,-1 0 0,1 0 0,-1 0 0,0 1 0,1-1 0,-2 1-1,1-1 1,0 1 0,-1 0 0,1 0 0,-1 0 0,0 0 0,-1 0 0,1 7 0,0-5 106,-1 0 1,0 0 0,0 0-1,-1 1 1,0-1 0,0 0-1,-1 0 1,0 0 0,0 0-1,0 0 1,0-1 0,-1 1-1,0-1 1,0 1 0,-1-1-1,1 0 1,-1 0-1,0 0 1,-1-1 0,1 0-1,-1 0 1,-8 6 0,5-5 293,0-1 0,-1 0 0,0-1 0,1 0 0,-1-1 0,-15 3 0,19-4-359,1 0 0,0 0 0,-1-1 0,1 0 0,-1 0 0,1 0 0,0-1 0,-1 1 0,1-1 1,-1 0-1,1 0 0,0-1 0,0 1 0,0-1 0,-7-3 0,10 4-156,0 0 0,0 0 0,0 1 0,1-1-1,-1 0 1,0 0 0,0 0 0,1 0 0,-1 0 0,0 0 0,1 0 0,-1 0-1,1 0 1,0 0 0,-1 0 0,1-1 0,0 1 0,-1-2 0,1 2-265,0-1 0,1 1 1,-1 0-1,0 0 1,1-1-1,-1 1 1,1 0-1,-1 0 1,1-1-1,-1 1 0,1 0 1,0 0-1,0 0 1,-1 0-1,1 0 1,0 0-1,0 0 0,0 0 1,0 0-1,0 0 1,0 1-1,1-1 1,1 0-1,17-10-7671</inkml:trace>
  <inkml:trace contextRef="#ctx0" brushRef="#br0" timeOffset="1">496 343 15310,'0'0'11339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11018,'0'0'12748,"39"71"-12139,-38-28-449,-1 3-64,0-3-96,0-5-192,6-9-416,-6-5-353,5-10-128,-5-12-1025,0-12-6246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8808,'0'0'10923,"11"-46"-9642,7 40-320,6 0-417,10 1-384,5 0-63,5 0-1,1 0-96,1 1 32,-8 3 0,1 0-673,-10 0-1793,-5-1-3780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20820,'0'0'7431,"57"9"-6759,-25 0-191,2 0-257,3 0-192,5-2-224,3-3-1506,-7-4-3138,1-4-8297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13068,'0'0'7752,"51"-26"-5830,-25 22-737,-1 1-577,2 1-480,1 0-96,-1 1-288,1-3-1153,-10-4-1442,-2-4-3203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6438,'0'0'17793,"1"0"-17775,-1-1 0,0 1 0,0 0 0,0 0 0,0 0 0,1 0-1,-1 0 1,0-1 0,0 1 0,0 0 0,1 0 0,-1 0 0,0 0 0,0 0 0,0 0 0,1 0 0,-1 0 0,0 0 0,0 0 0,1 0-1,-1 0 1,0 0 0,0 0 0,0 0 0,1 0 0,-1 0 0,0 0 0,0 0 0,0 0 0,1 0 0,-1 0 0,0 0 0,0 0 0,0 1-1,1-1 1,-1 0 0,0 0 0,0 0 0,0 0 0,0 0 0,1 1 0,-1-1 0,0 0 0,0 0 0,0 0 0,0 1 0,0-1 0,0 0-1,0 0 1,0 0 0,1 1 0,-1-1 0,2 10 142,0 0 0,-1 0 1,0 0-1,0 0 0,-1 0 0,-1 0 0,-1 10 0,1 14-74,0-12-55,0-16-22,0 0 1,1 0-1,-1 0 1,2 0-1,-1 0 1,1-1-1,2 12 1,-3-17-1,1 1 1,-1-1-1,1 0 1,-1 0-1,1 1 1,-1-1-1,1 0 1,-1 0-1,1 0 1,-1 0-1,1 0 1,0 0-1,-1 0 1,1 0-1,-1 0 1,1 0-1,-1 0 1,1 0-1,0 0 1,-1 0-1,1 0 1,-1-1-1,1 1 1,-1 0-1,1 0 1,-1-1 0,1 1-1,-1 0 1,1-1-1,-1 1 1,0 0-1,1-1 1,-1 1-1,1-1 1,-1 1-1,0-1 1,0 1-1,1-1 1,-1 1-1,0-1 1,0 1-1,1-1 1,-1 0-1,16-22 389,-9 10-353,0-2 0,-2 1-1,1-1 1,-2 1 0,0-1-1,-1-1 1,0 1 0,-1 0-1,-1-1 1,0-15-1,-4 30-74,-3 10-34,-5 12-18,4 2 104,0 1 1,1 0-1,2 0 0,0 0 0,2 0 0,0 27 0,2-51-16,0 0-1,0 1 1,0-1 0,0 0-1,0 0 1,0 0-1,0 1 1,0-1 0,0 0-1,0 0 1,0 0-1,0 1 1,0-1 0,0 0-1,0 0 1,0 0-1,0 0 1,0 1 0,0-1-1,0 0 1,0 0-1,1 0 1,-1 0 0,0 1-1,0-1 1,0 0-1,0 0 1,0 0 0,0 0-1,1 0 1,-1 0-1,0 1 1,0-1 0,0 0-1,0 0 1,1 0-1,-1 0 1,0 0 0,0 0-1,0 0 1,0 0-1,1 0 1,-1 0 0,0 0-1,0 0 1,0 0-1,1 0 1,-1 0 0,0 0-1,0 0 1,0 0-1,1 0 1,11-9 453,9-15 237,-15 13-634,-1 0 0,0 0 1,0 0-1,-1-1 0,0 0 0,-1 1 0,-1-2 0,0 1 1,0 0-1,-1 0 0,-1 0 0,0-1 0,-2-14 0,2 26-66,0 1-1,-1 0 1,1 0-1,0 0 0,0-1 1,0 1-1,0 0 1,0 0-1,0 0 0,-1 0 1,1-1-1,0 1 1,0 0-1,0 0 1,0 0-1,-1 0 0,1 0 1,0 0-1,0 0 1,0-1-1,-1 1 1,1 0-1,0 0 0,0 0 1,-1 0-1,1 0 1,0 0-1,0 0 0,0 0 1,-1 0-1,1 0 1,0 0-1,0 0 1,-1 0-1,1 0 0,0 1 1,0-1-1,0 0 1,-1 0-1,1 0 1,0 0-1,0 0 0,0 0 1,0 0-1,-1 1 1,1-1-1,0 0 0,0 0 1,0 0-1,0 0 1,0 1-1,-1-1 1,1 0-1,0 0 0,0 0 1,0 1-1,0-1 1,0 0-1,0 0 1,0 1-1,-9 11-153,-7 24 124,2 0 0,-17 67 0,36-108 18,0-1 0,0 0 0,-1 0 0,0-1 0,4-7 0,-2-2-74,-1 0 1,-1 0-1,0-1 0,-1 1 1,-1-1-1,0 0 0,-1 0 1,-1 0-1,-3-22 0,1 37 104,-1 1 0,0-1 0,0 1-1,1 0 1,-1-1 0,0 1 0,0 0 0,0 1-1,0-1 1,0 1 0,-6-1 0,6 22-142,0 0 1,1 25 0,-4 30 167,-3 0 355,25-109 83,-6 15-417,0-7-44,-1 0 0,-2-1-1,0 1 1,-2-1 0,-1-1-1,-1 1 1,0-31 0,-4 69-93,-1 0 0,0 1 0,-1-1 0,-1 0 0,-6 18 1,-9 27 87,14-34-219,1 0 0,1 0 0,0 26 0,2-48 68,1-1 0,0 1-1,0 0 1,0-1 0,0 1 0,1 0-1,-1-1 1,0 1 0,0 0-1,0-1 1,0 1 0,1-1 0,-1 1-1,0 0 1,1-1 0,-1 1 0,0-1-1,1 1 1,-1-1 0,1 1-1,-1-1 1,1 1 0,-1-1 0,1 1-1,-1-1 1,1 0 0,-1 1 0,1-1-1,0 0 1,-1 0 0,2 1-1,13 0-5877,-8-1 343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10890,'2'-7'768,"-1"2"229,1 0 0,-1 0 0,1 0 0,0 1 0,0-1 0,0 1 0,5-6 1,-5 42 2034,-20 170-614,18-201-2410,0 0 0,0 0 0,0 0 0,0 0 0,-1 0 0,2 0 1,-1 0-1,0 0 0,0 0 0,0 0 0,0 0 0,1 0 0,-1 0 0,0 0 0,1 0 0,-1 0 0,1 0 0,-1 0 0,1 0 0,-1-1 0,1 1 0,0 0 0,-1 0 1,1-1-1,0 1 0,0 0 0,0-1 0,-1 1 0,1-1 0,0 1 0,0-1 0,0 1 0,0-1 0,0 0 0,0 1 0,0-1 0,0 0 0,0 0 0,0 0 1,0 0-1,0 0 0,0 0 0,0 0 0,0 0 0,1 0 0,2-1 50,-1 0 0,1 0 0,-1 0 0,1-1 0,-1 0 0,0 1 0,0-1 0,1 0 1,-1 0-1,0-1 0,4-3 0,19-28 134,-1-2 0,25-46 0,-50 81-149,-6 11-1,1 1-1,0 0 1,0 0-1,1 0 1,1 0-1,-1 1 1,2 0-1,-2 16 1,4-28-30,1 1 0,-1-1 0,0 0 0,1 1 0,-1-1 0,1 0 0,-1 1 0,1-1 0,-1 0 0,1 0 0,-1 1 0,1-1 0,-1 0 0,1 0 1,-1 0-1,1 0 0,-1 0 0,1 0 0,-1 0 0,1 0 0,0 0 0,-1 0 0,1 0 0,-1 0 0,1 0 0,-1 0 0,1-1 0,-1 1 0,1 0 0,-1 0 0,1 0 1,-1-1-1,1 1 0,0-1 0,21-8 420,50-48 63,-17 11-504,-54 45-2,0 0 1,1 1 0,-1-1 0,0 0-1,0 0 1,0 1 0,1-1 0,-1 1-1,0-1 1,0 1 0,1-1 0,-1 1-1,1 0 1,-1 0 0,0-1 0,1 1-1,-1 0 1,2 1 0,-2-1 3,0 0 0,-1 1-1,1-1 1,0 1 0,-1-1 0,1 1 0,0-1-1,-1 1 1,1-1 0,-1 1 0,1 0 0,-1-1-1,1 1 1,-1 0 0,1 0 0,-1-1 0,1 1-1,-1 0 1,0 0 0,0 0 0,1 1 0,0 7-18,0 0 0,-1 0 0,1 1 0,-3 13 0,1-4 76,-4 33-50,2-19 316,5-34-286,0-1 0,-1 1 1,1-1-1,-1 0 1,1 0-1,-1 0 1,0 0-1,0 0 1,0 0-1,0 0 1,0 0-1,0 0 1,0 0-1,0-5 1,52-142-614,-43 136-191,-4 5-944,-3 1-3747,-3 3-19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15375,'0'0'6117,"48"-32"-6117,-18 32-64,2 0-1729,-2 0-3781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78 132 13773,'0'0'5136,"4"-11"-3231,-1 4-1654,1-1-1,0 1 0,0 0 0,1 0 1,0 1-1,0-1 0,0 1 1,1 0-1,0 0 0,0 1 0,1 0 1,0 0-1,0 0 0,0 1 0,0 0 1,14-6-1,-14 7-127,0 1 0,0-1-1,0 1 1,1 0 0,-1 1 0,0 0 0,1 0-1,10 0 1,-17 1-120,-1 1 0,1-1 0,0 0 0,-1 1 0,1-1 1,-1 0-1,1 1 0,-1-1 0,1 1 0,-1-1 0,1 1 0,-1-1 0,1 1 0,-1-1 0,0 1 0,1 0 0,-1-1 0,0 1 0,0-1 0,1 1 1,-1 0-1,0-1 0,0 1 0,0 0 0,0-1 0,0 1 0,0 0 0,0-1 0,0 1 0,0 0 0,0-1 0,0 1 0,0 0 0,0-1 0,-1 1 1,1 0-1,-9 27 241,2-15-163,-2 0 0,1-1 1,-2 0-1,1 0 0,-2-1 1,-15 14-1,-79 57 68,72-58 8,22-15-91,9-7-48,0 0 1,0 0-1,-1-1 0,1 1 1,-1 0-1,1-1 0,-1 1 1,0-1-1,1 0 0,-1 0 1,0 0-1,-4 1 1,32-29-244,-21 24 196,-1 0 0,0 1-1,1-1 1,0 1 0,-1 0-1,1 0 1,0 0 0,0 1-1,0-1 1,0 1 0,0 0-1,1 0 1,-1 1 0,0-1-1,0 1 1,1 0 0,-1 0-1,0 0 1,8 2 0,-8 0 37,0-1 0,0 1 0,0 1 0,0-1 0,0 0 0,-1 1 0,1 0 1,-1 0-1,1 0 0,-1 1 0,0-1 0,0 0 0,-1 1 0,1 0 0,-1 0 1,0 0-1,0 0 0,2 6 0,-2-7 66,-1 0-1,1 1 1,-1-1-1,1 0 1,0 0 0,0 0-1,0 0 1,1 0 0,-1-1-1,1 1 1,-1-1-1,1 1 1,0-1 0,0 0-1,0 0 1,0 0 0,0-1-1,0 1 1,1-1 0,-1 1-1,1-1 1,-1 0-1,1-1 1,-1 1 0,1-1-1,-1 1 1,7-1 0,-4-1 61,-1 0 1,1 0-1,-1-1 0,0 0 1,1 0-1,-1 0 1,0 0-1,0-1 1,-1 0-1,1 0 1,0 0-1,-1 0 1,0-1-1,0 0 1,0 0-1,0 0 1,5-8-1,-8 11-145,-1 0 0,1 1 1,0-1-1,-1 0 0,1 0 0,0 1 0,-1-1 0,1 0 0,-1 0 1,1 0-1,-1 0 0,0 0 0,1 0 0,-1 0 0,0 0 1,1 0-1,-1 0 0,0 0 0,0 0 0,0 0 0,0 0 0,0 0 1,0 0-1,-1 0 0,1 0 0,0 0 0,-1-1 0,-23-8-2699,0 3-696,6-2-4074,2-3-8862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5862,'0'0'18695,"2"9"-18066,4 13-391,-2-1-1,-1 1 0,-1-1 0,0 1 0,-2 0 0,-2 23 0,-23 143 67,7-71-239,17-72-545,1-45 435,0-1 1,0 1-1,0 0 1,0 0-1,0 0 1,0-1 0,0 1-1,0 0 1,0 0-1,0 0 1,0-1-1,0 1 1,0 0 0,0 0-1,0 0 1,1 0-1,-1-1 1,0 1-1,0 0 1,0 0 0,0 0-1,0 0 1,0 0-1,1-1 1,-1 1-1,0 0 1,0 0 0,0 0-1,0 0 1,1 0-1,-1 0 1,0 0-1,0 0 1,0 0-1,0 0 1,1-1 0,-1 1-1,0 0 1,0 0-1,0 0 1,1 0-1,-1 0 1,0 1 0,0-1-1,0 0 1,1 0-1,-1 0 1,0 0-1,0 0 1,0 0 0,0 0-1,1 0 1,-1 0-1,0 0 1,0 0-1,0 1 1,0-1 0,1 0-1,-1 0 1,0 0-1,0 0 1,0 0-1,0 1 1,0-1 0,0 0-1,0 0 1,0 0-1,1 0 1,-1 1-1,10-16-1590,-2-16-2171,-1-6-2013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14830,'0'0'6913,"10"-5"-6277,15-3-326,0 1 1,1 2-1,0 0 1,0 1-1,37 0 1,-26 3-268,190-4-81,-224 6 51,1-1-1,0 1 1,0-1 0,0 1 0,-1 0-1,1 0 1,0 1 0,-1-1-1,1 1 1,-1 0 0,1 0-1,-1 0 1,0 0 0,0 1 0,0-1-1,0 1 1,0 0 0,-1 0-1,1 0 1,-1 0 0,0 0 0,0 0-1,0 1 1,0-1 0,0 1-1,1 6 1,3 9 166,-1 0 0,-1 0 0,-1 0 0,1 23 0,-1-15-147,33 285-1190,-35-312 1011,-1 1-1,0-1 1,0 1 0,1 0-1,-1-1 1,0 1 0,0 0-1,0-1 1,0 1-1,0 0 1,0-1 0,0 1-1,0 0 1,0-1 0,0 1-1,0 0 1,0-1 0,0 1-1,-1 0 1,1-1-1,0 1 1,-1 0 0,1-1-1,0 1 1,-1-1 0,1 1-1,0-1 1,-1 1 0,1-1-1,-1 1 1,1-1 0,-1 1-1,1-1 1,-1 1-1,0-1 1,1 0 0,-1 1-1,1-1 1,-1 0 0,0 0-1,1 1 1,-1-1 0,0 0-1,1 0 1,-1 0-1,0 0 1,0 0 0,-18 2-6761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13933,'0'0'8296,"56"-16"-6887,1-10-63,16-7-225,10-1-481,7-1-255,2 6-193,-10 4-160,-12 8 0,-15 8-577,-12 7-928,-19 2-1218,-11 0-159,-13 6-2756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12107,'0'0'7015,"12"-4"-5216,10-7-1292,-1-1 0,0-1 1,0-1-1,-1 0 0,-1-2 0,23-23 0,-17 13-411,-16 15 43,0 2 0,1-1-1,0 1 1,0 1 0,1 0 0,14-9 0,-24 17-136,-1 0-1,1 0 1,-1 0 0,1 0 0,-1 0-1,1 0 1,-1 0 0,1 0 0,-1 0-1,1 0 1,-1 0 0,0 1 0,1-1 0,-1 0-1,1 0 1,-1 0 0,1 1 0,-1-1-1,0 0 1,1 1 0,-1-1 0,0 0-1,1 1 1,-1-1 0,0 0 0,1 1 0,-1-1-1,0 1 1,0-1 0,1 0 0,-1 1-1,0-1 1,0 1 0,0-1 0,0 1-1,0-1 1,0 1 0,1-1 0,-1 1-1,0-1 1,0 1 0,-1-1 0,1 1 0,0 0-1,1 28 113,-1-25-45,-2 38 522,-12 70-1,2-35-1957,7 0-6618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11307,'0'0'12908,"-13"48"-12332,8-11-351,5 2-161,-2 2-32,2-4-64,0-4-833,0-4-673,5-9-415,-3-7 31,0-8-352,-2-18-6823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10570,'0'0'9289,"-7"60"-8520,2-22-321,-1 6-352,4 5-32,-1-3-224,3-3-1153,0-9-993,0-9-1474,0-10-320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15471,'0'0'4900,"7"0"-4104,101 6 290,-84-2-1014,0-2 0,1 0 0,-1-2-1,1-1 1,-1-1 0,0-1-1,44-11 1,-49 7-95,0 0-1,27-16 1,-41 21 40,0-1-1,-1 0 1,1-1 0,-1 1 0,0-1-1,0 0 1,0 0 0,0 0 0,-1 0 0,1-1-1,-1 0 1,0 1 0,-1-1 0,3-6-1,-31 59 577,11-13-445,3 0 0,0 1 0,3 0-1,1 1 1,1 0 0,2 0 0,2 1 0,1-1 0,5 45 0,-1-70-131,0-1 0,2 0 0,-1 0 0,1-1 0,1 1 0,0-1 0,0 0 0,1 0 0,1-1 1,13 17-1,21 34-2490,-33-34-136,-8-26 2398,0 1-1,0 0 1,0-1 0,1 1-1,-1-1 1,0 1-1,0 0 1,0-1 0,-1 1-1,1-1 1,0 1 0,0 0-1,0-1 1,0 1-1,0-1 1,-1 1 0,1 0-1,0-1 1,-1 1-1,1-1 1,0 1 0,-1-1-1,0 1 1,-14 2-4524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11659,'0'0'7719,"64"24"-6726,-14-31-288,6-8-385,1 1-128,1 1-128,-6 4-31,-8 5-1123,-10 2-2177,-11 2-4324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10666,'0'0'8323,"12"-8"-6300,-4 2-1673,-1 1 1,1 0-1,0 0 0,0 1 1,0 0-1,0 1 0,1 0 1,0 0-1,-1 0 0,1 1 1,0 1-1,0 0 0,0 0 1,0 0-1,15 2 0,-22-1-326,0 1 1,0-1-1,-1 1 0,1-1 1,0 1-1,-1-1 0,1 1 1,-1 0-1,1 0 0,-1 0 0,1 0 1,-1 0-1,1 0 0,-1 0 1,0 1-1,0-1 0,0 0 0,0 1 1,0-1-1,0 1 0,0-1 1,1 4-1,-1-1 21,0-1 0,0 1 0,0 0 0,-1 0 0,0 0 0,0 0 0,0 0 0,0 0 0,0 0 0,-2 4 0,0 3 24,-1 0 0,-1 0 0,0 0 0,0 0 0,-1 0 0,-6 10 1,-12 10 55,-49 55 1,72-86-130,0 1 0,-1-1 0,1 0 0,0 0 1,0 0-1,0 1 0,0-1 0,0 0 1,0 0-1,0 0 0,0 1 0,0-1 1,0 0-1,0 0 0,0 1 0,0-1 1,0 0-1,0 0 0,0 0 0,0 1 0,0-1 1,0 0-1,0 0 0,0 0 0,1 1 1,-1-1-1,0 0 0,0 0 0,0 0 1,0 0-1,0 1 0,0-1 0,1 0 1,-1 0-1,0 0 0,0 0 0,0 0 0,1 0 1,-1 0-1,0 1 0,0-1 0,0 0 1,0 0-1,1 0 0,-1 0 0,0 0 1,0 0-1,1 0 0,-1 0 0,0 0 1,0 0-1,0 0 0,1 0 0,-1 0 0,0 0 1,0 0-1,1 0 0,26 2-12,31-6-11,-24-2-1062,46-15-1,-25-2-3108,-8-7-4832,-24 6-3195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57 8136,'-11'-7'2594,"1"0"-2201,-1 1 0,1 0 0,-2 1 0,1 0 0,0 0 0,-1 2 0,0-1 0,0 2 1,0-1-1,0 2 0,-1-1 0,1 2 0,0 0 0,-1 0 0,-18 3 0,18 2-356,0 0 0,1 0 0,-1 1 0,1 1 0,0 0 0,1 1 0,-1 0 0,-10 11 0,-77 81 348,98-100-383,-17 21 217,1-1 0,0 2 0,2 0 0,-19 37 0,29-48-173,0 0 1,0 0-1,1 1 1,1 0-1,0 0 0,0 0 1,2 0-1,-1 0 1,1 1-1,1-1 0,0 0 1,3 16-1,-1-19-28,1 0 1,0-1-1,1 1 0,-1-1 1,2 1-1,-1-1 0,1-1 0,0 1 1,1-1-1,0 0 0,0 0 1,1 0-1,-1-1 0,1 0 1,1 0-1,-1-1 0,12 6 0,-3-2 45,0 0-1,0-2 1,1 0-1,0 0 1,0-2-1,0 0 1,1-1-1,20 2 1,-18-5 177,1-1 0,-1-1 0,1 0 0,-1-2 0,0 0 0,0-1 0,0-1 0,0-1 0,-1-1 0,0 0 0,0-2 0,22-13 0,-19 8 33,0 0-1,-2-2 1,0-1-1,0 0 1,-2-1-1,0-1 1,-1-1-1,-1 0 1,17-30-1,-25 37-126,-1 0-1,-1-1 1,0 0 0,-1 0-1,0 0 1,-1 0 0,-1-1-1,0 1 1,-1-1 0,-1 0 0,0-16-1,-1 23-130,0 0 1,-1 0-1,-1 0 0,1 0 0,-1 0 0,-1 1 0,1-1 1,-1 1-1,-1 0 0,1-1 0,-1 2 0,0-1 0,-1 0 1,0 1-1,0 0 0,0 0 0,0 0 0,-1 0 1,0 1-1,-1 0 0,-12-8 0,10 8-176,-1 0-1,1 1 1,-1 0 0,1 0 0,-1 1-1,0 0 1,0 1 0,-1 0-1,1 1 1,0 0 0,-1 1-1,1-1 1,0 2 0,-1 0-1,1 0 1,0 1 0,0 0-1,-19 7 1,19-5-434,1 1 1,0 0-1,0 0 0,0 1 1,0 0-1,1 1 0,0 0 0,0 0 1,1 0-1,0 1 0,-11 16 0,-7 15-6537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 9289,'-2'-16'11922,"-3"36"-9685,-5 42-2976,4-24 840,2 0-1,1 1 1,2 0-1,6 49 0,-5-85-155,1 0 0,0 0 0,0-1 0,1 1-1,-1-1 1,1 1 0,-1-1 0,1 0 0,0 1-1,-1-1 1,1 0 0,3 2 0,11 2-2566,-16-7 2316,1 1-1,0 0 0,0-1 0,-1 1 0,1-1 0,0 1 1,-1-1-1,1 1 0,-1-1 0,1 1 0,0-1 0,-1 1 0,1-1 1,-1 0-1,0 1 0,1-1 0,-1 0 0,1 0 0,-1 1 0,0-1 1,0 0-1,1-1 0,3-17-8369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10634,'0'0'5120,"8"0"-3316,163 12 1568,-117-6-3149,0-2 0,67-4 0,-115 0-263,-1-1 0,1 0-1,0 0 1,-1-1 0,1 0 0,0 0 0,6-3-1,-10 4 57,-1 0 0,1 0 0,0 0 0,-1 0 0,1 0 0,-1-1-1,1 1 1,-1 0 0,0-1 0,1 1 0,-1-1 0,0 0 0,0 1-1,0-1 1,0 0 0,0 0 0,-1 1 0,1-1 0,0 0-1,-1 0 1,1 0 0,-1 0 0,0-3 0,0 4 171,-9 44-321,3 17-172,2 1-1,3-1 1,2 1 0,17 102-1,-13-115-4261,-3-16-1733,-2-11-2304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12908,'0'0'5413,"46"12"-4484,-7-10 96,8 0-288,1-2-449,5 0-160,-5-12-32,2-4-32,-8-3-864,-5-4-1603,-7-2-4964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90 116 2723,'0'0'17488,"-5"-8"-15160,3 6-2232,1 0 1,0 1 0,0-1 0,0 1 0,0-1-1,0 0 1,0 0 0,1 0 0,-1 1-1,0-1 1,1 0 0,0 0 0,-1 0 0,1 0-1,0 0 1,0 0 0,0 0 0,1-4-1,1 3 6,0 1 0,0-1-1,0 1 1,0 0 0,1-1-1,-1 1 1,1 0-1,0 0 1,-1 1 0,1-1-1,0 1 1,0-1-1,0 1 1,0 0 0,4-1-1,-2 0-31,79-26 1218,-77 26-1206,0 0 0,-1 1 1,1 0-1,0 0 0,0 0 1,0 1-1,0 0 1,0 1-1,0 0 0,11 2 1,-17-2-76,1 0 1,-1 0 0,0 0-1,0 0 1,1 0 0,-1 1-1,0-1 1,0 0 0,0 1-1,0-1 1,0 1 0,0-1-1,-1 1 1,1-1 0,0 1-1,-1-1 1,1 1 0,-1 0-1,0-1 1,1 1 0,-1 0-1,0 0 1,0-1 0,0 1-1,0 0 1,-1-1 0,1 1-1,0 0 1,-1-1 0,0 3-1,0 3 54,-1 0 0,1 0 0,-2 0 0,1 0 0,-7 12 0,0-4-18,-1 0-1,0 0 1,-1-1 0,-1-1 0,0 0-1,-1 0 1,-1-1 0,1-1-1,-24 14 1,48-28-71,-1 0 1,1 1-1,0 0 0,0 1 0,0 0 1,-1 1-1,14 1 0,-9-1-33,-10 0 16,-1 1-1,1-1 1,0 1 0,-1 0-1,1 0 1,-1 0 0,1 1-1,-1-1 1,0 1 0,1 0-1,-1 0 1,0 1-1,0-1 1,-1 1 0,1 0-1,0 0 1,-1 0 0,0 1-1,0-1 1,3 5 0,-5-6 66,1 0 1,-1 0 0,0 1-1,0-1 1,-1 0 0,1 1-1,0-1 1,-1 1 0,1-1-1,-1 1 1,0 0 0,0-1 0,0 1-1,0-1 1,-1 1 0,1-1-1,-1 1 1,1-1 0,-1 1-1,0-1 1,0 0 0,0 1 0,0-1-1,0 0 1,0 0 0,-1 1-1,1-1 1,-1 0 0,0-1-1,1 1 1,-1 0 0,0 0 0,0-1-1,0 1 1,0-1 0,-1 1-1,-3 0 1,-8 6 187,-1 0 0,0-2 0,0 0 0,-1 0 0,0-1-1,1-2 1,-2 1 0,1-2 0,0 0 0,-1-1 0,1 0 0,-1-2 0,1 0 0,-29-5 0,41 5-254,0 0 1,1 0-1,-1 0 1,1-1 0,-1 1-1,1-1 1,0 0-1,0 0 1,0 0 0,0-1-1,0 1 1,0-1-1,0 1 1,1-1 0,-3-3-1,4 4-159,0 0-1,0 0 1,0 0-1,0 0 1,1 1-1,-1-1 1,0 0-1,1 0 1,0 0-1,-1 0 1,1 0-1,0-3 1,1 2-311,-1 0 0,0 1 1,1-1-1,0 1 0,0-1 1,0 1-1,0 0 0,0-1 1,0 1-1,0 0 0,3-4 1,16-16-8412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16752,'0'0'3651,"69"4"-3074,-25-11-129,9-5-416,0-1 0,-3 1-1089,-9 3-1057,-10 1-2018,-15 4-1281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12396,'0'0'6822,"55"19"-5509,-14-19-63,9 0-706,3 0-384,5 0-128,-1 0-961,-6-2-1921,-10-2-3620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13997,'0'0'1639,"4"-10"416,-2 5-1904,0 1-1,0-1 0,1 1 1,-1 0-1,1 0 0,0 0 1,0 0-1,1 0 0,-1 1 1,1-1-1,0 1 0,0 0 1,0 0-1,0 0 0,0 1 1,1 0-1,-1 0 0,1 0 1,-1 0-1,1 0 0,0 1 1,0 0-1,0 0 0,7 0 1,15-2 142,0 1 1,1 1-1,-1 1 1,0 2-1,33 6 0,-48-6-290,0 0 0,0 1-1,-1 1 1,1 0-1,-1 0 1,0 2-1,0-1 1,0 1-1,-1 0 1,0 1-1,0 1 1,-1-1 0,0 2-1,10 10 1,-15-13 28,0 0 1,-1-1-1,0 1 1,0 0-1,-1 0 0,1 1 1,-1-1-1,-1 1 1,1-1-1,-1 1 1,0-1-1,-1 1 1,1 0-1,-1-1 1,-1 1-1,1 0 1,-1-1-1,0 1 1,-1-1-1,0 1 0,0-1 1,0 1-1,-1-1 1,1 0-1,-1 0 1,-7 9-1,1 0 305,-2-1 1,1 1-1,-2-2 0,0 1 0,0-2 1,-1 0-1,-1 0 0,-27 17 0,20-17-178,0-1-1,0 0 0,-24 6 1,35-13-472,0-1 1,0-1 0,-1 1 0,1-2-1,-1 0 1,1 0 0,-1 0-1,1-2 1,-12 0 0,21 0 184,0 1 0,1 0 0,-1 0 0,1 0 1,-1-1-1,1 1 0,-1 0 0,1-1 1,-1 1-1,1 0 0,0-1 0,-1 1 0,1-1 1,-1 1-1,1-1 0,0 1 0,0-1 0,-1 1 1,1-1-1,0 1 0,0-1 0,-1 1 1,1-1-1,0 1 0,0-1 0,0 1 0,0-1 1,0 0-1,0 1 0,0-1 0,0 1 0,0-1 1,0 1-1,0-1 0,0 0 0,1 0 1,-1-3-889,0-17-4946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9097,'0'0'3678,"13"-9"-1511,2-1-1668,1 0-1,0 1 0,0 1 1,1 0-1,0 2 1,0-1-1,1 2 0,0 1 1,0 0-1,29-2 1,-45 6-490,0 0 1,0 0-1,0 0 1,0 0-1,1 0 1,-1 1-1,0-1 1,0 1-1,0 0 1,0 0-1,0 0 1,0 0-1,0 0 1,0 0-1,-1 0 0,1 0 1,0 1-1,-1-1 1,1 1-1,-1-1 1,3 4-1,-2-2 59,0 1-1,-1-1 0,1 1 0,-1 0 1,0 0-1,0-1 0,0 1 0,0 0 0,-1 0 1,0 0-1,0 5 0,0 4 122,-2 0 0,0 1 0,0-1 0,-1 0 0,-1 0 0,-6 17 0,-10 13-176,-2 0-1,-2-1 1,-2-1 0,-54 66 0,80-106-78,-19 19-1374,5-11-4691,6-7-6789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263 113 10154,'0'0'2717,"0"-10"-278,0 7-2413,0 0 158,1 1 0,-1-1 1,0 0-1,0 0 1,0 1-1,0-1 1,0 0-1,0 0 0,-1 1 1,0-1-1,1 0 1,-1 0-1,0 1 1,0-1-1,-1 1 0,1-1 1,0 1-1,-1 0 1,1-1-1,-1 1 1,0 0-1,0 0 1,0 0-1,0 0 0,0 0 1,0 1-1,-1-1 1,1 1-1,-1-1 1,1 1-1,-1 0 0,1 0 1,-1 0-1,1 0 1,-1 0-1,-5 0 1,1 1-139,0-1 0,1 1 0,-1 1 0,0-1 0,0 1 0,1 0 0,-1 1 0,1 0 0,-1 0 0,1 0 0,0 1 0,-1 0 1,1 0-1,1 0 0,-1 1 0,0 0 0,1 0 0,0 0 0,0 1 0,0 0 0,0 0 0,1 0 0,0 0 0,0 1 0,0 0 0,-3 8 0,-2 4 26,2-1-1,0 1 0,1 0 0,1 1 0,0-1 1,1 1-1,2 0 0,-2 25 0,4-40-62,0 1 0,0-1 0,0 0 0,0 0 0,1 1 1,0-1-1,-1 0 0,1 0 0,1 0 0,-1 0 0,1 0 0,0 0 0,-1 0 0,2 0 0,-1-1 0,0 1 0,1-1 0,0 0 1,-1 0-1,7 6 0,-4-7 2,-1 1 1,1-1 0,-1 0-1,1 0 1,0 0 0,0 0-1,0-1 1,0 0 0,0 0-1,0-1 1,1 1 0,-1-1-1,0 0 1,0 0 0,0-1-1,0 0 1,6-1-1,0-1 42,0 0 0,0 0 0,-1-2 0,1 1 0,-1-1 0,0-1 0,0 0 0,-1 0 0,0-1 0,0 0 0,0-1 0,-1 0-1,0 0 1,-1-1 0,0 1 0,7-12 0,-7 10 136,-1-1 0,0 0 1,0 0-1,-1-1 0,-1 1 0,0-1 0,0 0 0,-2-1 0,1 1 1,-1 0-1,-1-1 0,0 1 0,-1-1 0,-2-17 0,1 25-202,0 1-1,0-1 0,-1 0 1,0 1-1,0-1 0,0 1 0,0 0 1,0 0-1,-1 0 0,0 0 1,0 0-1,0 0 0,-1 1 0,1-1 1,-1 1-1,1 0 0,-1 0 1,0 1-1,-1-1 0,1 1 0,0 0 1,-1 0-1,1 0 0,-1 0 1,1 1-1,-1 0 0,0 0 1,1 0-1,-1 1 0,0-1 0,0 1 1,0 0-1,0 1 0,1-1 1,-1 1-1,-8 2 0,11-2-136,0 0-1,0 0 1,0 0 0,0 0-1,0 1 1,1-1 0,-1 1-1,0-1 1,1 1 0,-1 0-1,1-1 1,-1 1 0,1 0-1,0 0 1,0 0-1,0 0 1,0 0 0,0 0-1,0 1 1,0 1 0,0 1-711,0 0 0,0 0 0,0 0 0,1 0 0,0 0 0,0 0 0,1 0 0,0 8 0,7 8-5593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62 9513,'0'-7'1441,"1"-6"-1678,0-26 6678,0 36-3298,-1 25-2219,-1 130 1084,-25 174-1,23-294-1976,2-20-3,0 0 1,-1 1-1,-5 17 0,-7-73 292,-10-65-724,11 60 302,-6-56 0,19 103 87,0 0 1,-1-1-1,1 1 1,0 0-1,0-1 1,0 1-1,0 0 1,0-1-1,0 1 1,0 0-1,0-1 1,1 1-1,-1 0 1,0 0-1,1-1 1,-1 1-1,1 0 1,0 0-1,-1-1 1,1 1-1,0 0 1,0 0-1,-1 0 1,1 0-1,0 0 1,0 0-1,0 0 1,0 1-1,3-2 1,0 0-43,0 2 0,0-1 0,0 0-1,0 1 1,1 0 0,-1 0 0,0 0 0,4 1 0,14 0-414,7-1-1066,22 1-2473,-45-2 2920,0 1 0,0-1 1,0-1-1,0 1 0,0-1 0,6-3 1,17-11-5568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84 3748,'2'-10'3827,"0"-6"-2379,3-18 255,2 10 6085,-26 76-7058,2 1 0,2 1 1,2 0-1,-5 63 0,-1 226-495,37-404 2653,33-222-1884,-50 280-1011,0-1 1,0 0 0,0 1 0,0-1 0,1 1 0,0 0-1,-1-1 1,1 1 0,0 0 0,1 0 0,-1 0 0,0 1-1,1-1 1,0 0 0,-1 1 0,1 0 0,3-3 0,-4 4-2,0 1 0,0-1 1,0 1-1,0-1 0,0 1 0,-1 0 1,1-1-1,0 1 0,0 0 0,0 0 1,0 0-1,0 1 0,0-1 0,0 0 1,0 1-1,0-1 0,-1 1 1,1 0-1,0 0 0,0-1 0,-1 1 1,1 0-1,0 1 0,-1-1 0,1 0 1,-1 0-1,1 1 0,-1-1 1,0 0-1,0 1 0,0 0 0,0-1 1,2 4-1,1 2 29,0 1 0,-1-1 0,0 1 0,0 0 0,-1 1 0,0-1-1,0 0 1,-1 0 0,0 1 0,0-1 0,-1 1 0,-1 11 0,20-41 1057,-12 12-1090,1-1-1,-1 1 1,16-13-1,-20 19-11,0 1 0,1-1 0,-1 1-1,1-1 1,-1 1 0,1 0 0,0 0-1,0 1 1,0-1 0,0 1 0,0 0-1,0 0 1,7-1 0,-10 3 25,0-1-1,0 1 1,0-1 0,0 1 0,0-1 0,0 1 0,0 0-1,0 0 1,-1-1 0,1 1 0,0 0 0,0 0 0,-1 0-1,1 0 1,-1 0 0,1 0 0,-1 0 0,1 0 0,-1 0-1,1 0 1,-1 0 0,0 0 0,0 0 0,1 0 0,-1 0 0,0 0-1,0 0 1,0 0 0,0 1 0,-1 0 0,1 48 598,-1-35-477,3 0 141,4-12-651,12-18-3001,-10 6 753,5-6-3615,-1-1-4298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11179,'0'0'13378,"3"9"-12615,-2-5-718,0 0 0,1 0 0,-1-1-1,1 1 1,0-1 0,0 0 0,0 1 0,0-1 0,0 0 0,1 0 0,0 0-1,-1-1 1,5 4 0,-2-3-23,0 0 0,-1-1 0,1 0 0,0 0 0,0 0 0,0-1-1,0 0 1,0 0 0,1 0 0,-1 0 0,0-1 0,6 0 0,-6 0-7,0 0 0,0 0 1,0 0-1,0-1 0,0 0 0,0 0 1,0 0-1,0-1 0,0 0 1,0 0-1,-1 0 0,1 0 0,6-5 1,-8 5-1,-1-1 1,1 1 0,-1-1 0,0 0-1,0 1 1,0-1 0,0 0 0,-1 0-1,1 0 1,-1 0 0,1-1 0,-1 1-1,0 0 1,-1-1 0,1 1 0,0 0-1,-1-1 1,0 1 0,0-1 0,0-5-1,-1 8-21,1-1 0,0 1-1,0 0 1,-1 0 0,1 0 0,-1-1-1,1 1 1,-1 0 0,1 0-1,-1 0 1,0 0 0,0 0-1,1 0 1,-1 0 0,0 0 0,0 1-1,0-1 1,0 0 0,0 0-1,0 1 1,0-1 0,0 0-1,0 1 1,-1 0 0,1-1 0,0 1-1,0-1 1,0 1 0,-1 0-1,1 0 1,0 0 0,0 0-1,0 0 1,-1 0 0,1 0 0,0 0-1,0 0 1,-2 1 0,-2 0-54,1-1 0,-1 1 0,1 0 1,-1 0-1,1 1 0,0-1 0,0 1 0,-1 0 1,-5 4-1,4 0 33,0 0 0,0 0 0,0 1 0,1 0 0,0 0 0,0 0 0,1 1 0,-7 15 0,8-18 39,1 1-1,0 0 0,0 0 0,0 0 1,1 0-1,0 1 0,0-1 0,1 0 0,0 0 1,0 1-1,0-1 0,1 0 0,1 7 0,-1-11-2,0 0 0,0 0 0,0-1-1,0 1 1,1 0 0,-1 0-1,0-1 1,1 1 0,0-1 0,-1 1-1,1-1 1,0 0 0,-1 0 0,1 1-1,0-1 1,0-1 0,0 1-1,0 0 1,0 0 0,0-1 0,1 1-1,-1-1 1,0 0 0,0 1-1,0-1 1,0 0 0,0 0 0,1 0-1,-1-1 1,3 0 0,3 0 16,0 0 1,-1 0 0,1-1-1,-1 0 1,0-1-1,1 1 1,8-6 0,1-3-8,-1-2 1,0 1 0,-1-2 0,0 0 0,-1-1 0,17-23 0,-2-3-5,35-63 0,-52 84-4,-2 0 1,0-1 0,-2 0-1,0 0 1,8-34 0,-16 54-5,0 1-1,0 0 1,0 0 0,0-1 0,0 1 0,0 0 0,1 0 0,-1-1-1,0 1 1,0 0 0,0 0 0,0-1 0,0 1 0,0 0 0,0-1-1,0 1 1,0 0 0,0 0 0,0-1 0,0 1 0,0 0 0,-1 0-1,1-1 1,0 1 0,0 0 0,0 0 0,0-1 0,0 1 0,-1 0-1,1 0 1,0 0 0,0-1 0,0 1 0,0 0 0,-1 0 0,1 0-1,0 0 1,0-1 0,-1 1 0,1 0 0,0 0 0,-1 0 0,-11 7 160,-12 19-34,17-12-68,1 1 0,0-1 0,0 1 0,2 1 0,0-1 0,1 0 0,0 1 0,1 0 0,1 0 0,0-1 0,3 26 1,0-30-41,-1 0 1,2 0 0,0 0 0,0-1 0,1 1 0,0-1 0,0 0 0,2 0 0,-1-1 0,1 1-1,0-1 1,1 0 0,0-1 0,0 0 0,1 0 0,0 0 0,11 7 0,7-1-94,-32-27-340,-33-36-485,11 20 609,-2 2 0,0 0 0,-1 3 0,-63-38-1,93 61 344,0 1 0,1 0 0,-1 0 0,0-1 0,1 1 0,-1 0 0,1-1 0,-1 1 0,1 0-1,-1-1 1,1 1 0,-1-1 0,1 1 0,-1-1 0,1 1 0,-1-1 0,1 1 0,0-1 0,-1 0-1,1 1 1,0-1 0,0 1 0,-1-1 0,1 0 0,0 1 0,0-1 0,0-1 0,16-4 469,44 4-656,-47 3 325,58-1-553,-19 1 317,54-7 0,-55-3-3784,-4-6-3740,-18 2-7479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8488,'0'-6'9283,"8"40"-7951,-7-33-1338,-1 1 0,1-1-1,0 1 1,0 0 0,-1-1 0,1 0-1,0 1 1,0-1 0,0 0-1,1 1 1,-1-1 0,0 0-1,0 0 1,1 0 0,-1 0 0,0 0-1,1 0 1,-1-1 0,1 1-1,0 0 1,-1-1 0,1 1-1,-1-1 1,4 1 0,-1-1 37,-1-1 1,0 1-1,0-1 1,1 0-1,-1 0 0,0 0 1,0 0-1,5-4 1,20-4-30,-27 9-13,0 0 1,0 0 0,0 0-1,0 0 1,0 1 0,0-1-1,0 0 1,0 1-1,0-1 1,0 1 0,0-1-1,0 1 1,-1-1 0,1 1-1,0 0 1,0-1 0,0 1-1,-1 0 1,1-1 0,0 1-1,-1 0 1,1 0 0,-1 0-1,1 0 1,-1 0 0,1 1-1,4 10-156,15 26-288,-1-22-4101,-8-14-1818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113 166 8008,'0'0'2503,"3"-8"684,0 1-2169,9-24 1438,-9 7 2105,-4 23-4475,1 1 1,0-1 0,-1 1 0,1-1 0,0 1 0,-1 0 0,1-1 0,0 1-1,-1-1 1,1 1 0,-1 0 0,1 0 0,-1-1 0,1 1 0,-1 0 0,1 0-1,-1-1 1,1 1 0,-1 0 0,1 0 0,-1 0 0,1 0 0,-1 0 0,1 0 0,-1 0-1,1 0 1,-1 0 0,0 0 0,1 0 0,-1 0 0,1 0 0,-1 1 0,1-1-1,-1 0 1,1 0 0,-1 1 0,0-1 0,-22 10 493,15-2-558,0-1-1,0 1 1,1 0 0,0 0 0,1 1 0,0 0 0,0 0 0,0 1 0,2 0 0,-1 0 0,1 0 0,0 0 0,1 0 0,0 1 0,1 0 0,0-1 0,0 15 0,2-23-20,0-1 1,0 0 0,0 1 0,0-1-1,0 1 1,1-1 0,-1 1-1,0-1 1,1 0 0,-1 1 0,1-1-1,-1 0 1,1 1 0,0-1-1,-1 0 1,1 0 0,0 0 0,0 0-1,0 0 1,0 0 0,0 0 0,0 0-1,0 0 1,0 0 0,1 0-1,-1 0 1,0-1 0,0 1 0,1-1-1,-1 1 1,0-1 0,1 1 0,-1-1-1,1 0 1,-1 0 0,1 1-1,-1-1 1,0 0 0,1 0 0,-1 0-1,1-1 1,-1 1 0,0 0-1,1-1 1,-1 1 0,1 0 0,0-2-1,7 0 29,-1-1-1,0 0 0,0 0 0,-1-1 0,1 0 0,13-9 0,-4-1 98,0 0-1,-1-2 0,-1 1 0,0-2 1,-1 0-1,-1-1 0,-1 0 1,0-1-1,-2 0 0,0-1 1,-1 0-1,13-43 0,-23 49 190,-8 23-338,-10 23-109,-1 11 122,-14 48 0,29-76 2,1 1-1,0-1 1,1 1 0,1 0 0,1 0 0,1 32 0,0-47 6,0 0-1,0 1 1,0-1-1,0 0 1,1 1-1,-1-1 1,0 0 0,1 1-1,-1-1 1,1 0-1,-1 0 1,1 1 0,0-1-1,0 0 1,-1 0-1,1 0 1,0 0 0,0 0-1,0 0 1,0 0-1,0-1 1,0 1 0,0 0-1,3 1 1,-2-2 16,0 1 0,0-1 0,1 1 0,-1-1 0,0 0 0,1 0 1,-1 0-1,0 0 0,1-1 0,-1 1 0,0-1 0,0 1 0,3-2 0,3-1 63,0 0-1,-1 0 1,0-1-1,0 0 1,0-1-1,0 0 1,7-7-1,-4 3-37,-1-2 0,-1 1 0,0-1 0,0 0 0,-1-1-1,7-16 1,-10 20-24,-1 0 0,0 1-1,-1-2 1,0 1 0,0 0-1,-1 0 1,0-1 0,0 1-1,-1 0 1,0-1 0,-2-11-1,2 20-18,0-1-1,0 1 1,0 0-1,0-1 0,0 1 1,0 0-1,0 0 1,0-1-1,0 1 1,0 0-1,0-1 1,0 1-1,0 0 1,0 0-1,-1-1 1,1 1-1,0 0 0,0 0 1,0-1-1,0 1 1,-1 0-1,1 0 1,0 0-1,0-1 1,-1 1-1,1 0 1,0 0-1,0 0 1,-1 0-1,1-1 0,0 1 1,0 0-1,-1 0 1,1 0-1,0 0 1,-1 0-1,1 0 1,0 0-1,0 0 1,-1 0-1,1 0 0,-1 0 1,-12 11-132,-7 16 20,15-19 103,2-1 0,-1 1 1,1 0-1,0 0 0,-3 16 0,5-23 9,1 1 0,0-1 0,0 1 0,0-1 0,0 1 0,0-1 0,0 1 0,0-1 0,0 1 0,0-1 0,1 0-1,-1 1 1,1-1 0,-1 1 0,1-1 0,-1 0 0,1 1 0,0-1 0,0 0 0,0 0 0,-1 0 0,1 0 0,0 0-1,1 0 1,-1 0 0,0 0 0,0 0 0,0 0 0,0 0 0,1 0 0,-1-1 0,0 1 0,1-1 0,-1 1 0,0-1-1,1 1 1,-1-1 0,1 0 0,-1 0 0,3 0 0,30 2 45,0-1 0,66-9-1,18 1-789,-118 7 709,-2-1 136,-1 1 0,1 0 0,0-1 0,-1 0 0,1 1 0,0-1 0,0 0 0,0 0 0,0 0 0,0 0 0,0-1 0,0 1 0,-3-3 0,-6-9 71,0-1 0,0-1-1,2 0 1,-14-26 0,23 40-209,1 1 0,-1-1 0,0 1 1,0-1-1,0 1 0,1-1 0,-1 1 0,0-1 0,0 1 1,1-1-1,-1 1 0,0-1 0,1 1 0,-1 0 1,1-1-1,-1 1 0,1 0 0,-1-1 0,1 1 0,-1 0 1,1-1-1,-1 1 0,1 0 0,-1 0 0,1 0 1,-1 0-1,1-1 0,-1 1 0,1 0 0,-1 0 0,1 0 1,0 0-1,-1 0 0,1 0 0,-1 0 0,1 1 0,-1-1 1,1 0-1,-1 0 0,1 0 0,0 1 0,37 1-2124,-32-2 1287,30 2-4355,4-2-4713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13837,'0'0'2803,"-1"-10"63,-7-32-122,8 41-2656,-1-1 0,1 1-1,0 0 1,-1 0 0,1 0-1,-1-1 1,0 1 0,1 0-1,-1 0 1,0 0 0,0 0-1,0 0 1,0 0 0,0 0-1,0 0 1,0 1 0,0-1-1,0 0 1,0 0 0,0 1-1,0-1 1,0 1 0,-1-1-1,1 1 1,0 0 0,-1-1-1,1 1 1,0 0 0,0 0-1,-1 0 1,1 0 0,0 0-1,-1 0 1,1 0 0,0 0-1,-3 1 1,1 0-68,-1 0 0,0 1 0,0-1 0,1 1 0,-1 0 0,1 0 0,-1 0 0,1 0 0,-6 5 0,-3 7 4,1-1 1,0 2 0,1-1-1,1 1 1,0 1 0,1 0-1,1 0 1,0 0 0,1 1 0,1 0-1,1 0 1,0 1 0,1-1-1,1 1 1,0 30 0,3-46-2,-1 0 0,1 0 1,-1 0-1,1 0 0,-1-1 1,1 1-1,0 0 0,0 0 1,0-1-1,0 1 0,0-1 1,0 1-1,1-1 1,-1 1-1,0-1 0,1 0 1,-1 0-1,1 0 0,-1 1 1,1-2-1,0 1 0,-1 0 1,1 0-1,0 0 0,0-1 1,-1 1-1,1-1 0,0 1 1,0-1-1,0 0 0,0 0 1,0 0-1,0 0 0,0 0 1,-1 0-1,1 0 1,0-1-1,3 0 0,4 0 156,-1-1-1,1 0 1,0-1-1,-1 1 1,1-2-1,-1 1 0,8-6 1,-2 0-95,0 0 0,-1-1-1,0-1 1,-1-1 0,0 1 0,-1-2 0,0 1 0,10-17-1,-15 19-42,0 0-1,-1 0 1,0 0-1,0-1 1,-1 0-1,-1 0 1,0 0 0,0 0-1,-1 0 1,-1-1-1,0 1 1,0-19-1,-1 28-81,0 1 0,0-1 1,0 1-1,0 0 0,0-1 0,0 1 0,0-1 1,0 1-1,-1 0 0,1-1 0,-1 1 0,1 0 1,-1-1-1,1 1 0,-1 0 0,0 0 0,1 0 0,-1-1 1,0 1-1,0 0 0,0 0 0,0 0 0,0 0 1,0 0-1,0 1 0,0-1 0,-1 0 0,1 0 1,0 1-1,0-1 0,-1 1 0,1-1 0,0 1 0,-1-1 1,1 1-1,0 0 0,-1 0 0,1 0 0,-1 0 1,1 0-1,0 0 0,-1 0 0,1 0 0,0 0 1,-1 1-1,1-1 0,-1 0 0,1 1 0,0 0 0,-2 0 1,-3 2-599,-1 0 0,1 0 0,0 1 0,0-1 0,1 1 0,-1 1 0,1-1 1,-9 10-1,-6 11-3392,2-3-2124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13613,'0'0'400,"-3"11"663,1-4-943,0 1 393,0-1 0,0 1-1,1 0 1,0 0 0,1-1 0,0 13 0,0-18-419,0 1 1,1-1 0,-1 0 0,1 0-1,0 0 1,0 0 0,0 0 0,0 0 0,0 0-1,0 0 1,0 0 0,0 0 0,1-1-1,-1 1 1,1 0 0,-1-1 0,1 1-1,0-1 1,0 0 0,0 0 0,-1 1-1,1-1 1,0 0 0,0-1 0,1 1-1,-1 0 1,0 0 0,0-1 0,0 0-1,0 1 1,5-1 0,3 1 90,0-1-1,1 0 1,-1-1-1,0 0 1,0 0-1,0-1 1,0 0-1,0-1 1,0 0-1,-1-1 1,19-9 0,-22 9-171,1 0 1,-1 0 0,0 0 0,-1-1 0,1 1 0,-1-1 0,0-1 0,0 1-1,0-1 1,-1 0 0,1 0 0,-2 0 0,1-1 0,-1 1 0,0-1 0,0 0-1,2-10 1,-4 17-17,-1 0 0,0 0-1,0-1 1,0 1 0,0 0-1,0 0 1,1-1 0,-1 1 0,0 0-1,0 0 1,0 0 0,0-1-1,0 1 1,0 0 0,0 0-1,0-1 1,0 1 0,0 0-1,0 0 1,0-1 0,0 1 0,0 0-1,0 0 1,0-1 0,0 1-1,0 0 1,0 0 0,-1-1-1,1 1 1,0 0 0,0 0 0,0 0-1,0-1 1,0 1 0,-1 0-1,1 0 1,0 0 0,0 0-1,0-1 1,0 1 0,-1 0-1,1 0 1,0 0 0,0 0 0,-1 0-1,1 0 1,0 0 0,0 0-1,-1-1 1,-13 10-25,-12 19 175,1 23 59,23-48-174,1 0-1,0 0 0,0 0 1,1 0-1,-1 0 1,0 0-1,1 0 0,0 0 1,0 0-1,0 1 1,0-1-1,0 0 0,1 0 1,-1 0-1,3 6 1,-2-8-10,0 0 0,0 0 1,1 0-1,-1 0 1,0 0-1,1-1 0,-1 1 1,1 0-1,-1-1 0,1 1 1,-1-1-1,1 1 0,-1-1 1,1 0-1,-1 0 1,1 1-1,0-1 0,-1 0 1,1-1-1,-1 1 0,1 0 1,0 0-1,-1-1 1,1 1-1,1-1 0,40-14 592,-27 3-572,0 0 0,0-1-1,-1-1 1,-1 0 0,0-1-1,-1 0 1,-1-1 0,17-30 0,-47 107-273,16-55 255,0-1 0,0 1 0,0 0 0,1 0-1,0-1 1,0 1 0,0 0 0,1 9 0,0-14-11,0 0 0,0 0 0,1 0 0,-1 0 1,0 0-1,0 0 0,1 0 0,-1 0 0,1 0 0,-1 0 0,1 0 0,-1-1 0,1 1 0,0 0 1,-1 0-1,1-1 0,0 1 0,-1 0 0,1-1 0,0 1 0,1 0 0,0 0 5,0-1-1,0 1 1,0-1-1,0 0 1,0 1-1,0-1 1,0 0-1,0 0 1,0-1-1,0 1 0,0 0 1,0-1-1,0 1 1,3-2-1,4-2-36,-1 0-1,0 0 1,-1-1-1,1 0 1,-1 0-1,0-1 1,0 0-1,0 0 1,-1-1-1,0 0 1,0 0-1,-1 0 1,0-1-1,7-13 1,-60 99-1167,40-45 1679,6-15-1379,2-18 747,0 1 0,0-1-1,0 0 1,0 0 0,0 1 0,0-1 0,0 0 0,0 0 0,0 1 0,0-1 0,0 0 0,0 0 0,0 1 0,1-1 0,-1 0-1,0 0 1,0 1 0,0-1 0,0 0 0,0 0 0,1 0 0,-1 1 0,0-1 0,0 0 0,0 0 0,1 0 0,-1 0-1,0 0 1,0 1 0,0-1 0,1 0 0,-1 0 0,0 0 0,0 0 0,1 0 0,-1 0 0,0 0 0,1 0 0,11-2-5687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13773,'7'-8'1200,"1"1"0,0 0 0,0 0 0,1 1 0,0 0 0,10-4-1,-11 5-719,0 1-1,1 1 1,-1-1-1,1 1 0,0 1 1,0 0-1,0 0 1,1 1-1,-1 0 0,0 0 1,17 2-1,-25-1-466,0 0 0,0 0 0,1 0 0,-1 1-1,0-1 1,0 1 0,0-1 0,0 1 0,0-1 0,1 1 0,-1-1 0,0 1-1,0 0 1,-1 0 0,1-1 0,0 1 0,0 0 0,0 0 0,0 0-1,-1 0 1,1 0 0,0 0 0,-1 0 0,1 1 0,-1-1 0,1 1 0,0 1 3,-1 0 1,0 0 0,1 0-1,-1 0 1,-1 0 0,1 1 0,0-1-1,-1 0 1,1 0 0,-2 4-1,-1 2 34,0-1 0,-1 1 0,0-1 0,0 0 0,-1 0 0,-8 10 0,-6 5 13,-1-2 0,-2 0 0,0-1 1,-1-1-1,-28 17 0,100-37 412,240-24-1660,-289 25 1061,0-1 0,0 1-1,-1 0 1,1 0 0,0 0 0,0 0 0,-1-1 0,1 1-1,0 0 1,0 0 0,0-1 0,0 1 0,-1 0-1,1 0 1,0-1 0,0 1 0,0 0 0,0 0 0,0-1-1,0 1 1,0 0 0,-1-1 0,1 1 0,0 0-1,0-1 1,0 1 0,0 0 0,0 0 0,0-1 0,1 1-1,-1 0 1,0-1 0,0 1 0,0 0 0,0 0-1,0-1 1,0 1 0,0 0 0,1-1 0,-1 1 0,0 0-1,0 0 1,0 0 0,1-1 0,-1 1 0,0 0-1,0 0 1,1 0 0,-1-1 0,0 1 0,0 0 0,1 0-1,-1 0 1,0 0 0,1 0 0,-1 0 0,0 0 0,0 0-1,1 0 1,-1-1 0,0 1 0,1 0 0,-1 1-1,1-1 1,-17-10-6250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124 100 9801,'0'0'1591,"8"-7"1431,22-27 74,-29 34-2994,0-1 0,0 0 0,0 0-1,0-1 1,0 1 0,0 0 0,0 0 0,-1 0 0,1 0 0,0-1 0,-1 1 0,1 0 0,-1-1-1,0 1 1,1 0 0,-1-1 0,0 1 0,0-1 0,0 1 0,0 0 0,0-3 0,0 3 35,-1 0 0,0 0 0,1 1 0,-1-1 0,0 0 0,0 1 0,0-1 1,1 0-1,-1 1 0,0-1 0,0 1 0,0 0 0,0-1 0,0 1 0,0 0 1,0-1-1,0 1 0,0 0 0,0 0 0,0 0 0,-2 0 0,-3 0 336,0 0 0,0 0 1,0 1-1,0 0 0,0 0 0,0 1 0,-9 3 0,7-1-473,1 0 0,1 1 0,-1 0 0,0 1 0,1-1 0,0 1 0,1 0 0,-1 1 0,1-1 0,0 1 0,1 0 0,0 0 0,0 1 0,0-1 0,1 1 0,0 0 0,-2 11 0,5-18 11,0-1 0,0 1 0,0 0 0,1-1 0,-1 1 0,0 0 0,0-1 1,1 1-1,-1 0 0,0-1 0,1 1 0,-1 0 0,1-1 0,-1 1 0,1-1 0,-1 1 0,1-1 0,-1 1 0,1-1 0,-1 1 0,1-1 0,0 0 0,-1 1 0,1-1 0,0 0 0,-1 0 0,1 1 0,0-1 1,0 0-1,-1 0 0,1 0 0,0 0 0,-1 0 0,1 0 0,0 0 0,0 0 0,-1 0 0,1 0 0,0 0 0,-1 0 0,1-1 0,1 1 0,36-9 817,-22 1-757,0-1 1,-1 0 0,0-1-1,-1 0 1,0-2-1,-1 1 1,0-2 0,0 1-1,-2-2 1,0 0 0,15-23-1,-71 105-936,41-61 864,-1 1 0,2 0-1,-1 0 1,1 0 0,0 0-1,1 0 1,0 1 0,0-1-1,1 1 1,0 0 0,0 10-1,2-18 10,-1 0-1,1 0 1,0 0 0,0 0-1,-1 0 1,1 0-1,0 0 1,0 0-1,0 0 1,0-1 0,0 1-1,0 0 1,1-1-1,-1 1 1,0-1-1,0 1 1,0-1-1,1 1 1,-1-1 0,0 0-1,0 0 1,1 1-1,-1-1 1,0 0-1,0 0 1,1 0 0,-1 0-1,0-1 1,1 1-1,-1 0 1,0-1-1,0 1 1,0 0-1,1-1 1,0 0 0,46-18 392,-36 12-374,0 0 0,-1-1 0,0-1 0,0 0 0,-1 0 0,0-1-1,-1 0 1,0-1 0,-1 0 0,0 0 0,0-1 0,-2 0 0,10-20 0,-20 44-123,-2 3-104,1 1 1,0-1-1,2 1 1,-3 23-1,6-39 213,1 1-1,-1 0 0,0-1 0,1 1 1,-1 0-1,1-1 0,-1 1 1,1-1-1,-1 1 0,1 0 0,-1-1 1,1 1-1,0-1 0,-1 0 1,1 1-1,0-1 0,-1 0 1,1 1-1,0-1 0,-1 0 0,1 0 1,0 1-1,0-1 0,0 0 1,-1 0-1,1 0 0,0 0 0,0 0 1,-1 0-1,1 0 0,0 0 1,0-1-1,-1 1 0,1 0 1,0 0-1,0-1 0,-1 1 0,2-1 1,32-10 636,-17 0-548,-1 0 0,-1-1-1,26-26 1,10-8-467,-56 85-999,-5-15 1356,7-19 12,0 1-1,1-1 0,0 1 1,0 0-1,0 0 0,1-1 1,0 1-1,0 0 0,0 1 1,1 8-1,0-14 11,0-1 0,1 1-1,-1-1 1,0 0 0,1 1 0,-1-1-1,1 1 1,-1-1 0,1 0 0,-1 0 0,1 1-1,-1-1 1,1 0 0,-1 0 0,1 1-1,-1-1 1,1 0 0,0 0 0,-1 0-1,1 0 1,-1 0 0,1 0 0,-1 0 0,1 0-1,-1 0 1,1 0 0,0 0 0,-1 0-1,1-1 1,-1 1 0,1 0 0,-1 0-1,2-1 1,18-6 303,-12 3-404,-1 0-1,0-1 1,1 0-1,-2 0 0,1-1 1,-1 0-1,0 0 1,6-8-1,5-11-3234,-4 0-3575,-9 11-2886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12684,'0'0'4068,"55"12"-2210,-20-8-33,4 0-704,0-2-736,-2-2-321,-12 0-1538,-6 0-1600,-15-11-4742</inkml:trace>
  <inkml:trace contextRef="#ctx0" brushRef="#br0" timeOffset="1">96 0 7944,'0'0'11210,"62"50"-11146,-28-32-1729,0 0-3973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13004,'0'9'2483,"-12"193"5092,11-201-7575,1-1 0,0 1 1,0 0-1,0 0 0,0 0 1,0-1-1,0 1 1,1 0-1,-1 0 0,0 0 1,0-1-1,1 1 0,-1 0 1,0 0-1,1-1 0,-1 1 1,0 0-1,1-1 0,-1 1 1,1 0-1,0-1 0,-1 1 1,1-1-1,-1 1 0,1-1 1,0 1-1,-1-1 0,1 1 1,0-1-1,1 1 0,0-1 15,0 0-1,0 0 0,0 0 1,1 0-1,-1 0 0,0 0 1,0-1-1,0 1 0,0-1 1,0 1-1,3-3 1,4 0 37,-2-1 0,1 0 0,0-1 1,-1 0-1,7-6 0,7-11-2,-1-1-1,20-29 1,-10 11-55,-30 41 14,0 0 0,0 0-1,0-1 1,1 1-1,-1 0 1,0-1-1,0 1 1,0 0-1,0 0 1,0-1 0,0 1-1,1 0 1,-1 0-1,0 0 1,0-1-1,0 1 1,1 0-1,-1 0 1,0 0 0,0 0-1,1-1 1,-1 1-1,0 0 1,0 0-1,1 0 1,-1 0-1,0 0 1,0 0 0,1 0-1,-1 0 1,0 0-1,1 0 1,-1 0-1,0 0 1,0 0-1,1 0 1,-1 0-1,0 0 1,0 0 0,1 0-1,-1 0 1,0 0-1,1 0 1,-1 0-1,0 1 1,3 16 362,-10 43 311,4-41-378,3-18-279,-1 0-1,1 0 0,0 0 0,-1 0 1,1 0-1,0 1 0,0-1 0,0 0 1,0 0-1,0 0 0,0 0 0,0 0 1,0 0-1,1 0 0,-1 0 0,0 0 1,1 0-1,-1 0 0,0 1 0,1-2 1,-1 1-1,1 0 0,0 0 0,-1 0 1,1 0-1,0 0 0,0 0 0,-1-1 1,1 1-1,0 0 0,0-1 0,0 1 1,0 0-1,0-1 0,0 1 0,0-1 1,0 0-1,0 1 0,0-1 0,0 0 1,2 1-1,0-2 17,1 1 0,0-1 0,0 0 0,-1-1 0,1 1 0,-1 0 0,1-1 0,-1 0 0,1 0 0,-1 0 0,4-4 0,49-40 25,-41 31-141,2 1 0,0 0-1,25-14 1,-42 28 69,0 0-1,1 0 1,-1 0-1,0-1 1,0 1-1,0 0 1,0 0-1,1 0 1,-1 0-1,0 0 1,0 0-1,1 0 1,-1 0-1,0 0 1,0 0-1,0 0 1,1 0-1,-1 0 1,0 0-1,0 0 1,1 0-1,-1 0 1,0 0-1,0 0 1,0 0-1,1 0 1,-1 0-1,0 0 1,0 0-1,0 0 1,1 0-1,-1 1 1,0-1-1,0 0 1,0 0-1,0 0 1,1 0-1,-1 0 1,0 1-1,0-1 1,0 0-1,0 0 1,0 0-1,0 1 1,1-1-1,-1 0 1,0 0-1,0 0 1,0 1-1,0-1 1,0 0-1,0 0 1,0 1 0,-2 20 18,-11 22 206,13-42-226,-7 16 112,4-10-11,0-1 1,0 1-1,1-1 1,0 1-1,0 0 1,1 0-1,0 0 1,0 0-1,0 0 0,1 11 1,2-17-137,1-1 0,-1 1 0,0-1 0,0 1 0,0-1 0,0 0 0,0 0 0,0 0 0,0 0 0,0-1-1,0 1 1,1-1 0,-1 1 0,0-1 0,3-1 0,43-32-7062,-23 12 42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 13741,'0'0'3598,"-10"0"-1025,1 1-2178,0-1 0,0 1 0,0 1 0,0 0 0,0 0 0,0 1 0,-12 5 0,17-6-320,0-1 0,0 1 1,0 1-1,1-1 0,-1 0 0,1 1 1,0 0-1,0 0 0,0 0 0,0 0 1,0 0-1,0 0 0,1 1 0,0 0 1,0-1-1,0 1 0,0 0 0,0 0 1,1 0-1,0 0 0,-2 7 0,3-9-50,-1-1 1,1 1-1,0-1 0,-1 1 0,1-1 0,0 1 0,0 0 0,0-1 0,1 1 0,-1-1 0,0 1 0,1-1 0,-1 1 0,0-1 1,1 1-1,0-1 0,-1 1 0,1-1 0,0 0 0,0 1 0,0-1 0,0 0 0,0 0 0,0 1 0,0-1 0,0 0 0,0 0 1,1 0-1,-1 0 0,3 1 0,0-1 24,-1 0 1,1-1-1,0 1 0,0-1 1,0 0-1,0 1 1,0-2-1,0 1 1,0 0-1,0-1 1,-1 0-1,6-2 0,2-1-21,-1-1 0,0 0 0,0-1 0,-1 0 0,0-1 0,0 0 0,-1-1 0,1 1 0,-2-2 0,1 1 0,-1-1 0,0 0 0,-1 0 0,0-1 0,-1 0 0,7-16 0,-11 26-25,-1-1 0,0 1 0,0 0 0,1-1 0,-1 1 1,0 0-1,0-1 0,0 1 0,0-1 0,0 1 1,0 0-1,0-1 0,0 1 0,1-1 0,-1 1 1,-1 0-1,1-1 0,0 1 0,0 0 0,0-1 0,0 1 1,0-1-1,0 1 0,0 0 0,0-1 0,-1 1 1,1 0-1,0-1 0,0 1 0,0 0 0,-1-1 1,1 1-1,0 0 0,0-1 0,-1 1 0,0 0 0,-12 7 51,-14 19-12,-2 28 41,28-51-147,-1 0 1,1 0-1,0 0 0,0 1 0,1-1 0,-1 0 0,1 1 0,0-1 0,-1 0 0,2 1 0,-1-1 0,0 0 0,1 1 0,-1-1 0,3 6 0,-2-8-168,0 0 0,0 0 0,1 0 0,-1 0 0,1 0 0,-1 0-1,1 0 1,-1 0 0,1-1 0,-1 1 0,1-1 0,0 1-1,-1-1 1,1 1 0,0-1 0,-1 0 0,1 0 0,0 0 0,0 0-1,-1 0 1,1 0 0,0-1 0,-1 1 0,1 0 0,3-2-1,43-14-6756,-15-3 625,1-5 1875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6470,'0'0'15220,"-8"-4"-13966,6 2-1191,-1 1-1,0-1 0,1 1 0,-1 0 0,0 0 0,0 0 1,1 0-1,-1 1 0,0-1 0,0 1 0,0-1 1,0 1-1,0 0 0,0 0 0,0 1 0,0-1 1,0 1-1,0-1 0,1 1 0,-1 0 0,0 0 0,0 0 1,1 0-1,-1 0 0,0 1 0,1 0 0,-1-1 1,1 1-1,0 0 0,0 0 0,0 0 0,0 0 0,0 0 1,0 1-1,0-1 0,-1 3 0,3-4-62,-1-1-1,1 1 1,0 0 0,0-1-1,-1 1 1,1 0-1,0 0 1,0-1-1,0 1 1,0 0 0,0-1-1,0 1 1,0 0-1,0-1 1,0 1-1,0 0 1,0 0 0,0-1-1,0 1 1,1 0-1,-1-1 1,0 1-1,1 0 1,-1-1 0,0 1-1,1-1 1,-1 1-1,1 0 1,-1-1-1,1 1 1,-1-1 0,1 1-1,-1-1 1,1 0-1,-1 1 1,1-1-1,1 1 1,29 15-72,-22-11-64,-8-5 129,11 6-189,0 1 1,0 0-1,-1 1 1,0 0-1,0 0 1,-1 1-1,0 1 1,9 10-1,-18-19 216,-1 0 0,1-1 0,-1 1 0,1 0 0,-1 0 0,1 0 0,-1 0 0,1 0 0,-1 0 0,0 0 0,0 0 0,1 0 0,-1 0 0,0 0 0,0 0 0,0 0 0,0 1 0,0-1 0,0 0 0,-1 0 0,1 0 0,0 0 0,0 0 0,-1 0 0,1 0 0,-1 0 0,1 0 0,-1 0 0,1-1 0,-2 3 0,0-1 104,-1 0-1,1 0 1,-1 0-1,0-1 1,1 1-1,-1-1 1,0 1-1,0-1 1,0 0-1,-4 1 1,-7 1 487,0 0 1,0-1 0,-23 1 0,36-3-658,0 0 1,-1 0 0,1 1 0,0-1 0,0 0-1,-1 0 1,1 0 0,0-1 0,0 1 0,0 0-1,-1 0 1,1-1 0,0 1 0,0-1 0,0 1-1,0-1 1,0 1 0,0-1 0,0 1 0,0-1-1,0 0 1,0 0 0,0 0 0,0 0 0,0 0-1,0 1 1,1-1 0,-1 0 0,0-1 0,1 1-1,-1 0 1,1 0 0,-1 0 0,1 0 0,0 0-1,-1-1 1,1 1 0,0-1 0,0-2-642,1 0 0,-1 1 0,1-1 0,0 1 0,0-1 0,1 1 0,-1-1 0,1 1 0,-1 0 0,1 0 1,0 0-1,3-4 0,15-18-5730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15439,'0'0'6139,"-4"8"-4757,-12 18-247,2 1 0,-16 40 0,18-30-882,1 1 0,1 0 1,3 0-1,1 1 1,1 0-1,2 51 1,2-80-234,1 27 25,0-36-38,0-1 1,0 1 0,0 0 0,0 0 0,0-1-1,0 1 1,0 0 0,0 0 0,1-1-1,-1 1 1,0 0 0,0-1 0,1 1-1,-1 0 1,0-1 0,1 1 0,-1-1-1,1 1 1,-1 0 0,0-1 0,1 1 0,-1-1-1,1 1 1,0-1 0,-1 0 0,1 1-1,-1-1 1,1 1 0,0-1 0,-1 0-1,1 0 1,0 1 0,-1-1 0,1 0-1,0 0 1,1 0 0,-1 0 6,0-1 1,0 1-1,0-1 1,0 0-1,0 1 0,0-1 1,-1 0-1,1 0 1,0 0-1,0 0 1,-1 1-1,1-1 0,0 0 1,-1 0-1,1 0 1,-1-1-1,1 1 1,-1 0-1,0 0 0,1 0 1,-1 0-1,0 0 1,0-3-1,5-35-24,-4 27-6,2-26-1027,-2-68-1,-2 98 710,0 16 120,3 21 36,1-24 181,0 0 0,1 0 1,-1 0-1,1 0 0,0-1 0,0 1 0,1-1 0,-1 0 1,1 0-1,0 0 0,0-1 0,0 0 0,0 0 1,1 0-1,-1-1 0,1 1 0,-1-1 0,1-1 1,0 1-1,0-1 0,0 0 0,0 0 0,0-1 1,0 0-1,0 0 0,0 0 0,8-2 0,-9 2 61,0-1-1,1 0 0,-1 0 0,0 0 1,0 0-1,0-1 0,0 0 1,0 0-1,-1-1 0,1 1 0,-1-1 1,1 0-1,-1 0 0,0 0 0,0-1 1,0 1-1,0-1 0,-1 0 0,0 0 1,1-1-1,-2 1 0,1-1 1,0 1-1,-1-1 0,0 0 0,0 0 1,0 0-1,-1 0 0,0 0 0,0 0 1,1-8-1,-2 12-55,0 0 1,0 0-1,0 0 1,0 0-1,0 0 1,0-1-1,0 1 1,0 0-1,0 0 1,-1 0-1,1 0 1,0 0-1,-1 0 1,1 0-1,-1 0 1,1 0-1,-1 0 0,0 0 1,1 0-1,-1 0 1,0 1-1,0-1 1,1 0-1,-1 0 1,0 1-1,0-1 1,0 0-1,0 1 1,-1-1-1,-1 0-13,1 1 0,-1-1-1,1 1 1,-1 0 0,0 0-1,1 0 1,-1 0 0,0 0-1,1 1 1,-1-1 0,-5 2-1,1 1-19,-1-1 0,1 1 0,0 1 0,0-1 0,0 1-1,0 1 1,-12 9 0,15-10 20,0 1-1,0 0 1,1 0-1,-1 1 1,1-1-1,1 0 0,-1 1 1,1 0-1,0 0 1,-3 10-1,5-14 6,-1 0 0,1 0-1,0 0 1,0 0 0,0 0 0,0 1 0,0-1-1,0 0 1,1 0 0,-1 0 0,1 0-1,-1 0 1,1 0 0,0 0 0,0 0-1,0 0 1,0 0 0,0 0 0,0-1-1,0 1 1,1 0 0,-1-1 0,1 1-1,-1-1 1,1 1 0,0-1 0,-1 0-1,1 0 1,0 0 0,0 0 0,0 0-1,0 0 1,2 1 0,27 5 15,0 0 0,0-2 1,0-2-1,1-1 0,0-1 1,34-4-1,-3 2 1,-47 2-227,-11-1 348,0 1 0,-1-1 1,1 0-1,0-1 0,-1 1 0,1-1 0,6-1 0,-10 1-81,0 0 0,0 1-1,0-1 1,0 0 0,0 0-1,0 1 1,0-1 0,-1 0-1,1 0 1,0 0 0,-1 0-1,1 0 1,0 0 0,-1 0-1,1 0 1,-1 0-1,1-1 1,-1 1 0,0 0-1,0 0 1,1 0 0,-1 0-1,0-1 1,0 1 0,0 0-1,0 0 1,0 0 0,0-1-1,-1 1 1,1 0 0,0 0-1,-1 0 1,1 0 0,-1-2-1,-6-20 213,-1 0-1,-12-25 1,11 29-268,1-1 1,1 0 0,-8-35 0,11 40-46,2-11-151,2 25 184,0 0 0,1 1-1,-1-1 1,1 0 0,-1 1-1,1-1 1,0 1 0,-1-1-1,1 0 1,-1 1 0,1 0 0,0-1-1,0 1 1,-1-1 0,1 1-1,0 0 1,0 0 0,-1-1-1,1 1 1,0 0 0,0 0-1,0 0 1,-1 0 0,1 0-1,0 0 1,0 0 0,0 0-1,-1 0 1,1 0 0,0 1-1,1-1 1,74 13-2376,-51-7-1874,45 3 0,-13-8-6953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40 171 8520,'0'0'7170,"-7"9"-4800,1-1-1779,4-6-447,-1 1 1,1 0-1,0-1 1,0 1 0,0 0-1,0 0 1,1 0-1,-1 0 1,1 0-1,0 0 1,0 1 0,0-1-1,0 0 1,0 1-1,1 5 1,-1-9-121,1 1 0,1 0 0,-1 0 0,0-1 0,0 1 0,0 0 0,0 0 0,1-1 0,-1 1 0,0 0 0,0 0 0,1-1 0,-1 1 0,1 0 0,-1-1 0,1 1-1,-1-1 1,1 1 0,-1-1 0,1 1 0,-1-1 0,1 1 0,0-1 0,-1 1 0,1-1 0,0 0 0,-1 1 0,1-1 0,0 0 0,-1 1 0,1-1 0,0 0 0,0 0 0,-1 0 0,1 0 0,0 0 0,0 0 0,0 0 0,-1 0 0,1 0 0,0 0 0,0 0 0,-1-1 0,1 1 0,1-1 0,35-14 239,-27 8-150,-1 0-1,0-1 1,-1 0-1,0-1 1,0 1-1,-1-2 1,13-18-1,-17 22 27,1 0 0,-1 1 0,-1-1 0,1 0 0,-1-1 0,0 1 0,0 0 0,-1-1 0,0 1 0,0 0 0,0-1 0,-1 0 0,0 1 0,0-1-1,-2-12 1,1 16-104,0 1-1,0-1 1,-1 1 0,1-1-1,0 1 1,-1 0-1,1 0 1,-1-1-1,0 1 1,0 0-1,0 1 1,0-1-1,0 0 1,0 0-1,0 1 1,-1-1-1,1 1 1,0 0-1,-1 0 1,1 0 0,-1 0-1,1 0 1,-1 1-1,0-1 1,1 1-1,-1-1 1,-4 1-1,4 0-52,0 0-1,-1 0 1,1 0-1,0 0 1,-1 1-1,1 0 1,0-1-1,0 1 1,-1 0 0,1 1-1,0-1 1,0 1-1,0-1 1,0 1-1,1 0 1,-1 0-1,0 0 1,1 0-1,-1 0 1,1 1-1,-4 4 1,-1 8-24,1 0 0,1 0 1,0 1-1,1-1 0,1 1 1,0 0-1,1 0 0,1 0 0,1 0 1,2 31-1,-2-45 39,0 0-1,0 0 1,0 1-1,0-1 1,0 0 0,0 0-1,1 1 1,-1-1 0,1 0-1,-1 0 1,1 0 0,0 0-1,0 0 1,0 0 0,0 0-1,0 0 1,1 0 0,-1 0-1,1-1 1,-1 1 0,1 0-1,-1-1 1,1 1 0,0-1-1,0 0 1,0 0 0,0 0-1,0 0 1,0 0 0,0 0-1,0 0 1,0 0 0,0-1-1,0 1 1,0-1 0,1 0-1,-1 1 1,0-1 0,0 0-1,1 0 1,-1-1 0,0 1-1,0 0 1,1-1 0,3-1-1,4-1 18,-1 0-1,1-1 1,-1 0-1,0-1 1,0 1-1,0-2 1,0 1-1,14-14 1,-15 12-24,0-1 0,-1 0 0,1 0 0,-2-1 0,1 0 0,-1 0 0,6-13 0,-13 30-201,0 1 1,0 0-1,0-1 0,1 1 1,1 0-1,1 9 1,0 14 232,-3-13 4,0-10-15,1 0 0,0 0 0,0 0 1,1 0-1,0-1 0,4 15 1,-4-21 0,0-1 1,-1 0 0,1 1 0,-1-1 0,1 0 0,0 0 0,0 0 0,0 0 0,0 0 0,0 0 0,0 0 0,0 0 0,0 0 0,0 0 0,0 0 0,1 0 0,-1-1 0,0 1 0,2 0 0,0 0 28,0-1 0,-1 0 0,1 0 0,0 0 0,0 0 0,-1 0 0,1-1 1,0 1-1,-1-1 0,1 1 0,0-1 0,-1 0 0,6-3 0,5-3 40,1-1 0,-1 0 0,-1-1 0,0-1 0,0 0-1,16-18 1,62-77-42,-77 88-14,-13 16-27,0 1 0,0 0 0,0-1 0,0 1 0,1 0 0,-1 0 0,0-1 0,0 1 0,0 0-1,1-1 1,-1 1 0,0 0 0,0 0 0,0-1 0,1 1 0,-1 0 0,0 0 0,1 0 0,-1-1 0,0 1 0,0 0 0,1 0-1,-1 0 1,0 0 0,1 0 0,-1 0 0,0 0 0,1-1 0,-1 1 0,0 0 0,1 0 0,-1 0 0,0 0 0,1 0 0,-1 1-1,0-1 1,1 0 0,-1 0 0,0 0 0,1 0 0,-1 0 0,0 0 0,1 1 0,-1-1 0,0 0 0,0 0 0,1 0 0,-1 1-1,0-1 1,0 0 0,1 0 0,-1 1 0,0-1 0,7 29 227,-7 59 293,0-67-594,0-20 81,0-1 0,0 0 0,0 1 0,0-1-1,0 1 1,0-1 0,0 0 0,0 1 0,0-1 0,0 1-1,0-1 1,0 0 0,0 1 0,1-1 0,-1 0-1,0 1 1,0-1 0,0 0 0,1 1 0,-1-1 0,0 0-1,0 1 1,1-1 0,-1 0 0,0 0 0,1 1-1,-1-1 1,0 0 0,1 0 0,-1 0 0,0 1 0,1-1-1,-1 0 1,0 0 0,1 0 0,-1 0 0,1 0-1,-1 0 1,0 0 0,1 0 0,-1 0 0,1 0 0,-1 0-1,0 0 1,1 0 0,-1 0 0,0 0 0,1 0-1,-1-1 1,1 1 0,-1 0 0,0 0 0,1 0 0,-1 0-1,0-1 1,1 1 0,-1 0 0,0 0 0,0-1-1,1 1 1,-1 0 0,0-1 0,0 1 0,1 0 0,-1-1-1,0 1 1,0 0 0,0-1 0,22-22 511,5-16-241,32-40-75,-55 75-254,0 0 0,0 0 1,0 0-1,0 0 0,1 0 0,0 1 1,0 0-1,0 0 0,0 0 0,0 1 1,0 0-1,1 0 0,7-2 1,-12 4 41,0 0 1,-1 0-1,1 0 1,0 0 0,0 0-1,-1 0 1,1 0-1,0 0 1,0 0 0,0 1-1,-1-1 1,1 0-1,0 0 1,-1 1 0,1-1-1,0 0 1,-1 1-1,1-1 1,0 1 0,-1-1-1,1 1 1,-1-1-1,1 1 1,-1 0 0,1-1-1,-1 1 1,1 0-1,-1 0 1,7 28 49,-10 30-397,-6-39-1417,-5-15-3233,4-5-1109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17905,'0'0'2082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7399,'0'0'9502,"8"5"-7366,-3-2-1906,1 0 0,-1-1 0,0 1 0,1-1 0,-1-1 0,1 1 0,0-1 0,-1 0 0,1 0 0,0 0 0,0-1 0,0 0 0,0 0 0,0-1 0,-1 1 0,1-1 0,0-1 0,0 1 0,-1-1 0,1 0 0,-1 0 0,0 0 0,9-6 0,1-1 50,0-1 1,0-1-1,-1 0 1,20-20-1,-28 25-160,-1 0 0,1 0-1,-2-1 1,1 0-1,0 1 1,-1-2-1,-1 1 1,1 0 0,-1-1-1,0 0 1,-1 1-1,2-12 1,-3 17-80,-1 1 0,0 0-1,0-1 1,0 1 0,0 0 0,0-1 0,0 1 0,0-1-1,0 1 1,-1 0 0,1-1 0,-1 1 0,1 0-1,-1 0 1,1-1 0,-1 1 0,0 0 0,1 0-1,-1 0 1,0 0 0,0 0 0,0 0 0,0 0-1,-2-2 1,1 2-16,0 0 0,-1 0 0,1 0 0,-1 0 0,1 0 0,-1 1 0,1-1 0,-1 1 0,1 0 0,-1 0 0,1 0 0,-5 0 0,1 0-39,0 1 0,1 0 0,-1 0 0,0 1 0,0-1 0,1 1 0,-1 1 0,1-1 0,0 1 0,-1 0-1,-5 4 1,4 1-10,-1 1-1,1 0 0,1 1 0,0-1 0,0 1 1,1 1-1,0-1 0,-6 19 0,8-22 18,1 0-1,0 1 0,0-1 1,1 1-1,0-1 1,0 1-1,1 0 1,0-1-1,0 1 0,1 0 1,0-1-1,0 1 1,5 14-1,-4-19-3,0 0 0,0 0-1,1 0 1,0 0 0,-1 0-1,1 0 1,0-1 0,0 0 0,0 1-1,1-1 1,-1 0 0,0 0-1,1-1 1,0 1 0,-1-1 0,1 0-1,0 0 1,0 0 0,-1 0 0,1 0-1,0-1 1,0 0 0,7 0-1,1 0-468,0-1-1,0 0 0,-1 0 0,1-1 0,0-1 0,18-6 1,17-15-4516,-3-6-3769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151 145 12716,'0'0'6486,"-10"-5"-4121,-31-18-1036,39 23-1305,1-1 0,-1 1-1,0-1 1,1 1 0,-1 0-1,0-1 1,0 1 0,1 0 0,-1 0-1,0 1 1,0-1 0,1 0-1,-1 0 1,0 1 0,0-1-1,1 1 1,-1 0 0,1-1-1,-1 1 1,0 0 0,1 0 0,0 0-1,-1 0 1,1 0 0,-1 0-1,1 0 1,0 1 0,0-1-1,0 0 1,0 1 0,-1 1 0,-3 5 55,0 0 0,0 0 0,1 1 0,-4 10 0,7-15-74,-4 7-11,1 0 1,1 1 0,0-1-1,1 1 1,0 0 0,1 0-1,-1 13 1,3-25 6,-1 1-1,0 0 1,0-1-1,0 1 1,0 0-1,1-1 1,-1 1-1,0-1 1,1 1-1,-1-1 1,0 1-1,1-1 1,-1 1-1,1-1 1,-1 1-1,1-1 1,-1 1-1,1-1 1,-1 1-1,1-1 1,-1 0 0,1 0-1,0 1 1,-1-1-1,1 0 1,0 0-1,-1 1 1,1-1-1,0 0 1,-1 0-1,1 0 1,-1 0-1,1 0 1,0 0-1,-1 0 1,1 0-1,0-1 1,-1 1-1,1 0 1,0 0-1,0-1 1,31-9 431,-4-9-225,-1-1 1,0-2-1,-2-1 1,-1 0-1,-1-2 0,36-49 1,-50 62-190,-3 5 8,0 0 0,0-1-1,-1 0 1,0-1 0,0 1 0,-1-1-1,5-14 1,-12 22 43,-7 9 10,-8 12 13,-1 9-92,1 0 0,1 0 0,-13 36 0,24-51-6,1 0-1,0 0 1,1 0 0,1 1-1,1-1 1,0 1-1,0 0 1,1 0 0,3 24-1,-2-38 5,0 0 0,0 1 1,1-1-1,-1 0 0,1 1 0,-1-1 0,1 0 0,0 0 0,-1 0 0,1 1 1,0-1-1,0 0 0,0 0 0,0 0 0,0 0 0,0-1 0,0 1 0,0 0 1,0 0-1,0 0 0,0-1 0,1 1 0,-1-1 0,0 1 0,0-1 0,1 1 1,-1-1-1,0 0 0,1 0 0,-1 0 0,0 1 0,1-1 0,-1-1 0,1 1 0,-1 0 1,0 0-1,1 0 0,-1-1 0,0 1 0,0 0 0,2-2 0,4 0 38,0 0 0,0 0-1,-1-1 1,1 0 0,-1 0-1,11-8 1,-1-2 17,-2 0 1,1 0-1,-2-1 0,0-1 1,15-21-1,-22 27-30,-1 0 0,1 0 1,-1-1-1,-1 0 0,0 0 0,0 0 0,-1 0 0,0 0 1,-1-1-1,0 1 0,0-15 0,-2 25-23,0 0 1,0 0-1,1-1 1,-1 1-1,0 0 1,0-1-1,0 1 1,0 0-1,0-1 1,0 1-1,0 0 1,0 0-1,0-1 1,-1 1-1,1 0 1,0-1-1,0 1 1,0 0-1,0 0 1,0-1-1,0 1 1,-1 0-1,1 0 1,0-1-1,0 1 1,0 0-1,-1 0 1,1-1-1,0 1 0,0 0 1,-1 0-1,1 0 1,0 0-1,0-1 1,-1 1-1,1 0 1,0 0-1,-1 0 1,1 0-1,0 0 1,-1 0-1,-13 8-17,-10 18-29,11-7 71,0 1-1,2 0 0,0 0 1,1 1-1,1 1 1,-6 23-1,15-44-21,0-1 0,-1 1 0,1 0 0,0 0 0,0 0-1,0-1 1,0 1 0,0 0 0,0 0 0,0 0 0,0-1 0,0 1 0,0 0 0,0 0-1,0 0 1,1-1 0,-1 1 0,0 0 0,1 0 0,-1-1 0,0 1 0,1 0 0,-1-1 0,1 1-1,-1 0 1,1-1 0,-1 1 0,1-1 0,0 1 0,0 0 0,1 0 14,0-1 0,0 1 0,0-1 0,0 0-1,0 0 1,0 0 0,0 1 0,0-2 0,0 1 0,0 0 0,0 0 0,3-1 0,64-25 361,-57 21-388,1 0-6,-1 0-1,1 1 0,0 0 1,1 1-1,-1 1 1,1 0-1,-1 0 1,1 2-1,18 0 1,-31 1 16,0-1 0,-1 0 0,1 1 0,0-1 0,0 1 0,0 0 0,0-1 0,-1 1 0,1-1 0,0 1 0,-1 0 0,1 0 1,-1-1-1,1 1 0,0 0 0,-1 0 0,0 0 0,1 0 0,-1 0 0,0 0 0,1-1 0,-1 1 0,0 0 0,0 0 0,0 0 0,1 0 1,-1 0-1,0 0 0,-1 0 0,1 2 0,-4 5 698,-5-18 625,1-10-1252,2-1 0,1 0 0,0 1 1,1-2-1,-1-28 0,5 50-166,0-1 0,0 1 0,0 0 0,0-1 0,0 1 0,1-1 0,-1 1 0,0 0 0,0-1 0,0 1 0,0 0 0,0-1 0,1 1 0,-1-1 0,0 1 0,0 0 0,1 0 0,-1-1 0,0 1 0,1 0 0,-1-1 0,0 1 0,1 0 0,-1 0 0,0 0 0,1-1 0,-1 1 0,0 0 0,1 0 1,-1 0-1,1 0 0,-1 0 0,0 0 0,1-1 0,-1 1 0,1 0 0,-1 0 0,1 1 0,20 0-3102,-17 0 2085,18 4-4621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148 157 9353,'0'0'13623,"-8"-2"-12299,7 1-1299,0 0 0,-1 1 0,1-1 0,0 1 0,-1-1 0,1 1 0,-1 0 0,1 0 0,-1 0 0,1-1 0,-1 1 0,1 0 0,-1 1 0,1-1 0,0 0 0,-1 0 0,1 1 0,-1-1 0,1 1 0,-1-1 0,1 1 0,0 0 0,0-1 0,-1 1 0,1 0 0,0 0 0,0 0-1,0 0 1,0 0 0,-2 2 0,1 2 5,0-1 0,0 1-1,0 0 1,1 0-1,0 0 1,0 0 0,0 0-1,0 0 1,1 0-1,0 9 1,0-13-29,0-1 0,0 1 0,1-1 0,-1 1 0,0-1 0,0 1 1,0-1-1,0 1 0,0-1 0,0 0 0,1 1 0,-1-1 0,0 1 0,0-1 0,1 1 0,-1-1 0,0 0 0,1 1 0,-1-1 0,0 0 1,1 1-1,-1-1 0,1 0 0,-1 0 0,1 1 0,-1-1 0,0 0 0,1 0 0,-1 0 0,1 1 0,-1-1 0,1 0 0,-1 0 0,1 0 1,-1 0-1,1 0 0,-1 0 0,1 0 0,-1 0 0,1 0 0,-1 0 0,1 0 0,-1-1 0,1 1 0,-1 0 0,1 0 0,-1 0 1,0-1-1,1 1 0,-1 0 0,1 0 0,-1-1 0,0 1 0,1 0 0,0-1 0,25-17 115,-15 6-95,0-1 0,-1 0 0,16-28 0,-5 9-270,-22 73-355,-47 301 2297,48-336-1675,-1 0 0,-1 0 0,1-1 0,-1 1 0,0-1-1,0 1 1,0-1 0,-1 0 0,0 0 0,0 0 0,0 0 0,-1 0 0,1-1 0,-1 0 0,0 1 0,-1-1 0,1-1 0,-1 1 0,1-1 0,-1 0 0,0 0 0,-1 0 0,1 0 0,0-1 0,-1 0 0,1 0 0,-1-1 0,1 1-1,-1-1 1,0-1 0,0 1 0,-11-1 0,16 0-22,0 0-1,0-1 1,0 1-1,0 0 1,0-1-1,0 1 1,0 0-1,0-1 1,0 1-1,1-1 1,-1 0-1,0 1 0,0-1 1,0 0-1,1 1 1,-1-1-1,0 0 1,1 0-1,-1 0 1,0 0-1,1 0 1,-1 0-1,1 1 1,0-1-1,-1 0 1,1 0-1,0 0 1,0 0-1,-1-1 1,1 1-1,0 0 1,0 0-1,0 0 1,0 0-1,0 0 0,0 0 1,1 0-1,-1 0 1,0 0-1,1-2 1,0-3-35,0 1 1,1-1 0,0 0 0,0 1-1,0-1 1,5-7 0,17-20 27,1 1 0,2 1 1,1 1-1,34-28 0,25-26-5,-58 55 18,0-1 72,29-36 1,-52 58-52,1-1-1,-2 0 0,1 0 0,-1 0 1,-1-1-1,1 1 0,-2-1 0,1 0 1,2-18-1,-5 27-21,-1 1 1,0-1-1,0 0 1,0 0-1,0 0 0,0 1 1,0-1-1,0 0 1,0 0-1,0 0 1,0 1-1,0-1 1,0 0-1,0 0 0,-1 0 1,1 1-1,0-1 1,-1 0-1,1 0 1,0 1-1,-1-1 0,1 0 1,-1 1-1,1-1 1,-1 1-1,0-1 1,1 1-1,-1-1 1,1 1-1,-1-1 0,-1 0 1,0 1 3,1 0 1,-1-1-1,0 1 0,0 0 1,0 0-1,0 0 1,0 0-1,1 1 0,-1-1 1,0 1-1,0-1 1,-3 2-1,-3 1 10,1 0 1,0 1-1,0 0 0,0 0 1,-9 8-1,2 2 7,0 1 1,1 1-1,-14 21 0,23-30-16,-1 0 0,1 0 0,1 1 0,-1-1 0,1 1 0,1 0 0,-1 0 0,1 0 0,1 0 0,-2 13 0,3-21-55,0 1 0,0 0 0,0 0 0,0 0 0,0 0-1,0 0 1,1 0 0,-1 0 0,0-1 0,1 1 0,-1 0 0,0 0 0,1 0 0,-1-1 0,1 1 0,-1 0 0,1 0 0,-1-1 0,1 1 0,0 0 0,-1-1 0,1 1-1,0-1 1,0 1 0,-1-1 0,1 1 0,0-1 0,1 1 0,31 0-2376,-22-3 1158,1-1 1,-1 0-1,20-10 0,13-11-3970,2-4-1575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16303,'0'0'4154,"-1"7"-4021,-10 61 1180,-33 105 0,-1 4 860,37-134-1765,2-11 164,-1 0 1,-18 54-1,24-85-545,1 1-1,0-1 1,-1 1 0,0-1 0,1 1-1,-1-1 1,0 0 0,0 1-1,1-1 1,-1 0 0,0 0 0,0 1-1,-1-1 1,1 0 0,0 0-1,0 0 1,0-1 0,-1 1 0,1 0-1,-3 1 1,3-2 4,0 0 0,0-1-1,0 1 1,0 0 0,0-1 0,0 1 0,0-1-1,0 1 1,0-1 0,1 1 0,-1-1 0,0 1-1,0-1 1,1 0 0,-1 1 0,0-1 0,1 0-1,-1 0 1,0 0 0,1 0 0,-1 1 0,0-3 0,-3-6 79,0 0 1,0-1-1,1 1 1,0-1-1,-1-10 1,0-5-119,0-1 0,2 0 1,1 0-1,1 0 1,5-37-1,-4 52-332,2 0-1,0-1 1,0 1-1,1 1 1,0-1 0,1 1-1,0-1 1,0 1-1,1 0 1,1 1 0,0 0-1,0 0 1,1 0-1,16-14 1,11-4-3418,1-1-1981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12748,'0'0'7362,"-9"2"-6188,4-2-1080,0 2 0,0-1 0,0 0-1,0 1 1,0 0 0,0 0 0,1 0 0,-1 1-1,1 0 1,-1 0 0,1 0 0,0 0 0,0 0-1,1 1 1,-1 0 0,1 0 0,0 0 0,-1 0-1,2 0 1,-5 9 0,7-12-117,0-1 0,0 1 0,1 0 0,-1-1 0,0 1 0,1-1 0,-1 1 0,0-1 0,1 1 0,-1-1 0,1 1 0,-1-1 0,1 1 1,-1-1-1,1 1 0,-1-1 0,1 0 0,0 1 0,-1-1 0,1 0 0,-1 0 0,1 1 0,0-1 0,-1 0 0,1 0 0,0 0 0,-1 0 0,1 0 0,0 0 0,-1 0 0,1 0 0,0 0 0,32 3-748,-27-3 496,2 1-25,1 0 1,-1 0 0,0 1 0,0 0 0,0 0 0,10 5-1,-16-6 294,0 0 1,0 0-1,0 1 0,1-1 0,-2 0 0,1 1 0,0 0 0,0-1 0,0 1 0,-1 0 1,1 0-1,-1 0 0,0 0 0,1 0 0,-1 0 0,0 1 0,0-1 0,0 0 0,-1 1 1,1-1-1,-1 0 0,1 1 0,-1-1 0,0 1 0,1 2 0,-1-1 215,0 0-1,-1 0 0,1 0 1,-1-1-1,1 1 1,-1 0-1,0 0 0,-1-1 1,1 1-1,-1 0 1,1-1-1,-1 0 0,0 1 1,0-1-1,-1 0 1,-3 5-1,1-4 51,1-1 1,-1 1-1,0-1 1,1 0 0,-1-1-1,-1 1 1,1-1-1,0 0 1,-1 0-1,1 0 1,-7 0-1,6 0-85,0-1 0,0-1 0,0 1 1,0-1-1,0 0 0,-1 0 0,1-1 0,0 0 0,-12-3 0,17 3-254,-1 1 0,1-1-1,-1 0 1,1 1 0,-1-1-1,1 0 1,-1 0-1,1 0 1,0 0 0,0 0-1,-1 0 1,1-1 0,0 1-1,0 0 1,0-1 0,0 1-1,0-1 1,1 1 0,-1-1-1,0 1 1,1-1 0,-1 1-1,1-1 1,-1 0 0,1 1-1,0-1 1,0 0-1,-1 1 1,1-1 0,1 0-1,-1 1 1,0-1 0,0 0-1,1 1 1,-1-1 0,0 0-1,1 1 1,0-1 0,-1 1-1,1-1 1,1-1 0,0 0-267,-1 1 0,1-1 1,0 1-1,0 0 1,0-1-1,0 1 1,0 0-1,0 0 0,1 1 1,-1-1-1,1 0 1,-1 1-1,1 0 1,3-2-1,43-14-5998,-38 13 4276,20-5-4028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53 289 8936,'0'0'8862,"5"-9"-6155,18-25-1335,-22 29-431,-8 8-718,-7 7-213,5 0 44,1 1 0,1 0 0,0 1 0,-8 15 0,13-22 12,0-1 0,0 1-1,0 0 1,0-1-1,1 1 1,0 0-1,0 0 1,0 0-1,1 0 1,-1 0-1,1 0 1,0 0-1,1 0 1,-1 0-1,2 5 1,-1-8-57,1-1 0,-1 0 0,0 1 0,1-1 0,-1 0 0,1 1 0,-1-1 0,1 0 0,-1 0 0,1 0 0,0 0 0,-1-1 0,1 1 0,0 0 0,0-1 0,0 1 0,0-1 0,-1 0 0,1 1 0,0-1 0,0 0 0,0 0 0,0 0 0,0 0 0,0-1 0,2 0 0,4 0 30,0 0 0,0 0-1,-1-1 1,1-1-1,9-3 1,-5-1-44,-1 1 1,0-2-1,0 0 1,-1 0-1,0-1 1,-1 0-1,0 0 1,0-1-1,-1 0 1,-1-1-1,1 0 1,-2 0-1,1-1 1,5-15-1,-5 10 32,-1-1 0,0 1 0,-2-1 1,0 0-1,-1-1 0,0 1 0,-2-1 0,0 1 0,-3-29 0,2 45-29,0 0 1,0 0-1,0 0 1,-1 1-1,1-1 1,0 0-1,-1 0 1,1 0-1,-1 1 1,0-1 0,1 0-1,-1 1 1,0-1-1,0 1 1,0-1-1,0 1 1,-1-1-1,1 1 1,0-1-1,0 1 1,-1 0-1,1 0 1,-1 0-1,1 0 1,-1 0 0,0 0-1,1 0 1,-1 1-1,0-1 1,1 0-1,-1 1 1,0-1-1,0 1 1,0 0-1,1 0 1,-1 0-1,0 0 1,0 0-1,0 0 1,0 0 0,1 0-1,-1 1 1,-3 0-1,-2 1-13,0 1-1,0-1 1,1 1-1,-1 0 1,1 1 0,-1 0-1,1 0 1,0 0-1,-9 10 1,13-12 7,-42 48 73,42-47-60,0-1 0,0 1 1,0 0-1,1-1 1,-1 1-1,1 0 1,0 0-1,-1 0 1,2 0-1,-1 0 0,0 0 1,0 0-1,1 1 1,0-1-1,0 0 1,0 0-1,0 0 1,1 4-1,0-5-2,-1-1-1,1 0 1,0 0 0,1 0-1,-1 0 1,0 0-1,0 0 1,0-1 0,0 1-1,1 0 1,-1 0 0,0-1-1,1 1 1,-1-1 0,1 1-1,-1-1 1,0 0-1,1 0 1,-1 1 0,1-1-1,1 0 1,41 1 69,-30-1-138,-7 1-99,0-1 1,1 1-1,-1 0 0,0 0 1,1 1-1,-1 0 0,0 0 1,0 1-1,13 7 0,-18-8 132,1 0-1,-1 0 0,1 0 0,-1 1 0,0-1 0,0 1 0,0-1 1,0 1-1,-1 0 0,1 0 0,-1 0 0,1 0 0,-1 0 0,0 0 1,0 0-1,-1 0 0,1 1 0,-1-1 0,1 0 0,-1 1 0,0-1 1,0 0-1,-1 0 0,0 6 0,-12 39-1607,-1-19-3610,12-25 313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14894,'0'0'10026,"-18"59"-9642,2-20 0,0 5-159,1 1 31,4-3 0,4-1-128,5-6-96,2-7-128,0-7-833,14-8-929,2-8-1441,7-5-2466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34 9449,'0'0'5354,"-11"0"-2524,5-1-2643,1 1 0,-1 0 1,1 1-1,-1-1 1,1 1-1,-1 0 0,1 1 1,0-1-1,-1 1 1,1 0-1,0 0 0,0 1 1,0-1-1,0 1 1,1 0-1,-1 1 0,1-1 1,0 1-1,0 0 1,0 0-1,0 0 0,1 0 1,0 1-1,0-1 1,0 1-1,0 0 0,1 0 1,-3 7-1,4-10-147,0 0 0,0 0 0,0-1 0,1 1-1,-1 0 1,1 1 0,0-1 0,-1 0 0,1 0 0,0 0 0,0 0-1,0 0 1,0 0 0,1 0 0,-1 0 0,1 0 0,-1 0 0,1 0-1,-1 0 1,2 2 0,-1-3 28,0 0 0,0 0 0,1 0 1,-1 0-1,0 0 0,0-1 0,1 1 0,-1 0 0,0-1 0,1 1 0,-1-1 0,0 1 1,1-1-1,-1 0 0,1 1 0,-1-1 0,1 0 0,-1 0 0,1 0 0,-1 0 0,2-1 0,3 1 50,-1-1 0,1-1-1,-1 1 1,1-1 0,-1 0-1,0 0 1,0 0 0,0-1-1,0 0 1,0 0 0,-1 0-1,1-1 1,6-6 0,-7 6-100,0-1 0,-1 0 0,1 0 1,-1 0-1,0 0 0,0 0 0,-1-1 1,1 0-1,-1 1 0,-1-1 0,1 0 1,-1 0-1,0 0 0,0 0 1,-1 0-1,1 0 0,-1 0 0,-2-10 1,2 15-42,-1-1 1,1 1-1,-1 0 0,0 0 1,1 0-1,-1 0 1,0 0-1,0 0 1,0 0-1,0 0 1,0 0-1,0 0 1,0 1-1,0-1 1,0 0-1,0 1 1,0-1-1,-1 1 1,1-1-1,0 1 1,0-1-1,-1 1 1,1 0-1,0 0 0,0-1 1,-1 1-1,1 0 1,0 0-1,-1 1 1,1-1-1,0 0 1,-1 0-1,1 0 1,0 1-1,0-1 1,0 1-1,-1-1 1,0 2-1,-3-1-110,1 1 0,-1 0 0,1 0 0,-1 0-1,1 1 1,0 0 0,0 0 0,-5 4 0,6-4-13,0 0 1,0 1-1,1 0 0,-1-1 1,1 1-1,0 0 1,0 0-1,0 0 0,1 0 1,-1 0-1,1 1 1,0-1-1,0 0 0,0 1 1,1-1-1,0 0 0,0 8 1,1-11-37,0 0 1,0 0 0,-1 0-1,1 0 1,1 0-1,-1 0 1,0 0 0,0 0-1,0 0 1,0-1-1,1 1 1,-1 0-1,0-1 1,1 1 0,-1-1-1,0 1 1,1-1-1,-1 0 1,1 0 0,-1 0-1,0 1 1,1-1-1,-1 0 1,1-1 0,-1 1-1,1 0 1,2-1-1,43-8-4502,-13-8 2255,7-5-1799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4901,'0'0'13677,"-8"-1"-11766,4 1-1787,0 0-1,-1 0 1,1 1 0,0-1 0,-1 1 0,1 0-1,0 0 1,-1 0 0,1 1 0,0-1 0,0 1 0,0 0-1,1 0 1,-1 1 0,0-1 0,1 1 0,-1 0-1,1 0 1,0 0 0,0 0 0,0 0 0,1 1-1,-1-1 1,1 1 0,-1 0 0,1 0 0,1 0 0,-1 0-1,0 0 1,-1 8 0,3-12-115,0 1 1,0-1-1,0 1 1,0-1-1,0 1 0,0-1 1,1 1-1,-1-1 1,0 0-1,0 1 1,0-1-1,0 1 0,1-1 1,-1 1-1,0-1 1,0 0-1,1 1 0,-1-1 1,0 0-1,1 1 1,-1-1-1,1 0 0,-1 0 1,0 1-1,1-1 1,-1 0-1,1 0 0,-1 0 1,0 1-1,1-1 1,-1 0-1,1 0 1,23 2 172,20-10-515,-40 6 282,1 0-1,-1 1 1,1 0 0,-1 0-1,1 0 1,0 1 0,-1-1-1,1 1 1,0 0 0,8 1-1,-11 0 64,-1 0 0,1 0 0,-1 0 0,0 0-1,1 0 1,-1 0 0,0 1 0,0-1 0,0 0 0,0 1-1,0-1 1,0 1 0,0-1 0,0 1 0,-1-1-1,1 1 1,0-1 0,-1 1 0,0 0 0,1-1-1,-1 1 1,0 0 0,0-1 0,0 1 0,0 0-1,0 0 1,0-1 0,0 1 0,-1 0 0,1-1 0,-1 3-1,0 1 63,0 0 1,0 0-1,-1 1 0,0-1 0,0 0 0,0 0 0,0-1 0,-1 1 0,0 0 0,0-1 0,0 0 0,-4 5 1,5-6 56,-1-1 1,1 1-1,-1-1 0,1 0 1,-1 0-1,0 0 1,0 0-1,0 0 1,0-1-1,0 1 1,0-1-1,0 0 1,-1 0-1,1 0 1,0 0-1,-1 0 1,1-1-1,-1 1 1,-6-1-1,10-1-213,-1 1 1,0 0-1,1-1 0,-1 1 0,0 0 0,1-1 1,-1 1-1,0-1 0,1 1 0,-1-1 1,1 1-1,-1-1 0,1 0 0,-1 1 1,1-1-1,-1 0 0,1 1 0,0-1 1,-1 0-1,1 1 0,0-1 0,0 0 1,0 0-1,-1 1 0,1-1 0,0 0 1,0 0-1,0 0 0,0 1 0,0-1 0,0 0 1,0 0-1,1 0 0,7-31-7067,8 10-565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4164,'0'0'19448,"-8"0"-18237,1 0-1115,0 1-1,0 1 0,0-1 1,0 1-1,0 0 0,0 1 1,0 0-1,1 0 0,-10 6 0,11-6-86,0 0 0,0 0 0,0 1-1,1-1 1,-1 1 0,1 0-1,0 1 1,0-1 0,1 1 0,-1-1-1,1 1 1,0 0 0,0 0-1,-3 9 1,6-13-16,0-1-1,0 1 1,0-1-1,0 1 1,0-1-1,1 1 1,-1-1-1,0 1 1,0-1 0,0 1-1,1-1 1,-1 1-1,0-1 1,1 1-1,-1-1 1,0 0-1,1 1 1,-1-1-1,1 0 1,-1 1 0,0-1-1,1 0 1,-1 1-1,1-1 1,-1 0-1,1 0 1,-1 0-1,1 1 1,-1-1-1,1 0 1,-1 0-1,1 0 1,0 0 0,-1 0-1,1 0 1,-1 0-1,1 0 1,-1 0-1,2 0 1,33 0-109,-24-1-9,6 0-213,-2 0 155,-1 1 0,1 0-1,20 3 1,-34-3 180,1 0 0,-1 0 0,0 0-1,1 0 1,-1 0 0,0 1-1,1-1 1,-1 0 0,0 1-1,1-1 1,-1 1 0,0-1 0,0 1-1,1 0 1,-1 0 0,0-1-1,0 1 1,0 0 0,0 0-1,0 0 1,0 0 0,0 0-1,0 0 1,-1 0 0,1 1 0,0-1-1,-1 0 1,1 0 0,-1 1-1,1-1 1,-1 0 0,1 1-1,-1-1 1,0 0 0,0 1 0,0-1-1,0 0 1,0 1 0,0-1-1,0 1 1,0-1 0,0 0-1,-1 1 1,1-1 0,-1 2 0,-2 2 58,0 0 1,-1 1 0,0-1-1,0 0 1,0-1 0,0 1 0,-1-1-1,0 0 1,1 0 0,-11 6-1,4-3-195,1-1-1,-1 0 0,0-1 0,-20 7 1,9-9-2780,5-2-3577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67 96,'0'0'21412,"-1"8"-19789,0-6-1501,1 0-1,-1 1 1,1-1-1,0 0 0,0 1 1,0-1-1,0 0 1,0 1-1,1-1 1,-1 0-1,1 0 1,0 4-1,0-5-76,-1 0 0,1-1 0,-1 1 0,1-1 0,-1 1 0,1-1 0,-1 1 0,1-1 0,-1 1-1,1-1 1,0 0 0,-1 1 0,1-1 0,0 0 0,-1 0 0,1 1 0,0-1 0,-1 0 0,1 0 0,0 0 0,0 0 0,28-7 564,-24 4-576,0 0 1,0-1 0,-1 0-1,0 0 1,0 0 0,0-1-1,0 1 1,-1-1 0,0 0-1,4-7 1,-6 10-23,1-1 0,-1 1 0,0-1 0,0 1 1,0-1-1,-1 1 0,1-1 0,-1 0 0,1 1 0,-1-1 0,0-3 0,0 5-7,0 0 0,-1 0 0,1 0 0,0 1-1,-1-1 1,1 0 0,0 0 0,-1 0 0,1 0 0,-1 0 0,0 0-1,1 1 1,-1-1 0,0 0 0,1 0 0,-1 1 0,0-1 0,0 0-1,0 1 1,1-1 0,-1 1 0,0-1 0,0 1 0,0 0 0,0-1-1,0 1 1,0 0 0,0 0 0,-1-1 0,-3 1-14,-1-1 1,1 1-1,-1 0 0,1 0 1,-1 1-1,1-1 1,-1 1-1,1 0 1,0 1-1,0-1 0,-1 1 1,1 0-1,0 1 1,1-1-1,-1 1 0,0 0 1,1 0-1,-1 0 1,1 1-1,0 0 1,-4 4-1,4-4 0,0 0 0,0 1 1,1-1-1,-1 1 0,1 0 0,0 0 1,1 0-1,-1 1 0,1-1 1,0 1-1,0-1 0,1 1 0,0 0 1,0-1-1,0 1 0,0 0 0,1 0 1,0 0-1,2 11 0,-2-15 12,1 0 0,0 0-1,0 0 1,0-1 0,0 1 0,1 0 0,-1 0-1,0-1 1,1 1 0,-1 0 0,1-1 0,0 0-1,-1 1 1,1-1 0,0 0 0,0 0 0,0 0-1,0 0 1,0 0 0,0 0 0,0 0 0,0-1-1,0 1 1,0-1 0,0 0 0,1 0 0,-1 1-1,0-1 1,0-1 0,0 1 0,4-1-1,5 0 16,0 0-1,0-1 0,-1 0 0,1-1 1,10-4-1,7-6 31,-1-1 0,0-2 0,45-33 0,-12 8 422,-49 37-436,-12 10-58,0-5 33,-3 11 74,0 1 1,-1-1 0,-10 18-1,10-21-19,0 1-1,0-1 0,1 1 0,0 0 0,1 0 0,0 0 0,-2 18 0,5-27-37,0 0 0,0-1-1,0 1 1,0 0 0,0-1 0,0 1-1,0 0 1,0 0 0,0-1 0,0 1-1,1 0 1,-1-1 0,0 1 0,0 0-1,1-1 1,-1 1 0,0-1 0,1 1-1,-1 0 1,1-1 0,-1 1 0,1-1-1,-1 1 1,1-1 0,-1 0 0,1 1-1,0-1 1,-1 1 0,1-1 0,-1 0-1,2 1 1,26-3 490,25-20-103,0-9-327,-25 15-218,40-19-1,-68 35 117,0 0 0,1-1 0,-1 1 0,1 0 0,-1 0 0,0-1 0,1 1-1,-1 0 1,1 0 0,-1 0 0,1-1 0,-1 1 0,1 0 0,-1 0 0,1 0-1,-1 0 1,0 0 0,1 0 0,-1 0 0,1 0 0,-1 0 0,1 0 0,-1 0 0,1 0-1,-1 1 1,1-1 0,-1 0 0,1 0 0,-1 0 0,0 1 0,1-1 0,-1 0-1,1 0 1,-1 1 0,0-1 0,1 0 0,-1 1 0,0-1 0,1 0 0,-1 1-1,0-1 1,1 1 0,-7 25-70,-24 34-207,27-56 50,-3 7 1003,4-6-4891,14-14-6812,6-12 2354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64 18161,'0'0'5552,"0"8"-4105,0-6-1387,0-1 0,0 1 0,0 0-1,0 0 1,0 0 0,1 0 0,-1 0 0,0 0 0,1-1 0,0 1 0,-1 0 0,1 0 0,0-1 0,0 1 0,0 0-1,0-1 1,0 1 0,0-1 0,1 1 0,-1-1 0,0 0 0,3 2 0,-2-2-38,1 0 0,-1 0 0,0-1 0,1 1 0,-1-1 0,0 0 0,1 0 0,-1 1 0,1-2 0,-1 1 0,0 0 0,1 0 0,-1-1 0,0 1 0,1-1 0,-1 0 0,0 0 0,0 0 0,1 0 0,-1 0 0,0 0 0,0-1 0,2-1 0,1 0-2,0-1 1,-1 0 0,1 0 0,-1 0-1,0-1 1,0 1 0,-1-1 0,1 0-1,4-9 1,-7 13-23,-1 0 0,1 0 1,0 0-1,-1-1 0,1 1 0,-1 0 0,0-1 0,1 1 0,-1 0 0,0-1 1,0 1-1,0 0 0,0-1 0,0 1 0,0-1 0,0 1 0,0 0 0,0-1 0,-1 1 1,1 0-1,-1-1 0,1 1 0,-1 0 0,1 0 0,-1-1 0,0 1 0,0 0 1,1 0-1,-1 0 0,0 0 0,0 0 0,0 0 0,0 0 0,0 0 0,0 1 1,-1-1-1,1 0 0,0 0 0,0 1 0,-1-1 0,1 1 0,0-1 0,0 1 1,-1 0-1,1-1 0,0 1 0,-2 0 0,-3-1-19,0 1 1,1 0-1,-1 0 0,1 0 1,-1 0-1,1 1 0,-1 0 1,1 0-1,-1 1 0,1-1 1,0 1-1,-1 0 0,1 1 1,0-1-1,0 1 0,1 0 1,-1 0-1,1 1 0,-8 6 1,8-6 27,0-1-1,0 1 1,1 0 0,-1 0-1,1 1 1,0-1 0,0 1 0,1-1-1,-1 1 1,1 0 0,0 0-1,0 0 1,0 0 0,1 1 0,0-1-1,0 0 1,0 1 0,1-1-1,0 0 1,0 9 0,1-14-4,-1 1 1,0 0 0,1 0 0,-1 0-1,1 0 1,-1 0 0,1-1-1,0 1 1,-1 0 0,1 0-1,0-1 1,-1 1 0,1 0-1,0-1 1,0 1 0,0-1 0,0 1-1,-1-1 1,1 0 0,0 1-1,0-1 1,0 0 0,0 1-1,0-1 1,0 0 0,0 0-1,2 0 1,31 0 125,-28-1-94,14-2 7,0-1-1,-1 0 1,0-2 0,1 0 0,-2-2 0,1 0 0,30-18 0,-29 14-26,1 2 0,1 0 1,0 1-1,41-11 0,-62 20-7,-1 0-1,1 0 1,-1 0-1,0 0 1,1 0 0,-1 1-1,1-1 1,-1 0-1,0 0 1,1 0 0,-1 0-1,1 0 1,-1 0-1,0 1 1,1-1 0,-1 0-1,0 0 1,1 1-1,-1-1 1,0 0 0,1 1-1,-1-1 1,0 0-1,0 0 1,1 1 0,-1-1-1,0 1 1,0-1-1,0 0 1,0 1 0,1-1-1,-1 0 1,0 1-1,0-1 1,0 1-1,0-1 1,0 1 0,0-1-1,0 0 1,0 1-1,0-1 1,0 1 0,0-1-1,0 1 1,-3 20 464,-18 33 444,16-45-765,1 1 0,1-1 0,-1 0 0,2 1-1,-1 0 1,-1 13 0,4-22-139,0 0 0,0-1 0,0 1 0,0 0 0,0 0 0,0-1 0,0 1 0,0 0 0,0 0 0,1-1 0,-1 1 0,0 0-1,0-1 1,1 1 0,-1 0 0,0-1 0,1 1 0,-1 0 0,1-1 0,-1 1 0,1-1 0,-1 1 0,1-1 0,-1 1 0,1-1 0,0 1 0,-1-1 0,1 1 0,0-1 0,-1 0 0,1 1 0,1-1 0,29-2 287,-21-1-261,0-1 1,0 0-1,-1 0 0,10-7 0,115-86-440,-134 97 396,0-1 0,1 1 0,-1-1-1,0 1 1,1 0 0,-1-1 0,0 1-1,1 0 1,-1-1 0,1 1 0,-1 0 0,0 0-1,1 0 1,-1-1 0,1 1 0,-1 0-1,1 0 1,-1 0 0,1 0 0,-1 0 0,0-1-1,1 1 1,-1 0 0,1 0 0,-1 0-1,1 1 1,-1-1 0,1 0 0,-1 0 0,1 0-1,-1 0 1,1 0 0,0 1 0,-5 16-6,-21 32 125,21-42-125,-7 20 899,7-16-2793,0 0-6789,8-20-3531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17232,'0'0'7079,"2"54"-5285,-4-23-833,-3 4-481,-3-1-320,5-3-96,-2-2 0,5-6-160,0-2-705,-2-4-672,-2-6-609,-1-6-480,-4-5-1826,-5 0-2403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14286,'0'0'9801,"48"-47"-9161,-13 40 65,13-3-321,5 1-320,0 0-64,-5 2-224,0 2-1217,-6 1-1154,-10 4-1793,-9 0-3267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16720,'0'0'1735,"-9"12"309,-2 3-1434,0 1-1,1 0 0,1 1 1,1 0-1,0 1 0,-5 19 1,5-6-244,2 0 1,1 0-1,1 1 1,2 0 0,2 50-1,0-79-401,0-1-1,0 1 0,1 0 0,-1-1 1,1 1-1,-1-1 0,1 1 1,0-1-1,0 1 0,0-1 1,0 0-1,0 1 0,1-1 1,-1 0-1,1 0 0,-1 0 1,1 0-1,0 0 0,0 0 1,0 0-1,0-1 0,0 1 1,0-1-1,0 1 0,0-1 1,1 0-1,-1 0 0,1 0 1,4 1-1,-4-1-372,1-1 1,-1 1-1,1-1 0,-1 0 1,1 0-1,-1-1 1,1 1-1,-1-1 0,6-1 1,-5 1-685,0-1 0,1 0 1,-1 0-1,0 0 0,0 0 1,0-1-1,5-4 0,16-17-9141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14574,'0'0'4489,"0"9"-3042,0 0-1147,0-1-1,1 0 1,0 1-1,0-1 1,1 0-1,5 15 1,-6-21-264,0 1 1,0 0-1,1-1 1,-1 1-1,1-1 1,0 1-1,-1-1 1,1 0-1,0 0 0,0 0 1,1 0-1,-1 0 1,0 0-1,1 0 1,-1-1-1,1 1 1,0-1-1,-1 0 1,1 0-1,0 0 1,0 0-1,-1 0 0,1-1 1,0 1-1,0-1 1,0 0-1,3 0 1,0 0 32,0-1 0,-1 0 0,1 0 0,-1-1 0,1 1 0,-1-1 0,0 0 0,1-1 0,-1 1 0,0-1-1,0 0 1,-1-1 0,1 1 0,-1-1 0,7-6 0,-6 5-53,0-1 0,0 0-1,-1 1 1,0-2 0,0 1-1,0 0 1,-1-1 0,1 0 0,-2 1-1,1-1 1,2-12 0,-5 19-15,0 0 0,0 0 0,0 1 0,-1-1 0,1 0 0,0 0 0,0 0 1,0 1-1,0-1 0,-1 0 0,1 0 0,0 0 0,0 0 0,-1 0 0,1 0 1,0 1-1,0-1 0,0 0 0,-1 0 0,1 0 0,0 0 0,0 0 0,-1 0 1,1 0-1,0 0 0,0 0 0,-1 0 0,1 0 0,0 0 0,0 0 1,-1 0-1,1 0 0,0-1 0,0 1 0,-1 0 0,1 0 0,0 0 0,0 0 1,0 0-1,-1 0 0,1-1 0,0 1 0,0 0 0,0 0 0,0 0 0,-1 0 1,1-1-1,0 1 0,0 0 0,0 0 0,0-1 0,0 1 0,0 0 0,0 0 1,0-1-1,-1 1 0,1 0 0,0 0 0,0 0 0,0-1 0,0 1 0,0-1 1,-15 17 119,-25 50 305,37-61-322,1 0-1,0-1 1,0 2-1,1-1 1,-1 0-1,1 0 1,0 0 0,1 1-1,-1-1 1,1 0-1,0 1 1,1 7-1,0-12-62,0 0 0,0 0 0,0 0 0,0 0-1,0 0 1,0 0 0,1 0 0,-1 0 0,0-1 0,0 1 0,1 0 0,-1-1-1,0 1 1,1-1 0,-1 0 0,1 1 0,-1-1 0,1 0 0,-1 0-1,1 0 1,-1 0 0,1 0 0,-1 0 0,0 0 0,1 0 0,1-1 0,43-6 531,-32 2-541,0 0 0,-1 0-1,15-10 1,-24 13-40,0 0 0,0 0 0,0-1 0,0 1 1,-1-1-1,1 0 0,-1-1 0,0 1 0,0 0 0,0-1 0,0 0 0,0 0 0,-1 0 1,3-4-1,-5 8 5,0-1 1,0 1 0,0 0-1,1-1 1,-1 1 0,0 0-1,0-1 1,0 1 0,0-1-1,0 1 1,0 0-1,0-1 1,0 1 0,0-1-1,0 1 1,0 0 0,0-1-1,0 1 1,0-1 0,0 1-1,0 0 1,-1-1 0,1 1-1,0 0 1,0-1 0,0 1-1,-1 0 1,1-1 0,0 1-1,0 0 1,-1-1-1,1 1 1,0 0 0,-1 0-1,1-1 1,0 1 0,-1 0-1,1 0 1,0 0 0,-1-1-1,1 1 1,0 0 0,-1 0-1,1 0 1,-1 0 0,1 0-1,0 0 1,-1 0 0,0 0-1,-25 5-171,11-2 190,22-15 286,64-69-34,-69 81-307,-1 1 0,1-1-1,-1 1 1,1-1 0,0 1 0,-1 0 0,1 0 0,-1 0 0,0 0-1,1 0 1,-1 0 0,0 0 0,0 0 0,1 0 0,0 3 0,4 1-140,1-2-282,0 1-1,0-1 1,1 0 0,-1 0-1,1-1 1,-1 0 0,1 0 0,0-1-1,0 0 1,0 0 0,0-1 0,0 0-1,0-1 1,0 0 0,0 0 0,0 0-1,7-3 1,-10 2 303,0 1 1,-1-1-1,1 1 0,-1-1 0,0-1 0,0 1 1,0 0-1,0-1 0,0 0 0,0 0 1,-1 0-1,1-1 0,-1 1 0,0-1 1,0 1-1,3-6 0,-5 5 394,1 1 0,-1-1 0,0 1 0,0-1 0,0 0 0,0 1 0,-1-1 0,1 0 0,-1 0 0,0 0 0,0 1 0,-1-1 0,1 0 0,-2-4 0,2 7-159,0 0 0,-1 0 1,1 0-1,-1 0 0,1 0 1,-1 0-1,0 0 0,1 0 1,-1 1-1,0-1 0,0 0 1,1 0-1,-1 1 0,0-1 1,0 1-1,0-1 0,0 0 1,0 1-1,0 0 0,0-1 1,0 1-1,0-1 0,0 1 1,0 0-1,0 0 0,0 0 1,0 0-1,0 0 0,0 0 1,0 0-1,0 0 0,0 0 1,0 0-1,-1 0 0,1 1 1,0-1-1,0 0 0,0 1 1,0-1-1,1 1 0,-1-1 1,0 1-1,-1 0 0,-4 2 58,1-1-1,0 1 0,-1 0 1,1 1-1,0-1 0,-6 7 1,4-2 53,0 1-1,0 0 1,1 1 0,-9 16 0,13-22-72,0 0-1,0 1 1,1-1 0,-1 1 0,1-1-1,0 1 1,0-1 0,1 1 0,-1 0 0,1-1-1,0 1 1,0 0 0,2 8 0,-1-11-83,0 0 0,-1-1 1,1 1-1,1 0 0,-1-1 1,0 1-1,0-1 0,1 1 1,-1-1-1,0 0 0,1 0 1,-1 1-1,1-1 0,0 0 1,-1 0-1,1-1 0,0 1 1,0 0-1,0 0 0,-1-1 1,1 1-1,0-1 0,0 0 1,3 1-1,53 0 537,-49-1-473,16-3-78,0-1 1,0-2-1,-1 0 0,0-2 0,0 0 0,42-23 0,-44 22 10,-69 84 997,47-75-1019,-1 1 1,1 0-1,-1 0 1,1 0-1,-1 0 1,1 0-1,0 0 1,0 0-1,-1 0 0,1 0 1,0 0-1,0 0 1,0 0-1,0-1 1,0 1-1,0 0 0,0 0 1,0 0-1,0 0 1,0 0-1,1 0 1,-1 0-1,0 0 1,1 0-1,-1 0 0,1 0 1,0 1-1,0-1 8,0-1-1,1 1 1,-1 0-1,1-1 1,-1 1-1,1-1 0,-1 1 1,0-1-1,1 0 1,-1 0-1,1 0 1,0 0-1,-1 0 0,1 0 1,2 0-1,11-3-33,-1 0-1,27-10 0,-31 10-179,3 0-440,38-15-750,-32 3-1980,-18 14 2987,0 0-1,-1 0 1,1 0 0,-1 0-1,1 0 1,-1 1 0,0-1-1,1 0 1,-1 0 0,0 0-1,0 0 1,1 0 0,-1-1-1,0 1 1,0 0 0,0 0-1,0 0 1,-1-2-1,-5-13-9113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12492,'0'0'6182,"44"0"-4773,-11 2-352,6 4-865,7 1-256,-3-3-2530,-2-4-7784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14318,'0'0'12395,"28"54"-12331,-17-27-1409,1 2-1986,-6-3-2114,-1-5-4773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12940,'0'0'8809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12043,'0'0'4533,"11"-9"-3236,4-4-895,1 1 0,33-18 0,-43 27-297,1-1 0,0 1 1,0 0-1,1 1 0,-1-1 0,0 2 0,1-1 0,0 1 0,-1 0 1,1 0-1,0 1 0,13 1 0,-20-1-98,1 1-1,-1-1 1,0 0 0,0 1 0,0-1-1,1 0 1,-1 1 0,0 0-1,0-1 1,0 1 0,0 0 0,0-1-1,0 1 1,0 0 0,0 0 0,-1 0-1,1 0 1,0 0 0,0 0-1,-1 0 1,1 0 0,0 0 0,-1 0-1,1 0 1,0 3 0,-1-1 71,1 0 0,-1 1 1,0-1-1,0 1 0,0-1 1,0 0-1,-1 1 0,0-1 1,-1 5-1,-2 5 169,0-1 0,-1-1 1,0 1-1,-9 11 0,-21 26 206,25-38-218,1 1 0,1 0 0,0 1 0,0-1 0,-9 26 0,16-38-221,1 1 0,0-1 0,0 1-1,0 0 1,0-1 0,0 1 0,0-1 0,0 1-1,0-1 1,0 1 0,0-1 0,0 1 0,0-1-1,0 1 1,1-1 0,-1 1 0,0-1 0,0 1-1,1-1 1,-1 1 0,0-1 0,0 1 0,1-1-1,-1 0 1,0 1 0,1-1 0,-1 1 0,1-1 0,-1 0-1,1 0 1,-1 1 0,0-1 0,1 0 0,-1 0-1,1 1 1,0-1 0,30 4 173,28-10 28,11-14-1463,-66 18 602,1 0 0,-1 0 0,0-1 0,0 1 0,1-1-1,-2 0 1,5-4 0,-1-5-5423,-6-1-3145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15118,'0'0'4805,"83"15"-4421,-35-15-160,8 0-127,1-10-1187,-2-4-3298,-4 1-3363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17232,'0'0'8905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8296,'0'0'13228,"7"48"-11274,-7-19-320,0 1-577,0 3-385,0-3-255,0 3-193,0-2-192,0-1 0,0-2-32,4-1-352,-3-2-1090,1-5-1601,-2-6-1056,0-5-3396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16496,'0'0'5114,"12"-9"-3545,-4 4-1355,-2 0-87,0 1 1,0-1 0,0 1-1,0 1 1,1 0 0,0-1 0,-1 2-1,1-1 1,1 1 0,-1 0 0,0 1-1,12-2 1,-12 3-12,23-1 148,-1 1 0,40 4 0,-62-3-265,0 0 0,0 1 0,0-1 0,-1 1 0,1 0 0,0 1 0,-1 0 0,0 0 0,1 0 0,-1 1 0,0 0 0,-1 0 0,1 0 0,-1 1 0,8 8 0,-11-10 8,0 0 1,-1-1-1,0 1 1,0 0-1,0 0 1,0-1-1,0 1 1,0 0-1,-1 0 1,1 0-1,-1 0 1,0 0-1,0 0 1,0 0-1,0 0 1,0 0-1,-1 0 1,0 0-1,1 0 1,-1 0-1,0 0 1,0 0-1,-1-1 1,1 1 0,-1 0-1,1-1 1,-1 1-1,0-1 1,0 0-1,0 1 1,0-1-1,-4 3 1,-8 8 6,0 0 1,-1 0 0,-29 16-1,34-22-112,73-16-2860,-57 9 2939,0-1 0,0 1-1,0 0 1,0 0 0,0 1 0,0 0-1,0 0 1,0 0 0,0 1-1,0 0 1,0 0 0,9 5 0,-12-5 68,0 0 1,-1 1-1,1-1 1,0 1-1,-1 0 1,0 0-1,1 0 1,-1 0-1,-1 0 1,1 1-1,0-1 1,-1 1-1,1-1 0,-1 1 1,0-1-1,0 1 1,-1-1-1,1 1 1,-1 0-1,0 0 1,0 7-1,-1-4 156,1-1 0,-1 1 0,-1 0 0,1 0 0,-1-1 0,-1 1 0,1-1 0,-1 1-1,0-1 1,0 0 0,-1 0 0,0-1 0,0 1 0,0-1 0,-1 1 0,0-1 0,0-1 0,0 1-1,0-1 1,-1 0 0,0 0 0,-11 5 0,6-3-42,0-1 0,0 0 0,0-1 0,-1 0 1,1-1-1,-1 0 0,0-1 0,0 0 0,0-1 0,0-1 0,0 0 0,-19-2 1,30 2-264,-1 0 1,1-1 0,0 1 0,-1-1 0,1 1-1,-1-1 1,1 1 0,0-1 0,0 0 0,0 0-1,-1 0 1,1 0 0,0 0 0,0 0 0,0 0-1,0 0 1,0 0 0,1 0 0,-1-1 0,0 1-1,0 0 1,1-1 0,-1 1 0,1 0 0,-1-1-1,1 1 1,0-1 0,-1-1 0,1 0-505,-1 0 1,1 0 0,0 0 0,0 0-1,1 0 1,-1 0 0,1 0 0,-1 0-1,1 0 1,0 0 0,0 1-1,0-1 1,2-3 0,12-13-6321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16047,'0'0'2146,"-5"0"4388,12 0-6662,3 0-961,3 0-1281,-4-8-1762,0-3-5125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90 15855,'0'0'6112,"-9"3"-5092,1 0-822,0 1 0,0 0 0,1 0 0,-1 0 0,1 1 0,-12 10-1,16-12-124,0-1 0,1 1 0,-1 0 0,1-1 0,-1 1 0,1 0 0,0 1 0,0-1 0,1 0 0,-1 0 0,1 1 0,-1-1 0,1 1 0,0 0 0,1-1 0,-1 1 0,0-1 0,1 1 0,0 0 0,0 0 0,0-1 0,1 6 0,0-8-60,0 0 0,-1 0 0,1 0-1,0 0 1,0 0 0,0 0 0,0 0-1,0-1 1,0 1 0,1 0 0,-1-1-1,0 1 1,0-1 0,0 1 0,1-1-1,-1 1 1,0-1 0,1 0 0,-1 1-1,0-1 1,1 0 0,-1 0 0,0 0-1,1 0 1,-1-1 0,0 1-1,2 0 1,41-7 276,-27-1-285,0 0 1,0 0-1,-1-2 0,25-18 0,-24 16-80,0 1 0,0 0 0,32-13 0,-49 24 73,0-1-1,1 1 1,-1 0 0,1 0-1,-1 0 1,0-1-1,1 1 1,-1 0-1,0 0 1,1 0 0,-1 0-1,1 0 1,-1 0-1,0 0 1,1 0-1,-1 0 1,1 0 0,-1 0-1,0 0 1,1 0-1,-1 0 1,1 0-1,-1 0 1,0 0 0,1 1-1,-1-1 1,0 0-1,1 0 1,-1 0-1,0 1 1,1-1 0,-1 0-1,0 0 1,1 1-1,-1-1 1,0 0-1,1 1 1,-3 18-238,-19 25-185,18-38 401,1-3-123,0 1-1,0 0 0,0 0 1,1 0-1,0 0 0,-1 0 1,2 0-1,-1 1 1,0-1-1,1 8 0,0-11 94,0-1 0,0 1-1,0 0 1,1 0-1,-1-1 1,0 1 0,1 0-1,-1-1 1,0 1 0,1 0-1,-1-1 1,1 1 0,-1-1-1,1 1 1,-1-1-1,1 1 1,-1-1 0,1 1-1,0-1 1,-1 0 0,1 1-1,0-1 1,0 1-1,2-1-38,0 1 0,-1-1 0,1 1 0,0-1 0,-1 0 0,1 0 0,-1-1 0,1 1 0,0 0 0,2-2 0,8-1-964,0-2 0,0 0-1,-1 0 1,1-1 0,-1-1 0,-1 0 0,1 0 0,14-13 0,-11 7-233,-1 0 0,0-1-1,-1 0 1,-1-1 0,15-22 0,-11 3 4104,-13 10 4602,-3 24-7275,0 0-1,0-1 1,0 1-1,0 0 0,0 0 1,0 0-1,0-1 1,0 1-1,0 0 0,0 0 1,0-1-1,0 1 1,0 0-1,0 0 0,0 0 1,-1-1-1,1 1 1,0 0-1,0 0 0,0 0 1,0 0-1,-1-1 0,1 1 1,0 0-1,0 0 1,0 0-1,-1 0 0,1 0 1,0 0-1,0 0 1,0 0-1,-1 0 0,1 0 1,0-1-1,0 1 1,-1 0-1,1 0 0,0 0 1,0 0-1,0 0 1,-1 1-1,1-1 0,-16 5 1549,-10 11-1106,23-14-482,0 1 0,0-1 0,0 1 0,0 0 0,0 0 0,1 1 0,-1-1-1,1 0 1,0 1 0,0-1 0,0 1 0,0 0 0,1 0 0,-1 0 0,1 0 0,0 0 0,0 0-1,1 0 1,-1 4 0,2-3-133,-1-1 0,1 0 0,0 0-1,1-1 1,-1 1 0,1 0 0,0 0-1,0-1 1,0 1 0,0-1 0,1 1-1,-1-1 1,1 0 0,0 0 0,0 0 0,0 0-1,0-1 1,6 4 0,-4-2-48,0 0 1,0 0-1,-1 1 1,0-1-1,0 1 1,0 0-1,6 10 0,-9-14 104,0 0-1,-1 0 0,1 1 0,0-1 0,-1 1 0,1-1 0,-1 1 0,0-1 0,1 1 0,-1-1 0,0 1 0,0-1 0,0 1 0,0-1 0,0 1 0,0-1 0,-1 1 0,1-1 0,0 1 0,-1-1 0,1 1 0,-1-1 0,0 1 0,1-1 0,-1 0 0,0 1 0,0-1 0,0 0 0,0 0 0,0 0 1,0 0-1,0 0 0,0 0 0,0 0 0,-1 0 0,-1 1 0,-5 3 6,1-1 1,-1 0 0,0 0-1,-1-1 1,-14 4 0,-3-7-5460,19-6-4856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16367,'0'0'7410,"-2"12"-7154,-2 14-156,2 0-1,0 0 0,2 0 1,6 46-1,3-5-837,-8-45-2903,0 0-4963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13357,'0'0'9929,"74"-12"-9160,-35 8-97,4 2-191,5-2-225,1 1-192,6 2-32,-9 1-801,2 0-1537,-15-3-1505,-8-3-3428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16 154 8456,'0'0'16069,"-7"-9"-15498,5 19-491,0-1 0,0 1 0,2-1 0,-1 20 0,0 59 203,1-88-275,0 1 0,0 0 0,0-1 1,1 1-1,-1 0 0,0-1 0,1 1 0,-1 0 0,0-1 0,1 1 1,-1-1-1,1 1 0,-1-1 0,1 1 0,-1-1 0,1 1 0,-1-1 1,1 1-1,0-1 0,-1 0 0,1 0 0,0 1 0,-1-1 0,1 0 1,0 0-1,-1 1 0,1-1 0,0 0 0,-1 0 0,1 0 0,0 0 1,-1 0-1,1 0 0,0 0 0,0 0 0,-1-1 0,1 1 0,0 0 1,-1 0-1,1 0 0,0-1 0,0 0 0,32-13 688,-18 3-653,-1 0 1,-1-1-1,1-1 0,-2 0 0,0-1 0,-1 0 0,0-1 0,-1 0 0,0-1 1,-2 0-1,0 0 0,8-22 0,-14 15 83,-12 28 10,-14 33 13,23-36-142,-4 9 30,-1 1-1,2-1 1,-1 1-1,1 1 1,1-1-1,1 0 0,-3 18 1,5-30-29,0 1 1,0-1-1,1 0 0,-1 0 1,0 1-1,0-1 1,0 0-1,0 1 0,0-1 1,0 0-1,0 0 0,0 1 1,0-1-1,1 0 1,-1 0-1,0 1 0,0-1 1,0 0-1,1 0 1,-1 0-1,0 1 0,0-1 1,0 0-1,1 0 0,-1 0 1,0 0-1,1 0 1,-1 1-1,0-1 0,0 0 1,1 0-1,-1 0 1,0 0-1,0 0 0,1 0 1,-1 0-1,0 0 0,1 0 1,-1 0-1,18-4 373,14-12 318,2-6-442,-25 15-257,-1 1 0,2 0 0,-1 0 0,1 1-1,0 0 1,0 1 0,0 0 0,0 0 0,1 1 0,0 1 0,20-3 0,-29 5 2,-1 1 0,1-1 0,0 0 0,-1 1 1,1-1-1,0 1 0,-1 0 0,1-1 0,-1 1 0,0 0 1,1 0-1,-1 0 0,1 0 0,-1 0 0,0 1 0,0-1 1,0 0-1,0 0 0,0 1 0,0-1 0,0 1 0,0-1 1,0 1-1,-1-1 0,1 1 0,-1-1 0,1 1 0,-1 0 0,0-1 1,1 4-1,3 57 455,-4-50-394,0-11 348,0-30 988,-3-78-1179,0-3-3419,43 125-6314,-35-14 5045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13036,'0'0'8328,"64"-4"-8007,-22 11-193,0-1-481,3-1-2690,-6-5-5573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12940,'7'-10'6329,"10"5"-3884,27 3-2173,-30 2 766,8-2-489,-5 1-312,1 0-1,-1 1 0,0 1 0,22 3 0,-38-4-231,0 0 0,0 0-1,0 0 1,0 0 0,0 0 0,0 0 0,0 1-1,0-1 1,0 0 0,0 1 0,0-1 0,0 1-1,0-1 1,0 1 0,0-1 0,0 1 0,-1-1-1,1 1 1,0 0 0,0 0 0,-1-1 0,1 1-1,0 0 1,-1 0 0,1 0 0,-1 0 0,1 0-1,-1 0 1,1 0 0,-1 0 0,0 0 0,0 0-1,1 0 1,-1 0 0,0 0 0,0 0 0,0 0-1,0 0 1,0 0 0,0 0 0,0 0 0,-1 0-1,1 0 1,0 0 0,-1 0 0,1 0 0,0 0-1,-1 0 1,1 0 0,-1-1 0,1 1 0,-2 1-1,-1 2 34,0 0 1,0 0-1,0 0 0,-1-1 0,0 0 0,1 1 0,-1-1 0,-1 0 0,-5 3 0,2-2 27,-1-1 0,0 1 0,1-1-1,-1-1 1,0 0 0,-1 0-1,-14 1 1,45 17-27,-9-12-60,-1 0 1,0 1 0,0 0 0,11 14 0,-19-20 46,-1 1-1,1 0 1,-1 0-1,0 0 1,0 0-1,0 0 1,0 0 0,-1 0-1,0 1 1,0-1-1,0 0 1,0 1-1,-1-1 1,1 1-1,-1-1 1,0 1-1,-1 5 1,0-7 78,-1 0-1,1-1 1,0 1-1,-1 0 1,0 0 0,0-1-1,0 1 1,0-1 0,0 0-1,0 0 1,-1 0 0,1 0-1,-1 0 1,1 0-1,-1 0 1,0-1 0,0 1-1,1-1 1,-6 2 0,-60 20 1177,66-23-1234,-15 5 293,-1 0 0,0-2 0,1 0 0,-1-1 0,-32 0 0,49-2-344,0-1 1,-1 1-1,1 0 0,0 0 0,0-1 1,0 1-1,0-1 0,0 1 0,0-1 1,0 1-1,0-1 0,0 1 0,0-1 1,0 0-1,0 0 0,1 1 0,-1-1 1,0 0-1,0 0 0,1 0 1,-1 0-1,1 0 0,-1 0 0,1 0 1,-1 0-1,1 0 0,-1 0 0,1 0 1,0 0-1,0-1 0,0 1 0,-1 0 1,1 0-1,0 0 0,0 0 0,1 0 1,-1-1-1,0 1 0,0 0 1,0 0-1,1 0 0,-1 0 0,1-1 1,0-2-299,0 0 0,1 0 0,-1 0 0,1 0 1,0 1-1,0-1 0,0 0 0,0 1 0,0 0 0,5-5 1,44-26-9067,-23 17-1281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4164,'5'-6'14638,"-5"26"-13837,0 7-193,4 6-416,-4 8-96,2 2-96,-2 0 32,5-3 0,-5-3-32,0-5 32,0-10-160,0-9-224,0-9-577,0-13-5317,0-13 1602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1281,'0'0'16672,"9"-6"-15572,0 0-854,1 1 0,0 0 0,0 0 0,0 1 0,1 1 1,-1 0-1,1 0 0,20-2 0,-22 4-184,23-1-6,0-2 0,-1-1 0,1-2 0,-1-1 0,0-1 0,30-14 0,-60 23-45,-2 73 29,-1-32 104,2-1 1,2 1 0,13 74 0,-14-110-266,23 119 214,-21-71-4752,-5-42-1144,-8-6-3689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15375,'0'0'6438,"77"26"-5542,-34-35-287,6-6-449,8 1-96,-2-2-64,-4 2-1409,-7 2-1954,-10 3-3235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12876,'0'0'6791,"10"-8"-5596,-3 2-1029,1 1 0,0-1 0,0 1 0,0 1 0,1 0 0,-1 0 0,1 0 0,0 1 0,0 0-1,1 1 1,-1 0 0,18-1 0,-26 3-148,0 0-1,0 0 0,0 0 1,1 0-1,-1 0 1,0 1-1,0-1 1,0 0-1,0 1 1,0-1-1,0 0 0,0 1 1,0-1-1,0 1 1,-1 0-1,1-1 1,0 1-1,0 0 1,0-1-1,0 1 0,-1 0 1,1 0-1,0 0 1,-1 0-1,1 0 1,-1 0-1,1 0 1,-1 0-1,0 0 0,1 0 1,-1 0-1,0 0 1,1 0-1,-1 0 1,0 0-1,0 0 1,0 0-1,0 0 0,0 0 1,0 0-1,-1 0 1,1 0-1,0 1 1,0-1-1,-1 0 1,1 0-1,-1 1 0,-1 4 127,0-1 0,0 1-1,0 0 1,-1-1-1,0 0 1,0 0-1,-5 8 1,-13 9 382,-41 33 1,39-36 273,-36 38 0,98-56-875,-18-5-358,-1 0-1,1-1 1,34-14-1,18-14-7222,-52 22 770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8552,'-11'0'3192,"5"0"-2832,-1 1 0,0-1 0,1 1 0,0 0 0,-1 1 0,1 0 0,0 0 0,-1 0 0,1 0 0,0 1 0,1 0 0,-1 1 0,1-1 0,-1 1 0,1 0 0,0 0 0,0 1 0,1-1 0,-1 1 0,-4 7 0,-1 5-200,2 1 1,0 1-1,0-1 1,2 1-1,0 0 1,2 1-1,0-1 1,1 1-1,0 0 1,2 0-1,1 0 1,0 0 0,6 38-1,-4-49-139,0 0 1,1 0-1,0 0 0,0-1 0,1 1 1,0-1-1,0 0 0,1 0 1,0 0-1,0 0 0,1-1 0,0 0 1,1 0-1,-1-1 0,1 1 1,0-1-1,1-1 0,0 0 0,-1 0 1,2 0-1,-1-1 0,0 0 1,1-1-1,0 0 0,12 3 0,-5-2-3,-1-1-1,1-1 0,0-1 0,0 0 0,0-1 1,0 0-1,-1-2 0,1 0 0,0 0 0,0-1 1,-1-1-1,0-1 0,0 0 0,17-9 0,-18 7 114,0-1-1,0 0 1,-1-1-1,0 0 1,-1-1-1,0 0 1,0-1-1,-1 0 1,-1-1-1,0-1 1,0 1-1,-1-1 1,-1-1-1,0 0 1,-1 0-1,-1 0 0,0-1 1,-1 0-1,0 0 1,-1 0-1,-1-1 1,-1 0-1,0 1 1,-1-32-1,-1 41-69,0 1 0,-1-1-1,0 1 1,-1-1 0,1 1-1,-1 0 1,0-1 0,0 1-1,-1 0 1,1 0 0,-1 0-1,0 1 1,0-1 0,-1 1-1,-6-7 1,4 6-78,-1 0 1,0 0 0,0 0-1,0 1 1,0 0-1,-1 1 1,1 0-1,-1 0 1,-12-3-1,-11 1-1394,0 0-1,0 3 1,0 0-1,-43 4 1,20 2-4381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5765,'3'-9'1455,"11"-29"3524,-8 15 1079,-16 77-2710,-12 80-681,17-93-3304,2-1 1,2 81-1,6-112-533,-2-6-526,0-17-8479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7303,'0'0'2877,"1"-9"-159,0-4-2628,3-22 7257,-4 35-7265,0 0 0,0 0-1,0 1 1,0-1 0,0 0-1,0 0 1,0 0 0,0 0-1,0 0 1,0 0 0,0 0-1,0 0 1,0 0 0,0 0-1,0 0 1,0 0 0,1 0-1,-1 0 1,0 0 0,0 0-1,0 0 1,0 0 0,0 0-1,0 0 1,0 0 0,0 0-1,0 0 1,0 0 0,0 0-1,0 0 1,1 0 0,-1 0-1,0 0 1,0 0 0,0 0-1,0 0 1,0 0 0,0 0-1,0 0 1,0 0 0,0 0-1,4 26 513,0 151 262,2 11-2924,-1-176 532,0-30-12900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13933,'0'0'7757,"8"3"-7314,10 4-185,1 0 0,0-2 1,0 0-1,1-1 0,-1-1 0,1-1 0,30 0 1,-40-2-252,1 0-1,-1-1 1,1 0 0,-1-1 0,1 0 0,-1-1 0,0 0 0,0 0 0,0-1 0,-1-1 0,1 1 0,-1-2 0,0 1 0,0-1-1,-1 0 1,12-12 0,-18 16 10,0 0 0,-1 0-1,1 0 1,0 0 0,-1 0-1,0 0 1,1-1-1,-1 1 1,0-1 0,0 1-1,-1 0 1,1-1 0,0 0-1,-1 1 1,1-1 0,-1-3-1,-11 35 59,3 24 210,3 0 0,2 1 0,2-1 0,8 80 0,10-61 61,-13-58-1062,0 0 0,-1 1 0,-1-1 0,1 17-1,-3-31 641,0 1-64,1-1 0,-1 0 0,0 0 0,0 0 0,0 1-1,0-1 1,0 0 0,0 0 0,0 0 0,0 1 0,0-1 0,0 0 0,0 0 0,0 1-1,-1-1 1,1 0 0,0 0 0,0 0 0,0 1 0,0-1 0,0 0 0,0 0 0,0 0 0,-1 0-1,1 1 1,0-1 0,0 0 0,0 0 0,0 0 0,-1 0 0,1 0 0,0 1 0,0-1-1,0 0 1,0 0 0,-1 0 0,1 0 0,0 0 0,0 0 0,-1 0 0,1 0 0,0 0-1,0 0 1,0 0 0,-1 0 0,1 0 0,0 0 0,0 0 0,0 0 0,-1 0 0,1 0 0,0 0-1,0 0 1,-1 0 0,1-1 0,-16 1-7371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11050,'0'0'9161,"55"30"-7816,-9-39-95,7-12-1,5-6-545,2 0-351,-1 5-225,-4 5-512,-11 12-1474,-12 5-1153,-9 4-3107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39 17360,'0'0'2472,"12"-3"-54,-5 1-2064,18-6 470,0 1 0,1 1-1,0 1 1,0 2-1,43-1 1,-67 4-821,-1 0-1,1 0 1,-1 0 0,1 1 0,-1-1-1,1 0 1,-1 1 0,1 0-1,-1-1 1,0 1 0,1 0 0,-1-1-1,0 1 1,0 0 0,0 0-1,1 0 1,-1 0 0,0 0 0,0 1-1,0-1 1,-1 0 0,1 0-1,0 1 1,0-1 0,-1 0-1,1 1 1,-1-1 0,1 1 0,-1-1-1,1 1 1,-1-1 0,0 1-1,0-1 1,0 1 0,0-1 0,0 1-1,0-1 1,0 1 0,-1-1-1,1 1 1,0-1 0,-1 0-1,1 1 1,-2 2 0,0 3 25,-1 0 0,0 0 0,0 0 0,-1 0 1,0 0-1,0-1 0,-8 10 0,-16 13 195,-2-2 0,0-1 0,-50 33 0,88-63-253,0 0 1,1 1 0,-1 1 0,1-1 0,0 1 0,0 1 0,0 0-1,-1 0 1,1 0 0,0 1 0,15 2 0,-20-1 19,-1-1 0,0 0 0,1 1 1,-1-1-1,0 1 0,1 0 0,-1 0 0,0 1 1,0-1-1,0 1 0,0-1 0,0 1 0,0 0 1,-1 0-1,1 0 0,-1 1 0,1-1 0,-1 0 0,0 1 1,0 0-1,0-1 0,0 1 0,0 0 0,0 0 1,-1 0-1,0 0 0,1 1 0,-1-1 0,-1 0 0,1 0 1,0 1-1,-1-1 0,1 6 0,-1-4 86,0 0 1,0 0-1,0 0 0,-1 0 0,0 0 0,0 0 0,0 0 1,-1 0-1,0 0 0,0 0 0,0-1 0,0 1 1,-1-1-1,1 1 0,-1-1 0,0 0 0,-1 0 0,1 0 1,-1-1-1,1 1 0,-1-1 0,0 0 0,0 0 0,-1 0 1,-4 2-1,-2 2 23,-1-2 1,0 1-1,0-1 1,0-1-1,0 0 1,-1-1-1,1 0 1,-1-1-1,0 0 1,0-1 0,0-1-1,0 0 1,-20-3-1,30 3-161,0 0-1,0-1 1,1 0-1,-1 0 1,1 0-1,-1 0 1,1 0-1,-1 0 1,1-1-1,-1 1 1,1-1-1,0 0 1,0 1-1,0-1 1,0 0-1,0 0 1,0-1-1,1 1 1,-1 0-1,1 0 1,-1-1-1,1 1 1,0-1-1,0 1 1,-1-5-1,1 1-537,0 0-1,0 0 1,1 0-1,-1 1 1,2-1 0,-1 0-1,0 0 1,1 0 0,0 0-1,1 1 1,2-9-1,14-26-5901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2 775 11243,'0'0'10201,"-1"-8"-9437,1 3-690,-1-1 0,1 0 0,1 0 0,-1 1 0,1-1 0,0 0 0,1 1 0,-1-1 0,1 0 0,0 1 0,0 0 1,1 0-1,0-1 0,4-4 0,10-17 571,31-35 1,-35 46-347,222-247 2219,-41 50-3349,-181 197 156,26-32-623,-37 46 760,-1-1 0,0 1 0,1-1 0,-1 0 0,0 1 0,0-1 0,-1 0 0,1 0 1,0 0-1,-1-3 0,-9 6-8143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16400,'0'0'6502,"-16"77"-6246,44-27 481,11 7-1,12 3-63,10 3-64,1-2-257,5 0-192,0-4-128,6-2-480,-6-8-1987,-2-13-2273,-6-12-4997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7111,'2'-25'5748,"-1"17"-963,-1 21-3478,-7 402 1768,7-398-3147,0-12-3007,0-23-8974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13773,'0'0'3240,"11"-1"-3165,25 0 87,-13 2-16,0-2 1,0 0 0,0-1-1,-1-2 1,31-8-1,-31 2-82,0-1 0,31-22 0,-8 5 161,-42 60-220,1 31 548,2 0 0,16 70 0,6 60-34,-20-128-444,-8-65-294,-6-18-5029,-2 4-352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14798,'0'0'5509,"47"-10"-5317,-2 5 65,8 1-161,5-1-64,-1 3 0,-2 1-64,-4-1-961,-14-1-1794,-8-6-2818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1 501 15214,'0'0'3524,"5"-8"-2526,73-134 737,83-208 0,-167 453 352,2-58-2028,2 0 0,7 80-1,10-67 63,2-33-1718,-17-24 1370,1-1 0,0 1 0,-1-1 0,1 1-1,0-1 1,0 1 0,-1-1 0,1 0 0,0 1 0,0-1-1,0 0 1,-1 0 0,1 0 0,0 1 0,0-1-1,0 0 1,0 0 0,0 0 0,0 0 0,0 0-1,-1-1 1,1 1 0,0 0 0,0 0 0,1-1-1,11-9-9722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14253,'0'0'8617,"62"-6"-7528,-13 6 160,6-2-577,7-1-447,0 1-129,4 2-96,-13 0-1153,-6 0-1698,-11 0-2178,-15 0-5349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3512 2015 13036,'0'0'3897,"0"0"-4396,0-1 463,0 1 1,1 0 0,-1-1 0,0 1-1,0-1 1,0 1 0,0 0 0,0-1-1,0 1 1,0-1 0,0 1 0,0 0-1,-1-1 1,1 1 0,0-1 0,0 1-1,0 0 1,0-1 0,-1 1 0,1-1-1,0 1 1,0 0 0,0-1-1,-1 1 1,1 0 0,0 0 0,-1-1-1,1 1 1,0 0 0,-1 0 0,1-1-1,0 1 1,-1 0 0,1 0 0,-1 0-1,1-1 1,0 1 0,-1 0 0,1 0-1,-1 0 1,1 0 0,-229-16-3376,-77-9 3552,234 15 963,2-2 0,-91-30 1,85 15-676,1-3 1,-86-49 0,-133-95-508,201 117-23,23 13 25,1-2-1,3-3 1,-71-68-1,106 86 94,2-1 0,1-1 0,2-1 0,1-2 0,1 0-1,3-2 1,-32-73 0,22 30-54,-2-8 245,-84-158 1,101 220-100,-1 0 1,-2 2 0,0 0 0,-2 1 0,-1 0 0,0 2 0,-2 1 0,0 1 0,-45-28 0,33 28 139,0 2 0,-1 2 0,-1 1 0,-61-14 0,-167-24 269,57 14 367,-3 0-1467,200 35-1869,4-5-2599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 6726,'0'0'10496,"-8"1"-10347,-15 5-81,0 1 1,0 1-1,0 1 0,1 1 1,-39 24-1,-11 5 237,-45 14 224,58-29 59,2 3 1,1 3 0,-84 58-1,133-83-572,1 0-1,0 1 0,1-1 1,-1 1-1,1 0 0,0 1 1,1 0-1,-8 13 1,11-17-27,0-1 0,0 0 0,0 0 0,1 1 0,-1-1 0,1 0 0,-1 1 0,1-1 0,0 1 0,0-1 0,0 0 0,0 1 0,1-1 0,-1 1 0,1-1 0,-1 0 0,1 1 0,0-1 0,0 0 0,0 0 0,0 1 0,0-1 0,0 0 0,0 0 0,1 0 0,-1 0 0,1-1 0,0 1 0,0 0 0,-1-1 0,1 1 0,0-1 0,2 2 0,8 3-97,-1 0 0,1 0 0,0-1 0,0-1 0,0 0 0,1-1 0,-1 0 0,1-1 0,19 1 0,19-1-651,52-4-1,-99 2 695,122-12-3650,13-12-3081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12812,'0'0'3096,"6"-9"-181,22-28-310,-27 36-2541,-1 0 1,1 1-1,-1-1 0,0 0 0,1 0 0,-1 1 0,1-1 0,0 1 1,-1-1-1,1 1 0,0-1 0,-1 1 0,1-1 0,0 1 0,-1-1 1,1 1-1,0 0 0,0-1 0,-1 1 0,1 0 0,0 0 0,0 0 1,0-1-1,-1 1 0,1 0 0,0 0 0,0 0 0,0 0 0,0 1 1,-1-1-1,1 0 0,0 0 0,0 0 0,0 1 0,-1-1 0,1 0 1,0 1-1,0-1 0,-1 1 0,1-1 0,0 0 0,-1 1 0,1 0 1,1 0-1,12 32 815,-13-29-748,6 25 25,-2 0 0,-2 0 0,0 1-1,-2 0 1,-5 51 0,2-2-82,2-14-455,0-52-3246,0-3-3607,0-26 118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14894,'0'0'7495,"58"-12"-6534,-3 12 128,14 0-576,7-1-225,7-2-224,2-2 0,-7-1-480,-9 2-705,-16 1-769,-16 1-1794,-12 1-1825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14542,'0'0'4164,"69"8"-2563,-13-10 97,8-15-737,5 0-769,2 0-160,-4 2-384,-5 1-1923,-21 4-2529,-9 1-481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14029,'-4'9'2008,"-9"23"-76,-38 100 2760,47-119-4583,0 1 0,1-1 1,1 1-1,0 0 0,1-1 0,0 1 0,1 0 1,3 18-1,-3-32-100,0 0 1,0 0 0,0-1-1,0 1 1,1 0 0,-1-1-1,0 1 1,0 0 0,0 0-1,1-1 1,-1 1 0,0 0-1,0 0 1,1 0 0,-1-1-1,0 1 1,1 0-1,-1 0 1,0 0 0,0 0-1,1 0 1,-1 0 0,0 0-1,1 0 1,-1-1 0,0 1-1,1 0 1,-1 0 0,0 0-1,1 0 1,-1 1 0,0-1-1,1 0 1,-1 0 0,0 0-1,1 0 1,-1 0-1,0 0 1,0 0 0,1 1-1,-1-1 1,0 0 0,1 0-1,-1 0 1,0 1 0,0-1-1,0 0 1,1 0 0,-1 1-1,0-1 1,0 0 0,0 0-1,1 1 1,-1-1 0,0 0-1,0 1 1,0-1 0,0 0-1,0 1 1,0-1-1,0 0 1,0 0 0,0 1-1,0 0 1,13-27 644,-8 0-435,-1 0 0,-2 0 0,0-1 0,-3-36-1,0 15-202,1 48-43,0-1 0,1 1 0,-1 0 0,0 0 0,0 0 0,0 0 0,1-1 0,-1 1 0,0 0 0,0 0 0,0 0 0,1 0 0,-1 0 0,0 0 0,0 0 0,1 0 0,-1 0 0,0 0 0,0-1 0,1 1 0,-1 0 0,0 0 0,0 1 0,1-1 0,-1 0 0,0 0 0,0 0 0,1 0 0,-1 0 0,0 0 0,0 0 0,1 0 0,-1 0 0,0 0 0,0 1 0,0-1 0,1 0 0,-1 0 0,0 0 0,0 0 0,0 1 1,1-1-1,-1 0 0,0 1-1,14 8-861,-13-8 778,9 4-891,0 0 1,0 0 0,1-1-1,-1-1 1,1 0 0,0 0-1,0-1 1,0 0-1,0-1 1,0 0 0,20-2-1,1 1-3114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8712,'0'0'9567,"-9"7"-9039,-3 5-241,0 0-1,1 1 1,0 1-1,-9 14 1,17-23-211,-1 0 0,1 0 0,0 0 0,1 0 0,-1 1 1,1-1-1,0 1 0,0 0 0,1 0 0,0-1 0,0 1 0,0 0 0,1 0 0,-1 0 0,2 0 1,-1 0-1,2 11 0,0-15-64,-1 0 0,0 0 0,0-1 0,1 1-1,-1 0 1,1-1 0,-1 1 0,1-1 0,0 1 0,0-1 0,0 0 0,-1 0 0,1 0 0,0 0 0,1 0 0,-1 0 0,0 0 0,0-1 0,0 1 0,0-1 0,0 1 0,1-1 0,-1 0-1,0 0 1,0 0 0,1 0 0,-1-1 0,0 1 0,4-2 0,0 1 17,0 0 0,0 0 0,0-1 0,0 1 0,0-2 0,-1 1 1,1-1-1,-1 1 0,0-2 0,5-2 0,-2-2 83,-1 0-1,0 0 1,-1-1 0,0 0 0,0 0-1,-1 0 1,0 0 0,-1-1 0,0 0-1,0 0 1,-1 0 0,0-1 0,-1 1 0,0-1-1,0-12 1,-17 39 950,14-14-1072,0 0 0,-1 1 0,1-1 0,0 0 0,0 1-1,0-1 1,0 1 0,1 0 0,-1-1 0,1 1-1,-1-1 1,1 1 0,0 0 0,0-1 0,0 1-1,1 0 1,-1-1 0,0 1 0,1 0 0,0-1 0,0 1-1,0-1 1,0 1 0,0-1 0,0 0 0,0 1-1,1-1 1,-1 0 0,1 0 0,0 0 0,0 0 0,-1 0-1,1 0 1,1-1 0,-1 1 0,0 0 0,0-1-1,0 0 1,1 0 0,-1 1 0,6 0 0,0 0-523,0 0 1,0 0-1,1-1 0,-1 0 1,0 0-1,1-1 1,-1-1-1,1 1 1,-1-1-1,0 0 1,1-1-1,12-5 1,17-11-4182,0-6-288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58 8072,'0'0'7890,"-7"-3"-5072,4 2-2711,0 0 0,0 0 0,0 1-1,0-1 1,0 1 0,0 0 0,0 0-1,0 0 1,0 0 0,-1 0-1,1 1 1,0-1 0,0 1 0,0 0-1,-4 2 1,-2 1 132,1 0-1,0 1 1,0 0-1,1 1 1,-8 6-1,-33 33 1947,45-41-2077,0-1 1,1 0 0,-1 1 0,1-1-1,0 1 1,0 0 0,0 0 0,0 0-1,0 0 1,1 0 0,0 0 0,-1 7-1,2-10-103,0 0-1,0 0 1,0 0-1,0-1 1,0 1-1,0 0 1,1 0-1,-1 0 0,0-1 1,0 1-1,1 0 1,-1 0-1,1-1 1,-1 1-1,1 0 1,-1-1-1,1 1 0,-1-1 1,1 1-1,-1 0 1,1-1-1,0 1 1,-1-1-1,1 0 1,1 1-1,27 7 28,34-9-836,-59 1 606,71-15-3121,-61 11 3023,1 1 0,-1 0 0,1 1 0,20 0 0,-33 2 363,-1 1-1,1-1 1,-1 1-1,0-1 1,1 1-1,-1 0 1,0 0-1,0 0 1,1 0-1,-1 0 1,0 0-1,0 0 1,0 0-1,0 0 1,0 0-1,-1 0 1,1 1-1,0-1 1,0 0-1,-1 1 1,1-1-1,-1 1 1,1-1-1,-1 0 1,0 1-1,0-1 1,1 1-1,-1-1 1,0 1-1,-1 2 1,1 55 1104,0-50-1009,-2 17 263,-2 0 0,0 1 0,-1-1 0,-2-1 0,0 1-1,-2-1 1,-1-1 0,-1 1 0,-1-2 0,-1 0 0,-30 41-1,-2-25 98,44-37-497,-1-1 0,0 0 0,0 0-1,-1 0 1,1 0 0,0 0 0,0-1 0,0 1-1,-1 0 1,-3-1 0,5 0-10,0 0 0,0 0 0,0 0 0,0 0 0,0-1 1,1 1-1,-1 0 0,0-1 0,0 1 0,0 0 0,0-1 0,1 1 0,-1-1 0,0 1 0,0-1 1,1 0-1,-1 1 0,0-1 0,1 0 0,-1 0 0,1 1 0,-1-1 0,1 0 0,-1 0 0,1 0 0,0 1 1,-1-3-1,-1-9-98,0 0 1,0 0-1,2 0 0,-1 0 1,2 0-1,-1 0 1,2 0-1,-1 0 1,2 0-1,0 0 1,0 0-1,10-21 1,-4 13-318,2 0 0,0 1 0,1 0 0,1 1 0,1 0 0,1 1 0,26-24 0,10-2 6,67-45 1,12-7 584,-129 94-173,4-2 121,0-1-1,0 1 1,-1-1 0,1 0-1,-1 0 1,0-1 0,0 1-1,-1-1 1,1 0 0,-1 0-1,0 0 1,-1 0 0,1-1-1,-1 1 1,3-9 0,-5 14-126,0-1-1,0 1 1,0-1 0,0 1 0,0 0-1,0-1 1,0 1 0,0-1 0,0 1-1,-1 0 1,1-1 0,0 1 0,0-1-1,0 1 1,0 0 0,-1-1 0,1 1-1,0 0 1,0-1 0,0 1 0,-1 0-1,1 0 1,0-1 0,-1 1 0,1 0-1,0 0 1,-1-1 0,1 1 0,0 0-1,-1 0 1,1 0 0,0-1 0,-1 1-1,1 0 1,-1 0 0,-19 2-6,-18 14-185,30-10 167,1 0 0,-1 0 0,1 1 0,0 0 0,0 1 0,1 0-1,0 0 1,0 0 0,1 0 0,0 1 0,-5 13 0,8-18 3,0 1-1,1-1 1,0 1-1,0-1 0,0 1 1,0-1-1,1 1 1,0 0-1,0-1 1,0 1-1,0-1 1,1 1-1,0 0 1,0-1-1,0 1 1,0-1-1,1 0 1,0 1-1,0-1 1,0 0-1,0 0 1,1 0-1,-1 0 1,1-1-1,0 1 1,6 4-1,-3-2-358,1-1 0,1 1 0,-1-2-1,1 1 1,-1-1 0,1 0 0,1-1 0,12 4 0,27 6-5036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19218,'0'0'8616,"48"12"-19122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14894,'0'0'12108,"0"38"-12140,15-46-2435,1-4-2498,-3-2-6117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95 12268,'0'0'9785,"-9"0"-8792,3 1-846,0-1 1,0 1 0,0 1-1,0-1 1,0 1-1,1 0 1,-1 0 0,0 0-1,-7 6 1,9-6-70,1 0-1,-1 1 1,1-1 0,0 1-1,0-1 1,0 1 0,0 0-1,0 1 1,1-1 0,-1 0-1,1 1 1,0-1 0,0 1-1,0 0 1,1 0 0,-1 0 0,1 0-1,-1 4 1,1-6-50,1-1-1,0 0 1,-1 0-1,1 1 1,0-1-1,0 0 1,0 0 0,0 1-1,0-1 1,0 0-1,1 0 1,-1 1 0,0-1-1,0 0 1,1 0-1,-1 0 1,1 1 0,-1-1-1,1 0 1,0 0-1,-1 0 1,1 0-1,0 0 1,0 0 0,0 0-1,0 0 1,-1 0-1,1-1 1,0 1 0,1 0-1,0 0 1,1 0 21,1 0 0,-1-1 1,0 1-1,1-1 0,-1 0 1,1 0-1,-1 0 0,1 0 1,-1 0-1,0-1 0,6-1 1,7-3 11,0 0 1,-1-1 0,0 0-1,16-10 1,-7 1-208,0-1-1,-1-1 1,-1-1-1,-1-1 1,0-1-1,35-44 1,-53 55 29,-20 25 32,-26 31 79,-5 23 315,44-64-256,1 1 1,0 0-1,0 0 1,0 0-1,1 1 0,0-1 1,1 0-1,-1 1 1,1 9-1,1-15-46,0-1 1,0 1-1,0-1 0,1 0 0,-1 1 0,0-1 0,1 1 1,-1-1-1,1 0 0,0 1 0,-1-1 0,1 0 0,0 0 1,0 1-1,0-1 0,-1 0 0,1 0 0,0 0 0,1 0 1,-1 0-1,0 0 0,2 0 0,0 1 21,1 0 1,0 0-1,0 0 1,0-1-1,0 0 0,1 0 1,6 1-1,2-1-39,1 0 0,-1-1 0,0-1 0,17-2 0,-18 1-78,-1-2 1,0 1 0,0-1-1,-1-1 1,1 0 0,15-10-1,-20 11 111,0 0 1,0 0-1,-1 0 0,0-1 0,1 1 0,-1-1 0,-1-1 0,1 1 0,-1-1 0,0 1 0,0-1 1,2-7-1,-5 13 4,-1-1 0,0 1 0,0 0 0,1-1 0,-1 1 0,0 0 0,0-1 0,0 1 0,0-1 0,0 1 0,0 0 0,0-1 0,0 1 0,0-1 0,0 1 0,0 0 0,0-1 0,0 1 0,0-1 0,0 1 0,0 0 0,0-1 0,0 1 0,0-1 0,-1 1 0,1 0 0,0-1 0,0 1 0,0 0 0,-1-1 0,1 1 0,0 0 0,-1 0 0,1-1 0,0 1 0,0 0 0,-1 0 0,1-1 0,-1 1 0,1 0 0,0 0 0,-1 0 0,1-1 0,-25 4 113,-22 18-227,41-17 134,0-1 15,1 0-1,0 0 0,-1 1 0,1 0 0,1 0 0,-1 0 0,0 1 0,1-1 0,0 1 1,0 0-1,1 0 0,-5 8 0,8-12-52,0 0 0,0 0-1,0 0 1,0 0 0,1 0 0,-1-1 0,0 1 0,1 0-1,-1 0 1,0-1 0,1 1 0,-1 0 0,1 0 0,-1-1 0,1 1-1,-1 0 1,1-1 0,0 1 0,-1-1 0,1 1 0,0-1-1,-1 1 1,1-1 0,0 1 0,0-1 0,-1 0 0,1 1-1,0-1 1,0 0 0,0 0 0,0 0 0,-1 0 0,1 1 0,0-1-1,1-1 1,39 6 107,-33-5-171,5 1-146,59 2-3683,-62-3 2056,0 0 1,0-1-1,0-1 0,-1 0 1,12-3-1,8-7-6947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12748,'0'0'10858,"68"-9"-9608,-44 4-450,10 0-479,0 1-289,-1 4-64,1 0-673,5 0-1505,-7 1-993,-4 6-1858,-5-4-1281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16 15887,'0'0'7175,"-10"-4"-6054,4 2-1018,-1 0-1,1 0 1,-1 0 0,1 1 0,-1 0-1,0 0 1,0 0 0,1 1 0,-1 0 0,0 1-1,0-1 1,1 1 0,-1 1 0,0-1-1,-9 4 1,-3 2-58,0 1-1,0 0 1,0 1-1,1 1 1,-29 22-1,46-32-62,1 1 1,-1 0-1,0 0 1,0 0-1,1 0 1,-1-1-1,0 1 1,1 0-1,-1 0 0,1 0 1,-1 0-1,1 0 1,0 1-1,-1-1 1,1 0-1,0 0 1,0 0-1,0 0 0,0 0 1,0 0-1,0 0 1,0 1-1,0-1 1,0 0-1,1 0 0,-1 0 1,0 0-1,1 0 1,-1 0-1,1 0 1,-1 0-1,1 0 1,-1 0-1,1 0 0,0 0 1,-1 0-1,1 0 1,0-1-1,0 1 1,0 0-1,-1-1 1,1 1-1,0 0 0,0-1 1,0 1-1,0-1 1,2 1-1,8 6-282,1 0 0,0-1 0,16 5-1,-15-6-41,-4 0 119,89 44-1591,-89-45 1754,-1 1 1,-1 1-1,1 0 1,-1 0-1,0 0 1,0 1-1,-1 0 1,0 0-1,7 10 1,-11-13 176,-1-1 1,1 1-1,-1 0 1,1 0 0,-1-1-1,0 1 1,-1 0-1,1 0 1,-1 0-1,1 0 1,-1 0-1,0 0 1,-1 0-1,1 0 1,-1 0-1,0 0 1,0 0-1,0-1 1,0 1-1,0 0 1,-1-1-1,0 1 1,0-1-1,0 1 1,0-1-1,0 0 1,-1 0-1,0 0 1,1 0-1,-1 0 1,0 0-1,0-1 1,-7 4-1,2 0 180,0-1-1,0 0 1,0 0-1,-1-1 1,0 0-1,0-1 1,0 0-1,0 0 1,0-1-1,-1 0 1,1-1-1,-1 0 1,-11 0-1,20-1-388,0 0 0,-1-1 1,1 1-1,-1 0 0,1-1 0,0 1 0,-1-1 0,1 1 0,0-1 0,0 0 0,-1 1 0,1-1 1,0 0-1,0 0 0,0 0 0,0 0 0,0 0 0,0 0 0,0 0 0,0 0 0,1-1 0,-1 1 0,0 0 1,1 0-1,-1-1 0,1 1 0,-1 0 0,1-1 0,-1 1 0,1-1 0,0 1 0,0 0 0,0-1 0,0 1 1,0-1-1,0 1 0,0 0 0,0-1 0,1 1 0,-1-1 0,0 1 0,1 0 0,0-3 0,1-1-873,-1-1 0,1 1-1,0 0 1,1-1-1,-1 1 1,1 0-1,0 0 1,0 1-1,6-8 1,15-9-4726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9737,'0'0'17099,"-9"5"-16901,-1 1-145,0 0 1,0 1 0,1 0 0,0 1 0,-14 15 0,20-20-41,0 0-1,0 0 1,1 0-1,-1 1 1,1-1 0,0 1-1,0 0 1,0-1 0,0 1-1,1 0 1,-1 0 0,1 0-1,0 1 1,0-1-1,1 0 1,-1 0 0,1 0-1,0 1 1,0-1 0,1 0-1,-1 0 1,2 7 0,-1-10 0,0 1 1,0-1-1,0 1 1,1-1 0,-1 0-1,0 0 1,1 0 0,-1 1-1,1-1 1,-1 0 0,1-1-1,-1 1 1,1 0 0,0 0-1,-1-1 1,1 1-1,0-1 1,0 1 0,-1-1-1,1 0 1,0 0 0,0 0-1,0 0 1,-1 0 0,1 0-1,0 0 1,3-1 0,0 0 28,1 0 0,-1 0 1,1 0-1,-1 0 0,1-1 1,-1 0-1,9-5 0,-7 3-38,-2-1 0,1 0 0,0-1 0,-1 1 0,0-1 0,0 0 0,-1 0 0,0-1 0,0 1 0,0-1 0,-1 0 0,0 0 0,0 0 0,-1 0 0,0 0 0,0-1 0,-1 1 0,0-1 0,0 1 0,0-1 0,-1 0 0,-1 1 0,0-9 0,1 14-19,-1 0 0,1 0 1,-1 0-1,1 1 0,-1-1 0,0 0 0,0 1 0,0-1 0,0 0 0,0 1 0,0-1 1,0 1-1,0-1 0,-1 1 0,1 0 0,0 0 0,-1 0 0,1-1 0,-1 1 0,0 0 1,1 1-1,-1-1 0,0 0 0,1 0 0,-1 1 0,0-1 0,0 1 0,0 0 0,1-1 0,-1 1 1,0 0-1,0 0 0,0 0 0,0 0 0,0 0 0,0 1 0,-2 0 0,3 0-71,0-1-1,0 1 1,0 0-1,0 0 0,0 0 1,0 0-1,0 0 1,0 0-1,1 0 1,-1 1-1,0-1 0,1 0 1,-1 0-1,1 0 1,-1 1-1,1-1 0,0 0 1,-1 1-1,1-1 1,0 0-1,0 1 0,0-1 1,0 0-1,0 1 1,0-1-1,1 0 1,-1 2-1,0 0-498,1-1 1,-1 1-1,0 0 0,1-1 0,0 1 1,0 0-1,0-1 0,0 1 1,0-1-1,0 1 0,0-1 1,3 4-1,13 4-6590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15983,'0'0'5088,"-6"11"-3770,-8 14-423,2 0-1,1 1 1,1 0-1,1 1 1,2 0 0,-8 49-1,12-53-722,1 1-1,3 42 0,-1-60-277,1 1-1,0-1 1,0 0-1,1 0 1,0 1-1,0-1 1,0 0-1,1 0 0,-1 0 1,1-1-1,1 1 1,-1-1-1,1 0 1,0 0-1,6 6 1,-9-10-97,1 1 1,-1-1 0,1 0 0,-1 0 0,1 0-1,-1 0 1,1-1 0,-1 1 0,1 0 0,0-1-1,0 1 1,-1-1 0,1 1 0,0-1 0,0 0 0,0 0-1,-1 0 1,1 0 0,0 0 0,0 0 0,0 0-1,-1-1 1,1 1 0,0 0 0,0-1 0,-1 0-1,1 1 1,0-1 0,-1 0 0,1 0 0,-1 0-1,1 0 1,-1 0 0,1 0 0,-1-1 0,0 1-1,0 0 1,0-1 0,1 1 0,-1-1 0,0 1-1,-1-1 1,2-2 0,7-10-2212,-2-1 1,1 1-1,8-30 0,-10 29 456,13-35-3712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6406,'2'-8'2963,"2"-5"-3074,2-6 10024,-13 42-7789,-2 14-1452,1 1 1,1 1 0,2-1-1,2 1 1,2 47 0,1-84-822,0 0 0,0 0 0,1 0-1,-1 0 1,0 0 0,1 0 0,-1 0 0,1-1 0,0 1 0,-1 0 0,1 0 0,0-1 0,0 1 0,0 0 0,0-1 0,2 3 0,-2-3-109,0-1-1,0 1 1,0-1-1,1 1 1,-1-1-1,0 1 1,0-1-1,0 0 1,0 1-1,0-1 1,1 0-1,-1 0 1,0 0-1,0 0 1,0 0-1,1 0 1,-1 0-1,0 0 1,1-1-1,15-4-5677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11627,'0'0'12401,"1"11"-10976,8 129 1088,6 140-1801,-15-225-1498,0-50-738,0-35 172,-1 8 1254,-1 1 0,-1-1 1,-1 0-1,-1 1 1,-1 0-1,-11-28 0,22 53 224,1 0 0,-1 0 1,1 0-1,0-1 0,0 0 0,0 0 0,1 0 0,-1-1 0,1 0 0,-1 0 0,1 0 0,11 0 0,-8-1-75,0 0 0,0-1 0,0-1 0,0 1-1,0-2 1,19-4 0,-26 5-40,-1 0-1,1 0 1,0 0-1,-1 0 1,1-1-1,-1 1 1,0-1 0,1 0-1,-1 1 1,0-1-1,0 0 1,0-1-1,0 1 1,0 0-1,-1 0 1,1-1 0,-1 1-1,1-1 1,-1 1-1,0-1 1,0 0-1,0 1 1,0-1-1,-1 0 1,1 0 0,-1 0-1,0 0 1,0 1-1,0-5 1,0 7-14,0-1 0,1 1 1,-1 0-1,0-1 0,0 1 1,0 0-1,0-1 0,0 1 1,0 0-1,0-1 0,-1 1 1,1 0-1,0-1 0,0 1 0,0 0 1,0-1-1,0 1 0,0 0 1,-1 0-1,1-1 0,0 1 1,0 0-1,0-1 0,-1 1 0,1 0 1,0 0-1,0-1 0,-1 1 1,1 0-1,0 0 0,-1 0 1,1 0-1,0-1 0,-1 1 1,1 0-1,0 0 0,-1 0 0,-13 6-130,-11 20 171,23-24-16,1 0 0,0 0 0,-1 0 0,1 0 0,0 0 0,0 0-1,0 1 1,1-1 0,-1 0 0,1 1 0,-1-1 0,1 0 0,0 1-1,-1-1 1,1 1 0,1-1 0,-1 0 0,0 1 0,0-1 0,1 0 0,0 1-1,-1-1 1,1 0 0,0 1 0,0-1 0,0 0 0,0 0 0,1 0-1,-1 0 1,0 0 0,1 0 0,-1 0 0,1-1 0,0 1 0,0 0 0,0-1-1,0 0 1,0 1 0,0-1 0,0 0 0,0 0 0,0 0 0,1 0-1,-1 0 1,0-1 0,0 1 0,1-1 0,-1 1 0,1-1 0,-1 0 0,3 0-1,23 0-45,-1 0 0,0-2 0,0-1 0,0-2 0,0 0 0,0-2 0,42-16 0,-68 23 34,-1-1-1,0 1 0,1 0 1,-1 0-1,0-1 1,1 1-1,-1 0 0,1 0 1,-1-1-1,0 1 0,1 0 1,-1 0-1,1 0 1,-1 0-1,1 0 0,-1-1 1,1 1-1,-1 0 1,0 0-1,1 0 0,-1 0 1,1 0-1,-1 1 0,1-1 1,-1 0-1,1 0 1,-1 0-1,0 0 0,1 0 1,-1 1-1,1-1 1,-1 0-1,0 0 0,1 1 1,-1-1-1,0 0 0,1 0 1,-1 1-1,0-1 1,1 0-1,-1 1 0,0-1 1,0 1-1,1-1 1,-1 0-1,0 1 0,0-1 1,0 1-1,1-1 0,-1 1 1,0-1-1,0 0 1,0 1-1,0-1 0,0 1 1,0-1-1,0 1 1,0-1-1,0 1 0,0-1 1,0 1-1,-1-1 0,1 0 1,0 1-1,0-1 1,-1 1-1,-19 42 960,8-17-180,11-24-753,0 0 0,1 0 1,-1 0-1,1 0 1,0 0-1,0 0 1,-1 0-1,2 0 1,-1 0-1,0 1 0,0-1 1,1 0-1,-1 0 1,1 0-1,-1 0 1,1 0-1,0 0 1,0 0-1,0 0 1,0-1-1,0 1 0,0 0 1,3 2-1,-1-2-6,-1 0-1,1 0 1,0-1-1,0 1 0,0-1 1,1 1-1,-1-1 0,0 0 1,0 0-1,1-1 1,-1 1-1,1-1 0,4 1 1,3-1-167,1 0 0,-1-1 1,1-1-1,-1 1 0,1-2 0,-1 0 0,21-8 1,30-21-1247,-62 37 1334,0 0-1,0 0 1,-1 0 0,0 0-1,0 0 1,0-1-1,-4 10 1,-5 27-429,10-23-6966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10570,'0'-2'536,"0"1"0,0-1 0,0 0 0,0 1 0,0-1 0,0 1 0,-1-1 0,1 1 0,0-1 0,-1 1 0,0-1 0,1 1 0,-1-1 0,0 1 0,1-1 0,-1 1 0,0 0 0,0 0 0,0-1 0,0 1 0,0 0 0,-1 0 0,-1-2 0,0 2-333,1 1-1,-1-1 1,1 0-1,-1 1 1,1 0 0,-1-1-1,0 1 1,1 0-1,-1 0 1,1 1 0,-1-1-1,0 0 1,1 1-1,-5 1 1,0 0-184,-1 1 0,1 1 0,0-1 0,0 1 0,0 0 0,1 0 0,-1 1 0,1 0 0,0 0 0,-6 7 0,8-8-31,1-1 1,0 1-1,0-1 1,1 1-1,-1 0 1,1 0-1,-1 0 0,1 0 1,1 1-1,-1-1 1,1 0-1,-1 1 1,1-1-1,0 1 1,1 0-1,-1-1 0,1 1 1,0 6-1,1-9-4,0 0-1,0 0 1,0-1-1,0 1 1,0 0-1,0-1 1,0 1-1,0-1 1,1 0-1,-1 1 0,1-1 1,-1 0-1,1 0 1,0 0-1,-1 0 1,1 0-1,0 0 1,0 0-1,-1-1 1,1 1-1,0 0 1,0-1-1,0 0 0,0 1 1,0-1-1,3 0 1,64 1-888,-52-1 535,-12 0 289,10-1-165,1 1 0,0 1 1,-1 1-1,1 0 0,17 5 0,-30-6 284,1 0-1,-1 0 1,0 1-1,0-1 1,0 1-1,0 0 0,0 0 1,-1 0-1,1 0 1,0 0-1,-1 0 1,0 1-1,1-1 1,-1 1-1,0 0 1,0-1-1,-1 1 1,1 0-1,0 0 1,-1 1-1,0-1 1,0 0-1,0 0 1,0 0-1,0 1 0,-1-1 1,1 1-1,-1-1 1,0 6-1,-1-6 87,1 0 1,-1 1-1,0-1 0,0 0 0,-1 0 0,1 0 0,0 0 0,-1 0 0,0 0 0,0 0 0,0 0 0,0 0 1,0-1-1,0 1 0,-1-1 0,1 0 0,-1 0 0,0 0 0,0 0 0,0 0 0,1-1 0,-2 1 0,1-1 0,0 1 1,0-1-1,-5 1 0,-4 2 174,-1-1 0,0 0 1,0 0-1,0-1 0,-19 0 0,30-2-352,1 0 0,-1 0 0,0 0 0,1-1 0,-1 1 0,1 0 0,-1-1 0,0 1 0,1-1 0,-1 1 0,1-1 0,-1 0 0,1 1 0,0-1 0,-1 0 0,1 0 0,0 0 0,-1 0 0,1 0 0,0-1 0,0 1 0,0 0 0,0 0 0,0-1 0,0 1 0,1-1 0,-1 1 0,0-1 0,1 1 0,-1-1 0,1 1 0,-1-1 0,1 0 0,-1-2 0,1 1-274,0 1-1,0-1 1,0 0-1,1 1 1,-1-1-1,1 0 0,-1 1 1,1-1-1,0 0 1,0 1-1,0-1 1,0 1-1,0 0 1,1-1-1,-1 1 0,1 0 1,-1 0-1,1 0 1,0 0-1,3-3 1,44-24-10350,-21 14 566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17040,'0'0'11019,"2"64"-10443,-2-34-256,0-2-191,0-1-65,0-5-64,3-2 64,2-6-353,4-3-672,0-6-704,-2-4-1378,2-1-1121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10442,'0'0'11435,"7"9"-9983,-4-5-1342,0 0 0,0 0 0,1 0 1,0 0-1,0-1 0,0 0 0,0 1 1,0-1-1,1-1 0,-1 1 0,1-1 1,-1 0-1,1 0 0,0 0 0,0 0 1,0-1-1,0 0 0,1 0 0,9 0 0,2 0-47,0 0 0,0-2 0,0 0 0,29-6 0,-43 7-45,0-1 0,0 0 0,0 1 0,0-1 0,0-1 0,0 1-1,0 0 1,0-1 0,-1 1 0,1-1 0,0 0 0,-1 0 0,1 0 0,-1 0 0,0 0 0,0-1 0,0 1-1,0-1 1,0 1 0,0-1 0,-1 0 0,1 1 0,-1-1 0,0 0 0,0 0 0,0 0 0,0 0 0,-1 0 0,1-1-1,-1 1 1,1 0 0,-1 0 0,-1-3 0,1 4-15,-1 0-1,0 0 0,1 0 1,-1 1-1,0-1 1,0 0-1,0 1 1,-1-1-1,1 0 1,0 1-1,-1 0 1,1-1-1,0 1 1,-1 0-1,0 0 0,1 0 1,-1 0-1,0 0 1,1 0-1,-1 0 1,0 0-1,0 1 1,0-1-1,0 1 1,0 0-1,0-1 1,0 1-1,0 0 0,0 0 1,0 0-1,-2 0 1,-4 0-24,-1 0-1,0 0 1,1 1 0,-1 0 0,0 1 0,-9 2 0,12-1 3,-1 1 1,1 0-1,-1 0 1,1 0-1,0 1 1,1 0 0,-1 0-1,1 0 1,0 1-1,0 0 1,1 0-1,-5 7 1,7-10 27,1 0 1,-1 0-1,1 0 1,0 0-1,-1 0 1,1 0-1,1 0 1,-1 1-1,0-1 1,1 0-1,0 0 1,0 1-1,0 3 0,0-5-2,1 0-1,0 1 0,-1-1 0,1 0 0,0 0 1,0-1-1,0 1 0,0 0 0,1 0 0,-1 0 1,0-1-1,1 1 0,-1-1 0,1 1 0,0-1 1,-1 1-1,1-1 0,0 0 0,0 0 0,0 0 1,0 0-1,2 1 0,7 1 30,0 1 0,0-2-1,0 1 1,0-2 0,0 1 0,16-1 0,24-8-2659,-48 7 1910,0-1 1,0 0 0,0-1-1,0 1 1,0-1-1,-1 1 1,1-1 0,0 0-1,-1 0 1,1 0-1,3-4 1,6-14-7942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48 15887,'0'0'6406,"-49"-37"-5189,50 37-1313,13 0-1409,-5-4-2531,5-2-6822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8 215 10314,'0'0'4831,"-1"8"-2525,-5 26-571,6-33-1668,0-1 0,0 1 0,0-1 0,0 1 0,0-1 0,1 1 0,-1-1 1,0 1-1,0-1 0,1 1 0,-1-1 0,0 1 0,0-1 0,1 0 0,-1 1 0,0-1 0,1 1 0,-1-1 0,1 0 0,-1 1 0,0-1 0,1 0 0,-1 0 0,1 1 0,-1-1 0,1 0 0,-1 0 0,1 0 1,-1 0-1,1 1 0,-1-1 0,1 0 0,-1 0 0,1 0 0,-1 0 0,1 0 0,0 0 0,-1 0 0,1 0 0,-1-1 0,1 1 0,-1 0 0,1 0 0,-1 0 0,1 0 0,-1-1 0,0 1 0,1 0 0,0-1 1,25-8 1202,1-6-684,-1-1-1,0 0 1,30-27-1,-42 32-454,0-2 0,-1 1-1,-1-2 1,0 0-1,-1 0 1,18-31 0,-21 18 586,-9 27-718,1-1 0,0 1 0,0 0 0,0 0 0,0-1 1,0 1-1,0 0 0,-1 0 0,1-1 0,0 1 0,0 0 0,0 0 1,-1-1-1,1 1 0,0 0 0,0 0 0,0 0 0,-1 0 1,1-1-1,0 1 0,-1 0 0,1 0 0,0 0 0,0 0 0,-1 0 1,1 0-1,0 0 0,-1 0 0,1 0 0,0 0 0,-1 0 0,1 0 1,0 0-1,0 0 0,-1 0 0,1 0 0,0 0 0,-1 0 1,1 0-1,0 0 0,-1 1 0,-1 0-13,0 0-1,-1 1 1,1-1-1,0 1 1,0-1-1,0 1 1,0 0 0,1 0-1,-1 0 1,0 0-1,1 0 1,-1 0-1,1 0 1,0 1 0,0-1-1,0 1 1,-1 3-1,-3 9 10,0 1-1,2-1 0,0 1 1,1 0-1,0 0 1,2 1-1,0-1 0,0 0 1,2 0-1,0 0 0,1 0 1,0 0-1,1-1 0,1 1 1,0-1-1,2 0 1,8 15-1,6 6 42,-16-28-136,1 0 1,-1 0-1,-1 0 0,1 0 1,-2 1-1,1 0 0,-1 0 1,0 0-1,-1 0 0,0 0 0,0 0 1,0 13-1,-3-19 106,0 0-1,0-1 1,-1 1-1,1-1 1,0 0-1,-1 1 0,1-1 1,-1 0-1,0 0 1,0 0-1,0 0 1,0 0-1,0 0 1,0-1-1,0 1 1,-1-1-1,1 1 1,-1-1-1,1 0 1,-1 0-1,1 0 1,-1 0-1,0-1 1,1 1-1,-1-1 1,0 1-1,-3-1 1,-1 1 73,-1 0 0,1 0 0,-1-1 0,1 0 0,-1 0 0,1-1 0,-1 0 0,-13-4 0,16 3-48,1 0 0,0-1 1,0 0-1,0 0 0,1 0 0,-1 0 1,1-1-1,0 0 0,0 1 0,0-1 0,0 0 1,0 0-1,1-1 0,0 1 0,0 0 1,0-1-1,0 0 0,1 1 0,0-1 1,0 0-1,0 1 0,1-1 0,-1-7 1,0 3-73,1-1 1,0 0-1,1 0 1,0 1-1,0-1 1,1 0-1,0 1 1,1-1-1,0 1 1,7-16-1,3 7-89,0 1 0,1 0 0,1 0-1,1 2 1,0 0 0,1 0 0,0 2 0,28-17-1,-26 18 86,0-1 0,-1-1 0,0-1 0,-1 0 0,-1-1 0,0-1 0,16-23 0,-21 16 469,-11 23-412,0 1 1,0 0-1,0 0 1,0 0-1,1-1 1,-1 1-1,0 0 1,0 0-1,0 0 1,0-1-1,0 1 1,-1 0-1,1 0 1,0 0-1,0-1 1,0 1-1,0 0 1,0 0-1,0 0 1,0 0-1,0-1 1,0 1-1,0 0 1,-1 0-1,1 0 1,0 0-1,0-1 1,0 1-1,0 0 1,0 0-1,-1 0 1,1 0-1,0 0 1,0 0-1,0 0 1,-1-1-1,1 1 1,0 0-1,0 0 1,0 0-1,0 0 1,-1 0-1,1 0 1,0 0-1,0 0 1,-1 0-1,1 0 1,0 0-1,-3 1 5,0 1 0,1-1-1,-1 0 1,1 1 0,0-1 0,-1 1 0,1 0 0,0 0-1,0 0 1,0 0 0,0 0 0,-3 4 0,-1 2-1,0 1 1,1 0 0,0 0 0,0 0-1,1 1 1,0-1 0,0 1 0,1 0 0,1 0-1,-1 0 1,2 1 0,0-1 0,-1 13-1,3-21-20,-1 0-1,0 0 0,1 0 0,-1 0 1,1 0-1,-1 0 0,1-1 0,0 1 0,0 0 1,0 0-1,0-1 0,0 1 0,0-1 1,1 1-1,-1-1 0,0 1 0,1-1 0,-1 0 1,1 0-1,0 0 0,-1 0 0,1 0 1,0 0-1,0 0 0,-1 0 0,1-1 0,0 1 1,0 0-1,0-1 0,0 0 0,0 0 1,0 1-1,0-1 0,0 0 0,0 0 0,-1-1 1,5 0-1,1 1-487,1-1-1,-1 0 1,0-1 0,0 1 0,0-1 0,0-1 0,0 1-1,-1-1 1,8-5 0,13-14-4478,-1-6-1767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9513,'0'0'7271,"-7"6"-6123,3-2-1036,-1 0 0,1 1 1,0-1-1,0 1 1,0 0-1,1 0 0,-1 0 1,1 1-1,1-1 1,-1 1-1,1 0 0,0 0 1,0 0-1,1 0 1,-1 0-1,1 0 0,0 11 1,1-14-53,-1 1 0,1 0 1,0 0-1,0 0 0,1-1 0,-1 1 1,1 0-1,0-1 0,0 1 0,0 0 1,0-1-1,1 1 0,-1-1 0,1 0 1,2 4-1,-1-5 72,-1 0 0,1 0 0,-1-1-1,1 1 1,0 0 0,0-1 0,0 0 0,0 0 0,0 0 0,0 0 0,0 0 0,0-1-1,0 1 1,0-1 0,1 0 0,-1 0 0,0 0 0,5-1 0,-2 0 60,0 0 0,0 0-1,0-1 1,0 0 0,-1 0 0,1 0 0,0-1 0,-1 0 0,1 0 0,-1 0-1,0-1 1,0 1 0,5-6 0,-2 1-14,0 0-1,0 0 1,-1-1-1,0 0 1,0 0-1,7-15 1,-28 74-274,14-48 106,-1 0 0,0 0 0,1 0 1,-1 0-1,1 0 0,0 0 0,-1 0 0,1 0 0,0 0 1,0 0-1,0 0 0,1 1 0,0 2 0,-1-5 2,0 1 0,1 0-1,-1-1 1,1 1 0,-1-1 0,1 1-1,-1-1 1,1 1 0,-1-1 0,1 1-1,-1-1 1,1 1 0,-1-1-1,1 0 1,0 1 0,-1-1 0,1 0-1,0 0 1,-1 0 0,1 1 0,0-1-1,0 0 1,-1 0 0,1 0-1,0 0 1,0 0 0,6-1 49,-1 0 1,0-1-1,1 1 0,-1-1 1,0-1-1,0 1 1,8-6-1,6-2-32,-11 4-45,-1 1 1,2 0-1,-1 0 0,0 1 0,1 1 1,0-1-1,0 2 0,0-1 1,15-1-1,-24 6 15,0 0 0,0 0 1,0 0-1,0-1 0,0 1 1,-1 0-1,1 0 0,-1 0 0,1 0 1,-1 0-1,0 0 0,1 0 1,-1 3-1,3 13 54,-2-17-44,0 1 0,0 0 1,0-1-1,0 1 1,0-1-1,0 1 0,1-1 1,-1 0-1,0 1 1,1-1-1,-1 0 1,1 0-1,-1 0 0,1 0 1,0 0-1,0-1 1,-1 1-1,1 0 0,3 0 1,0 0 87,0 0 1,0-1-1,0 0 1,0 0-1,0 0 1,1 0 0,5-2-1,39-12-1098,-12-3-4155,-21 6 218,-1-1-2264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8968,'0'0'8296,"-2"11"-7068,-19 92 1924,11-63-2005,1 0 0,3 0 1,1 0-1,2 1 1,2 43-1,1-82-1126,0 0 0,0 0 0,0 0-1,0 0 1,1 0 0,-1 0 0,1 0-1,0 0 1,0 0 0,-1 0 0,1 0-1,0 0 1,0 0 0,1 0 0,-1-1-1,0 1 1,1-1 0,-1 1 0,1-1 0,-1 1-1,1-1 1,0 0 0,-1 0 0,1 0-1,0 0 1,0 0 0,0 0 0,0 0-1,0 0 1,0-1 0,0 1 0,0-1-1,0 0 1,0 0 0,0 1 0,0-1-1,0 0 1,1-1 0,-1 1 0,0 0 0,0-1-1,0 1 1,0-1 0,0 1 0,2-2-1,4-1-81,0 0 0,1 0-1,-2-1 1,1 0 0,0 0-1,-1-1 1,0 0 0,0 0-1,11-12 1,8-8-705,-25 25 755,-1 0 0,0 0-1,0-1 1,0 1 0,0 0 0,0 0 0,0 0 0,0 0 0,0 0 0,0 0 0,0 0 0,0 0 0,1-1 0,-1 1 0,0 0-1,0 0 1,0 0 0,0 0 0,0 0 0,0 0 0,1 0 0,-1 0 0,0 0 0,0 0 0,0 0 0,0 0 0,0 0 0,0 0-1,1 0 1,-1 0 0,0 0 0,0 0 0,0 0 0,0 0 0,0 0 0,1 0 0,-1 0 0,0 0 0,0 0 0,0 0-1,0 0 1,0 0 0,0 0 0,0 1 0,1-1 0,-1 0 0,0 0 0,0 0 0,0 0 0,0 0 0,0 0 0,0 0 0,0 1-1,0-1 1,0 0 0,0 0 0,0 0 0,-7 20-251,-2-5 155,7-11 41,-1-1 1,1 1 0,0-1-1,0 1 1,0 0 0,0 0-1,0 0 1,1 0-1,0 0 1,0 0 0,0 0-1,0 0 1,1 1 0,0-1-1,0 7 1,2-10-49,0 0 0,0 0 0,0-1 1,1 1-1,-1-1 0,0 1 0,1-1 0,-1 0 0,0 0 1,1 0-1,-1 0 0,0 0 0,5-1 0,-1 1-267,4-1-179,0 1 0,-1-1 0,1-1 0,-1 0 1,1 0-1,-1-1 0,0 0 0,0 0 0,0-1 0,-1 0 1,14-9-1,-9 3-109,-1 0 1,0 0 0,0-1-1,-1 0 1,-1-1-1,14-19 1,-7 5 72,-1-1 0,19-43 0,10-50 2549,-37 88 130,-6 12 2245,-16 32-2828,2 6-1280,1 2 0,0-1-1,2 1 1,0 1-1,2 0 1,0 0 0,1 0-1,1 1 1,1 0 0,1 0-1,1 0 1,1 0 0,2 30-1,0-48-213,0 0 1,0 0-1,0 0 0,1 0 1,0 0-1,-1 0 0,1 0 0,1 0 1,-1-1-1,0 1 0,1-1 1,0 0-1,0 0 0,0 0 0,0 0 1,0 0-1,4 2 0,-5-4-238,1 1-1,-1-1 1,0 0-1,1 0 1,-1 0-1,0 0 0,1-1 1,-1 1-1,1-1 1,4 1-1,-6-1 145,-1 0 0,0-1 0,1 1 1,-1 0-1,0 0 0,0-1 0,1 1 0,-1 0 0,0-1 0,0 1 0,0 0 0,1-1 0,-1 1 0,0 0 1,0-1-1,0 1 0,0 0 0,0-1 0,0 1 0,1 0 0,-1-1 0,0 1 0,0-1 0,0 1 0,0 0 0,0-1 1,-1 1-1,1 0 0,0-1 0,0 1 0,0 0 0,0-1 0,0 1 0,0-1 0,-1 1 0,1 0 0,0 0 1,-1-1-1,-6-15-744,-30-29 978,29 37 270,0 0 1,1 0 0,0-1 0,0 0-1,1-1 1,0 1 0,0-1-1,1 0 1,1 0 0,0-1-1,0 0 1,-4-21 0,8 31-382,0 1 0,0-1 1,0 0-1,0 0 0,0 1 1,0-1-1,1 0 0,-1 1 1,0-1-1,0 0 0,1 0 1,-1 1-1,0-1 0,1 1 1,-1-1-1,1 0 0,-1 1 1,1-1-1,-1 1 0,1-1 1,-1 1-1,1-1 0,0 1 1,-1 0-1,1-1 0,-1 1 1,2-1-1,26-5 241,33 9-558,-58-3 270,39 6-1213,20 2-6902,-29-7-4670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5830,'0'0'19314,"53"-8"-19314,-10 8-64,4 0-321,12-4-2722,-6-5-3747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9865,'0'0'10981,"-2"11"-10457,-2 15-254,1-8-42,0 0 0,1 1-1,1-1 1,2 31 0,0-47-198,-1-1 0,1 0 0,0 1-1,0-1 1,-1 0 0,1 0 0,0 1 0,0-1 0,0 0 0,0 0 0,1 0 0,-1 0-1,0 0 1,0 0 0,1-1 0,-1 1 0,0 0 0,1-1 0,-1 1 0,1-1 0,-1 1-1,0-1 1,1 0 0,-1 1 0,1-1 0,0 0 0,-1 0 0,1 0 0,-1 0 0,1 0-1,-1-1 1,1 1 0,-1 0 0,0-1 0,1 1 0,2-2 0,3 1 189,1-2 1,-1 1 0,0 0-1,0-1 1,14-8 0,-12 4-90,1-1 1,-1-1-1,0 1 0,-1-1 1,0-1-1,0 1 1,-1-1-1,10-19 1,-19 38-143,1 1 0,-1 1 0,1-1 0,1 0 0,1 19 0,0-7-1,-1-19 19,0-1 0,1 1 0,-1-1 0,1 1 0,-1-1 0,1 1 0,0-1 0,0 1 0,0-1 0,0 0 0,1 0 1,-1 1-1,0-1 0,1 0 0,0 0 0,-1 0 0,1-1 0,0 1 0,0 0 0,0-1 0,0 1 0,0-1 0,0 0 0,1 0 1,-1 1-1,0-1 0,1-1 0,-1 1 0,1 0 0,-1-1 0,1 1 0,-1-1 0,1 0 0,-1 0 0,1 0 0,4 0 0,0 0 44,-1 0 0,1-1 0,0 1 0,-1-1 0,1-1 0,-1 1 0,1-1 0,-1 0 0,0-1-1,0 0 1,0 0 0,0 0 0,7-5 0,-7 2-16,-1 1 0,0-1 1,0 0-1,0 0 0,-1-1 0,0 1 0,0-1 1,-1 0-1,0 0 0,0 0 0,3-13 0,-3 3 111,0-1-1,-1 0 0,1-33 1,-4 55-251,1-3 97,0 0 0,0 1 0,-1-1-1,1 1 1,0-1 0,0 0 0,0 1 0,1-1 0,-1 1-1,0-1 1,0 1 0,1-1 0,-1 0 0,1 1 0,-1-1-1,1 0 1,0 1 0,-1-1 0,1 0 0,0 0 0,0 0 0,0 0-1,0 0 1,0 0 0,0 0 0,0 0 0,0 0 0,0 0-1,0 0 1,1-1 0,-1 1 0,0 0 0,1-1 0,-1 1-1,0-1 1,1 0 0,2 1 0,3 2 2,1-1 0,0 0 0,0-1 0,0 0 0,0 0 0,0 0 0,0-1 0,0-1 0,0 1-1,0-1 1,0-1 0,0 1 0,0-1 0,-1-1 0,1 1 0,-1-1 0,1 0 0,-1-1 0,0 0 0,0 0 0,-1-1 0,1 0 0,-1 0 0,8-8 0,-5-4 5,-19 14-118,6 3 98,1 1 1,0 0 0,-1 0-1,1 0 1,0 0-1,0 1 1,0-1-1,-5 4 1,-1 3 29,0 0 1,1 0-1,0 1 0,0 0 1,1 0-1,0 0 1,1 1-1,0 0 0,0 1 1,1 0-1,1-1 0,-1 1 1,-3 19-1,8-29-89,0 1 0,0-1-1,0 1 1,1-1 0,-1 1-1,0-1 1,1 1 0,-1-1-1,1 1 1,-1-1 0,1 1 0,0-1-1,0 1 1,-1-1 0,1 0-1,0 0 1,0 1 0,0-1-1,1 0 1,-1 0 0,0 0 0,0 0-1,0 0 1,1 0 0,-1-1-1,1 1 1,-1 0 0,1-1-1,-1 1 1,0-1 0,1 1 0,0-1-1,-1 0 1,1 0 0,-1 1-1,1-1 1,1-1 0,8 2-1019,0-1 0,-1 0 0,1-1 0,14-2 0,22-10-4650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134 280 14189,'0'0'6305,"-9"0"-4986,3 1-1195,0 0 0,0 0-1,0 0 1,0 1 0,0 0 0,0 0 0,0 0 0,0 1 0,1 0 0,-8 6 0,8-7-60,2 1 1,-1 0-1,0 0 0,1 0 0,-1 1 0,1-1 1,0 1-1,0 0 0,0 0 0,1 0 1,-1 0-1,1 0 0,0 1 0,0-1 1,0 1-1,1-1 0,-1 6 0,1-9-55,1 1-1,0-1 0,0 1 0,0-1 0,0 1 0,0-1 0,0 1 1,0-1-1,0 1 0,0-1 0,1 1 0,-1-1 0,1 1 1,-1-1-1,1 0 0,-1 1 0,1-1 0,0 0 0,0 0 0,0 1 1,0-1-1,0 0 0,0 0 0,1 1 0,0-1 14,0 1 0,1-1 0,-1-1 1,0 1-1,1 0 0,-1 0 0,1-1 0,-1 1 0,1-1 0,-1 0 0,0 0 0,1 0 0,3 0 0,3-2 20,-1 1-1,0-1 1,0 0-1,1 0 1,-1-1-1,-1 0 1,1-1-1,9-5 1,-1-4-93,-1-1 1,0 0 0,-1 0-1,0-2 1,-2 0 0,0 0-1,0-1 1,-2 0 0,0-1 0,-1 0-1,-1-1 1,-1 0 0,0 0-1,-1-1 1,-1 0 0,-2 0 0,1 0-1,-1-22 1,-3 40 82,1 1-1,-1-1 1,0 0 0,0 0-1,-1 1 1,1-1 0,0 0 0,-1 1-1,1-1 1,0 0 0,-1 1-1,0-1 1,1 1 0,-1-1-1,0 1 1,0-1 0,0 1-1,0-1 1,0 1 0,0 0 0,-1 0-1,1-1 1,0 1 0,-2-1-1,1 1-15,0 1 1,-1-1-1,1 1 0,0-1 0,-1 1 0,1 0 0,0 0 0,-1 0 0,1 0 1,0 0-1,-1 0 0,1 1 0,0-1 0,-1 1 0,-2 0 0,-4 3-24,-1 0 0,1 1 0,0-1 0,0 2-1,0-1 1,-13 12 0,6-3 97,1 1 1,-17 23-1,29-35-74,0 1-1,1-1 1,-1 1-1,1 0 0,-1 0 1,1 1-1,1-1 1,-1 0-1,1 1 1,-1-1-1,1 1 1,0-1-1,1 1 1,-1-1-1,1 1 0,0 0 1,1 6-1,0-9-34,0 0-1,0 0 0,0-1 1,0 1-1,0 0 1,0 0-1,1 0 0,-1-1 1,1 1-1,-1-1 0,1 1 1,0-1-1,0 0 0,0 0 1,-1 0-1,1 0 1,0 0-1,0 0 0,0 0 1,1 0-1,2 0 0,53 9-1176,-44-8 702,35 3-2093,-34-4 1858,0 0-1,-1 1 1,1 0 0,-1 1 0,1 1-1,-1 0 1,0 1 0,14 7 0,-26-11 877,0 0 0,0 1 0,0-1 0,0 0 0,-1 1 0,1-1 0,-1 1 0,1 0 1,-1-1-1,1 1 0,-1 0 0,0 0 0,0 0 0,0 0 0,0 0 0,0 0 0,0 0 0,-1 0 0,1 0 1,-1 0-1,1 1 0,-1-1 0,0 0 0,0 0 0,0 1 0,0-1 0,0 0 0,-1 0 0,0 3 1,-2 5 422,0-2 0,-1 1 1,0 0-1,-1-1 0,-8 13 1,0-1-1749,14-25-6499,10-10-1137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17200,'0'0'1730,"-8"3"-401,-2 1-1017,0 0-1,1 1 1,0 0-1,0 1 0,1 0 1,-1 0-1,-7 9 1,12-11-201,0 0 0,0 0 1,0 0-1,0 1 0,1 0 0,0-1 1,0 1-1,1 1 0,-1-1 0,1 0 1,0 1-1,0-1 0,1 1 0,-1-1 1,1 1-1,0 8 0,1-12-132,1 0 0,-1 0-1,1-1 1,0 1 0,-1 0 0,1 0-1,0-1 1,0 1 0,0 0 0,0-1-1,0 1 1,1-1 0,-1 1 0,0-1 0,1 0-1,-1 0 1,1 1 0,-1-1 0,1 0-1,0 0 1,-1-1 0,1 1 0,0 0 0,0 0-1,-1-1 1,4 1 0,63 14-938,-38-9 676,-28-6 344,0 1 0,0-1 0,-1 0 0,1 1 0,0-1 0,0 1 0,-1 0 0,1 0 0,-1 0 0,1 0 0,-1 0 0,1 0 0,-1 0 0,0 0 0,1 0 0,-1 1 0,0-1 0,0 0 0,0 1 0,0-1 0,0 1 0,0-1 0,0 1 0,-1 0 0,1-1 0,-1 1 0,1 0 0,-1 0 0,1-1 0,-1 1 0,0 0 0,0 0 0,0 3 0,-1-2 72,1-1-1,-1 1 1,0 0 0,0-1 0,-1 1 0,1-1 0,0 0 0,-1 1-1,1-1 1,-1 0 0,0 0 0,0 0 0,0 0 0,0 0 0,0 0-1,0 0 1,-1-1 0,1 1 0,0-1 0,-1 0 0,-3 2 0,4-3-259,1 1-1,-1 0 1,1-1 0,-1 1 0,0-1 0,1 1 0,-1-1 0,0 0-1,0 0 1,1 0 0,-1 0 0,0 0 0,0 0 0,1 0 0,-1-1 0,0 1-1,1-1 1,-1 1 0,-2-2 0,2 0-358,0 1 0,0-1 0,1 1 0,-1-1 0,0 0 0,1 0 0,0 1 0,-1-1 0,1 0-1,0-1 1,0 1 0,0 0 0,-1-4 0,-6-19-6221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15791,'0'0'3320,"9"1"-549,1-1-2450,-1-1 0,1 1 0,0-1 0,-1-1 0,1 0 0,-1 0 0,1-1-1,-1-1 1,0 1 0,0-1 0,0-1 0,-1 1 0,0-2 0,0 1 0,0-1 0,14-13 0,-19 16-311,-1 0 1,1 0-1,0-1 1,-1 1-1,0 0 1,0-1-1,0 0 0,0 1 1,-1-1-1,1 0 1,-1 0-1,0 0 1,0 0-1,0-8 1,-1 11-11,0 0 1,0 0 0,0 0-1,0 0 1,-1-1 0,1 1-1,0 0 1,-1 0 0,1 0-1,-1 0 1,1 0-1,-1 0 1,0 0 0,1 0-1,-1 0 1,0 1 0,0-1-1,0 0 1,0 0 0,-1 0-1,0-1-14,0 1 0,-1 0 1,1 1-1,-1-1 0,1 0 0,0 1 0,-1-1 0,0 1 0,1 0 0,-1 0 0,1 0 0,-5 0 0,1 2 1,0 0 0,0 0 0,1 0 0,-1 0 0,1 1 0,-1 0 0,1 0 0,0 0 0,0 1 0,1 0 0,-1 0 0,1 0 0,0 0 0,0 1 0,0-1 1,0 1-1,1 0 0,-5 10 0,4-9 48,1 0 0,0-1 1,0 1-1,0 1 0,1-1 1,0 0-1,0 1 0,1-1 1,0 1-1,0-1 0,0 1 1,1-1-1,0 1 0,0 0 1,1-1-1,0 1 1,2 6-1,-2-10-25,1-1 1,0 1 0,0-1-1,0 0 1,0 0-1,1 0 1,-1 0-1,0 0 1,1 0-1,0-1 1,-1 1 0,1-1-1,0 1 1,0-1-1,0 0 1,0 0-1,0-1 1,0 1-1,0-1 1,0 1-1,0-1 1,6 0 0,1 0-105,0 0 1,-1 0-1,1-1 1,0 0 0,0-1-1,9-3 1,-5 0-398,-2-1 1,1-1 0,-1 0-1,0-1 1,0-1 0,-1 1-1,0-2 1,-1 1 0,0-2-1,0 1 1,-1-1 0,-1-1-1,0 0 1,0 0 0,7-16-1,-7 11-238,0 0-1,0-1 1,-2 0-1,0 0 0,-2-1 1,0 0-1,0 0 1,-2 0-1,0 0 0,-3-35 1,2 53 739,-1-1 1,0 1-1,0 0 1,0 0-1,-1-1 1,1 1-1,0 0 1,0-1-1,-1 1 1,1 0-1,-1 0 1,1-1-1,-1 1 1,0 0-1,1 0 1,-1 0-1,0 0 1,0 0-1,1 0 1,-1 0-1,0 0 0,0 0 1,0 0-1,0 1 1,-1-1-1,1 0 1,0 1-1,0-1 1,0 0-1,0 1 1,-1 0-1,1-1 1,0 1-1,-1 0 1,1-1-1,0 1 1,0 0-1,-1 0 1,-1 0-1,1 1-120,0 0-1,-1-1 0,1 1 1,-1 0-1,1 0 0,0 0 1,0 1-1,-1-1 0,1 0 1,0 1-1,0-1 0,0 1 1,1 0-1,-1 0 0,0 0 1,1 0-1,-1 0 0,1 0 1,-2 3-1,-5 13-3092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7719,'0'0'11649,"-5"8"-10929,0 0-491,4-5-135,0 0 1,-1 0-1,0 0 1,0 0-1,1-1 0,-2 1 1,1-1-1,0 1 0,0-1 1,-1 0-1,-4 4 1,-5 12 2816,11-13-1523,10-14-1032,3-3-825,1-3 1941,-14 10-3589,-11 3-4200,7 2 103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10858,'0'0'17564,"9"-7"-17244,-3 3-283,0 0 0,-1 0 0,0 0 0,0-1 0,0 0 1,0 0-1,-1 0 0,0 0 0,0-1 0,0 0 0,-1 0 0,1 0 0,-1 0 0,-1 0 1,1-1-1,-1 1 0,-1-1 0,1 1 0,-1-1 0,1-9 0,-2 14-46,0-1-1,0 0 0,0 1 0,-1-1 1,1 1-1,0-1 0,-1 0 1,0 1-1,0-1 0,0 1 0,0 0 1,0-1-1,-2-2 0,3 5-2,0 0 0,-1-1 0,1 1 1,0 0-1,-1 0 0,1-1 0,0 1 0,-1 0 0,1 0 0,0 0 0,-1 0 0,1 0 0,0-1 0,-1 1 0,1 0 0,-1 0 1,1 0-1,0 0 0,-1 0 0,1 0 0,-1 0 0,1 0 0,0 0 0,-1 1 0,1-1 0,0 0 0,-1 0 0,1 0 0,0 0 1,-1 0-1,0 1 0,-14 18-191,7 0 247,0 1-1,2 0 1,0 0 0,1 0 0,1 1 0,1-1 0,1 1 0,1 0 0,1 0 0,0 0 0,2-1 0,6 31 0,-8-48-17,1 1-1,0-1 1,0 0 0,0 1 0,0-1-1,1 0 1,-1 0 0,1 0 0,0 0 0,0 0-1,0 0 1,0 0 0,1-1 0,-1 1-1,1-1 1,-1 0 0,1 0 0,5 4 0,-6-6-79,-1 1 0,0-1 0,0 1 0,1-1 0,-1 0 0,0 1 0,1-1 0,-1 0 0,0 0 0,1 0 0,-1 0 0,0 0 0,1 0 1,-1-1-1,0 1 0,1 0 0,-1-1 0,0 1 0,3-2 0,-2 1-284,0 0 1,0-1-1,-1 0 1,1 1-1,0-1 1,0 0-1,-1 0 1,1 0-1,-1 0 1,0 0-1,0-1 1,0 1-1,0 0 1,1-4-1,15-32-11713,-9 26 4389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5637,'0'0'19122,"1"8"-17824,3 79 469,-4-87-1759,0 1-1,0-1 1,0 1 0,0-1 0,1 1 0,-1-1 0,0 0 0,0 1 0,0-1 0,1 1 0,-1-1 0,0 1 0,0-1-1,1 0 1,-1 1 0,0-1 0,1 0 0,-1 1 0,0-1 0,1 0 0,-1 1 0,1-1 0,-1 0 0,0 0 0,1 1-1,-1-1 1,1 0 0,-1 0 0,1 0 0,-1 0 0,2 0 0,22 0 260,19-12-106,-18-3-1103,40-33-1,-18 12 177,-46 36 789,-1-1 0,0 1-1,0 0 1,0-1 0,1 1 0,-1 0 0,0 0-1,0 0 1,1-1 0,-1 1 0,0 0 0,1 0-1,-1 0 1,0 0 0,0 0 0,1-1-1,-1 1 1,0 0 0,1 0 0,-1 0 0,0 0-1,1 0 1,-1 0 0,0 0 0,1 0-1,-1 0 1,0 0 0,1 0 0,-1 0 0,0 0-1,1 1 1,-1-1 0,0 0 0,1 0 0,-1 0-1,0 0 1,0 1 0,1-1 0,-1 0-1,0 0 1,1 17 798,-15 32 524,11-39-944,-2 20 1068,8-17-2976,-3-13 1249,0 1 0,0-1 0,0 0 0,1 0 0,-1 1 0,0-1-1,0 0 1,0 0 0,1 0 0,-1 0 0,0 1 0,0-1 0,1 0-1,-1 0 1,0 0 0,0 0 0,1 0 0,-1 0 0,0 0 0,1 0-1,-1 0 1,0 0 0,0 0 0,1 0 0,-1 0 0,0 0 0,1 0 0,-1 0-1,0 0 1,0 0 0,1 0 0,-1 0 0,0 0 0,0-1 0,1 1-1,-1 0 1,0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165 200 10666,'0'0'5445,"-11"0"-3347,6-1-2020,1 1-1,-1 0 1,0 0 0,0 0-1,1 1 1,-1-1 0,0 1-1,1 0 1,-1 1 0,1-1-1,-1 1 1,1 0-1,0 0 1,0 0 0,-1 1-1,2-1 1,-1 1 0,0 0-1,0 0 1,1 1-1,0-1 1,0 1 0,-3 3-1,-2 4-17,1 0 0,0 1 1,1 0-1,-5 13 0,8-20-21,2-1 1,-1 1-1,1 0 1,-1 0-1,1 0 1,1 0 0,-1 1-1,1-1 1,0 0-1,0 0 1,0 0-1,1 0 1,1 8-1,-1-11-24,0-1 0,0 0-1,-1 0 1,1 0-1,0 0 1,0 0-1,0-1 1,1 1-1,-1 0 1,0 0-1,0-1 1,0 1-1,0 0 1,1-1 0,-1 1-1,0-1 1,1 0-1,-1 1 1,0-1-1,1 0 1,-1 0-1,0 0 1,1 0-1,-1 0 1,0 0-1,1 0 1,-1-1-1,1 1 1,-1 0 0,0-1-1,3 0 1,1 0 115,1-1 0,-1 0 1,0 0-1,1 0 0,-1-1 0,7-4 1,-2-2-20,0 0 1,-1-1 0,1 0-1,-2-1 1,13-19 0,-18 26-57,1-1 0,-2 0 1,1 0-1,-1 0 1,1-1-1,-1 1 1,-1 0-1,1-1 0,-1 1 1,0-1-1,0 0 1,-1 1-1,1-1 1,-1 0-1,-1 0 1,0-6-1,-18 41-674,16-21 609,0-1-20,0 0 0,0 1 0,1 0 0,0-1 0,0 1 1,1 0-1,0 0 0,0-1 0,1 1 0,0 0 0,2 14 0,-2-22 44,1 1-1,-1-1 0,1 1 0,-1 0 0,1-1 1,-1 1-1,0-1 0,1 1 0,0-1 0,-1 1 1,1-1-1,-1 0 0,1 1 0,0-1 0,-1 0 1,1 0-1,0 1 0,-1-1 0,1 0 0,0 0 1,-1 0-1,1 0 0,0 1 0,-1-1 0,1 0 1,0-1-1,0 1 0,-1 0 0,1 0 0,0 0 1,-1 0-1,1 0 0,0-1 0,-1 1 0,1 0 1,0-1-1,-1 1 0,1 0 0,-1-1 0,2 0 1,24-16 944,-14 4-828,-2 0 0,0 0-1,0-1 1,-1 0-1,8-20 1,18-26-128,-36 65-111,0-1 0,0 1 0,1-1 0,-1 1 0,1-1 0,1 1 0,0 6 1,-1 5 109,0-12 15,0 1-25,0-1 1,0 1-1,0-1 0,0 1 0,1-1 0,-1 1 0,3 7 1,-2-11 18,-1-1 0,1 1 0,0 0 0,0 0 0,-1 0 0,1 0 0,0-1 0,0 1 0,0 0 0,0-1 0,0 1 0,0-1 0,0 1 0,0-1 0,0 1 0,0-1 0,0 0 0,0 0 0,0 1 0,0-1 0,0 0 0,0 0 0,0 0 0,0 0 0,1 0 0,-1 0 0,0-1 0,0 1 0,0 0 0,0 0 0,0-1 0,0 1 0,0-1 0,0 1 0,0-1 0,0 1 0,0-1 0,1-1 0,10-5 49,-1-1 1,0-1-1,0 0 0,-1 0 1,-1-1-1,1 0 0,-1 0 1,-1-1-1,12-20 0,4-3-193,-31 82-779,5-45 914,1 1-1,0-1 0,1 0 0,-1 1 1,1-1-1,-1 1 0,1-1 1,0 1-1,0-1 0,0 1 1,1-1-1,-1 1 0,3 4 0,-3-7 8,1 0 0,-1 0-1,0-1 1,1 1 0,-1 0-1,1-1 1,0 1 0,-1-1-1,1 1 1,-1-1-1,1 1 1,0-1 0,0 1-1,-1-1 1,1 0 0,0 1-1,0-1 1,-1 0 0,1 0-1,0 0 1,0 1-1,1-1 1,1 0 45,0-1 0,-1 1 0,1 0 0,0-1 0,0 0 0,0 1 0,-1-1 0,1 0 0,4-3 0,4-2 42,-1-1 0,0 0 0,-1-1 0,1 0 0,-1 0 1,-1-1-1,0 0 0,0-1 0,-1 0 0,9-14 0,-6 8-23,-1-1 0,-1 0 0,-1 0 1,0-1-1,8-36 0,-81 247-697,53-150 693,2 0-1,-8 69 0,17-90-41,1 1 0,1-1 0,1 0 1,1 1-1,1-1 0,1 0 0,7 22 0,-1-17-16,-7-19 11,0 1 1,-1-1-1,1 1 1,-2-1 0,2 16-1,-2-24-12,-1 0-1,0 1 1,0-1 0,0 0-1,0 0 1,0 0 0,0 1-1,0-1 1,0 0-1,0 0 1,0 0 0,0 1-1,0-1 1,-1 0-1,1 0 1,0 0 0,0 1-1,0-1 1,0 0-1,0 0 1,0 0 0,0 1-1,0-1 1,-1 0 0,1 0-1,0 0 1,0 0-1,0 0 1,0 1 0,-1-1-1,1 0 1,0 0-1,0 0 1,0 0 0,-1 0-1,1 0 1,0 0-1,0 0 1,0 0 0,-1 0-1,1 0 1,0 0 0,-11-5 438,-7-13 38,10 4-447,1 0 0,1-1 1,1 0-1,0 0 0,0 0 1,2-1-1,0 1 0,-1-17 1,0-128-570,5 145 423,-2 11 97,1 0-1,1-1 1,-1 1-1,1 0 1,-1 0-1,1 0 1,0 0-1,1 0 1,-1 0-1,1 0 1,-1 1-1,1-1 1,0 0-1,1 1 1,2-5-1,-1 5-57,0 0 0,0 0 0,0 1-1,0-1 1,0 1 0,0 0 0,0 0-1,1 0 1,-1 1 0,1 0 0,-1 0 0,1 0-1,6-1 1,51-10-5056,-33 1-533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16015,'0'0'7282,"-3"12"-6562,-31 92 1042,-21 71-780,47-144-852,2 0-1,1 0 1,-2 55-1,7-85-81,0 0 1,0 0-1,1-1 0,-1 1 0,0 0 0,1 0 0,-1 0 1,1 0-1,-1-1 0,1 1 0,-1 0 0,1 0 0,0-1 1,-1 1-1,1-1 0,0 1 0,-1 0 0,1-1 1,0 1-1,0-1 0,-1 0 0,1 1 0,0-1 0,0 0 1,0 1-1,0-1 0,0 0 0,0 0 0,0 0 0,-1 0 1,1 0-1,0 0 0,0 0 0,0 0 0,0 0 1,0 0-1,0 0 0,0 0 0,0-1 0,-1 1 0,1 0 1,0-1-1,1 0 0,41-17 1163,-24 4-1108,-2-1 0,0-1 1,0-1-1,23-31 0,-25 28-1238,-1-1 1,12-25-1,-34 57-5040,-6 6 1579,-2 2-653,-2 6-720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13261,'-3'9'3267,"1"10"-1602,-7 6 866,4 9-834,3 4-544,-3 2-128,1 1-448,4-1-353,0-5-128,0-3-64,9-8 32,-2-4-448,2-7-801,-9-5-417,-4-7-3779,-11-10 384,-8-12-4131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13805,'0'0'8136,"46"-9"-7560,-13 5 834,15-4-161,4-1-512,1-1-417,2-1-192,-6 1-64,-8 2-576,-13 4-1474,-8 3-1634,-13 1-2177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 14958,'0'0'10325,"-4"11"-9973,-3 13-61,2 1 1,0-1-1,2 0 1,-1 40-1,3-62-284,1-1 1,0 1-1,0 0 0,0-1 0,1 1 0,-1-1 0,0 1 0,0 0 0,1-1 0,-1 1 0,1-1 1,0 1-1,-1-1 0,1 1 0,0-1 0,0 1 0,0-1 0,0 0 0,0 1 0,0-1 1,0 0-1,0 0 0,1 0 0,-1 0 0,0 0 0,1 0 0,-1 0 0,1-1 0,-1 1 1,1 0-1,-1-1 0,1 1 0,-1-1 0,1 1 0,0-1 0,-1 0 0,1 0 0,-1 0 1,1 0-1,0 0 0,-1 0 0,1 0 0,2-1 0,2 0 22,-1 0 1,1-1-1,-1 1 0,0-1 1,0 0-1,0-1 0,0 1 1,0-1-1,0 0 0,0 0 1,-1-1-1,5-3 0,-1-2-41,0-1 0,0 0 0,-1 0 0,0 0 0,0-1 0,-2 0 0,1 0-1,-1 0 1,-1-1 0,0 0 0,-1 0 0,0 0 0,0 0 0,0-15 0,-12 33-95,4 2 112,0 0 1,1 1-1,0-1 0,1 1 1,-1 0-1,2 0 0,-1 0 1,2 0-1,-1 0 0,1 1 1,0-1-1,1 0 0,1 11 1,-1-19-2,1-1 1,0 1-1,-1 0 1,1 0 0,0 0-1,0 0 1,0-1-1,0 1 1,-1 0-1,1-1 1,0 1 0,0-1-1,1 1 1,-1-1-1,0 1 1,0-1-1,0 0 1,0 1 0,0-1-1,0 0 1,0 0-1,1 0 1,-1 0-1,0 0 1,0 0-1,0 0 1,0 0 0,2-1-1,34-7 173,9-16-204,-40 19-21,1 1 0,1-1 0,-1 2 0,1-1 0,10-3 0,-16 7-10,-41 17 159,39-18-87,-1 1 0,1 0 0,-1 0 0,1-1 0,-1 1 0,1 0 0,0-1 0,-1 1 0,1 0 0,-1-1 0,1 1 0,0 0 0,0-1 0,-1 1 0,1-1 0,0 1 0,0-1 0,-1 1 0,1-1 0,0 1 0,0-1 0,0 1 0,0-1 0,0 1 0,0-1 0,-1 1 0,1-1 0,0 1 0,1-1 0,-1 1 0,0-1 0,0 1 0,0-1 1,0 1-1,0-1 0,0 1 0,1-1 0,-1 0 0,11-21-11,-2 17-32,1 1 1,0 0-1,1 0 0,-1 1 1,1 0-1,-1 1 0,19-2 1,-15 2-585,-1 0 0,0 0 0,0-2 0,18-6 0,-30 9 434,0 1-1,0 0 0,0-1 1,0 1-1,0-1 1,0 1-1,0-1 0,-1 0 1,1 1-1,0-1 1,0 0-1,-1 1 0,1-1 1,0 0-1,-1 0 1,1 0-1,-1 0 0,1 0 1,-1 1-1,1-1 1,-1 0-1,0 0 0,1 0 1,-1 0-1,0 0 1,0 0-1,0-2 0,1-13-5436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13965,'0'0'5093,"48"0"-3876,-14-3-416,8 0-545,8-4-352,-4-1-2819,-7-6-6181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3011,'0'0'9459,"6"-8"-4910,101-127 2412,8-10-6063,-101 124-865,-1 0 1,-1 0 0,0-1-1,-2-1 1,10-26 0,-16 16 135,-8 25 1,-8 20-61,0 9 2,1 0 0,1 1 0,1 0 0,1 1 0,1-1-1,1 2 1,1-1 0,1 1 0,1-1 0,1 1 0,1 0 0,3 30 0,-2-51-120,0 0 0,0-1 0,1 1 0,0-1 0,-1 1 0,1-1 1,0 1-1,0-1 0,0 1 0,0-1 0,1 0 0,-1 0 0,1 1 1,-1-1-1,4 3 0,-3-4-259,-1 0 0,1 0-1,-1 0 1,1 0 0,-1 0 0,1-1 0,0 1 0,-1 0-1,1-1 1,0 0 0,0 1 0,-1-1 0,1 0 0,2 0 0,6 0-5402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40 11211,'0'0'9037,"-11"-2"-7339,6 1-1617,0 1 1,0 0-1,0 0 0,0 0 0,0 1 1,0-1-1,0 1 0,0 0 0,0 1 1,0-1-1,1 1 0,-1 0 0,0 0 1,1 1-1,0-1 0,-1 1 1,1 0-1,0 0 0,0 0 0,1 1 1,-1 0-1,1-1 0,-1 1 0,1 0 1,1 0-1,-4 7 0,-17 31 419,22-40-493,0 0-1,1 0 1,-1 0 0,0-1 0,1 1 0,-1 0 0,1 0 0,-1 0 0,1 0 0,0 0 0,0 1-1,0-1 1,0 0 0,1 0 0,-1 0 0,0 0 0,1 0 0,-1 0 0,1-1 0,0 1 0,1 2-1,-2-3-4,1 0 0,0-1 0,-1 1 0,1 0 0,0-1 0,0 1 0,-1-1 0,1 1 0,0-1 0,0 0 0,0 1 0,0-1-1,0 0 1,-1 1 0,1-1 0,0 0 0,0 0 0,0 0 0,0 0 0,0 0 0,0 0 0,0 0 0,0 0 0,0 0 0,0 0 0,0-1-1,0 1 1,0 0 0,-1-1 0,1 1 0,0-1 0,0 1 0,0-1 0,-1 1 0,1-1 0,0 1 0,0-1 0,-1 0 0,1 1-1,0-1 1,-1 0 0,1 0 0,-1 1 0,1-1 0,-1 0 0,1-1 0,2-2 35,-1 0 1,1-1-1,-1 1 1,1-1-1,-1 0 0,-1 1 1,3-7-1,-3 4 113,0 0-1,0 0 1,-1 0-1,0 0 1,0 0-1,-1 0 0,1 0 1,-1 0-1,-4-12 1,6 17-150,0 1-1,0 0 1,0 0 0,0-1 0,0 1-1,0 0 1,0 0 0,1 0 0,-1 0-1,1 0 1,-1 0 0,1 1 0,-1-1-1,1 0 1,-1 1 0,1-1 0,-1 1-1,3-1 1,50-19-25,-41 15 34,-8 3-7,1-1 1,-1 1 0,1 1 0,0-1-1,0 1 1,0 0 0,0 0-1,10 1 1,-13 0-1,0 1 1,0 0-1,0 0 0,0 0 0,-1 1 0,1-1 1,0 1-1,0 0 0,-1 0 0,1 0 0,-1 0 0,0 0 1,0 0-1,1 0 0,-1 1 0,-1-1 0,4 5 1,-1 0 83,-3-5-50,0 0 1,0 0-1,0-1 0,0 1 0,0 0 0,1-1 0,-1 1 1,0 0-1,1-1 0,-1 0 0,1 1 0,-1-1 1,1 0-1,0 0 0,0 0 0,-1 0 0,1 0 1,3 1-1,-4-5-80,-1-1 1,1 1-1,-1-1 1,1 1 0,-1-1-1,0 1 1,0 0-1,-1-1 1,1 1-1,-1-1 1,0 1 0,0 0-1,0-1 1,-2-4-1,2 7-977,-2-2 1564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97 254 3908,'0'0'9529,"5"-10"-6545,0 2-2419,20-41 2479,-16 9 2433,-12 39-5385,-1 0 0,1 1 0,-1-1 0,1 0 0,-1 1 0,1 0 0,-1 0 0,1 0 0,-1 0 0,0 1 0,1 0 0,-5 0 0,2 3-90,0-1 1,0 1 0,0 0 0,0 1 0,1 0 0,-1-1 0,1 1 0,1 1-1,-1-1 1,1 1 0,0 0 0,0 0 0,0 0 0,1 1 0,0-1 0,0 1-1,1 0 1,0 0 0,0 0 0,0 0 0,1 0 0,0 0 0,0 0 0,1 0-1,1 8 1,-1-13 3,1-1 0,-1 1 1,1-1-1,0 1 0,0-1 0,-1 0 0,1 1 0,0-1 0,0 0 0,0 0 0,1 0 0,-1 0 0,0 0 0,0 0 1,1 0-1,-1 0 0,0 0 0,1 0 0,-1-1 0,1 1 0,-1-1 0,1 1 0,-1-1 0,1 1 0,-1-1 0,1 0 0,0 0 1,-1 0-1,1 0 0,-1 0 0,1 0 0,0 0 0,-1 0 0,3-1 0,2 0 26,1 0 0,-1 0 1,1-1-1,-1 0 0,0 0 0,1 0 0,7-5 0,2-5-2,0-1 1,-1-1-1,-1 0 1,0-1-1,-1 0 0,0-2 1,-1 1-1,-1-1 0,-1-1 1,0 0-1,-2 0 0,0-1 1,0 0-1,-2-1 1,7-34-1,-15 41 150,-5 19-193,-9 19-101,6-7 87,0 1 0,2 1 0,-8 24 0,14-35 20,-1 0 1,1 1-1,1-1 0,0 1 0,0-1 0,1 1 1,0 0-1,0-1 0,3 15 0,-2-22 5,0 1 1,-1-1-1,1 0 0,0 1 1,0-1-1,0 0 0,0 0 1,1 0-1,-1 0 0,0 0 1,1 0-1,0 0 0,-1 0 1,1 0-1,0-1 0,0 1 1,0-1-1,0 1 0,0-1 1,0 0-1,1 0 0,-1 0 1,0 0-1,1 0 0,-1 0 1,0-1-1,1 1 0,-1-1 1,1 0-1,-1 0 0,1 0 0,-1 0 1,1 0-1,-1 0 0,1 0 1,-1-1-1,1 0 0,2-1 1,3 1-4,-1-2 0,0 1 0,0-1 1,-1 0-1,1 0 0,-1-1 0,1 0 0,-1 0 1,0 0-1,-1-1 0,10-9 0,14-33 42,-28 44-28,1-1 0,-1 1 0,0 0 0,0-1-1,0 1 1,0-1 0,0 1 0,-1-1 0,0 1-1,1-1 1,-2 1 0,1-1 0,-1-4-1,1 7-10,-1 1 0,1-1 0,-1 0 0,1 1-1,-1-1 1,1 1 0,-1-1 0,0 1-1,1-1 1,-1 1 0,0-1 0,1 1 0,-1-1-1,0 1 1,0 0 0,1-1 0,-1 1-1,0 0 1,0 0 0,0 0 0,1 0 0,-1 0-1,0 0 1,0 0 0,0 0 0,1 0-1,-1 0 1,0 0 0,0 0 0,0 0 0,1 1-1,-1-1 1,0 0 0,0 1 0,1-1-1,-2 1 1,-28 15-140,26-13 147,1 0-1,-1 0 1,1 1-1,-1 0 1,1-1-1,0 1 1,1 0-1,-1 0 1,1 0-1,-1 1 1,1-1-1,0 1 1,-1 6-1,3-9-3,-1 1-1,1-1 0,0 0 0,1 0 0,-1 0 1,0 1-1,0-1 0,1 0 0,0 0 0,-1 0 1,1 0-1,0 0 0,0 0 0,0 0 0,0 0 1,0 0-1,1 0 0,-1 0 0,1-1 0,-1 1 1,1-1-1,-1 1 0,1-1 0,0 1 0,0-1 1,0 0-1,0 0 0,0 0 0,0 0 0,4 1 1,4 3-38,0-1 0,1 0 1,0-1-1,-1 0 0,1-1 0,0 0 1,1-1-1,-1 0 0,0 0 0,0-1 1,16-3-1,-23 3 115,1-1 0,-1-1-1,0 1 1,1 0 0,-1-1 0,0 0-1,0 0 1,0 0 0,-1-1 0,1 1-1,0-1 1,-1 0 0,0 0 0,1 0-1,-1 0 1,-1-1 0,1 1 0,0-1-1,-1 0 1,0 0 0,1 0 0,-2 0-1,1 0 1,0 0 0,-1 0 0,0 0 0,0-1-1,0 1 1,0-1 0,-1-7 0,1 1-35,0 0 0,-1-1 0,-1 1 0,0 0 1,-1 0-1,1 0 0,-2 1 0,0-1 0,0 0 0,-7-12 1,98 33-12712,-43-10 3149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97 10922,'1'-9'6935,"3"11"-3287,1 15-1419,-5-10-1995,-1 0 0,0 0 0,0 0 0,-1-1-1,0 1 1,0 0 0,-1-1 0,-5 11-1,-8 22-105,16-38-126,0-1 0,1 1-1,-1-1 1,0 1 0,0-1 0,1 0 0,-1 1-1,0-1 1,1 0 0,-1 1 0,0-1 0,1 0-1,-1 1 1,1-1 0,-1 0 0,0 0 0,1 1-1,-1-1 1,1 0 0,-1 0 0,1 0 0,-1 0-1,1 0 1,-1 0 0,1 0 0,-1 0 0,1 0-1,-1 0 1,1 0 0,-1 0 0,1 0 0,-1 0 0,0 0-1,1 0 1,0-1 0,21-1 141,-12-1-121,0 0-1,-1-1 1,1 0-1,-1-1 1,0 0-1,-1 0 1,1-1-1,13-12 1,56-62-332,-63 63 319,-15 17-12,1 0-1,-1 0 1,0 0 0,0-1-1,0 1 1,0 0-1,0 0 1,0 0 0,0 0-1,0 0 1,0 0-1,1-1 1,-1 1-1,0 0 1,0 0 0,0 0-1,0 0 1,0 0-1,0 0 1,1 0-1,-1 0 1,0 0 0,0 0-1,0 0 1,0 0-1,0-1 1,1 1 0,-1 0-1,0 0 1,0 0-1,0 0 1,0 0-1,1 1 1,-1-1 0,0 0-1,0 0 1,0 0-1,0 0 1,0 0-1,1 0 1,-1 0 0,0 0-1,0 0 1,0 0-1,0 0 1,0 0-1,1 1 1,-1-1 0,0 0-1,0 0 1,0 0-1,0 0 1,0 0 0,0 0-1,0 1 1,0-1-1,0 0 1,0 0-1,1 0 1,0 17-130,-4 19 188,3-31-39,-2 1 20,1 0 1,0 1-1,0 0 0,1-1 0,0 1 0,2 11 1,-2-16-22,1 0 0,-1-1 0,1 1 0,0-1 0,0 1 1,-1-1-1,1 0 0,0 1 0,0-1 0,0 0 0,1 0 0,-1 0 0,0 1 1,0-1-1,1 0 0,-1-1 0,1 1 0,-1 0 0,1 0 0,-1-1 1,1 1-1,-1 0 0,1-1 0,-1 0 0,1 1 0,0-1 0,-1 0 0,1 0 1,0 0-1,-1 0 0,1 0 0,1 0 0,4-1 23,0 0 0,0-1-1,-1 1 1,1-1 0,-1-1-1,0 1 1,1-1 0,-1 0 0,0 0-1,-1-1 1,1 0 0,0 0-1,-1 0 1,0 0 0,0-1 0,-1 0-1,1 0 1,5-10 0,-1 4-4,-1-2-1,0 1 1,-1-1 0,0 0 0,-2 0 0,1-1 0,5-25 0,-8 24-127,-10 41 37,-8 47 77,14-72-22,1 0 1,0 0-1,0 1 1,0-1 0,0 0-1,0 1 1,0-1 0,0 0-1,0 1 1,0-1 0,1 0-1,-1 1 1,1-1-1,-1 0 1,1 0 0,-1 1-1,1-1 1,0 0 0,-1 0-1,1 0 1,0 0-1,0 0 1,0 0 0,0 0-1,0 0 1,0 0 0,0 0-1,0-1 1,0 1-1,0 0 1,2 0 0,-1-1-141,0 0 0,0 0 1,-1 1-1,1-2 1,0 1-1,0 0 0,0 0 1,0 0-1,0-1 1,-1 1-1,1-1 0,0 0 1,0 1-1,-1-1 1,1 0-1,-1 0 0,1 0 1,0 0-1,-1 0 1,0-1-1,1 1 0,1-3 1,1 0-943,0 0 0,-1-1 0,0 1 0,0-1 0,0 0 0,0 0 0,2-6 0,3-18-6476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12588,'0'0'7335,"-29"48"-8392,42-28-1057,4-2-1954,3-5-1089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53 298 9001,'0'0'14589,"-6"5"-14535,1 2-29,0-1 0,0 1 0,1 0 1,0 0-1,0 0 0,1 1 0,0 0 1,-5 15-1,7-20-16,0 1 1,0-1-1,0 1 0,1-1 1,-1 0-1,1 1 1,0-1-1,0 1 0,0-1 1,0 1-1,1-1 0,-1 1 1,1-1-1,0 1 1,0-1-1,0 0 0,0 1 1,1-1-1,0 0 0,-1 0 1,1 0-1,0 0 1,0 0-1,1-1 0,-1 1 1,5 3-1,-2-3 31,0 0-1,0-1 0,0 0 1,0 0-1,0 0 0,1-1 1,-1 0-1,0 0 1,1 0-1,-1-1 0,1 1 1,-1-1-1,1-1 1,-1 1-1,1-1 0,-1 0 1,1 0-1,-1 0 0,9-5 1,-1 1 24,0 0-1,-1-1 1,0-1-1,-1 0 1,1 0 0,19-18-1,-18 12-36,0 0-1,-1-1 0,0 0 1,-2-1-1,1 0 0,13-29 1,-19 35-9,-1-1 0,0 0 0,-1 0 1,0 0-1,0-1 0,-1 1 0,-1 0 1,1-1-1,-2 0 0,0 1 1,0-1-1,-3-20 0,2 29-24,0-1-1,0 0 1,0 0 0,0 0 0,-1 1-1,1-1 1,0 1 0,-1-1 0,0 1-1,0 0 1,0 0 0,0-1-1,0 1 1,0 0 0,-1 1 0,1-1-1,0 0 1,-1 1 0,0-1-1,1 1 1,-1 0 0,0 0 0,1 0-1,-1 0 1,0 1 0,0-1 0,0 1-1,0-1 1,0 1 0,0 0-1,0 0 1,0 0 0,0 1 0,1-1-1,-7 2 1,1 0-18,0-1 0,0 1 0,0 1 1,1-1-1,-1 2 0,1-1 0,-1 1 0,1 0 0,0 0 0,0 0 0,-11 11 1,15-11-21,0 0 1,0 0-1,0 0 1,0 0-1,1 0 1,-1 1-1,1-1 1,1 1-1,-1-1 1,0 1-1,-1 9 1,3-12-3,0 0 1,0 0-1,0 0 1,0 0-1,0 0 1,1 0-1,-1 0 1,0 0-1,1 0 1,0-1-1,-1 1 1,1 0-1,0 0 1,0-1-1,0 1 1,0 0-1,0-1 1,0 1-1,1-1 1,-1 1-1,0-1 1,1 0-1,-1 1 1,1-1-1,-1 0 1,1 0-1,0 0 1,0 0-1,-1-1 1,1 1-1,0 0 1,3 0-1,26 6-760,0-2 0,0-1 0,1-1 0,61-3 0,-50-1 1927,-40 1-976,-1-1 0,0 1 0,0-1 0,0 0 0,0 0 0,0 0 0,0 0 0,0 0 0,0 0 0,-1-1 0,1 1-1,0 0 1,-1-1 0,1 0 0,-1 1 0,1-1 0,-1 0 0,0 0 0,0 0 0,0 1 0,1-4 0,23-51-875,-20 43 737,29-117-1496,-24 95 1932,-17 331 1820,7-288-2309,1-1-1,0 0 1,0 1-1,0-1 0,1 0 1,0 0-1,0 0 1,1 0-1,0 0 0,0 0 1,1-1-1,0 1 1,0-1-1,0 0 1,1-1-1,0 1 0,0-1 1,0 0-1,1 0 1,-1 0-1,13 7 0,-18-13-1,0 1-1,0 0 1,0-1-1,1 1 0,-1-1 1,0 1-1,0 0 0,0-1 1,0 1-1,0-1 0,0 1 1,0 0-1,0-1 1,0 1-1,0-1 0,0 1 1,0 0-1,0-1 0,0 1 1,0-1-1,0 1 1,0 0-1,-1-1 0,1 1 1,0 0-1,0-1 0,0 1 1,-1 0-1,1-1 1,0 1-1,0 0 0,-1-1 1,1 1-1,0 0 0,-1 0 1,0-1-1,-11-20-901,-43-47 228,36 48 1330,2-1 0,0-1 0,1-1 0,2 0 0,0-1 0,-10-25 0,23 47-573,0 0-1,0 0 1,0 0-1,0 0 1,1 0 0,-1 0-1,1 0 1,-1-1-1,1 1 1,0 0-1,0 0 1,0 0 0,0 0-1,0 0 1,0-1-1,1 1 1,-1 0-1,1 0 1,-1 0 0,1 0-1,0 0 1,0 0-1,0 0 1,0 0-1,0 0 1,0 1 0,1-1-1,-1 0 1,1 1-1,-1-1 1,1 1-1,-1-1 1,1 1 0,0 0-1,0 0 1,0 0-1,-1 0 1,1 0-1,0 0 1,0 0-1,1 1 1,-1-1 0,3 0-1,12-2-96,0 1 0,0 1 0,0 0 0,29 3 0,-12 0 15,75-2-3236,-59 0-758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3267,'0'0'12140,"46"4"-10603,-24-15-1281,4-7-352,-1-4-1633,1-6-2307,3-6-2787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10730,'4'-5'619,"0"0"1,1 0-1,0 0 0,-1 1 0,2 0 0,-1 0 1,0 0-1,1 1 0,0 0 0,-1 0 0,1 0 1,0 1-1,1 0 0,-1 0 0,0 0 0,10 0 1,12-2 471,-1 2 0,43 2 1,-56 0-949,2 0 46,0 2 0,0-1-1,-1 2 1,1 0 0,15 6 0,-27-8-168,1 0 0,-1 1 1,0 0-1,1 0 0,-1 0 0,0 0 1,0 0-1,0 1 0,-1 0 1,1 0-1,-1 0 0,1 0 1,-1 0-1,0 1 0,0-1 1,-1 1-1,1 0 0,-1 0 1,0 0-1,0 0 0,3 9 1,-5-10 0,1 1 0,-1-1 0,-1 1 0,1-1 0,0 1 1,-1-1-1,1 1 0,-1-1 0,0 1 0,0-1 0,-1 0 1,1 0-1,-1 1 0,1-1 0,-1 0 0,0 0 0,0 0 1,-1-1-1,1 1 0,-5 4 0,-6 5 114,-1-1 1,-29 19-1,33-23-130,-49 29 94,33-21-94,0 2 0,-29 23 0,53-39-14,1 0 0,-1 0 0,1 1 0,-1-1 1,1 0-1,0 1 0,-1-1 0,1 1 0,0-1 0,0 1 0,0 0 1,0-1-1,0 1 0,1 0 0,-1 0 0,0-1 0,1 1 0,0 0 1,-1 0-1,1 0 0,0 4 0,0-5 9,1 1-1,0-1 1,0 1-1,0-1 1,-1 1 0,1-1-1,1 0 1,-1 1-1,0-1 1,0 0 0,0 0-1,1 0 1,-1 0-1,0 0 1,1 0 0,-1 0-1,1 0 1,0-1-1,1 2 1,8 1-168,0 1 0,1-1 0,-1-1-1,1 0 1,17 1 0,22-3-3309,-18 0-2758,9-2-10166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12011,'0'0'9545,"-41"50"-7078,31-40-1090,8-3-64,2-3-352,0-3-384,5-1-1,9 0-448,7-5-192,2-4-865,6-3-672,-3-1-1666,-8 1-1057,-11-2-3107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132 785 2274,'-123'26'9823,"115"-24"-8086,8 0-564,21 1-32,35-2-233,54-9-438,170-36 0,-149 20-326,659-117 493,606-94 2457,-953 175-2798,266-39-303,-10-31 968,-667 123-957,-13 4-144,0-1 1,0-1-1,-1-1 1,0 0-1,34-18 1,-51 24-43,-1-1 0,1 1 1,0 0-1,-1-1 0,1 1 0,-1-1 1,1 1-1,-1-1 0,1 1 1,-1-1-1,1 0 0,-1 1 1,0-1-1,1 1 0,-1-1 0,0 0 1,1 1-1,-1-1 0,0 0 1,0 1-1,0-1 0,0 0 0,1 0 1,-1 1-1,0-2 0,0-5-5242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2:3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17713,'0'0'-128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2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2 422 6054,'0'0'3139,"-1"8"-3027,1-6-111,0 0 0,0 0 0,0 0 0,0 0 0,0 0 0,0 0 0,0 0 0,1 0 0,-1 0 0,1 0 0,0 0 0,-1 0 0,1 0 0,0 0-1,1 2 1,0-2 21,1-1-1,-1 1 1,0-1-1,1 1 0,-1-1 1,1 0-1,0 0 0,-1 0 1,1 0-1,0-1 1,-1 1-1,1-1 0,0 1 1,5-1-1,652 13 2846,-156-54-3719,-2-35 848,-470 71 6,261-45 368,717-94 1988,64 73-2202,-464 35-115,-268 8 18,289-11 3042,-630 39-3115,1-1-65,1 1 0,-1 0 0,1 0 0,-1 0 0,1 0 0,-1 0 0,1 0 1,-1 1-1,0-1 0,1 1 0,-1 0 0,0 0 0,1 0 0,-1 0 0,0 0 0,0 0 0,0 0 0,0 1 0,0-1 0,0 1 0,2 1 0,-3 2-3129,-4-3-1853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85 4484,'0'0'7634,"-6"-9"-6668,3 5-1113,-3-5 750,-1 0-1,1 1 1,-2 0-1,-13-12 1,19 18-484,1 0 0,-1 1 0,-1-1-1,1 1 1,0-1 0,0 1 0,0 0 0,-1 0 0,1 0 0,-1 0 0,1 1 0,0-1 0,-1 1 0,1-1-1,-1 1 1,0 0 0,1 0 0,-1 0 0,1 0 0,-1 0 0,1 1 0,-1-1 0,1 1 0,-1 0 0,1-1 0,0 1-1,-1 0 1,1 1 0,-3 1 0,-12 8-68,-8 7 10,-1-1-1,-1-1 1,-42 18 0,61-32 19,1 2-1,-1-1 1,1 1 0,-1 0 0,1 1 0,0-1 0,1 1 0,-1 1 0,-8 8-1,11-8-62,1-1-1,-1 1 0,1 0 0,0 0 0,0 0 0,0 1 1,1-1-1,0 1 0,1-1 0,-1 1 0,1 0 1,0 7-1,-3 28-52,-2 7 29,1 1 0,4 1 0,7 92 0,-5-136-2,0 0 1,1 0-1,0-1 1,0 1-1,0-1 1,1 1-1,0-1 1,0 0-1,0 0 1,1 0-1,0 0 1,0-1-1,1 1 1,-1-1-1,1 0 1,0-1 0,1 1-1,-1-1 1,1 0-1,0 0 1,0-1-1,0 1 1,0-2-1,1 1 1,-1 0-1,1-1 1,-1-1-1,1 1 1,0-1-1,0 0 1,0 0-1,0-1 1,8 0-1,38-3 35,1-2-1,-1-2 0,0-2 1,85-28-1,-123 33-24,40-9 12,-30 8 3,-1-1-1,37-14 1,-55 17-4,1 0-1,-1 0 1,0-1 0,1 0 0,-2 0 0,1-1-1,0 1 1,-1-1 0,0 0 0,0-1-1,0 1 1,-1-1 0,5-8 0,5-11 192,-1 0-1,-1-1 1,-2-1 0,0 1 0,-2-2 0,-1 1 0,-1-1-1,-2 0 1,0 0 0,-1-32 0,-3 55-155,0 0 1,-1 0 0,1 0 0,-1 0-1,0 0 1,-1 0 0,1 1-1,-1-1 1,0 0 0,0 1-1,-1-1 1,1 1 0,-1 0-1,0 0 1,-5-6 0,2 4 22,-1 0 0,1 1 0,-1 0 1,0 0-1,-1 0 0,1 1 0,-1 0 1,-11-4-1,-2 1 92,0 2 0,-1 0 0,1 1 1,-1 1-1,1 1 0,-29 0 0,35 4-195,0-1 0,1 2 0,-1 0-1,0 1 1,1 0 0,-20 10 0,-6 1-1731,23-13-4159,15-8 914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29 3940,'0'0'15065,"-5"-6"-14499,-13-15-149,18 21-411,0 0 1,0 0-1,0 0 1,0 0-1,0 0 1,0 0-1,0 0 1,0 0-1,0-1 1,-1 1-1,1 0 1,0 0 0,0 0-1,0 0 1,0 0-1,0 0 1,0 0-1,0 0 1,0 0-1,0 0 1,-1 0-1,1 0 1,0 0-1,0 0 1,0 0-1,0 0 1,0 0-1,0 0 1,0 0-1,-1 0 1,1 0-1,0 0 1,0 0-1,0 0 1,0 0-1,0 0 1,0 0-1,0 0 1,0 0-1,-1 0 1,1 1-1,0-1 1,0 0-1,0 0 1,0 0-1,0 0 1,0 0-1,0 0 1,0 0 0,0 0-1,0 0 1,0 0-1,0 1 1,0-1-1,0 0 1,0 0-1,0 0 1,0 0-1,0 0 1,0 0-1,0 0 1,0 1-1,4 20 592,4-3-423,0 0 0,0 0 0,2 0 0,0-1 0,1-1 0,1 0 0,1 0-1,0-1 1,0-1 0,19 14 0,18 13 165,99 58 0,-78-54 307,-15-14-308,-40-23-289,-1 0 0,1 1 0,19 16 0,-27-14 806,-7-3-3468,-1-8 2342,-1 0-1,1 1 1,-1-1-1,1 0 1,-1 0 0,1 0-1,-1 1 1,1-1-1,-1 0 1,1 0-1,-1 0 1,0 0-1,1 0 1,-1 0 0,1 0-1,-1 0 1,0 0-1,1 0 1,-1 0-1,1 0 1,-1 0 0,1-1-1,-1 1 1,1 0-1,-1 0 1,1-1-1,-1 1 1,1 0-1,-1-1 1,1 1 0,-1 0-1,1-1 1,-1 1-1,0-1 1,-15-10-4999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3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1 705 11531,'0'0'10687,"10"-13"-9608,328-380 2546,-83 104-4314,-243 280 362,-11 19-684,-4 6-2614,0-8-4545,-4-7-958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12075,'0'0'8681,"12"68"-8041,-3-33-255,-4 3-289,2-2-64,-1 0-32,1-4 32,-4-2-32,-1-6-609,-2-4-640,0-7-1410,-11-8-2241,-1-5-3460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13293,'0'0'1633,"3"-11"321,-1 4-1796,1 0 0,-1 0-1,1 1 1,0 0 0,1-1 0,-1 1-1,1 1 1,1-1 0,-1 0 0,1 1 0,0 0-1,0 0 1,0 0 0,1 1 0,0 0-1,0 0 1,11-6 0,7-1-22,-1 2-1,2 0 1,-1 1 0,1 2-1,0 0 1,0 2 0,1 1-1,-1 0 1,1 2 0,0 1 0,30 5-1,-50-4-141,1 0 0,-1 1-1,0 0 1,0 0 0,0 0 0,0 1-1,0 0 1,-1 0 0,1 1 0,-1-1-1,0 1 1,0 1 0,0-1-1,0 1 1,-1-1 0,0 1 0,4 6-1,-6-8 83,0 1 0,0-1-1,0 1 1,0-1 0,-1 1-1,0 0 1,0-1 0,0 1-1,0 0 1,0 0 0,-1 0-1,1 0 1,-1 0 0,0 0-1,-1-1 1,1 1-1,-1 0 1,1 0 0,-1 0-1,0 0 1,-1-1 0,1 1-1,-1 0 1,1-1 0,-1 1-1,0-1 1,0 0 0,-1 0-1,-2 4 1,-7 6 271,-1-1 0,-1 0 0,0-1 0,0 0 0,-1-1-1,-24 12 1,26-15-1123,0-1 0,-1-1 0,1 0 0,-28 5 0,39-11-3735,1-5-2653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9385,'0'0'5488,"-2"9"-3598,-34 116 1437,21-81-2348,-15 73 0,26-86-997,-1 3 972,3-60-177,2-94-1738,0 120 954,0 0 1,0 0-1,-1 1 0,1-1 0,0 0 0,0 0 0,0 0 1,0 0-1,0 0 0,-1 0 0,1 1 0,0-1 0,0 0 1,0 0-1,-1 0 0,1 0 0,0 0 0,0 0 0,0 0 1,0 0-1,-1 0 0,1 0 0,0 0 0,0 0 0,0 0 1,-1 0-1,1 0 0,0 0 0,0 0 0,0 0 0,-1 0 0,1 0 1,0 0-1,0 0 0,0 0 0,-1 0 0,1 0 0,0-1 1,0 1-1,0 0 0,0 0 0,-1 0 0,1 0 0,0 0 1,0 0-1,0-1 0,0 1 0,0 0 0,0 0 0,-1 0 1,1-1-1,0 1 0,0 0 0,0 0 0,0 0 0,0-1 1,0 1-1,0 0 0,0 0 0,-8 16 161,8-13-135,-1-1-1,1 1 1,0 0-1,0-1 1,1 1-1,-1 0 1,0-1-1,1 1 1,0-1-1,-1 1 1,1 0 0,0-1-1,0 0 1,1 1-1,-1-1 1,0 0-1,1 1 1,-1-1-1,1 0 1,0 0-1,0 0 1,0 0 0,0-1-1,0 1 1,0 0-1,0-1 1,1 0-1,-1 1 1,0-1-1,1 0 1,-1 0-1,1 0 1,0-1 0,-1 1-1,1 0 1,3-1-1,1 1 59,0 0 1,0-1-1,1 0 0,-1 0 0,0-1 0,0 0 1,0 0-1,0 0 0,0-1 0,0 0 0,-1-1 1,1 0-1,7-4 0,-2-1 69,1-2 1,-1 0 0,-1 0-1,0-1 1,11-14-1,12-11 246,-38 41-362,1 1 1,0-1 0,0 1 0,1 0 0,-4 12 0,0-2 189,-15 44 647,20-56-797,0 1 1,0-1 0,1 1-1,-1 0 1,1-1-1,0 1 1,0 0 0,1-1-1,-1 1 1,1 0-1,2 5 1,-3-9-41,1 1 0,1-1 1,-1 0-1,0 1 0,0-1 1,0 0-1,1 0 0,-1 0 0,0 0 1,1 0-1,-1-1 0,1 1 1,-1 0-1,1-1 0,-1 1 0,1-1 1,0 1-1,-1-1 0,1 0 1,0 1-1,-1-1 0,1 0 0,0 0 1,-1 0-1,1-1 0,3 0 1,-1 1-17,0 0 0,-1-1 0,1 0 0,0 0 0,0 0 0,0 0-1,-1-1 1,1 0 0,-1 1 0,5-4 0,0-2-396,-1 0 0,-1 0 0,1-1 0,7-12 0,-8 9-1176,0 0 0,0 0 0,-1-1-1,-1 0 1,5-18 0,-4 10-1148,-2 0 1,2-34-1,-5-9 2987,0 62 15,0 0 0,1 0 0,-1 0 0,0-1-1,0 1 1,-1 0 0,1 0 0,0 0 0,0-1 0,0 1 0,-1 0-1,1 0 1,-1 0 0,1 0 0,-1 0 0,1 0 0,-1-1 0,1 2-1,-1-1 1,0 0 0,0 0 0,0 0 0,1 0 0,-1 0 0,0 0 0,0 1-1,0-1 1,0 0 0,0 1 0,0-1 0,-1 1 0,1-1 0,0 1-1,0 0 1,0-1 0,0 1 0,-1 0 0,1 0 0,0 0 0,0 0 0,0 0-1,-1 0 1,1 0 0,-1 1 0,1-1-273,0 1 1,0 0-1,0 0 0,1 0 1,-1 0-1,0 0 0,1 1 1,-1-1-1,1 0 0,-1 0 1,1 0-1,0 0 0,-1 0 1,1 1-1,0-1 0,0 0 1,0 0-1,0 1 0,0-1 1,0 0-1,0 0 0,0 1 1,1-1-1,-1 0 0,0 0 1,1 0-1,-1 0 0,1 2 1,14 34-4566,-3-21-668,-1-2-2776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15791,'0'0'4313,"-10"3"-3795,3-1-414,1 0 1,-1 1-1,0 0 0,1 1 1,-1-1-1,1 1 0,0 0 0,0 1 1,1-1-1,-1 1 0,1 0 0,0 1 1,0-1-1,-7 13 0,0-1 236,1 2-1,1-1 1,1 2-1,0-1 0,1 1 1,2 0-1,0 1 1,1 0-1,1-1 1,1 2-1,-1 24 1,4-43-350,0 1 0,1-1 0,-1 0 0,1 0 0,0 1 0,0-1 0,0 0 0,0 0 1,0 0-1,1 0 0,-1 0 0,1 0 0,0-1 0,0 1 0,0 0 0,0-1 1,1 0-1,-1 1 0,0-1 0,1 0 0,0 0 0,0 0 0,-1-1 0,1 1 0,0-1 1,0 1-1,0-1 0,1 0 0,4 1 0,1 0-664,-1 0-1,2-1 1,-1 0 0,0 0-1,0-1 1,0 0 0,0-1 0,0 0-1,0 0 1,11-3 0,20-13-6693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14061,'0'0'7613,"-5"10"-5990,-22 31 488,-57 67 0,52-70-2228,1 1-1,-38 66 1,65-95-5828,13-22 557,6-12-1413</inkml:trace>
  <inkml:trace contextRef="#ctx0" brushRef="#br0" timeOffset="1">170 26 13773,'0'0'6438,"2"56"-5445,3-28-160,9 2-321,-1 0-287,3 0-161,-2-4 0,-4-2-449,5-5-1537,-7-4-1024,-8-8-1955,0-4-736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10314,'0'0'10121,"49"-4"-9416,-6 9-449,1-2-192,4 0-32,0-3-1153,-6 0-4932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13421,'0'0'6085,"-1"52"-4195,6-23 128,4 5-288,-4 0-449,9 0-544,-7 4-193,-7 3-288,0 1-159,-10 1-33,-15 0-64,-7-2 0,-3-3-961,-4-8-1410,7-10-1921,5-10-5765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12204,'0'0'6502,"62"0"-4388,-19 0-513,12 0-288,6 0-224,3 0-544,2-3-449,-8-1-96,-8 0-320,-17 0-865,-10 1-129,-14 2-511,-9-2-1026,-16 3-3267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9865,'0'0'5349,"50"15"-2946,-6-12-706,9-2-191,13-1-609,-3 0-481,1 0-288,-7-5-96,-8-4-769,-15-3-2370,-6-2-4964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10442,'0'0'10986,"14"-2"-9528,5-3-1253,0 0 1,0-2 0,-1 0 0,1-1 0,-2 0 0,1-2-1,-1 0 1,16-13 0,-25 17-211,30-21 207,51-49 1,-81 68-30,0 0 0,0-1 0,0 0 0,-1 0 0,-1-1 0,0 0 1,0-1-1,0 1 0,-2-1 0,1 0 0,3-17 0,-9 25 12,-3 7-171,-6 10-69,1 12 55,1 1 0,1-1 0,1 2 0,2-1 0,1 0 0,1 1 0,1 0 0,5 51 0,3-43 280,2-20-1713,3-7-4557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11403,'0'0'10730,"59"19"-9129,-11-19-415,14-7-322,5-5-607,-3-1-129,3-1-96,-11 2-32,-11 2-1089,-6 2-769,-13 1-768,-5 2-2275,-6 1-1313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4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17200,'0'0'4554,"11"-3"-3534,37-10-286,2 3 0,0 1 0,96-3 0,-144 12-735,-1 0 1,1 0 0,0 0 0,-1 0 0,1 0-1,0 0 1,-1 1 0,1-1 0,-1 1 0,1-1-1,-1 1 1,1-1 0,-1 1 0,1 0 0,-1 0-1,0-1 1,1 1 0,-1 0 0,2 3 0,-2-3 28,-1 0 1,1 0 0,-1 0-1,0 0 1,1 0 0,-1 0-1,0 1 1,0-1-1,0 0 1,0 0 0,0 0-1,0 1 1,0-1 0,0 0-1,0 0 1,-1 0 0,1 1-1,0-1 1,-1 0 0,0 1-1,-2 4 146,0 1-1,-1-1 1,0 0-1,0-1 1,-1 1-1,1-1 1,-7 6 0,-21 15 178,0-1 0,-57 32 1,135-53-1608,-2-5 179,51 0-1085,-90 1 2060,1 1-1,0 0 1,-1 0 0,1 0 0,-1 1-1,1 0 1,-1 0 0,0 0-1,1 0 1,-1 1 0,0 0 0,8 6-1,-11-7 177,-1 0 0,1 1-1,0-1 1,-1 0-1,1 0 1,-1 1-1,0-1 1,0 1 0,0-1-1,0 1 1,0-1-1,-1 1 1,1 0-1,-1-1 1,1 1 0,-1 0-1,0-1 1,0 1-1,0 0 1,-1 0 0,1-1-1,-1 1 1,1 0-1,-1-1 1,0 1-1,0-1 1,0 1 0,0-1-1,-1 1 1,1-1-1,-1 0 1,1 0-1,-1 0 1,-3 3 0,-3 5 338,0 0 0,-1-1 1,0-1-1,-1 1 1,0-2-1,-11 8 0,6-6-213,-1-1-1,0 0 1,0-1-1,0-1 0,-1-1 1,0 0-1,0-1 1,0-1-1,-1 0 1,1-1-1,-1-2 0,1 1 1,-19-3-1,33 1-360,0 1 0,0-1 0,0 1 0,0-1 0,0 0 0,0 0 0,0-1 0,1 1 1,-1 0-1,0-1 0,1 0 0,-1 1 0,-3-5 0,4 4-337,1 1 0,-1-1 0,1 0 1,-1-1-1,1 1 0,0 0 0,0 0 1,0 0-1,0-1 0,0 1 1,0-3-1,-1-22-8230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5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10890,'0'0'7522,"0"8"-6433,-9 83 1354,-5 94-1368,14 11-552,0-196-561,1 0-1,-1 1 0,0-1 1,0 0-1,0 0 1,0 0-1,0 1 0,0-1 1,0 0-1,0 0 1,0 0-1,0 0 0,0 1 1,-1-1-1,1 0 1,0 0-1,0 0 0,0 0 1,0 0-1,0 1 1,0-1-1,0 0 0,0 0 1,0 0-1,0 0 1,-1 0-1,1 1 0,0-1 1,0 0-1,0 0 0,0 0 1,0 0-1,-1 0 1,1 0-1,0 0 0,0 0 1,0 0-1,0 0 1,-1 0-1,1 0 0,0 0 1,0 0-1,0 0 1,0 0-1,-1 0 0,1 0 1,0 0-1,0 0 1,0 0-1,0 0 0,-1 0 1,1 0-1,0 0 1,0 0-1,0 0 0,0 0 1,-1 0-1,1 0 1,0 0-1,0-1 0,0 1 1,-9-9-4978,1-7-1764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14606,'0'0'6283,"-8"9"-5594,2-3-658,-34 41 1371,38-44-1328,0-1-1,1 1 1,-1 0-1,1 0 1,-1 0-1,1 0 0,0 0 1,0 0-1,0 1 1,1-1-1,-1 0 1,1 0-1,-1 1 1,1-1-1,0 0 1,1 1-1,-1-1 1,1 5-1,0-7-69,0 0 0,1 0 0,-1 0 0,0 0 0,0 0 0,1 0 0,-1 0 0,0-1 0,1 1 0,-1 0 0,0-1 1,1 1-1,-1-1 0,1 0 0,-1 1 0,1-1 0,0 0 0,-1 0 0,1 0 0,-1 0 0,3 0 0,40-2-255,-38 2 135,19-3-1168,47-13 0,-2 1 982,-21 11 3076,-48 4-2691,-1 0-1,0 0 1,1 0-1,-1 0 1,1 1-1,-1-1 1,0 0-1,1 0 1,-1 0-1,0 1 1,1-1-1,-1 0 1,0 0-1,0 1 0,1-1 1,-1 0-1,0 1 1,0-1-1,1 0 1,-1 1-1,0-1 1,0 1-1,0-1 1,0 0-1,0 1 1,0-1-1,1 1 1,-1-1-1,0 0 1,0 1-1,0-1 0,0 1 1,0-1-1,0 0 1,-1 1-1,1-1 1,0 1-1,0-1 1,0 0-1,-1 1 1,1 0-58,0 0-1,0-1 1,0 1 0,0-1 0,-1 1 0,1 0 0,0-1 0,0 1-1,0 0 1,0-1 0,0 1 0,0 0 0,1-1 0,-1 1 0,0 0 0,0-1-1,0 1 1,1-1 0,-1 1 0,0-1 0,1 1 0,-1 0 0,0-1-1,1 1 1,-1-1 0,0 1 0,1-1 0,-1 0 0,1 1 0,-1-1 0,1 1-1,0-1 1,-1 0 0,1 1 0,-1-1 0,1 0 0,-1 0 0,1 0-1,0 1 1,-1-1 0,1 0 0,0 0 0,-1 0 0,2 0 0,44 7-320,-23-3-2472,0-2-4442,-9-2-2694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3619,'0'0'4575,"0"-10"-1996,0 6-2309,0 1 1,0-1-1,0 0 0,0 1 1,1-1-1,-1 1 0,1-1 1,0 0-1,0 1 0,1-1 1,-1 1-1,1 0 1,-1-1-1,1 1 0,0 0 1,0 0-1,0 0 0,1 0 1,-1 1-1,1-1 0,0 1 1,-1-1-1,1 1 1,0 0-1,0 0 0,1 0 1,-1 0-1,0 1 0,1-1 1,5-1-1,23-4 576,1 1-1,0 1 1,1 2-1,-1 1 1,1 2 0,34 4-1,-43-3-566,-16-1-246,0 1 0,0 0 0,0 1 0,0 0 0,0 1 0,16 6 0,-23-8-29,-1-1-1,1 1 0,-1 0 0,1 0 1,-1 0-1,0 0 0,1 0 0,-1 0 1,0 1-1,0-1 0,0 0 1,0 1-1,0-1 0,0 1 0,0-1 1,0 1-1,-1-1 0,2 3 0,-2-2 9,0 0 0,0 0 1,0 0-1,-1 0 0,1 0 0,0 0 0,-1 0 0,0 0 0,1 0 0,-1 0 0,0-1 0,0 1 0,0 0 0,0 0 0,0-1 0,0 1 0,-1 0 0,1-1 0,-3 3 0,-12 11 134,0-1 0,-1 0 0,-1-2 0,0 0 0,-22 11 0,19-12-49,1 1 0,0 1 0,1 1 0,-22 21 0,40-35-99,0 1 0,0 0 1,0-1-1,1 1 0,-1 0 0,0 0 0,1 0 1,-1-1-1,1 1 0,-1 0 0,1 0 0,-1 0 0,1 0 1,-1 0-1,1 0 0,0 0 0,0 0 0,-1 0 1,1 1-1,0-1 0,0 0 0,0 1 0,1-1 3,-1 0 0,1 0-1,-1 0 1,1-1 0,0 1-1,-1 0 1,1-1 0,0 1-1,0 0 1,-1-1 0,1 1-1,0-1 1,0 1 0,0-1-1,0 1 1,0-1 0,0 0-1,0 0 1,1 1 0,63 4 104,-46-4-64,5 0-112,-2 0-103,1 1 0,-1 1-1,0 1 1,24 7 0,-42-10 146,1 1 0,-1 0 0,1-1 0,-1 1 0,0 1 0,0-1 0,0 0 0,0 1-1,-1 0 1,1 0 0,-1 0 0,1 1 0,-1-1 0,0 1 0,-1-1 0,1 1 0,0 0 0,-1 0 0,0 0 0,0 1 0,0-1 0,-1 0 0,1 1 0,-1-1 0,1 9 0,-1-7 86,-1 0 0,1 0 0,-1 0 0,0-1 0,-1 1 0,1 0 0,-1 0 0,0 0 0,-1 0 0,1-1 0,-1 1 0,-1-1 0,1 1 0,-1-1 0,-4 7 0,1-5 167,1-1 0,-1 0-1,-1-1 1,1 1 0,-1-1 0,0-1-1,-1 1 1,1-1 0,-1 0-1,-10 3 1,-20 6 149,0-1 0,-1-3-1,0-1 1,-1-1 0,0-3-1,-70 0 1,107-4-434,1 0 0,-1 0 0,1 0 0,-1 0 0,1 0 0,-1 0 0,1-1 0,0 1 0,-1-1 0,1 1 0,0-1 0,-1 0-1,1 0 1,0 0 0,0 0 0,0-1 0,0 1 0,0-1 0,0 1 0,0-1 0,0 1 0,0-1 0,1 0 0,-1 0 0,1 0 0,-3-4 0,4 3-401,-1 0-1,1 0 1,0 0 0,0-1 0,0 1 0,0 0-1,0 0 1,1 0 0,-1-1 0,1 1-1,0 0 1,0 0 0,0 0 0,0 0 0,1 0-1,-1 1 1,1-1 0,0 0 0,0 1 0,3-4-1,20-24-9051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5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11723,'0'0'13997,"46"38"-14797,-32-26-1475,-7 1-1408,-3-4-3524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5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7591,'0'0'9225,"-11"48"-7976,11-41 32,0-2-192,0 1-384,0-1-641,4-5-6246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5733,'-1'11'9454,"-1"1"-4111,-2 4-2532,-4 8-2990,-4 18 533,4 2 404,2 1 0,-1 79 0,-6-150-10656,1 8 3711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10794,'0'0'13149,"7"-7"-11740,1 1-1177,0 1 1,0 1-1,0-1 1,0 1-1,1 1 1,0-1-1,-1 1 0,1 1 1,0 0-1,1 0 1,-1 1-1,14-1 1,261-3 333,-230 6-4633,0-1-3504,-47 0-378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14606,'0'0'10703,"-5"8"-10511,-1 1-117,1 1-1,0 0 1,1 1-1,0-1 0,0 1 1,1 0-1,1 0 0,0 0 1,0 0-1,1 0 0,1 0 1,0 0-1,1 13 0,-1-23-62,0 1 0,0-1 0,0 1 0,1-1 0,-1 1 0,0 0 0,1-1 0,-1 1 0,1-1 0,-1 1 0,1-1 0,0 0 0,-1 1 0,1-1 0,0 0 0,0 1 0,0-1 0,0 0 0,0 0 0,1 0 0,-1 0 0,0 0-1,0 0 1,1 0 0,-1 0 0,0-1 0,1 1 0,-1 0 0,1-1 0,-1 1 0,1-1 0,-1 1 0,1-1 0,0 0 0,-1 0 0,1 0 0,-1 0 0,1 0 0,-1 0 0,3 0 0,0-1 50,0 0 1,1 0 0,-1 0-1,0-1 1,0 1-1,0-1 1,0 0 0,0 0-1,0-1 1,0 1-1,-1-1 1,1 0-1,4-5 1,0-2-13,0-1-1,-1 0 0,0-1 1,-1 1-1,5-15 1,21-37 27,-32 67-116,-1 0 0,0 0 0,1 0 0,0 0 0,0 1 0,0-1 0,0 0 0,2 6 0,-1 6 64,-1-1-7,-1-5-22,1 0 0,0-1 0,1 1 0,0 0 0,1 0 0,3 11 0,-4-19 8,0 0-1,0 1 1,0-1 0,1 0-1,-1 0 1,1 0 0,-1 0-1,1 0 1,0 0 0,0 0-1,0 0 1,0-1 0,0 1-1,0-1 1,0 0 0,0 1-1,1-1 1,-1 0 0,0 0-1,1-1 1,-1 1 0,1 0-1,-1-1 1,1 1 0,0-1-1,-1 0 1,1 0 0,3 0-1,-7-8 72,-1-1-1,2 1 1,-1 0 0,1 0-1,1-11 1,-1 8-37,0 0-37,-1 5 3,1 0 0,0-1 0,1 1 0,-1 0 0,1-1 0,1 1 0,2-10 0,-3 14-3,1 0-1,-1 0 0,0 0 0,1 0 0,-1 1 0,1-1 1,0 1-1,-1-1 0,1 1 0,0-1 0,0 1 0,0 0 0,0 0 1,0 0-1,0 0 0,0 1 0,1-1 0,-1 0 0,0 1 0,0-1 1,1 1-1,-1 0 0,0 0 0,0 0 0,5 1 0,9-1-234,44 0-317,-35-8-2526,-24 7 2730,0 0-1,0 1 1,0-1 0,0 1-1,0-1 1,-1 0-1,1 0 1,0 0 0,-1 1-1,1-1 1,-1 0-1,1 0 1,-1 0 0,1 0-1,-1 0 1,1 0-1,-1 0 1,0 0 0,1-1-1,-1-13-7713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15150,'0'0'9513,"75"-9"-8936,-29 9-385,3 6-128,1-6-1473,-4 0-3940,-2-8-12236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4 165 7111,'0'0'8845,"-2"-8"-6421,2 6-2293,-1 0 0,1 0-1,-1-1 1,1 1 0,0-1 0,0 1 0,0 0-1,1-1 1,-1 1 0,0 0 0,1-1 0,0 1-1,-1 0 1,1 0 0,2-4 0,-1 3 32,1 0 0,0 0 1,-1 0-1,2 0 0,-1 1 0,0-1 1,0 1-1,1 0 0,-1 0 0,1 0 1,5-2-1,71-27 1358,-74 28-1465,0 1-1,0 1 0,1-1 0,-1 1 0,1 0 0,-1 1 1,1-1-1,0 1 0,-1 1 0,1-1 0,6 2 0,-12-1-57,0 0 0,0 0 0,0 0 0,0 0 0,0 0 0,0 0-1,0 0 1,-1 0 0,1 0 0,0 0 0,-1 1 0,1-1 0,-1 0 0,1 0-1,-1 1 1,0-1 0,1 0 0,-1 1 0,0-1 0,0 0 0,0 1 0,0-1-1,0 0 1,-1 2 0,-3 34 226,0-22-152,-1-1 0,-1 1 0,0-1 0,-15 22 0,14-24-33,0 0 1,1 0-1,0 0 0,1 0 1,1 1-1,-6 23 0,10-36-35,0 1-1,0-1 1,0 1-1,0-1 1,0 1-1,0-1 0,0 1 1,0-1-1,0 0 1,0 1-1,1-1 1,-1 1-1,0-1 1,0 1-1,0-1 0,0 0 1,1 1-1,-1-1 1,0 1-1,1-1 1,-1 0-1,0 1 0,0-1 1,1 0-1,-1 0 1,1 1-1,-1-1 1,0 0-1,1 0 1,-1 1-1,1-1 0,-1 0 1,0 0-1,1 0 1,-1 0-1,1 0 1,-1 0-1,1 0 0,-1 0 1,1 0-1,-1 0 1,0 0-1,1 0 1,-1 0-1,2 0 0,22-6 224,-7-1-110,-1 0 0,1-2-1,-2 0 1,1-1 0,-1-1 0,14-12 0,-3 0-105,-2 0 0,30-37 0,-44 46 44,13-18-150,-17 28 1,-11 19-6,0-5 74,0 0 63,0-1-1,1 1 1,0 0 0,1 0-1,0 1 1,1-1 0,0 0 0,0 1-1,1-1 1,0 1 0,2 13-1,-1-23-2,1 1 0,0 0-1,-1-1 1,1 1 0,0-1-1,0 1 1,0-1 0,1 1-1,-1-1 1,0 0 0,0 0-1,1 1 1,-1-1 0,1 0-1,-1 0 1,1 0-1,-1-1 1,1 1 0,0 0-1,-1-1 1,1 1 0,0-1-1,-1 1 1,1-1 0,0 0-1,0 0 1,0 0 0,-1 0-1,1 0 1,0 0 0,0 0-1,0 0 1,2-2 0,3 2 141,0-1 0,1-1 1,-1 0-1,-1 0 0,1 0 1,0-1-1,8-3 1,-8 0-120,0 1 0,0-1 1,0 0-1,0-1 1,-1 1-1,0-1 1,0 0-1,-1-1 1,8-14-1,-10 16-44,0 0 0,-1 1-1,1-1 1,-1 0 0,-1 0 0,1 0 0,-1 0-1,0-1 1,-1 1 0,1 0 0,-1 0 0,0-1 0,-1 1-1,1 0 1,-3-8 0,3 14-19,0 0 1,0-1-1,0 1 0,-1-1 1,1 1-1,0 0 1,0-1-1,0 1 0,0 0 1,-1-1-1,1 1 0,0 0 1,-1-1-1,1 1 1,0 0-1,0-1 0,-1 1 1,1 0-1,0 0 0,-1 0 1,1-1-1,-1 1 0,1 0 1,0 0-1,-1 0 1,1 0-1,-1 0 0,1-1 1,0 1-1,-1 0 0,1 0 1,-1 0-1,1 0 1,0 0-1,-1 0 0,1 1 1,-1-1-1,1 0 0,0 0 1,-1 0-1,1 0 1,-1 0-1,1 1 0,0-1 1,-1 0-1,1 0 0,0 0 1,-1 1-1,1-1 0,0 0 1,-1 1-1,1-1 1,0 0-1,0 1 0,-1-1 1,1 0-1,0 1 0,0-1 1,0 0-1,-1 1 1,-13 23-149,13-23 150,1 1-1,-1-1 1,1 1-1,0-1 0,0 1 1,-1-1-1,1 1 1,0 0-1,1-1 0,-1 1 1,0-1-1,0 1 1,1-1-1,-1 1 0,0-1 1,1 1-1,0-1 0,-1 0 1,1 1-1,0-1 1,0 0-1,0 1 0,0-1 1,0 0-1,0 0 1,1 2-1,1-2 11,-1 0 0,1 0 1,-1 0-1,1 0 0,-1 0 0,1 0 0,0-1 1,0 1-1,-1-1 0,1 1 0,0-1 0,0 0 1,4-1-1,0 0 7,-1 1 1,0-1-1,0-1 0,0 1 1,0-1-1,0 0 0,0-1 1,0 1-1,-1-1 0,1 0 1,-1-1-1,0 1 1,6-6-1,-10 8-16,0 0-24,1-1 0,-1 0-1,1 1 1,-1-1 0,0 0 0,1 0 0,-1 0-1,0 0 1,0 0 0,-1 0 0,1 0 0,0-1-1,-1 1 1,1-3 0,-23 27-672,21-19 691,-1-1 1,0 1 0,0 0-1,1 0 1,-1 0 0,1 0-1,0 1 1,0-1-1,-1 6 1,2-8 10,1 0-1,-1 0 1,0 0-1,0 0 1,0-1-1,1 1 1,-1 0-1,0 0 1,1 0-1,-1 0 1,1-1-1,-1 1 1,1 0-1,-1-1 1,1 1-1,-1 0 1,1-1-1,0 1 1,0 0-1,-1-1 1,1 1-1,0-1 1,0 1-1,-1-1 1,1 0-1,0 1 1,0-1-1,0 0 1,0 0-1,0 1 1,-1-1-1,1 0 1,0 0-1,0 0 1,0 0-1,0 0 1,0 0-1,0 0 1,1-1-1,149-13-194,-150 14 186,0 0 1,0 0-1,1 0 1,-1 0-1,0 0 0,0 1 1,0-1-1,0 0 1,0 1-1,0-1 0,0 1 1,0-1-1,0 1 1,0 0-1,0-1 0,0 1 1,0 0-1,-1-1 1,1 1-1,0 0 0,0 0 1,-1 0-1,1 0 1,-1 0-1,1 0 0,-1 0 1,1 0-1,-1 0 1,1 0-1,-1 0 0,0 0 1,0 0-1,1 2 1,-1 45 533,-2-27-161,2-20-223,9-35 988,-4 16-1083,0-1 1,1 1 0,13-25-1,-17 38-143,1 0 0,0 1-1,0-1 1,0 1 0,1-1 0,0 1-1,-1 0 1,1 1 0,1-1-1,-1 1 1,0 0 0,1 0 0,0 0-1,0 0 1,0 1 0,9-4 0,-2 4-858,19-7-3168,-18-3-2601,-12 1-737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13741,'0'0'9225,"57"-2"-12108,-29 12-3587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177 214 4644,'0'0'16069,"-10"-6"-13950,3 2-1884,1 1 1,-1 0-1,0 0 0,0 0 0,0 1 0,-15-3 0,19 5-171,-1 0 0,1 0 0,0 0 0,-1 0 0,1 1 0,0-1 0,0 1 0,-1 0 0,1 0 0,0 0 0,0 0 0,0 1 0,0-1 0,1 1 0,-1 0 0,0 0 0,1 0 0,-1 0 0,1 0 0,-1 1 0,1-1 0,-3 5 0,1-2 141,0 1 0,0 0 0,1 0 0,-1 0 0,1 1 0,1-1 0,-1 1 0,-2 10 0,5-15-187,0-1 1,-1 1-1,1 0 1,0-1-1,0 1 0,0 0 1,0-1-1,0 1 1,0 0-1,0-1 0,1 1 1,-1 0-1,1-1 1,-1 1-1,1-1 0,0 1 1,-1-1-1,1 1 1,0-1-1,0 1 1,0-1-1,0 0 0,0 0 1,0 1-1,1-1 1,-1 0-1,0 0 0,1 0 1,-1 0-1,0 0 1,1-1-1,-1 1 0,1 0 1,-1-1-1,1 1 1,0-1-1,-1 1 0,1-1 1,0 0-1,1 1 1,7-1-1,0 0 1,0 0 0,0 0-1,0-2 1,0 1 0,0-1-1,0 0 1,0-1 0,-1 0 0,1-1-1,-1 0 1,0-1 0,0 1-1,-1-2 1,1 1 0,-1-1-1,0 0 1,-1-1 0,0 0-1,0 0 1,0-1 0,7-10-1,-4 5 9,0-1 0,-1 0 0,-1-1 0,0 0 0,-1 0 0,0 0 0,-1-1 0,-1 0-1,-1 0 1,0-1 0,-1 1 0,1-28 0,-4 44-30,0-1 1,1 1-1,-1 0 0,0-1 1,-1 1-1,1 0 0,0 0 1,0-1-1,0 1 0,0 0 1,0 0-1,0-1 0,0 1 0,0 0 1,0 0-1,0 0 0,-1-1 1,1 1-1,0 0 0,0 0 1,0-1-1,0 1 0,-1 0 1,1 0-1,0 0 0,0 0 1,-1 0-1,1-1 0,0 1 0,0 0 1,-1 0-1,1 0 0,0 0 1,0 0-1,-1 0 0,1 0 1,0 0-1,0 0 0,-1 0 1,1 0-1,0 0 0,0 0 1,-1 0-1,1 0 0,0 0 0,0 0 1,-1 0-1,1 0 0,0 0 1,0 0-1,-1 1 0,1-1 1,0 0-1,0 0 0,0 0 1,-1 0-1,1 1 0,0-1 1,0 0-1,0 0 0,-1 0 0,1 1 1,0-1-1,0 0 0,0 0 1,0 1-1,0-1 0,0 0 1,-1 1-1,-13 15-273,8-4 358,-1 2 1,2-1 0,0 1 0,0-1-1,1 1 1,1 0 0,1 1 0,0-1-1,-1 29 1,4-37-223,-1 0 0,1 0-1,0 1 1,0-1 0,0 0 0,1 0 0,0 0-1,0-1 1,1 1 0,-1 0 0,6 6 0,-6-8-405,1-1 0,0 0 0,0 0-1,0 0 1,0-1 0,1 1 0,-1-1 0,1 0 0,0 1 0,-1-2 0,1 1 0,0 0 0,0-1 0,0 0 0,0 1 0,0-2 0,1 1 0,4 0 0,19 0-14675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90 10025,'0'0'5558,"-5"-8"-2878,3 5-2493,0 0 0,-1 0 1,1 0-1,0 0 1,-1 0-1,0 1 1,0-1-1,0 1 0,0 0 1,0 0-1,0 0 1,-1 0-1,1 1 0,0-1 1,-1 1-1,0 0 1,1 0-1,-1 0 1,0 0-1,1 1 0,-1-1 1,0 1-1,0 0 1,1 0-1,-1 1 1,0-1-1,0 1 0,1-1 1,-1 1-1,1 0 1,-1 1-1,1-1 0,-1 1 1,1-1-1,-1 1 1,-5 5-1,6-5-166,-1 0 0,0 1 0,1 0 0,-1 0 0,1 0-1,0 0 1,0 0 0,0 1 0,0 0 0,0-1 0,1 1 0,0 0-1,0 0 1,0 0 0,0 1 0,1-1 0,-1 0 0,1 1 0,0-1 0,1 1-1,-1 6 1,1-10-16,1 0 0,-1 0 0,1 0 0,0 0 0,-1 0 0,1-1 0,0 1 0,0 0 0,0 0 0,-1 0 0,1-1 0,0 1 0,0 0 0,0-1-1,0 1 1,0-1 0,0 1 0,0-1 0,1 0 0,-1 1 0,0-1 0,0 0 0,0 0 0,0 0 0,0 0 0,1 0 0,-1 0 0,0 0 0,0 0 0,0 0 0,0-1 0,0 1-1,2-1 1,42-10 244,-25 1-217,0 0 0,-1-2 0,0 0 0,-1-1 0,0-1 0,-1 0 0,-1-1 0,27-33 0,-52 64-83,1 0 1,0 1-1,1-1 0,1 1 0,1 0 1,0 1-1,-2 23 0,7-40 59,0 0 0,0 0 0,0 0 0,0 0 0,0 0 0,0 0 0,1 0 0,-1 0 0,0 0 0,1 0 0,-1-1 0,1 1-1,-1 0 1,1 0 0,-1 0 0,1 0 0,0-1 0,-1 1 0,1 0 0,0-1 0,-1 1 0,1-1 0,0 1 0,0-1 0,0 1 0,1 0 0,33 3 672,-24-5-433,0 0 0,0-1 0,0 0 0,15-6 0,-8 0-167,-1 0 0,1-1 0,17-12 0,-28 16-66,0-1 0,0 1 0,0-1 0,0 0 0,-1-1 0,0 1 0,0-1 0,-1-1-1,5-7 1,-63 82-628,43-52 603,6-10 17,0 0 0,1 1 0,0-1 0,0 1 0,0-1-1,0 1 1,1 0 0,0 0 0,0 0 0,-1 8 0,4-13 8,-1 0 0,1-1 0,-1 1 0,1-1 0,-1 1 0,1-1 1,0 1-1,-1-1 0,1 1 0,0-1 0,-1 0 0,1 1 0,0-1 0,0 0 0,-1 0 0,1 1 1,0-1-1,0 0 0,0 0 0,-1 0 0,1 0 0,0 0 0,0 0 0,0 0 0,-1 0 1,1 0-1,0-1 0,0 1 0,0 0 0,0-1 0,30-6 483,-12-1-391,0-1 1,0-1-1,-1-1 0,0 0 1,-1-2-1,-1 0 0,0 0 1,0-2-1,-1 0 0,-1-1 1,14-20-1,-42 89-512,6-33 345,5-13-106,0 0 1,0 0-1,1 1 0,0-1 1,1 0-1,-2 13 0,4-19-32,-1 0 0,1 0 0,0 0 0,0-1 0,-1 1 0,1 0 0,0 0 0,0 0 0,0-1-1,0 1 1,0 0 0,0-1 0,0 1 0,0-1 0,0 1 0,0-1 0,1 0 0,-1 0 0,0 1 0,0-1-1,0 0 1,0 0 0,0 0 0,1 0 0,-1 0 0,0 0 0,0 0 0,2-1 0,39-3-3978,-8-8-265,4-5-437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3459,'0'0'16736,"0"8"-15343,-1 15-605,0-9 151,0 1 0,1 0 0,1 0 0,3 24 0,-3-37-914,0 0-1,1 0 1,-1-1-1,0 1 1,1 0 0,-1-1-1,1 0 1,-1 1-1,1-1 1,-1 0 0,1 1-1,0-1 1,0 0 0,0-1-1,0 1 1,0 0-1,0 0 1,0-1 0,0 1-1,0-1 1,0 0 0,0 1-1,0-1 1,0 0-1,0 0 1,3-1 0,4 1 61,0 0-1,0-1 1,1-1 0,14-3 0,-7-2-53,1 0-1,-1-1 0,28-18 1,-26 15-110,1 0 0,26-11 0,-45 22 79,0-1-1,-1 1 1,1 0 0,0-1 0,0 1 0,-1 0 0,1 0-1,0-1 1,0 1 0,0 0 0,-1 0 0,1 0-1,0 0 1,0 0 0,0 0 0,0 0 0,-1 0-1,1 1 1,0-1 0,0 0 0,0 0 0,-1 1-1,1-1 1,0 0 0,0 1 0,-1-1 0,1 1 0,0-1-1,-1 1 1,1-1 0,-1 1 0,1 0 0,-1-1-1,1 1 1,0 0 0,6 33 674,-1 2 27,-5-35-691,-1 0 1,0 0 0,1 1 0,0-1-1,-1 0 1,1 0 0,0 0-1,-1 0 1,1 0 0,0 0 0,0-1-1,0 1 1,0 0 0,0 0-1,0 0 1,0-1 0,0 1 0,0-1-1,0 1 1,0-1 0,0 1-1,0-1 1,1 0 0,0 1 0,18 0-263,1-1 1,-1 0 0,0-1 0,0-2-1,34-7 1,-15 2-3588,-38 8 3542,-1 0 1,1 0 0,0 0 0,0 0 0,0 0 0,0-1 0,-1 1 0,1 0 0,0 0 0,0-1 0,0 1 0,-1-1 0,1 1 0,0-1 0,-1 1 0,1-1 0,0 1 0,-1-1-1,1 1 1,-1-1 0,1 0 0,-1 1 0,1-2 0,0-8-5578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6118,'0'0'17200,"74"-6"-37059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110 216 4965,'0'0'9422,"0"-10"-6139,0 1-2730,0 0 0,-2 0 0,1 0 0,-1-1 0,-4-10 0,6 19-454,0-1 1,-1 0 0,1 1 0,-1-1-1,1 1 1,-1-1 0,0 1 0,0-1-1,0 1 1,0-1 0,0 1 0,0 0-1,0-1 1,0 1 0,0 0 0,-1 0-1,1 0 1,0 0 0,-1 0 0,1 0-1,-1 0 1,1 1 0,-1-1 0,0 0-1,1 1 1,-1-1 0,0 1 0,1 0-1,-1 0 1,0-1 0,1 1 0,-1 0-1,0 0 1,1 0 0,-1 1 0,0-1-1,1 0 1,-1 1 0,0-1 0,1 1-1,-1 0 1,1-1 0,-1 1 0,1 0-1,-2 1 1,-1 1-4,1 1 0,0 0-1,-1-1 1,2 1 0,-1 0 0,0 1-1,1-1 1,0 0 0,0 1-1,0-1 1,1 1 0,-2 7 0,2-9-51,0 0 0,1 0 0,-1 1 0,1-1 0,0 0 0,0 1 0,0-1 0,0 0 1,1 5-1,0-7-33,-1 0 1,0 0-1,1 0 1,-1 0-1,0 0 1,1 0-1,0 0 1,-1 0-1,1-1 1,0 1 0,-1 0-1,1 0 1,0 0-1,0-1 1,-1 1-1,1 0 1,0-1-1,0 1 1,0-1-1,0 1 1,0-1-1,0 1 1,0-1 0,0 0-1,0 1 1,2-1-1,4 0 7,0 1 1,0-2-1,-1 1 0,1-1 0,0 0 0,0-1 1,-1 1-1,1-1 0,-1-1 0,1 1 1,-1-1-1,0 0 0,0-1 0,0 1 1,-1-1-1,1 0 0,-1-1 0,0 1 0,0-1 1,0 0-1,-1-1 0,7-8 0,-4 4-35,0 0-1,0-1 0,-1 0 0,-1 0 0,0 0 1,0 0-1,-1-1 0,-1 0 0,0 0 1,0 0-1,-1 0 0,0-13 0,-13 28-105,7 3 158,-1 0 1,1 0 0,0 1 0,1-1 0,-1 1 0,1 0 0,1 0 0,-1 0-1,1 0 1,0 1 0,-1 12 0,0 0 217,2 0-1,0 1 1,2 24 0,-1-42-248,1 1 0,-1-1 1,1 1-1,0-1 0,0 1 0,0-1 1,0 1-1,0-1 0,1 0 1,0 1-1,-1-1 0,1 0 0,0 0 1,1 0-1,-1-1 0,1 1 0,-1 0 1,1-1-1,0 0 0,-1 1 0,1-1 1,0 0-1,1 0 0,-1-1 0,0 1 1,0-1-1,1 0 0,-1 0 0,1 0 1,-1 0-1,1 0 0,0-1 1,-1 0-1,1 1 0,-1-1 0,1-1 1,0 1-1,-1 0 0,1-1 0,-1 0 1,1 0-1,-1 0 0,1 0 0,-1 0 1,0-1-1,1 0 0,-1 0 0,0 1 1,0-2-1,0 1 0,-1 0 0,1-1 1,0 1-1,-1-1 0,0 0 0,1 1 1,2-8-1,1-1-29,0 0 1,-1-1-1,6-22 0,-9 29 23,-1 0 0,1 0-1,-2 0 1,1 0-1,0 0 1,-1-1-1,0 1 1,0 0-1,-1 0 1,1 0-1,-4-10 1,0 13 46,0 11-47,-1 11-12,5-15 11,0 0 0,0-1-1,1 1 1,-1-1 0,1 1 0,0-1 0,0 1 0,1-1-1,-1 0 1,1 0 0,0 0 0,0 0 0,1 0-1,-1 0 1,7 7 0,-4-6-100,1 0 1,0-1-1,0 0 0,0 0 1,1 0-1,-1 0 0,1-1 1,0 0-1,9 2 0,-1 0-65,0-1 0,0-1-1,0-1 1,1 0 0,24 0 0,-39-2 240,-1 0 0,1 0 1,0 0-1,0-1 0,-1 1 1,1 0-1,0 0 1,-1-1-1,1 1 0,0 0 1,-1-1-1,1 1 0,0 0 1,-1-1-1,1 1 1,-1-1-1,1 1 0,-1-1 1,1 0-1,-1 1 0,1-1 1,-1 1-1,0-1 1,1 0-1,-1 1 0,0-1 1,1-1-1,3-27 1102,-10-29-406,-26-53-646,32 110-145,1 1 0,-1-1 0,0 0 0,1 1 1,-1-1-1,1 0 0,-1 1 0,1-1 0,0 0 0,-1 1 0,1-1 1,-1 1-1,1-1 0,0 1 0,0 0 0,-1-1 0,1 1 0,0 0 1,0-1-1,-1 1 0,1 0 0,0 0 0,0-1 0,0 1 0,-1 0 1,1 0-1,0 0 0,0 0 0,0 0 0,0 1 0,0-1 0,42 0-1549,-31 0 612,76 0-9227,-36 0-3288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3619,'27'-8'10002,"1"3"-4903,-5 3-3480,1 0 1,0 1-1,35 4 0,-57-3-1577,-1 0 1,1 0-1,-1 1 0,1-1 0,-1 0 1,1 0-1,-1 1 0,1-1 0,-1 1 1,1-1-1,-1 1 0,1-1 1,-1 1-1,0 0 0,0 0 0,1 0 1,-1 0-1,0 0 0,0 0 0,0 0 1,0 0-1,0 0 0,0 1 0,0-1 1,0 0-1,-1 1 0,1-1 0,0 0 1,-1 1-1,1-1 0,-1 1 0,1-1 1,-1 1-1,0-1 0,0 1 0,0 2 1,0 0-23,-1 0 0,0 1 0,0-1 0,0 0 1,0-1-1,-1 1 0,1 0 0,-1 0 0,0-1 0,0 1 1,-1-1-1,-3 5 0,-17 16 91,-38 32 0,40-38-18,0 1-1,2 0 1,-20 26-1,38-45-81,0 1-1,1-1 0,-1 1 0,0-1 0,1 1 0,-1 0 0,1-1 0,-1 1 0,1 0 0,-1 0 0,1-1 0,0 1 1,-1 0-1,1 0 0,0-1 0,0 1 0,-1 0 0,1 0 0,0 0 0,0 0 0,0 0 0,0-1 0,0 1 0,0 0 0,0 0 1,1 0-1,-1 0 0,0-1 0,0 1 0,1 0 0,-1 0 0,0 0 0,1-1 0,-1 1 0,1 0 0,-1-1 0,1 1 1,-1 0-1,1-1 0,-1 1 0,1 0 0,0-1 0,-1 1 0,1-1 0,0 1 0,-1-1 0,1 0 0,0 1 0,0-1 1,0 0-1,-1 1 0,1-1 0,0 0 0,0 0 0,0 0 0,0 0 0,-1 0 0,1 0 0,0 0 0,1 0 0,11 1 11,0-1 0,-1 0 0,17-2 0,-16 1-106,103-14-4242,-48 5-4686,-31 6-1232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6566,'0'0'17361,"53"7"-15664,-42-7-896,3 0-577,-5-6-192,1-5-1345,-4-4-2979,2-10-7047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9161,'0'0'15727,"7"67"-14767,-7-32-383,0 5-321,0 0-128,0 0-96,0-2 0,0-6-480,0-5-1506,0-8-865,0-7-416,-4-11-1505,-11-1-2467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11179,'3'-8'2898,"-2"4"-2555,1-1-1,-1 1 0,1 1 1,0-1-1,1 0 0,-1 0 1,1 1-1,-1-1 0,1 1 1,0 0-1,0 0 1,1 0-1,-1 0 0,0 0 1,1 1-1,0-1 0,0 1 1,0 0-1,0 1 0,0-1 1,0 1-1,8-3 0,10 0 76,1 0-1,0 1 0,0 1 1,0 1-1,0 1 0,0 2 0,0 0 1,0 1-1,0 1 0,-1 1 1,29 11-1,-48-15-414,0 0 1,1 1 0,-1-1-1,0 1 1,0 0-1,0 0 1,0 0-1,0 1 1,0-1 0,-1 1-1,1-1 1,-1 1-1,0 0 1,0 0-1,4 6 1,-6-7 18,1 0 1,-1 0-1,1 0 0,-1 1 0,0-1 0,0 0 1,0 0-1,0 0 0,0 1 0,0-1 1,-1 0-1,1 0 0,-1 0 0,1 0 1,-1 0-1,0 1 0,0-1 0,0-1 0,0 1 1,0 0-1,0 0 0,-1 0 0,1 0 1,-1-1-1,-2 3 0,-43 40 847,32-32-529,2 1 0,-1 0-1,2 1 1,-19 25 0,30-37-328,-1-1-1,1 1 1,0 0 0,0 0-1,0 0 1,0 0 0,0 0 0,0 0-1,1 0 1,-1 0 0,1 0 0,0 0-1,-1 1 1,1-1 0,0 0-1,0 0 1,0 0 0,0 1 0,1-1-1,-1 0 1,1 0 0,-1 0 0,3 4-1,-2-4-61,1 1 0,1-1 0,-1 0 0,0 0 0,0 0 1,1 0-1,-1-1 0,1 1 0,0 0 0,-1-1 0,1 0 0,0 0 0,0 0 0,5 1 0,12 2-2128,-1-1 0,1-1 1,39-1-1,-54-1 883,29-1-5805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10762,'0'0'10634,"-10"5"-8611,-30 19-763,38-23-1172,1 1 0,-1-1 0,0 1-1,1 0 1,-1 0 0,1 0 0,0 0-1,0 0 1,0 0 0,0 0 0,0 0-1,0 1 1,0-1 0,1 0 0,-1 1-1,1-1 1,-1 0 0,1 1 0,0-1-1,0 0 1,0 1 0,1-1 0,-1 0 0,0 1-1,1-1 1,0 0 0,-1 1 0,1-1-1,0 0 1,0 0 0,0 0 0,0 0-1,1 0 1,-1 0 0,1 0 0,-1 0-1,1 0 1,-1-1 0,1 1 0,3 1-1,1 0-84,1-1 0,0 0 1,0-1-1,0 0 0,0 0 0,1 0 0,-1-1 0,0 0 0,0-1 0,0 1 0,0-1 0,13-4 0,0-1-539,0-2 0,36-19 0,17-7-1045,-71 33 1196,1 1 1,0-1-1,0 1 0,0 0 1,0 0-1,0 0 1,-1 0-1,1 0 0,0 1 1,0-1-1,0 1 0,0 0 1,-1 0-1,1 0 1,0 0-1,-1 1 0,1-1 1,-1 1-1,1-1 1,2 4-1,29 11-4836,-8-11 1783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133 258 14894,'0'0'7917,"-8"-4"-6118,3 1-1668,0 1 0,0 0 0,0 0-1,-1 0 1,1 1 0,-1 0 0,1 0 0,-1 0 0,0 1 0,-7 0 0,10 0-83,0 0 1,1 1-1,-1 0 0,1-1 1,-1 1-1,0 0 1,1 0-1,0 0 1,-1 1-1,1-1 1,0 1-1,0-1 1,-1 1-1,1 0 1,1-1-1,-1 1 1,0 0-1,0 0 1,1 1-1,-1-1 1,1 0-1,-1 0 0,1 1 1,0-1-1,0 1 1,0-1-1,0 1 1,0 4-1,1-6-39,-1 0-1,1 0 0,0 1 1,0-1-1,0 0 0,0 0 1,0 0-1,0 1 1,0-1-1,0 0 0,0 0 1,0 0-1,1 0 0,-1 1 1,1-1-1,-1 0 0,0 0 1,1 0-1,0 0 1,-1 0-1,1 0 0,0 0 1,0 0-1,-1 0 0,3 1 1,-1 0 0,1-1 0,0 1 0,-1-1 1,1 0-1,0 1 0,0-1 0,0-1 1,0 1-1,0 0 0,3 0 0,4 0 9,0-1 0,1 0 0,-1 0 0,0-1 0,15-3 0,-14 0-65,1 0 0,-1-1-1,0-1 1,-1 1-1,1-2 1,-1 1 0,0-2-1,-1 1 1,1-1 0,-2-1-1,1 1 1,13-20-1,-8 9 30,-1 0 0,-1 0-1,-1-1 1,-1-1 0,14-41-1,-22 55 52,0 0-1,0 1 0,-1-1 0,0 0 1,-1-11-1,0 18-19,0-1 0,0 1 1,0-1-1,0 1 0,0-1 1,0 1-1,0-1 0,0 1 1,0-1-1,0 1 0,0-1 1,-1 1-1,1-1 0,0 1 1,0 0-1,-1-1 0,1 1 1,0-1-1,-1 1 0,1 0 1,0-1-1,-1 1 0,1 0 1,-1-1-1,1 1 0,0 0 1,-1-1-1,1 1 0,-2 0 1,1 0 12,0 0 1,-1 1 0,1-1-1,-1 1 1,1-1 0,-1 1-1,1 0 1,0-1-1,-1 1 1,1 0 0,0 0-1,0 0 1,0 0 0,0 0-1,-2 2 1,-5 6 83,1-1 0,0 1 0,0 0-1,1 1 1,1 0 0,-1 0 0,2 0 0,-1 0 0,1 1 0,1 0-1,0 0 1,1 0 0,0 0 0,0 0 0,1 0 0,1 1 0,0-1-1,2 18 1,-1-25-129,0 0-1,0 0 0,0 0 1,1 0-1,-1 0 0,1 0 1,0-1-1,0 1 0,1-1 1,-1 1-1,1-1 0,0 0 1,0 0-1,0 0 0,0 0 1,0 0-1,0-1 0,1 0 1,0 1-1,-1-1 0,1 0 1,6 1-1,42 11-2587,-1-14-4007,-16-7-1965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2 116 10602,'0'0'10709,"8"0"-8782,-6 0-1780,34 0 1620,52-7 0,-78 6-1669,0-1-1,0 0 0,0 0 0,-1-1 1,1-1-1,-1 0 0,1 0 0,-1 0 1,0-1-1,15-12 0,-23 16-41,1 0 1,-1-1-1,1 1 0,-1-1 0,0 1 0,0-1 0,0 0 1,0 0-1,0 1 0,0-1 0,0 0 0,0 0 1,-1 0-1,1 0 0,0 0 0,-1 0 0,0 0 1,1-3-1,-2 4-34,1 0 0,0 0 1,0 0-1,-1 0 1,1 0-1,-1 0 0,1 0 1,-1 0-1,1 0 0,-1 0 1,1 0-1,-1 0 0,0 0 1,0 0-1,0 0 0,1 1 1,-1-1-1,0 0 1,0 1-1,0-1 0,0 0 1,0 1-1,0-1 0,0 1 1,0 0-1,0-1 0,0 1 1,-1 0-1,1 0 0,0-1 1,-2 1-1,-9-1-37,0 1 0,0 0 0,0 0 0,-1 1 0,1 0 0,0 2 0,0-1 0,1 1 0,-1 1 0,0 0 0,-16 8 0,22-9 19,1 0 0,-1 0 0,1 1 0,0-1 1,0 1-1,0 0 0,0 0 0,1 1 0,-1 0 1,1-1-1,1 1 0,-1 1 0,0-1 0,1 0 0,0 1 1,1 0-1,-1 0 0,1 0 0,0 0 0,1 0 1,-1 0-1,1 0 0,-1 12 0,3-16-4,-1 1-1,1 0 1,0 0 0,-1-1-1,1 1 1,0-1-1,1 1 1,-1 0 0,0-1-1,1 0 1,-1 1-1,1-1 1,0 0 0,0 0-1,0 0 1,0 0-1,0 0 1,0 0 0,1-1-1,-1 1 1,0-1 0,1 0-1,-1 1 1,1-1-1,0 0 1,-1-1 0,1 1-1,0 0 1,4 0-1,9 2-501,0 0-1,0-1 0,28 0 0,9-4-3133,5-9-2236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 15439,'0'0'10490,"-10"-3"-10186,4 1-254,-1 1 1,0-1 0,0 1-1,1 1 1,-1-1-1,-9 2 1,14-1-44,0 0 0,0 0 1,0 0-1,0 1 0,0-1 0,1 1 0,-1-1 1,0 1-1,0 0 0,1 0 0,-1 0 0,0 0 1,1 0-1,-1 0 0,1 0 0,-1 0 1,1 1-1,0-1 0,-1 0 0,1 1 0,0-1 1,0 1-1,0-1 0,0 1 0,0 0 1,1 0-1,-1-1 0,0 1 0,1 0 0,-1 0 1,1 0-1,0 0 0,-1-1 0,1 1 0,0 4 1,1-4-5,0 1 1,-1-1 0,1 0 0,0 0-1,0 0 1,0 1 0,1-1 0,-1 0-1,0 0 1,1 0 0,-1-1 0,1 1-1,0 0 1,-1-1 0,1 1 0,2 1-1,41 28 30,-28-20-65,-9-5-74,-1 0-1,1 0 1,-1 0 0,0 1 0,9 12 0,-15-18 110,0 0 0,0 0 0,-1 0 0,1 0 0,0 1 0,-1-1 0,1 0 0,-1 0 0,1 1 0,-1-1 0,1 0 0,-1 1 0,0-1 1,0 1-1,0-1 0,0 0 0,0 1 0,0-1 0,0 1 0,0-1 0,0 0 0,-1 1 0,1-1 0,-1 0 0,1 1 0,-1-1 0,1 0 1,-1 1-1,0-1 0,0 0 0,1 0 0,-1 0 0,0 0 0,0 0 0,0 0 0,0 0 0,0 0 0,-1 0 0,1 0 0,0-1 0,0 1 1,0 0-1,-1-1 0,1 1 0,0-1 0,-1 0 0,1 1 0,-3-1 0,-49 11 524,51-10-734,0-1 1,-1 0-1,1 0 1,0 0-1,0 0 1,-1 0-1,1 0 1,0-1-1,0 1 1,0-1-1,-1 1 1,1-1-1,0 0 1,0 0-1,0 0 1,0 0-1,0 0 1,0 0-1,1-1 1,-1 1-1,-2-3 1,-4-14-6676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4548,'0'0'19790,"2"9"-18648,11 90 310,-13-97-1437,1-1-1,-1 0 1,1 1-1,0-1 0,-1 0 1,1 0-1,0 1 1,0-1-1,0 0 1,0 0-1,0 0 1,0 0-1,0 0 1,0-1-1,1 1 0,-1 0 1,0 0-1,0-1 1,1 1-1,-1-1 1,1 1-1,-1-1 1,0 1-1,1-1 1,-1 0-1,1 0 0,-1 0 1,1 0-1,-1 0 1,0 0-1,1 0 1,-1 0-1,1 0 1,-1-1-1,3 0 0,3 0 44,0-1 0,0 1-1,0-1 1,0-1-1,-1 1 1,7-4 0,3-4-92,-1-1 0,0-1 0,0 0 0,-1-1 1,18-23-1,-31 36 33,-1-1 0,0 1 0,1-1 0,-1 0 0,0 1 0,1-1 0,-1 1 0,1-1 0,-1 1 0,1-1 0,-1 1 1,1-1-1,-1 1 0,1 0 0,0-1 0,-1 1 0,1 0 0,-1 0 0,1-1 0,0 1 0,-1 0 0,1 0 0,0 0 0,0 0 0,-1 0 0,1 0 0,1 0 0,5 16-58,-8 44-34,0-44 106,1-9 31,0 0 0,1 1 0,-1-1 0,1 0-1,1 0 1,-1 0 0,1 0 0,0 0 0,1 0-1,5 9 1,-7-14-22,1 0 0,-1 0-1,1 0 1,0 0-1,0 0 1,0-1 0,0 1-1,0-1 1,1 1 0,-1-1-1,0 0 1,1 0-1,-1 0 1,1 0 0,-1 0-1,1-1 1,-1 1 0,1-1-1,0 1 1,-1-1 0,1 0-1,-1 0 1,1 0-1,0-1 1,-1 1 0,1-1-1,-1 1 1,1-1 0,-1 0-1,1 0 1,-1 0-1,4-2 1,1 0-20,0-1 1,0 0-1,0-1 0,0 0 0,-1 0 1,0 0-1,0-1 0,0 0 0,-1 0 0,0 0 1,0-1-1,5-8 0,0-1-124,-1-1 0,-1 0 0,0-1-1,6-20 1,-17 98 386,3-54-247,0 0-1,1-1 1,0 1 0,0 0-1,1-1 1,-1 1-1,1-1 1,0 1 0,1-1-1,-1 0 1,1 0 0,0 0-1,5 6 1,-5-8-175,-1 0 1,1-1 0,0 1-1,0-1 1,0 0 0,0 1-1,0-1 1,0-1 0,1 1-1,-1 0 1,1-1 0,-1 0-1,1 0 1,-1 0 0,1 0 0,6 0-1,-9-1-145,0-1 1,0 0-1,-1 1 0,1-1 0,0 0 1,0 0-1,-1 0 0,1 1 0,-1-1 1,1 0-1,-1 0 0,1 0 1,-1 0-1,1 0 0,-1 0 0,0 0 1,0 0-1,1 0 0,-1 0 0,0 0 1,0 0-1,0 0 0,0 0 0,0 0 1,0 0-1,-1 0 0,1 0 0,0-1 1,0-2-1275,0-17-5534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14510,'0'0'10313,"59"26"-10248,-34-13-1219,-1-1-2337,5 0-4420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223 333 4708,'-8'-2'10757,"1"1"-9889,-10-3 166,0 1 1,0 1-1,0 1 1,0 0 0,-18 2-1,31-1-914,0 0-1,0 1 0,0 0 1,1-1-1,-1 2 0,0-1 1,0 0-1,1 1 0,-1-1 1,1 1-1,-1 0 0,1 0 1,0 1-1,0-1 0,0 1 1,0-1-1,0 1 1,0 0-1,1 0 0,-1 0 1,1 1-1,0-1 0,0 0 1,0 1-1,1 0 0,-1-1 1,1 1-1,0 0 0,-2 6 1,3-8-92,0 0 1,0 1 0,0-1 0,0 0 0,0 0-1,0 0 1,1 1 0,-1-1 0,1 0-1,-1 0 1,1 0 0,0 0 0,0 0 0,0 0-1,0 0 1,0 0 0,0 0 0,1 0-1,-1-1 1,0 1 0,1 0 0,0-1 0,-1 1-1,1-1 1,0 0 0,0 0 0,0 1-1,-1-1 1,1 0 0,0-1 0,1 1 0,-1 0-1,0 0 1,0-1 0,0 0 0,5 1-1,6 2 14,1-1-1,-1-1 0,1 0 0,23-3 0,-26 1-24,0-2 0,-1 1 0,1-1 0,0-1 0,-1 0 0,0-1 0,0 0 0,0 0 0,-1-1 0,1 0 0,-1-1 0,-1 0 0,1 0-1,-1-1 1,-1 0 0,1-1 0,-2 1 0,1-1 0,-1-1 0,7-13 0,-4 8 7,-1-1-1,-1 1 1,-1-1-1,0-1 1,-1 1-1,0-1 1,-2 0-1,0 0 1,-1 0 0,-1 0-1,0 0 1,-3-29-1,1 42-21,1 0 1,-1 1-1,0-1 0,0 0 0,-1 1 0,1-1 1,-1 1-1,0 0 0,0-1 0,0 1 1,0 0-1,0 0 0,-1 0 0,1 1 0,-1-1 1,0 1-1,0-1 0,0 1 0,0 0 0,0 0 1,0 0-1,-1 0 0,1 1 0,-1-1 0,1 1 1,-1 0-1,1 0 0,-1 0 0,0 1 0,0-1 1,1 1-1,-1 0 0,0 0 0,-6 1 1,3-1-12,1 1 1,-1 0 0,0 0 0,1 1 0,0 0 0,-1 0 0,1 0-1,0 1 1,0 0 0,0 0 0,0 0 0,1 1 0,-1 0 0,1 0-1,0 1 1,0-1 0,1 1 0,-1 0 0,-3 6 0,5-7-15,1 0 0,0-1 0,0 1 0,0 0 0,1 0 0,0 0 0,-1 0 0,1 1 0,0-1 0,1 0 0,-1 0 0,1 1 0,0-1 0,0 0 0,0 0 0,1 1 0,0-1 0,-1 0 0,1 0 1,1 0-1,-1 1 0,1-1 0,-1-1 0,1 1 0,0 0 0,0 0 0,1-1 0,-1 1 0,1-1 0,0 0 0,0 0 0,0 0 0,4 3 0,12 9-719,1-1-1,0-2 1,1 0-1,42 18 1,-18-9-451,-38-18 1172,0 1 0,-1 0-1,1 0 1,-1 0-1,0 1 1,0 0-1,6 7 1,-10-10 22,-1 0 0,0 0-1,1 0 1,-1 0 0,0 0 0,0 0 0,0 0-1,-1 0 1,1 1 0,0-1 0,-1 0-1,1 1 1,-1-1 0,0 0 0,0 1 0,0-1-1,0 0 1,0 1 0,-1-1 0,1 0-1,-1 1 1,1-1 0,-1 0 0,0 0 0,0 1-1,0-1 1,-2 3 0,1-3-1474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11915,'0'0'11387,"3"11"-10586,20 106 669,17 67-1808,-36-174-171,4 18-538,-7-9-2613,-7-20-5084,-5-9 1569</inkml:trace>
  <inkml:trace contextRef="#ctx0" brushRef="#br0" timeOffset="1">34 212 9449,'0'0'6502,"-34"-56"-3939,34 45-898,21 6-224,11 5-480,7 0-352,4 0-449,6 3-128,1 6 0,-4-1-256,-7-3-1506,-7-4-2818,-9-1-5445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1 155 801,'0'0'15257,"12"3"-12908,15 1-1434,0-2 1,-1 0-1,1-2 1,0-1-1,39-7 1,401-51 3323,196-32-3978,-643 88-70,-2 0-2920,-39 3-3546,5 1 589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90 6502,'0'0'11200,"1"-9"-8819,-1 5-2121,0 1 0,0-1 0,0 0 0,0 0 0,-1 0 0,0 1 0,1-1 0,-1 0 1,-3-5-1,3 7-150,0 0 1,0 1 0,-1-1 0,1 1 0,-1-1-1,1 1 1,-1-1 0,0 1 0,1 0 0,-1 0-1,0 0 1,0 0 0,0 0 0,0 0-1,0 1 1,0-1 0,0 0 0,0 1 0,0 0-1,0-1 1,0 1 0,0 0 0,0 0 0,-3 1-1,2-1-117,0 0 0,1 0 0,-1 0 0,1 1 0,-1-1 0,1 1 0,-1 0 0,1-1 0,-1 1 0,1 0 0,0 1 0,-1-1 0,1 0 0,0 1 0,0-1 0,0 1 0,0 0 0,0-1 0,0 1 0,0 0 0,1 0 0,-1 0 0,1 0 0,0 1 0,-1-1 0,1 0 0,0 1 0,0-1 0,0 1 0,1-1 0,-2 5 0,3-6 4,-1-1 0,1 1 0,-1-1 0,1 1 0,-1-1 0,1 1 0,-1-1 0,1 0 0,-1 1 0,1-1-1,0 0 1,-1 1 0,1-1 0,0 0 0,-1 0 0,1 1 0,0-1 0,-1 0 0,1 0 0,0 0 0,0 0 0,-1 0 0,1 0 0,0 0 0,-1 0-1,1-1 1,0 1 0,-1 0 0,1 0 0,0 0 0,0-1 0,27-7 96,24-29-491,-19 11-16,-32 26 399,-1 0 0,0 0 0,1 0-1,-1 0 1,1 0 0,-1 0-1,0 0 1,1 0 0,-1 0 0,1 0-1,-1 0 1,0 0 0,1 1-1,-1-1 1,1 0 0,-1 0 0,0 0-1,1 1 1,-1-1 0,0 0 0,1 0-1,-1 1 1,0-1 0,0 0-1,1 1 1,-1-1 0,0 0 0,0 1-1,1-1 1,-1 0 0,0 1-1,0-1 1,0 1 0,0-1 0,0 0-1,0 1 1,1-1 0,-1 1-1,0-1 1,0 0 0,0 1 0,0-1-1,-1 1 1,1-1 0,0 1-1,0 0 1,3 30-58,-2-24 122,10 302 2722,-12-306-2757,1-1 1,-1 1-1,0-1 0,0 0 0,1 1 1,-1-1-1,-1 0 0,1 0 0,0 0 1,0 0-1,-1 0 0,0 0 1,1 0-1,-1 0 0,0-1 0,0 1 1,1 0-1,-1-1 0,-1 0 1,1 1-1,0-1 0,0 0 0,0 0 1,-1 0-1,1-1 0,0 1 0,-1 0 1,1-1-1,-1 0 0,-3 1 1,-3 0 15,0 1 0,-1-2 0,1 1 0,0-1 0,0-1 0,0 0 0,-11-2 0,17 2-30,1 1 0,-1-1 0,1 0 0,-1 0 0,1 0 0,0 0 0,-1 0 0,1-1-1,0 1 1,0-1 0,0 0 0,0 1 0,0-1 0,0 0 0,0 0 0,0 0 0,1 0 0,-1-1-1,1 1 1,0 0 0,0-1 0,0 1 0,0 0 0,0-1 0,0 1 0,1-1 0,-1 0 0,1 1-1,-1-1 1,1 0 0,0 1 0,0-1 0,0 0 0,1 1 0,-1-1 0,2-3 0,0-5-114,1 0 0,1 1 1,0 0-1,0 0 0,1 0 1,0 0-1,10-13 0,-4 9-319,0 0 0,1 1-1,1 1 1,0 0-1,18-13 1,39-23-5337,-39 27-444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 5509,'0'0'19667,"9"7"-19438,29 21-15,-36-27-200,0 0 0,0-1 0,0 1 0,0 0 0,0-1 0,1 1 0,-1-1 0,0 0 0,0 0 0,0 0 0,0 0 0,1 0 0,-1 0 0,0 0 0,0-1 0,0 1 0,0-1 0,0 0 0,0 1 0,0-1 0,0 0 0,0 0 0,0 0 0,0-1 0,-1 1 0,1 0 0,2-4 0,-2 4 25,0-1-1,0 1 0,-1-1 1,1 0-1,-1 0 1,1 1-1,-1-1 1,0 0-1,0 0 0,0-1 1,0 1-1,0 0 1,0 0-1,-1 0 0,1-1 1,-1 1-1,1 0 1,-1-1-1,0 1 1,0 0-1,0-1 0,-1-3 1,0 4-25,1 1 0,-1 0 0,0 0 0,-1 1 0,1-1 1,0 0-1,0 0 0,0 0 0,0 1 0,-1-1 0,1 1 0,0-1 0,-1 1 1,1-1-1,0 1 0,-1 0 0,1-1 0,-1 1 0,1 0 0,0 0 1,-1 0-1,1 0 0,-1 1 0,1-1 0,0 0 0,-1 0 0,-1 2 0,-2-2-40,0 2 0,0-1 0,0 0 0,0 1 0,0 0 0,-7 4 0,2 1 1,0 1 1,1 1-1,0 0 0,-9 11 0,16-18 24,-1 1-1,1 0 1,0-1-1,0 1 1,0 0-1,0 0 0,1 1 1,-1-1-1,1 0 1,0 0-1,0 1 1,0-1-1,0 1 1,1-1-1,-1 1 1,1-1-1,0 1 1,0-1-1,1 6 1,0-7-59,0-1 0,1 1 0,-1 0 0,0-1 0,1 1 0,-1-1 0,1 1 1,0-1-1,-1 0 0,1 1 0,0-1 0,0 0 0,0 0 0,0 0 0,0-1 1,0 1-1,0 0 0,0-1 0,0 1 0,0-1 0,0 0 0,0 1 0,3-1 1,56 0-4586,-53 0 3418,35-3-6343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67 118 1954,'0'0'3998,"7"-5"-3709,2-2-243,-6 4-41,0 0 1,0 1-1,0-1 1,0 1-1,0 0 1,1 0-1,-1 0 1,1 1-1,4-2 1,7-9 2161,-14 10-1326,0-1-1,0 1 1,0 0 0,0-1-1,0 1 1,-1 0 0,1-1-1,-1 1 1,0-1 0,0 1-1,0-1 1,0 1 0,0-1-1,0 1 1,-1-1 0,0-4-1,0 7-721,1-1-1,-1 0 1,1 1-1,-1-1 0,0 1 1,1-1-1,-1 1 1,0-1-1,1 1 1,-1 0-1,0-1 0,0 1 1,1 0-1,-1-1 1,0 1-1,0 0 1,1 0-1,-1 0 1,0 0-1,0 0 0,0 0 1,1 0-1,-1 0 1,0 0-1,0 0 1,0 0-1,1 0 1,-1 1-1,0-1 0,0 0 1,1 0-1,-1 1 1,0-1-1,0 1 1,1-1-1,-1 1 0,0 0 1,-28 16-402,-25 36 220,51-49 52,0 0 0,0 0 1,0 0-1,1 0 0,-1 0 0,1 1 0,0-1 1,0 1-1,1 0 0,0-1 0,-1 1 1,1 0-1,0 6 0,1-10 10,1 0 0,-1 0 0,1 0 0,-1 0 0,1 0 0,-1 0-1,1 0 1,0 0 0,-1 0 0,1-1 0,0 1 0,0 0 0,-1 0 0,1 0 0,0-1 0,0 1 0,0-1-1,0 1 1,0 0 0,0-1 0,0 0 0,0 1 0,0-1 0,1 0 0,-1 1 0,0-1 0,0 0 0,0 0 0,0 0-1,0 0 1,0 0 0,1 0 0,0-1 0,43-2 198,-34 0-174,-1 0-1,0 0 1,0-1 0,0 0-1,-1-1 1,1 0-1,-1 0 1,11-10 0,-15 12 52,-1-1 0,0 1 0,0-1 0,0 0 0,-1 0 0,1 0 0,-1 0 0,0 0 0,0-1-1,-1 0 1,1 1 0,-1-1 0,0 0 0,0 0 0,-1 0 0,1-1 0,-1 1 0,0-8 0,-1 11-59,0 1-1,0 0 1,0-1-1,0 1 1,-1 0-1,1-1 1,-1 1 0,1 0-1,-1-1 1,1 1-1,-1 0 1,0 0-1,0 0 1,0-1-1,0 1 1,1 0-1,-1 0 1,0 0-1,-1 0 1,1 1-1,0-1 1,0 0-1,0 0 1,0 1-1,-1-1 1,1 1-1,0-1 1,-3 0-1,-40-5-2920,64 10-17178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91 108 2274,'0'0'2274,"4"-9"-1612,19-58 7044,-11 35-1452,-32 96-2269,-9 65-2194,23-93-1523,1-1 0,2 0 0,1 1 0,5 50 0,8-51-188,-9-33-56,-1 1 0,0-1-1,0 1 1,0 0 0,0 0 0,0 0 0,-1-1 0,1 1 0,-1 5 0,0-7-142,-1 0 0,1 0 0,-1 0 0,1 0 0,-1 0 0,0 0 0,0 0-1,1-1 1,-1 1 0,0 0 0,0-1 0,0 1 0,0 0 0,0-1 0,0 1 0,0-1 0,0 1 0,0-1 0,0 0 0,0 1 0,0-1 0,0 0 0,0 0-1,0 0 1,0 0 0,0 0 0,0 0 0,-1 0 0,1 0 0,0 0 0,-1-1 0,-1 0-53,1 1-1,0-1 1,0 0-1,0 0 1,-1 0 0,1-1-1,1 1 1,-1 0-1,0-1 1,0 1 0,0-1-1,1 0 1,-1 1 0,1-1-1,-1 0 1,1 0-1,0 0 1,0 0 0,-1 0-1,2-1 1,-1 1-1,0 0 1,-1-5 0,-13-55-3126,14 59 3451,0 0-1,1 1 0,0-1 0,-1 0 1,1 0-1,0 1 0,0-1 0,1 0 1,-1 0-1,0 0 0,1 1 0,0-1 1,0 0-1,0 1 0,0-1 1,0 1-1,0-1 0,4-4 0,-2 5 110,0-1 0,1 1-1,0 0 1,-1 0 0,1 0 0,0 0-1,0 0 1,0 1 0,0 0-1,1 0 1,6-1 0,2 0-236,9-2 125,0-1-1,40-15 0,-54 17-1043,-1-1 1,0 0-1,0 0 1,0-1-1,-1 1 0,0-1 1,7-7-1,8-11-4905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3619,'0'0'17692,"-4"13"-17302,-14 60-2,4 1 1,3 1-1,3 0 1,2 98 0,6-199 119,-1 1-393,1-1 0,1 0 0,1 0 0,1 0 0,2 0 0,10-34 0,-14 57-129,1 0 0,0 0 0,0 0 0,0 0 0,0 0 0,0 0 0,1 1 0,-1-1 0,1 1 0,0-1 0,0 1 0,0 0 0,0 0 0,0 0 0,0 1 0,0-1 0,1 1 0,-1 0 1,0 0-1,1 0 0,0 0 0,-1 0 0,1 1 0,-1 0 0,1 0 0,-1 0 0,1 0 0,0 0 0,-1 1 0,1-1 0,-1 1 0,1 0 0,-1 0 0,1 0 0,-1 1 0,0-1 0,0 1 0,0 0 0,0 0 0,0 0 0,0 0 0,0 0 0,0 1 0,-1-1 0,1 1 0,3 5 0,-5-6 47,0 0 0,0 0 0,0-1 0,1 1 0,-1 0 0,1-1 0,-1 0 0,1 1 0,0-1 0,-1 0 0,1 0 0,0 1 0,0-1 0,0-1 0,0 1 0,0 0 0,0 0-1,0-1 1,2 1 0,0-1 65,0-1 0,0 0-1,0 0 1,-1 0-1,1 0 1,0-1 0,-1 1-1,6-5 1,4 0-194,-6 3 12,0-1 0,0 1-1,1 0 1,-1 1 0,1-1 0,-1 2 0,1-1 0,0 1 0,0 0 0,0 1 0,9 0 0,-15 0 89,-1 1 1,0 0-1,1 0 0,-1 0 1,0 0-1,0 1 1,0-1-1,0 0 1,0 0-1,0 1 0,0-1 1,0 0-1,-1 1 1,1-1-1,0 1 1,-1-1-1,1 1 1,-1-1-1,0 1 0,1-1 1,-1 1-1,0 0 1,0-1-1,0 1 1,0 2-1,-2 41 1562,-4-23-331,2-15-2301,5-11-6478,5-12 229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152 196 7591,'0'0'3459,"4"-8"-357,13-25 432,-17 32-3379,1 0 1,-1 1-1,0-1 0,1 1 0,-1-1 1,0 0-1,0 1 0,0-1 0,1 0 1,-1 1-1,0-1 0,0 0 0,0 1 1,0-1-1,0 0 0,0 1 0,0-1 1,0 0-1,0 0 0,-1 1 1,1-1-1,0 1 0,0-1 0,-1 0 1,1 1-1,0-1 0,-1 0 0,1 1 1,0-1-1,-1 1 0,0-2 0,-22 0 1379,-24 18-1133,36-8-392,0 1 0,1 1 1,-1 0-1,-15 21 1,22-27-11,1 1 0,-1 0 1,1-1-1,1 1 0,-1 1 1,1-1-1,0 0 0,0 0 1,0 1-1,1-1 1,0 1-1,0 0 0,0-1 1,1 11-1,0-15 4,0 0 0,1 0 0,0 0-1,-1 0 1,1 0 0,0 0 0,-1 0 0,1-1 0,0 1 0,0 0 0,0-1 0,0 1-1,-1 0 1,1-1 0,0 1 0,0-1 0,0 1 0,0-1 0,0 0 0,1 1-1,-1-1 1,0 0 0,0 0 0,0 0 0,0 0 0,0 0 0,0 0 0,0 0-1,2 0 1,35-4 333,-18-2-225,-1-1 0,0 0 0,0-1 1,0-1-1,-1-1 0,-1 0 0,18-15 0,-5 3-55,-2-2-1,0-1 0,24-29 0,-43 46 61,-2-1-1,1-1 0,-1 1 1,0-1-1,-1 0 1,0-1-1,7-17 1,-13 28-111,0-1 1,0 1-1,0 0 1,0 0 0,1-1-1,-1 1 1,0 0-1,0 0 1,0-1 0,0 1-1,0 0 1,0-1-1,0 1 1,0 0-1,0 0 1,1-1 0,-1 1-1,0 0 1,-1-1-1,1 1 1,0 0 0,0 0-1,0-1 1,0 1-1,0 0 1,0-1 0,0 1-1,0 0 1,0 0-1,-1-1 1,1 1-1,0 0 1,0 0 0,0-1-1,0 1 1,-1 0-1,1 0 1,0 0 0,0-1-1,-1 1 1,1 0-1,0 0 1,0 0 0,-1 0-1,-15 7 20,-13 18-50,10-3 50,1 2 0,-23 39 1,35-53-19,1 0 0,0 1 1,0 0-1,1 0 0,1 0 1,-1 0-1,2 1 0,0 0 1,-1 14-1,3-24-3,0-1 1,0 1-1,0 0 0,0-1 0,1 1 1,-1-1-1,1 1 0,-1 0 0,1-1 1,-1 1-1,1-1 0,0 1 0,0-1 1,0 0-1,0 1 0,0-1 0,0 0 1,0 0-1,0 0 0,0 1 0,1-1 1,-1 0-1,2 1 0,1-1 39,-1 1 0,1-1 1,0 1-1,0-1 0,0 0 0,-1-1 0,1 1 0,0-1 1,7 1-1,-1-1 52,0-1-1,0 0 1,0-1 0,-1 0 0,1 0-1,0-1 1,14-6 0,-11 2-65,1-1 0,-2 0 1,0-1-1,12-10 0,-20 16-23,-1 0 1,1-1-1,-1 1 0,0-1 0,0 0 0,0 0 0,0 0 0,-1 0 0,1 0 0,-1 0 0,0-1 1,-1 1-1,1-1 0,-1 0 0,0 1 0,1-8 0,-3 12-24,1 0 0,-1 0 0,0 0-1,0 0 1,0 0 0,0 0 0,0 0 0,1 0 0,-1 0-1,0 1 1,0-1 0,0 0 0,0 1 0,1-1 0,-1 1-1,0-1 1,0 1 0,1-1 0,-1 1 0,1-1 0,-1 1 0,0-1-1,0 2 1,-20 15-41,14-12 55,1 1-1,0 1 0,1-1 0,-1 1 1,1 0-1,1 0 0,-1 1 0,1-1 1,-4 12-1,8-18 6,0-1 0,0 1 0,0 0 0,0-1 0,0 1 0,0 0 0,0-1 0,0 1 0,0-1 0,0 1 0,0 0 0,0-1-1,1 1 1,-1 0 0,0-1 0,0 1 0,1-1 0,-1 1 0,0-1 0,1 1 0,-1-1 0,1 1 0,-1-1 0,0 1 0,1-1 0,-1 1 0,1-1 0,0 0 0,-1 1 0,1-1 0,-1 0 0,1 1 0,-1-1 0,1 0 0,0 0 0,-1 0 0,1 0 0,0 1-1,-1-1 1,2 0 0,33 1 139,-27-2-106,37 0 56,-31 0-301,1 0 0,0 1 0,0 0-1,0 1 1,0 1 0,-1 0 0,28 9-1,-45-16 399,-1 0 0,0 0 0,1 0 0,0-1 0,0 1 0,1-1 0,-1 0 0,1 0 0,0 0-1,1 0 1,0 0 0,-1-8 0,-3-11 85,1-1 0,-1-30 0,5 55-289,0 0 0,1 0-1,-1 0 1,1 0 0,0 0-1,-1 0 1,1 0 0,0 0-1,-1 0 1,1 0 0,0 0-1,0 1 1,0-1 0,0 0-1,0 1 1,0-1 0,0 1-1,0-1 1,0 1 0,0-1-1,0 1 1,0 0 0,0-1-1,0 1 1,1 0 0,-1 0-1,0 0 1,0 0 0,0 0-1,0 0 1,0 0 0,1 0-1,-1 0 1,0 1 0,2 0-1,55 8-2299,-47-6 1483,93 9-11109,-43-12-603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2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13004,'0'0'13239,"11"3"-12438,-5 0-749,1-1 1,-1 0-1,1 0 0,0-1 0,0 0 0,0 0 0,0-1 1,0 0-1,-1 0 0,1 0 0,0-1 0,0 0 0,0-1 1,0 1-1,-1-1 0,1 0 0,-1-1 0,1 0 0,-1 0 1,0 0-1,6-5 0,-9 6-46,0 0 0,0 0 0,0 0 0,-1-1 0,1 1 0,-1-1 0,0 0 0,0 1 0,0-1 0,0 0 0,0 0 0,-1 0 0,1 0 0,-1-1 0,0 1 0,0 0 0,0-1 0,0 1 0,0 0 0,-1-1 0,0 1 0,1-1 0,-2-5 0,1 9-19,-1-1-1,1 0 1,-1 0-1,1 0 1,-1 1-1,1-1 1,-1 0-1,0 0 1,1 1-1,-1-1 1,0 1-1,0-1 1,0 1-1,1-1 1,-1 1 0,0-1-1,0 1 1,0 0-1,0-1 1,0 1-1,0 0 1,0 0-1,0 0 1,0 0-1,0 0 1,0 0-1,0 0 1,0 0-1,0 0 1,1 0-1,-1 0 1,0 1-1,0-1 1,0 0-1,0 1 1,0-1 0,0 0-1,0 1 1,1-1-1,-3 2 1,-1 0-16,0 0 0,0 1 0,0-1 0,0 1-1,0-1 1,0 1 0,-3 5 0,1-2 15,1 2-1,0-1 1,0 0-1,1 1 1,0 0-1,0 0 1,1 0-1,0 1 1,0-1 0,1 1-1,0-1 1,1 1-1,-1 16 1,2-23-11,0-1 1,1 1 0,-1-1 0,1 1 0,-1-1-1,1 1 1,-1-1 0,1 0 0,0 1 0,0-1 0,0 0-1,0 1 1,0-1 0,0 0 0,0 0 0,0 0-1,0 0 1,1 0 0,-1 0 0,0 0 0,1-1 0,-1 1-1,0 0 1,1-1 0,-1 1 0,1-1 0,-1 1-1,1-1 1,-1 0 0,1 1 0,-1-1 0,1 0 0,0 0-1,-1 0 1,1-1 0,-1 1 0,3-1 0,4 1-390,0-1 1,0 0 0,0 0 0,0-1-1,0 0 1,9-4 0,-4 0-906,0-1 0,-1 0 0,0-1 0,0 0 0,-1-1 0,13-12 0,-9 6-115,-1-1-1,-1 0 1,19-31 0,-15 18 1174,21-51 0,1-30 6680,-35 95-6071,2-9 4587,-7 15-454,-8 25-3231,0 6-1221,0 0-1,2 1 0,1 0 0,0 0 0,2 1 1,0-1-1,2 1 0,0 0 0,2 0 0,1 0 0,1 0 1,1 0-1,0-1 0,11 32 0,0-33-662,-8-20-194,-7-13 221,-5-3 430,-1 0 0,-1 0 0,0 1 0,-1 0-1,-1 1 1,0 0 0,-21-20 0,2 0 742,12 15 147,12 14-423,1-1-1,0 0 1,0 0 0,0 0-1,1 0 1,-1 0 0,1-1-1,0 0 1,1 1 0,-1-1-1,1 0 1,-3-6 0,6 10-249,-1 0 0,0 1 1,1-1-1,-1 1 1,0-1-1,1 1 0,-1-1 1,0 1-1,1 0 0,-1-1 1,1 1-1,-1-1 1,1 1-1,-1 0 0,1-1 1,-1 1-1,1 0 1,-1 0-1,1-1 0,-1 1 1,1 0-1,0 0 0,-1 0 1,1 0-1,-1 0 1,1 0-1,0 0 0,-1 0 1,1 0-1,25-1-87,-21 1 116,49 1-123,55-2-843,-38-8-3755,-20-4-3389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9001,'0'0'9673,"-7"46"-8424,0-16-256,-2 8-289,2 7-319,2 3-193,1-4-192,-1 0 32,5-7 0,0-7-96,0-8-256,0-5-161,0-6-480,0-4-832,-4-7-1635,-6 0-1312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15503,'0'0'1954,"6"-9"42,-1 2-1767,1 0 1,-1 0-1,2 0 0,-1 1 0,1 0 0,0 0 1,0 1-1,0 0 0,1 0 0,0 1 0,0 0 1,0 0-1,0 1 0,1 0 0,15-3 1,21-5-2,0 1 1,1 3 0,0 2 0,0 1-1,0 3 1,52 5 0,-88-3-257,0 1 0,-1 0 0,1 0-1,-1 1 1,1 0 0,-1 1 0,0-1 0,0 2 0,-1 0-1,1 0 1,-1 0 0,10 9 0,-15-12 70,-1 1-1,0-1 1,1 1 0,-1 0-1,0 0 1,0-1 0,-1 1-1,1 0 1,-1 1 0,1-1 0,-1 0-1,0 0 1,0 1 0,0-1-1,-1 0 1,1 1 0,-1-1-1,0 1 1,0-1 0,0 1-1,0-1 1,0 0 0,-1 1 0,0-1-1,0 1 1,0-1 0,0 0-1,0 0 1,0 0 0,-1 0-1,0 0 1,0 0 0,1 0-1,-2 0 1,1 0 0,0-1 0,0 1-1,-4 1 1,-10 12 257,-1-1 1,0-1-1,-1-1 0,-1-1 1,0 0-1,-1-2 1,0 0-1,0-1 0,-1-1 1,0-1-1,-32 7 1,53-14-384,-1 0 1,1 0-1,0 0 1,0 1 0,-1-1-1,1 0 1,0 0 0,-1 0-1,1 0 1,0 0-1,0 0 1,-1 0 0,1 0-1,0 0 1,-1 0-1,1 0 1,0 0 0,0 0-1,-1 0 1,1 0 0,0 0-1,-1 0 1,1 0-1,0 0 1,0 0 0,-1 0-1,1-1 1,0 1-1,0 0 1,-1 0 0,1 0-1,0 0 1,0-1-1,0 1 1,-1 0 0,1 0-1,0 0 1,0-1 0,0 1-1,0 0 1,-1 0-1,1-1 1,0 1 0,0 0-1,0-1 1,0 1-1,0 0 1,0 0 0,0-1-1,0 1 1,0 0-1,0-1 1,0 1 0,0 0-1,0 0 1,0-1 0,0 1-1,0-1 1,11-15-5594,11-3-1674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10346,'0'0'15930,"-13"9"-15834,-8 6 58,1 0 1,1 2 0,0 0 0,2 2 0,-21 25-1,23-21 9,0 0-1,2 0 1,1 1-1,-13 34 1,20-42-141,0 0-1,1 1 1,0-1 0,1 1 0,1 0 0,1 0 0,1 0 0,1 18-1,-1-31-51,1 0 0,-1 1 0,1-1 0,0 0 0,0 0 0,1 0 0,-1 0 0,1 0 0,0-1 0,0 1 0,0 0 0,1-1 0,-1 1 0,1-1 0,0 0 0,-1 0 0,2 0 0,-1 0 0,5 3 0,-2-3-496,-1 0 0,1-1 0,0 0 0,0 0 1,0 0-1,0-1 0,0 1 0,0-1 0,1-1 1,-1 1-1,0-1 0,11-1 0,23-5-5741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15535,'0'0'9673,"-10"73"-8104,4-34-608,-1 3-512,0 3-289,4-1-128,1-3 0,2-8-545,0-7-800,0-9-577,0-11-736,2-25-14927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10602,'0'0'7292,"1"-9"-5066,-1 7-2133,1 0 0,-1 0 0,0 0 0,1 0 0,-1 0 0,1 1 0,-1-1 0,1 0-1,0 0 1,0 0 0,0 0 0,0 1 0,0-1 0,0 1 0,0-1 0,1 0 0,-1 1-1,3-2 1,0 1 61,0 0-1,1 0 1,-1 1-1,1 0 0,-1 0 1,1 0-1,-1 1 1,1-1-1,7 1 0,25-2 644,-21 0-510,-1 1 0,1 0 0,0 1 0,0 1 0,-1 1 0,1 0 1,0 0-1,-1 2 0,26 8 0,-40-11-248,1 0 0,-1-1 0,0 1 0,1 0 0,-1-1 0,0 1 0,1 0 0,-1 0 0,0 0 0,0 0 0,0 0 0,0 1 0,0-1-1,0 0 1,0 0 0,0 1 0,0-1 0,-1 1 0,1-1 0,0 0 0,-1 1 0,0-1 0,1 1 0,-1-1 0,0 1 0,1 0 0,-1-1 0,0 3 0,-1-1 73,0 0 0,0 0-1,-1 0 1,1 1 0,-1-2 0,0 1 0,1 0-1,-1 0 1,0 0 0,-1-1 0,1 1 0,-4 2-1,-10 8 314,0 0 0,0-2 0,-22 12-1,38-23-425,-23 11 204,3 0-707,23-7-59,16-1-190,5-3 110,-6 1 120,1 0-1,0 0 1,32 9 0,-48-10 493,0 1 1,0 0-1,1 0 0,-1 0 1,0 0-1,-1 1 1,1-1-1,0 1 1,0-1-1,-1 1 1,1 0-1,-1 0 1,1 1-1,-1-1 1,0 0-1,0 1 1,0-1-1,0 1 0,0 0 1,-1-1-1,1 1 1,-1 0-1,0 0 1,0 0-1,0 0 1,0 0-1,0 0 1,0 6-1,-1 0 207,0 0 1,-1 0-1,0 0 0,-1 0 1,0 0-1,0 0 0,-1 0 0,0-1 1,-1 1-1,0-1 0,0 0 1,-1 0-1,1 0 0,-2-1 0,1 0 1,-1 0-1,0 0 0,-13 10 1,11-10 12,-1-1 1,1 0-1,-1 0 1,0-1 0,-1-1-1,1 1 1,-1-1-1,0-1 1,0 0 0,0 0-1,0-1 1,-1 0 0,1-1-1,-1 0 1,1-1-1,-15-1 1,22 1-358,0 0 0,0-1-1,0 0 1,0 0 0,0 0 0,0 0-1,0 0 1,0 0 0,0-1 0,0 0-1,1 1 1,-1-1 0,-4-4 0,5 3-263,-1 0 1,1 0 0,0 0 0,0 0 0,0 0 0,1 0 0,-1-1-1,1 1 1,0-1 0,0 1 0,0-1 0,0 1 0,0-1-1,1 0 1,0 1 0,0-1 0,0 0 0,0-4 0,5-20-7878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5093,'0'0'18540,"2"8"-17285,6 23-93,1 0 0,25 55 0,-23-63-1143,-1 1 0,-1 0 1,-1 0-1,-1 1 0,-1 0 1,-1 1-1,1 27 0,-7-43 74,0 1 0,-1-1-1,0 1 1,-1-1 0,0 0-1,-1 0 1,0 0 0,0 0 0,-1-1-1,0 0 1,-1 0 0,0 0-1,0-1 1,-1 0 0,-15 14-1,5-6-49,0-1 0,-2 0 0,0-2 0,0 0 0,-1-1-1,-27 11 1,44-22-255,-33 13-471,17-11-1506,4-8-3551,9-11-4568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4228,'0'0'17702,"11"3"-16068,42 5-431,2-3 1,-1-2-1,86-5 1,-35 0-1176,-64 1-110,-23 0-1226,1 0 1,27 4 0,-53 3-7010,-13-2 1329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5285,'0'0'17553,"65"17"-15023,-24-17-704,5 0-737,9 0-577,1 0-448,-4 0-32,3 0-96,-11 4-1505,-9 4-1602,-10-2-2114,-5-2-5541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53 308 1313,'0'0'10570,"-9"0"-7863,-26 1 53,26 1 1328,12 0-2175,9 2-771,-5-5-817,1 1 0,-1-2 0,0 1 1,0-1-1,0 0 0,0 0 0,0-1 1,0 0-1,11-7 0,59-44 271,-50 33-425,92-76-61,-103 82-67,-1-1 0,0 0 0,-1-1 0,-1-1 1,11-19-1,-103 196 549,71-139-589,1 1-1,1 0 0,1 0 0,0 1 1,2 0-1,-2 35 0,5-56-32,0 0-1,0 0 1,0 0-1,0 0 1,0 0-1,0 0 1,0 0-1,1 0 0,-1 0 1,0 0-1,1 0 1,-1 0-1,0 0 1,1 0-1,-1 0 1,1 0-1,0 0 1,-1 0-1,1-1 1,0 1-1,-1 0 0,1 0 1,0-1-1,0 1 1,0 0-1,-1-1 1,1 1-1,0-1 1,0 0-1,0 1 1,0-1-1,0 1 1,0-1-1,0 0 1,0 0-1,0 0 0,0 0 1,0 0-1,0 0 1,0 0-1,0 0 1,0 0-1,2 0 1,20-10-3809,-7-8-3380,-9-5-2918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11435,'0'0'10266,"1"11"-9338,0 78 633,3 48 396,-4-135-1898,0-1-1,0 1 1,1-1-1,-1 1 0,0-1 1,0 1-1,1-1 0,-1 1 1,1-1-1,-1 0 0,1 1 1,0-1-1,0 1 1,-1-1-1,1 0 0,0 0 1,0 0-1,0 0 0,0 1 1,1-1-1,-1-1 1,0 1-1,0 0 0,1 0 1,0 1-1,1-2 71,-1 0 1,0 1-1,1-1 1,-1 0-1,0 0 1,1 0-1,-1-1 0,0 1 1,1-1-1,-1 1 1,0-1-1,0 0 1,0 1-1,4-3 1,5-3 219,0 0 0,0-1 0,-1-1 0,17-14 0,3-6-324,-2-2-1,0 0 1,-2-2-1,-1-1 0,-2-1 1,32-63-1,-71 127-8340,5-14 1460,2-3-3730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4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11371,'0'0'9993,"46"5"-8327,-9-5-129,11 0-224,10 0-448,6-6-384,3-1-321,-5 1-128,-3 0-192,-13 3-1185,-11 1-930,-7-2-896,-6 2-1697,-12-5-2083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9:5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6278,'0'0'14243,"12"3"-12973,15 1-556,-8-2-230,-1 0 1,0 2-1,0 0 0,20 8 1,-35-11-448,0 0 1,0 0 0,0 0-1,0 1 1,0-1 0,0 1-1,0 0 1,-1-1 0,1 2-1,-1-1 1,1 0-1,-1 0 1,0 1 0,0-1-1,0 1 1,0-1 0,-1 1-1,1 0 1,-1 0 0,1 0-1,-1 0 1,0 0 0,0 0-1,0 0 1,-1 0 0,1 1-1,-1-1 1,1 0-1,-1 0 1,0 1 0,-1 3-1,-2 3 53,1-1-1,-1 0 0,-1 0 1,0 0-1,0-1 1,-1 1-1,0-1 0,0 0 1,-1 0-1,-12 11 0,-9 9 185,-37 30 0,60-55-246,-12 11 33,-44 34 183,56-45-231,-1 0-1,1 0 1,-1-1-1,0 1 1,0-1 0,0 0-1,0-1 1,0 1-1,0-1 1,-11 1-1,16-2-29,-1 0-1,1 0 0,0-1 1,0 1-1,-1 0 1,1 0-1,0-1 1,0 1-1,-1 0 0,1 0 1,0-1-1,0 1 1,0 0-1,-1-1 0,1 1 1,0 0-1,0-1 1,0 1-1,0-1 0,0 1 1,0 0-1,0-1 1,0 1-1,0 0 0,0-1 1,0 1-1,0 0 1,0-1-1,0 1 0,0 0 1,0-1-1,0 1 1,1 0-1,-1-1 0,0 1 1,0 0-1,1-1 1,4-14-1381,-1 10 1119,-1 1 0,1-1 0,0 1 0,1 0 0,-1 0 0,1 0 0,0 1 0,-1 0 0,1 0 0,1 0 0,-1 0 0,0 1 0,1 0 0,-1 0 0,11-2 0,-14 3 309,1 1-1,-1-1 1,1 0-1,0 1 0,0 0 1,-1-1-1,1 1 1,0 0-1,0 1 1,-1-1-1,1 0 1,0 1-1,0-1 1,-1 1-1,1 0 1,-1 0-1,1 0 1,-1 0-1,1 1 1,-1-1-1,1 1 1,-1-1-1,0 1 0,0 0 1,0 0-1,0 0 1,0 0-1,0 0 1,-1 0-1,1 0 1,-1 1-1,1-1 1,-1 1-1,1 2 1,-1-1 134,-1-1 0,1 0 0,0 1 0,0-1 1,0 0-1,1 0 0,-1 0 0,1 0 0,-1 0 0,1 0 0,0 0 1,0-1-1,0 1 0,1-1 0,-1 1 0,1-1 0,-1 0 1,1 0-1,0 0 0,0 0 0,0-1 0,0 1 0,0-1 0,0 0 1,0 1-1,0-1 0,0-1 0,1 1 0,-1 0 0,0-1 1,1 0-1,-1 0 0,0 0 0,1 0 0,6-1 0,-2 0-105,1 0 0,-1 0 0,1-1-1,-1 0 1,0-1 0,0 0 0,0 0-1,0 0 1,0-1 0,-1-1 0,1 1-1,-1-1 1,12-11 0,-14 12-47,0-1-1,-1 0 1,1 0 0,-1 0 0,0-1-1,0 1 1,-1-1 0,0 0 0,0 0 0,0 0-1,-1 0 1,1-1 0,-2 1 0,1-1 0,-1 1-1,0-1 1,0 0 0,-1-8 0,0 14-67,0 0 0,0-1 0,0 1 1,0 0-1,-1-1 0,1 1 0,-1 0 1,1-1-1,-1 1 0,1 0 1,-1 0-1,0 0 0,1 0 0,-1-1 1,0 1-1,0 0 0,0 0 0,0 0 1,0 1-1,0-1 0,0 0 0,0 0 1,-2 0-1,-6-7-2592,7 5-1704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12332,'0'0'8087,"-1"13"-7158,-7 96 1237,-2 8-1527,5 119-1,12-174-921,0-40-2626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12300,'6'-8'1783,"4"-4"-1180,1 0 1,0 0-1,1 1 1,0 1 0,0 0-1,1 0 1,1 2 0,-1-1-1,2 2 1,-1 0-1,1 0 1,0 2 0,0 0-1,23-5 1,1 2-371,-1 2-1,2 1 1,-1 2 0,79 3-1,-107 1-243,-1 0 0,1 1 0,-1 0 0,0 0 1,1 1-1,-1 1 0,0 0 0,-1 0 0,1 1 0,-1 0 0,12 8 0,-18-10 37,1 0 1,-1 0-1,0 0 1,1 1-1,-2-1 0,1 1 1,0 0-1,-1-1 1,1 1-1,-1 1 1,0-1-1,-1 0 1,1 0-1,-1 1 0,1-1 1,-2 1-1,1-1 1,0 1-1,-1-1 1,0 1-1,0 0 0,0-1 1,0 1-1,-1-1 1,0 1-1,0-1 1,0 1-1,-2 5 1,-2 0 188,0 0 1,0-1-1,-1 1 0,0-1 1,-1 0-1,0 0 1,0-1-1,0 0 1,-2 0-1,1-1 1,-15 10-1,10-8-31,-1 0 0,1-1 0,-1 0 0,-1-1 0,0-1 0,0-1 0,-24 7 0,34-11-156,-1-1 1,0 1 0,1-1-1,-1 0 1,0 0 0,1 0-1,-1-1 1,-8-2-1,13 3-107,0-1 0,0 1 0,0 0 0,0-1 0,0 1 0,0-1 0,0 1 0,0-1-1,0 0 1,1 1 0,-1-1 0,0 0 0,0 0 0,1 1 0,-1-1 0,0 0-1,1 0 1,-1 0 0,1 0 0,-1-2 0,1 2-213,-1-1 0,1 0 0,1 1 1,-1-1-1,0 0 0,0 0 0,1 1 0,-1-1 0,1 0 1,-1 1-1,1-1 0,0 1 0,-1-1 0,1 0 0,0 1 0,0 0 1,2-3-1,17-16-5901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4708,'0'0'15343,"-8"2"-14430,-2 1-831,1 0 0,-1 1 0,1 0 0,0 1 0,0 0 1,1 1-1,-1-1 0,1 1 0,0 1 0,1 0 0,0 0 0,0 0 1,-7 10-1,-12 17 739,-42 70 0,53-76-546,0 1 0,2 1 0,1 0 0,1 0-1,2 2 1,1-1 0,2 1 0,1 0 0,-2 59 0,7-83-234,1 0-1,0 1 1,0-1-1,1 0 1,0 1 0,0-1-1,1 0 1,0-1-1,1 1 1,-1 0 0,2-1-1,-1 0 1,1 0-1,0 0 1,0-1 0,1 1-1,7 5 1,-8-7-125,1 0 0,0-1 0,1 0-1,-1 0 1,1 0 0,-1-1 0,1 0 0,11 3 0,-11-4-372,0-1 1,0 0 0,0 0-1,-1-1 1,1 1-1,0-1 1,0-1 0,0 0-1,13-2 1,10-12-4948,-6-6-4136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11499,'0'0'12465,"-4"10"-11477,-23 41-238,-3-1 1,-1-1 0,-65 76 0,-19 28-690,108-140-1731,15-20-1795,14-18-1410,-2-9-1248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15599,'0'0'8466,"3"11"-6891,3 30-1013,-2 0-1,-2 0 0,-3 42 1,1-27-866,7 75 1,-7-129 183,7 29-1189,3-15-2851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11627,'0'0'12556,"52"-6"-11179,-6 6-704,7 0-577,0 0-128,-6-8-2531,-6-6-5380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8168,'0'0'17253,"1"11"-16580,0 32-73,-2 1 0,-2-1 0,-11 60 0,-2 25-432,7-26-110,-12 248 1966,23-343-1724,3-14-676,2-15-4358,-4 8-1629,-3-4-4720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1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4452,'0'0'22005,"0"8"-21097,-3 39-127,-2 0 0,-20 80 1,-5 37-1349,29-172-4631,-5-28-729,-3 7-207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 1089,'0'0'22208,"-7"-2"-20190,0 0-1656,-1 0 0,0 1 0,0 0 1,0 0-1,0 1 0,-10 1 0,15-1-340,1 0-1,-1 1 0,1-1 0,-1 0 0,1 1 0,-1 0 1,1 0-1,0-1 0,-1 1 0,1 1 0,0-1 0,0 0 1,0 0-1,0 1 0,0 0 0,0-1 0,0 1 0,0 0 1,1 0-1,-1 0 0,0 0 0,1 0 0,0 0 0,0 0 1,-1 0-1,1 1 0,1-1 0,-2 4 0,2-5-53,0 0 0,0 0 0,0-1 0,1 1 0,-1 0 0,0 0 0,0 0 0,1 0 0,-1 0 0,1 0 0,-1 0 0,1 0 0,-1-1 0,1 1 0,0 0 0,-1 0 0,1-1 0,0 1 0,0 0 0,-1-1 0,1 1 0,0-1 0,0 1 0,0-1 0,0 1 0,0-1 0,0 0 0,0 1 0,1-1 0,35 11-1232,-32-10 888,10 2-577,35 9-1319,-48-12 2226,0 0 0,-1 1 0,1 0 0,0-1 0,0 1 0,0 0-1,-1 0 1,1 0 0,0 0 0,-1 0 0,1 0 0,-1 0 0,1 1-1,-1-1 1,0 0 0,0 1 0,1 0 0,-1-1 0,1 3 0,-2-3 158,0 1 1,0-1 0,-1 0 0,1 1 0,0-1 0,-1 0 0,1 0 0,-1 1 0,1-1 0,-1 0 0,0 0-1,1 0 1,-1 0 0,0 0 0,0 0 0,0 0 0,1 0 0,-1 0 0,0 0 0,-1 0 0,1 0 0,-2 0 0,-31 20 1834,26-17-1543,-7 4-75,-11 7 645,-41 16 0,60-28-1471,-1 0-1,0-1 0,0 0 1,0-1-1,0 0 0,-8 1 1,2-2-5424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11243,'0'0'7041,"-4"10"-5520,-7 20-538,1 0-1,1 1 0,2-1 0,1 2 1,-4 54-1,10-85-948,0 0-1,0 0 1,0 0 0,1 0 0,-1 0-1,0-1 1,0 1 0,0 0 0,1 0-1,-1 0 1,1 0 0,-1 0-1,0-1 1,1 1 0,-1 0 0,1 0-1,0-1 1,-1 1 0,1 0 0,0-1-1,-1 1 1,1 0 0,0-1-1,0 1 1,-1-1 0,1 1 0,1-1-1,1 1 66,-1-1 0,0 1 0,1-1 0,-1 0 0,1 0 0,-1 0 0,0 0 0,1 0 0,-1-1 0,5-1 0,1 0 123,1-1 1,-1 0 0,0-1-1,0 0 1,9-7-1,5-5-125,-1-1 0,-1-1 0,0 0 0,-2-2-1,0 0 1,-1-1 0,27-45 0,-56 126-599,-9 17 502,19-71 0,1 1 0,1 1 0,-1-1 0,1 0 0,0 0 0,0 0 0,1 0 0,0 0 0,2 8 0,-2-13 18,0 0 0,1-1 0,-1 1-1,0-1 1,0 1 0,1-1 0,-1 0 0,0 1 0,1-1 0,0 0 0,-1 0 0,1 0 0,-1 0 0,1-1 0,0 1-1,0 0 1,0-1 0,-1 1 0,1-1 0,0 1 0,0-1 0,0 0 0,0 0 0,0 0 0,0 0 0,0 0 0,0 0 0,-1-1-1,1 1 1,0-1 0,0 1 0,0-1 0,0 0 0,1 0 0,7-3 123,0 1 1,0-1-1,-1-1 1,18-10-1,-17 7-51,1 0-1,-1 0 0,-1-1 0,1-1 1,-2 0-1,1 0 0,7-13 1,-12 16-62,0 0 0,0 0 0,-1 0 0,0 0 0,0-1 0,-1 0 0,0 1 0,0-1 0,-1 0 0,0 0 0,0 0 0,-1-15 0,0 21-169,-1-1 1,1 1 0,0 0 0,-1 0-1,0 0 1,1 0 0,-1 0 0,0 0-1,0 0 1,0 0 0,0 0-1,0 0 1,-1 1 0,1-1 0,-1 0-1,1 1 1,-1-1 0,1 1-1,-1-1 1,0 1 0,0 0 0,0 0-1,-2-1 1,-14-4-5176,0 5-4622,10 2-2297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1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8 136 9641,'0'0'4538,"-1"-9"-892,-1 3-3176,2 4-256,-1-1 0,0 1 0,0 0 0,1-1 0,-1 0 0,1 1 0,0-1 0,0 1 0,0-1 0,0 1 0,0-1 0,1 1 1,-1-1-1,1 1 0,0-1 0,-1 1 0,1-1 0,0 1 0,0 0 0,1 0 0,-1-1 0,0 1 0,1 0 0,-1 0 0,1 0 0,0 0 1,0 1-1,0-1 0,2-1 0,11-5 271,1 1 1,0 0 0,0 2-1,0 0 1,1 0 0,0 2-1,18-2 1,2 2-214,0 1 1,47 4 0,-78-1-271,1-1 1,0 1 0,-1 1-1,1-1 1,0 1-1,-1 1 1,0-1-1,1 1 1,-1 0-1,0 0 1,-1 1-1,1-1 1,0 1 0,-1 1-1,0-1 1,0 1-1,0 0 1,5 8-1,-7-9 14,-1 0 0,0 0 0,0 0 0,0 1-1,0-1 1,-1 1 0,0-1 0,0 1 0,0-1-1,-1 1 1,1 0 0,-1-1 0,0 1 0,0 0-1,-1-1 1,0 1 0,1-1 0,-1 1 0,-1-1 0,1 1-1,-1-1 1,0 1 0,0-1 0,0 0 0,0 0-1,-1 0 1,-5 6 0,-3 3 173,0-1 0,-1-1 0,0 0 0,-18 13 0,-6 4 78,36-27-275,0-1 0,-1 0 0,1 0 0,0 0 1,0 1-1,0-1 0,0 0 0,-1 0 0,1 1 1,0-1-1,0 0 0,0 0 0,0 1 0,0-1 1,-1 0-1,1 0 0,0 1 0,0-1 0,0 0 0,0 0 1,0 1-1,0-1 0,0 0 0,0 1 0,0-1 1,0 0-1,0 0 0,0 1 0,1-1 0,-1 0 0,0 1 1,0-1-1,0 0 0,0 0 0,0 1 0,0-1 1,1 0-1,-1 0 0,13 10-182,22 3-64,-31-12 186,12 5-496,1 1 0,-1 0 0,0 1-1,-1 0 1,21 16 0,-33-23 571,-1 1-1,1 0 1,-1 0-1,1 0 1,-1 1-1,1-1 1,-1 0-1,0 1 1,0 0-1,0-1 1,-1 1-1,1 0 1,-1 0-1,1 0 1,-1 0-1,0 0 1,0 0-1,0 1 1,-1-1-1,1 0 1,-1 0-1,1 1 1,-1-1-1,0 0 1,-1 0-1,1 1 1,-1-1-1,1 0 1,-1 0-1,0 1 1,0-1-1,0 0 1,0 0-1,-1 0 1,1 0-1,-4 4 1,-1 0 313,-1 0 0,1 0-1,-1-1 1,0 0 0,-1 0 0,0-1 0,1 0 0,-1 0 0,-1-1 0,1 0 0,-16 5 0,-3-1 192,0 0 0,-45 5 0,36-8-388,-65 1 0,89-6-128,1-1 1,0 0-1,0-1 0,0 0 0,0 0 0,0-1 0,0 0 0,1-1 0,-21-11 0,30 15-39,0-1 0,0 1 0,0-1 0,0 0 0,0 1 0,0-1-1,0 0 1,0 0 0,0 0 0,1 0 0,-1 1 0,0-1 0,0 0 0,1-1 0,-1 1 0,1 0 0,-1 0 0,1 0 0,-1 0 0,0-2 0,2 2-59,-1 0 0,0 0 0,0 1 0,1-1 0,-1 0 0,0 0 0,1 0 0,-1 1 0,1-1 0,-1 0 0,1 1 0,-1-1 0,1 0 0,0 1 0,-1-1 0,1 1 0,0-1 0,0 1 0,-1-1 0,1 1 0,1-1 0,8-3-1565,0 0-1,0 0 0,18-3 0,-15 4-493,33-8-5825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1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4612,'0'0'11312,"10"8"-9128,4 5-1511,0 1 0,-1 1 0,-1 0 1,0 0-1,-1 1 0,-1 1 0,0 0 1,7 19-1,-9-14-371,-1 0 1,0 1-1,-2 0 1,-1 0 0,-1 0-1,-1 1 1,-1-1-1,-1 1 1,-1-1-1,-1 1 1,-1-1-1,-1 0 1,-1 0-1,-1 0 1,-1-1-1,-11 24 1,6-21-355,0 0-1,-1 0 1,-2-1-1,-1-1 1,0-1 0,-2 0-1,0-1 1,-2-1-1,0-1 1,-1 0 0,-1-2-1,0 0 1,-33 17-1,15-19-2709,14-12-2665,6-3-5671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4708,'0'0'13571,"1"9"-11591,3 27-122,-4-34-1717,1 0-1,0 0 1,0 0 0,1 0-1,-1 0 1,0 0 0,1 0-1,-1-1 1,1 1 0,-1 0 0,1-1-1,0 1 1,0-1 0,0 0-1,0 1 1,0-1 0,0 0-1,0 0 1,0 0 0,0-1-1,0 1 1,0 0 0,1-1 0,-1 0-1,0 1 1,4-1 0,1 1 30,-1-1 0,0 0 0,0 0 0,0 0 0,1-1 0,-1 1 0,0-2 0,8-1 0,-12 2-112,0 1 0,0-1-1,-1 0 1,1 0 0,0 0 0,0 0-1,-1 0 1,1 0 0,0 0-1,-1 0 1,1-1 0,-1 1 0,1-1-1,-1 1 1,0-1 0,0 0-1,0 1 1,0-1 0,0 0 0,0 0-1,0 0 1,0 1 0,-1-1 0,1 0-1,-1 0 1,0 0 0,1 0-1,-1 0 1,0-4 0,-1 4-29,1 0 1,-1 0 0,0 1-1,0-1 1,0 0 0,0 0-1,0 1 1,-1-1 0,1 1-1,0-1 1,-1 1 0,1 0-1,-1-1 1,0 1 0,1 0-1,-1 0 1,0 0 0,0 0-1,1 0 1,-1 0 0,0 1-1,0-1 1,0 1 0,0-1-1,0 1 1,0 0 0,0 0-1,0 0 1,0 0 0,-3 0-1,-3 0-36,1 0 1,-1 1-1,0-1 0,0 2 0,0-1 0,-7 3 0,12-3 1,1 0 0,0-1 0,0 1 0,1 0 0,-1 0 0,0 0 0,0 0 0,0 1 0,1-1 0,-1 0 0,0 1 0,1-1 0,0 1 0,-1 0 0,1-1 0,0 1 0,0 0 0,0 0 0,0 0 0,0 0 0,0-1 0,0 1 0,1 1 0,-1-1 0,1 0-1,-1 0 1,1 0 0,0 3 0,0-5 2,1 1 0,-1 0 0,1-1 0,-1 1 0,1-1-1,-1 1 1,1-1 0,0 1 0,-1-1 0,1 1 0,0-1 0,-1 0-1,1 1 1,0-1 0,0 0 0,-1 0 0,1 1 0,0-1-1,0 0 1,0 0 0,-1 0 0,1 0 0,0 0 0,0 0 0,0 0-1,-1 0 1,1 0 0,0-1 0,0 1 0,0 0 0,31-6-401,8-8-2132,-15-1-5338,-13 4-2387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0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63 545 8168,'0'0'5349,"-8"5"-2813,7-5-2343,-28 17 1314,27-16-1303,0 0 0,0 0 0,1 0 1,-1 0-1,0 1 0,1-1 1,0 0-1,-1 1 0,1-1 0,0 1 1,-1-1-1,1 1 0,0 0 1,0 0-1,0-1 0,0 4 0,2-5-111,1 0 0,0 1 0,0-1 0,-1 0 0,1 0 0,0 0 0,0 0 0,-1-1 0,1 1 0,0 0 0,-1-1 0,1 1 0,0-1 0,-1 1 0,1-1 0,1-1 0,26-15 285,-1-2 0,-1-1 0,-1-1 0,0-1 0,31-37 0,-47 48-340,51-53 265,-3-3 0,-4-2 0,80-132 0,-133 199-276,-1 1 0,1 0 0,-1 0 0,1 0 0,0 0 0,-1 0 0,1 0 0,0 0 0,0 0 0,0 0 0,0 0 0,0 0 0,0 0 0,0 1 0,0-1 0,0 0 1,0 1-1,2-2 0,-2 3-23,-1-1 1,1 0 0,0 1 0,-1-1 0,1 0 0,-1 1 0,1-1-1,-1 1 1,1-1 0,-1 1 0,0-1 0,1 1 0,-1-1 0,0 1-1,1 0 1,-1-1 0,0 1 0,0 0 0,1-1 0,-1 1 0,0-1-1,0 1 1,0 0 0,0 1 0,2 60-120,-2-50 182,-15 297 803,10-260-608,5-44-420,-1 45 677,1-48-674,0 0 0,0 1-1,0-1 1,0 0 0,1 0 0,-1 0-1,1 0 1,0 0 0,-1-1 0,1 1-1,0 0 1,0 0 0,0 0 0,0-1-1,1 1 1,-1 0 0,0-1 0,1 1-1,-1-1 1,4 3 0,-2-4-4431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37 6758,'0'0'2461,"6"-7"758,21-23 3540,-30 40-5774,-7 13-812,-118 180 1411,-76 136 1130,182-289-3782,23-50 976,-1 1-1,0-1 1,1 0-1,-1 0 1,0 0 0,1 0-1,-1 0 1,0 0 0,1 0-1,-1 0 1,0 1-1,1-1 1,-1 0 0,0 0-1,1-1 1,-1 1 0,0 0-1,1 0 1,-1 0-1,0 0 1,0 0 0,1 0-1,-1 0 1,0 0 0,1-1-1,-1 1 1,0 0-1,0 0 1,1 0 0,-1-1-1,0 1 1,0 0 0,1 0-1,-1-1 1,0 1-1,0 0 1,0 0 0,1-1-1,-1 1 1,0 0-1,0-1 1,0 1 0,0 0-1,0-1 1,0 1 0,22-29-3448,7-15-2166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0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13261,'0'0'4099,"10"62"-3490,-10-16-193,-5 7-223,3 5-129,-3 1-64,3 1-64,-1-3-193,1-3 129,2-6 64,0-4 32,0-5-833,0-10-1953,0-7-1699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38 178 8872,'0'0'5157,"-7"-9"-2034,-19-31-1014,26 39-2043,-1 0-1,0 0 1,1 0 0,-1 0 0,1 0 0,0 1-1,-1-1 1,1 0 0,0 0 0,0 0 0,-1-1-1,1 1 1,0 0 0,0 0 0,0 0-1,0 0 1,0 0 0,0 0 0,1 0 0,-1 0-1,0 0 1,0 0 0,1 0 0,-1 0 0,1 0-1,-1 0 1,1 1 0,-1-1 0,1 0-1,0 0 1,-1 0 0,1 0 0,0 1 0,-1-1-1,1 0 1,0 1 0,0-1 0,0 1 0,1-1-1,39-13-23,-32 12 184,89-25-298,132-19-1,-226 45 53,0 0-1,0 0 1,0 1-1,0 0 1,1 0-1,-1 0 1,0 0-1,0 1 1,0 0-1,0 0 1,0 0-1,0 0 1,0 0-1,4 3 1,-6-2 44,0 0 0,0 0 0,-1 0 0,1 1 0,0-1 0,-1 0 0,0 1 0,1 0 0,-1-1 0,0 1 0,0 0 0,-1-1 0,1 1 1,0 0-1,-1 0 0,0 0 0,0 0 0,0 0 0,0 0 0,0 3 0,0 90 1684,0-95-1697,0 0 1,1 0-1,-1 0 0,0-1 0,0 1 0,1 0 1,-1 0-1,1 0 0,-1-1 0,1 1 0,-1 0 1,1-1-1,0 1 0,-1-1 0,1 1 0,0 0 1,-1-1-1,1 0 0,0 1 0,-1-1 0,1 1 1,0-1-1,0 0 0,0 1 0,0-1 0,-1 0 1,1 0-1,0 0 0,0 0 0,0 0 0,0 0 1,0 0-1,-1 0 0,1 0 0,0 0 0,0 0 1,0 0-1,0-1 0,-1 1 0,3-1 0,36-13 315,15-22-107,-46 29-223,0 0-1,1 1 1,0 0 0,0 1-1,0-1 1,1 2-1,0-1 1,0 1 0,0 1-1,20-4 1,-30 7-3,1 0 0,0 0 0,0 1 0,0-1 0,-1 0 0,1 1 0,0-1 0,0 1 0,-1-1 0,1 1 0,0-1 0,-1 1 0,1-1 0,-1 1 0,1 0 0,0-1 0,-1 1 0,1 0 0,-1-1 0,0 1 0,1 0 0,-1 0 0,0-1 0,1 1 0,-1 0 0,0 0 1,0 0-1,0 0 0,0 0 0,0-1 0,0 1 0,0 1 0,1 36 153,-1-28-57,-6 111-201,7-117-2397,4-3-2392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0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13613,'0'0'5856,"1"12"-5306,15 244 2467,14 181-850,-17-361-2018,-32-179 1015,-48-63-1309,11 34-127,55 130 258,1 0 1,-1 0-1,0-1 0,1 1 0,-1 0 0,1 0 0,0 0 1,-1 0-1,1 0 0,0-1 0,1-3 0,-1 5-2,0 1 0,1-1 1,-1 1-1,0-1 0,0 1 0,1-1 0,-1 1 1,0-1-1,1 1 0,-1-1 0,1 1 0,-1 0 1,1-1-1,-1 1 0,1-1 0,-1 1 0,1 0 1,-1 0-1,1-1 0,-1 1 0,1 0 0,-1 0 1,1 0-1,0 0 0,-1-1 0,1 1 0,0 0 1,5 1-205,0-1 0,0 1 1,0 1-1,0-1 1,-1 1-1,11 4 0,5 2-1667,0-2 0,38 8-1,11-9-5054,-19-4-467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 6887,'0'0'16340,"-8"1"-15470,4-1-825,1 1 0,0-1-1,0 1 1,0 0-1,-1 0 1,1 0-1,0 0 1,1 1-1,-1-1 1,0 1-1,0 0 1,0-1-1,1 1 1,-1 1-1,1-1 1,0 0-1,-4 5 1,2-2 24,1 1 0,0-1-1,0 1 1,1-1 0,-1 1 0,1 0 0,0 0 0,1 0 0,0 0-1,-1 9 1,1-13-62,1 1 0,-1-1 0,1 0 0,0 1 0,0-1-1,0 0 1,0 1 0,0-1 0,0 0 0,1 0 0,-1 1 0,1-1-1,-1 0 1,1 0 0,0 1 0,0-1 0,0 0 0,0 0 0,0 0-1,1 0 1,-1 0 0,1-1 0,-1 1 0,1 0 0,2 1 0,0-1 8,0-1 0,0 1 0,0-1 0,1 0 0,-1 0 0,0-1 0,1 0 0,-1 1 0,1-1 1,-1-1-1,0 1 0,1 0 0,4-2 0,4-2-62,1 0 0,-1-1 1,0 0-1,0-1 0,0 0 0,-1-1 1,0 0-1,0-1 0,-1-1 0,14-13 1,40-26-134,-64 48 159,0 0 0,1 0-1,-1 0 1,1 0 0,-1 0 0,1 0-1,-1 0 1,1 0 0,-1 0 0,1 1-1,-1-1 1,1 1 0,-1-1 0,1 1-1,-1-1 1,0 1 0,1 0 0,-1 0 0,0 0-1,0 0 1,0 0 0,0 0 0,1 0-1,-1 0 1,-1 0 0,1 0 0,0 0-1,1 3 1,0-2-149,0 1 0,0-1 0,-1-1-1,1 1 1,1 0 0,-1 0 0,0-1-1,0 1 1,0-1 0,1 0 0,4 2-1,-3-2-248,0-1 0,1 1 0,-1-1-1,1 0 1,-1-1 0,0 1-1,1-1 1,-1 0 0,0 0-1,1 0 1,-1 0 0,0-1 0,0 0-1,5-2 1,-1-2-46,0-1 1,0 1-1,-1-1 1,11-13-1,8-7 1465,-26 28-873,1-1-1,-1 1 1,1 0-1,0-1 1,-1 1-1,0 0 1,1 0 0,-1 0-1,1-1 1,-1 1-1,0 0 1,0 0 0,1 0-1,-1 0 1,0 0-1,0 0 1,0-1-1,0 1 1,0 0 0,0 0-1,0 0 1,0 0-1,-1 1 1,2 31 620,-1 10-371,2-1 1,1 1-1,15 68 0,-10-79-383,-2-1-1,-1 1 0,-2 1 1,-1-1-1,-1 0 1,-5 35-1,3-62 172,-1 1 1,1 0-1,-1-1 1,-1 1-1,1-1 1,-1 0-1,0 0 1,0 0-1,-1 0 1,1 0-1,-1-1 1,0 1-1,-1-1 1,1 0-1,-1 0 1,-6 4-1,9-7-56,0 0 1,0 0-1,0 1 0,0-1 0,0-1 0,0 1 0,0 0 0,0 0 0,-1-1 1,1 1-1,0-1 0,0 0 0,-1 0 0,1 0 0,0 0 0,0 0 0,-1 0 1,1 0-1,0-1 0,0 1 0,0-1 0,-1 0 0,1 0 0,0 0 0,0 0 1,0 0-1,0 0 0,0 0 0,1 0 0,-1-1 0,0 1 0,0-1 0,1 0 1,-1 1-1,1-1 0,0 0 0,-1 0 0,1 0 0,0 0 0,0 0 0,0 0 0,0 0 1,0-4-1,-7-16-130,2-1 1,1 1 0,1-1-1,1-1 1,1 1 0,1 0-1,0 0 1,4-25 0,-2 43-76,0-1 0,0 1 0,0-1 0,0 1 0,1-1 0,0 1 1,0 0-1,1 0 0,0 0 0,-1 0 0,1 0 0,1 1 0,-1-1 1,1 1-1,0 0 0,0 0 0,0 0 0,0 1 0,8-6 1,7-2-1670,1 0 0,0 1 0,35-12 0,-18 8-1917,7-5-1031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 14029,'0'0'9679,"-12"-6"-8606,8 3-1009,2 1-12,-1 1 0,1-1 0,-1 1 0,0-1 1,1 1-1,-1 0 0,0 0 0,0 0 0,0 0 0,0 0 0,1 1 0,-1-1 0,0 1 0,0 0 0,0 0 0,0 0 0,0 0 1,0 1-1,0-1 0,0 1 0,0 0 0,0 0 0,0 0 0,1 0 0,-1 0 0,0 0 0,1 1 0,-1 0 0,1-1 1,-1 1-1,1 0 0,-4 3 0,3-2-12,0 0 0,0 0 0,1 0-1,-1 1 1,1-1 0,-1 1 0,1-1 0,0 1 0,0 0 0,1 0 0,-1-1 0,1 1 0,0 0 0,0 1-1,-1 3 1,2-6-42,0 0 0,0 0 0,1 0 0,-1 0 0,0 0 1,1 0-1,-1 0 0,1 0 0,0 0 0,0-1 0,0 1 0,0 0 0,0 0 0,0-1 0,0 1 0,0-1 0,1 1 0,-1-1 0,0 1 0,1-1 0,0 0 0,-1 0 0,1 0 0,0 0 0,-1 0 0,1 0 0,0 0 0,0 0 0,0-1 0,0 1 0,0-1 0,0 1 0,2-1 0,15 3-213,1 0 0,36-2-1,-34-1 56,-1 1 0,26 4 0,-45-5 155,-1 0 0,0 0 1,1 1-1,-1-1 0,0 0 1,0 1-1,1-1 0,-1 1 1,0-1-1,0 1 1,0-1-1,1 1 0,-1 0 1,0-1-1,0 1 0,0 0 1,0 0-1,0 0 0,-1 0 1,1 0-1,0 0 0,0 0 1,0 2-1,0-1 33,-1-1 0,0 0 0,0 1-1,-1-1 1,1 1 0,0-1 0,0 0 0,-1 1 0,1-1-1,0 0 1,-1 1 0,0-1 0,1 0 0,-1 0 0,0 0-1,1 1 1,-1-1 0,-1 1 0,-4 4 135,0 1 0,0-2 0,0 1 0,-1-1 0,0 1 0,-8 3 0,-2 0 55,0 0 1,-34 11-1,13-13-5731,28-7-2238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16528,'0'0'8941,"-5"12"-7862,-29 55 768,-61 93 0,75-133-1666,-1 0 62,2 0 0,1 2 0,-23 48 0,41-76-229,-1 0-1,1 0 1,0 0 0,-1 0-1,1 0 1,0 0 0,0 0 0,0 0-1,0 0 1,0 0 0,0 0-1,0 0 1,0 0 0,0 0-1,0 0 1,1 0 0,-1 0-1,0 0 1,1 0 0,-1 0 0,0 0-1,1 0 1,-1 0 0,1 0-1,0-1 1,-1 1 0,1 0-1,0 0 1,-1-1 0,1 1-1,0 0 1,0-1 0,0 1-1,0 0 1,0-1 0,-1 0 0,1 1-1,0-1 1,0 1 0,0-1-1,0 0 1,0 0 0,0 0-1,0 1 1,0-1 0,0 0-1,2-1 1,9 3 127,0-2 0,0 0-1,18-2 1,-13 1-48,208-23-355,-150 10-2215,-1-3-3314,-11 0-4774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65 12332,'2'-2'443,"-1"-1"0,1 0 1,-1 0-1,0 0 1,0 0-1,0 0 1,-1 0-1,1 0 0,-1 0 1,1 0-1,-1 0 1,0 0-1,0 0 0,-1 0 1,0-5-1,1 7-329,-1 0-1,1 1 0,-1-1 1,1 0-1,-1 1 0,1-1 1,-1 0-1,1 1 1,-1-1-1,0 0 0,1 1 1,-1-1-1,0 1 0,0-1 1,1 1-1,-1-1 1,0 1-1,0 0 0,0 0 1,1-1-1,-3 1 0,1 0-72,-1-1-1,0 1 1,0 0-1,0 1 1,0-1-1,1 0 1,-1 1-1,0 0 1,-5 1-1,-2 3-13,0 0 0,0 0 0,0 1 0,1 1 0,0-1 0,0 1 0,-9 10 0,-55 61 72,70-74-83,-11 12 164,0 0 0,1 1 0,1 0 0,0 1-1,1 1 1,1-1 0,1 2 0,1-1 0,0 1 0,2 1 0,0-1-1,-5 40 1,11-56-166,-1-1-1,1 1 0,0-1 1,0 1-1,0 0 0,1-1 1,0 1-1,-1-1 0,1 1 0,0-1 1,0 0-1,1 1 0,-1-1 1,1 0-1,0 0 0,0 0 1,0 0-1,0 0 0,0 0 1,1 0-1,-1-1 0,1 1 1,-1-1-1,1 0 0,0 0 0,4 2 1,0-1 26,1 0 1,0 0 0,0-1-1,0 0 1,0-1-1,0 0 1,0 0 0,0-1-1,1 0 1,12-1-1,-7-1 49,-1-1 1,0 0-1,0 0 0,0-1 0,0-1 0,0 0 0,-1-1 0,17-10 0,-25 14 19,1-1 1,-1 0-1,1 0 1,-1 0-1,0-1 1,0 1-1,0-1 0,-1 0 1,1 0-1,-1 0 1,0-1-1,0 1 1,0-1-1,-1 1 1,0-1-1,0 0 1,0 0-1,0 0 0,-1 0 1,0-1-1,0 1 1,0 0-1,-1 0 1,0-8-1,0 12-73,0-1 1,-1 0-1,1 0 0,-1 1 1,0-1-1,1 0 0,-1 1 1,0-1-1,0 1 0,0-1 1,0 1-1,0-1 0,-1 1 1,1 0-1,0 0 0,-1-1 1,1 1-1,0 0 0,-1 0 0,-2-1 1,-1 0 9,1 0 0,-1 0 0,0 1 0,0-1 0,0 1 0,0 0 0,-8 0 0,6 0-44,0 1-1,1 0 0,-1 0 0,0 1 1,0-1-1,0 2 0,1-1 0,-1 1 0,1 0 1,-1 0-1,-10 6 0,16-8-6,1 0 0,-1 1 1,0-1-1,0 1 0,0-1 0,0 1 0,1-1 0,-1 1 1,0 0-1,1-1 0,-1 1 0,0 0 0,1 0 0,-1 0 1,1-1-1,-1 1 0,1 0 0,-1 0 0,1 0 0,0 0 1,0 0-1,-1 0 0,1 0 0,0-1 0,0 1 0,0 2 1,0-2 1,1-1 0,0 1 0,0 0 0,0 0 0,0-1 0,0 1 0,0 0 0,0-1 0,0 1 0,0-1 0,0 0 0,0 1 0,0-1 0,0 0 0,0 1 0,0-1 0,0 0 0,2 0 1,7 1 6,0-1 1,0 0 0,0 0 0,12-3 0,-5-1-25,0-1 0,0-1 1,17-9-1,-21 9-51,0 0 0,0 1 0,1 0 0,-1 1 0,1 1-1,15-2 1,-28 5 61,-1 0 0,1 0 0,0 1-1,0-1 1,-1 0 0,1 1 0,0-1-1,-1 0 1,1 1 0,0-1 0,-1 1-1,1-1 1,-1 1 0,1-1 0,-1 1-1,1-1 1,-1 1 0,1 0 0,-1-1-1,0 1 1,1 0 0,-1-1 0,0 1-1,1 0 1,-1-1 0,0 1 0,0 0-1,0 0 1,0-1 0,0 1 0,0 0-1,0 0 1,0 1 0,0 35-79,0-24 98,-1 3 57,-1 1 0,-1 0 1,-5 20-1,4-21-671,1 0 0,0 1 1,0 20-1,9-41-8101,4-12-737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15278,'0'0'7015,"8"6"-6230,-2-3-696,0 0 0,1 0 1,-1 0-1,1 0 0,-1-1 0,1 0 0,0-1 1,0 0-1,-1 0 0,1 0 0,0-1 1,0 0-1,0 0 0,0 0 0,0-1 0,0 0 1,0-1-1,0 0 0,-1 0 0,11-4 1,-7 1-15,0 0 0,0 0 0,0-1-1,-1 0 1,16-14 0,-21 17 58,-1 0 0,0-1 0,0 1-1,0-1 1,-1 0 0,1 1 0,-1-1-1,0 0 1,0 0 0,0-1 0,0 1-1,-1 0 1,0-1 0,0 1 0,0 0-1,0-10 1,-1 13-116,0 0-1,0 0 0,0 0 0,0 1 1,-1-1-1,1 0 0,0 0 1,-1 0-1,1 0 0,0 0 1,-1 1-1,1-1 0,-1 0 1,1 0-1,-1 1 0,0-1 1,1 0-1,-1 1 0,0-1 1,1 1-1,-1-1 0,0 0 1,0 1-1,0 0 0,1-1 1,-1 1-1,0 0 0,0-1 1,0 1-1,0 0 0,0 0 1,0 0-1,0-1 0,1 1 1,-1 0-1,0 0 0,0 1 1,0-1-1,0 0 0,0 0 1,0 0-1,0 0 0,0 1 1,1-1-1,-1 1 0,-1 0 1,-3 0 39,0 1 1,0-1 0,0 1 0,1 1 0,-1-1 0,1 1 0,-7 4 0,3 0-65,1 0 0,0 1 0,0 0 0,1 0 0,0 1 0,0-1 1,1 1-1,0 0 0,1 1 0,0-1 0,0 1 0,1 0 0,0 0 1,1 0-1,0 0 0,0 0 0,1 1 0,1 12 0,0-22 8,0 1-1,0 0 1,1 0-1,-1 0 0,1 0 1,-1-1-1,1 1 1,0 0-1,0-1 1,-1 1-1,1 0 1,0-1-1,1 1 1,-1-1-1,0 0 0,0 1 1,0-1-1,1 0 1,-1 0-1,1 1 1,-1-1-1,4 1 1,-2-1 4,1 1 0,0-1 0,0 0 1,-1-1-1,1 1 0,0-1 0,0 1 1,0-1-1,0 0 0,5-1 0,1-1-5,0 0 1,0 0-1,0-1 0,0 0 0,-1-1 0,1 0 0,13-8 0,-4-1-23,-1-1-1,0 0 1,-2-2 0,1 0-1,-2 0 1,0-2 0,-1 0-1,22-38 1,-39 63 27,-7 12 50,1-1 1,1 1 0,1 1 0,1 0-1,0 0 1,2 0 0,-4 36-1,7-54-51,1 1 0,0-1-1,1 0 1,-1 1 0,0-1-1,0 0 1,1 0-1,0 1 1,-1-1 0,1 0-1,0 0 1,0 0-1,0 0 1,0 0 0,1 0-1,-1 0 1,0 0 0,1 0-1,-1-1 1,1 1-1,0 0 1,0-1 0,1 2-1,1-1 8,-1-1-1,1 0 0,0 1 0,-1-1 0,1-1 0,0 1 1,0-1-1,0 1 0,-1-1 0,1 0 0,0 0 0,7-2 1,1 0-15,-1 0-1,0-1 1,0-1 0,0 0 0,0 0 0,-1-1 0,1 0 0,14-11 0,-5-1-131,0-1 1,30-34-1,-43 43 134,1 0 0,-2-1 0,1 0 0,-1 0 0,-1 0 0,1-1 0,-2 1-1,5-17 1,-38 64-87,23-23 152,0-1 0,0 1-1,2 0 1,0 1 0,0-1 0,-1 17 0,4-26-46,1 0 1,0 0-1,0 0 0,0 0 0,1 0 0,-1-1 1,1 1-1,1 0 0,-1 0 0,2 5 1,-2-8-16,1 0 1,-1 0-1,0 0 1,1 0-1,-1 0 1,1-1-1,0 1 1,-1 0-1,1-1 1,0 1 0,0-1-1,0 0 1,0 1-1,0-1 1,0 0-1,0 0 1,1 0-1,-1-1 1,0 1 0,1 0-1,3-1 1,1 1 11,0-1 0,0 0 0,0 0 1,1-1-1,-1 0 0,0 0 1,0-1-1,0 0 0,0 0 0,-1-1 1,1 0-1,-1 0 0,1 0 0,-1-1 1,0 0-1,0 0 0,-1 0 1,1-1-1,-1 0 0,0 0 0,7-9 1,-7 7 7,0 1 1,-1-1 0,1 1-1,-1-1 1,-1 0 0,1-1 0,-1 1-1,0-1 1,-1 1 0,0-1-1,0 0 1,-1 0 0,0 0-1,0 0 1,-1 0 0,0 0 0,0 0-1,-1 0 1,-2-11 0,2 18-18,1-1 0,0 1 0,-1 0 1,1 1-1,-1-1 0,0 0 0,1 0 1,-1 0-1,0 0 0,1 0 0,-1 0 1,0 1-1,0-1 0,0 0 0,0 1 1,0-1-1,0 1 0,0-1 0,0 1 1,0-1-1,0 1 0,0 0 0,0-1 1,0 1-1,0 0 0,0 0 0,0 0 1,0 0-1,0 0 0,0 0 0,-1 0 1,1 0-1,0 0 0,0 0 1,0 1-1,0-1 0,0 0 0,0 1 1,0-1-1,0 1 0,0-1 0,0 1 1,0 0-1,0-1 0,1 1 0,-1 0 1,0 0-1,0 0 0,1-1 0,-1 1 1,0 0-1,1 0 0,-1 0 0,1 0 1,-1 0-1,1 0 0,-1 0 0,1 0 1,0 0-1,0 0 0,-1 0 0,1 1 1,0 0-1,0 0-1,0-1 1,0 1-1,0 0 0,0-1 0,0 1 1,0 0-1,1-1 0,-1 1 1,1 0-1,-1-1 0,1 1 1,-1-1-1,1 1 0,0-1 1,0 1-1,0-1 0,0 1 1,0-1-1,0 0 0,0 1 0,0-1 1,0 0-1,1 0 0,-1 0 1,0 0-1,1 0 0,-1 0 1,1-1-1,-1 1 0,1 0 1,0-1-1,-1 1 0,1-1 1,0 0-1,-1 1 0,1-1 1,0 0-1,-1 0 0,1 0 0,0 0 1,-1 0-1,3-1 0,2 1-5,-1-1-1,1 0 1,0 0-1,-1 0 1,1-1-1,-1 0 1,0 0-1,1 0 1,-1-1-1,0 1 1,9-8-1,-8 5-3,0 0-1,0-1 1,0 0-1,-1 0 1,0-1-1,0 1 1,-1-1-1,0 0 1,0 0-1,0-1 1,-1 1-1,0-1 1,2-11-1,-30 53-94,20-26 163,0 0 1,0 1 0,1 0-1,0 0 1,1 1 0,0-1-1,0 1 1,1 0 0,0-1-1,1 1 1,0 0-1,0 0 1,1 0 0,3 19-1,-3-27-71,1-1-1,-1 1 0,1-1 0,-1 0 0,1 1 1,0-1-1,0 0 0,0 0 0,0 1 0,0-1 1,0 0-1,0 0 0,0 0 0,0 0 0,0 0 1,1-1-1,-1 1 0,0 0 0,0 0 1,1-1-1,-1 1 0,3 0 0,0 0-55,0-1-1,0 1 1,1-1-1,-1 1 1,0-1 0,1-1-1,7 0 1,0-2-141,1 0 0,-1 0 0,0-1 0,16-8 1,9-9-224,-28 15 440,0 0 0,1 1 0,-1 0 0,1 1 0,0 0-1,20-5 1,-29 9 23,-1 0-1,1 0 0,-1 0 1,1 0-1,0 1 0,-1-1 1,1 0-1,-1 0 0,1 0 1,0 1-1,-1-1 0,1 0 1,-1 0-1,1 1 0,-1-1 1,1 1-1,-1-1 0,1 0 1,-1 1-1,0-1 0,1 1 1,-1-1-1,1 1 0,-1-1 1,0 1-1,0-1 0,1 1 1,-1 0-1,0-1 0,0 1 1,0-1-1,1 1 0,-1 0 1,0 0-1,3 34 490,-3-32-481,0 1-1,0 0 1,1 0 0,-1 0-1,1 0 1,0 0 0,2 7 0,0-9-64,-1 0 1,1 0-1,0 0 1,0 0-1,0 0 1,0-1-1,0 1 1,0-1 0,0 0-1,0 0 1,1 0-1,-1 0 1,0-1-1,1 1 1,-1-1 0,0 0-1,1 0 1,-1 0-1,1 0 1,3-1-1,7 0-607,0-1-1,0-1 1,20-6-1,2-5-1343,-23 9 1626,-1 0 0,1 0-1,0 1 1,0 1 0,25-3-1,-47 21 519,-5-7-1730,4-5-3784,-2-3-6866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19 21268,'-4'-13'1602,"4"7"31,5 6-2498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13677,'0'0'12572,"-1"12"-12188,0-2-300,-1-1 1,0 1 1,1 0 0,0-1-1,1 1 1,0 0 0,0-1-1,3 13 1,-2-20-73,0-1 0,0 0 1,0 1-1,0-1 0,0 0 0,1 0 0,-1 0 1,0 0-1,0 0 0,1 0 0,-1 0 0,1 0 1,-1 0-1,1-1 0,-1 1 0,1-1 1,0 1-1,-1-1 0,1 0 0,0 1 0,-1-1 1,1 0-1,0 0 0,-1 0 0,1 0 0,0-1 1,2 1-1,47-12 316,-24 0-259,0-1-1,29-20 0,-33 18-47,1 1-1,47-19 1,-70 33-22,-1-1 0,1 1 0,0 0 0,-1 0 0,1-1 0,0 1 0,-1 0 0,1 0 0,0 0 0,-1-1 0,1 1 0,0 0 0,0 0 0,-1 0 0,1 0 0,0 0 0,-1 0 0,1 1 0,0-1 0,-1 0 0,1 0 0,0 0 0,-1 1 0,1-1 0,0 0 0,-1 1 0,1-1 0,0 1 0,-1-1 1,1 0-1,-1 1 0,1 0 0,0 1 7,-1-1 1,1 1 0,-1 0-1,0-1 1,0 1 0,0 0-1,0 0 1,0-1 0,0 1-1,0 0 1,-1-1 0,1 1 0,-1 2-1,-28 65 219,23-55-235,5-13-50,1-1 1,-1 1-1,1 0 0,-1-1 1,1 1-1,-1 0 1,1-1-1,0 1 0,-1 0 1,1 0-1,0-1 0,0 1 1,0 0-1,0 0 0,-1 0 1,1-1-1,0 1 0,0 0 1,1 0-1,-1 0 0,0-1 1,0 1-1,0 0 0,0 0 1,1-1-1,-1 1 0,0 0 1,1 0-1,-1-1 0,1 1 1,-1 0-1,0-1 0,1 1 1,0 0-1,-1-1 0,1 1 1,-1-1-1,1 1 0,1 0 1,0-1-540,1 0 0,-1 0 1,0 0-1,1 0 0,-1 0 1,1-1-1,-1 1 0,0-1 1,1 0-1,-1 1 0,0-1 1,5-3-1,15-7-6166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15214,'0'0'8568,"-6"7"-7863,1-1-595,1 0 0,-1 0-1,1 0 1,0 1 0,1 0 0,0-1-1,0 1 1,0 0 0,1 1-1,0-1 1,0 0 0,1 1 0,0-1-1,0 1 1,1-1 0,0 1 0,1 12-1,0-18-100,0 0 0,0 0 0,0 0-1,1 0 1,-1 0 0,0 0 0,1 0 0,0 0-1,-1-1 1,1 1 0,0 0 0,0-1-1,0 0 1,0 1 0,0-1 0,0 0-1,0 0 1,0 0 0,1 0 0,-1 0-1,0-1 1,0 1 0,1-1 0,-1 1 0,1-1-1,-1 0 1,0 0 0,1 0 0,-1 0-1,0-1 1,5 0 0,1 0 13,0 0-1,1 0 1,-1-1 0,0 0-1,1-1 1,-1 0-1,14-7 1,-9 2-58,-1 0 0,-1-1-1,1-1 1,13-15 0,-21 21 38,0 0 0,-1 0-1,1-1 1,-1 0 0,0 0 0,0 0-1,-1 0 1,0 0 0,0 0 0,0-1-1,0 1 1,-1-1 0,0 0 0,1-8-1,-16 35-193,-14 60 372,26-74-161,1 1 0,-1-1 0,1 1 0,1-1-1,0 1 1,0 0 0,0-1 0,1 1 0,2 9-1,-1-14-11,-1 0 0,1 0 0,-1 0 0,1-1 0,0 1-1,0-1 1,0 1 0,1-1 0,-1 0 0,0 1 0,1-1-1,0-1 1,-1 1 0,1 0 0,0-1 0,0 1 0,0-1-1,0 0 1,0 0 0,0 0 0,0 0 0,1 0-1,-1-1 1,0 0 0,6 1 0,-4-1 6,1 0 1,-1 1-1,1-2 1,-1 1-1,1-1 1,-1 0-1,0 0 0,1 0 1,-1-1-1,0 1 1,0-1-1,0-1 1,0 1-1,8-6 1,-6 0 20,1-1 0,-1-1 0,-1 1 0,0-1 0,0 0 0,-1-1 1,5-13-1,-8 19-9,-1 6-18,-1 1 0,1-1 0,0 0 0,-1 0 0,1 0 0,0 0 0,0 0 0,0 0 0,0 0 0,0 0 0,0 0 0,0 0 0,0 0 0,0-1 0,0 1-1,0 0 1,0-1 0,1 1 0,-1-1 0,0 1 0,0-1 0,1 0 0,-1 1 0,0-1 0,1 0 0,-1 0 0,0 0 0,1 0 0,-1 0 0,0 0 0,1-1 0,-1 1-1,0 0 1,1-1 0,-1 1 0,0 0 0,2-2 0,-1 0 10,0 1 1,0-1-1,0 1 0,0-1 0,-1 0 1,1 0-1,-1 0 0,1 0 0,-1 0 1,0-1-1,0 1 0,0 0 0,0 0 1,0-1-1,0 1 0,-1-1 0,1 1 1,-1-1-1,1-2 0,-4-44-646,1 30-2152,2 1-4133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38 15887,'0'0'8835,"-10"-6"-8242,9 6-575,-2-2 21,0 0 0,1 0 0,-1 1 0,0-1 0,0 1 0,0 0 0,0 0 0,-1 0 0,1 0 0,0 1 0,0-1 0,0 1 0,-1 0 0,1 0 0,0 0 0,-1 0 0,1 0 0,0 1 0,0 0 0,0-1 0,-1 1 0,1 0 0,0 1 0,0-1 0,0 0 0,0 1 0,1 0 0,-1 0 0,0 0 0,-3 3 0,2-1 86,1 0 0,-1 0-1,1 0 1,-1 0 0,1 1-1,1-1 1,-1 1 0,1 0-1,-1 0 1,1 0-1,1 0 1,-1 0 0,-1 10-1,3-13-116,0 0 0,0 0 0,0 0 0,0 0 0,0 1 0,0-1 1,1 0-1,-1 0 0,1-1 0,0 1 0,-1 0 0,1 0 0,0 0 0,0 0 0,0 0 0,0-1 0,0 1 0,1-1 0,-1 1 0,0-1 0,1 1 0,0-1 0,-1 0 0,1 1 0,-1-1 0,1 0 0,0 0 0,0 0 0,0 0 0,0-1 0,0 1 0,0-1 0,0 1 0,0-1 0,0 1 0,0-1 0,2 0 0,5 1 18,0-1-1,-1-1 0,1 1 1,0-1-1,-1-1 1,1 1-1,-1-2 0,1 1 1,-1-1-1,0 0 0,0-1 1,0 0-1,-1 0 0,14-10 1,-14 10-80,-1-1 0,0 0 0,0 0-1,-1-1 1,0 1 0,0-1 0,0 0 0,0-1 0,-1 1 0,0-1 0,0 0 0,-1 0 0,0 0-1,0 0 1,-1-1 0,3-13 0,-8 17-354,-6 10 248,-7 12 40,10-6 120,1 0 1,0 0 0,-4 19 0,7-28-260,1 1 0,0-1 1,1 1-1,-1 0 0,1-1 0,-1 1 0,1 0 1,0 0-1,1-1 0,-1 1 0,0 0 0,1-1 1,0 1-1,0 0 0,0-1 0,0 0 0,3 4 0,-3-5 14,0-1-1,1 0 1,-1 0-1,1 0 1,0 0-1,-1 0 1,1 0-1,0 0 1,0-1-1,-1 1 1,1 0-1,0-1 1,0 0-1,0 1 1,0-1-1,0 0 1,-1 0-1,1 0 1,0 0-1,0 0 1,0-1-1,3 0 1,1 0-321,-1-1 0,0 1 0,0-1 0,0 0 0,0 0 0,0-1 0,5-3 0,23-20-3577,1-5-3512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58 6919,'1'-9'5653,"1"-27"-1115,-2 36-4453,0-1 1,0 1-1,0 0 1,0-1-1,0 1 1,0-1-1,0 1 1,0-1-1,0 1 1,0-1-1,0 1 1,-1-1-1,1 1 1,0 0 0,0-1-1,0 1 1,0-1-1,-1 1 1,1 0-1,0-1 1,0 1-1,-1 0 1,1-1-1,0 1 1,-1 0-1,1-1 1,0 1-1,-1 0 1,1 0 0,-1-1-1,1 1 1,0 0-1,-1 0 1,1 0-1,-1 0 1,1-1-1,-1 1 1,1 0-1,-1 0 1,1 0-1,0 0 1,-1 0 0,1 0-1,-1 0 1,1 0-1,-1 0 1,1 0-1,-1 1 1,1-1-1,0 0 1,-1 0-1,1 0 1,-1 1-1,1-1 1,-1 1-1,-18 11 416,8-1-278,1 1 1,0 0-1,1 0 0,0 1 1,1 0-1,1 1 0,0 0 1,1 0-1,0 0 1,1 1-1,1 0 0,0 0 1,1 0-1,1 0 0,0 1 1,1-1-1,1 0 0,2 22 1,-1-35-238,0 0 0,-1 0 0,1 0 0,0-1 0,1 1 0,-1 0 0,0-1 0,0 1 0,1-1 0,-1 1 0,1-1 0,-1 1 0,1-1 0,0 0 0,-1 0 0,1 0-1,0 0 1,0 0 0,0 0 0,0-1 0,0 1 0,0-1 0,0 1 0,0-1 0,0 0 0,0 1 0,0-1 0,0 0 0,0 0 0,0-1 0,0 1 0,0 0 0,3-1 0,6-1-288,1 0 0,0 0 1,-1-1-1,15-6 0,-10 3 97,32-12-26,-45 17 263,0 0 1,-1 0 0,1 1-1,0-1 1,0 1 0,0 0 0,0 0-1,-1 0 1,1 0 0,0 0-1,0 1 1,0 0 0,5 1-1,-7-1 24,1 1 0,-1 0 0,0-1 0,0 1 0,0 0 0,0 0 0,0 0 0,0 0 0,-1-1 0,1 1 0,-1 0 0,1 0 0,-1 0 0,0 1 0,1-1 0,-1 0 0,0 0 0,-1 3 0,-1 41 724,2-44-750,-1 3 33,0 21 229,2-26-287,-1 0-1,0 1 1,0-1-1,0 0 1,0 1-1,0-1 1,1 0 0,-1 1-1,0-1 1,0 0-1,0 1 1,1-1-1,-1 0 1,0 0-1,1 1 1,-1-1 0,0 0-1,1 0 1,-1 0-1,0 1 1,1-1-1,-1 0 1,0 0-1,1 0 1,-1 0 0,0 0-1,1 0 1,-1 0-1,1 0 1,-1 1-1,0-2 1,1 1-1,-1 0 1,0 0 0,1 0-1,-1 0 1,1 0-1,-1 0 1,0 0-1,1 0 1,-1 0-1,0-1 1,1 1 0,-1 0-1,0 0 1,1 0-1,-1-1 1,0 1-1,0 0 1,1-1 0,-1 1-1,0 0 1,0 0-1,1-1 1,-1 1-1,0 0 1,0-1-1,5-5 8,0 0 0,0 0-1,-1 0 1,0 0 0,0-1-1,0 0 1,-1 0 0,0 0-1,-1 0 1,1 0 0,-1 0-1,1-10 1,11-29 45,-13 42-51,1 0 0,-1 0 0,1 0 0,0 1 0,0-1 0,1 0 0,-1 1 0,1-1 0,0 1 0,0 0 1,0 0-1,7-5 0,-7 7-289,0-1 1,0 1 0,0 0 0,1 1-1,-1-1 1,0 1 0,1-1-1,-1 1 1,0 0 0,1 0 0,-1 0-1,0 1 1,1-1 0,-1 1-1,0 0 1,1 0 0,4 2 0,19 5-5756,1-3-5563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15118,'0'0'15268,"4"-4"-15385,5-11-28,-27 33-186,-3 15-175,21-32 478,-1 1 1,1-1-1,-1 0 0,1 0 0,0 0 0,-1 1 0,1-1 0,0 0 1,0 1-1,0-1 0,0 0 0,0 0 0,0 1 0,0-1 1,0 0-1,1 1 0,-1-1 0,1 0 0,-1 0 0,0 0 1,1 1-1,0-1 0,1 2 0,4 2-190,0 0-1,0 0 0,1-1 1,0 0-1,0 0 1,0-1-1,0 0 1,1 0-1,-1 0 1,12 1-1,-9-1-144,-1 0 1,1 0-1,0 1 0,-1 0 0,12 8 1,-21-12 367,1 0 0,-1 0-1,0 1 1,0-1 0,0 0 0,0 0 0,1 1 0,-1-1 0,0 0 0,0 1 0,0-1-1,0 0 1,0 0 0,0 1 0,1-1 0,-1 0 0,0 1 0,0-1 0,0 0-1,0 1 1,0-1 0,0 0 0,0 1 0,-1-1 0,1 0 0,0 0 0,0 1 0,0-1-1,0 0 1,0 1 0,0-1 0,0 0 0,-1 0 0,1 1 0,0-1 0,0 0 0,0 0-1,-1 1 1,1-1 0,0 0 0,0 0 0,-1 0 0,1 0 0,0 1 0,0-1 0,-1 0-1,1 0 1,0 0 0,-1 0 0,1 0 0,0 0 0,-1 0 0,1 0 0,0 0 0,0 0-1,-1 0 1,1 0 0,-1 0 0,-20 7 774,20-7-763,-17 4 137,0-1 0,-1-1 1,1-1-1,-1 0 0,-21-3 0,40 2-241,-1 1 1,0-1-1,0 0 0,1 0 1,-1 0-1,0 0 1,0 0-1,1 0 1,-1 0-1,0 0 1,0-1-1,1 1 1,-1 0-1,0 0 0,1-1 1,-1 1-1,0 0 1,1-1-1,-1 1 1,0 0-1,1-1 1,-1 1-1,1-1 1,-1 1-1,0-1 0,1 0 1,0 1-1,-1-1 1,1 1-1,-1-1 1,1 0-1,0 1 1,-1-1-1,1 0 1,0 0-1,0 1 1,-1-1-1,1 0 0,0 0 1,0 1-1,0-1 1,0 0-1,0 0 1,0 1-1,0-1 1,0 0-1,1 0 1,-1 1-1,0-1 0,1-1 1,0-1-599,1 1 0,-1-1 0,1 1 1,0 0-1,0-1 0,-1 1 0,2 0 0,-1 0 0,0 0 1,0 1-1,5-4 0,20-8-4524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105 323 4516,'0'0'16838,"-9"5"-15990,0 1-505,-1 1 0,1-1 0,0 1 1,1 1-1,-14 15 0,19-20-203,0 0 1,0 1 0,1-1 0,0 0-1,0 1 1,0 0 0,0-1 0,0 1-1,0 0 1,1 0 0,0 0 0,0 0-1,0 0 1,1 0 0,-1 1 0,1-1-1,0 0 1,0 0 0,0 0 0,1 1-1,-1-1 1,2 5 0,0-7-128,-1 0 0,0-1 0,1 1 0,-1 0 0,1-1 0,0 0 0,-1 1 0,1-1 0,0 0 0,0 0 0,0 0 0,0 0 0,0 0 0,0 0 0,0 0 0,0-1 0,0 1-1,0-1 1,0 0 0,1 0 0,-1 1 0,0-1 0,3-1 0,5 1 16,-1 0-1,0-1 1,1 0-1,11-3 1,-9 0-80,-1 0 0,0-1 0,0 0 1,0-1-1,-1 0 0,0 0 0,0-2 0,-1 1 0,1-1 1,-2 0-1,1-1 0,-1 0 0,-1 0 0,1-1 1,-2 0-1,1 0 0,9-22 0,-6 10-56,-1-1 0,-2 0 0,0 0-1,-1 0 1,-2-1 0,0 0 0,-1 0 0,-1-25 0,-2 43 109,0-1 0,0 0 0,-1 1 0,0-1-1,0 1 1,-1-1 0,0 1 0,0 0 0,0-1 0,-4-6 0,4 11 1,1 0 0,-1 0 0,1 0 0,-1 1-1,0-1 1,1 1 0,-1-1 0,0 1 0,0-1 0,0 1-1,0 0 1,-1 0 0,1 0 0,0 0 0,0 0-1,-1 1 1,1-1 0,0 1 0,-1-1 0,1 1 0,0 0-1,-1 0 1,1 0 0,0 0 0,-1 0 0,1 1 0,-1-1-1,1 1 1,0-1 0,0 1 0,-5 2 0,-1 1 8,0 0 1,0 1-1,0 0 1,0 0-1,1 0 1,0 1-1,0 1 1,1-1-1,0 1 0,0 0 1,0 0-1,-5 10 1,7-11-10,0 0 1,0 0-1,1 0 0,0 0 1,1 0-1,-1 0 1,1 1-1,0-1 0,1 1 1,0-1-1,0 1 1,0 0-1,1 0 0,0-1 1,0 1-1,0 0 1,3 9-1,-1-11-83,1 0 0,0 0 0,-1-1 0,2 1 0,-1-1 0,0 0 1,1 0-1,0 0 0,0 0 0,0 0 0,1-1 0,-1 0 0,8 4 0,71 34-1573,-58-30 1051,-15-6 334,1-1 182,1 2 0,-1 0 0,-1 0 0,20 14 0,-28-17 38,1 0 1,0-1 0,-1 1-1,0 0 1,0 0 0,0 0-1,0 0 1,0 0 0,-1 1 0,1-1-1,-1 0 1,0 1 0,0 0-1,0-1 1,-1 1 0,1-1-1,-1 1 1,0 0 0,0-1-1,-1 8 1,0-4-4180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95 9577,'0'0'16645,"10"3"-16159,-5-2-453,0 1 1,1-1-1,-1-1 0,0 1 1,0-1-1,1 0 1,-1 0-1,0 0 0,1-1 1,6-1-1,-9 1-22,-1 0 1,1 0-1,-1 0 0,1 0 1,-1 0-1,0 0 0,1-1 0,-1 0 1,0 1-1,0-1 0,0 0 1,0 0-1,0 0 0,-1 0 0,1 0 1,-1 0-1,1-1 0,-1 1 1,0 0-1,0-1 0,0 1 1,0-1-1,0 0 0,0 1 0,-1-1 1,1 0-1,-1-4 0,1 5-31,-1 1 0,0-1 1,0 1-1,0-1 0,0 1 0,0-1 0,-1 1 0,1-1 0,0 1 0,-1-1 1,1 1-1,-1 0 0,1-1 0,-1 1 0,1 0 0,-1-1 0,0 1 0,0 0 0,0 0 1,0 0-1,0 0 0,0 0 0,0 0 0,0 0 0,0 0 0,0 0 0,-1 0 0,1 0 1,0 1-1,-1-1 0,1 1 0,0-1 0,-1 1 0,1-1 0,-1 1 0,1 0 1,-1-1-1,1 1 0,-1 0 0,1 0 0,-1 0 0,1 1 0,-1-1 0,1 0 0,-2 1 1,-3 0-34,1-1 0,-1 2 0,0-1 1,1 1-1,0-1 0,-1 2 0,1-1 1,0 0-1,0 1 0,-8 6 1,7-3 32,0 0 0,1 1 0,0-1 0,0 1 0,1 0 0,0 1 0,0-1 0,1 1 0,0 0 0,0-1 0,0 1 0,1 1 0,1-1 0,-1 0 0,1 0 0,1 1 0,-1-1 0,2 10 0,-1-17 11,0 1 0,0 0 0,1 0 0,-1 0 0,0-1 0,1 1 0,-1 0-1,1 0 1,0-1 0,-1 1 0,1 0 0,0-1 0,0 1 0,0-1-1,0 1 1,1-1 0,-1 0 0,0 1 0,0-1 0,1 0 0,-1 0 0,1 0-1,1 1 1,2 0 17,-1 0-1,0-1 0,0 0 0,1 0 1,-1 0-1,1 0 0,-1-1 1,1 1-1,5-1 0,3-1 39,0 0 0,0-1-1,0-1 1,0 0 0,23-9 0,8-9-69,46-32 1,3-1-19,-92 53 53,-1 1 0,1 0-1,-1 0 1,1-1 0,-1 1 0,0 0-1,1 0 1,-1 0 0,1 0 0,-1 0-1,1-1 1,-1 1 0,1 0 0,-1 0-1,1 0 1,-1 0 0,1 0 0,0 1-1,-1-1 1,1 0 0,-1 0 0,0 0-1,1 0 1,-1 0 0,1 1 0,-1-1-1,1 0 1,-1 0 0,1 1 0,-1-1-1,0 0 1,1 1 0,-1-1 0,0 1-1,1-1 1,-1 0 0,0 1 0,1-1-1,-1 1 1,0-1 0,0 1 0,1-1 0,-1 1-1,0-1 1,0 1 0,0 0 0,5 35 878,1 3-139,-2-34-675,0-1 1,-1 1-1,1-1 0,1 0 0,-1-1 1,0 1-1,1-1 0,0 0 0,0 0 0,0 0 1,0-1-1,0 0 0,1 0 0,-1 0 0,1-1 1,-1 1-1,1-1 0,0-1 0,-1 1 0,10-1 1,-4 0-317,0 0 0,0 0 0,0-1 0,14-3 0,-19 2-448,1 0 0,-1 0 0,1 0 0,-1 0 0,0-1 0,10-7 0,-14 9-73,0-1 0,0 1 0,0-1 0,0 1 0,-1-1 0,1 0 0,-1 0 0,0 0 0,1 0-1,-1 0 1,0 0 0,0-1 0,1-3 0,1-13-10866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36 10826,'0'0'6780,"1"-8"-3855,3-6-2083,-1 1 2041,-11 36-1680,3-6-1198,1 1 0,0-1 1,2 1-1,0-1 0,1 1 1,2 34-1,-1-50 4,0 0-1,0 0 0,0-1 1,0 1-1,0 0 1,0-1-1,1 1 0,-1 0 1,1-1-1,-1 1 1,1 0-1,0-1 0,-1 1 1,1-1-1,0 1 0,0-1 1,0 0-1,0 1 1,1-1-1,-1 0 0,0 0 1,0 0-1,1 0 1,-1 0-1,1 0 0,-1 0 1,1 0-1,-1 0 1,1-1-1,-1 1 0,1-1 1,0 1-1,-1-1 1,1 1-1,0-1 0,-1 0 1,1 0-1,0 0 1,-1 0-1,1 0 0,0 0 1,0-1-1,-1 1 1,1-1-1,0 1 0,1-2 1,5 0 143,-1-1 1,1-1-1,-1 1 1,0-1-1,0-1 1,-1 1-1,1-1 1,7-8-1,-1-1 130,-1-1-1,-1-1 1,0 0 0,-1-1-1,-1 0 1,0 0-1,11-35 1,-26 73-313,1-1 1,0 1-1,2 0 0,1 1 0,0-1 1,2 0-1,3 39 0,-3-57 16,1-1-1,0 1 1,0 0 0,0-1-1,0 1 1,0-1-1,0 1 1,1-1-1,-1 0 1,1 1-1,0-1 1,-1 0 0,1 0-1,0 0 1,0 0-1,0-1 1,1 1-1,-1 0 1,0-1-1,1 0 1,-1 1 0,1-1-1,-1 0 1,1 0-1,-1 0 1,1-1-1,0 1 1,0-1 0,-1 1-1,1-1 1,0 0-1,0 0 1,-1 0-1,1-1 1,0 1-1,0-1 1,-1 1 0,1-1-1,2-1 1,2 0-475,-1 0 1,0 0 0,1-1-1,-1 1 1,0-2 0,-1 1-1,7-5 1,-8 5-625,0 0 0,-1 0 0,0 0 0,1 0-1,-1-1 1,0 1 0,-1-1 0,1 0 0,4-8 0,0-15-10529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12075,'0'0'4485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15855,'0'0'3785,"0"9"-2744,-14 165 3848,7-121-4360,2 1 0,5 99-1,1-145-522,0 0 0,1 0 0,-1 0 0,2-1 0,-1 1 0,1-1 0,1 1 0,-1-1 0,1 0 0,1 0 0,8 10 0,-11-14 10,0-1-1,0 1 1,0-1-1,1 0 1,-1 0 0,1 0-1,0-1 1,0 1 0,-1 0-1,1-1 1,0 0-1,0 0 1,0 0 0,0 0-1,1 0 1,-1-1-1,0 1 1,0-1 0,0 0-1,1 0 1,-1 0-1,0 0 1,0 0 0,0-1-1,0 0 1,1 0 0,-1 1-1,0-2 1,0 1-1,0 0 1,5-4 0,1-1 16,0-2 0,0 1 0,-1-1 0,0 0 0,0-1 0,-1 0 0,0 0 0,-1 0 0,0-1 0,0 0 0,-1 0 0,0-1 0,-1 1 0,0-1 0,-1 0 0,0 0 0,-1-1 0,2-17 0,-4 29-33,0 0 0,0 0 0,0 0 0,0 1 0,0-1 0,0 0 0,0 0 0,0 0 0,-1 0 1,1 1-1,0-1 0,0 0 0,0 0 0,0 0 0,0 0 0,0 0 0,-1 0 0,1 1 0,0-1 0,0 0 0,0 0 0,0 0 0,0 0 0,-1 0 0,1 0 0,0 0 0,0 0 0,0 0 0,0 0 0,-1 0 0,1 0 0,0 0 0,0 0 0,0 0 0,-1 0 0,1 0 1,0 0-1,0 0 0,0 0 0,0 0 0,-1 0 0,1 0 0,0 0 0,0 0 0,0 0 0,0 0 0,-1 0 0,1-1 0,0 1 0,0 0 0,0 0 0,0 0 0,0 0 0,0 0 0,-1-1 0,1 1 0,0 0 0,0 0 0,0 0 0,0 0 0,0-1 0,0 1 0,0 0 1,0 0-1,0 0 0,0 0 0,0-1 0,0 1 0,0 0 0,-10 12-71,6-4 79,1 1 0,0-1 0,1 1-1,-1 0 1,2 0 0,-1 0 0,1 0-1,1 15 1,-1-21-33,1 1 0,0 0 0,0-1 0,0 1 0,1 0 0,-1-1-1,1 1 1,0 0 0,0-1 0,0 1 0,1-1 0,-1 0 0,1 1 0,0-1 0,-1 0-1,2 0 1,-1 0 0,0 0 0,1 0 0,-1-1 0,1 1 0,0-1 0,4 4-1,-6-5-88,1-1-1,-1 1 1,0-1-1,0 0 1,0 1-1,1-1 1,-1 0-1,0 0 1,0 0-1,1 0 1,-1 0-1,0 0 1,0 0-1,1 0 0,-1 0 1,0 0-1,0-1 1,1 1-1,-1-1 1,0 1-1,0-1 1,0 1-1,0-1 1,0 0-1,0 1 1,2-3-1,0 1-447,-1-1-1,0 0 1,0 0 0,0 0 0,0-1-1,0 1 1,-1 0 0,2-5-1,8-25-5425</inkml:trace>
  <inkml:trace contextRef="#ctx0" brushRef="#br0" timeOffset="1">273 127 12684,'0'0'4484,"-5"46"-4356,21-28-64,-2-1-928,9 0-2852,2-4-3619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124 266 11883,'0'0'929,"-9"7"1068,-5 4-759,0 1 0,1 1 0,-20 23 0,28-30-876,1 0 1,0 0-1,0 0 0,0 1 1,1 0-1,0-1 1,0 1-1,1 0 0,0 0 1,0 1-1,0-1 0,1 0 1,0 15-1,1-21-341,0 1 0,0 0 0,0 0 0,1 0 0,-1 0-1,1 0 1,-1 0 0,1-1 0,0 1 0,0 0 0,0-1 0,0 1 0,0 0-1,0-1 1,0 1 0,0-1 0,1 1 0,-1-1 0,0 0 0,1 0 0,1 2-1,1-1 47,0-1 1,-1 1-1,1 0 0,0-1 0,0 0 0,0 0 0,0 0 0,0 0 0,7 0 0,-2-1 7,-1 0-1,1-1 0,0 1 0,-1-2 1,1 1-1,-1-1 0,0 0 1,1-1-1,10-5 0,-7 0-47,0 0-1,-1-1 1,0 0-1,-1-1 1,0-1-1,0 1 0,-1-1 1,0-1-1,-1 0 1,-1 0-1,0-1 1,0 1-1,-1-2 1,4-13-1,-1 0-145,-1 0 0,-1-1 0,-1 0 0,-2 0-1,-1-1 1,0-29 0,-3 54 112,0 0 0,0 1 0,0-1 0,-1 0 0,1 0 0,-1 0 0,0 1 0,0-1 0,0 0-1,-1 1 1,1-1 0,-1 1 0,0-1 0,0 1 0,-5-6 0,5 7-1,0 0 0,-1 0 0,0 1 0,1-1 0,-1 1-1,0 0 1,0-1 0,0 1 0,0 1 0,0-1 0,0 0 0,0 1 0,0-1 0,0 1-1,0 0 1,0 0 0,0 0 0,0 1 0,0-1 0,-5 2 0,-3 1 10,1 0 0,-1 1 1,1 0-1,0 1 0,0 0 0,1 1 1,0 0-1,0 0 0,0 1 0,0 0 1,1 1-1,-10 11 0,11-11 19,0 0-1,1-1 1,0 2-1,1-1 1,0 1 0,0 0-1,1 0 1,0 0-1,0 0 1,1 1-1,1 0 1,-1 0-1,2-1 1,-2 11-1,3-16-45,1 0-1,0 0 1,-1 0-1,1-1 0,0 1 1,1 0-1,-1-1 0,1 1 1,-1-1-1,1 1 0,0-1 1,0 0-1,1 0 1,-1 0-1,1 0 0,-1 0 1,1 0-1,0-1 0,0 0 1,0 1-1,0-1 0,1 0 1,6 3-1,9 3-434,0 0 0,0-1 0,29 6 0,-14-4-445,-7-2 95,45 16-969,-68-22 1576,1 1 0,0 1 0,-1-1 0,1 1-1,-1-1 1,0 1 0,0 0 0,0 1 0,0-1 0,-1 1 0,5 5 0,-4 12-925,-4-16-614,0-2-2101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15535,'0'0'6689,"1"12"-6225,-2 31 714,-2 0 0,-17 84 0,9-68-289,-4 70 0,14-110-896,0-10 110,1 0-1,0 0 1,0 0 0,1-1-1,0 1 1,3 13 0,-4-20-45,1 0 0,0 0 0,0-1 0,0 1 1,0 0-1,0 0 0,1-1 0,-1 1 0,0-1 1,1 1-1,-1-1 0,1 0 0,0 0 0,-1 1 1,1-1-1,0 0 0,0-1 0,0 1 0,-1 0 1,1 0-1,0-1 0,0 1 0,0-1 0,0 1 1,0-1-1,0 0 0,0 0 0,0 0 0,0 0 1,0 0-1,0-1 0,0 1 0,4-2 0,2 0-18,-1 0 0,1-1 0,-1 0 0,0-1-1,0 1 1,0-1 0,0-1 0,-1 1 0,0-1-1,0 0 1,0-1 0,0 1 0,-1-1 0,0-1-1,0 1 1,-1 0 0,5-10 0,-1 4-750,-1-1 0,-1-1 0,8-21-1,-11 25-1300,0 0-1,-1 0 1,0-1-1,0-19 0,-2 4-7175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14958,'0'0'8104,"16"50"-6407,-4-38-896,4-2-673,0 2-96,2-2-1089,3-3-1569,-3-3-2723,3-4-5093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18097,'0'0'5290,"4"8"-3960,-3-5-1199,1 0-1,-1 1 1,1-1 0,0 0 0,0 0-1,0 0 1,0-1 0,1 1 0,-1 0 0,1-1-1,-1 1 1,1-1 0,0 0 0,0 0 0,0 0-1,0-1 1,1 1 0,-1-1 0,0 1 0,1-1-1,-1 0 1,0 0 0,7 0 0,-1 0-52,-1 0 0,1-1 0,-1 0 0,0 0 0,1-1 0,-1 0 1,0 0-1,0-1 0,1 0 0,-1-1 0,-1 0 0,15-7 0,-18 7-109,0 1 0,-1-1 0,1 0 0,-1 0 0,0-1 0,0 1-1,0-1 1,-1 1 0,1-1 0,-1 0 0,0 0 0,0 0 0,0 0 0,0 0 0,-1 0-1,0-1 1,0 1 0,0-1 0,0 1 0,-1 0 0,1-1 0,-1 1 0,0-1 0,-1 1-1,0-9 1,1 12 1,0-1-1,-1 0 0,1 1 0,0-1 1,0 0-1,-1 1 0,1-1 0,-1 0 1,1 1-1,-1-1 0,0 1 0,0-1 1,0 1-1,0 0 0,0-1 1,0 1-1,0 0 0,0-1 0,0 1 1,0 0-1,-1 0 0,1 0 0,0 0 1,-1 0-1,1 0 0,-1 1 1,0-1-1,1 0 0,-1 1 0,1-1 1,-1 1-1,0 0 0,1-1 0,-1 1 1,0 0-1,1 0 0,-1 0 0,-2 1 1,-1-1 12,1 1 0,0 0 0,0 1-1,-1-1 1,1 1 0,0 0 0,0 0 0,0 0 0,1 0 0,-1 1 0,1-1 0,-1 1 0,-4 5 0,3-1 57,0 0 0,0 0 0,1 0 1,0 0-1,0 1 0,1 0 0,0 0 1,0 0-1,1 0 0,-2 13 0,3-18-25,1 0 0,-1-1 0,1 1 0,0 0 0,-1 0 0,1-1 0,1 1 0,-1 0 0,0 0 0,1-1 0,-1 1 0,1 0 0,0-1 0,0 1 0,0-1 0,0 1 0,0-1 0,1 1 0,-1-1 0,1 0-1,-1 0 1,1 1 0,0-1 0,0 0 0,0-1 0,0 1 0,0 0 0,1-1 0,-1 1 0,0-1 0,1 1 0,-1-1 0,1 0 0,4 1 0,1 0-45,-1-1 0,1 0 0,-1-1 0,1 0 0,0 0 0,-1 0 0,1-1 0,-1 0 0,1-1 0,-1 0 0,0 0-1,0 0 1,0-1 0,0 0 0,0 0 0,0-1 0,-1 0 0,1 0 0,7-7 0,-2 0-376,0-1 0,0 0 0,-1-1 0,0 0 0,-1-1 0,-1 0 0,13-25 0,-26 47 635,0 0 0,1 0 0,1 1 0,0-1 0,0 1 0,0 0 0,1-1 0,0 11-1,1-19-208,0 1 0,0 0 0,0-1 0,0 1 0,0 0 0,0-1 0,1 1 0,-1 0 0,0-1 0,0 1 0,1-1 0,-1 1 0,0-1 0,1 1 0,-1-1 0,0 1 0,1-1 0,-1 1 0,1-1 0,-1 1 0,1-1 0,-1 0 0,1 1 0,-1-1-1,1 0 1,-1 1 0,1-1 0,0 0 0,-1 0 0,2 1 0,24-1 430,24-15-99,-35 6-540,0-1 0,-1-1 0,0 0 0,0-1 0,-2-1 0,1 0 0,-2-1 0,0 0 0,0 0 0,16-33 0,-15 24-152,-1-1 0,-2-1-1,0 0 1,-2 0 0,-1-1 0,6-47-1,-12 73 374,0 0-1,0 0 0,0 0 1,0 0-1,1-1 1,-1 1-1,0 0 0,0 0 1,0 0-1,0 0 0,0-1 1,0 1-1,0 0 1,0 0-1,0 0 0,0-1 1,0 1-1,0 0 1,0 0-1,0 0 0,0-1 1,0 1-1,0 0 0,0 0 1,0 0-1,0-1 1,0 1-1,0 0 0,0 0 1,-1 0-1,1 0 1,0-1-1,0 1 0,0 0 1,0 0-1,0 0 0,0 0 1,-1 0-1,1-1 1,0 1-1,0 0 0,0 0 1,0 0-1,-1 0 1,1 0-1,0 0 0,0 0 1,0 0-1,-1 0 0,1 0 1,0 0-1,-10 10 303,-7 18-341,4-1 182,1 0 0,2 1-1,-8 34 1,14-48-154,1 0 1,1 1-1,1-1 1,0 0-1,1 0 1,0 1-1,1-1 0,5 26 1,-2-29-170,0-1 0,1 0 0,0 0 0,1-1 1,0 1-1,0-1 0,1-1 0,0 1 0,14 12 0,-21-21-882,-7-2-115,1 0 1,-1-1-1,0 0 0,1 0 1,-1-1-1,1 0 0,0 0 1,1-1-1,-1 1 0,1-1 1,-9-10-1,0 2-1401,-13-12-1175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1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72 316 2114,'0'0'9033,"-39"-55"-5542,35 49 1634,8 6-3748,15 10-608,11 5 640,4 3-416,8 1-673,3-1-288,2-5 0,-13-2-1665,-9-10-2115,-11-1-1985</inkml:trace>
  <inkml:trace contextRef="#ctx0" brushRef="#br0" timeOffset="1">1 1 12620,'0'0'6118,"65"46"-15567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17328,'0'0'3369,"0"12"-3220,-5 180 1976,5-190-2103,0 1-1,0-1 1,0 0-1,1 0 1,-1 0 0,1 0-1,-1 0 1,1 0-1,0 0 1,0 0 0,0 0-1,0 0 1,0 0-1,0 0 1,1-1 0,-1 1-1,1 0 1,-1-1-1,1 1 1,-1-1-1,1 0 1,0 1 0,0-1-1,0 0 1,0 0-1,-1 0 1,2-1 0,-1 1-1,0 0 1,0-1-1,0 1 1,0-1 0,2 1-1,11 1-137,0-1 1,1-1-1,29-2 0,-10 0-715,-32 2 807,1 0 0,-1 0 0,0 0 0,0 1 0,1-1 0,-1 1 0,0 0-1,0 0 1,0 0 0,0 0 0,4 2 0,-6-2 29,0 0 0,0 0 0,0 0-1,-1 0 1,1 0 0,0 0-1,0 0 1,-1 1 0,1-1 0,-1 0-1,1 0 1,-1 0 0,0 1-1,1-1 1,-1 0 0,0 0-1,0 1 1,0-1 0,0 0 0,0 1-1,0-1 1,0 0 0,0 0-1,-1 1 1,1-1 0,0 0 0,-1 0-1,1 1 1,-1-1 0,1 0-1,-1 0 1,0 0 0,0 1-1,-3 5 177,-1-1-1,1 0 1,-1 0-1,0 0 1,0-1-1,-1 1 1,0-1-1,0-1 0,0 1 1,0-1-1,-1 0 1,0 0-1,1-1 1,-1 0-1,-12 3 1,4-1 216,-1 0 0,-1-1 1,1-1-1,0-1 1,-1 0-1,-19-1 1,33-2-411,0 1 1,-1 0 0,1-1-1,0 0 1,0 0-1,0 0 1,0 0-1,0 0 1,0-1 0,0 0-1,0 1 1,0-1-1,0 0 1,1 0-1,-1 0 1,1-1 0,-3-2-1,4 4-160,0 0-1,0-1 1,1 1-1,-1 0 1,0-1-1,1 1 1,-1 0-1,1-1 1,-1 1-1,1-1 1,0 1-1,0-1 0,-1 1 1,1-1-1,0 1 1,0-1-1,1 1 1,-1-1-1,0 1 1,0-1-1,1 1 1,-1 0-1,1-1 1,-1 1-1,1-1 1,0 1-1,-1 0 1,1-1-1,0 1 1,0 0-1,0 0 1,0 0-1,0 0 1,0 0-1,0 0 1,0 0-1,0 0 1,1 0-1,1-1 1,24-12-4562,2 1-2285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8840,'0'0'6188,"10"1"-3124,24 5-1583,0-2 1,0-2-1,66-3 0,-97 0-1379,0 0-1,0 0 0,0 0 1,0 0-1,-1 0 0,1-1 0,0 1 1,-1-1-1,1 0 0,-1 0 1,1 0-1,-1 0 0,0 0 1,0 0-1,0-1 0,0 1 0,-1-1 1,1 1-1,0-1 0,-1 0 1,0 0-1,0 0 0,0 1 0,0-1 1,1-4-1,-2 5-85,0 0 0,1 0 0,-1 0 0,0 0 1,0 0-1,0 0 0,0 0 0,-1 0 0,1 0 0,0 0 0,-1 0 0,1 0 0,-1 0 1,0 0-1,0 0 0,0 1 0,0-1 0,0 0 0,0 0 0,0 1 0,-1-1 0,1 1 0,0-1 1,-1 1-1,1-1 0,-1 1 0,0 0 0,1 0 0,-1 0 0,0 0 0,0 0 0,0 0 1,0 1-1,0-1 0,0 0 0,0 1 0,0 0 0,-2-1 0,-1 1-34,1-1-1,0 1 1,0 0-1,0 0 1,0 1-1,0-1 1,0 1 0,0 0-1,0 0 1,0 0-1,0 1 1,0-1-1,0 1 1,1 0-1,-1 0 1,1 0 0,-1 0-1,1 1 1,0 0-1,0-1 1,0 1-1,-3 4 1,2-2 13,0 1 0,1-1-1,-1 1 1,1-1 0,0 1 0,1 0 0,-1 0 0,1 0-1,1 1 1,-1-1 0,1 0 0,0 1 0,0 11 0,1-16 8,0 0 0,0 0 1,0 0-1,1 0 0,-1 0 0,1 0 1,-1 0-1,1 0 0,0 0 0,0 0 1,0 0-1,0 0 0,0-1 1,0 1-1,0 0 0,1-1 0,-1 1 1,0-1-1,1 1 0,2 1 0,1 0 12,-1-1 0,0 0 0,0 0-1,1 0 1,-1 0 0,1-1-1,0 0 1,9 2 0,0-2 14,0 0 1,0-1 0,0-1-1,0 0 1,23-5 0,-23 2-64,0 0-1,-1-2 1,0 0 0,0 0 0,0-1 0,-1-1 0,1 0 0,-2 0 0,1-1 0,-2-1 0,1 0-1,-1-1 1,0 1 0,-1-2 0,-1 0 0,0 0 0,12-23 0,-25 49 17,1 1 0,0-1 1,1 1-1,1-1 0,0 1 1,1 0-1,1 15 0,0-26 56,0 0-1,1 0 0,-1 0 0,1 0 1,0 0-1,0 0 0,1-1 0,-1 1 1,1 0-1,-1-1 0,4 4 1,-5-6-151,1 1 0,0-1 0,0 0 0,0 0 0,0 0 0,0 0 0,0 0 0,0 0 0,0 0 0,0-1 0,1 1 0,-1 0 0,0-1 0,0 1 0,1 0 0,-1-1 0,1 0 0,-1 1 0,0-1 0,1 0 0,-1 0 0,1 0 1,-1 0-1,0 0 0,1 0 0,-1 0 0,1 0 0,-1 0 0,1-1 0,-1 1 0,0-1 0,1 1 0,-1-1 0,2 0 0,8-11-4591,-1-9-3780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17681,'0'0'1441,"0"47"-1409,10-31-1826,1-2-5925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12748,'0'0'12625,"-3"14"-12379,-14 69 693,4 0 1,-3 100 0,16-179-942,-1-1 0,2 0-1,-1 1 1,0-1 0,1 0 0,-1 1 0,1-1 0,0 0 0,0 0 0,0 0 0,1 0 0,-1 0 0,1 0 0,-1 0 0,1 0 0,0-1 0,0 1 0,0 0 0,1-1 0,3 3 0,-3-3-240,1 0 0,0 0 0,0 0 1,0-1-1,0 1 0,0-1 0,0 0 0,0-1 1,0 1-1,0-1 0,0 0 0,1 0 1,-1 0-1,0 0 0,0-1 0,5 0 0,-5 0-465,0 0 1,0 0-1,0-1 0,-1 1 0,1-1 0,0 0 0,-1 0 0,1 0 0,-1-1 0,0 1 1,6-6-1,14-17-6287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16400,'0'0'4099,"15"59"-3874,-15-20 95,0 6 0,3 2-224,-1 0-96,1-4 64,3-6-64,1-7-448,-5-8-1410,-2-10-2626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20 162 13357,'0'0'4425,"-4"-9"-2322,1 4-1802,1 4-266,1 0 0,0 0 0,0-1 0,0 1 0,0 0 0,1-1 0,-1 1 0,0 0 0,1-1 0,-1 1 0,0-1 0,1 1 0,0-1 0,-1 1 0,1-1 0,0 0 0,0 1 0,0-1 0,0 1 0,0-1 0,0 1 0,0-1 0,1 0 0,-1 1 0,0-1 0,1 1 0,0-1 0,-1 1 0,1 0 0,0-1 0,0 1 0,-1-1 0,1 1 0,0 0 0,0 0 0,0 0 0,1 0 0,1-2 0,18-10 130,1 2 0,0 0-1,1 1 1,0 1 0,0 2 0,1 0-1,28-4 1,-19 6 99,0 1 0,0 2 0,0 1-1,61 6 1,-79-3-229,0 2 1,0-1-1,0 2 0,0 0 0,-1 1 0,0 1 0,15 8 1,-23-12-32,0 1 0,0-1 1,-1 1-1,0 0 0,0 0 0,0 1 1,0 0-1,-1 0 0,1 0 1,-1 0-1,-1 0 0,1 1 0,-1 0 1,0 0-1,0 0 0,0 0 1,-1 0-1,3 12 0,-5-16 32,0 1-1,0-1 0,0 1 1,0-1-1,-1 1 1,1-1-1,-1 1 1,1-1-1,-1 1 0,0-1 1,0 1-1,0-1 1,0 0-1,-1 0 0,1 1 1,0-1-1,-1 0 1,0 0-1,-2 2 0,0 0 93,-1 0-1,0 0 1,-1-1-1,1 1 0,0-1 1,-1-1-1,-10 5 0,-3-1 67,0-1 0,0-1 0,-1 0-1,-20 0 1,24-2-343,3-1-337,1 0 0,-1-1 0,-23-2 0,42-1-6726,3 0 3006,15-3-8057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9321,'0'0'10586,"-10"6"-10020,-6 6-487,1 2 1,0 0 0,1 0-1,0 1 1,1 1-1,1 0 1,0 1 0,1 0-1,1 1 1,-12 29-1,12-24 19,2 1-1,0-1 0,1 1 0,1 1 1,2-1-1,0 1 0,1 0 0,2 45 1,2-63-81,0-1 1,0 1-1,0-1 1,1 1-1,0-1 1,0 1-1,1-1 1,0 0-1,0 0 1,0 0-1,1-1 1,0 1-1,0-1 1,0 0-1,1 0 1,0 0-1,7 5 1,-5-4-183,0-1 1,1 0-1,0-1 0,0 0 1,9 4-1,-6-5-908,0 1 0,0-1 0,20 2 0,8-3-6032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64 8456,'0'0'2685,"8"-9"102,3-2-1647,-5 6-383,-1-1 1,0 1-1,-1-1 1,1 0 0,5-10-1,-18 36 4687,-22 44-5581,-130 192 355,150-236-3,7-13-695,6-12-2180,58-84-8657,-37 45 5033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1 673,'0'0'21177,"-1"9"-20974,-2 38-170,-3 18 4,4 0 0,6 73 0,-4-134-607,2 12 1386,-6-13-8296,-5-8 2190</inkml:trace>
  <inkml:trace contextRef="#ctx0" brushRef="#br0" timeOffset="1">1 259 5093,'0'0'17232,"76"-36"-16912,-43 33-223,3 2-65,-3-2-1666,-1 3-3907,-9-1-5382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7431,'0'0'12695,"0"8"-12327,-5 49 357,1-18-212,1 53 0,3-92-492,0 1-1,0 0 1,0 0-1,1-1 1,-1 1-1,0 0 1,0-1-1,1 1 1,-1 0-1,0-1 1,1 1-1,-1 0 1,0-1-1,1 1 1,-1-1-1,1 1 1,-1-1-1,1 1 0,-1-1 1,1 1-1,0-1 1,-1 1-1,1-1 1,-1 0-1,1 1 1,0-1-1,-1 0 1,1 0-1,0 1 1,0-1-1,-1 0 1,1 0-1,0 0 1,-1 0-1,1 0 1,0 0-1,0 0 1,-1 0-1,1 0 1,0 0-1,0-1 1,-1 1-1,1 0 1,0 0-1,-1-1 1,1 1-1,0 0 1,-1-1-1,1 1 1,-1-1-1,1 1 1,0-2-1,33-23 1008,-22 11-954,-1 0 0,-1-1 0,-1 0-1,0-1 1,12-31 0,-22 154 294,1-106-412,0 0-1,0 0 1,1 0-1,-1 0 0,0 0 1,0 0-1,0 0 0,1 0 1,-1 0-1,0 0 0,1 0 1,-1 0-1,1-1 0,0 1 1,-1 0-1,1 0 0,-1 0 1,1-1-1,0 1 0,0 0 1,-1-1-1,1 1 0,0 0 1,0-1-1,0 1 0,0-1 1,0 0-1,0 1 0,0-1 1,0 0-1,-1 1 0,1-1 1,0 0-1,1 0 0,-1 0 1,0 0-1,0 0 1,0 0-1,0 0 0,0 0 1,1-1-1,2 1-770,-1-1-1,0 1 1,1-1 0,-1 0-1,0 0 1,1-1 0,-1 1 0,0-1-1,0 1 1,0-1 0,4-3-1,11-14-11478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11339,'0'0'8248,"-2"9"-7624,-11 62 753,3-1 1,0 137-1,8-222-1752,1 0-1,-2 0 1,0 1-1,-1-1 1,0 1-1,-9-19 1,9 22 678,-1 1-1,0 0 1,-1 0 0,0 1 0,-9-10 0,20 23-223,-1-1 1,1 1 0,0-1-1,0 1 1,0-1 0,0-1 0,1 1-1,-1-1 1,1 0 0,-1 0-1,11 1 1,28 4-2769,-1-5-3717,-15-2-66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10890,'0'0'9796,"-8"8"-9086,-1 1-361,1 1 0,0-1-1,-12 22 1,18-28-263,0 0 1,0 0 0,1 0-1,-1 0 1,1 1-1,0-1 1,0 1-1,0-1 1,0 1-1,1-1 1,-1 1-1,1 0 1,0-1-1,0 1 1,0-1-1,0 1 1,1 0-1,0-1 1,0 1-1,0-1 1,0 1-1,2 4 1,-2-7-58,0 1 0,0-1 0,0 0 0,0 1 0,1-1 0,-1 0 0,0 0 0,1 0 0,-1 0 0,1 0 0,-1 0 0,1 0 0,-1 0 0,1 0 0,0-1 0,-1 1 0,1-1 1,0 1-1,-1-1 0,1 0 0,0 0 0,0 1 0,0-1 0,-1-1 0,1 1 0,0 0 0,0 0 0,-1-1 0,1 1 0,0-1 0,-1 1 0,1-1 0,0 1 0,1-3 0,2 1 63,-1 0-1,0 0 1,0-1-1,-1 0 1,1 1-1,0-2 0,-1 1 1,0 0-1,0-1 1,0 1-1,5-8 1,-6 7-39,-1 1 1,1-1-1,-1 1 0,1-1 1,-1 0-1,-1 1 1,1-1-1,0 0 1,-1 1-1,0-1 0,0 0 1,0 0-1,0 0 1,0 1-1,-1-1 1,-1-6-1,1 8-113,0-1 0,-1 1 0,1 0 0,0 0 0,0 0 0,-1 1-1,1-1 1,-1 0 0,0 0 0,1 1 0,-1-1 0,0 1 0,0 0 0,0-1 0,0 1 0,0 0 0,-1 0 0,1 0-1,0 0 1,0 1 0,0-1 0,-1 1 0,1-1 0,0 1 0,-1 0 0,1 0 0,-4 0 0,6 0-105,-1 0 0,1 0 0,0 0 0,-1 0 0,1 0 0,0 0 0,-1 0 0,1 0 0,0 0 0,-1 0 0,1 0 0,0 1 0,-1-1 0,1 0 0,0 0 0,0 0 0,-1 0 0,1 1 0,0-1 0,0 0 0,-1 0 0,1 0 0,0 1 0,0-1 0,0 0 0,-1 0 0,1 1 0,0-1 0,0 0 0,0 1 0,0-1 0,0 0 0,-1 1 0,1-1 0,0 0 0,0 1 0,0-1 0,0 0 0,0 0 0,0 1 0,0-1 0,0 0 0,0 1 0,0-1 0,1 1 0,-1 0-621,0 7-5332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40 145 10826,'0'0'16047,"-5"51"-14829,5-34-642,0 3-352,0-3-160,0-1-64,0-6-416,0-1-1121,0-6-1122,0-20-14413</inkml:trace>
  <inkml:trace contextRef="#ctx0" brushRef="#br0" timeOffset="1">5 0 9833,'0'0'16400,"-4"25"-16560,13-17-1954,-2-2-2627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14029,'0'0'6801,"-9"3"-5039,8-2-1654,-47 21 499,47-21-604,0 0-1,-1-1 1,1 1 0,0 0 0,-1 0 0,1 0 0,0 0-1,0 0 1,0 0 0,0 0 0,0 0 0,0 0-1,0 0 1,0 1 0,1-1 0,-1 0 0,0 1 0,1-1-1,-1 1 1,1-1 0,-1 0 0,1 1 0,0-1 0,0 1-1,-1-1 1,1 1 0,0-1 0,0 1 0,1-1 0,-1 1-1,0-1 1,0 1 0,1-1 0,-1 1 0,1-1-1,-1 1 1,2 1 0,3 0-2,-1 0 0,1-1 0,0 1-1,0-1 1,0 0 0,0-1 0,0 1 0,1-1 0,-1 0-1,0 0 1,10-1 0,0 3-80,10 0-324,-18-2 321,0-1 1,0 2 0,0-1 0,0 1 0,-1 0 0,1 0 0,10 6 0,-16-8 130,-1 0 0,1 0 0,-1 1 0,1-1-1,-1 0 1,1 1 0,-1-1 0,1 0 0,-1 1 0,0-1-1,1 1 1,-1-1 0,0 0 0,1 1 0,-1-1 0,0 1 0,0-1-1,1 1 1,-1-1 0,0 1 0,0-1 0,0 1 0,0-1 0,0 1-1,0 0 1,0-1 0,0 1 0,0-1 0,0 1 0,0-1 0,0 1-1,0 0 1,-15 16 1520,-23 4-260,28-17-1231,5-1-100,0-1-1,1 0 0,-1 0 1,0-1-1,0 0 0,-9 2 1,13-7-3693,7-10 965,9-4-2178,2-7-1926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14926,'0'0'7495,"-2"12"-6422,-3 11-546,-2-1 0,-1 1 0,-1-1 0,0-1 0,-2 0 0,-16 26 0,0-6 5,-1 0 0,-50 53 0,78-94-581,0 0-1,0 0 1,-1 0-1,1 0 1,0 0 0,0 0-1,0 0 1,-1 0-1,1 0 1,0 0-1,0 0 1,-1 0-1,1 0 1,0 0 0,0 0-1,0 0 1,-1 0-1,1 0 1,0 0-1,0 0 1,0 0-1,-1-1 1,1 1 0,0 0-1,0 0 1,0 0-1,-1 0 1,1 0-1,0-1 1,0 1-1,0 0 1,0 0 0,0 0-1,0-1 1,-1 1-1,1 0 1,0 0-1,0 0 1,0-1-1,0 1 1,0 0 0,0 0-1,0-1 1,0 1-1,0 0 1,0 0-1,0 0 1,0-1-1,0 1 1,0 0 0,0 0-1,0-1 1,0 1-1,0 0 1,1 0-1,-1 0 1,0-1-1,-1-19-2248,1 16 1571,-10-56-9827,5 25 2130</inkml:trace>
  <inkml:trace contextRef="#ctx0" brushRef="#br0" timeOffset="1">0 132 9801,'0'0'12844,"46"47"-11146,-28-31-257,3-1-576,2 0-480,0-3-321,8-3-32,-7-2-1217,3-5-2018,-2-2-1762,-4 0-5573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2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14029,'0'0'7517,"-3"11"-6941,-3 18-326,2 0 0,1 0-1,1 0 1,1 0 0,2 0 0,0 0-1,3 0 1,11 50 0,-15-79-423,1 1 0,-1 0 1,1 0-1,-1 0 0,0 0 0,1 0 1,-1 0-1,0 0 0,0 0 0,0 0 1,0 0-1,0 0 0,0 0 0,0 0 1,0 0-1,0 0 0,0 0 0,0 0 1,-1 0-1,1 0 0,0 0 1,-1 0-1,1 0 0,-1 0 0,1 0 1,-1 0-1,1-1 0,-1 1 0,0 0 1,1 0-1,-1-1 0,0 1 0,0 0 1,1-1-1,-1 1 0,0 0 1,0-1-1,0 1 0,0-1 0,0 0 1,0 1-1,0-1 0,-1 0 0,-27-4-5011,10-5 5434,-45-35 1233,60 40-924,-1 0 0,1 0 0,0 0-1,0 0 1,1 0 0,-1-1 0,1 0 0,0 0 0,0 0 0,0 0-1,-2-6 1,5 10-455,0 0 0,0 0 0,0 1-1,1-1 1,-1 0 0,0 1 0,0-1-1,0 0 1,1 1 0,-1-1 0,0 0 0,1 1-1,-1-1 1,0 0 0,1 1 0,-1-1-1,1 1 1,-1-1 0,1 1 0,-1-1-1,1 1 1,-1 0 0,1-1 0,0 1-1,-1-1 1,1 1 0,0 0 0,-1 0 0,1-1-1,0 1 1,-1 0 0,1 0 0,0 0-1,1 0 1,29-5 870,-27 4-839,64 0 536,5 0-1667,-26-8-6719,-24-1-6736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13805,'0'0'3812,"-1"11"-2985,-10 94 827,10-89-1242,1-1 0,0 1 0,1-1 0,1 1 1,6 26-1,-8-40-377,1 0 0,0 0 0,-1 0 1,1 0-1,0-1 0,0 1 0,1 0 1,-1 0-1,0-1 0,1 1 0,-1 0 1,0-1-1,1 1 0,0-1 0,-1 0 1,1 0-1,0 1 0,0-1 0,0 0 1,0-1-1,0 1 0,0 0 0,0 0 1,0-1-1,0 1 0,0-1 0,0 0 1,0 0-1,0 0 0,0 0 0,0 0 1,0 0-1,1 0 0,-1-1 0,0 1 1,0-1-1,0 1 0,0-1 0,0 0 1,2-1-1,11-5 124,0-1 0,0 0-1,-1 0 1,16-14 0,-8 6-268,-21 15 116,-1 1 0,1-1 0,0 0 0,0 1 0,-1-1 0,1 1 0,0-1 0,0 1 0,0-1 0,0 1 0,0 0 0,0-1 0,0 1 0,-1 0 0,1 0 0,0-1 0,0 1 0,0 0 0,0 0 0,0 0 0,0 0 1,0 1-1,0-1 0,0 0 0,0 0 0,0 0 0,0 1 0,0-1 0,0 1 0,0-1 0,-1 1 0,1-1 0,0 1 0,0-1 0,1 2 0,0 2 35,0 0 0,0 0 0,0 0 0,-1 0 0,1 0 0,-1 0 0,0 6 0,12 29 297,-12-38-323,-1 0-1,1 1 1,0-1 0,0 0-1,-1 0 1,1 1-1,0-1 1,0 0-1,0 0 1,1 0-1,-1 0 1,0 0 0,0-1-1,1 1 1,-1 0-1,0-1 1,1 1-1,-1 0 1,0-1 0,1 0-1,-1 1 1,2-1-1,4 0 40,-1 0 1,0-1-1,0 0 0,0 0 0,0 0 1,0-1-1,0 0 0,0 0 0,-1-1 0,1 0 1,-1 1-1,7-6 0,25-11-1528,-32 17 776,0 1-1,-1-1 1,1 1-1,0 0 1,0 0-1,8 0 1,-9 1-246,3 0-1392,-1 1-4236,-3-1 1451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16111,'0'0'8248,"-4"9"-7805,-7 31-205,2-1-1,1 1 1,2 0-1,2 1 1,2 60-1,2-100-270,-1 0 0,1 0 0,0 0 0,0 0 0,0 0 0,0 0 0,0 0-1,1-1 1,-1 1 0,0 0 0,0 0 0,1 0 0,-1 0 0,0 0 0,1-1-1,-1 1 1,1 0 0,-1 0 0,1-1 0,-1 1 0,1 0 0,0-1-1,-1 1 1,2 0 0,-1-1-18,-1 0-1,1 0 1,0 0 0,-1-1-1,1 1 1,-1 0-1,1-1 1,-1 1-1,1 0 1,-1-1 0,1 1-1,-1-1 1,1 1-1,-1-1 1,1 1 0,-1-1-1,0 1 1,1-1-1,-1 0 1,0 1-1,1-1 1,-1 0 0,0 1-1,0-1 1,0 1-1,1-1 1,-1 0 0,0 1-1,0-1 1,0 0-1,0 1 1,-1-2-1,5-20-166,-2 1-1,0-27 0,3 54 271,0-1 1,1 0 0,-1-1-1,1 1 1,0-1 0,1 0-1,-1-1 1,1 1 0,0-1-1,-1-1 1,1 1 0,0-1-1,1 0 1,-1-1 0,0 0-1,0 0 1,1 0 0,-1-1-1,0 0 1,1-1 0,13-2-1,3-13 934,-24 16-940,1 0-1,-1-1 0,1 1 1,-1-1-1,1 1 0,-1-1 1,1 1-1,-1-1 0,1 1 1,-1-1-1,0 1 1,1-1-1,-1 1 0,0-1 1,1 0-1,-1 1 0,0-1 1,0 1-1,0-1 0,1 0 1,-1 1-1,0-1 0,0 0 1,0 1-1,0-1 0,0 0 1,0 1-1,0-1 0,-1 0 1,1 1-1,0-1 0,0 0 1,0 1-1,-1-1 1,1 1-1,0-1 0,-1 0 1,1 1-1,0-1 0,-2 0 1,2 0-40,-1 1 0,0-1 0,0 1 0,1-1 0,-1 1 0,0-1 1,0 1-1,0 0 0,0-1 0,0 1 0,0 0 0,0 0 0,1-1 1,-1 1-1,0 0 0,0 0 0,0 0 0,0 0 0,0 0 1,0 1-1,0-1 0,0 0 0,0 0 0,0 1 0,0-1 0,0 0 1,0 1-1,-1 1-13,0-1 1,0 1 0,0-1 0,1 1 0,-1 0-1,1 0 1,-1 0 0,1 0 0,0 0-1,-2 4 1,0 0-12,0 1 1,1-1-1,-1 1 0,2 0 0,-1 0 0,0 12 0,1-18 10,1 0 0,0 0 0,0 0 1,0-1-1,0 1 0,0 0 0,0 0 0,0 0 0,0 0 0,1 0 0,-1 0 0,0 0 0,0-1 0,1 1 0,-1 0 0,0 0 1,1 0-1,-1 0 0,1-1 0,-1 1 0,1 0 0,-1-1 0,1 1 0,0 0 0,-1-1 0,1 1 0,0-1 0,0 1 1,-1-1-1,1 1 0,0-1 0,0 0 0,0 1 0,0-1 0,-1 0 0,3 1 0,0-1-15,0-1-1,0 1 1,0-1 0,1 0-1,-1 0 1,0 0-1,0 0 1,0 0 0,0-1-1,4-3 1,5-2 6,-1-1 0,0-1 0,0 0 0,14-16 0,-17 6 1014,-8 18-1009,1 0 1,-1 1 0,0-1-1,0 0 1,0 1 0,0-1-1,0 0 1,1 1 0,-1-1-1,0 0 1,1 1 0,-1-1-1,0 1 1,1-1 0,-1 1-1,0-1 1,1 1 0,-1-1-1,1 1 1,-1-1 0,1 1-1,0 0 1,-1-1-1,1 1 1,-1 0 0,1-1-1,0 1 1,-1 0 0,1 0-1,-1-1 1,1 1 0,0 0-1,-1 0 1,1 0 0,0 0-1,-1 0 1,1 0 0,0 0-1,-1 0 1,1 0 0,0 1-1,-1-1 1,1 0 0,0 0-1,0 1 1,27 6-3783,6 0-5080,-6-6-3468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13357,'0'0'4398,"-10"-1"-3180,7 0-1102,0 1 0,-1-1 0,1 1 0,0 0 0,-1 0 0,1 1 1,0-1-1,0 1 0,-1-1 0,1 1 0,0 0 0,0 0 0,0 0 1,0 1-1,0-1 0,0 1 0,0-1 0,0 1 0,1 0 0,-1 0 1,1 1-1,-1-1 0,1 0 0,0 1 0,0-1 0,0 1 0,0 0 1,1 0-1,-1-1 0,1 1 0,-1 0 0,1 1 0,0-1 0,0 0 1,0 0-1,1 0 0,-1 1 0,1-1 0,0 0 0,0 4 0,0-6-44,0 1 0,0-1-1,0 0 1,0 0-1,0 0 1,0 1-1,0-1 1,0 0-1,0 0 1,1 0-1,-1 0 1,1 0 0,-1 1-1,1-1 1,-1 0-1,1 0 1,0 0-1,-1 0 1,1 0-1,0-1 1,0 1-1,-1 0 1,1 0 0,0 0-1,0-1 1,0 1-1,0 0 1,0-1-1,2 2 1,1-2 15,-1 1 0,0-1 0,0 0 0,0 0 1,0 0-1,0-1 0,0 1 0,0-1 0,0 1 0,0-1 1,5-2-1,3-3-82,0 0-1,-1 0 1,1-1 0,-2-1 0,1 1 0,-1-2 0,0 1-1,0-1 1,-1-1 0,-1 1 0,1-2 0,-2 1 0,1-1-1,-1 1 1,-1-2 0,0 1 0,-1-1 0,0 1 0,-1-1-1,3-17 1,-6 29-15,0 0 0,0 0-1,0 0 1,0 0 0,0 1-1,0-1 1,0 0 0,0 0 0,0 0-1,-1 0 1,1 0 0,0 0-1,0 0 1,0 0 0,0 0-1,0 0 1,0 0 0,0 0 0,0 0-1,0 0 1,-1 0 0,1 0-1,0 0 1,0 0 0,0 0-1,0 0 1,0 0 0,0 0 0,0 0-1,0 0 1,-1 0 0,1 0-1,0 0 1,0-1 0,0 1-1,0 0 1,0 0 0,0 0 0,0 0-1,0 0 1,0 0 0,0 0-1,0 0 1,0 0 0,0 0 0,0 0-1,0-1 1,-1 1 0,1 0-1,0 0 1,0 0 0,0 0-1,0 0 1,0 0 0,0 0 0,0 0-1,0-1 1,0 1 0,0 0-1,0 0 1,-10 13-163,-8 18 157,13-22 53,2 0-1,-1 1 0,1 0 0,1-1 0,0 1 0,0 0 0,1 0 1,0 1-1,1-1 0,0 0 0,1 0 0,2 14 0,-2-22-27,0-1-1,1 1 0,-1-1 1,0 0-1,1 0 1,-1 1-1,1-1 0,-1 0 1,1 0-1,0 0 1,-1-1-1,1 1 0,0 0 1,0-1-1,-1 1 1,1-1-1,0 1 0,0-1 1,0 0-1,0 0 1,0 0-1,-1 0 0,1 0 1,0 0-1,3-1 1,2 1-4,0-1 0,-1 0 1,1 0-1,-1-1 1,0 0-1,7-3 0,-9 4-29,-1-1 0,1 0 0,-1 0 0,1-1 0,-1 1 0,0-1-1,0 1 1,0-1 0,0 0 0,-1 0 0,1 0 0,-1-1 0,0 1-1,0 0 1,0-1 0,0 0 0,-1 1 0,1-1 0,-1 0-1,1-7 1,-2 10 27,0 1-1,0-1 0,0 1 1,-1-1-1,1 1 1,0-1-1,0 1 0,-1-1 1,1 1-1,0-1 0,-1 1 1,1 0-1,-1-1 0,1 1 1,-1 0-1,1-1 0,0 1 1,-1 0-1,1 0 1,-1 0-1,1-1 0,-1 1 1,0 0-1,1 0 0,-1 0 1,1 0-1,-1 0 0,1 0 1,-1 0-1,1 0 1,-1 0-1,1 0 0,-1 0 1,1 0-1,-1 0 0,1 0 1,-1 1-1,1-1 0,-1 0 1,1 0-1,-1 1 1,1-1-1,-1 0 0,1 0 1,-1 1-1,1-1 0,0 1 1,-1-1-1,-26 17 96,25-14-71,-1 0 0,1 1 0,0-1 0,0 0 0,0 1 0,0 0 0,0-1 0,1 1 0,0 0 0,-1 0 0,2 0 0,-1 0 0,0 0 0,0 4 1,2-6-23,-1-1 0,0 1 0,0-1 0,1 1 1,-1-1-1,1 1 0,-1-1 0,1 1 0,-1-1 1,1 1-1,0-1 0,0 0 0,0 1 0,0-1 1,0 0-1,0 0 0,0 0 0,0 1 0,1-1 1,-1-1-1,0 1 0,1 0 0,-1 0 0,0 0 0,1-1 1,-1 1-1,1-1 0,-1 1 0,1-1 0,0 1 1,-1-1-1,1 0 0,-1 0 0,1 0 0,-1 0 1,1 0-1,1 0 0,13 1-191,0-1 0,-1-1-1,1 0 1,-1 0 0,1-2 0,-1 0-1,0-1 1,17-6 0,-31 10 264,-1-1 0,1 1 0,-1 0 0,1-1 0,-1 1 0,1 0 0,-1-1 0,1 1 1,-1-1-1,1 1 0,-1-1 0,0 1 0,1-1 0,-1 1 0,0-1 0,1 1 0,-1-1 0,0 1 0,0-1 0,0 1 0,1-1 0,-1 0 1,0 1-1,0-1 0,0 1 0,0-1 0,0 0 0,0 1 0,0-1 0,0 0 0,0 1 0,0-1 0,-1 1 0,1-1 0,0 1 1,0-1-1,-1 0 0,1 1 0,0-1 0,0 1 0,-1-1 0,1 1 0,-1-1 0,1 1 0,0-1 0,-1 1 0,1 0 0,-1-1 0,1 1 1,-2-1-1,-30-26 408,24 21-150,-9-12-308,17 17-51,0 1 1,0 0 0,-1 0 0,1 0 0,0-1 0,0 1 0,0 0 0,0 0 0,0-1 0,0 1 0,0 0 0,0 0 0,0-1 0,0 1 0,0 0 0,0 0 0,0-1 0,0 1 0,0 0 0,0-1 0,0 1 0,0 0 0,0 0 0,0-1 0,0 1 0,0 0 0,0 0 0,1 0 0,-1-1 0,0 1 0,0 0 0,0 0 0,0 0 0,0-1 0,1 1 0,-1 0 0,1 0 0,35-2-4242,-6 2-336,3-3-3482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151 167 12812,'0'0'3758,"1"-8"-282,0 4-3139,-1 1 0,1-1 0,-1 0 1,0 0-1,0 0 0,0 0 0,-1 1 1,1-1-1,-1 0 0,0 0 0,0 1 1,-3-7-1,3 8-265,-1-1 1,0 1-1,0 0 0,0 0 1,0 0-1,0 0 0,0 0 1,0 1-1,0-1 0,-1 1 1,1-1-1,-1 1 0,1 0 1,-1 0-1,0 0 1,1 0-1,-1 1 0,0-1 1,1 1-1,-1-1 0,0 1 1,-3 0-1,3 0-85,-1 0 0,1 0-1,-1 0 1,1 0 0,-1 1 0,1-1 0,-1 1-1,1 0 1,-1 0 0,1 0 0,0 0 0,0 1-1,0 0 1,0-1 0,0 1 0,0 0 0,0 0-1,0 1 1,1-1 0,-1 1 0,1-1 0,0 1-1,0 0 1,0 0 0,0 0 0,0 0-1,0 0 1,1 0 0,-1 0 0,1 0 0,0 1-1,0-1 1,1 1 0,-1-1 0,1 1 0,-1-1-1,1 8 1,1-11 10,-1 1 0,0-1 0,1 1-1,-1 0 1,0-1 0,1 1 0,-1-1 0,1 1-1,-1-1 1,1 1 0,-1-1 0,1 0 0,0 1-1,-1-1 1,1 0 0,-1 1 0,1-1 0,0 0-1,-1 0 1,1 1 0,0-1 0,-1 0 0,1 0-1,0 0 1,-1 0 0,1 0 0,0 0-1,1 0 1,28 0 11,-20 0-19,-2 0-27,-1 0-1,1 1 1,-1 0-1,1 0 1,-1 0-1,1 1 1,-1 1-1,0-1 1,1 1-1,-2 0 0,1 1 1,0 0-1,9 6 1,-12-6 10,1 1 0,-1-1-1,0 1 1,0 0 0,-1 0 0,0 0 0,1 1 0,-2-1-1,1 1 1,0-1 0,-1 1 0,0 0 0,-1 0-1,1 0 1,-1 0 0,0 0 0,-1 9 0,1-7 97,-1 0 1,-1 0-1,1 0 0,-1 0 1,-1 0-1,1 0 1,-1-1-1,-1 1 0,0-1 1,0 1-1,0-1 1,-1 0-1,0 0 0,0 0 1,-1-1-1,1 1 1,-2-1-1,1 0 0,-1-1 1,0 1-1,0-1 1,0 0-1,-1-1 0,1 1 1,-1-1-1,0-1 1,-1 1-1,1-1 0,0 0 1,-1-1-1,0 0 1,-12 2-1,19-4-58,0 0-1,0 0 1,0 0-1,-1 0 1,1 0-1,0 0 1,0 0 0,0-1-1,0 1 1,0 0-1,0-1 1,0 1 0,-1 0-1,1-1 1,0 1-1,0-1 1,1 0-1,-1 1 1,0-1 0,0 0-1,0 0 1,0 0-1,1 1 1,-1-1 0,0 0-1,0 0 1,1 0-1,-1 0 1,1 0-1,-1 0 1,1 0 0,0 0-1,-1-1 1,1 1-1,0 0 1,0 0 0,0 0-1,0 0 1,-1 0-1,2 0 1,-1-1-1,0 1 1,0-1 0,1-3-57,-1-1 0,1 1 0,0 0 0,0 0 1,1 0-1,0 0 0,0 0 0,3-7 0,10-8-122,0 0 1,1 1-1,1 1 0,1 0 0,1 1 0,26-18 0,-24 20 166,-1-1 0,-1-1 0,-1-1 0,0-1-1,-1 0 1,15-24 0,-30 39 50,0 0 0,0-1 0,0 1-1,-1-1 1,0 0 0,0 1 0,0-1 0,0 0 0,-1-7 0,0 11-33,0 0 1,0 1-1,0-1 1,0 0-1,0 0 0,0 0 1,0 0-1,-1 1 1,1-1-1,0 0 1,-1 0-1,1 1 0,0-1 1,-1 0-1,1 0 1,-1 1-1,1-1 1,-1 0-1,1 1 1,-1-1-1,0 1 0,0-2 1,-1 2-23,1 0 1,0 0 0,0 0-1,-1 0 1,1 0-1,0 0 1,0 0 0,-1 0-1,1 1 1,0-1-1,0 0 1,0 1 0,-1-1-1,1 1 1,0-1-1,0 1 1,0 0-1,0-1 1,0 1 0,-1 1-1,-3 2-7,1 0 1,1 1-1,-1-1 0,0 0 1,1 1-1,0 0 0,0 0 0,1 0 1,-1 0-1,1 0 0,0 1 0,1-1 1,-1 1-1,1-1 0,0 1 1,0-1-1,1 1 0,0 0 0,0 0 1,1 8-1,-1-13 18,1 0 1,0 0 0,-1 0-1,1 0 1,0 0-1,0 0 1,0 0-1,0-1 1,0 1-1,0 0 1,0 0-1,0-1 1,0 1-1,0-1 1,0 1 0,0-1-1,1 1 1,-1-1-1,0 0 1,0 0-1,0 1 1,1-1-1,-1 0 1,0 0-1,0 0 1,1 0-1,0-1 1,36-6 263,-25 0-236,0 0 1,-1-1-1,0 0 1,-1-1-1,0-1 0,0 0 1,-1 0-1,0-1 0,-1 0 1,0 0-1,-1-1 1,0 0-1,-1-1 0,6-13 1,-14 31-59,0 1-1,0-1 1,1 1 0,0-1 0,0 1 0,1 7 0,0 10-37,-2-13 71,0-3 48,1 0-1,0 1 0,0-1 0,1 0 0,-1 0 0,2 0 0,2 13 0,-3-18-41,1 0-1,-1-1 1,0 1 0,1 0-1,-1-1 1,1 1 0,-1-1-1,1 0 1,-1 0 0,1 1-1,0-1 1,0 0 0,0 0-1,0 0 1,0-1 0,0 1-1,0 0 1,0-1 0,0 1-1,0-1 1,0 0 0,0 0-1,0 0 1,0 0 0,0 0-1,0 0 1,0 0 0,1-1-1,-1 1 1,0-1 0,3-1-1,1-1-14,1 0 0,-1 0-1,0 0 1,0-1-1,0 0 1,-1-1-1,1 1 1,-1-1 0,0 0-1,0 0 1,-1-1-1,0 1 1,0-1-1,5-8 1,-12 23-30,2-1-1,-1 1 0,1 0 1,0 0-1,1 0 1,1 12-1,-1-19 58,0-1 0,0 1 0,1-1 0,-1 1 0,1-1 0,-1 1 0,1-1 0,-1 0 0,1 1 0,0-1 0,0 0 0,-1 1-1,1-1 1,0 0 0,0 0 0,0 0 0,1 0 0,-1 0 0,0 0 0,0 0 0,1 0 0,-1 0 0,0 0 0,1-1 0,-1 1 0,1-1 0,-1 1 0,1-1-1,-1 1 1,1-1 0,-1 0 0,1 0 0,-1 0 0,1 0 0,-1 0 0,1 0 0,-1 0 0,1 0 0,-1-1 0,1 1 0,-1 0 0,1-1 0,-1 1 0,1-1-1,-1 0 1,2-1 0,0 1 18,-1 0-1,1 0 0,-1-1 1,1 1-1,-1-1 1,1 0-1,-1 0 0,0 0 1,0 0-1,0 0 0,0 0 1,0-1-1,-1 1 1,1-1-1,-1 1 0,1-1 1,-1 1-1,0-1 0,0 0 1,0 0-1,0 1 1,0-6-1,1-6-12,0 0 0,-1 0-1,-1-20 1,-1 19 1,0 5-184,1 14-227,0-4 373,0 1 1,0 0-1,0 0 0,1 0 1,-1 0-1,0-1 0,1 1 1,-1 0-1,1 0 1,-1-1-1,1 1 0,-1 0 1,1-1-1,-1 1 0,1-1 1,0 1-1,-1 0 0,1-1 1,0 1-1,-1-1 1,1 0-1,0 1 0,0-1 1,-1 0-1,2 1 0,5 0 26,0 1 0,0-1-1,0-1 1,0 0-1,0 0 1,0 0-1,0-1 1,0 0-1,0 0 1,0 0 0,-1-1-1,1 0 1,6-4-1,3 0-23,-1-2-1,0 0 0,0 0 1,16-14-1,-20 8 51,-21 10-204,-23 12-130,29-6 288,1 1-1,-1 0 1,1 0 0,0 0 0,0 1-1,0-1 1,0 1 0,0 0 0,1 0-1,-1 0 1,1 0 0,0 0 0,1 0-1,-1 0 1,1 1 0,0-1 0,0 1-1,0-1 1,0 1 0,1 5 0,0-9-62,0 0 0,0-1 1,0 1-1,1-1 1,-1 1-1,0-1 0,1 0 1,-1 1-1,0-1 1,1 1-1,-1-1 0,0 1 1,1-1-1,-1 0 1,1 1-1,-1-1 0,1 0 1,-1 0-1,1 1 1,-1-1-1,1 0 0,-1 0 1,1 0-1,-1 0 1,1 0-1,0 1 0,-1-1 1,1 0-1,-1 0 1,1 0-1,-1 0 0,1-1 1,-1 1-1,1 0 1,0 0-1,-1 0 0,1 0 1,-1-1-1,1 1 1,-1 0-1,1 0 0,-1-1 1,1 1-1,-1-1 1,26-13-7390,-21 6 1872,4 3-3448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38 15663,'-2'0'846,"0"-1"-1,0 0 1,0 0 0,0-1-1,0 1 1,0 0 0,0-1-1,1 1 1,-1-1 0,-2-3 0,2 4-708,0-1 0,1 0 0,-1 0 0,0 1 0,0-1 1,0 1-1,0-1 0,0 1 0,0 0 0,-1 0 1,1 0-1,0 0 0,-4-1 0,2 2-140,0 0 1,0 0-1,-1 0 0,1 1 0,0-1 0,0 1 1,0 0-1,0 0 0,0 0 0,0 1 0,1 0 1,-1-1-1,0 1 0,1 0 0,-1 1 0,1-1 1,0 1-1,0-1 0,0 1 0,0 0 0,0 0 1,1 0-1,-1 1 0,-2 5 0,0-3 79,1 1 1,0 0-1,1 1 0,0-1 0,0 0 0,1 1 0,-1 0 0,2-1 1,-1 1-1,1 0 0,0 15 0,1-22-70,0 0 1,0 0-1,0 0 0,1-1 1,-1 1-1,0 0 1,1 0-1,-1 0 0,0 0 1,1 0-1,-1-1 1,1 1-1,-1 0 0,1-1 1,0 1-1,-1 0 1,1-1-1,0 1 0,-1 0 1,1-1-1,0 1 0,0-1 1,-1 0-1,1 1 1,0-1-1,0 1 0,1-1 1,33 3 220,-26-4-178,0 0 0,0-1 1,0 0-1,0-1 0,11-4 1,-8 1-169,-1-1-1,0 0 1,0 0 0,-1-1 0,14-14 0,-20 18 91,-1 0 0,1 0 0,0-1 0,-1 1 0,0-1-1,0 0 1,-1 0 0,1 0 0,-1 0 0,0 0 0,0 0 0,-1-1 0,0 1-1,0 0 1,1-8 0,-2 13 11,0-1-1,0 1 1,0 0-1,0 0 1,0 0-1,0-1 1,0 1 0,0 0-1,0 0 1,0 0-1,0 0 1,0-1-1,0 1 1,0 0-1,0 0 1,0 0-1,0 0 1,0-1-1,-1 1 1,1 0 0,0 0-1,0 0 1,0 0-1,0 0 1,0-1-1,0 1 1,-1 0-1,1 0 1,0 0-1,0 0 1,0 0-1,0 0 1,0 0 0,-1 0-1,1 0 1,0 0-1,0 0 1,0-1-1,-1 1 1,1 0-1,0 0 1,0 0-1,0 0 1,0 0-1,-1 0 1,1 1 0,0-1-1,0 0 1,0 0-1,-1 0 1,-11 7-304,-9 13 230,17-15-13,0 1 0,1-1-1,-1 1 1,1 0 0,1-1 0,-1 2 0,1-1-1,0 0 1,0 0 0,1 1 0,0-1 0,0 1-1,0-1 1,1 11 0,0-17-22,1 1 0,-1 0 0,0-1 1,1 1-1,-1-1 0,0 1 0,1-1 0,-1 1 0,1-1 0,-1 1 1,1-1-1,0 1 0,-1-1 0,1 0 0,-1 1 0,1-1 0,0 0 1,-1 1-1,1-1 0,0 0 0,-1 0 0,1 0 0,0 1 0,-1-1 1,1 0-1,0 0 0,-1 0 0,1 0 0,0 0 0,-1-1 0,1 1 1,0 0-1,0 0 0,-1 0 0,1 0 0,-1-1 0,1 1 0,0-1 1,27-11-3928,-8-8-42,-1-6-230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74 146 6150,'2'-8'3539,"0"-3"-2159,5-27 4292,-14 46-1469,-2 3-4317,-6 17 244,-25 53 2011,38-76-1959,-1 1 0,1 0-1,1 1 1,-1-1 0,1 0 0,0 0 0,0 1 0,1-1-1,0 1 1,1 10 0,0-16-182,-1 0 0,1 0 0,-1 0 0,1 0 0,0 0 1,0-1-1,-1 1 0,1 0 0,0-1 0,0 1 0,0 0 0,0-1 0,-1 1 0,1-1 0,0 1 0,0-1 0,0 0 0,0 1 0,0-1 1,0 0-1,0 0 0,0 0 0,1 0 0,-1 0 0,0 0 0,0 0 0,0 0 0,0 0 0,0 0 0,1-1 0,34-7-1224,-24 2 462,-1-1 0,0 0 0,0-1 0,0 0 0,-1 0 0,-1-1 1,11-12-1,29-41 3269,-59 81 306,8-16-2736,1 1-1,-1 0 0,1-1 1,0 1-1,0 0 1,0 0-1,0 0 0,1 0 1,0 0-1,-1 0 1,1-1-1,1 7 0,0-10-67,-1 1 0,1 0 0,-1-1 0,1 1 0,0-1 0,-1 1 0,1-1 0,-1 0 0,1 1 0,0-1 0,0 0 0,-1 1 0,1-1 0,0 0 0,-1 0 0,1 1 0,0-1 0,0 0 0,0 0 0,-1 0 0,1 0 0,0 0 0,0 0 0,-1 0 0,1-1 0,0 1 0,0 0 0,-1 0 0,1-1 0,0 1 0,1-1 0,24-9-35,-14 0-226,-1 1-1,0-2 0,0 1 1,-1-1-1,0-1 1,13-21-1,-3 0 251,23-50 0,-36 64 2438,-20 37-2006,-21 42-275,25-40 363,0 0-1,-10 39 0,16-51-475,1 1 0,1 0 0,-1 0-1,2 0 1,-1 0 0,1 0 0,0 0 0,1 0-1,3 15 1,-3-22-36,-1-1 0,1 0 0,-1 1 0,1-1 0,0 0-1,-1 1 1,1-1 0,0 0 0,0 0 0,0 0 0,0 1 0,0-1 0,1 0 0,-1-1-1,0 1 1,0 0 0,0 0 0,1 0 0,-1-1 0,1 1 0,-1-1 0,0 1 0,1-1-1,-1 1 1,1-1 0,-1 0 0,1 0 0,-1 0 0,1 0 0,-1 0 0,1 0 0,-1 0-1,1 0 1,-1-1 0,1 1 0,-1-1 0,1 1 0,-1-1 0,3-1 0,1 1-21,0-2 1,0 1-1,0 0 1,-1-1-1,1 0 1,-1 0-1,1 0 1,-1-1-1,7-7 1,-7 4-32,0 0-1,0-1 1,-1 1 0,0-1 0,0 0-1,-1 0 1,0 0 0,0 0-1,-1 0 1,0-1 0,0 1 0,-1 0-1,0-1 1,-1-8 0,1 16 25,0 0 1,0 0-1,0 0 1,0 1-1,0-1 0,0 0 1,0 0-1,0 0 1,0 0-1,0 1 1,0-1-1,-1 0 0,1 0 1,0 0-1,0 1 1,-1-1-1,1 0 0,-1 1 1,1-1-1,-1 0 1,1 1-1,-1-1 1,1 0-1,-1 1 0,1-1 1,-1 1-1,0-1 1,1 1-1,-1-1 1,0 1-1,0-1 0,1 1 1,-1 0-1,0 0 1,0-1-1,1 1 0,-1 0 1,0 0-1,0 0 1,0 0-1,0 0 1,1 0-1,-1 0 0,-1 0 1,0 1-5,-1 0 0,1-1 0,0 1-1,0 1 1,0-1 0,0 0 0,0 0 0,0 1 0,0-1 0,0 1 0,0 0 0,1 0 0,-1-1-1,-1 4 1,-3 3 35,1 1-1,0 0 0,0 1 0,1-1 1,0 1-1,1 0 0,0 0 0,1 0 1,0 0-1,0 0 0,1 0 0,0 1 1,1-1-1,1 12 0,-1-20-3,0 0 1,1-1-1,-1 1 0,0 0 1,1-1-1,-1 1 0,1 0 1,-1-1-1,1 1 0,0 0 1,0-1-1,0 1 0,0-1 1,0 0-1,0 1 0,0-1 1,0 0-1,1 1 0,-1-1 1,1 0-1,-1 0 0,0 0 0,3 1 1,-2-2 13,1 1 0,0 0 1,0-1-1,0 1 0,0-1 1,0 0-1,-1 0 0,1 0 1,0 0-1,0-1 0,0 1 0,5-2 1,1-1 23,0 0 0,0-1 0,-1 0 0,1 0 0,-1-1 1,0 0-1,11-9 0,21-26 25,-40 40-70,0 0 1,0 0-1,0-1 0,0 1 0,0 0 1,1 0-1,-1 0 0,0 0 0,0 0 1,0 0-1,1 0 0,-1-1 0,0 1 1,0 0-1,0 0 0,1 0 0,-1 0 1,0 0-1,0 0 0,0 0 0,1 0 1,-1 0-1,0 0 0,0 0 0,0 0 1,1 0-1,-1 0 0,0 1 0,0-1 1,0 0-1,1 0 0,-1 0 0,0 0 1,0 0-1,0 0 0,0 0 0,1 1 1,-1-1-1,0 0 0,0 0 0,0 0 1,0 0-1,0 1 0,0-1 0,1 0 1,-1 0-1,0 0 0,0 0 0,0 1 1,0-1-1,0 0 0,0 0 0,0 0 1,0 1-1,0-1 0,0 0 0,0 0 1,0 1-1,0-1 0,0 0 0,0 0 1,0 1-1,0 9 48,0-3-4,0-1 0,0 1-1,1-1 1,-1 1 0,2 0-1,-1-1 1,1 0 0,0 1-1,3 7 1,-3-12-31,0 1 0,-1-1 0,2 1 0,-1-1 0,0 0 1,0 0-1,1 0 0,-1 0 0,1 0 0,-1 0 0,1-1 0,0 1 0,0-1 0,0 0 0,-1 0 0,1 0 0,0 0 1,1 0-1,-1-1 0,0 1 0,0-1 0,4 0 0,2 0-59,1 0-1,0 0 1,0-1 0,0-1-1,0 1 1,-1-2 0,1 1-1,-1-1 1,1-1 0,10-5-1,16-12-2712,-3-3-3509,-18 10-1061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15086,'0'0'11083,"2"66"-10507,-2-32-127,0-1-161,9 1-160,-6-6-96,2-4 0,-5-6-384,0-7-417,0-8-768,-8-11-4165,-8-11-1921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17585,'0'0'5669,"67"0"-4260,-33 0-416,5 0-224,3 0-257,-7 0-319,-1 0-193,-6-2-577,1 1-2017,-5 0-1282,-9-2-1665,1-1-2883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79 11435,'0'0'3016,"0"-8"-699,2-30-166,3 7 3113,-5 29-4026,-7 30-474,4-19-656,1-1 0,0 1 0,1 0 1,-1 0-1,1 15 0,1-23-90,0 1 0,1 0 0,-1-1 1,0 1-1,1 0 0,-1-1 0,1 1 0,-1 0 0,1-1 1,0 1-1,-1-1 0,1 1 0,0-1 0,0 1 0,0-1 0,0 0 1,1 1-1,-1-1 0,0 0 0,0 0 0,1 0 0,-1 0 0,1 0 1,-1 0-1,1 0 0,-1-1 0,1 1 0,0 0 0,-1-1 0,1 0 1,0 1-1,-1-1 0,1 0 0,0 0 0,3 0 0,3 0-12,1 0 0,-1-1 0,0-1 0,1 1-1,-1-1 1,0-1 0,0 0 0,0 0 0,0 0-1,-1-1 1,1 0 0,-1-1 0,0 1 0,0-1-1,11-11 1,18-11-8,-35 26 5,-1 1-1,1-1 1,-1 1 0,1-1-1,-1 1 1,1 0 0,-1-1-1,1 1 1,-1 0 0,1-1-1,0 1 1,-1 0-1,1 0 1,-1 0 0,1 0-1,0-1 1,-1 1 0,1 0-1,0 0 1,-1 0 0,1 0-1,0 0 1,-1 1 0,1-1-1,0 0 1,-1 0-1,1 0 1,-1 1 0,1-1-1,0 0 1,-1 0 0,2 1-1,7 20 118,-9-20-131,0 0 0,1 1 0,-1-1-1,0 0 1,1 1 0,-1-1 0,1 0 0,-1 1-1,1-1 1,-1 0 0,1 0 0,0 0 0,0 0-1,0 1 1,-1-1 0,1 0 0,0-1-1,0 1 1,1 0 0,-1 0 0,0 0 0,0 0-1,0-1 1,0 1 0,1-1 0,-1 1 0,2 0-1,-2-1-148,-1 0 0,0 0 0,1-1 0,-1 1 0,1 0 0,-1 0 0,0 0 0,1 0 0,-1-1 0,0 1 0,1 0 0,-1 0 0,0-1 0,1 1 0,-1 0 0,0-1 0,1 1 0,-1 0 0,0-1 0,0 1 0,1 0 0,-1-1 0,0 1 0,0 0 0,0-1 0,0 1 0,0-1 0,0 1 0,1 0 0,-1-1 0,0 1 0,0-1 0,0 1 0,0-1 0,-1 0 0,2-14-7041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18578,'0'0'11178,"10"-9"-10970,11-14-152,-1 0-1,20-31 0,-38 100-637,-14 33-922,1-19-2467,8-20-3553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14574,'0'0'6630,"55"1"-6534,-21 3 0,8 2-64,-1 1 0,-2 0-320,-4-5-1826,-1-2-3267,-4 0-5029</inkml:trace>
  <inkml:trace contextRef="#ctx0" brushRef="#br0" timeOffset="1">391 0 12812,'0'0'5824,"7"8"-4142,10 16-544,-1 0 0,-1 1 0,-1 0 0,-1 1 0,12 33 1,-18-40-1101,-1-1 0,-1 1 1,0-1-1,-1 1 0,-1 1 1,-1-1-1,-1 0 0,-1 1 1,-2 25-1,0-37-105,-1 0 1,1-1-1,-1 1 1,-1-1-1,1 0 1,-1 0-1,0 0 0,-1 0 1,0-1-1,0 1 1,0-1-1,-1-1 0,-7 7 1,4-4-1284,0-1 0,-1-1 0,0 1 0,-20 9 0,1-5-6262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10474,'0'0'15983,"57"-9"-15535,-24 9-63,4 0-321,8 3 0,-5 1-224,1-1-1121,-4 0-1570,-12 1-1313,-9-3-1858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14670,'0'0'7751,"59"36"-6854,-19-36-481,10 0-319,-1 0-129,-1-4-897,-4-3-1185,-6-6-1826,-5 1-3747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18321,'0'0'3876,"-3"59"-3780,6-22 224,4 2-127,7 4-97,0 2-64,2-4 0,0-1-1281,-5-6-1634,-6-7-3011,-5-4-2402</inkml:trace>
  <inkml:trace contextRef="#ctx0" brushRef="#br0" timeOffset="1">0 390 15375,'0'0'3459,"78"-9"-3043,-25 2 353,6 0-289,8 0-223,6 0-193,-6 2-32,-5 0 0,-6 0-1410,-11 1-3875,-17 0-3010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4:3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14606,'0'0'3550,"8"-1"-2621,47-3 603,-15 0-78,-1 2-1,54 3 1,-89 0-1387,0 0 1,0 0-1,-1 0 0,1 0 0,0 0 0,0 1 0,0 0 0,-1 0 1,1 0-1,-1 0 0,0 0 0,5 5 0,-7-6-30,0 0 0,0 0 0,0 0 0,0 1 0,0-1 0,0 0 0,-1 1 0,1-1 0,0 0 0,-1 1 0,1-1 0,-1 1 0,1-1 0,-1 1 0,0-1 0,0 1 0,0-1 0,0 1 0,0-1 0,0 1 0,0-1 0,0 1 0,-1-1 0,1 1 0,0-1 0,-1 1 0,1-1 0,-1 1 0,0-1 0,1 0 0,-1 1 0,0-1 0,0 0 0,0 0 0,0 1 0,-2 0 0,-10 10 178,-1 0 0,0-1 0,0-1-1,-2 0 1,1-1 0,-1 0-1,0-2 1,-22 8 0,77-10-2002,-27-2 1364,9 0 148,0 1 0,0 1 0,0 1 0,-1 1 0,0 1 0,-1 1 0,23 13 0,-41-22 318,1 1 0,-1 0-1,1-1 1,-1 1-1,1 0 1,-1 0-1,0 0 1,1 0-1,-1 0 1,0 0-1,0 0 1,0 1 0,0-1-1,0 0 1,0 1-1,0-1 1,-1 1-1,1-1 1,0 1-1,-1-1 1,1 1 0,-1-1-1,0 1 1,1 0-1,-1-1 1,0 1-1,0-1 1,0 1-1,0 0 1,0-1 0,0 1-1,-1 0 1,1-1-1,0 1 1,-1-1-1,1 1 1,-1-1-1,0 1 1,0-1 0,1 1-1,-1-1 1,0 0-1,0 1 1,0-1-1,0 0 1,-1 0-1,1 0 1,0 1 0,0-2-1,-1 1 1,1 0-1,-1 0 1,-1 1-1,-8 5 417,0-1 0,0 0-1,-1 0 1,0-1 0,-19 5 0,3-2-172,0-1 1,-1-1-1,0-1 1,0-2 0,-1-1-1,1-2 1,-44-4-1,71 4-404,-1 0 0,1-1-1,0 1 1,0-1 0,0 0 0,-1 0-1,1 0 1,0 0 0,0 0-1,0 0 1,1-1 0,-1 1-1,0 0 1,-1-3 0,-8-20-6831,10 6-2602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9545,'0'0'9737,"72"-9"-8295,-27-1 63,9-1-1025,8 0-287,2 1-65,-4 0-32,-3 2-64,-13 1-320,-7 3-225,-17 3-192,-6 1-480,-25 10-7367,-12-2 2242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10314,'0'0'8840,"48"19"-7559,-9-20-512,12-6-641,4-1-64,2-1-1281,-4-6-3011,-9 1-5285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15118,'0'0'1895,"9"-3"-266,6-1-1217,1 1 1,-1 1-1,1 0 1,0 1-1,0 0 0,0 1 1,16 3-1,-27-2-364,1-1 0,-1 2 0,0-1-1,0 0 1,0 1 0,-1 0 0,1 0-1,0 1 1,-1-1 0,1 1-1,7 6 1,-10-6-45,0-1 0,0 1-1,0-1 1,0 1 0,0 0-1,-1 0 1,0 0 0,1 0-1,-1 0 1,0 0 0,0 0-1,-1 1 1,1-1 0,-1 0 0,1 0-1,-1 1 1,0-1 0,0 0-1,0 0 1,-2 7 0,-2 2 219,-1 1 1,0-1-1,-1 0 1,0 0 0,-1-1-1,-1 0 1,1 0-1,-2 0 1,-15 15 0,-9 13 97,-22 37-309,35-43-3145,14-23-2172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16239,'0'0'2883,"0"7"-1249,0 9-545,-9 6-160,4 4-225,0 4-416,0 0-223,3 0-33,2-6-129,0-3-799,0-6-418,0-7-223,2-8-65,-2-22-5668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12684,'0'0'8104,"6"46"-7912,17-26-128,1-4-993,8-6-2498,4-5-3236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11082,'0'0'12652,"-29"68"-11627,29-40-640,0 3-289,0-1-64,0-1-673,0-3-992,0-1-834,0-8-383,0-5-2627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12684,'0'0'10271,"-6"9"-8397,0-1-1637,1-3-174,0 1 1,0 0-1,1 1 1,-1-1-1,1 1 1,1 0-1,0 0 0,0 0 1,0 0-1,1 0 1,-2 10-1,6-14-362,1 0-1,-1-1 0,1 1 1,0-1-1,0 1 1,0-1-1,0 0 1,0 0-1,1 0 0,-1-1 1,1 1-1,3 1 1,7 4 29,-10-5 217,58 43-357,-60-44 432,1 1 0,-1 0 0,0 1 0,0-1 0,0 0 0,0 0 0,0 1 0,0 0 0,-1-1 0,1 1 0,-1 0 0,0-1 0,1 1 0,-2 0 0,1 0 0,0 0 0,0 0 0,-1 0 0,0 0 0,1 0 0,-1 4 1,-2-4 119,1-1 1,-1 1 0,1-1-1,-1 1 1,0-1 0,0 0-1,0 1 1,0-1 0,-1 0-1,1-1 1,0 1 0,-1 0-1,1-1 1,-1 1 0,0-1-1,1 0 1,-1 0 0,0 0-1,-4 1 1,-3 1 73,0 0 0,0-1 1,-1 0-1,-13 1 0,23-3-272,0 0 1,0 0 0,0 0-1,0 0 1,0 0-1,0 0 1,0 0-1,0 0 1,0 0-1,0 0 1,0-1-1,0 1 1,1 0-1,-1-1 1,0 1 0,0-1-1,0 1 1,0-1-1,0 1 1,1-1-1,-1 0 1,0 1-1,1-1 1,-1 0-1,0 0 1,1 1 0,-1-1-1,1 0 1,-1 0-1,0-1 1,1 0-160,0-1 1,0 1 0,-1-1-1,1 1 1,1-1-1,-1 1 1,0 0 0,1-1-1,-1 1 1,1-1 0,0 1-1,0-3 1,6-10-2062,1-1 0,16-24 1,-21 35 1586,26-41-5509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8936,'0'0'11264,"-2"9"-9651,-2 13-1151,1 1 1,0-1-1,2 1 0,0 0 1,2 0-1,1 0 1,8 42-1,6-23-1526,-11-31 0,0 1 1,-1-1-1,0 1 1,-1 0-1,-1 0 0,2 15 1,-4-27 977,0 0 1,0 1-1,-1-1 0,1 1 1,0-1-1,0 0 1,-1 1-1,1-1 0,0 0 1,0 1-1,-1-1 1,1 0-1,0 0 0,-1 1 1,1-1-1,-1 0 1,1 0-1,0 0 0,-1 1 1,1-1-1,-1 0 1,1 0-1,0 0 0,-1 0 1,1 0-1,-1 0 1,1 0-1,-1 0 0,1 0 1,0 0-1,-1 0 1,1 0-1,-1 0 0,1 0 1,-1 0-1,1-1 1,0 1-1,-1 0 0,1 0 1,-1 0-1,1-1 1,0 1-1,-1 0 0,1 0 1,-1-1-1,-20-11-717,-9-13 875,12 11 2678,1 0 0,1-2 0,-28-32 0,44 47-2729,-1 1 1,1 0-1,0-1 0,0 1 1,-1 0-1,1-1 0,0 1 1,0 0-1,0-1 0,0 1 1,0 0-1,0-1 1,-1 1-1,1-1 0,0 1 1,0 0-1,0-1 0,0 1 1,0-1-1,0 1 0,1-1 1,-1 1-1,0 0 0,0-1 1,0 1-1,0 0 0,0-1 1,1 1-1,-1 0 0,0-1 1,0 1-1,1 0 0,-1-1 1,17-8 773,28 1 330,-38 7-1064,16-2-189,49-8-2178,-1-7-3658,-31 4-6618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40 284 10378,'4'-8'2141,"-2"4"-1866,3-6 631,-1 0-1,0-1 1,0 1-1,-1-1 1,0 0 0,-1 0-1,0 0 1,-1 0-1,0-22 1,-1 33-866,0-1-1,0 0 1,0 1-1,0-1 1,0 0-1,0 1 1,0-1-1,-1 0 1,1 1-1,0-1 1,0 0-1,-1 1 1,1-1-1,0 1 1,-1-1-1,1 0 1,0 1-1,-1-1 1,1 1-1,-1-1 1,1 1-1,-1-1 1,1 1 0,-1 0-1,0-1 1,1 1-1,-1 0 1,1-1-1,-1 1 1,0 0-1,1 0 1,-1-1-1,0 1 1,1 0-1,-1 0 1,0 0-1,1 0 1,-1 0-1,0 0 1,1 0-1,-1 0 1,0 0-1,1 0 1,-1 1 0,0-1-1,1 0 1,-1 0-1,0 1 1,1-1-1,-1 0 1,1 1-1,-1-1 1,0 0-1,1 1 1,-1-1-1,1 1 1,-1-1-1,1 1 1,-1 0-1,-3 2-19,1 0-1,0 1 0,-1-1 0,1 1 0,1-1 1,-1 1-1,-2 5 0,1-1-1,1 0 1,0 1-1,1-1 0,0 1 0,0-1 0,1 1 1,0 0-1,0 0 0,1-1 0,1 1 1,1 17-1,-1-24-12,0-1 0,1 1 1,-1 0-1,0-1 0,0 1 1,1-1-1,-1 1 0,1-1 0,-1 0 1,1 1-1,0-1 0,-1 0 0,1 0 1,0 0-1,0 0 0,0-1 0,-1 1 1,1 0-1,0-1 0,0 1 0,0-1 1,0 0-1,0 0 0,0 0 0,0 0 1,0 0-1,0 0 0,0 0 1,4-1-1,3 0 50,-1-1 0,1 1-1,0-2 1,0 1 0,13-6 0,-6-1-6,-1 0 0,0-1 0,0 0 1,-1-1-1,0-1 0,-1 0 0,0-1 0,13-17 0,-19 21 106,0-1-1,0 0 1,0 0-1,-1-1 0,-1 0 1,0 0-1,0 0 1,-1-1-1,-1 1 0,0-1 1,-1 0-1,3-24 1,-6 36-149,1 1 1,0-1-1,0 0 0,-1 0 1,1 1-1,0-1 0,-1 0 1,1 0-1,0 1 1,-1-1-1,1 0 0,0 0 1,-1 0-1,1 0 0,-1 0 1,1 1-1,0-1 1,-1 0-1,1 0 0,0 0 1,-1 0-1,1 0 0,-1 0 1,1 0-1,0 0 1,-1-1-1,1 1 0,-1 0 1,1 0-1,0 0 0,-1 0 1,1 0-1,0-1 1,-1 1-1,1 0 0,0 0 1,-1-1-1,1 1 0,0 0 1,-1 0-1,1-1 1,0 1-1,0 0 0,0-1 1,-1 1-1,1 0 0,0-1 1,0 1-1,0 0 1,0-1-1,-1 1 0,1-1 1,0 1-1,0 0 0,0-1 1,0 1-1,0-1 1,0 1-1,0 0 0,0-1 1,0 1-1,0 0 0,1-1 1,-1 1-1,0-1 1,0 1-1,0 0 0,1-1 1,-21 25 1,13-11 20,1 0 0,0 0 1,1 1-1,0 0 0,1-1 1,1 1-1,0 1 0,1-1 1,1 0-1,0 1 1,2 22-1,-1-34-26,0 0 1,1-1-1,0 1 1,-1-1-1,1 1 0,0-1 1,0 1-1,0-1 1,0 0-1,0 1 0,1-1 1,-1 0-1,1 0 1,0 0-1,-1 0 0,1 0 1,0-1-1,0 1 1,0 0-1,4 2 0,-1-2 8,0 0-1,-1 0 1,1-1-1,0 0 1,0 1-1,0-1 1,0-1-1,0 1 1,0-1-1,7 0 1,-1-1-2,0 0 1,0-1 0,0 0-1,0 0 1,0-1-1,0-1 1,-1 0 0,1 0-1,11-8 1,-14 7-16,-1-1 0,0 0 1,0 0-1,0 0 0,-1-1 0,0 0 1,0 0-1,0 0 0,-1-1 0,0 0 1,-1 0-1,4-10 0,-12 30-29,1 2-1,0-1 0,0 0 1,0 24-1,3-35 44,-1 0 0,1 1 0,0-1 0,0 0 0,0 1 0,0-1-1,1 0 1,-1 1 0,1-1 0,-1 0 0,1 0 0,0 0 0,0 1 0,0-1 0,0 0 0,0 0 0,0 0 0,0 0-1,1 0 1,-1-1 0,1 1 0,0 0 0,-1-1 0,1 1 0,0-1 0,0 1 0,0-1 0,0 0 0,0 0 0,0 0-1,0 0 1,1 0 0,-1-1 0,0 1 0,0-1 0,1 1 0,3-1 0,0 0 8,0 0 1,-1 0-1,1-1 1,0 0-1,0 0 1,-1-1-1,1 0 1,-1 0-1,1 0 0,-1 0 1,0-1-1,0 0 1,0 0-1,0 0 1,-1-1-1,1 0 1,-1 0-1,0 0 1,0 0-1,6-9 0,-5 5 3,0 0 0,0 0-1,-1 0 1,0-1-1,0 1 1,-1-1 0,0 0-1,-1 0 1,0 0-1,0 0 1,-1-1 0,0-10-1,-1 18-13,0 1 1,0-1-1,0 1 0,0-1 0,0 0 1,-1 1-1,1-1 0,0 1 1,-1-1-1,1 1 0,-1-1 0,0 1 1,1-1-1,-1 1 0,-2-3 0,3 4-5,-1-1 0,1 1-1,-1 0 1,0-1 0,1 1-1,-1 0 1,1-1-1,-1 1 1,0 0 0,0 0-1,1-1 1,-1 1 0,0 0-1,1 0 1,-1 0 0,0 0-1,1 0 1,-1 0-1,0 0 1,0 0 0,1 0-1,-1 1 1,0-1 0,0 0-1,-1 1-5,-1 1 0,1-1 0,0 0 0,-1 1 0,1-1 0,0 1 0,0 0 0,0 0 0,1-1 0,-1 1 0,0 1 0,1-1 0,-1 0 0,1 0 0,0 0 0,-2 6 0,1-5 19,0 1-1,1 0 0,0-1 1,0 1-1,0 0 0,1 0 1,-1 0-1,1 0 0,0 0 1,0 0-1,0 0 0,1 0 1,-1 0-1,1 0 0,0 0 1,0 0-1,0-1 0,1 1 1,-1 0-1,1-1 0,0 1 1,0-1-1,0 1 0,1-1 1,-1 0-1,4 3 0,-2-2-117,0-1 1,0 0-1,0 0 0,1-1 0,0 1 0,-1-1 1,1 0-1,7 2 0,-4-2-669,0 0 1,0 0-1,0-1 0,1 0 0,10-1 0,-18 0 498,0 0 1,0 0-1,0 0 0,0 0 0,0 0 0,0 0 0,0 0 0,0 0 0,0 0 0,0-1 0,0 1 0,0 0 0,0-1 0,0 1 0,0-1 0,0 1 0,0-1 0,0 1 0,0-1 0,-1 0 0,1 0 0,0 1 0,0-1 0,-1 0 0,1 0 0,0 0 0,-1 1 0,1-1 0,-1 0 0,0 0 0,1 0 0,0-2 0,3-18-7988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14446,'0'0'8584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84 5285,'0'0'14184,"0"11"-13180,-2 30-352,0-16-413,1 0 1,1-1-1,1 1 0,1 0 0,7 33 0,-7-55-226,-1 1 1,0-1-1,1 0 0,-1 1 0,1-1 1,0 0-1,0 0 0,1 0 1,-1 0-1,0 0 0,1-1 0,0 1 1,0-1-1,0 0 0,0 1 1,0-1-1,0 0 0,6 2 0,-4-3 43,0 1-1,0-1 0,1 0 0,-1-1 1,0 1-1,1-1 0,-1 0 0,0-1 1,1 1-1,-1-1 0,9-2 0,1-2 65,-1 0 0,0 0-1,0-2 1,0 0-1,-1 0 1,0-1-1,0-1 1,12-11-1,-10 6-93,0 0 1,-2-1-1,0-1 0,-1 0 0,20-34 0,-26 39-1,-1 0 0,0 0-1,0 0 1,-1-1-1,-1 0 1,0 0-1,-1 0 1,0 0-1,-1 0 1,0-23-1,-5 29-145,-3 13 51,-4 13 26,6-6 54,0 1 0,1 0 0,1 0-1,0 1 1,1-1 0,1 0-1,0 1 1,1 0 0,3 20 0,-2-30-6,0 0 0,0 0 0,1-1 0,-1 1 0,1 0 1,1-1-1,-1 0 0,1 1 0,0-1 0,0 0 0,0 0 1,1-1-1,-1 1 0,1-1 0,0 1 0,1-1 0,-1-1 0,1 1 1,0-1-1,0 1 0,0-1 0,0-1 0,0 1 0,1-1 0,-1 0 1,1 0-1,7 2 0,-4-3 4,0 1 0,0-1 0,0 0 1,0-1-1,0 0 0,0-1 0,1 0 0,-2 0 0,1-1 0,0 0 1,0 0-1,0-1 0,-1 0 0,11-6 0,-14 6 8,1 0 0,-1-1 0,0 0-1,0 0 1,0 0 0,-1-1 0,1 0-1,-1 0 1,0 0 0,-1 0 0,1 0 0,-1-1-1,0 0 1,0 1 0,-1-1 0,0 0 0,0-1-1,0 1 1,-1 0 0,2-12 0,-1-2 190,-1 1 1,-1-1-1,-2-21 1,1 35-193,0-1-1,0 1 1,0-1-1,-1 1 1,0 0 0,0 0-1,-1 0 1,0 0 0,0 0-1,0 0 1,-1 1 0,-8-11-1,11 15-56,0 0 0,0 0 0,0 0 0,-1 0 0,1 0 0,0 0 0,-1 0 0,1 1 0,0-1 0,-1 0 0,1 1 0,-1-1 0,0 1 0,1 0 0,-1-1 0,1 1 0,-1 0 0,-2 0 0,3 0-49,0 0 0,0 0 0,1 1-1,-1-1 1,0 0 0,0 1 0,0-1 0,0 1 0,1-1 0,-1 1 0,0-1 0,1 1 0,-1 0 0,0-1 0,1 1 0,-1 0 0,1-1 0,-1 1 0,1 0-1,-1 0 1,1 0 0,-1-1 0,1 1 0,0 0 0,0 0 0,-1 0 0,1 0 0,0 0 0,0 0 0,0-1 0,0 3 0,-1 19-3146,3 2-3347,7 1-3168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58 6406,'0'0'17537,"-7"9"-16550,5-5-899,-5 5 193,0 0 0,1 1 0,0 0 0,-6 15 0,11-24-268,1 1 1,-1-1 0,0 1-1,1-1 1,-1 0-1,1 1 1,0-1 0,-1 1-1,1-1 1,0 1-1,0-1 1,0 1 0,0-1-1,0 1 1,0-1-1,0 1 1,0-1 0,1 1-1,-1-1 1,0 0-1,1 1 1,0-1 0,-1 1-1,1-1 1,0 0-1,0 0 1,-1 1 0,1-1-1,0 0 1,0 0-1,0 0 1,0 0 0,1 0-1,-1 0 1,0 0-1,0 0 1,1-1 0,-1 1-1,0 0 1,1-1 0,-1 1-1,1-1 1,-1 1-1,1-1 1,-1 0 0,0 0-1,1 1 1,-1-1-1,3-1 1,2 2-29,0-1 0,-1 1 0,1-2 1,-1 1-1,1-1 0,0 0 0,-1 0 0,1 0 0,-1-1 0,0 1 0,1-1 1,-1-1-1,0 1 0,0-1 0,0 0 0,-1 0 0,1 0 0,-1-1 1,1 0-1,-1 0 0,5-7 0,-4 5-8,-1-1-1,1 0 1,-2 0-1,1 0 1,-1 0 0,0-1-1,-1 0 1,0 1-1,0-1 1,0 0 0,-1 0-1,0 0 1,-1 0-1,0-14 1,0 22 21,0-1 0,0 1 0,0-1 0,0 1 0,0 0 1,0-1-1,0 1 0,0-1 0,0 1 0,0 0 0,0-1 0,0 1 0,-1-1 0,1 1 0,0 0 1,0-1-1,0 1 0,0-1 0,-1 1 0,1 0 0,0-1 0,0 1 0,-1 0 0,1 0 0,0-1 0,-1 1 1,1 0-1,0-1 0,-1 1 0,1 0 0,0 0 0,-1 0 0,1 0 0,-1-1 0,1 1 0,0 0 1,-1 0-1,1 0 0,-1 0 0,1 0 0,0 0 0,-1 0 0,1 0 0,-1 0 0,1 0 0,0 0 0,-1 0 1,1 0-1,-1 0 0,1 1 0,0-1 0,-1 0 0,1 0 0,-1 0 0,1 0 0,0 1 0,-1-1 1,1 0-1,0 0 0,-1 1 0,-18 21-122,17-17 125,0 1 0,0 0 0,1 1 1,-1-1-1,1 0 0,1 0 0,-1 0 0,1 1 1,0-1-1,0 0 0,1 1 0,0-1 0,3 11 1,-3-13-171,1-1 0,-1 1 0,1-1 0,0 0 0,0 0 0,0 0 0,1 0 0,-1 0 0,1 0 0,-1 0 0,1-1 0,0 1 0,0-1 0,0 0 1,0 0-1,1 0 0,-1 0 0,0-1 0,1 1 0,-1-1 0,1 0 0,0 0 0,-1 0 0,5 0 0,2 0-933,-1 0 0,1 0 0,-1-1 0,17-1 0,16-12-5458,-9-9-2611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13132,'0'0'4693,"-9"6"-1784,2 0-2594,-1 1 0,2-1-1,-1 1 1,1 0 0,-1 1-1,2 0 1,-1 0-1,1 0 1,1 0 0,0 1-1,0 0 1,0 0 0,1 0-1,0 0 1,1 0 0,-2 16-1,3-16-212,0 0 0,1 0 1,0 1-1,0-1 0,1 0 0,0 0 0,1 0 0,0 0 0,0 0 0,4 10 0,-3-15-135,-1 0 0,0-1 0,1 1 0,-1 0 0,1-1 0,0 1 0,0-1 0,1 0 0,-1 0 0,1 0 0,-1-1 0,1 1 0,0-1 0,0 0 0,0 0 0,0 0 0,0 0 0,1-1-1,-1 0 1,0 0 0,1 0 0,5 0 0,0 0-202,0-1 0,0 0 0,0 0 0,0-1 0,0-1 0,-1 1 1,1-2-1,-1 1 0,1-2 0,-1 1 0,0-1 0,0 0 0,12-8 0,-4 3 353,-17 9-76,1-1 0,0 1 0,-1 0-1,1-1 1,-1 1 0,1 0 0,0-1 0,-1 1-1,1 0 1,0 0 0,0 0 0,-1-1-1,1 1 1,0 0 0,-1 0 0,1 0-1,0 0 1,-1 0 0,1 1 0,0-1 0,0 0-1,-1 0 1,1 0 0,0 0 0,-1 1-1,1-1 1,0 0 0,-1 1 0,1-1 0,-1 1-1,1-1 1,-1 0 0,2 2 0,6 23 856,-8-23-852,0 0 0,0 0 0,0 0-1,1 0 1,-1 0 0,0 0 0,1-1 0,0 1-1,-1 0 1,1 0 0,0 0 0,0-1 0,0 1-1,0 0 1,0-1 0,0 1 0,1-1 0,-1 1-1,0-1 1,1 0 0,-1 1 0,1-1 0,0 0-1,-1 0 1,1 0 0,2 1 0,-2-2-25,0 0-1,0 0 1,1 0 0,-1 0 0,0 0-1,0-1 1,0 1 0,0-1 0,0 1 0,0-1-1,0 1 1,0-1 0,0 0 0,0 0 0,-1 0-1,1 0 1,0-1 0,-1 1 0,1 0-1,0-1 1,-1 1 0,0-1 0,1 1 0,-1-1-1,0 0 1,0 0 0,0 0 0,0 1 0,0-1-1,0 0 1,0 0 0,-1 0 0,1 0 0,-1 0-1,0 0 1,1-1 0,-1-1 0,2-12-5,0 0 1,-1 1 0,-1-28 0,-1 38-4,2 2-52,-1 0 0,0 1 1,-1-1-1,1 0 0,0 1 0,-1-1 1,0 1-1,1-1 0,-1 1 0,0-1 0,0 1 1,-1-1-1,1 1 0,0 0 0,-1-1 1,1 1-1,-1 0 0,0 0 0,0 0 1,0 1-1,0-1 0,-2-2 0,2 4-607,12 12-2434,-3-7 1774,0-1 0,1 1 0,0-2 0,-1 1 0,2-1-1,-1 0 1,0-1 0,0 0 0,1 0 0,0 0 0,11-1 0,18 2-5784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15 5285,'0'0'20964,"-10"-4"-20601,-31-6-86,40 10-268,0 0 0,-1 0-1,1 0 1,0 1 0,-1-1-1,1 0 1,0 1 0,-1-1-1,1 1 1,0 0 0,0-1-1,0 1 1,0 0 0,-1 0-1,1-1 1,0 1 0,0 0-1,1 0 1,-1 0 0,0 0-1,0 1 1,0-1 0,1 0-1,-1 0 1,0 0 0,1 1-1,-1-1 1,1 0 0,0 0-1,-1 1 1,1-1 0,0 1-1,0-1 1,0 2 0,-1-1-55,1 0 1,0 1-1,-1-1 0,1 0 1,0 0-1,0 0 1,1 1-1,-1-1 0,0 0 1,1 0-1,-1 0 1,1 0-1,0 0 0,0 0 1,0 0-1,0 0 1,0 0-1,0 0 0,2 3 1,8 1-563,0-1 1,0 0 0,0 0-1,1-1 1,-1 0-1,1-1 1,12 2-1,-10-3 365,1 2 0,-1 0 0,-1 0 0,20 10 0,-33-14 316,0 0 0,0 0 0,1 0 0,-1 0 0,0 0 0,0 0-1,0 0 1,1 0 0,-1 0 0,0 0 0,0 0 0,0 1 0,0-1 0,0 0 0,1 0 0,-1 0 0,0 0 0,0 0 0,0 0 0,0 1 0,0-1 0,1 0 0,-1 0 0,0 0 0,0 0 0,0 1 0,0-1 0,0 0 0,0 0 0,0 0 0,0 0-1,0 1 1,0-1 0,0 0 0,0 0 0,0 0 0,0 1 0,0-1 0,0 0 0,0 0 0,0 0 0,0 1 0,0-1 0,0 0 0,0 0 0,0 0 0,0 0 0,0 1 0,-1-1 0,1 0 0,-13 5 1217,-20 1-569,32-6-544,-28 4 646,20-2-908,-1 0 0,0-1 1,0 0-1,0 0 0,0-1 0,0-1 0,-16-2 1,30-3-5499,23-13-1732,3 7-2107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104 314 12716,'0'0'9876,"-10"0"-9187,4 0-539,0 1 0,1-1 1,-1 1-1,1 1 0,-1-1 1,1 1-1,-1 0 0,1 0 1,-9 5-1,12-5-58,-1-1-1,1 1 1,0-1-1,0 1 1,0 0-1,1 0 1,-1 0-1,0 0 1,1 0-1,-1 0 1,1 1-1,0-1 1,0 0 0,0 1-1,0-1 1,0 1-1,0-1 1,1 1-1,-1-1 1,1 1-1,-1 0 1,1-1-1,0 1 1,0 0-1,1-1 1,-1 1-1,0-1 1,1 1-1,1 3 1,-1-3-75,0-1-1,0 1 1,1-1-1,-1 1 1,1-1-1,0 0 1,0 0-1,0 1 1,0-1 0,0 0-1,0-1 1,1 1-1,-1 0 1,1-1-1,-1 1 1,1-1-1,-1 0 1,1 0-1,0 0 1,0 0 0,-1 0-1,1-1 1,0 1-1,0-1 1,4 0-1,5 1-20,1 0 1,0-1-1,0 0 0,16-3 0,-19 0-46,-1 1 0,0-1 1,0-1-1,0 0 0,0 0 0,0-1 0,-1 0 1,0 0-1,0-1 0,0 0 0,-1 0 0,0-1 1,0 0-1,0 0 0,-1-1 0,0 1 0,-1-2 1,0 1-1,0 0 0,0-1 0,3-11 0,-3 7 49,0 1-1,-1-1 0,0 0 1,-1 0-1,-1 0 0,0 0 0,0-1 1,-2 1-1,1 0 0,-2-1 1,0 1-1,-1 0 0,0-1 1,-8-24-1,8 33 20,0 0-1,-1 0 1,1 0-1,-1 1 1,-1-1-1,1 1 1,-1 0 0,1 0-1,-1 0 1,0 1-1,0-1 1,-1 1-1,1 0 1,-1 0-1,0 0 1,0 1 0,0 0-1,0 0 1,0 0-1,0 0 1,-8-1-1,9 3 1,0-1-1,0 1 1,0 0-1,0 0 0,0 0 1,0 0-1,0 1 0,0 0 1,0-1-1,0 1 1,0 1-1,1-1 0,-1 1 1,0-1-1,1 1 0,-1 0 1,1 0-1,-1 1 0,1-1 1,0 1-1,0-1 1,0 1-1,1 0 0,-1 0 1,1 1-1,-1-1 0,1 0 1,0 1-1,-2 5 1,3-6-25,-1 0 0,1 0 0,0 0 0,0 0 0,1 0 0,-1 1 0,1-1 0,-1 0 1,1 1-1,0-1 0,0 0 0,0 0 0,1 1 0,-1-1 0,1 0 0,0 0 0,0 1 1,0-1-1,0 0 0,1 0 0,-1 0 0,1 0 0,0-1 0,0 1 0,0 0 0,0-1 1,0 1-1,0-1 0,1 0 0,-1 0 0,5 4 0,9 4-320,0 0 1,0-1-1,1-1 0,26 10 1,-16-7-452,-18-7 743,0 0 0,0 0 0,-1 1 0,0 0 0,0 1 0,0 0 0,-1 0 0,13 12 0,-18-15 88,0 0-1,0 0 1,-1 0-1,1 0 1,-1 0 0,1 0-1,-1 0 1,0 1 0,0-1-1,-1 0 1,1 1-1,-1-1 1,1 1 0,-1-1-1,0 0 1,0 1-1,-1-1 1,1 1 0,-1-1-1,1 0 1,-1 1-1,0-1 1,-1 0 0,1 0-1,0 0 1,-1 1 0,-3 3-1,4-4-481,-4 4-1056,0-5-4304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3651,'0'0'673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21140,'0'0'3459,"-21"60"-2274,7-25-96,-6 6-384,1 1-256,1 1-193,-3-5-192,5-5-32,0-4-32,5-8-256,-1-7-385,5-9-736,-2-5-1026,0 0-800,-1-11-3043,-4-12-4131</inkml:trace>
  <inkml:trace contextRef="#ctx0" brushRef="#br0" timeOffset="1">0 132 13100,'0'0'10282,"31"47"-8072,-12-32-704,0-1-545,8-2-353,1-3-448,1-1-128,-1 0-736,-1-2-1603,-8-1-2273,-3-1-2915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112 124 3812,'0'0'4970,"8"-6"-3785,6-4-779,28-22 2742,-37 28-2200,0 0 0,-1 0 0,1-1 0,-1 1 0,0-1 1,4-7-1,-8 11-863,1 1 0,-1-1 0,0 1 0,0-1 0,1 1 0,-1-1 0,0 0 1,0 1-1,0-1 0,0 1 0,0-1 0,0 1 0,0-1 0,0 0 0,0 1 0,0-1 0,0 1 1,0-1-1,0 1 0,0-1 0,-1 1 0,1-1 0,0 0 0,0 1 0,-1-1 0,1 1 0,0-1 1,-1 1-1,1 0 0,0-1 0,-1 1 0,1-1 0,-1 1 0,1 0 0,-1-1 0,1 1 0,-1 0 1,1-1-1,-1 1 0,1 0 0,-1 0 0,1 0 0,-1-1 0,1 1 0,-1 0 0,1 0 0,-1 0 0,0 0 1,1 0-1,-1 0 0,1 0 0,-1 0 0,1 0 0,-2 1 0,-35 2 328,28-1-392,0 1 0,1 0 1,-1 1-1,1-1 0,0 2 1,0-1-1,1 1 0,-1 1 1,1-1-1,0 1 0,0 0 1,1 1-1,0 0 1,0 0-1,0 0 0,1 1 1,0-1-1,1 1 0,0 0 1,0 1-1,0-1 0,1 1 1,1 0-1,-1-1 0,1 1 1,1 0-1,0 0 0,0 11 1,1-18-13,0 0 0,1 0 0,-1 0 0,1 0 0,-1 0-1,1-1 1,0 1 0,0 0 0,0 0 0,0-1 0,0 1 0,0 0 0,0-1 0,0 0 0,1 1 0,-1-1 0,1 0 0,-1 1 0,1-1 0,-1 0 0,1 0 0,0 0 0,-1 0-1,1-1 1,0 1 0,0 0 0,0-1 0,0 1 0,-1-1 0,1 0 0,0 1 0,0-1 0,0 0 0,0 0 0,0 0 0,0-1 0,3 0 0,4 1 36,0-1 1,0-1-1,0 1 1,0-2 0,-1 1-1,1-1 1,8-4-1,1-3-11,0-1-1,-1 0 0,-1-2 1,1 0-1,22-24 0,-29 27 33,-1-1-1,1 0 1,-2-1 0,0 0-1,0-1 1,-1 0-1,-1 0 1,9-23 0,-13 21 441,-11 23-444,-9 26-126,15-26 88,0 0 0,1 0-1,0 0 1,1 1 0,0-1 0,0 0 0,0 1 0,1-1 0,1 1 0,-1-1 0,4 16 0,-3-20-118,1 1 0,-1-1 1,1 0-1,0 0 0,0 0 1,0 0-1,1 0 0,0 0 0,5 7 1,-5-9-252,0 1-1,0-1 1,1 1 0,-1-1-1,0 0 1,1 0 0,-1-1 0,1 1-1,0-1 1,-1 1 0,1-1-1,7 1 1,15-1-5384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4773,'0'0'4135,"-2"7"5722,-1 6-5160,0 2-4741,0 0 0,1 0 0,0 30 0,2-44 46,0 0 1,0 0-1,0-1 0,1 1 0,-1 0 0,0 0 1,1-1-1,-1 1 0,1 0 0,-1-1 1,1 1-1,-1 0 0,1-1 0,0 1 1,-1-1-1,1 1 0,-1-1 0,1 1 0,0-1 1,0 1-1,-1-1 0,1 0 0,0 1 1,0-1-1,-1 0 0,1 0 0,0 1 1,0-1-1,1 0 0,34 2 181,-32-2-174,-1-1-1,1 1 0,-1 0 1,1 1-1,0-1 1,-1 1-1,1 0 0,5 2 1,5 14-656,-4-3-4926,-5-12-704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61 7143,'0'0'3336,"3"-8"-1307,14-44 3128,-29 86-191,-10 25-1884,12-30-2835,2-1 1,0 1-1,-4 38 1,12-65-243,-1 1 0,1-1 0,0 0 1,0 1-1,0-1 0,0 1 0,0-1 0,1 0 1,-1 1-1,1-1 0,-1 0 0,1 1 1,0-1-1,0 0 0,0 0 0,0 0 1,1 0-1,-1 0 0,3 3 0,-3-4 8,1 0-1,0 1 0,0-1 1,-1-1-1,1 1 1,0 0-1,0 0 0,0-1 1,0 1-1,0-1 1,0 0-1,0 1 0,0-1 1,0 0-1,0 0 0,0 0 1,0-1-1,3 1 1,2-2-31,1 0 0,0-1 0,-1 1 0,0-2 1,0 1-1,0-1 0,0 0 0,0 0 0,-1 0 1,10-9-1,-5 2-88,0 0 1,-1-1-1,14-20 1,-40 92 164,13-50-54,0 0 0,1 0 1,1 0-1,-1 1 0,1-1 1,1 0-1,1 18 0,0-27-9,-1 0 0,0 0-1,1 0 1,-1 0 0,1 0-1,-1 0 1,1 0 0,-1 0-1,1 0 1,0 0-1,0 0 1,-1-1 0,1 1-1,0 0 1,0-1 0,0 1-1,0 0 1,0-1-1,0 1 1,0-1 0,0 1-1,0-1 1,0 0 0,0 1-1,0-1 1,0 0 0,0 0-1,0 0 1,0 0-1,0 0 1,0 0 0,0 0-1,0 0 1,1 0 0,-1 0-1,0-1 1,0 1 0,2-1-1,1 0-221,0-1-1,0 1 0,1-1 1,-1 1-1,0-1 0,0 0 1,-1-1-1,7-3 0,20-31-3705,-9-8-3725,-12 9-426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12236,'0'0'10922,"-7"51"-11883,27-44-2114,1-3-3427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62 134 12204,'0'0'5055,"-6"9"-2562,-1 0-2047,1-1-4,1-1 0,-1 1 1,1 0-1,1 0 1,-1 1-1,2-1 0,-1 1 1,1 0-1,0 0 0,-2 13 1,5-21-451,0-1 0,1 1 0,-1 0 0,0 0 0,1 0 0,-1-1 0,0 1 0,1 0 0,-1 0 0,1-1 0,-1 1 0,1-1 0,-1 1 0,1 0 0,-1-1 1,1 1-1,0-1 0,-1 1 0,1-1 0,0 1 0,0-1 0,-1 0 0,1 1 0,0-1 0,0 0 0,-1 0 0,1 1 0,0-1 0,0 0 0,0 0 0,0 0 0,-1 0 0,1 0 0,0 0 0,0 0 1,0 0-1,0-1 0,-1 1 0,2-1 0,2 1-51,-1 0 0,0-1 0,0 0 0,1 0 0,-1 0 0,0 0 0,0 0 0,0-1 0,4-2 0,2-5-96,-1 0-1,0-1 1,0 0-1,-1 0 1,0-1 0,-1 0-1,0 0 1,-1 0-1,6-17 1,-5 11 230,-1-1 0,0 0 0,-2 0-1,0-1 1,1-29 0,-15 50 881,-3 9-874,1 0 1,1 2-1,0-1 1,0 2-1,2 0 0,-1 0 1,2 0-1,-12 23 1,20-35-129,0 1 0,-1-1 0,1 1 0,0 0 0,0-1 0,0 1 0,0 0 0,1 0 1,-1 0-1,1-1 0,0 1 0,0 0 0,0 0 0,0 0 0,0 0 0,1 0 0,-1-1 0,1 1 0,-1 0 0,1 0 1,0-1-1,1 1 0,-1 0 0,0-1 0,1 1 0,-1-1 0,1 0 0,0 1 0,-1-1 0,1 0 0,0 0 0,1 0 1,-1 0-1,0-1 0,3 2 0,7 5-1361,0 0 0,1-1 0,0-1 0,1-1 0,20 7 0,-13-10-2282,-12-2 635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15182,'0'0'7415,"-1"12"-6651,-21 88 751,13-65-1276,1 1 0,-7 72-1,15-108-234,0 1-1,0-1 0,0 0 1,0 1-1,0-1 1,0 0-1,0 1 1,0-1-1,0 0 0,0 1 1,1-1-1,-1 0 1,0 1-1,0-1 1,0 0-1,0 1 0,1-1 1,-1 0-1,0 0 1,0 1-1,1-1 0,-1 0 1,0 0-1,0 1 1,1-1-1,-1 0 1,0 0-1,1 0 0,-1 1 1,0-1-1,1 0 1,-1 0-1,0 0 1,1 0-1,-1 0 0,1 0 1,17-4 153,16-15 56,-19 6-176,-2-1 0,1 0 1,-2-1-1,0-1 1,-1 0-1,0 0 0,-2-1 1,0 0-1,0-1 0,-2 0 1,7-25-1,-14 42-944,0 8-5654,0 3-240</inkml:trace>
  <inkml:trace contextRef="#ctx0" brushRef="#br0" timeOffset="1">97 241 9225,'0'0'10185,"-7"60"-7814,8-48-994,15-1-416,4-5-481,3-4-320,0-2-960,1 0-1859,7-4-1793,-8-11-1954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31 256 17200,'0'0'8200,"9"5"-7479,0-1-646,0 0 1,1-1-1,0 0 1,-1-1 0,14 2-1,-20-3-68,0-1 0,0 0 0,0 0 1,0 0-1,0 0 0,0-1 0,0 1 0,0-1 0,0 1 0,0-1 1,5-3-1,-7 3-14,1 0 1,-1 0 0,0 0 0,0 0 0,1 0-1,-1 0 1,0-1 0,0 1 0,0 0 0,0-1-1,0 1 1,-1-1 0,1 1 0,0-1-1,-1 0 1,1 1 0,-1-1 0,0 1 0,1-1-1,-1 0 1,0 0 0,0 1 0,0-4-1,0 4 4,0 1 0,0-1 0,0 0 0,0 0 0,-1 0 0,1 0 0,0 0-1,0 0 1,-1 0 0,1 0 0,-1 0 0,1 1 0,0-1 0,-1 0 0,0 0-1,1 0 1,-1 1 0,1-1 0,-1 0 0,0 1 0,0-1 0,1 1 0,-1-1-1,0 0 1,-2 0 0,-28-3-49,25 4 38,0 1 0,0 0-1,1 0 1,-1 1 0,0 0 0,0 0-1,1 0 1,-9 4 0,9-1 36,-1 1-1,0-1 1,1 1 0,0-1 0,0 2-1,1-1 1,-1 0 0,2 1 0,-1 0 0,1 0-1,-5 14 1,7-19-15,0 0 0,0 1 0,1-1 1,-1 0-1,1 1 0,0-1 0,-1 0 0,1 1 0,0-1 0,1 0 0,-1 1 1,0-1-1,1 0 0,-1 1 0,1-1 0,-1 0 0,1 0 0,0 1 0,0-1 1,0 0-1,1 0 0,-1 0 0,0 0 0,1 0 0,-1 0 0,1-1 0,0 1 1,-1-1-1,1 1 0,0-1 0,0 1 0,0-1 0,0 0 0,0 0 0,0 0 1,1 0-1,-1 0 0,0 0 0,0-1 0,1 1 0,3-1 0,1 2-131,1-2 0,-1 1 0,1-1 0,-1 0 0,1 0 0,-1-1 0,1 0 0,-1-1 0,1 0 0,-1 0 0,0 0 0,0-1 0,0 0 0,0 0 0,-1-1 0,10-6 0,-7 4-65,0-1 0,-1-1 0,0 1 1,0-1-1,-1-1 0,0 1 0,0-1 0,-1-1 1,0 1-1,7-17 0,-8 11 463,-9 17 349,-10 25 466,13-25-1041,0 1 0,0-1 0,1 1 0,-1 0 0,1-1 0,-1 1 0,1 0 0,0-1 0,0 1 0,0 0 0,0-1 0,1 1 0,-1 0 0,1-1 0,0 1 0,-1 0 0,1-1 0,0 1 0,3 3 0,-2-4-27,-1 0-1,1-1 1,0 1 0,0-1 0,0 0 0,0 0 0,0 0 0,0 0 0,0 0-1,0 0 1,0 0 0,0-1 0,1 1 0,-1-1 0,0 0 0,0 1 0,1-1-1,3 0 1,2-1-66,1 0-1,0-1 0,0 1 1,-1-1-1,1-1 0,-1 0 1,0 0-1,0-1 0,0 0 1,14-9-1,-7 0 2,-1 1 1,-1-2-1,-1 1 1,1-2-1,-2 0 0,0 0 1,-1-1-1,-1 0 0,0-1 1,-1 0-1,-1 0 0,-1-1 1,0 0-1,-1 0 0,-1 0 1,2-26-1,-9 34 1344,-6 18-961,-8 19-339,11-8 30,0 1-1,1 0 1,1 1-1,0-1 1,2 1-1,1-1 1,0 1-1,1 0 1,2-1 0,0 1-1,1-1 1,9 34-1,10-16-1030,-22-37 968,1 0 1,-1 0-1,1 0 1,-1-1-1,1 1 0,-1 0 1,1 0-1,0 0 0,-1-1 1,1 1-1,0 0 1,-1-1-1,1 1 0,0-1 1,0 1-1,0-1 0,0 1 1,0-1-1,0 1 1,-1-1-1,1 0 0,0 0 1,0 1-1,0-1 0,0 0 1,0 0-1,0 0 1,0 0-1,0 0 0,0 0 1,0 0-1,0-1 1,0 1-1,0 0 0,0-1 1,0 1-1,0 0 0,0-1 1,1 0-1,-1-1-4,0 0-1,0-1 1,0 1 0,-1 0-1,1 0 1,0-1-1,-1 1 1,0 0 0,0-1-1,0 1 1,0 0-1,0-1 1,0 1 0,0 0-1,-1-3 1,-10-37-1554,-18-8-1105,16 34 522,0 0 0,-1 1 0,-1 0 0,0 1 0,-24-16 0,28 22 1980,-1 1-1,0 0 0,-1 0 0,-14-4 0,4 7 3018,23 4-2740,0 0-1,-1 1 1,1-1 0,0 0 0,0 0 0,0 0-1,-1 0 1,1 1 0,0-1 0,0 0-1,0 0 1,0 0 0,0 1 0,-1-1 0,1 0-1,0 0 1,0 0 0,0 1 0,0-1-1,0 0 1,0 0 0,0 1 0,0-1 0,0 0-1,0 0 1,0 1 0,0-1 0,0 0-1,0 0 1,0 1 0,0-1 0,0 0 0,0 0-1,0 1 1,0-1 0,0 0 0,1 0-1,-1 1 1,0-1 0,0 0 0,0 0 0,2 3 314,0 0 0,0 0 1,1-1-1,-1 1 1,0-1-1,1 1 1,0-1-1,-1 0 0,1 0 1,4 2-1,8 3 260,1-1-1,0 0 0,1 0 0,-1-2 0,20 3 0,-4-3-542,57 1-1,-89-5-180,1 0 1,-1 0-1,0 0 0,1 0 0,-1 0 1,0 1-1,1-1 0,-1 0 0,0 0 0,1-1 1,-1 1-1,1 0 0,-1 0 0,0 0 1,1 0-1,-1 0 0,0 0 0,1 0 0,-1-1 1,0 1-1,1 0 0,-1 0 0,0 0 0,1-1 1,-1 1-1,0 0 0,0 0 0,1-1 1,-1 1-1,0 0 0,0-1 0,1 1 0,-1 0 1,0-1-1,0 1 0,0 0 0,0-1 0,0 1 1,0 0-1,1-1 0,-1 1 0,0-1 1,0 1-1,0 0 0,0-1 0,0 1 0,0 0 1,-1-1-1,1 1 0,0-1 0,0 1 0,0-3-720,0-16-5331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16400,'0'0'5701,"60"42"-6278,-39-41-4580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8360,'0'0'8744,"0"48"-7495,0-23-320,0 5-480,-1 0-257,-3 0-128,4-2-64,0-4-320,4-3-1058,3-8-1601,2-8-1409,-2-5-6534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142 160 11050,'0'0'7298,"0"-8"-5232,0 6-1973,-2-26 1291,1 27-1356,0 0 0,1 1 0,-1-1-1,0 0 1,0 0 0,0 1 0,1-1 0,-1 0 0,0 1 0,0-1 0,0 1 0,0-1 0,0 1 0,0 0 0,0-1 0,0 1 0,0 0 0,0 0 0,0 0 0,0-1 0,-1 1 0,1 0 0,0 1 0,0-1 0,0 0 0,0 0 0,0 0 0,0 1 0,0-1 0,0 0 0,0 1 0,0-1 0,0 1 0,-1 0 0,-5 3-3,0 0 0,0 0 1,0 0-1,1 1 1,0 0-1,-1 1 0,2 0 1,-1-1-1,1 2 0,-8 10 1,10-13 13,0 0 1,0 0-1,0 0 0,1 1 1,-1-1-1,1 1 0,0 0 1,0 0-1,1-1 0,-1 1 1,1 0-1,0 0 0,1 1 1,-1-1-1,1 0 1,0 0-1,1 10 0,0-14-31,0 0 0,0 0 0,0 0 0,0 0 0,0-1 1,0 1-1,0 0 0,0-1 0,0 1 0,0 0 0,0-1 0,0 1 0,1-1 0,-1 0 0,0 1 0,0-1 0,1 0 0,-1 0 0,0 0 0,0 0 0,1 0 0,-1 0 0,0 0 0,0 0 0,1 0 1,-1 0-1,2-1 0,35-9 215,-26 4-190,1 0 0,-1-1 0,0-1 0,0 0 0,-1-1 0,0 0 1,0 0-1,-1-1 0,12-15 0,-7 5 78,0 1 0,-2-2 0,0 0 0,15-36 0,-19 22 757,-10 28-368,-8 21-475,0 5-50,1 0-1,1 0 1,1 1-1,0 0 1,2 0-1,0 1 1,1-1-1,0 27 1,3-44-109,0-1 0,0 0 0,0 0 0,0 0 0,0 0 0,1 0 0,-1 1 0,1-1 0,-1 0 0,1 0 0,0 0 0,0 0 0,0 0 0,0 0 0,0-1 0,0 1 0,1 0 0,-1 0 0,0-1 0,1 1 0,0-1 0,-1 1 0,1-1 0,0 0 0,0 0 0,-1 0 0,1 0 0,0 0 0,0 0 0,0 0 0,1 0 0,-1-1 0,0 1 0,0-1 0,0 0 0,0 0 0,0 0 0,5 0 0,-1 0-487,-1-1-1,1 1 1,0-1-1,-1-1 1,1 1 0,-1-1-1,1 0 1,-1 0-1,0-1 1,0 1-1,0-1 1,0 0-1,0-1 1,4-4 0,32-36-4095,-18 10 4430,-8 5 2977,-4-2 3522,-14 27-107,-7 9-4635,-9 10-1366,13-9 87,0 0 1,1 0-1,0 0 1,0 0 0,1 1-1,0-1 1,0 1-1,0 1 1,1-1-1,0 0 1,1 1 0,-1-1-1,0 11 1,3-17-189,0 0 1,1-1 0,-1 1 0,1 0 0,-1 0 0,1 0-1,0-1 1,-1 1 0,1 0 0,0 0 0,-1-1-1,1 1 1,0-1 0,0 1 0,0-1 0,-1 1-1,1-1 1,0 1 0,0-1 0,0 0 0,0 0-1,0 1 1,0-1 0,0 0 0,0 0 0,0 0-1,0 0 1,0 0 0,0 0 0,0 0 0,0 0-1,1-1 1,36-5 109,-27 1-212,-1 0-1,-1-1 1,1 0 0,-1 0-1,0-1 1,0 0 0,-1-1-1,0 0 1,0 0 0,-1-1-1,10-16 1,-39 114-265,22-87 313,-1 0 1,1 0-1,0 0 0,-1 1 0,1-1 0,0 0 1,1 0-1,-1 0 0,0 0 0,1 1 1,-1-1-1,1 0 0,-1 0 0,1 0 0,0 0 1,0 0-1,0 0 0,0 0 0,0-1 1,1 1-1,-1 0 0,1 0 0,-1-1 0,1 1 1,1 1-1,2-1-316,-1 0 0,1-1 1,0 1-1,0-1 0,-1 0 1,1 0-1,0 0 0,0-1 1,0 0-1,7 0 0,25-3-3873,6-9-805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15951,'0'0'6833,"9"2"-5530,30 7-433,-37-9-795,0 1 0,0 0 0,-1 0 0,1 0 0,-1 0 0,1 0 0,-1 1 0,1-1 0,-1 0 0,0 1 0,0-1 0,1 1-1,-1-1 1,0 1 0,-1 0 0,1-1 0,0 1 0,0 0 0,-1 0 0,1-1 0,-1 1 0,1 0 0,-1 0 0,0 0 0,0 0 0,0 0 0,0 0 0,0 0 0,0 2 0,-1 0 109,1 1 0,-1-1 1,1 0-1,-2 1 0,1-1 1,0 0-1,-1 0 0,1 0 0,-1 0 1,-3 5-1,-81 79 1738,86-88-1921,-1 0 0,1 0 0,0 1 0,-1-1 0,1 0 0,0 0 0,0 0 0,-1 1 0,1-1 0,0 0 0,-1 0 0,1 1 0,0-1 0,0 0 0,0 0 0,-1 1 0,1-1 0,0 0 0,0 1 0,0-1 0,0 0 0,0 1 0,0-1 0,0 0 0,-1 1 0,1-1 0,0 0 0,0 1 0,0-1 0,0 0 0,1 1 0,-1-1 0,0 0 0,0 1 0,0-1 0,0 0 0,0 1 0,0-1 0,0 0 1,1 1-1,-1-1 0,0 0 0,0 1 0,0-1 0,1 0 0,-1 0 0,0 1 0,0-1 0,1 0 0,-1 0 0,1 1 0,25 0 7,31-13-971,-18-7-1985,-4-8-3318,-14 6-648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14574,'0'0'3950,"-10"2"-1441,-8 0-1884,0 2-1,0 1 0,-21 7 1,32-9-454,0-1 1,0 1 0,1 0-1,-1 1 1,1-1 0,0 1-1,0 0 1,0 1 0,1 0-1,0-1 1,0 2 0,0-1-1,-5 7 1,10-12-209,0 1 0,-1 0 1,1-1-1,0 1 0,0 0 0,-1 0 0,1-1 1,0 1-1,0 0 0,0 0 0,0-1 1,0 1-1,0 0 0,0 0 0,0-1 1,0 1-1,0 0 0,0 0 0,1-1 0,-1 1 1,0 0-1,0-1 0,1 1 0,-1 0 1,0-1-1,1 1 0,-1 0 0,1-1 1,-1 1-1,1-1 0,-1 1 0,1-1 1,-1 1-1,1-1 0,0 1 0,-1-1 0,1 0 1,0 1-1,-1-1 0,1 0 0,0 0 1,-1 1-1,2-1 0,39 9-1765,-32-8 1357,29 4-1769,-11-1 692,-1 0 0,40 12 0,-65-16 1634,-1 1 1,1-1-1,-1 0 0,1 0 1,0 0-1,-1 0 0,1 0 1,-1 1-1,1-1 0,-1 0 0,1 0 1,-1 1-1,1-1 0,-1 0 1,1 1-1,-1-1 0,1 1 1,-1-1-1,0 1 0,1-1 0,-1 1 1,1-1-1,-1 1 0,0-1 1,0 1-1,1-1 0,-1 1 1,0-1-1,0 1 0,0 0 0,0-1 1,0 1-1,0-1 0,1 1 1,-1 0-1,0-1 0,-1 2 1,-18 17 2585,-39 12 302,55-30-2695,-9 5 204,3-2-363,0 1 0,0-2 0,0 1 0,-1-1 0,0 0 0,1-1-1,-18 2 1,27-6-782,1 0-1,-1 0 0,0 0 1,1 1-1,0-1 0,-1 0 1,1 1-1,0-1 0,0 1 1,0-1-1,0 1 0,0-1 0,0 1 1,3-3-1,17-15-6959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16976,'0'0'3246,"-10"0"-1378,0 0-1612,-1 1 1,0 0-1,0 1 0,0 0 0,-19 7 1,24-7-193,0 0 0,0 1 0,0-1 0,1 1 0,-1 1 0,1-1 0,0 1 0,-1 0 0,2 0 0,-1 0 0,0 1 0,1 0 0,-5 7 1,8-12-77,1 1 0,0-1 1,-1 1-1,1-1 1,0 1-1,0-1 0,-1 1 1,1-1-1,0 1 1,0-1-1,0 1 1,0-1-1,0 1 0,0-1 1,0 1-1,0-1 1,0 1-1,0-1 0,0 1 1,0-1-1,0 1 1,0-1-1,0 1 1,1-1-1,-1 1 0,0-1 1,0 1-1,1-1 1,-1 1-1,0-1 0,1 1 1,-1-1-1,21 9-905,37-5-1144,-43-3 1647,-3 0 145,-5-1 233,0 0 0,0 0 0,1 1-1,-1 0 1,0 1 0,0 0 0,0 0 0,0 0-1,-1 1 1,8 3 0,-13-5 95,-1-1 0,0 0-1,1 0 1,-1 1 0,0-1 0,1 0-1,-1 1 1,0-1 0,0 0 0,1 1-1,-1-1 1,0 1 0,0-1 0,0 0-1,0 1 1,1-1 0,-1 0 0,0 1-1,0-1 1,0 1 0,0-1 0,0 1-1,0-1 1,0 0 0,0 1 0,0-1-1,0 1 1,-1-1 0,1 0 0,0 1-1,0-1 1,0 1 0,-1 0 0,-13 11 1089,-25 6-112,37-17-953,-23 9 204,-48 12 0,30-18-3936,27-4-2826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59 175 4356,'0'0'5146,"9"-9"-1484,-4 4-3332,0 2 187,-1-1 0,1-1 0,-1 1 0,0-1 0,0 0 0,-1 0 0,1 0 0,-1 0 0,0-1 0,0 1 0,-1-1 0,0 1 0,0-1-1,0 0 1,-1 0 0,2-9 0,-3 14-460,0 1-1,-1-1 1,1 1 0,0-1-1,0 0 1,0 1-1,0-1 1,-1 0-1,1 1 1,0-1-1,0 1 1,-1-1-1,1 0 1,-1 1 0,1-1-1,0 1 1,-1-1-1,1 1 1,-1 0-1,1-1 1,-1 1-1,1-1 1,-1 1-1,0 0 1,1-1-1,-1 1 1,1 0 0,-1 0-1,0 0 1,1-1-1,-1 1 1,0 0-1,1 0 1,-1 0-1,0 0 1,1 0-1,-1 0 1,0 0-1,1 0 1,-1 0 0,0 1-1,1-1 1,-1 0-1,1 0 1,-1 0-1,-1 1 1,-30 15 403,26-11-428,0 0-1,1 0 1,-1 1 0,1-1 0,0 2-1,0-1 1,1 0 0,-1 1-1,1 0 1,1 0 0,0 0-1,0 0 1,0 1 0,1-1-1,-3 16 1,5-22-29,0 0 1,1 0-1,-1 0 0,1 0 0,-1 0 1,1 0-1,-1 0 0,1 0 0,-1 0 0,1 0 1,0 0-1,-1 0 0,1-1 0,0 1 1,0 0-1,0 0 0,0-1 0,0 1 1,0-1-1,0 1 0,0-1 0,0 1 0,0-1 1,0 1-1,0-1 0,0 0 0,0 0 1,0 1-1,0-1 0,0 0 0,1 0 0,-1 0 1,0 0-1,2-1 0,44-5 242,-36 2-233,1 0 0,-1-1 0,0-1-1,0 0 1,-1 0 0,1-1 0,-1 0 0,-1-1 0,0 0 0,9-10 0,-5 4-4,-1 0 1,0-1-1,-1-1 0,-1 0 1,14-30-1,-31 62-162,1-1-1,1 1 0,0 1 0,1-1 0,1 1 0,0-1 1,1 1-1,1 24 0,1-39-60,0 0 0,0-1 0,0 1-1,1 0 1,-1-1 0,1 1 0,-1 0 0,1-1-1,-1 1 1,1 0 0,0-1 0,0 1 0,0-1 0,0 0-1,0 1 1,0-1 0,1 0 0,-1 1 0,0-1 0,0 0-1,1 0 1,-1 0 0,1 0 0,2 1 0,1 0-816,0-1-1,0 0 1,1 0 0,-1 0 0,0 0 0,0-1-1,7 0 1,16 0-3859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 8520,'0'0'12225,"-10"8"-11755,6-5-472,-1 1 198,0-1 0,0 1 0,0 0 0,1 0 0,0 1 1,-1 0-1,1-1 0,1 1 0,-1 1 0,1-1 0,0 0 0,0 1 1,0 0-1,1-1 0,0 1 0,0 0 0,-2 11 0,4-16-184,1-1 0,-1 1 0,0 0 0,0 0-1,0 0 1,0-1 0,1 1 0,-1 0 0,0 0-1,1-1 1,-1 1 0,1 0 0,-1-1 0,0 1-1,1-1 1,0 1 0,-1 0 0,1-1-1,-1 1 1,1-1 0,0 1 0,-1-1 0,1 0-1,0 1 1,-1-1 0,2 1 0,28 4 221,-21-5-248,0-1 1,0 0 0,1 0 0,11-4 0,-14 3-55,-1 0 0,0-1 0,0 0 0,-1 0 0,1 0 0,0-1 0,-1 0 0,0 0 0,0-1 0,0 1 0,-1-1 0,1 0 0,-1 0 0,0-1 0,-1 1 0,1-1 0,-1 0 0,0 1 0,-1-2 0,1 1 0,-1 0 0,0 0 1,-1-1-1,2-9 0,-3 16 69,0 0 0,0 0 0,0 0 0,0 0 0,0 0 1,0-1-1,0 1 0,0 0 0,0 0 0,0 0 0,0 0 1,0 0-1,0-1 0,0 1 0,0 0 0,0 0 0,0 0 1,0 0-1,0 0 0,0-1 0,-1 1 0,1 0 0,0 0 1,0 0-1,0 0 0,0 0 0,0 0 0,0 0 0,0 0 1,0-1-1,-1 1 0,1 0 0,0 0 0,0 0 0,0 0 1,0 0-1,0 0 0,0 0 0,-1 0 0,1 0 0,0 0 1,0 0-1,0 0 0,0 0 0,0 0 0,-1 0 0,1 0 1,0 0-1,0 0 0,0 0 0,0 0 0,0 0 0,-1 0 1,1 0-1,-10 8 128,-7 11 103,13-12-110,0 0 0,0 1-1,1-1 1,0 1 0,0-1 0,1 1 0,0 0 0,0 0-1,0 9 1,2-14-159,0-1-1,0 0 1,0 0-1,1 1 0,-1-1 1,1 0-1,-1 0 1,1 0-1,0 0 0,0 0 1,0 0-1,0 0 1,0 0-1,0 0 1,1 0-1,-1 0 0,0-1 1,1 1-1,0 0 1,-1-1-1,1 0 1,0 1-1,0-1 0,0 0 1,0 0-1,0 0 1,0 0-1,0 0 1,0 0-1,0-1 0,0 1 1,1-1-1,-1 0 1,0 1-1,0-1 1,5 0-1,21 1-3527,0-1-3481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32 3748,'0'0'11285,"8"-7"-8338,24-18-246,-36 32 2152,-23 29-4122,-182 189 219,200-210-4550,21-21 227,22-21-1991,-5-4 31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9897,'0'0'5755,"-1"10"-3662,-13 73 429,8-57-1431,1 0 0,-2 33 0,6-51-1054,1 0-1,0 0 0,1 0 0,0 0 0,0 0 1,1-1-1,0 1 0,0 0 0,1-1 0,0 1 0,8 13 1,-40-56-4078,-52-68 4131,81 102-55,-1 1-1,1 0 0,0 0 1,0 0-1,-1-1 0,1 1 1,0 0-1,0 0 1,0-1-1,-1 1 0,1 0 1,0 0-1,0-1 0,0 1 1,0 0-1,0-1 0,-1 1 1,1 0-1,0 0 1,0-1-1,0 1 0,0 0 1,0-1-1,0 1 0,0 0 1,0-1-1,0 1 0,0 0 1,0-1-1,1 1 1,-1 0-1,0 0 0,0-1 1,0 1-1,0 0 0,0-1 1,0 1-1,1 0 0,-1 0 1,0-1-1,0 1 1,0 0-1,1 0 0,17-2 456,34 13-512,-43-8 210,12 2-126,0 0 1,1-1 0,-1-1 0,1-1-1,0-1 1,-1-1 0,27-3-1,-43 1-16,0 0 0,-1-1-1,1 1 1,-1-1-1,0 0 1,0 0 0,0 0-1,0 0 1,0-1-1,-1 1 1,0-1 0,1 0-1,-2 0 1,1 0-1,0-1 1,-1 1 0,0-1-1,0 1 1,0-1-1,0 0 1,-1 0 0,0 0-1,1-5 1,-30 43 157,-5 31-135,31-60-40,1 0-1,-1 1 0,1-1 0,0 0 0,0 1 0,0-1 0,1 1 0,0-1 1,-1 1-1,2 0 0,-1-1 0,0 1 0,3 7 0,-2-10-12,0-1-1,1 0 0,-1 1 1,0-1-1,1 0 0,-1 0 1,1 0-1,-1 0 1,1 0-1,0 0 0,-1-1 1,1 1-1,0 0 1,0-1-1,-1 0 0,1 1 1,0-1-1,0 0 1,0 0-1,-1 0 0,1 0 1,0 0-1,0 0 1,0 0-1,-1-1 0,1 1 1,0-1-1,2 0 1,4-1 19,-1 0 1,1 0-1,-1-1 1,1 0-1,7-5 1,-4-1-43,0-1 0,-1-1 0,-1 1 1,0-2-1,0 1 0,-1-1 0,-1-1 1,0 1-1,-1-1 0,5-14 0,-7 20 3,-4 5-112,-3 44-300,0-28 338,1 0-1,1 1 1,1-1 0,2 25-1,-2-36-126,0-1 1,1 1-1,-1-1 0,1 0 0,-1 1 0,1-1 0,0 0 0,0 1 1,0-1-1,1 0 0,-1 0 0,0 0 0,1 0 0,-1 0 0,4 3 0,-3-4-106,0-1 0,-1 1-1,1 0 1,0-1 0,0 0-1,0 1 1,-1-1 0,1 0-1,0 0 1,0 0 0,0 0-1,0 0 1,0 0 0,-1 0 0,1-1-1,0 1 1,0-1 0,0 1-1,-1-1 1,1 0 0,0 0-1,-1 0 1,1 0 0,2-2-1,15-12-4716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14382,'0'0'832,"-18"48"642,7-12-289,3 5-448,2 5-161,6-2-320,0-1-192,0-4 33,2-4-450,3-5-448,-3-6-95,-2-6-994,0-10-1473,0-3-1186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96 4676,'0'0'6182,"-12"-56"-3107,12 48-1153,12 8-833,13 0-288,-2 1-289,7 10-288,4 3-159,8-3-802,4-2-2274,0-3-608,2-3 2818</inkml:trace>
  <inkml:trace contextRef="#ctx0" brushRef="#br0" timeOffset="1">466 46 4516,'0'0'9214,"-2"-8"-6219,2 6-2895,-1 0-1,1 0 0,-1 0 1,0 0-1,0 0 1,0 0-1,0 1 1,0-1-1,0 0 0,0 1 1,0-1-1,-1 1 1,1-1-1,-1 1 1,1-1-1,-1 1 0,1 0 1,-1 0-1,0 0 1,0 0-1,0 0 1,1 0-1,-1 1 0,-3-2 1,1 2 4,0 0 0,-1-1 1,1 1-1,0 1 0,-1-1 0,1 1 1,0 0-1,0 0 0,-1 0 0,1 0 0,0 1 1,0-1-1,-7 5 0,2 0 371,0 0 0,0 0 1,0 1-1,1 0 0,0 1 0,0 0 0,1 0 0,-10 15 0,15-20-334,0 0-1,0 0 1,1 0-1,-1 0 1,1 0 0,0 0-1,0 1 1,0-1-1,0 0 1,1 1-1,-1-1 1,1 1-1,0 5 1,1-7-125,-1 1 1,1-1 0,0 0 0,0 1 0,0-1 0,0 0 0,0 0-1,0 0 1,1 0 0,-1 0 0,1 0 0,0 0 0,-1 0 0,1-1-1,0 1 1,0-1 0,0 1 0,0-1 0,0 0 0,0 1 0,4 0 0,5 3 31,0-1 0,0-1 0,1 0 0,-1 0 0,1-1 0,0-1 0,-1 0 0,1 0 0,0-1 0,0-1 0,21-3 0,-29 4-38,0-1 1,-1 0-1,1 0 1,0 0-1,0 0 0,0 0 1,-1-1-1,1 0 1,-1 0-1,1 0 0,-1 0 1,0 0-1,1-1 1,-1 0-1,0 1 0,-1-1 1,1 0-1,-1 0 1,1-1-1,-1 1 0,0 0 1,0-1-1,0 1 1,-1-1-1,1 0 0,-1 0 1,0 1-1,0-1 0,0 0 1,0 0-1,-1 0 1,0 0-1,0 0 0,0 0 1,0 0-1,0 0 1,-2-6-1,1 6-141,0 0 1,0 0-1,-1 0 0,1 0 1,-1 0-1,0 0 0,0 0 1,-1 0-1,1 1 0,-1-1 1,0 1-1,1 0 0,-2 0 1,-3-4-1,-33-16-6514,24 16-162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84 4068,'0'0'7959,"2"-9"-5300,1-3-1635,7-24 2105,-7 10 1969,-3 25-4404,0 44-261,-2-14-127,-1-1 1,-1 1-1,-9 29 1,7-35-183,1 0 0,1-1 0,1 2 0,1-1 0,2 42 0,0-65-110,0 1-1,0-1 1,1 1 0,-1-1 0,1 0 0,-1 1 0,0-1 0,1 0 0,-1 1 0,1-1 0,-1 0 0,1 0 0,-1 1 0,1-1 0,-1 0-1,1 0 1,-1 0 0,1 0 0,-1 0 0,1 0 0,-1 0 0,1 0 0,-1 0 0,1 0 0,-1 0 0,1 0 0,-1 0 0,1 0 0,-1 0 0,1 0-1,-1-1 1,1 1 0,-1 0 0,1 0 0,-1-1 0,1 1 0,-1 0 0,1-1 0,20-9 468,-9-1-403,1 0 0,-2 0 1,0-1-1,0 0 1,-1-1-1,14-23 0,3-4 6,-27 41-91,0-1 1,0 0-1,0 0 0,0 0 0,0 1 1,0-1-1,0 0 0,0 0 0,1 0 1,-1 0-1,0 1 0,0-1 1,0 0-1,0 0 0,0 0 0,0 0 1,0 0-1,0 1 0,1-1 0,-1 0 1,0 0-1,0 0 0,0 0 0,0 0 1,0 0-1,1 0 0,-1 0 0,0 0 1,0 0-1,0 1 0,0-1 0,1 0 1,-1 0-1,0 0 0,0 0 0,0 0 1,1 0-1,-1 0 0,0 0 0,0 0 1,0 0-1,0 0 0,1-1 1,-1 1-1,0 0 0,0 0 0,0 0 1,0 0-1,1 0 0,-1 0 0,0 0 1,0 0-1,0 0 0,0-1 0,0 1 1,0 0-1,1 0 0,-1 0 0,0 0 1,0 0-1,0-1 0,0 1 0,0 0 1,0 0-1,0 0 0,0 0 0,0-1 1,0 1-1,0 0 0,2 23-113,-8 31 149,6-53-29,-1 0 0,1 1 0,-1-1 0,1 1 0,0-1 0,-1 1 0,1-1 0,0 1 0,0-1 0,0 1 0,0-1 0,0 1 0,0-1 0,1 1 0,-1-1 0,0 1 0,1-1 0,-1 0 0,1 1 0,0-1 0,-1 0 0,1 1 0,0-1 0,0 0 0,0 0 0,0 0 0,0 1 0,2 0 0,-1-1 18,1-1-1,0 1 1,-1-1-1,1 0 1,0 0-1,-1 0 1,1 0 0,0-1-1,0 1 1,-1-1-1,1 1 1,-1-1-1,1 0 1,-1 0-1,6-3 1,3-2 10,0 0 0,-1 0 0,0-1 0,0-1 0,11-10 0,29-20 53,-50 38-98,1 1 1,0-1 0,-1 1-1,1 0 1,0-1-1,-1 1 1,1 0 0,-1-1-1,1 1 1,-1 0-1,1 0 1,-1-1 0,0 1-1,1 0 1,-1 0-1,0 0 1,0 0-1,1 0 1,-1-1 0,0 1-1,0 0 1,0 0-1,0 0 1,0 0 0,0 0-1,-1 0 1,1 0-1,-1 1 1,1 35-24,-11 22 4,8-46 48,0 0 0,1-1-1,-1 21 1,21-37-2186,2-21-5354,-11 9-235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10346,'0'0'12449,"10"-9"-11317,45-34 322,67-43 1,-121 86-1457,-1-1-1,1 0 1,0 1 0,0-1-1,-1 0 1,1 1 0,0-1-1,0 1 1,0 0 0,0-1-1,-1 1 1,1 0 0,0-1-1,0 1 1,0 0 0,0 0-1,0 0 1,0 0-1,0 0 1,0 0 0,0 0-1,0 0 1,0 0 0,-1 0-1,1 1 1,0-1 0,0 0-1,0 1 1,0-1 0,0 0-1,0 1 1,-1-1 0,1 1-1,0 0 1,0-1 0,-1 1-1,1-1 1,0 1 0,-1 0-1,1 0 1,-1-1 0,1 1-1,-1 0 1,1 0 0,-1 0-1,0-1 1,1 1-1,-1 0 1,0 0 0,1 0-1,-1 0 1,0 0 0,0 0-1,0 0 1,0 0 0,0 0-1,0 0 1,-1 1 0,2 9 11,-2 1 1,0-1 0,-4 19-1,5-30-5,-18 45 41,15-40-64,0 0-1,1 0 0,-1 1 1,1-1-1,0 1 0,1-1 1,-3 12-1,4-16-140,16-22-2120,2-2-2791,-8 7-2894,-4 4-1970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5349,'0'0'21188,"3"12"-20371,6 32-333,2 0-24,8 84 0,-19-107-240,0 0 1,-2 1-1,-1-1 1,0-1-1,-2 1 0,0 0 1,-13 30-1,11-34-314,-1-1 0,-1 0 0,-17 25 0,18-30-730,-1-1 1,0 0-1,0 0 0,-1-1 0,-15 11 1,5-9-5322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13196,'0'0'9647,"2"11"-9140,-1 15-229,-1 0 0,-1-1 0,-1 1 0,-2 0-1,0-1 1,-2 0 0,-8 25 0,-15 83 126,28-131-400,1-1 0,-1 1 1,1-1-1,0 1 1,-1-1-1,1 0 1,0 1-1,0-1 0,0 1 1,0-1-1,1 1 1,-1-1-1,0 1 1,0-1-1,1 0 0,-1 1 1,1-1-1,0 1 1,-1-1-1,2 2 1,-1-3 5,0 0 0,0 0 0,0 0 0,0 0 0,-1 0 0,1 0 0,0-1 1,0 1-1,0 0 0,0 0 0,0-1 0,-1 1 0,1-1 0,0 1 0,0-1 1,-1 1-1,1-1 0,0 1 0,0-1 0,-1 1 0,1-1 0,0-1 1,39-49-119,5-29-879,-51 92 1049,0-1 0,-1 1 0,-1-1 0,-11 13-1,58-26-93,-25 1-83,-1 0-1,1 1 0,-1 1 0,1 1 0,-1 0 0,1 0 0,14 6 0,-23-7 136,1 1-1,-1 0 0,0 1 0,0-1 0,0 1 0,0 0 0,0 0 0,0 1 1,-1-1-1,0 1 0,0 0 0,0 0 0,0 1 0,0-1 0,-1 1 0,0 0 1,0-1-1,0 1 0,3 9 0,-11-84 3543,2-5-3724,-2-25-1311,5 99 1373,0 0 1,0 1-1,0-1 0,0 1 0,1-1 1,-1 1-1,0-1 0,1 1 1,-1-1-1,0 1 0,1-1 0,-1 1 1,1-1-1,-1 1 0,0-1 0,1 1 1,-1 0-1,1-1 0,0 1 1,-1 0-1,1-1 0,-1 1 0,1 0 1,-1 0-1,1 0 0,0-1 0,-1 1 1,1 0-1,-1 0 0,1 0 1,0 0-1,-1 0 0,1 0 0,-1 0 1,1 0-1,0 0 0,-1 1 1,1-1-1,-1 0 0,1 0 0,0 1 1,-1-1-1,1 0 0,-1 0 0,1 1 1,-1-1-1,1 1 0,1 0-389,0 0 0,0-1 1,0 1-1,0 0 0,-1 0 0,1 0 0,0 1 0,-1-1 0,1 0 0,-1 1 0,1-1 0,-1 1 1,0-1-1,1 1 0,0 2 0,-1 1-3809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15086,'0'0'1698,"48"3"-321,-9-3 321,0 0-1762,3 0-2947,-7 0-5733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7399,'0'0'13832,"14"-5"-12690,2-1-944,0-1 1,-1-1-1,0 0 0,0-1 0,-1-1 0,0-1 0,24-22 1,-27 22-41,-1-1 0,-1 0 0,14-22 0,-21 30-84,1-1-1,-1 0 1,0 1 0,-1-1 0,1 0 0,-1 0 0,0 0 0,0-1 0,0 1 0,-1 0-1,0 0 1,0 0 0,0 0 0,-2-8 0,2 12-75,0 0 0,-1 0 0,1 0 0,-1 0 0,1 0 0,-1 0 0,1 0 0,-1 0 0,1 0 0,-1 0 0,0 1 1,1-1-1,-1 0 0,0 0 0,0 1 0,0-1 0,1 0 0,-1 1 0,0-1 0,0 1 0,0-1 0,0 1 0,0 0 0,0-1 0,0 1 0,0 0 0,0 0 0,0-1 0,0 1 0,0 0 0,0 0 0,-1 0 1,1 0-1,0 1 0,0-1 0,0 0 0,-2 1 0,0 0-16,1-1 0,-1 1 0,0 0 0,0 0 0,1 1 0,-1-1 0,0 0 0,1 1 0,0 0 1,-1-1-1,1 1 0,-4 4 0,-1 6-11,0 0 0,1 0 0,1 0 0,0 1 0,0 0 0,1 0 0,1 1 0,0-1 0,1 1 0,1-1 1,0 1-1,1 21 0,0-32 28,0 0 1,0 0 0,0-1 0,0 1 0,0 0-1,1 0 1,0 0 0,-1 0 0,1 0-1,0-1 1,1 1 0,-1 0 0,0-1-1,1 1 1,-1-1 0,1 1 0,0-1 0,0 0-1,0 1 1,0-1 0,0 0 0,0-1-1,1 1 1,-1 0 0,1-1 0,-1 1-1,1-1 1,0 0 0,-1 1 0,1-2 0,0 1-1,0 0 1,0 0 0,0-1 0,-1 1-1,1-1 1,0 0 0,0 0 0,0 0-1,5-2 1,5 1 68,-1 0 0,0-2 0,0 0 0,0 0 0,-1-1-1,1 0 1,-1-1 0,19-11 0,-9 3-6,-1-2 1,20-18-1,-33 27 10,0-1-1,0 0 1,-1-1-1,0 0 1,0 0 0,-1 0-1,0 0 1,5-12-1,-76 123-221,65-101 150,-4 6 50,0 0 1,2 0 0,-1 1 0,1-1-1,0 1 1,-2 10 0,5-18-45,0-1 0,0 1 0,1-1 0,-1 1-1,0 0 1,0-1 0,1 1 0,-1-1 0,0 1 0,1-1 0,-1 1 0,0-1 0,1 1 0,-1-1-1,1 1 1,-1-1 0,1 0 0,-1 1 0,1-1 0,-1 0 0,1 1 0,-1-1 0,1 0-1,-1 0 1,1 1 0,0-1 0,-1 0 0,1 0 0,0 0 0,-1 0 0,1 0 0,-1 0-1,1 0 1,0 0 0,-1 0 0,1 0 0,0 0 0,0-1 0,28-2 231,-13-3-186,0-1 0,0 0 0,-1-1 0,0-1 0,-1 0 0,0-1 0,0 0 0,14-15 0,34-24 25,-62 49-81,0 0 0,1-1 0,-1 1 0,0 0 0,0-1 0,1 1 0,-1 0 0,0 0 0,1-1 0,-1 1 1,0 0-1,1 0 0,-1 0 0,1 0 0,-1-1 0,0 1 0,1 0 0,-1 0 0,1 0 0,-1 0 0,0 0 0,1 0 0,-1 0 1,1 0-1,-1 0 0,0 0 0,1 0 0,-1 0 0,1 0 0,-1 1 0,0-1 0,1 0 0,-1 0 0,1 0 0,-1 0 0,0 1 1,1-1-1,-1 0 0,0 0 0,0 1 0,1-1 0,-1 0 0,0 1 0,1-1 0,-1 0 0,0 1 0,0-1 0,0 0 1,1 1-1,-1-1 0,0 1 0,0-1 0,2 33 16,-2-31-12,0 0 0,-1 1 0,1-1 0,0 1 0,0-1 0,0 1-1,0-1 1,1 1 0,-1-1 0,1 1 0,-1-1 0,1 0 0,0 1 0,0-1 0,0 0-1,0 0 1,1 0 0,1 4 0,0-5 10,0 0-1,0 0 1,1-1 0,-1 1-1,0-1 1,0 1 0,0-1-1,0 0 1,0 0 0,0 0-1,1-1 1,-1 1 0,0-1-1,0 0 1,0 0 0,3-1-1,48-29 81,-48 26-108,0 0 1,1 1-1,0 0 0,0 0 0,0 1 1,1 0-1,12-4 0,-20 7 11,1 0 1,-1 0-1,1 0 0,-1 0 0,1 0 1,-1 0-1,1 1 0,-1-1 0,1 0 0,-1 0 1,1 0-1,-1 0 0,1 1 0,-1-1 1,1 0-1,-1 1 0,1-1 0,-1 0 0,0 1 1,1-1-1,-1 0 0,1 1 0,-1-1 1,0 1-1,0-1 0,1 0 0,-1 1 0,0-1 1,0 1-1,1-1 0,-1 1 0,0-1 1,0 2-1,3 25-48,-9 26 95,5-50-170,-6 26 462,6-28-420,1 0 0,0 0 1,0 0-1,-1 0 0,1 0 0,-1 0 1,1 0-1,-1 0 0,1-1 0,-1 1 1,1 0-1,-1 0 0,0-1 1,1 1-1,-1 0 0,0-1 0,0 1 1,1-1-1,-1 1 0,0-1 0,0 1 1,0-1-1,0 1 0,-1-1 0,1-1-300,0 1 1,0-1-1,0 0 0,0 0 0,1 0 0,-1 0 0,0 0 0,1 0 0,-1 0 0,0-1 0,1 1 0,-1 0 0,1 0 0,0 0 0,-1-1 0,1 1 0,0 0 0,0 0 0,0-1 0,0 1 0,0 0 0,0 0 0,0-2 0,0 0-774,-2-23-5714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13100,'0'0'2947,"58"32"-7751,-31-19-2019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3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59 119 6150,'0'0'18497,"2"6"-18112,-2-5-367,0-1 1,1 1-1,-1 0 1,0 0-1,0 0 1,1 0-1,-1 0 0,0-1 1,1 1-1,-1 0 1,1 0-1,-1-1 1,1 1-1,-1 0 1,1-1-1,-1 1 1,1 0-1,0-1 1,-1 1-1,1-1 1,1 1-1,8-12 332,-8 3-290,0 1 0,0-1 0,-1 1 0,0-1 0,0-11-1,0 18-76,-1 0 0,0 0 0,0 0-1,0 0 1,0 0 0,0 0 0,0 0-1,0 0 1,0 0 0,0 0 0,0 0-1,-1 0 1,1 0 0,0 0 0,-1 0-1,1 0 1,-1 0 0,1 0-1,-1 0 1,1 1 0,-1-1 0,0 0-1,1 0 1,-1 0 0,0 1 0,0-1-1,1 0 1,-1 1 0,0-1 0,0 1-1,0-1 1,0 1 0,0-1 0,0 1-1,0 0 1,0 0 0,0-1 0,0 1-1,0 0 1,0 0 0,0 0 0,0 0-1,0 0 1,0 0 0,0 0-1,0 0 1,0 1 0,0-1 0,-1 1-1,-2 0-37,1 0 0,-1 1 0,1-1 0,-1 1 0,1 0-1,0 0 1,0 0 0,0 1 0,0-1 0,0 1 0,0-1-1,-2 5 1,3-5 47,1 0 0,-1 0-1,1 0 1,-1 0-1,1 1 1,0-1 0,0 0-1,0 1 1,0-1 0,1 1-1,-1-1 1,1 1-1,-1-1 1,1 1 0,0-1-1,0 1 1,0 4 0,1-6 6,0 1 0,-1-1 0,1 1 0,0-1 1,0 1-1,0-1 0,0 0 0,0 0 0,0 1 0,1-1 1,-1 0-1,0 0 0,1 0 0,-1 0 0,0 0 0,1-1 1,-1 1-1,1 0 0,0-1 0,1 1 0,11 2-96,0 0 1,-1-1-1,1-1 0,0-1 0,15 0 0,-13-1-220,4 1 84,64 4-522,-79-4 838,1 1-1,-1 0 1,0 0-1,1 1 1,-1-1-1,0 1 1,0 1-1,0-1 0,0 1 1,-1-1-1,1 1 1,6 6 581,-6-20 2855,-2-21-3136,-3 27-123,1-43-72,1-21-1004,-1 68 603,-1 0 1,1 0-1,-1-1 1,1 1-1,0 0 1,0 0-1,-1 0 1,1 0-1,0 0 1,0 0-1,0 0 1,0 0-1,0 0 1,0 0-1,0 1 1,1-1-1,-1 0 1,0 1-1,0-1 0,1 1 1,-1-1-1,0 1 1,0 0-1,1-1 1,-1 1-1,0 0 1,1 0-1,-1 0 1,1 0-1,-1 0 1,0 0-1,2 1 1,2-2-829,14 0-5070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188 244 3908,'0'0'9657,"1"-10"-5840,0-33-1628,-2 42-2117,1-1 1,0 1-1,-1 0 1,1 0-1,-1 0 1,0 0-1,1 0 1,-1 0-1,0 0 1,0 0-1,0 0 1,0 0-1,0 0 1,0 0-1,0 0 1,0 1-1,0-1 1,0 0-1,0 1 1,0-1-1,0 1 1,-1-1-1,1 1 1,0 0-1,0 0 1,-1-1-1,1 1 1,0 0-1,-2 0 1,-37 4 640,33-1-695,-1 0 0,1 1 1,0 0-1,0 0 1,0 1-1,1 0 1,0 0-1,0 0 1,0 1-1,0 0 1,1 0-1,0 0 1,0 1-1,1 0 1,0 0-1,0 0 0,0 0 1,1 1-1,0 0 1,1-1-1,0 1 1,0 0-1,-1 12 1,3-18-13,0-1-1,0 0 1,1 1 0,-1-1 0,0 0 0,1 0 0,-1 1 0,1-1 0,0 0 0,-1 0-1,1 0 1,0 0 0,0 0 0,0 0 0,-1 0 0,1 0 0,0 0 0,0 0 0,0-1 0,1 1-1,-1 0 1,0-1 0,0 1 0,0 0 0,0-1 0,1 0 0,-1 1 0,0-1 0,1 0-1,-1 1 1,0-1 0,0 0 0,1 0 0,-1 0 0,0 0 0,1 0 0,-1-1 0,0 1-1,1 0 1,1-1 0,6-1 86,0 1-1,1-1 1,-1-1-1,15-6 1,3-4 107,-1-2 0,0-1 0,-1-1 1,-1-1-1,-1 0 0,-1-2 0,0-1 0,-1-1 0,-2-1 1,0-1-1,-2 0 0,17-31 0,-33 54-164,12-26 241,-12 26-263,0 0 0,-1 0 0,1 0 0,-1 1 0,1-1 1,-1-1-1,0 1 0,1 0 0,-1 0 0,0 0 1,0 0-1,0 0 0,0 0 0,0 0 0,0 0 0,0 0 1,0 0-1,0 0 0,0 0 0,-1-2 0,0 3-20,0 1 0,-1-1-1,1 1 1,0-1-1,0 1 1,0 0 0,0 0-1,0-1 1,0 1-1,0 0 1,0 0-1,0 0 1,0 0 0,0 0-1,0 0 1,1 0-1,-1 0 1,0 1 0,1-1-1,-1 2 1,-17 28-77,18-31 83,-11 22 3,1 0 0,1 1-1,1 0 1,0 1 0,2-1 0,1 1 0,1 0-1,-2 47 1,6-69 5,0 0 0,0 0 0,0 0 1,0 0-1,0 0 0,0 1 0,1-1 0,-1 0 0,1 0 0,0 0 0,-1 0 1,1 0-1,0 0 0,0 0 0,0-1 0,1 1 0,-1 0 0,0 0 0,1-1 0,-1 1 1,1-1-1,-1 1 0,1-1 0,0 0 0,-1 1 0,1-1 0,0 0 0,0 0 1,0 0-1,0-1 0,0 1 0,0 0 0,0-1 0,0 1 0,0-1 0,1 0 0,-1 0 1,0 0-1,0 0 0,0 0 0,0 0 0,0 0 0,0-1 0,4-1 0,4 0 33,0 0-1,0-1 0,0-1 0,-1 1 0,1-2 0,-1 1 0,0-1 1,11-8-1,-13 7 27,0 1-1,0-1 1,0 0 0,0-1 0,-1 1 0,0-1 0,-1-1-1,1 1 1,-2-1 0,1 0 0,-1 0 0,0 0 0,0-1 0,-1 1-1,-1-1 1,1 0 0,1-14 0,-4 22-58,0 0 1,0 1-1,0-1 0,0 0 1,0 1-1,0-1 0,0 0 1,0 1-1,0-1 0,-1 0 1,1 1-1,0-1 0,0 0 1,-1 1-1,1-1 0,0 0 1,-1 1-1,1-1 0,-1 1 1,1-1-1,-1 1 0,1-1 1,-1 1-1,1-1 0,-1 1 1,1 0-1,-1-1 0,0 1 1,1 0-1,-1-1 1,0 1-1,0 0 0,-27 3-37,-24 24-153,43-21 150,3-2 23,0-1 0,0 1 0,1 1-1,-1-1 1,1 1 0,0 0 0,1 0 0,-1 0 0,1 1-1,0-1 1,0 1 0,1 0 0,-6 12 0,9-18 7,0 1-1,1 0 1,-1-1 0,0 1-1,0-1 1,0 1 0,0 0 0,1-1-1,-1 1 1,0-1 0,1 1 0,-1 0-1,0-1 1,1 1 0,-1-1 0,1 1-1,-1-1 1,1 0 0,-1 1 0,1-1-1,-1 1 1,1-1 0,-1 0 0,1 1-1,-1-1 1,1 0 0,0 0-1,-1 0 1,1 1 0,0-1 0,-1 0-1,1 0 1,0 0 0,-1 0 0,1 0-1,0 0 1,0 0 0,34 0 49,-25-1-40,39 0 22,-32-1-34,1 1 0,-1 1 0,1 1 1,-1 0-1,22 5 0,-38-5 1,0-1 0,1 0 0,-1 1 0,0-1 0,0 1 0,0-1 1,0 1-1,1 0 0,-1-1 0,0 1 0,0 0 0,0 0 0,0 0 0,0 0 0,-1 0 1,1 0-1,0 0 0,0 0 0,-1 0 0,1 0 0,-1 0 0,1 1 0,-1-1 1,1 0-1,-1 0 0,0 1 0,1-1 0,-1 0 0,0 1 0,0 1 0,7 20 66,-6-23-50,-1 0 0,1 1-1,-1-1 1,1 0 0,-1 0 0,1 0-1,-1 1 1,1-1 0,-1 0 0,1 0 0,-1 0-1,1 0 1,-1 0 0,1 0 0,-1 0-1,1 0 1,0 0 0,-1 0 0,1 0-1,-1-1 1,1 1 0,-1 0 0,1 0 0,-1 0-1,1-1 1,-1 1 0,0 0 0,1-1-1,-1 1 1,1 0 0,-1-1 0,0 1 0,1-1-1,-1 1 1,0 0 0,1-1 0,-1 1-1,0-1 1,0 1 0,1-1 0,-1 0-1,15-20 360,-10 11-285,-1-1 0,0 1 0,0-1 1,3-15-1,13-33-213,-19 57-182,1 0 0,0 1 0,0 0 0,0-1 0,0 1 0,0 0 0,0 0 0,1 0 0,-1 0 0,0 1 0,0-1 0,1 0 0,-1 1 0,0 0 1,1 0-1,-1-1 0,0 1 0,1 0 0,-1 1 0,1-1 0,-1 0 0,3 2 0,11-1-2413,15-1-4223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5349,'0'0'17078,"-3"11"-16347,-17 33 425,-40 66-1,58-107-1105,0 0 0,0 1 0,1-1 0,-1 1 0,1-1 0,-1 1 0,1 0 0,0 0 0,0 5 0,1-8-44,0 0-1,0 0 1,1 0 0,-1-1-1,0 1 1,1 0 0,-1 0-1,0 0 1,1 0 0,-1 0-1,1-1 1,0 1 0,-1 0-1,1 0 1,0-1 0,-1 1-1,1 0 1,0-1 0,0 1-1,-1-1 1,1 1 0,0-1-1,0 1 1,0-1 0,0 0-1,0 1 1,0-1 0,-1 0-1,1 0 1,0 0 0,0 1-1,0-1 1,0 0-1,0 0 1,0 0 0,0-1-1,0 1 1,0 0 0,2-1-1,3 0-153,0 0 0,0 0 0,1-1 0,-1 0 0,0 0-1,0 0 1,-1-1 0,8-4 0,-8 4-27,0 0-1,1 0 1,-1 1 0,1 0-1,-1 0 1,1 0 0,0 1 0,0 0-1,0 0 1,6 0 0,-11 1 162,0 0-1,-1 0 1,1 0 0,0 0 0,0 1 0,-1-1-1,1 0 1,0 1 0,-1-1 0,1 0 0,0 1-1,-1-1 1,1 1 0,-1-1 0,1 1 0,-1-1-1,1 1 1,-1-1 0,1 1 0,-1 0 0,1-1 0,-1 1-1,0 0 1,1-1 0,-1 1 0,0 0 0,1 1-1,2 29-2,-3-25 88,-1 0 1,0 0-1,0 0 0,0 0 0,0-1 0,-1 1 1,-4 10-1,1-12 60,1 0 1,-1 0-1,1-1 0,-1 1 1,0-1-1,0 0 1,0-1-1,-1 1 0,1-1 1,-1 0-1,0 0 0,1 0 1,-1-1-1,0 0 1,0 0-1,0-1 0,0 0 1,1 0-1,-1 0 0,-7-1 1,7 0-157,0 0 1,0 0 0,0 0-1,0-1 1,0 0 0,0 0-1,0 0 1,-10-6 0,14 6-188,-1 0 0,1 0 0,0 0 0,-1 0 1,1 0-1,0 0 0,0 0 0,0-1 0,1 1 0,-1-1 1,0 1-1,1-1 0,0 0 0,0 1 0,0-1 0,0 0 1,0 0-1,0-3 0,0 4-92,1 1 0,0-1 0,1 0 0,-1 1 0,0-1 1,0 0-1,1 0 0,-1 1 0,1-1 0,-1 1 0,1-1 0,0 1 0,0-1 1,0 1-1,0-1 0,0 1 0,0-1 0,0 1 0,0 0 0,0 0 0,0 0 1,1 0-1,-1 0 0,1 0 0,-1 0 0,1 0 0,-1 0 0,1 0 1,-1 1-1,1-1 0,-1 1 0,1-1 0,2 1 0,26-9-4267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59 113 15278,'0'0'7319,"6"-9"-5461,-2 3-1640,0 1-110,0-1 1,-1 1-1,0-1 0,0 0 1,0 0-1,-1 0 0,1 0 1,-1-1-1,-1 1 0,2-12 0,-3 17-111,0 1-1,0 0 0,-1 0 0,1 0 0,0-1 0,0 1 0,0 0 0,-1 0 0,1 0 1,0-1-1,-1 1 0,1 0 0,0 0 0,0 0 0,-1 0 0,1 0 0,0 0 0,-1 0 1,1 0-1,0 0 0,0 0 0,-1 0 0,1 0 0,0 0 0,-1 0 0,1 0 0,0 0 0,-1 0 1,1 0-1,0 0 0,0 0 0,-1 0 0,1 0 0,0 1 0,0-1 0,-1 0 0,1 0 1,0 0-1,0 0 0,-1 1 0,-14 7-205,7 0 174,0 0 0,1 1 0,0-1 0,0 1 0,-8 14 0,12-18 26,0-1 0,1 1 0,-1 1 0,1-1 1,0 0-1,0 1 0,1-1 0,0 1 0,0-1 0,0 1 0,0-1 0,1 11 0,1-15 8,0 1 0,0-1-1,0 0 1,0 1-1,0-1 1,0 0-1,0 0 1,1 0-1,-1 0 1,0 0-1,1 0 1,-1 0-1,1 0 1,-1 0-1,1-1 1,-1 1 0,1 0-1,-1-1 1,1 0-1,0 1 1,-1-1-1,1 0 1,0 0-1,-1 0 1,1 0-1,0 0 1,-1 0-1,4-1 1,51-7 166,-44 4-150,-1 0-1,0-1 1,0-1-1,0 1 1,-1-2-1,0 1 1,0-2-1,15-13 1,1-6 92,34-44 0,-45 52-3,-27 59 2,12-38-103,-28 74 228,26-69-181,0 0 0,1 0 1,0 0-1,0 0 0,1 0 1,0 0-1,0 0 0,0 0 1,2 9-1,-1-15-50,-1-1-1,1 1 1,-1 0-1,0-1 1,1 1-1,0-1 1,-1 1-1,1 0 1,-1-1 0,1 1-1,0-1 1,-1 0-1,1 1 1,0-1-1,-1 1 1,1-1-1,0 0 1,0 0-1,-1 1 1,1-1-1,0 0 1,0 0 0,-1 0-1,1 0 1,0 0-1,0 0 1,0 0-1,-1 0 1,1 0-1,0 0 1,0 0-1,0-1 1,-1 1-1,1 0 1,0 0 0,-1-1-1,2 0 1,27-13-1472,-24 9 291,0 0 1,-1-1-1,1 0 1,-1 0-1,0 0 0,5-11 1,6-19-7196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15951,'0'0'4196,"-7"56"-4420,7-38-2082,7 0-3492,4-3-2177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206 108 13293,'-10'4'3678,"4"-1"-3320,-26 14 1882,-39 25 1,63-37-1877,0 0 0,1 0-1,0 1 1,0 0 0,1 1-1,0-1 1,0 1 0,0 0-1,1 1 1,0-1-1,-7 16 1,11-22-354,1 0-1,-1 0 0,1 1 1,0-1-1,-1 0 1,1 0-1,0 0 0,0 0 1,0 1-1,0-1 1,0 0-1,0 0 1,0 0-1,0 1 0,0-1 1,1 0-1,-1 0 1,0 0-1,1 0 0,-1 0 1,1 0-1,-1 0 1,1 0-1,0 0 1,1 2-1,-1-2 0,1 0 1,0 1-1,0-1 1,0 0-1,0 0 1,0-1-1,0 1 1,0 0-1,0-1 0,1 1 1,-1-1-1,0 0 1,2 1-1,7-1 19,1-1 1,-1 1-1,0-2 0,19-4 0,-12 1-125,-1-2-1,1 0 1,-1-1-1,-1-1 1,0 0 0,0-2-1,-1 1 1,0-2 0,16-15-1,-12 8 98,-1-1-1,0 0 1,-2-1-1,0-1 1,23-44-1,-30 40 23,-25 40-16,-26 35 9,33-37 61,-1 0 0,1 1 1,1 0-1,0 1 1,1 0-1,1 0 0,0 0 1,1 1-1,0 0 0,1 0 1,1 0-1,-2 26 1,5-40-184,0 0-1,0 1 1,0-1 0,0 0 0,0 0 0,0 1 0,0-1 0,1 0 0,-1 0 0,1 0 0,-1 0 0,1 1 0,-1-1 0,1 0 0,0 0-1,-1 0 1,1 0 0,0 0 0,0 0 0,0-1 0,0 1 0,0 0 0,0 0 0,0 0 0,0-1 0,0 1 0,0-1 0,0 1 0,3 0-1,-1 0-1005,1-1-1,0 1 1,0-1-1,-1 1 1,1-1-1,0-1 1,0 1-1,7-2 1,17-7-12084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23 270 4324,'0'-9'1126,"0"-7"-308,-1-3 358,1 0-1,1 0 1,0 0-1,1 0 1,1 1-1,1-1 1,1 1-1,9-25 1,-8 31-295,10-20 2839,-9 27-1626,-4 18-312,-6 13-1655,-2 1-1,0 0 1,-1-1-1,-2 0 1,-1-1-1,-19 41 1,9-21-100,55-89 560,-22 19-589,-2-1 0,-1 0 0,-1 0-1,-1-1 1,-1 0 0,4-33-1,-23 165-589,11-105 603,-1 1 1,1 0-1,0-1 0,0 1 1,0 0-1,0-1 0,0 1 1,0 0-1,0-1 1,0 1-1,0-1 0,1 1 1,-1 0-1,0-1 1,0 1-1,0 0 0,1-1 1,-1 1-1,0-1 0,1 1 1,-1-1-1,1 1 1,-1-1-1,0 1 0,1-1 1,-1 1-1,1-1 0,-1 1 1,1-1-1,-1 0 1,1 1-1,0-1 0,0 1 1,25-4 550,23-22 325,-8-4-717,38-38 0,-59 50-125,-20 17-61,0-1 0,0 1 1,0 0-1,0 0 1,1-1-1,-1 1 0,0 0 1,0-1-1,0 1 1,0 0-1,1 0 0,-1 0 1,0-1-1,0 1 1,0 0-1,1 0 1,-1 0-1,0 0 0,0-1 1,1 1-1,-1 0 1,0 0-1,0 0 0,1 0 1,-1 0-1,0 0 1,1 0-1,-1 0 0,0 0 1,0 0-1,1 0 1,-1 0-1,0 0 0,1 0 1,-1 0-1,0 0 1,0 0-1,1 0 1,-1 0-1,0 0 0,1 0 1,-1 0-1,0 1 1,0-1-1,1 0 0,-1 0 1,0 0-1,0 0 1,0 1-1,1-1 0,-1 0 1,0 0-1,0 1 1,0-1-1,0 0 0,1 0 1,-1 1-1,0-1 1,-3 26-352,-15 34 346,0-14 54,11-29 9,0 0 1,1 1-1,0-1 1,-3 27-1,9-43-35,0-1-1,0 1 1,0 0-1,0-1 1,0 1-1,0-1 0,0 1 1,0-1-1,0 1 1,0-1-1,1 1 1,-1 0-1,0-1 1,0 1-1,1-1 1,-1 1-1,0-1 0,1 0 1,-1 1-1,0-1 1,1 1-1,-1-1 1,1 0-1,-1 1 1,1-1-1,-1 0 1,1 1-1,-1-1 1,1 0-1,-1 0 0,1 1 1,25 1 151,25-11 113,-35 2-351,-1 0 1,1-1 0,-1 0 0,-1-1 0,1-1 0,-2-1 0,1 0 0,-2 0 0,1-1-1,11-16 1,-32 40-34,1 0 0,0 1 0,0 0 0,-7 22 1,1-3 153,11-28-26,0 0 0,1 0 1,-1 0-1,1 1 0,-1-1 0,1 0 0,1 1 0,-1-1 1,1 1-1,-1-1 0,1 1 0,1-1 0,-1 1 0,2 7 0,-2-11-34,1 0-1,0 0 0,-1 1 1,1-1-1,-1 0 0,1 0 0,0 0 1,0-1-1,0 1 0,-1 0 0,1 0 1,0 0-1,0 0 0,0-1 1,0 1-1,0 0 0,1-1 0,-1 1 1,0-1-1,2 1 0,0-1-136,0 1-1,0-1 1,1 0-1,-1 0 0,0 0 1,0-1-1,0 1 1,0-1-1,0 1 0,0-1 1,4-2-1,-2 1-760,0-1-1,0 0 0,0 0 1,-1 0-1,0 0 1,1 0-1,-1-1 0,7-8 1,9-15-7176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18930,'0'0'3363,"54"0"-2466,-16-5 352,12 1-608,7 0-513,-2 2-96,-1 2-160,-8 0-1730,-8 0-1409,-14 0-2082,-13 0-1954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19250,'0'0'6251,"0"7"-6117,0-5-121,0-1-1,-1 1 1,1-1-1,0 0 1,0 1-1,0-1 1,0 1 0,0-1-1,1 0 1,-1 1-1,0-1 1,1 0 0,-1 1-1,1-1 1,-1 0-1,1 1 1,0-1 0,-1 0-1,1 0 1,0 0-1,0 0 1,0 0 0,0 0-1,0 0 1,0 0-1,2 1 1,3 0 53,-1-1 0,0 0 1,1 0-1,-1 0 0,1-1 1,-1 0-1,12-1 0,-14 1-47,1 0 0,0-1 1,0 0-1,0 0 0,0 0 0,0 0 0,-1 0 0,1-1 1,6-3-1,-8 4-9,0 0 1,-1 0 0,1-1 0,-1 1-1,0 0 1,1 0 0,-1-1-1,0 1 1,0-1 0,0 1-1,0-1 1,0 0 0,0 1 0,0-1-1,-1 0 1,1 0 0,-1 1-1,1-1 1,-1 0 0,0 0-1,1 0 1,-1 0 0,0-3-1,-1 4-15,1 0-1,0 1 0,-1-1 0,1 0 0,-1 0 1,1 0-1,-1 1 0,0-1 0,1 0 0,-1 1 1,0-1-1,1 1 0,-1-1 0,0 1 0,0-1 1,1 1-1,-1-1 0,0 1 0,0-1 0,0 1 1,0 0-1,1 0 0,-1 0 0,0-1 0,0 1 1,0 0-1,0 0 0,0 0 0,0 0 0,0 0 1,0 0-1,0 1 0,-1-1 0,-33 9-192,30-6 212,0 0 0,1 0-1,-1 1 1,1 0-1,0 0 1,0 0-1,0 0 1,0 1-1,1-1 1,0 1-1,0 0 1,0 0-1,1 0 1,-4 9-1,6-13 11,-1 1 1,1 0-1,-1 0 0,1 0 0,0 0 0,0 0 0,-1 0 0,1 0 0,1 0 0,-1-1 0,0 1 0,0 0 1,1 0-1,-1 0 0,1 0 0,0 0 0,-1-1 0,3 4 0,-2-3 1,1-1 0,0 1 0,0 0 0,-1-1 0,1 0 1,0 1-1,1-1 0,-1 0 0,0 0 0,0 0 0,0 0 0,1 0 0,-1-1 0,0 1 0,1-1 0,-1 1 0,0-1 0,5 0 1,28 0 48,0-1 0,-1-2 0,57-11 1,25-4-143,-115 18 71,-1 0 0,1 0 1,0-1-1,0 1 0,0 0 0,0 0 0,0 0 0,0 0 0,0 0 1,-1 0-1,1 0 0,0 1 0,0-1 0,0 0 0,0 0 1,0 1-1,0-1 0,-1 0 0,1 1 0,0-1 0,0 1 1,-1-1-1,1 1 0,0-1 0,-1 1 0,1 0 0,0-1 0,-1 1 1,1 0-1,-1-1 0,1 1 0,-1 0 0,1 0 0,-1 0 1,0-1-1,1 3 0,-6 33 1146,0-6 201,5-30-1335,0 1 0,1-1 0,-1 1 0,1 0 0,-1-1 0,1 0 0,-1 1 0,1-1 0,-1 1 0,1-1 0,-1 1 0,1-1-1,0 0 1,-1 0 0,1 1 0,0-1 0,-1 0 0,1 0 0,0 1 0,-1-1 0,1 0 0,0 0 0,-1 0 0,1 0 0,0 0 0,-1 0 0,2-1 0,27 1 96,-23-1-102,11 0-676,0-1-1,0-1 1,19-5-1,20-10-9319,-37 11-717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56 1602,'0'0'9870,"2"-8"-6779,0 2-2826,0-21 1649,-3 26-1835,1 0 0,-1 0-1,0 0 1,1 0 0,-1 0 0,0 1-1,0-1 1,1 0 0,-1 0 0,0 1-1,0-1 1,0 0 0,0 1 0,0-1-1,0 1 1,0-1 0,0 1 0,0 0-1,0-1 1,0 1 0,0 0 0,0 0 0,0-1-1,-1 1 1,1 0 0,0 0 0,0 1-1,-2-1 1,-2 0-16,0 1-1,0-1 1,0 1-1,0 0 1,0 1-1,1-1 1,-1 1-1,0 0 1,1 0 0,-1 0-1,1 1 1,0 0-1,0-1 1,0 2-1,0-1 1,0 0 0,1 1-1,-1-1 1,1 1-1,0 0 1,0 0-1,1 1 1,-1-1-1,-1 5 1,-1 1 35,1 0 0,0 1 0,1-1 0,0 1 0,0 0 0,1-1 0,1 1 0,0 0 0,0 0 0,2 12 1,-1-21-94,0 0 1,0-1 0,0 1 0,0-1 0,0 1 0,1 0 0,-1-1 0,1 1 0,-1-1 0,1 1-1,-1-1 1,1 0 0,0 1 0,0-1 0,0 1 0,0-1 0,0 0 0,0 0 0,0 0 0,0 0 0,0 0-1,1 0 1,-1 0 0,0 0 0,1 0 0,-1 0 0,0-1 0,1 1 0,-1 0 0,1-1 0,0 1-1,-1-1 1,1 0 0,-1 0 0,1 1 0,-1-1 0,1 0 0,0 0 0,-1-1 0,1 1 0,-1 0 0,1 0-1,-1-1 1,1 1 0,-1-1 0,3 0 0,4-2 40,0 0 0,0-1 0,0 1 0,-1-1 0,1-1 0,-1 1 0,10-10 0,51-55-12,-62 61-30,0 1 1,-1-1-1,0 0 1,0-1 0,-1 1-1,0-1 1,0 0 0,2-11-1,-13 55 126,1 1-1,2 0 1,0 52-1,4-86-97,0 0-1,0-1 1,0 1-1,0 0 1,1 0-1,-1-1 1,1 1 0,-1 0-1,1-1 1,0 1-1,0 0 1,-1-1 0,1 1-1,0-1 1,0 1-1,1-1 1,-1 0-1,0 1 1,0-1 0,1 0-1,-1 0 1,0 0-1,1 0 1,1 1 0,0-1 9,1 0 0,-1 0 0,1 0 0,-1-1 0,0 1 1,1-1-1,-1 0 0,1 0 0,0 0 0,-1 0 1,6-2-1,5-1 25,-1-1 0,1 0 1,-1-1-1,0-1 0,13-7 1,2-5-157,-1-2 0,-1 0 0,25-26 1,-32 28 159,-18 18-65,-1-1-1,0 1 1,1-1-1,-1 1 1,0 0-1,1-1 1,-1 1-1,0 0 1,1-1-1,-1 1 1,1 0-1,-1 0 1,1 0-1,-1-1 1,1 1-1,-1 0 1,1 0-1,-1 0 1,1 0-1,-1 0 1,1 0-1,-1 0 1,1 0-1,-1 0 0,1 0 1,-1 0-1,1 0 1,-1 0-1,1 0 1,0 1-1,5 14 198,-4 46 291,-1-16-72,-1-43-408,1-1 1,0 0-1,-1 0 1,1 0-1,0 0 1,0 0-1,0 0 1,0 0-1,0 0 1,0 0-1,0 0 1,0-1-1,0 1 1,0 0-1,0-1 1,0 1-1,1 0 1,-1-1-1,0 0 1,1 1-1,-1-1 1,0 0-1,1 0 1,-1 0-1,0 1 1,1-2-1,-1 1 1,0 0-1,1 0 1,-1 0-1,0 0 1,0-1-1,2 0 1,44-15 183,-12-9-858,-28 20 347,-1 0 0,1 0 0,0 0 0,0 1 0,0 0 0,0 0 0,1 1 0,0 0 0,-1 0 0,12-1 0,-17 5 242,0 1 1,-1 0-1,1 0 1,-1 0-1,0 0 1,0 0-1,0 0 1,0 0-1,0 0 1,0 1-1,0-1 1,-1 0 0,1 1-1,-1-1 1,0 0-1,1 1 1,-1 3-1,3 10-910,9 3-2090,10-12-4085,-4-6-839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93 15278,'0'0'5862,"-9"5"-4896,1-2-868,1 1-1,0 0 0,0 0 1,0 1-1,1 0 0,0 0 1,0 0-1,0 1 0,1 0 0,-1 0 1,1 1-1,-7 13 0,5-8 216,4-7-209,1-1 0,-1 0 0,1 0 0,1 1 0,-1-1 0,0 1 1,1 0-1,0-1 0,0 1 0,0 10 0,1-15-99,1 1 1,-1 0 0,1 0-1,-1 0 1,1 0 0,0 0-1,0 0 1,-1-1 0,1 1-1,0 0 1,0 0-1,0-1 1,0 1 0,0-1-1,0 1 1,0-1 0,0 1-1,0-1 1,0 0-1,0 1 1,0-1 0,0 0-1,0 0 1,0 0 0,0 0-1,0 0 1,0 0 0,0 0-1,0 0 1,1 0-1,-1 0 1,0-1 0,0 1-1,1-1 1,43-11 203,-28 2-309,-1 0 0,1-1 0,-2-1 1,1-1-1,-2 0 0,24-26 0,-19 16 57,0-1 0,-2-1 0,25-45 0,-53 96 276,2 0 0,0 0-1,2 1 1,1 0-1,1 1 1,-3 51 0,8-77-227,0 1 0,0-1 0,0 0 0,1 0 1,-1 1-1,1-1 0,-1 0 0,1 0 1,0 0-1,0 0 0,0 0 0,0 0 1,0 0-1,0 0 0,1 0 0,-1-1 0,1 1 1,-1 0-1,1-1 0,0 1 0,-1-1 1,1 0-1,0 0 0,0 1 0,0-1 0,0 0 1,0-1-1,0 1 0,0 0 0,0 0 1,0-1-1,1 1 0,-1-1 0,0 0 1,0 0-1,1 0 0,-1 0 0,0 0 0,0 0 1,0-1-1,1 1 0,-1-1 0,2 0 1,5-1-23,-1 0 0,1-1 1,-1 0-1,1 0 0,-1-1 1,0 0-1,-1-1 0,1 0 1,11-9-1,-10 5-74,0 0-1,0-1 1,-1 0-1,8-12 1,-13 18 96,-1-1 1,1 1 0,-1-1 0,0 0-1,0 0 1,-1 0 0,1 0 0,-1 0 0,0 0-1,-1 0 1,1 0 0,-1 0 0,-1-7-1,1 11-3,0 0-1,0 1 1,0-1-1,0 0 1,-1 0-1,1 1 0,0-1 1,-1 0-1,1 1 1,-1-1-1,1 0 1,-1 1-1,1-1 0,-1 0 1,1 1-1,-1-1 1,1 1-1,-1-1 1,0 1-1,1 0 0,-1-1 1,0 1-1,0 0 1,1-1-1,-1 1 1,0 0-1,0 0 0,1-1 1,-1 1-1,0 0 1,0 0-1,1 0 1,-1 0-1,0 0 0,0 0 1,0 0-1,1 1 1,-1-1-1,0 0 1,0 0-1,1 0 0,-1 1 1,-1 0-1,-32 16 62,26-9 36,0-1 1,0 2-1,1-1 0,-8 12 1,13-17-37,0 1 1,0-1 0,0 1 0,0-1 0,0 1-1,1 0 1,-1 0 0,1 0 0,0 0 0,1 0-1,-1 0 1,1 0 0,-1 0 0,2 7 0,-1-10-62,0 0-1,1 0 1,-1 0 0,1 0 0,-1 0 0,1 0 0,-1 0 0,1 0 0,0 0 0,0 0 0,-1-1 0,1 1 0,0 0 0,0 0-1,0-1 1,0 1 0,0 0 0,0-1 0,0 1 0,0-1 0,0 1 0,0-1 0,0 0 0,0 0 0,3 1 0,31 2 35,-28-3-46,183-8-3773,-22 0 5192,-172 8 1845,-18-9-1868,15 1-1421,0 0 0,1-1 0,0 0 0,0-1 0,1 0 0,0 1 0,1-2 0,0 1 0,-5-18 0,13 27-198,-1 0 0,0 0 0,1 1 0,-1-1 0,1 1 0,-1-1 0,1 1 0,-1 0 1,1 1-1,-1-1 0,4 1 0,19 3-372,-5-1 320,0 0 0,0-2 0,23-1 0,-41 0 290,1 0 1,-1 0-1,0 0 1,0 0-1,0-1 1,1 0-1,-1 1 0,0-1 1,0 0-1,0-1 1,0 1-1,0 0 1,-1-1-1,1 0 0,0 0 1,-1 1-1,1-1 1,-1-1-1,0 1 1,1 0-1,-1-1 1,0 1-1,0-1 0,-1 0 1,1 1-1,-1-1 1,2-4-1,-3-12 678,-12 16-212,9 4-462,1-1 0,-1 1-1,1 1 1,0-1 0,-1 0 0,1 0-1,0 1 1,0-1 0,0 1-1,0 0 1,-4 3 0,2 2 59,-1 1 0,1-1 0,1 1 0,-1-1 0,2 1 1,-1 0-1,-3 15 0,6-20-26,-1 1-1,1-1 1,0 0 0,0 1-1,0-1 1,0 1 0,0-1-1,1 0 1,0 1 0,0 2-1,0-4-29,0-1 0,-1 0 0,1 1 0,0-1 0,0 0 0,0 0 0,0 1 0,0-1 0,0 0 0,0 0 0,0 0 0,0 0 0,0 0 0,0-1 0,1 1 0,-1 0 0,0-1 0,1 1 0,-1 0 0,1-1 0,-1 0 0,0 1 0,3-1 0,4 1 24,0 0 0,0-1 0,0 0 0,0 0 0,0-1 0,0 0 0,0 0-1,0-1 1,14-5 0,0-2-38,42-24 1,-44 21-7,0 2 1,28-11-1,-47 20 25,0 1-1,0-1 1,-1 1-1,1 0 1,0-1-1,0 1 1,-1 0-1,1 0 1,0-1-1,0 1 1,0 0-1,-1 0 1,1 0-1,0 0 1,0 0 0,0 0-1,0 0 1,-1 1-1,1-1 1,0 0-1,0 0 1,-1 1-1,1-1 1,0 0-1,0 1 1,-1-1-1,1 1 1,0-1-1,-1 1 1,1-1 0,0 1-1,-1-1 1,1 1-1,-1 0 1,1-1-1,-1 1 1,1 0-1,-1-1 1,0 1-1,1 0 1,-1 0-1,1 1 1,-1 44 605,-1-42-601,1 0 1,-1-1-1,1 1 0,0 0 0,0 0 0,0 0 0,0 0 1,1 0-1,-1 0 0,1-1 0,0 1 0,1 0 0,1 3 1,-2-6-155,1 0 1,-1 0 0,1 0-1,0 0 1,0 0 0,-1-1-1,1 1 1,0 0 0,0-1-1,0 0 1,0 1 0,0-1-1,-1 0 1,1 0 0,0 0-1,0 0 1,3-1 0,17-6-5852,-9-4-2159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6790,'1'4'11932,"0"8"-6268,2 69-4303,-8 123-1820,-5-214-7148,-5-7 1409,-2-6-352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11979,'0'0'10474,"42"-49"-9161,-3 44-159,7 3-226,9-1-223,-2 0-449,2-1-224,-5 2-32,-6 1-512,-10 1-1122,-15 0-736,-5 0-1185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8456,'0'0'9929,"-3"9"-8135,1-1-1652,-1 4 517,0 0 1,1-1-1,0 1 0,1 21 1,0-31-598,1 0 1,0 1 0,1-1-1,-1 0 1,0 0 0,1 0 0,-1 1-1,1-1 1,-1 0 0,1 0-1,0 0 1,0 0 0,0 0-1,0 0 1,0 0 0,1 0 0,-1-1-1,1 1 1,-1 0 0,1-1-1,-1 1 1,1-1 0,0 0 0,0 1-1,0-1 1,-1 0 0,1 0-1,0 0 1,1 0 0,-1-1 0,0 1-1,0 0 1,0-1 0,0 0-1,4 1 1,0-1-54,1 0 1,0 0-1,0-1 0,0 0 1,0 0-1,0-1 0,-1 0 1,1 0-1,-1-1 0,1 1 0,-1-1 1,0-1-1,0 1 0,0-1 1,-1 0-1,1 0 0,-1-1 1,0 0-1,0 0 0,0 0 1,-1 0-1,0-1 0,0 1 0,0-1 1,-1 0-1,0 0 0,0-1 1,-1 1-1,1-1 0,-1 1 1,-1-1-1,1 0 0,-1 0 0,1-13 1,-3 26-3,0 1 1,0-1-1,-1 1 1,0-1-1,-5 12 1,-5 24 16,12-42-24,0 42 173,0-41-167,0 0 1,1 0 0,-1 0-1,1 0 1,0 1 0,-1-2-1,1 1 1,0 0 0,0 0-1,-1 0 1,1 0 0,0 0-1,0 0 1,0-1 0,0 1-1,0 0 1,0-1 0,0 1-1,0-1 1,0 1 0,1-1-1,-1 0 1,0 1 0,0-1-1,0 0 1,1 0 0,-1 0-1,0 0 1,0 0 0,2 0-1,11-1-166,0 0-1,-1-1 1,1-1-1,0 0 0,16-6 1,-16 4-41,-1 2-1,1-1 1,0 2 0,26-3-1,-39 6 281,0 0 1,0-1-1,0 1 0,0 0 0,0 0 0,0 0 0,0 0 0,0 0 1,-1 0-1,1 0 0,0 0 0,-1 0 0,1 0 0,-1 0 0,1 1 0,-1-1 1,1 0-1,-1 0 0,0 0 0,0 1 0,1 1 0,7 19 296,-7-22-360,-1 0 1,0 0 0,1 1-1,-1-1 1,1 0-1,-1 0 1,1 0 0,-1 0-1,1 1 1,-1-1-1,0 0 1,1 0 0,-1 0-1,1 0 1,-1 0 0,1 0-1,-1 0 1,1-1-1,-1 1 1,1 0 0,-1 0-1,0 0 1,1 0-1,-1 0 1,1-1 0,-1 1-1,1 0 1,-1 0-1,0-1 1,1 1 0,-1 0-1,0-1 1,1 1 0,-1 0-1,0-1 1,0 1-1,1-1 1,-1 1 0,0 0-1,0-1 1,0 1-1,1-2 1,2-3 13,0-1 1,0 0-1,-1 0 0,1 0 0,-1-1 1,-1 1-1,1 0 0,-1-1 0,0 1 1,-1-1-1,1 1 0,-2-11 1,1 8-33,0-1 1,1 1-1,0 0 1,4-16-1,-4 24-4,-1 1-1,0 0 0,1-1 1,-1 1-1,1-1 0,-1 1 1,0 0-1,1-1 1,-1 1-1,1 0 0,-1-1 1,1 1-1,-1 0 0,1 0 1,-1-1-1,1 1 0,-1 0 1,1 0-1,-1 0 1,1 0-1,0 0 0,-1 0 1,1 0-1,-1 0 0,1 0 1,-1 0-1,1 0 0,0 0 1,-1 0-1,1 0 0,-1 0 1,1 1-1,-1-1 1,1 0-1,0 1 0,27 12-39,-12-5 54,-1-6 97,-21-5-113,5 3 4,0 0 0,-1 0 0,1 0 1,-1 0-1,1 0 0,0 0 0,-1 0 0,1 1 0,-1-1 0,1 0 0,0 1 1,-1-1-1,1 1 0,0 0 0,0-1 0,0 1 0,-1 0 0,1-1 0,0 1 1,0 0-1,0 0 0,0 0 0,0 0 0,0 0 0,0 2 0,-1-1 15,1 0 0,-1 0 0,1 0 0,-1 1 0,1-1 0,0 1 0,0-1 1,0 1-1,1-1 0,-1 1 0,1-1 0,-1 1 0,1-1 0,0 1 0,0 0 0,0-1 0,0 1 0,0 0 0,1-1 0,-1 1 0,2 2 0,-1-3 2,1 0-1,-1 0 1,1-1 0,0 1-1,0-1 1,0 1 0,-1-1 0,2 1-1,-1-1 1,0 0 0,0 0-1,0 0 1,0 0 0,1-1 0,-1 1-1,0-1 1,1 1 0,-1-1 0,0 0-1,1 0 1,-1 0 0,0 0-1,3 0 1,16-2-52,-1 0 0,0-1 0,0-1-1,0-1 1,34-14 0,-30 11-11,1 0 1,-1 2 0,28-5-1,-51 11 74,0 0 0,0 0 0,1 0-1,-1 0 1,0 0 0,0 0 0,0 1 0,0-1 0,0 0-1,1 0 1,-1 1 0,0-1 0,0 1 0,0-1 0,0 1-1,0 0 1,0-1 0,0 1 0,0 0 0,-1-1 0,1 1 0,0 0-1,1 1 1,-1-1-16,0 1-1,0-1 1,0 0-1,0 0 1,0 0-1,0-1 1,1 1-1,-1 0 1,0 0-1,0-1 1,1 1-1,-1 0 1,0-1-1,1 0 1,-1 1-1,1-1 1,-1 0-1,1 0 1,2 1-1,0-1-115,15-3-2421,-12-7-3458,-7 1-1245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7079,'0'0'13965,"82"-14"-13933,-45 14-1409,-2-1-3428,4-1-4516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7911,'0'0'14222,"-11"74"-13421,2-39-385,0-5-160,4-1-96,1-7-127,4-5-1,0-6 0,4-10-129,7-1-799,-4-4-578,-2-14-1184,-3-6-3556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8456,'0'0'11819,"66"9"-14093,-27-5-1698,0 1-352,5 0-2947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9129,'0'0'13751,"-8"3"-13163,-5 0-429,-44 15 159,54-17-319,1 0 0,-1 0 0,0 0-1,1 0 1,-1 1 0,1-1 0,-1 1 0,1 0 0,0-1 0,0 1 0,-1 0 0,1 0 0,1 1 0,-1-1 0,0 0 0,-2 5 0,4-5-20,0-1 0,0 0 0,0 0 0,0 1 0,0-1 0,0 0 0,0 0 0,1 1 0,-1-1 0,1 0 0,-1 0 0,1 0 0,-1 0 0,1 0 0,0 0 0,-1 0 0,1 0 0,0 0 0,0 0 0,0 0 0,0 0 0,-1 0 0,1 0 0,1-1 0,-1 1 0,0 0 0,0-1 0,0 1 0,0-1 0,0 1 0,2-1 0,45 15-1092,-39-13 805,5 2 51,-1 0-1,-1 1 1,1 0-1,16 9 1,-27-12 284,0-1 1,0 0-1,0 1 1,0 0-1,0-1 1,0 1-1,0 0 1,0 0-1,-1 0 1,1 0-1,-1 0 1,1 0-1,1 5 1,-3-6 44,0 1 0,0 0 1,0-1-1,0 1 0,0-1 0,0 1 1,0-1-1,0 1 0,-1-1 1,1 1-1,0-1 0,-1 1 0,0-1 1,1 1-1,-1-1 0,0 0 0,0 1 1,0-1-1,0 0 0,0 0 1,0 1-1,0-1 0,0 0 0,0 0 1,-2 1-1,-5 4 223,0 0 0,0 0 0,0-1 0,-1 0 1,0-1-1,1 0 0,-2 0 0,1-1 0,0 0 0,-1 0 0,1-1 1,-1-1-1,-15 2 0,25-3-396,-1-1 0,1 1-1,-1 0 1,1 0 0,0 0 0,-1 0 0,1 0 0,0 0-1,-1 0 1,1-1 0,-1 1 0,1 0 0,0 0 0,0-1-1,-1 1 1,1 0 0,0 0 0,-1-1 0,1 1 0,0 0-1,0-1 1,0 1 0,-1 0 0,1-1 0,0 1 0,0 0-1,0-1 1,0 1 0,0-1 0,0 1 0,-1 0 0,1-1 0,0 1-1,0 0 1,0-1 0,0 1 0,0-1 0,1 1 0,-1 0-1,0-1 1,0 1 0,0-1 0,0 1 0,0 0 0,0-1-1,1 1 1,-1 0 0,0-1 0,9-18-5512,5 1-1407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15535,'0'0'5765,"58"15"-3939,-10-15-481,4 0-608,6-7-577,2-8-737,-9-3-3010,-3-2-6470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11435,'0'0'11467,"-3"12"-11040,-7 27 40,2 2 1,2-1-1,2 1 1,1-1-1,3 1 1,6 64-1,5-52-342,-10-51-144,-1 0-1,1 1 1,0-1-1,-1 0 1,1 0-1,0 1 1,0-1-1,0 0 1,1 0-1,-1 0 1,1 0-1,-1 0 1,1 0-1,-1-1 1,1 1-1,0 0 1,0-1-1,4 3 1,-6-4-128,1-1 1,-1 1-1,1-1 1,-1 1 0,1-1-1,-1 1 1,1-1-1,-1 1 1,0-1-1,1 1 1,-1-1 0,0 1-1,0-1 1,1 0-1,-1 1 1,0-1 0,0 1-1,0-1 1,0 0-1,1 1 1,-1-1 0,0 0-1,0 1 1,0-1-1,-1 0 1,1 1-1,0-1 1,0 1 0,0-1-1,-1-1 1,-3-24-3190,-1 13 2389,0 1-1,-1 0 0,-1 0 1,0 0-1,0 1 0,-1 0 0,-1 1 1,-10-11-1,-33-28 1972,0 4 4342,33 29-1871,19 16-3450,0 0 0,-1 0 0,1 0 0,0-1 0,0 1 0,0 0 1,0 0-1,0 0 0,0 0 0,0 0 0,0 0 0,0 0 0,0 0 0,0-1 0,0 1 0,0 0 0,0 0 0,0 0 0,0 0 0,0 0 0,0 0 0,0 0 0,0-1 0,0 1 0,0 0 0,0 0 0,0 0 0,0 0 0,0 0 0,0 0 0,0 0 0,0 0 0,0-1 0,0 1 0,0 0 0,0 0 0,1 0 0,-1 0 0,0 0 0,0 0 0,0 0 0,0 0 0,0 0 0,0 0 0,0 0 0,0 0 0,1-1 0,-1 1 0,0 0 0,0 0 0,0 0 0,0 0 0,0 0 0,0 0 0,0 0 0,0 0 0,1 0 0,-1 0 0,0 0 0,0 0 0,0 0 0,0 0 0,0 0 0,1 1 0,15-3 502,19 3-624,15 3 11,46 4-343,-31-6-5602,-27-3-3561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16 124 3587,'0'0'8286,"-3"-9"-6087,-9-30-341,12 37-1751,-1 1-1,1-1 1,0 1 0,0-1 0,0 1 0,0-1 0,0 0 0,1 1 0,-1-1-1,0 1 1,1-1 0,-1 1 0,1-1 0,-1 1 0,1-1 0,0 1 0,0 0-1,-1-1 1,1 1 0,0 0 0,0 0 0,0 0 0,0-1 0,1 1-1,-1 0 1,0 0 0,0 1 0,1-1 0,2-1 0,41-15 1731,-44 16-1741,18-4 362,1 1 1,-1 1 0,1 1-1,-1 0 1,1 1 0,0 1-1,-1 1 1,38 7 0,-55-8-447,-1 0 1,1 1-1,-1-1 0,1 1 0,-1-1 1,1 1-1,-1-1 0,1 1 1,-1 0-1,0 0 0,1 0 1,-1 0-1,0 0 0,0 0 1,0 0-1,1 0 0,-1 0 1,0 0-1,-1 1 0,1-1 1,0 0-1,0 1 0,0-1 1,-1 1-1,1 1 0,-1-1 30,0 0 0,0 0 0,-1 0 0,1 0 0,-1 1 0,1-1-1,-1 0 1,0 0 0,0-1 0,0 1 0,0 0 0,0 0 0,0 0 0,0-1-1,-4 4 1,-6 6 258,0 0-1,-1-1 0,-22 15 1,33-25-293,-6 5 61,1 0 1,-1 1-1,1 0 0,1 0 1,-1 0-1,1 0 0,0 1 0,-7 11 1,11-16-62,0 0 1,0 0-1,0 0 1,0-1-1,0 1 1,1 0-1,-1 0 1,1 0-1,-1 0 1,1 0-1,0 0 1,0 0-1,0 0 1,0 0-1,0 0 0,0 0 1,0 0-1,1 0 1,-1 0-1,1 0 1,0 0-1,-1 0 1,1 0-1,0 0 1,0-1-1,0 1 1,0 0-1,1 0 1,-1-1-1,0 1 1,1-1-1,-1 0 1,1 1-1,-1-1 1,1 0-1,0 0 1,-1 0-1,1 0 1,0 0-1,3 1 1,9 3-93,0 0-1,0-1 1,1-1 0,0-1 0,-1 0 0,1 0 0,27-2 0,-24-1-1028,0-1 1,-1 0-1,25-6 0,-12-3-2684,-13-1-1852,-8 0-2252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4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6919,'0'0'14221,"62"-4"-13484,-12-4-225,3-1 161,7-1-129,0 1-191,-9 2-193,-5-1-128,-7 6-865,-10 0-1153,-12 2-1345,-11 0-2851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12043,'0'0'10480,"11"3"-9503,44 3 101,69-1 0,-120-5-1061,1 0-1,0 1 0,0-1 0,0 1 1,0 0-1,0 1 0,-1-1 0,1 1 1,-1 0-1,1 0 0,-1 0 0,5 4 1,-8-5-12,1 0 1,-1 0-1,0 0 1,0 1-1,0-1 1,0 0-1,0 1 1,0-1-1,0 1 1,-1-1 0,1 1-1,0-1 1,-1 1-1,1 0 1,-1-1-1,0 1 1,1 0-1,-1-1 1,0 1-1,0 0 1,0-1-1,0 1 1,-1 0-1,1-1 1,0 1-1,-1 0 1,1-1-1,-1 1 1,1-1 0,-1 1-1,0-1 1,1 1-1,-1-1 1,0 1-1,0-1 1,0 0-1,-1 1 1,0 0-1,-6 6 129,1 0-1,-1-1 0,0 0 0,-1 0 0,-13 8 0,13-10 98,0 2 0,0-1 0,0 1 0,-13 15 0,22-22-231,0 0-1,0 0 1,-1 1-1,1-1 1,0 0-1,0 0 1,0 0 0,0 1-1,0-1 1,-1 0-1,1 0 1,0 1-1,0-1 1,0 0-1,0 0 1,0 1-1,0-1 1,0 0-1,0 1 1,0-1 0,0 0-1,0 0 1,0 1-1,0-1 1,0 0-1,1 0 1,-1 1-1,0-1 1,0 0-1,0 0 1,0 1-1,0-1 1,0 0 0,1 0-1,-1 0 1,0 1-1,1-1 1,13 7-386,28 1-732,-29-6 787,-7-1 233,0 1 0,0 0 0,0 1 1,0-1-1,0 1 0,0 1 0,-1-1 0,1 1 0,-1 0 1,0 0-1,9 9 0,-13-12 135,1 1 0,-1-1 0,0 1 0,0 0 0,0-1 0,0 1 0,0 0 0,0-1 0,0 1 0,-1 0 0,1 0 0,-1 0 0,1 0 0,-1 0 0,0 0 0,0 0 0,0 0 0,0-1 0,0 1 0,0 0 0,0 0 0,0 0 0,-1 0 0,1 0 0,-1 0 0,0 0 0,1-1-1,-1 1 1,0 0 0,0 0 0,0-1 0,0 1 0,-1-1 0,1 1 0,0-1 0,-1 1 0,1-1 0,-1 0 0,1 0 0,-1 1 0,1-1 0,-4 1 0,-14 9 336,0-1 0,0-1 0,-1-1-1,0-1 1,-1 0 0,0-2 0,0 0 0,0-1-1,0-1 1,0-1 0,-24-2 0,44 1-449,0-1 1,0 0 0,0 0 0,-1 0-1,1 0 1,0 0 0,0 0 0,0-1-1,0 1 1,0 0 0,0 0 0,0-1-1,0 1 1,0-1 0,0 1 0,0-1-1,0 1 1,0-1 0,0 0 0,1 1-1,-1-1 1,0 0 0,0 0 0,1 0-1,-1 1 1,0-1 0,1 0 0,-1 0-1,1 0 1,-1 0 0,1 0 0,-1 0-1,1 0 1,0 0 0,-1-2 0,1 1-517,0 0 0,1 0 0,-1-1 0,0 1 1,1 0-1,-1 0 0,1-1 0,0 1 1,0 0-1,0 0 0,0 0 0,0 0 0,0 0 1,1 0-1,-1 0 0,2-1 0,16-18-8136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5189,'44'-51'4105,"-40"45"-2626,0-1 1,0 1-1,0-1 1,-1 0 0,0 0-1,3-12 1,-6 18 751,-1 8-1834,0 1 1,-1 0-1,0-1 0,0 1 1,-1-1-1,0 0 0,-4 8 1,-10 29-337,12-28-53,2 0 0,0 0-1,1 0 1,1 0 0,0 0-1,2 25 1,0-39-6,-1 0 0,1 0 0,0 0 0,-1 0 0,1 0 0,0 0 0,0 0 0,0-1 0,1 1 0,-1 0 0,0-1 0,0 1 1,1-1-1,-1 1 0,1-1 0,0 0 0,-1 0 0,1 1 0,0-1 0,0 0 0,0-1 0,-1 1 0,1 0 0,0 0 0,0-1 0,0 0 0,0 1 0,0-1 0,0 0 0,0 0 0,1 0 1,-1 0-1,0 0 0,0 0 0,0 0 0,3-2 0,4 1 35,0-1 0,0 0 0,-1 0 1,1-1-1,0 0 0,-1-1 0,9-5 1,9-9-19,-2 0 0,0-2 0,-2-1 0,28-31 1,-50 52-14,0-1 0,0 1 0,0 0 0,0 0 0,0 0 0,1-1 0,-1 1 1,0 0-1,0 0 0,0 0 0,0 0 0,0 0 0,0-1 0,1 1 0,-1 0 0,0 0 1,0 0-1,0 0 0,0 0 0,1 0 0,-1 0 0,0 0 0,0-1 0,0 1 0,1 0 1,-1 0-1,0 0 0,0 0 0,0 0 0,1 0 0,-1 0 0,0 0 0,0 0 1,0 0-1,1 0 0,-1 0 0,0 1 0,0-1 0,0 0 0,0 0 0,1 0 0,-1 0 1,0 0-1,0 0 0,0 0 0,0 0 0,1 1 0,-1-1 0,0 0 0,0 0 0,0 0 1,0 0-1,0 1 0,0-1 0,0 0 0,1 0 0,-1 0 0,0 0 0,0 1 0,2 19 182,-7 25-27,5-43-157,-1 3 4,0 1-1,0 0 0,1 0 0,-1 0 0,1-1 0,1 9 0,0-13 3,-1 0 0,0 1-1,1-1 1,-1 0 0,1 1-1,0-1 1,-1 0 0,1 0-1,0 0 1,0 0-1,0 0 1,0 1 0,0-2-1,0 1 1,0 0 0,0 0-1,0 0 1,0 0 0,0-1-1,1 1 1,-1 0 0,0-1-1,1 1 1,-1-1-1,0 0 1,1 1 0,-1-1-1,0 0 1,1 0 0,-1 0-1,3 0 1,5 0 45,1 0 0,-1 0 0,0-1 0,1-1 1,-1 1-1,0-2 0,0 1 0,0-1 0,0-1 0,9-4 0,-1-2-17,1 0 0,-2-2 0,28-23 0,-44 35-38,0 0 1,1 0-1,-1 0 1,0-1-1,0 1 1,1 0-1,-1 0 0,0 0 1,1 0-1,-1 0 1,0 0-1,1 0 0,-1 0 1,0 0-1,1 0 1,-1 0-1,0 0 1,1 0-1,-1 0 0,0 0 1,1 0-1,-1 0 1,0 0-1,1 0 1,-1 1-1,0-1 0,1 0 1,-1 0-1,0 0 1,0 0-1,1 1 1,-1-1-1,0 0 0,0 0 1,0 1-1,1-1 1,-1 0-1,0 1 0,0-1 1,0 0-1,0 0 1,1 1-1,-1-1 1,0 0-1,0 1 0,0-1 1,0 0-1,0 1 1,0-1-1,0 0 1,0 1-1,0-1 0,0 0 1,0 1-1,4 26-3,-3-19-70,0-6-161,0-1 0,0 1 0,0 0 0,0-1 0,0 1 0,0-1 0,1 0 0,-1 1 0,1-1 0,-1 0 0,1 0 0,-1 0 0,1 0 0,0 0 0,-1 0 0,1 0 0,0 0 0,0-1 0,0 1 0,0-1 0,-1 0 0,1 1 0,0-1 0,0 0 0,0 0 0,0 0 0,0 0 0,0 0 0,3-1 0,5 0-1572,-1-1 1,0 0 0,0 0 0,0 0-1,9-5 1,10-5-4377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34 170 5733,'0'0'4026,"9"-9"282,27-26-732,-23 16 422,-13 19-3938,0-1 0,0 1 0,0 0 0,0 0 0,-1-1 0,1 1-1,0 0 1,0 0 0,0 0 0,0 0 0,0-1 0,0 1 0,-1 0 0,1 0 0,0 0 0,0 0 0,0-1 0,-1 1 0,1 0 0,0 0 0,0 0-1,0 0 1,-1 0 0,1 0 0,0 0 0,0 0 0,0 0 0,-1 0 0,1 0 0,0 0 0,0 0 0,-1 0 0,1 0 0,0 0 0,0 0 0,0 0-1,-1 0 1,1 0 0,0 0 0,0 0 0,-1 0 0,-28 13 643,22-6-700,0 0 0,1 1 0,0 0 0,0 0 0,-8 17 0,12-22 4,1-1 0,0 1 0,0 0 0,0 0 0,0 0 1,0 0-1,1 0 0,-1 0 0,1 0 0,0 5 0,0-7-5,1 0-1,-1 0 1,0 1 0,1-1-1,-1 0 1,0 0 0,1 0-1,0 0 1,-1 1-1,1-1 1,0 0 0,-1 0-1,1 0 1,0 0 0,0-1-1,0 1 1,0 0 0,0 0-1,0 0 1,0-1-1,0 1 1,0 0 0,1-1-1,-1 1 1,2-1 0,8 4 22,0-2 1,0 0 0,0 0-1,0-1 1,1-1 0,-1 0 0,0 0-1,1-1 1,-1 0 0,0-1-1,0 0 1,0-1 0,0-1-1,0 1 1,0-2 0,-1 1 0,11-8-1,-9 6 6,-1-1-1,0-1 0,0 0 0,0 0 1,-1-1-1,0-1 0,-1 0 0,0 0 1,0 0-1,-1-1 0,-1-1 0,1 1 1,9-25-1,-16 32 130,0 0-1,0 1 1,0-1 0,-1 0-1,1 0 1,-1 0 0,0 1-1,0-1 1,-1 0 0,0-5 0,1 8-128,0 1 1,0-1 0,0 1-1,-1-1 1,1 1 0,0-1 0,0 1-1,0-1 1,-1 1 0,1 0-1,0-1 1,0 1 0,-1-1-1,1 1 1,0 0 0,-1-1 0,1 1-1,0 0 1,-1-1 0,1 1-1,-1 0 1,1 0 0,-1-1 0,1 1-1,0 0 1,-1 0 0,1 0-1,-1 0 1,0-1 0,0 2-33,-1-1 0,1 1 1,0-1-1,-1 1 0,1 0 1,0-1-1,0 1 0,0 0 1,0 0-1,0 0 0,0 0 0,0 0 1,0 0-1,0 0 0,0 0 1,-1 2-1,-3 4-9,1 0 0,-1 0 0,2 1 1,-1-1-1,1 1 0,0 0 0,0 0 0,1 0 0,-2 11 0,3-15 9,1-1 0,-1 1 0,1-1 0,0 1 0,0-1 0,0 1-1,1-1 1,-1 1 0,1-1 0,0 1 0,0-1 0,0 1 0,0-1-1,1 0 1,-1 0 0,1 1 0,0-1 0,0 0 0,0-1 0,0 1 0,1 0-1,-1-1 1,1 1 0,-1-1 0,4 3 0,4 1-269,0-1 0,0 0 0,0-1 0,1 0 0,18 4 0,29 0-6321,-16-8-3744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4324,'0'0'14563,"9"0"-13372,2-2-945,1 1 1,-1-2-1,0 1 1,0-2-1,-1 1 1,1-2-1,-1 1 1,0-1-1,0-1 1,0 0 0,-1 0-1,0-1 1,0 0-1,12-13 1,-1 1 122,0-2 1,-2 0-1,0-1 1,-1-1-1,14-27 1,-38 68-366,0 0 0,2 0 0,-1 0 0,2 1-1,1-1 1,0 1 0,0 25 0,2 156-64,1-188 67,5 64-34,-2-52 33,-2 1 1,0 0-1,-1 0 1,-6 36 0,5-57 1,0-1 0,0 1 0,-1-1 0,1 1 1,-1-1-1,1 1 0,-1-1 0,0 0 0,0 0 1,-1 0-1,1 0 0,0-1 0,-1 1 0,0-1 1,0 1-1,0-1 0,0 0 0,0 0 0,0 0 1,0 0-1,-1-1 0,-4 2 0,6-2 5,-1 0 0,1-1 0,0 0 0,-1 0 0,1 1 0,0-1 0,-1-1-1,1 1 1,-1 0 0,1 0 0,0-1 0,-1 0 0,1 1 0,0-1 0,0 0 0,0 0 0,0 0 0,-1 0 0,1-1-1,1 1 1,-1 0 0,0-1 0,0 0 0,0 1 0,1-1 0,-1 0 0,1 0 0,-1 0 0,1 0 0,0 0 0,0 0-1,0 0 1,0 0 0,-1-4 0,-2-4 4,1 0-1,1 1 1,0-1-1,0 0 1,0 0-1,1 0 0,1 0 1,0 0-1,0 0 1,1-1-1,1 1 1,3-16-1,0 12-22,0 0-1,1-1 0,0 2 0,1-1 1,1 1-1,0 0 0,16-18 0,10-7-24,3 2 0,1 2 0,77-54 0,-114 87 33,11-7 6,9-7-6,-1-1 1,29-28-1,-45 40 6,0 0-1,0-1 1,-1 1-1,0-1 1,1 0-1,-2 1 0,1-1 1,0 0-1,-1-1 1,0 1-1,0 0 0,-1-1 1,0 1-1,0-1 1,0 1-1,0-1 1,-1-9-1,0 14-4,-1-1 0,1 1 0,-1-1-1,1 1 1,-1 0 0,0-1 0,0 1 0,1 0 0,-1 0-1,0-1 1,0 1 0,0 0 0,0 0 0,0 0 0,-1 0 0,1 0-1,0 1 1,0-1 0,-1 0 0,1 0 0,0 1 0,-1-1-1,1 1 1,-1-1 0,1 1 0,-1 0 0,1 0 0,-1-1 0,1 1-1,-1 0 1,1 0 0,-1 0 0,-1 1 0,-2-1-10,0 0 1,0 1-1,0 0 1,0 0-1,1 0 1,-1 0-1,0 1 1,1-1 0,-8 5-1,5 0-3,-1 0 1,2 1-1,-1 0 0,1 0 1,0 1-1,1-1 0,-1 1 1,2 1-1,-1-1 0,1 1 1,0-1-1,1 1 0,0 0 1,1 0-1,-1 1 0,2-1 1,-1 0-1,2 1 1,-1-1-1,1 11 0,0-18-98,1 1 1,-1-1-1,0 1 0,1 0 1,-1-1-1,1 1 0,0-1 0,0 0 1,0 1-1,0-1 0,1 0 0,-1 1 1,0-1-1,1 0 0,0 0 0,-1 0 1,1 0-1,0-1 0,0 1 0,0 0 1,0-1-1,0 1 0,1-1 1,-1 0-1,0 0 0,1 0 0,4 2 1,3-1-1469,0 1 0,0-2 1,1 1-1,-1-1 0,18-1 1,14-1-5926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14253,'0'0'3385,"-3"10"-1709,-26 81 1699,15-55-2346,3 1 0,0 1 0,3-1 0,-6 55 0,14-91-1027,0 1 0,-1 0 1,2-1-1,-1 1 0,0 0 0,0 0 0,0-1 0,1 1 0,-1 0 0,1-1 0,-1 1 0,1-1 0,0 1 0,0-1 0,0 1 0,0-1 0,0 1 0,0-1 0,0 0 0,0 1 0,0-1 1,1 0-1,-1 0 0,0 0 0,1 0 0,-1 0 0,1 0 0,-1-1 0,1 1 0,-1 0 0,1-1 0,0 1 0,-1-1 0,1 1 0,0-1 0,-1 0 0,1 0 0,0 0 0,0 0 0,-1 0 1,1 0-1,0 0 0,-1-1 0,3 0 0,12-2-286,-1 0 0,0-1 0,29-11 0,-27 8-199,-11 5 445,1 0 1,0 0-1,-1 1 1,1 0-1,0 0 1,-1 1-1,12 0 1,-18 0 39,1 0 0,0 0 0,0 0 0,0 0 0,-1 1 1,1-1-1,0 0 0,-1 0 0,1 1 0,0-1 0,0 0 0,-1 1 1,1-1-1,-1 1 0,1-1 0,0 1 0,-1-1 0,1 1 0,-1-1 1,1 1-1,-1-1 0,1 1 0,-1 0 0,0-1 0,1 1 0,-1 1 0,0 0 11,0 0 0,0-1 0,0 1 0,0 0 0,-1 0 0,1 0 0,-1 0 0,0-1 0,1 1 0,-1 0 0,0 0 0,0-1 0,0 1 0,0-1 0,0 1 0,-2 1 0,-2 3 7,0-1 0,-1 1-1,1-1 1,-1 0 0,-8 4 0,-6 6 64,20-14-96,0-1 1,0 0-1,0 0 1,0 1-1,0-1 1,0 0-1,-1 0 1,1 0-1,0 1 0,0-1 1,0 0-1,0 0 1,0 1-1,1-1 1,-1 0-1,0 0 0,0 1 1,0-1-1,0 0 1,0 0-1,0 1 1,0-1-1,0 0 1,0 0-1,1 0 0,-1 1 1,0-1-1,0 0 1,0 0-1,0 0 1,1 0-1,-1 0 1,0 1-1,0-1 0,1 0 1,-1 0-1,0 0 1,0 0-1,0 0 1,1 0-1,-1 0 0,0 0 1,0 0-1,1 0 1,-1 0-1,0 0 1,0 0-1,1 0 1,-1 0-1,0 0 0,1 0 1,13 4-541,-2-3-210,0 0 0,1 0 0,-1-1-1,0 0 1,0-1 0,0 0 0,16-5 0,-21 4 225,0-1 1,0 0-1,-1 0 1,1-1-1,-1 0 1,0 0 0,0 0-1,0-1 1,-1 0-1,1 0 1,-1 0-1,0-1 1,6-8-1,-1-1 590,-1 0-1,0-1 0,-1 0 0,9-27 1,-6 9 2305,-2 0-1,9-70 1,-18 103-2256,1 0-1,-1 0 1,1 0 0,-1 0-1,0 1 1,0-1-1,0 0 1,0 0-1,0 0 1,0 0-1,0 0 1,0 0-1,0 0 1,0 0-1,0 0 1,0 0-1,-1 0 1,1 0-1,0 0 1,-1 0 0,1 0-1,-2-1 1,-10 19 240,-11 40-591,14-17 96,1-1-1,3 2 1,1-1-1,2 74 0,2-112 116,0-1-843,1-4 603,-1 0 0,0 0 0,0 0-1,-1 0 1,1 0 0,-1 0-1,1 0 1,-1 0 0,0 0 0,0 1-1,0-1 1,0 0 0,-3-3-1,4 5 188,-11-19 377,-1 1 0,-17-22 1,-11-18 3413,40 58-3630,0 1 0,0 0 0,-1-1 0,1 1 0,0 0 0,0-1 0,0 1 0,-1-1 0,1 1 0,0 0 0,0-1 0,0 1 0,0-1 0,0 1 0,0 0 0,0-1 0,0 1 0,0-1 0,0 1 0,0-1 0,0 1 0,0 0 0,0-1 0,1 1 0,-1-1 0,0 1 0,0 0 0,0-1 0,1 1 0,-1-1 0,0 1 0,0 0 1,1-1-1,-1 1 0,0 0 0,1 0 0,-1-1 0,0 1 0,1 0 0,-1 0 0,1-1 0,25-4 837,39 10-903,-60-5 195,24 4-413,14 1 136,-14-3-8715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9033,'0'0'11050,"60"4"-10089,-25-2-96,8 0-577,-1-1-224,3-1-480,-6-1-3460,-6-12-7174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 14382,'0'0'8840,"3"8"-8552,-1 9-216,0 1 0,-1-1 0,-1 1 0,0-1-1,-2 0 1,0 1 0,-1-1 0,-5 17 0,2-4 11,2-1 1,-2 34-1,6-63-79,0 1 1,0-1-1,0 0 0,0 1 0,0-1 0,0 1 1,1-1-1,-1 1 0,0-1 0,0 1 0,0-1 1,0 0-1,1 1 0,-1-1 0,0 1 0,0-1 1,0 0-1,1 1 0,-1-1 0,0 1 0,1-1 1,-1 0-1,0 0 0,1 1 0,-1-1 0,1 0 1,-1 0-1,0 1 0,1-1 0,-1 0 0,1 0 1,-1 0-1,1 0 0,-1 0 0,0 1 0,2-1 1,21-5 366,20-18 453,1-14-528,-1-2 0,-2-2 1,53-69-1,-41 48-392,-62 67-5429,1-2 3229,-13 11-5103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13293,'0'0'11466,"-34"71"-10665,13-36-481,-2 0-255,-2 2-33,0-3 0,1-4 0,-3 0-32,2-4 0,4-5-673,0-6-1377,5-9-1473,7-6-2019,-2-3-3202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7976,'0'0'8552,"32"48"-5702,-11-39-1344,2-2-257,6-6-352,1-1-673,3 0-512,5-1-1634,-8-11-1441,5-1-3075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13100,'0'0'3278,"-11"2"-1591,-1 2-1405,1 0 0,-1 0 0,1 1 0,0 1-1,0 0 1,-17 12 0,23-15-161,-1 1 0,1 0 0,0 1 0,1 0 0,-1-1 0,1 1 0,0 1 0,0-1 0,0 0 0,1 1 0,0 0 0,0 0 0,0 0 1,1 0-1,0 1 0,-2 8 0,4-14-114,0 0 0,0 0 0,0-1 0,0 1 0,0 0 0,1 0 0,-1-1 0,0 1 0,0 0 1,1 0-1,-1-1 0,0 1 0,1 0 0,-1-1 0,1 1 0,-1 0 0,1-1 0,-1 1 0,1-1 1,0 1-1,-1-1 0,1 1 0,0-1 0,-1 1 0,1-1 0,0 0 0,-1 1 0,1-1 0,0 0 1,0 0-1,-1 0 0,1 1 0,0-1 0,0 0 0,0 0 0,-1 0 0,2 0 0,37-1 250,-33 0-191,11-2-62,1 0 0,-1-1 0,-1-1 0,1-1 0,27-14 0,29-9-55,-72 29 87,-1-1-1,1 1 1,-1 0 0,1-1-1,-1 1 1,1 0-1,0 0 1,-1 0-1,1-1 1,-1 1-1,1 0 1,0 0-1,-1 0 1,1 0-1,0 0 1,-1 0-1,1 0 1,-1 0-1,1 0 1,0 1-1,-1-1 1,1 0-1,-1 0 1,1 1-1,0-1 1,-1 0-1,1 0 1,-1 1-1,1-1 1,-1 1-1,1-1 1,-1 0-1,1 1 1,-1 0 0,-1 19 726,1-19-749,-1 0-1,1-1 1,0 1 0,-1 0 0,1-1 0,0 1 0,0 0 0,-1-1-1,1 1 1,0 0 0,0 0 0,0-1 0,0 1 0,0 0 0,0 0-1,0-1 1,0 1 0,0 0 0,0 0 0,0-1 0,1 1 0,-1 0 0,0 0-1,0-1 1,1 1 0,-1 0 0,1-1 0,-1 1 0,0-1 0,1 1-1,-1 0 1,1-1 0,-1 1 0,1-1 0,0 1 0,-1-1 0,1 0-1,-1 1 1,2 0 0,8-1-91,1-1 0,-1 0 0,0 0-1,0-1 1,0-1 0,0 1 0,18-9 0,-17 7-233,0 0 1,0 0-1,1 1 1,-1 1 0,24-2-1,-34 4 288,0 0-1,0 1 1,0-1-1,0 1 0,1 0 1,-1-1-1,0 1 0,0 0 1,0-1-1,-1 1 0,1 0 1,0 0-1,0 0 1,0 0-1,-1 0 0,1 0 1,0 0-1,-1 0 0,1 0 1,-1 0-1,1 1 1,-1-1-1,1 0 0,-1 0 1,0 0-1,0 3 0,1-3-78,-1 1 0,0 0-1,1-1 1,0 1 0,-1 0-1,1-1 1,0 1 0,0-1 0,-1 1-1,1-1 1,0 1 0,1-1-1,-1 0 1,0 1 0,0-1-1,1 0 1,-1 0 0,0 0-1,1 0 1,1 1 0,1-1-389,0 0 0,1 0 0,-1-1 0,0 1 0,0-1 0,1 0-1,-1 0 1,0-1 0,0 1 0,0-1 0,1 0 0,-1 0 0,0 0 0,0-1 0,0 1 0,-1-1 0,1 0 0,0 0 0,-1-1 0,1 1 0,-1-1 0,4-3 0,27-33-805,-6-4 5628,-10 15 2885,-19 35-3202,-7 32-3503,6-33-265,-1 0 0,1 1 0,0-1 0,1 1 0,-1-1 0,1 1 0,0-1 0,1 1 0,0-1 0,1 13 0,0-17-234,-1-1-1,1 0 1,0 0 0,0 0 0,0 0-1,0 0 1,0 0 0,0 0-1,0 0 1,0-1 0,0 1-1,1 0 1,-1-1 0,0 1 0,0-1-1,1 1 1,-1-1 0,0 1-1,0-1 1,1 0 0,-1 0 0,1 0-1,-1 0 1,0 0 0,1 0-1,1 0 1,41-3 51,-43 3-71,17-3-419,-1-1-1,1-1 0,-1-1 0,-1-1 0,32-16 0,-29 13 327,1 0-1,0 2 1,33-10 0,-52 19 128,-1-1 0,1 0 0,-1 1 0,0-1 0,1 0 0,-1 1 0,0-1 0,0 0 0,1 1 0,-1-1 0,0 0 0,0 1 0,1-1 0,-1 1 0,0-1 0,0 1 0,0-1 0,0 1 0,0-1 0,0 0 1,0 1-1,0-1 0,0 1 0,0-1 0,0 1 0,0-1 0,0 1 0,0-1 0,0 1 0,0-1 0,-1 0 0,1 1 0,0-1 0,-1 1 0,-3 18 208,-4-1 173,5-14-489,1 1 1,0-1 0,1 0 0,-1 1-1,1 0 1,-1-1 0,2 1 0,-2 9-1,9-28-17173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8968,'0'0'10218,"78"17"-9513,-39-11-33,5 1-191,2 1-353,2-4-256,2-1-2338,-10-3-6599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5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4260,'0'0'9951,"4"8"-7325,-3-5-2450,0 0 19,0 0 1,0 1-1,1-1 0,-1 0 0,1 0 0,0 0 1,0 0-1,0-1 0,0 1 0,1-1 0,-1 1 1,1-1-1,-1 0 0,1 1 0,0-1 1,0-1-1,0 1 0,0 0 0,0-1 0,0 1 1,0-1-1,7 1 0,2-1 300,1 0 1,-1-1-1,0-1 0,1 0 1,-1 0-1,0-2 0,0 1 1,18-8-1,-25 9-429,0-1 0,0 0 0,0 0 0,-1 0 0,1-1-1,-1 1 1,1-1 0,-1 0 0,0 0 0,0-1 0,0 1 0,-1-1 0,1 0 0,-1 0 0,0 0-1,0-1 1,0 1 0,-1-1 0,1 1 0,-1-1 0,0 0 0,2-9 0,-4 12-66,0 0 0,0 1 0,0-1 0,0 0 0,-1 0 0,1 1 0,-1-1 0,1 0 0,-1 1 0,1-1 0,-1 1 0,0-1 1,0 1-1,1-1 0,-1 1 0,-1-1 0,1 1 0,0 0 0,0-1 0,0 1 0,-1 0 0,1 0 0,0 0 0,-1 0 0,1 0 0,-1 0 0,1 1 1,-1-1-1,0 0 0,1 1 0,-1-1 0,1 1 0,-1 0 0,0-1 0,0 1 0,1 0 0,-1 0 0,-2 0 0,-3 0-73,1-1 0,-1 1-1,0 0 1,0 1 0,0 0 0,0 0 0,0 0-1,-12 5 1,12-2 40,0 0 1,0 1-1,0 0 1,0 0-1,1 0 1,0 1-1,0 0 0,0 0 1,1 0-1,-7 11 1,9-13 21,0 1 0,0 0 1,0 1-1,0-1 0,1 0 1,0 1-1,0-1 1,0 1-1,1 0 0,0 0 1,0-1-1,1 1 0,-1 0 1,1 0-1,1 8 1,0-12 8,0-1 1,0 0-1,1 0 1,-1 1-1,0-1 1,0 0 0,1 0-1,-1 0 1,1-1-1,-1 1 1,1 0-1,-1 0 1,1-1 0,-1 1-1,1-1 1,-1 1-1,1-1 1,0 0 0,-1 0-1,1 1 1,0-1-1,-1 0 1,1-1-1,0 1 1,2-1 0,47-4 150,-32-1-216,0 0 0,-1-1-1,0-1 1,0-1 0,-1 0 0,18-13 0,-13 7 42,2 2 0,32-14 0,-55 26 35,0 1 0,-1-1-1,1 1 1,0 0 0,0 0 0,-1-1 0,1 1-1,0 0 1,0 0 0,0 0 0,-1 0-1,1-1 1,0 1 0,0 1 0,0-1 0,-1 0-1,1 0 1,0 0 0,0 0 0,-1 0-1,1 1 1,0-1 0,0 0 0,-1 1 0,1-1-1,0 0 1,-1 1 0,1-1 0,0 1-1,-1-1 1,2 2 0,4 24 349,-6-24-334,0 0 0,0 0 0,0 0 0,0 0 0,1 0-1,-1 0 1,1 0 0,-1 0 0,1 0 0,0 0 0,-1 0 0,1 0 0,0 0 0,0 0 0,0-1 0,1 1 0,-1 0 0,0-1 0,1 1 0,-1-1 0,1 1 0,-1-1 0,1 0 0,0 0 0,-1 0-1,3 1 1,6 0 20,-1-1 0,0 0 0,1 0 1,-1-1-1,1-1 0,-1 1 0,1-2 0,-1 1 0,1-1 0,-1-1 0,0 0 0,10-4 0,-7 3-156,1 0 0,-1 0 0,1 2 0,0-1 0,16 1 0,-28 2 109,-1 0 0,1 0 0,0 1 1,-1-1-1,1 1 0,-1-1 0,1 0 0,-1 1 0,1-1 0,-1 1 0,1 0 0,-1-1 0,1 1 0,-1-1 0,1 1 0,-1 0 0,0-1 0,0 1 0,1 0 0,-1-1 1,0 1-1,0 0 0,0-1 0,0 1 0,0 0 0,1-1 0,-1 1 0,-1 0 0,1 1 0,0 29-1010,0-23-1324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4004,'0'0'18689,"-9"-1"-17418,2 1-1193,-1 0-1,1 1 1,-1 0-1,1 0 1,0 1-1,0 0 1,0 0-1,0 1 1,0-1-1,0 2 1,1-1-1,-1 1 1,1 0-1,0 0 1,0 0-1,1 1 1,-1 0-1,1 0 1,0 1-1,0-1 1,1 1 0,-6 9-1,10-15-108,0 0 0,-1 1 0,1-1 1,0 0-1,0 1 0,0-1 0,-1 1 0,1-1 0,0 0 0,0 1 1,0-1-1,0 1 0,0-1 0,0 0 0,0 1 0,0-1 0,0 1 1,0-1-1,0 1 0,0-1 0,0 0 0,0 1 0,0-1 0,1 1 1,-1-1-1,0 0 0,0 1 0,0-1 0,1 0 0,-1 1 0,0-1 1,0 0-1,1 1 0,-1-1 0,0 0 0,1 0 0,0 1 0,21 5-986,41-9-410,-46 2 1126,-3 0 200,0 2-1,0-1 1,25 5 0,-37-4 112,1-1 0,-1 1 0,1-1-1,0 1 1,-1 0 0,1 0 0,-1 0 0,0 0 0,1 1-1,-1-1 1,0 0 0,0 1 0,0 0 0,0-1 0,0 1-1,0 0 1,0 0 0,0 0 0,-1 1 0,1-1-1,-1 0 1,0 0 0,0 1 0,0-1 0,0 1 0,0-1-1,1 4 1,-3-3 80,1-1 0,-1 1 0,1-1 0,-1 1 0,0-1-1,0 1 1,0-1 0,0 0 0,0 1 0,-1-1 0,1 0 0,-1 0-1,0 0 1,1 0 0,-1 0 0,0 0 0,0-1 0,0 1 0,0 0-1,0-1 1,-1 0 0,1 0 0,0 1 0,-1-1 0,1 0 0,-4 0-1,-8 5 399,-1-1-1,-30 7 1,42-11-434,-6 1 14,1 0 0,-1-1 0,0 0 0,0 0 0,-10-2 0,19 1-131,0 0-1,-1 0 0,1 0 0,-1 0 1,1 0-1,0 0 0,-1-1 0,1 1 0,0 0 1,-1 0-1,1-1 0,0 1 0,-1 0 1,1 0-1,0-1 0,0 1 0,-1 0 1,1-1-1,0 1 0,0 0 0,-1-1 0,1 1 1,0-1-1,0 1 0,0 0 0,0-1 1,0 1-1,0-1 0,0 1 0,0 0 1,0-1-1,0 1 0,0-1 0,0 1 0,0 0 1,0-1-1,0 1 0,0-1 0,0 1 1,0 0-1,0-1 0,1 1 0,-1-1 1,0 1-1,0 0 0,1-1 0,11-19-3750,12-5-2294,6-3-2718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16143,'0'0'5349,"-2"67"-4292,-5-39-160,-7-3-32,8 0-353,1-6-383,5-6-161,0-2-417,11-7-1120,3-4-738,0 0-1600,5-8-2852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9833,'0'0'10394,"10"5"-9251,2 1-782,0-1 0,0 0 0,1 0 0,0-1 1,0-1-1,0 0 0,0-1 0,21 1 1,-27-3-266,-1 0 0,0-1 1,1 1-1,-1-1 0,0-1 0,0 1 1,0-1-1,0 0 0,11-5 1,-15 5-59,0 1 0,0 0 0,0-1 1,0 0-1,0 1 0,-1-1 0,1 0 1,0 0-1,-1 0 0,1 0 0,-1 0 1,0 0-1,0 0 0,0-1 0,0 1 1,0 0-1,0-1 0,-1 1 0,1-1 1,-1 1-1,0-1 0,1 1 0,-1 0 1,0-1-1,-1 1 0,1-1 0,-1-4 1,0 5-33,0 0 0,0 0 1,0 0-1,0 0 1,0 0-1,-1 0 1,1 0-1,-1 1 0,1-1 1,-1 0-1,0 1 1,0-1-1,1 1 1,-1 0-1,0-1 0,0 1 1,0 0-1,-1 0 1,1 0-1,0 1 1,0-1-1,0 0 0,-1 1 1,1 0-1,0-1 1,0 1-1,-5 0 1,1 0-29,0-1 0,0 1 0,1 1 1,-1-1-1,0 1 0,0 0 1,0 0-1,1 0 0,-1 1 1,-7 3-1,8-1 12,-1 0 0,1 0 0,0 1-1,0-1 1,0 1 0,0 0 0,1 1 0,0-1 0,0 1 0,1 0 0,-1 0 0,1 0 0,1 0-1,-1 1 1,1-1 0,-2 10 0,3-13 11,0 0 0,1 0-1,0 0 1,-1 0 0,1 0-1,0 0 1,0 0 0,1 0 0,-1 0-1,1 0 1,-1 0 0,1 0-1,0 0 1,0 0 0,1 0-1,-1-1 1,0 1 0,1 0 0,0-1-1,-1 1 1,1-1 0,0 0-1,0 1 1,1-1 0,-1 0 0,0 0-1,1 0 1,-1-1 0,1 1-1,0-1 1,-1 1 0,1-1-1,0 0 1,0 0 0,0 0 0,0 0-1,0-1 1,3 1 0,48 5-1805,-26-10-1823,-7-10-3840,-4-5-3749</inkml:trace>
  <inkml:trace contextRef="#ctx0" brushRef="#br0" timeOffset="1">102 0 18834,'0'0'4612,"49"39"-28058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47 4324,'0'0'17558,"-5"-8"-16608,3 5-910,0 0 0,0 0 0,-1 1 0,1-1 0,0 1 1,-1-1-1,0 1 0,0 0 0,1 0 0,-1 0 0,0 0 0,0 1 0,-1-1 0,-5-1 0,4 2-22,-1 0 0,0 0 0,-1 0-1,1 1 1,0 0 0,0 0 0,0 1 0,0 0 0,-11 2 0,6 0-11,1-1 1,-1 1-1,0 1 1,1 0-1,0 0 1,0 1-1,0 0 0,1 1 1,-10 7-1,19-12-21,0-1 0,-1 0-1,1 1 1,0-1 0,-1 0 0,1 0-1,0 1 1,0-1 0,-1 0-1,1 1 1,0-1 0,0 1-1,0-1 1,0 0 0,0 1-1,-1-1 1,1 1 0,0-1-1,0 0 1,0 1 0,0-1 0,0 1-1,0-1 1,0 0 0,0 1-1,1-1 1,-1 1 0,0-1-1,0 0 1,0 1 0,0-1-1,0 1 1,1-1 0,-1 0-1,0 1 1,0-1 0,1 0-1,-1 1 1,0-1 0,0 0 0,1 0-1,-1 1 1,0-1 0,1 0-1,-1 0 1,0 1 0,1-1-1,-1 0 1,1 0 0,-1 0-1,0 0 1,1 0 0,-1 0-1,1 1 1,-1-1 0,0 0 0,1 0-1,0 0 1,34 4-125,-24-3 76,-6-1 18,13 2-110,0 0 0,0 1 0,0 1 0,0 0-1,-1 2 1,0 0 0,0 0 0,18 11 0,-34-16 146,0 0 0,1-1 0,-1 1-1,0 0 1,1 0 0,-1 1 0,0-1 0,0 0 0,0 0 0,0 0 0,0 1 0,0-1 0,-1 1 0,1-1 0,0 0 0,-1 1 0,1-1 0,-1 1 0,1 0-1,-1-1 1,0 1 0,1-1 0,-1 1 0,0 2 0,-1-1 80,0-1-1,0 1 1,0-1-1,0 1 1,0-1-1,0 0 1,-1 0-1,1 0 1,-1 0-1,0 0 1,0 0-1,1 0 1,-5 3 0,-5 3 206,-1 0 0,1-1 0,-2-1 0,-17 8 0,10-5-321,-1 0-1,0-2 1,0-1 0,-1 0 0,0-2-1,-38 3 1,66-8-1224,1 0 0,-1-1 0,0 0-1,0 0 1,0-1 0,8-5 0,10-3-1909,16-5-2199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78 13261,'0'0'8023,"-8"-5"-7340,4 3-655,1 1-1,0-1 1,-1 0-1,1 1 1,-1 0-1,1 0 1,-1 0-1,1 0 1,-1 0-1,-6 0 1,8 2-7,-1-1 1,1 1-1,0 0 0,-1-1 1,1 1-1,0 0 1,0 1-1,0-1 1,0 0-1,0 0 0,0 1 1,0 0-1,0-1 1,1 1-1,-1 0 1,1 0-1,-1-1 1,1 1-1,-1 0 0,1 1 1,0-1-1,0 0 1,-1 3-1,1-3 13,-1 1-1,1 0 1,0 0 0,0-1-1,0 1 1,0 0 0,0 0-1,0 0 1,1 0 0,0 1-1,0-1 1,-1 0 0,2 0-1,-1 0 1,0 0-1,1 0 1,-1 0 0,1 0-1,0 0 1,1 4 0,0-5-14,-1 0 1,1 0 0,0 0-1,0 0 1,0 0-1,0-1 1,0 1 0,0 0-1,0-1 1,1 0-1,-1 1 1,1-1 0,-1 0-1,1 0 1,-1 0-1,1-1 1,-1 1 0,1-1-1,0 1 1,-1-1 0,1 0-1,0 0 1,2 0-1,0 0 0,-1 0 0,0 0 0,1 0 0,-1-1 0,0 1-1,1-1 1,-1 0 0,0-1 0,0 1 0,0-1-1,0 1 1,0-1 0,0 0 0,0-1 0,-1 1 0,1-1-1,-1 1 1,0-1 0,1 0 0,-1-1 0,0 1 0,-1 0-1,1-1 1,-1 1 0,0-1 0,1 0 0,-1 0 0,-1 0-1,1 0 1,-1 0 0,0 0 0,0-1 0,0 1 0,1-8-1,-2 2 47,1 1-1,-1 0 1,-1-1-1,-2-14 0,2 21-181,1 1 0,-1 0 0,1 0 0,-1 0 0,0-1 0,0 1 0,0 0 0,0 0-1,0 0 1,-1 1 0,-1-4 0,2 5-65,0-1 0,1 1 1,-1-1-1,0 1 0,0-1 0,0 1 1,0 0-1,0-1 0,1 1 0,-1 0 0,0 0 1,0-1-1,0 1 0,0 0 0,0 0 0,0 0 1,0 0-1,0 0 0,0 0 0,0 1 0,0-1 1,0 0-1,0 0 0,1 1 0,-1-1 0,0 1 1,-1 0-1,0 10-6631,2-4 3529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11723,'9'-3'3363,"12"-1"-2195,0-1-1,0 2 0,0 1 1,1 1-1,21 1 0,-42 0-1141,0 0 0,0 0 0,0 0 0,0 0 0,0 1 0,0-1 0,0 0 0,0 0-1,0 1 1,0-1 0,-1 1 0,1-1 0,0 1 0,0-1 0,0 1 0,0-1 0,-1 1 0,1 0 0,0-1-1,-1 1 1,1 0 0,-1 0 0,1-1 0,0 1 0,-1 0 0,0 0 0,1 0 0,-1 0 0,1 0 0,-1 0-1,0 0 1,0 0 0,0 0 0,0-1 0,1 1 0,-1 0 0,0 0 0,-1 0 0,1 0 0,0 0 0,0 0-1,-1 2 1,0 1 73,0-1-1,0 1 0,-1-1 0,1 0 0,-1 1 0,0-1 1,0 0-1,0 0 0,0 0 0,-4 3 0,-53 41 1080,47-40-966,1 1-1,0 1 0,0 0 1,1 0-1,0 1 0,0 0 1,1 1-1,-8 12 1,16-22-205,1 0 1,-1 0-1,1-1 1,-1 1 0,1 0-1,-1 0 1,1 0 0,0 0-1,-1 0 1,1 0 0,0 0-1,0-1 1,-1 1 0,1 0-1,0 0 1,0 0-1,0 0 1,0 0 0,1 0-1,-1 0 1,0 0 0,0 0-1,0 0 1,1 0 0,-1 0-1,0 0 1,1 0-1,-1-1 1,1 1 0,-1 0-1,1 0 1,0 0 0,-1-1-1,1 1 1,0 0 0,-1-1-1,1 1 1,0-1-1,0 1 1,0-1 0,-1 1-1,1-1 1,0 1 0,0-1-1,0 0 1,0 1 0,0-1-1,0 0 1,1 0 0,7 2 25,0-1 1,1-1 0,-1 0 0,13-1 0,-8 1 7,0-2-52,1 0-1,0 0 0,-1-2 1,1 0-1,-1 0 1,0-1-1,0-1 1,-1 0-1,1-1 1,20-15-1,-20 12 22,-1 1 0,0-2 0,-1 0 0,0 0 0,-1-1 0,0-1 0,-1 1 0,-1-2 0,14-23 0,-24 33 141,-8 8-195,-8 9-111,8-1 123,0 0-1,1 1 0,-7 16 0,12-25 30,2 0 1,-1 1-1,0-1 0,1 0 1,0 1-1,0-1 1,0 1-1,0 0 0,1-1 1,0 1-1,0-1 0,0 1 1,0 0-1,2 6 1,-1-10 15,1 1 0,-1-1 1,0 0-1,1 0 0,-1 0 1,0 0-1,1 0 1,-1 0-1,1 0 0,0-1 1,-1 1-1,1 0 1,0-1-1,-1 1 0,1-1 1,0 0-1,0 0 0,-1 0 1,1 0-1,0 0 1,0 0-1,-1 0 0,1 0 1,0 0-1,2-1 1,47-10 364,-25 2-347,-1-2 1,0-1-1,0 0 1,-1-2-1,-1-1 1,-1-1-1,0-1 1,-1-1-1,20-22 1,-57 60-407,-28 41-1,40-56 271,1 0 0,0 0-1,0 0 1,1 1 0,0-1-1,0 1 1,0-1 0,0 1-1,1 0 1,0 0 0,0-1-1,1 1 1,-1 0 0,1 0-1,1 0 1,0 6-1,0-11-204,-1 0 0,1 0-1,-1 0 1,1 0-1,0 0 1,0 0-1,0 0 1,0 0-1,0 0 1,0 0-1,0 0 1,0-1-1,0 1 1,0 0 0,0-1-1,0 1 1,1-1-1,-1 1 1,0-1-1,0 1 1,1-1-1,-1 0 1,0 0-1,0 0 1,1 0 0,-1 0-1,0 0 1,1 0-1,-1 0 1,0 0-1,2-1 1,14-3-8824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12139,'0'0'8777,"47"10"-7464,-27 5-256,8 3-320,0 0-193,6-1-384,0 0-96,-1-1-320,4-3-1730,-10-2-1537,-2-5-4453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55 6951,'0'0'5146,"7"-5"-1634,-3 3-2774,28-19 1700,-31 20-2106,0 0 0,0 0 0,0 0 0,0 0 0,-1 0 0,1 0 0,0-1 0,0 1 0,-1 0 0,1 0 0,0-1 0,-1 1 0,0 0 0,1-1 0,-1 1 0,1-3-1,-2 4-256,0-1-1,0 1 0,0-1 0,0 1 0,0 0 0,0-1 0,0 1 0,0 0 0,0 0 0,0 0 0,0 0 1,0 0-1,0 0 0,0 0 0,-1 0 0,1 0 0,0 0 0,0 0 0,0 1 0,-2 0 0,-22 4-242,11 1 159,0 0-1,1 1 0,0 1 0,0 0 0,1 0 0,-23 21 0,35-29-7,0 1 1,0-1-1,-1 0 1,1 0-1,0 0 1,0 0-1,0 1 1,0-1-1,0 0 1,0 0-1,0 0 1,-1 1-1,1-1 1,0 0-1,0 0 1,0 1-1,0-1 1,0 0-1,0 0 0,0 0 1,0 1-1,0-1 1,0 0-1,0 0 1,0 1-1,0-1 1,1 0-1,-1 0 1,0 0-1,0 1 1,0-1-1,0 0 1,0 0-1,0 0 1,0 0-1,1 1 0,-1-1 1,0 0-1,0 0 1,0 0-1,0 0 1,1 1-1,14 5-448,28 1-134,-32-5 356,-9-2 195,12 2-192,-1 0 0,1 1 0,0 0-1,-1 1 1,0 1 0,0 0 0,18 11-1,-30-16 245,-1 0-1,1 1 1,-1-1-1,1 1 1,-1-1-1,1 1 1,-1-1 0,1 1-1,-1-1 1,1 1-1,-1-1 1,0 1-1,1 0 1,-1-1-1,0 1 1,1 0-1,-1-1 1,0 1-1,0 0 1,0 0-1,0-1 1,0 1-1,0 0 1,0-1 0,0 1-1,0 0 1,0 0-1,0-1 1,0 1-1,0 0 1,-1-1-1,1 1 1,0 0-1,0-1 1,-1 1-1,1 0 1,0-1-1,-1 1 1,1-1-1,-1 1 1,1-1 0,-1 1-1,1-1 1,-1 1-1,1-1 1,-1 1-1,0-1 1,1 0-1,-1 1 1,0-1-1,1 0 1,-2 1-1,-37 16 1314,37-16-1310,-16 5 271,-1 0-1,0-1 1,0-1-1,0-1 1,0 0 0,0-2-1,-1 0 1,-34-4-1,54 3-324,0 0 0,-1 1 0,1-1 0,0 0 0,-1 0 0,1 0 0,0-1 0,0 1 0,-1 0-1,1 0 1,0 0 0,-1 0 0,1 0 0,0 0 0,-1 0 0,1 0 0,0-1 0,0 1 0,-1 0 0,1 0-1,0 0 1,0-1 0,-1 1 0,1 0 0,0 0 0,0-1 0,0 1 0,0 0 0,-1 0 0,1-1 0,0 1-1,0 0 1,0-1 0,0 1 0,0 0 0,0-1 0,0 1 0,0 0 0,0 0 0,0-1 0,0 1 0,10-12-1798,20-6-1134,52-14-6224,-34 14 1809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 11531,'0'0'12107,"-8"3"-11840,2 0-145,-1 0 0,1 1 0,0 0 0,0 0 0,0 0 0,1 1 0,0-1 0,0 1 0,0 1 0,0-1 0,1 1 0,0 0 0,0 0-1,0 0 1,1 0 0,0 0 0,0 1 0,-2 9 0,5-16-113,0 1 0,0 0-1,-1 0 1,1 0 0,0-1 0,0 1 0,1 0-1,-1 0 1,0 0 0,0 0 0,0-1-1,0 1 1,1 0 0,-1 0 0,0-1 0,1 1-1,-1 0 1,1-1 0,-1 1 0,1 0 0,-1-1-1,1 1 1,-1 0 0,1-1 0,-1 1-1,1-1 1,0 1 0,-1-1 0,1 1 0,1-1-1,29 5 187,-22-6-202,-1 0-1,1 0 1,-1-1-1,0 0 0,13-5 1,-10 1-11,-1 0 1,0-1-1,0 0 0,0-1 1,-1 0-1,0 0 0,-1-1 1,1 0-1,-2-1 0,1 0 1,-2 0-1,11-20 0,-36 73-146,13-32 102,0 1-1,1 0 1,1 0-1,0 0 1,0 1 0,1 0-1,1-1 1,-1 19-1,3-31-50,0 1 0,0 0 0,0 0 0,0 0 0,1 0 0,-1 0 0,0-1 0,1 1 0,-1 0 0,1 0 0,-1 0 0,1-1 0,-1 1 0,1 0 0,-1-1 0,1 1 0,0 0 0,-1-1 0,1 1 0,0-1 0,0 1-1,-1-1 1,1 1 0,0-1 0,0 0 0,0 1 0,-1-1 0,1 0 0,0 0 0,0 0 0,0 1 0,0-1 0,0 0 0,0 0 0,0 0 0,1-1 0,36-5-5196,-8-10-1247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11883,'0'0'5579,"-8"7"-4303,-1-1-954,1-1 59,0 0 0,1 1 0,0 0 1,0 0-1,0 1 0,1-1 0,0 1 0,-6 10 1,11-17-383,1 0 0,0 0 0,0 1 1,0-1-1,0 0 0,0 1 0,0-1 1,0 0-1,0 0 0,0 1 0,0-1 0,0 0 1,0 1-1,0-1 0,0 0 0,0 1 1,0-1-1,1 0 0,-1 0 0,0 1 1,0-1-1,0 0 0,0 0 0,0 1 1,1-1-1,-1 0 0,0 0 0,0 0 0,0 1 1,1-1-1,-1 0 0,0 0 0,0 0 1,1 0-1,-1 1 0,0-1 0,0 0 1,1 0-1,-1 0 0,0 0 0,1 0 1,-1 0-1,21 2-329,20-7-1106,-22-5 381,7-1 1,-25 34 744,-18 181 3353,6-115-1244,9-67-1650,-2 0 0,0 0 0,-1-1 0,-1 0 0,-1 0 0,-1 0 0,-13 25 0,18-39-51,-1-1 0,-1 1 1,1 0-1,-1-1 0,0 0 0,-1 0 0,0-1 0,0 1 0,0-1 0,0 0 0,-1-1 0,1 1 0,-1-2 0,0 1 0,-1-1 0,1 0 0,-1 0 0,1-1 0,-1 0 0,0 0 0,0-1 0,0 0 0,-10 0 0,16 0-65,0-1 0,0 0 0,1-1-1,-1 1 1,0 0 0,1 0 0,-1-1 0,0 1 0,1 0 0,-1-1-1,1 0 1,-1 1 0,1-1 0,-1 0 0,1 0 0,-1 0 0,1 0 0,0 0-1,-1 0 1,1 0 0,0-1 0,0 1 0,-2-3 0,2 2-25,0-1 1,0 0-1,0 0 1,1 0-1,-1 0 1,1 1-1,-1-1 1,1 0-1,0 0 1,0 0-1,0 0 1,1-5-1,1-2-187,1 0 1,0 0-1,0 0 0,1 0 0,0 0 0,10-16 1,22-22-1057,2 1 0,2 3 0,88-77 1,-72 71 1058,91-105 0,-142 149 237,-2 3 33,-1 1-1,1-1 1,-1 0 0,0 0-1,0 0 1,0 0 0,-1 0-1,1 0 1,-1-1 0,1 1-1,-1 0 1,0-1 0,1-6-1,-3 10-78,1-1 0,0 1 0,-1-1 0,1 1 0,-1 0-1,0-1 1,1 1 0,-1 0 0,1-1 0,-1 1 0,1 0 0,-1 0 0,0-1 0,1 1-1,-1 0 1,0 0 0,1 0 0,-1 0 0,0 0 0,1 0 0,-1 0 0,0 0 0,1 0-1,-1 0 1,1 0 0,-1 1 0,0-1 0,1 0 0,-1 0 0,0 0 0,1 1 0,-1-1-1,1 0 1,-1 1 0,0 0 0,-24 11-28,11-2 22,0 0 0,1 1 0,-14 15-1,23-22 33,0 0 0,1 0 1,-1 0-1,1 0 0,0 1 0,0-1 0,1 1 0,0 0 0,0 0 0,0 0 0,0 0 0,1 0 0,-1 0 1,0 9-1,3-13-15,-1 0 0,0 0 0,1 0 0,0 0 0,-1 0 0,1 0 0,-1 0 0,1 0 0,0 0 0,0-1 0,0 1 0,-1 0 0,1 0 0,0-1 0,0 1 0,0-1 0,0 1 0,0-1 0,0 1 0,0-1 0,0 1 0,0-1 0,0 0 0,1 0 0,-1 1 1,0-1-1,0 0 0,0 0 0,2 0 0,45 1 318,-39-2-295,17-1-200,-1-1 0,0-1 0,0-2-1,0 0 1,-1-2 0,0 0 0,31-16 0,0 1 538,-54 22-331,-1 1 0,1 0 0,-1-1 0,1 1 0,0 0 1,-1-1-1,1 1 0,0 0 0,-1-1 0,1 1 0,0 0 0,-1 0 0,1 0 0,0 0 0,-1 0 1,1 0-1,0 0 0,0 0 0,-1 0 0,1 0 0,0 0 0,-1 0 0,1 1 0,0-1 0,-1 0 1,1 0-1,0 1 0,-1-1 0,1 0 0,-1 1 0,1-1 0,0 1 0,-1-1 0,1 1 0,-1-1 1,1 1-1,-1-1 0,0 1 0,1-1 0,-1 1 0,1 1 0,-1 35 1341,-1 1-1078,1-37-346,0 0 1,0 1-1,0-1 1,1 0 0,-1 0-1,0 0 1,1 0-1,-1 0 1,1 0 0,-1 0-1,1 0 1,-1 0-1,1 0 1,0 0 0,-1 0-1,1 0 1,0 0-1,0 0 1,0 0-1,0-1 1,0 1 0,0 0-1,1 0 1,-1-1-106,4 1-2662,-2-17-17951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94 4933,'-17'-4'11413,"39"-5"-4542,-2 1-7330,128-64 2145,-147 77-1744,0-1-1,-1 1 0,0 0 1,0 0-1,0 0 0,0 0 0,-1 0 1,-1 7-1,1-9-462,-3 23-478,6-14-4629,3-12-1243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1217,'12'-20'2309,"5"-11"9829,-13 25-3644,-16 30-8202,6-11-296,0 0 1,1 1-1,0-1 1,1 1-1,-2 14 0,5-27 1,1-1 0,0 1 0,0-1 0,0 1 0,0-1-1,0 1 1,0-1 0,0 1 0,0-1 0,1 1-1,-1-1 1,0 1 0,0-1 0,0 1 0,0-1 0,1 1-1,-1-1 1,0 0 0,0 1 0,1-1 0,-1 1 0,0-1-1,1 0 1,-1 1 0,1-1 0,-1 0 0,0 1-1,1-1 1,-1 0 0,1 0 0,-1 1 0,1-1 0,-1 0-1,1 0 1,23 1 46,21-14 143,54-43-106,-52 27 59,-46 29-119,-1-1 1,0 1-1,1-1 1,-1 1 0,1 0-1,-1-1 1,1 1-1,-1 0 1,1 0-1,-1-1 1,1 1 0,-1 0-1,1 0 1,-1 0-1,1-1 1,0 1-1,-1 0 1,1 0 0,-1 0-1,1 0 1,0 0-1,-1 0 1,1 0-1,-1 0 1,1 1 0,-1-1-1,1 0 1,-1 0-1,1 0 1,0 1-1,-1-1 1,1 1 0,1 17 266,-2-17-283,0 0 0,-1 0-1,1 1 1,0-1 0,0 0 0,0 0 0,0 0-1,0 0 1,0 0 0,0 1 0,0-1 0,0 0 0,1 0-1,-1 0 1,0 0 0,1 0 0,-1 0 0,1 0-1,-1 0 1,1 0 0,-1 0 0,1 0 0,0 0 0,-1 0-1,1 0 1,0 0 0,0 0 0,0-1 0,0 1-1,0 0 1,0-1 0,0 1 0,0-1 0,1 1-1,6 0 28,1-1-1,-1-1 1,0 0-1,0 0 1,0 0-1,0-1 0,0 0 1,0-1-1,-1 0 1,1 0-1,-1 0 0,13-9 1,-9 6 16,1 0-1,1 1 1,22-7-1,-35 12-61,1-1-1,0 1 0,0 0 0,-1 0 0,1 0 0,0 0 0,0 0 1,-1 0-1,1 0 0,0 0 0,-1 0 0,1 0 0,0 1 0,0-1 1,-1 0-1,1 0 0,0 1 0,-1-1 0,1 0 0,0 1 0,-1-1 1,1 1-1,-1-1 0,1 1 0,-1-1 0,1 1 0,-1-1 0,1 1 1,-1-1-1,1 1 0,-1 0 0,0-1 0,1 1 0,-1 1 0,3 34-1345,-4-27 807,0 0-1,-1 0 1,0 0 0,-1 0-1,-6 17 1,2-20-3220,-1-6-2477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14446,'0'0'6726,"26"59"-13645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210 203 11819,'0'0'5360,"-12"-2"-3417,3 1-1755,1 1 1,0-1-1,0 1 0,-1 1 0,1-1 1,0 1-1,0 1 0,0-1 1,0 2-1,0-1 0,0 1 0,0 0 1,1 0-1,-12 8 0,-25 26 1571,42-35-1719,0 0 1,0 0-1,0 0 1,1 0-1,-1 1 1,0-1-1,1 0 1,0 1-1,0-1 1,0 1-1,0-1 1,0 1-1,0 0 1,1-1-1,-1 1 1,1 0-1,-1 5 1,2-7-37,0 0 0,0 0 0,0-1 0,1 1 0,-1 0 0,0 0 0,0-1 0,0 1 0,1 0-1,-1-1 1,0 0 0,1 1 0,-1-1 0,0 0 0,1 1 0,-1-1 0,1 0 0,-1 0 0,0 0 0,1 0 0,-1 0 0,1-1 0,1 0 0,38-4 205,-18-2-120,0-2 0,-1 0 0,0-1 0,0-1-1,-1-2 1,-1 0 0,0 0 0,-1-2 0,0-1 0,-1 0 0,-1-1-1,-1-1 1,0-1 0,-1 0 0,-1-1 0,15-29 0,-16 11 675,-13 38-755,0 0 0,0 0 0,0 0 0,0 0-1,1-1 1,-1 1 0,0 0 0,0 0 0,0 0-1,0 0 1,0-1 0,0 1 0,0 0 0,0 0 0,0 0-1,0 0 1,-1-1 0,1 1 0,0 0 0,0 0 0,0 0-1,0 0 1,0-1 0,0 1 0,0 0 0,0 0-1,0 0 1,0 0 0,-1 0 0,1 0 0,0-1 0,0 1-1,0 0 1,0 0 0,0 0 0,0 0 0,-1 0-1,1 0 1,0 0 0,0 0 0,0 0 0,0 0 0,-1 0-1,1 0 1,0 0 0,0 0 0,0 0 0,0 0 0,-1 0-1,1 0 1,0 0 0,-16 14 33,-2 7-80,2 0 0,0 1 0,-15 31 0,25-43 31,1 1 1,0-1-1,1 1 1,0 0-1,1 0 0,0 0 1,1 1-1,0-1 1,0 1-1,1 14 1,1-25 6,0 1 1,1 0 0,-1-1-1,0 1 1,1-1-1,-1 1 1,1-1-1,-1 1 1,1-1 0,0 0-1,-1 1 1,1-1-1,0 0 1,0 1 0,0-1-1,0 0 1,0 0-1,1 0 1,-1 0-1,0 0 1,0 0 0,1 0-1,1 1 1,1-1 10,-1 0 1,1 0-1,0 0 1,-1 0-1,1-1 1,0 1 0,0-1-1,-1 0 1,8 0-1,-3-1 7,1-1-1,-1 1 1,1-1 0,-1-1-1,0 1 1,0-1 0,0-1-1,10-5 1,-8 2 10,-1 0-1,-1 0 1,1-1 0,-2 0 0,1-1-1,-1 1 1,0-1 0,-1-1-1,0 1 1,0-1 0,-1 0-1,0-1 1,-1 1 0,0-1-1,3-16 1,-7 26-14,1 1-1,-1-1 0,0 1 1,0-1-1,0 1 1,0-1-1,0 1 0,0-1 1,0 1-1,0-1 1,0 1-1,0-1 0,0 1 1,0-1-1,0 1 1,0 0-1,0-1 0,0 1 1,0-1-1,-1 1 1,1-1-1,0 1 0,0-1 1,0 1-1,-1 0 1,1-1-1,0 1 0,-1-1 1,1 1-1,0 0 1,-1-1-1,1 1 0,-1 0 1,1 0-1,-1-1 1,-18 7 21,-18 22-184,30-21 183,1 0 1,0 1-1,0 0 1,0 0-1,-6 14 1,11-21-29,0 0 0,0 0 1,1 0-1,-1 0 0,1 1 1,0-1-1,-1 0 0,1 1 0,0-1 1,-1 0-1,1 1 0,0-1 1,0 0-1,0 1 0,0-1 1,1 0-1,-1 1 0,0-1 0,0 0 1,1 1-1,-1-1 0,1 0 1,-1 0-1,1 0 0,0 1 1,-1-1-1,1 0 0,0 0 0,0 0 1,0 0-1,0 0 0,0 0 1,0 0-1,0 0 0,0-1 1,0 1-1,0 0 0,0-1 0,1 1 1,-1-1-1,0 1 0,0-1 1,1 1-1,-1-1 0,0 0 1,1 0-1,-1 0 0,0 1 0,1-1 1,0-1-1,21 3-22,-1-1 1,1-1-1,-1-1 0,1-2 0,-1 0 1,0-1-1,25-8 0,52-8-109,-99 20 128,1 0 0,-1-1 1,1 1-1,0 0 0,-1 0 0,1 0 0,-1 0 1,1 0-1,-1 0 0,1 0 0,-1 0 0,1 0 1,-1 0-1,1 0 0,-1 0 0,1 0 0,-1 1 0,1-1 1,-1 0-1,1 0 0,-1 1 0,1-1 0,-1 0 1,1 0-1,-1 1 0,0-1 0,1 0 0,-1 1 1,0-1-1,1 1 0,-1-1 0,0 1 0,1-1 0,-1 1 1,0-1-1,0 0 0,0 1 0,1-1 0,-1 1 1,0-1-1,0 1 0,0 0 0,0-1 0,0 1 1,0-1-1,0 1 0,-9 32 221,2-3-32,7-29-179,1-1 0,0 1 0,-1 0 0,1 0 0,0 0 0,0-1 0,0 1 0,0 0 0,0-1 0,0 1 0,0-1 0,0 1-1,0-1 1,0 0 0,0 1 0,0-1 0,0 0 0,0 0 0,0 1 0,0-1 0,0 0 0,0 0 0,0 0 0,1 0 0,0-1 0,39 0 193,-37 1-194,12-2-32,0-1-1,1-1 0,-1 0 1,19-8-1,-20 6-108,0 1 0,0 1 0,0 1 1,27-4-1,-42 7 121,0 0 1,1 0 0,-1 0-1,0 0 1,1 0 0,-1 0-1,1 1 1,-1-1 0,0 0-1,1 0 1,-1 0 0,0 0-1,0 0 1,1 0-1,-1 1 1,0-1 0,1 0-1,-1 0 1,0 0 0,0 1-1,1-1 1,-1 0 0,0 1-1,0-1 1,1 0 0,-1 0-1,0 1 1,0-1 0,0 0-1,0 1 1,0-1-1,0 0 1,1 1 0,-1-1-1,0 1 1,-2 18-63,-15 23 119,15-36-73,-3 9-14,1 0-1336,-1-7-3801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6278,'0'0'15086,"14"64"-14029,-14-28-416,6 4-257,-3-1-320,3 1 0,-5-7-64,3-6 0,-2-6-672,1-4-513,-3-9-801,-3-7-3203,-13-1-3620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9353,'0'0'8915,"13"-10"-7671,1-1-969,1 0 0,1 2 0,-1 0 0,2 0-1,-1 2 1,1 0 0,26-7 0,-22 9-229,0 0-1,0 2 0,0 0 1,0 2-1,35 1 0,-55 0-50,0 0-1,1 0 1,-1 0-1,0 1 1,0-1-1,1 0 1,-1 1-1,0-1 1,0 1-1,0-1 1,0 1-1,0 0 1,0-1-1,0 1 1,0 0-1,0 0 1,0-1-1,0 1 1,0 0-1,-1 0 1,1 0-1,0 0 1,-1 0-1,2 2 0,-2-1 21,1 1-1,-1-1 0,1 1 0,-1-1 0,0 1 0,0-1 0,0 1 0,0-1 0,0 1 0,-1-1 0,0 4 0,-4 9 96,0-1 0,-1 1 0,-9 16 0,7-15-148,6-14 15,1 1 0,0-1 1,-1 1-1,1 0 0,0-1 1,0 1-1,1 0 0,-1 0 1,1 0-1,-1 0 0,1 0 0,0 0 1,0-1-1,0 6 0,2-6-58,0 1 0,-1-2-1,1 1 1,0 0-1,0 0 1,0-1 0,0 1-1,0-1 1,0 1-1,0-1 1,1 0 0,-1 0-1,0 0 1,1 0-1,-1 0 1,4 0 0,4 3-12,0 0 1,0 1 0,-1 0 0,0 1-1,0 0 1,0 0 0,-1 1 0,0 0 0,8 9-1,-12-12 118,1 1-1,-2 0 0,1 0 0,0 0 0,-1 1 0,0-1 0,-1 1 0,1 0 0,-1 0 0,0 0 0,0 0 1,-1 0-1,0 0 0,0 0 0,0 1 0,-1 9 0,-1-12 167,0 0-1,0 0 1,0-1 0,0 1-1,-1-1 1,0 1 0,0-1-1,0 1 1,0-1 0,-1 0-1,1 0 1,-1 0 0,1 0-1,-1-1 1,0 1 0,0-1-1,-1 0 1,1 1 0,0-1-1,-1-1 1,1 1-1,-1 0 1,-7 1 0,-1 2 235,-1-2 0,0 1 0,0-2 0,0 1 0,-24 0 0,25-3-397,0 0 0,1-1 0,-1 0 0,1-1 0,-1 0 0,-20-8 0,26 8-392,1-1 1,-1 1-1,1-1 1,-1-1 0,1 1-1,0-1 1,1 0-1,-1 0 1,-4-6-1,9 10 196,0-1-1,0 1 0,0 0 1,0 0-1,0 0 0,0-1 1,0 1-1,0 0 0,0 0 1,0-1-1,0 1 0,0 0 1,0 0-1,0 0 0,1-1 1,-1 1-1,0 0 1,0 0-1,0 0 0,0 0 1,1-1-1,-1 1 0,0 0 1,0 0-1,0 0 0,0 0 1,1 0-1,-1 0 0,0 0 1,0-1-1,1 1 0,-1 0 1,0 0-1,0 0 0,0 0 1,1 0-1,-1 0 0,0 0 1,0 0-1,1 0 1,-1 0-1,0 0 0,0 0 1,0 1-1,1-1 0,-1 0 1,0 0-1,0 0 0,1 0 1,19 0-3439,-17 0 2376,25 0-3996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119 158 12075,'0'0'13021,"1"-7"-12968,1 1-5,-1 0 0,1 0 0,0 1 0,0-1 0,1 1 0,0-1-1,4-5 1,0-2 7,-5 11-23,-1 1 1,0-1-1,0 1 0,0-1 1,-1 0-1,1 1 1,0-1-1,0 0 0,-1 1 1,1-1-1,-1 0 0,0 0 1,0 0-1,1 0 1,-1 1-1,0-1 0,0 0 1,-1 0-1,1 0 0,0 0 1,-1 1-1,1-1 1,-1 0-1,1 0 0,-1 1 1,0-1-1,0 0 0,0 1 1,0-1-1,0 1 1,0-1-1,-2-1 0,1 2-29,0 0 0,0 0-1,0 1 1,0-1 0,0 1-1,0-1 1,0 1-1,-1 0 1,1 0 0,0 0-1,0 0 1,0 0 0,0 1-1,0-1 1,0 1 0,0-1-1,0 1 1,0 0 0,0-1-1,0 1 1,0 0 0,1 0-1,-1 1 1,0-1-1,1 0 1,-1 0 0,1 1-1,-1-1 1,-1 3 0,-10 9-21,1 1 0,-20 27 1,28-35 33,0 0 1,1 0 0,0 0 0,0 0 0,0 1 0,1-1 0,0 1 0,0 0 0,0 0 0,0 11 0,3-17-17,0 0 0,0 0 0,0 0 0,0-1 0,0 1-1,0 0 1,0 0 0,0-1 0,1 1 0,-1-1 0,0 1 0,0-1 0,1 1 0,-1-1 0,0 0-1,1 1 1,-1-1 0,0 0 0,1 0 0,-1 0 0,0 0 0,1-1 0,-1 1 0,1 0-1,-1 0 1,2-1 0,44-7 99,-2-6-369,0-2-1,65-34 1,-108 50 387,0 0-10,-2 0-93,0 0 0,1 0 0,-1 1 0,0-1 0,1 0 0,-1 0 0,0 0 0,1 0-1,-1 0 1,0 0 0,1 0 0,-1 0 0,0-1 0,1 1 0,-1 0 0,0 0 0,0 0 0,1 0 0,-1 0 0,0 0 0,1-1 0,-1 1 0,0 0 0,0 0 0,1 0 0,-1-1 0,0 1 0,0 0-1,0 0 1,1-1 0,-1 1 0,0 0 0,0 0 0,0-1 0,0 1 0,0 0 0,1-1 0,-1 1 0,0 0 0,0-1 0,0 1 0,0 0 0,0-1 0,3-10 146,-3 10-168,1 0 1,-1-1-1,1 1 1,-1 0-1,1 0 1,-1 0-1,1 0 1,0 0-1,-1 0 0,1 0 1,0 0-1,0 0 1,0 0-1,0 0 1,0 0-1,0 1 0,0-1 1,0 0-1,0 1 1,0-1-1,0 1 1,0-1-1,1 1 1,-1 0-1,0-1 0,0 1 1,0 0-1,1 0 1,0 0-1,0 0 0,-1 0-1,0 1 1,0-1 0,0 1-1,1 0 1,-1-1 0,0 1-1,0 0 1,0 0-1,0 0 1,0 0 0,0 0-1,0 0 1,-1 0 0,1 0-1,0 0 1,0 0-1,-1 0 1,1 0 0,-1 1-1,1-1 1,-1 0-1,1 1 1,-1-1 0,0 0-1,0 0 1,1 1 0,-1 1-1,2 8 16,-1 0-1,1 0 1,-2 0-1,1 0 1,-2 0-1,1 0 1,-1 0-1,-1 0 1,0 0-1,-1-1 1,0 1-1,0-1 1,-10 19-1,6-13 81,2-7 862,4-23-544,8-177-469,-7 191 16,34 26-459,-28-24 515,0 0 0,-1 0-1,1-1 1,0 0 0,0 0 0,0 0-1,0-1 1,0 0 0,0 0 0,-1 0-1,1-1 1,0 0 0,0 0 0,0 0-1,0-1 1,-1 0 0,1 0 0,-1 0-1,1-1 1,-1 0 0,0 0 0,0 0-1,0-1 1,-1 1 0,1-1 0,-1 0-1,0-1 1,0 1 0,0-1 0,-1 0-1,1 0 1,-1 0 0,0 0 0,-1 0-1,1-1 1,-1 1 0,0-1 0,-1 1 0,1-1-1,-1 0 1,1-10 0,-6 15-70,-4 9-37,-6 11-34,6-5 93,-28 63-29,34-72 67,1 1 0,-1-1-1,1 0 1,-1 1 0,2 0 0,-1-1-1,1 1 1,-1-1 0,2 1-1,-1 0 1,0-1 0,3 8-1,-2-11 1,0-1-1,0 0 1,0 1 0,0-1-1,0 0 1,0 1-1,0-1 1,1 0-1,-1 0 1,0 0 0,1 0-1,-1 0 1,1 0-1,-1-1 1,1 1-1,-1 0 1,1-1-1,0 1 1,-1-1 0,1 0-1,0 0 1,0 1-1,-1-1 1,1 0-1,0 0 1,2-1-1,3 1 0,0 0 0,0-1 0,0 0-1,0-1 1,9-2 0,2-5-154,-1 0 1,-1-1 0,1-1-1,-2-1 1,1 0-1,-2-1 1,0-1-1,0 0 1,-1 0-1,-1-2 1,-1 1-1,14-26 1,-36 67 203,-24 67 773,33-86-723,0 0 1,0 1-1,1-1 0,0 1 1,1-1-1,0 1 0,0 0 1,0-1-1,1 1 0,2 11 1,-2-16-90,1-1-1,-1 0 1,0 0 0,1 0 0,0 0 0,-1 0-1,1 0 1,0-1 0,0 1 0,0 0 0,0-1-1,0 1 1,0-1 0,0 0 0,1 0 0,-1 0-1,0 0 1,1 0 0,-1-1 0,1 1 0,-1 0-1,1-1 1,-1 0 0,1 0 0,-1 0 0,1 0 0,-1 0-1,1 0 1,2-1 0,3 0-214,-1 0-1,1 0 1,-1 0 0,1-1-1,-1 0 1,0-1 0,1 0-1,9-5 1,-13 5-502,0 1 0,0-1 0,0 0 0,-1-1 1,1 1-1,-1-1 0,1 1 0,-1-1 0,3-6 0,3-16-6269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7303,'0'0'16789,"9"-5"-15166,147-120 203,-156 125-1832,1 0-1,-1-1 1,0 1 0,0 0 0,0 0-1,0 0 1,1-1 0,-1 1 0,0 0 0,0 0-1,0 0 1,0 0 0,1-1 0,-1 1-1,0 0 1,0 0 0,1 0 0,-1 0 0,0 0-1,0 0 1,1 0 0,-1 0 0,0 0 0,0 0-1,1 0 1,-1 0 0,0 0 0,0 0-1,1 0 1,-1 0 0,0 0 0,0 0 0,0 0-1,1 0 1,-1 0 0,0 0 0,0 0-1,1 1 1,-1-1 0,0 0 0,0 0 0,0 0-1,1 0 1,-1 0 0,0 1 0,0-1 0,0 0-1,0 0 1,1 1 0,2 18-188,-8 35-399,4-43 196,0-4 4,-2 32-1753,3-14-3082,0-16-2225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16848,'-16'1'2947,"8"8"-1154,2 1-607,6 3-994,4-1-192,12 1 64,3-4-160,6-2-2210,-2-4-3236,0-3-5028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108 231 6887,'0'0'6747,"-8"9"-3715,-5 8-2522,-4 3 790,2 0-1,-14 25 1,25-39-1041,1 0 0,0 1 0,0-1 1,0 1-1,1 0 0,0 0 0,0 0 0,1 0 1,0 1-1,0-1 0,1 0 0,0 15 0,1-20-246,0 0-1,0 0 0,0 0 1,0 0-1,0 0 0,0 0 1,0 0-1,1 0 0,-1 0 1,1-1-1,0 1 0,-1-1 0,1 1 1,0-1-1,0 1 0,0-1 1,0 0-1,0 0 0,0 0 1,0 0-1,0 0 0,1-1 1,-1 1-1,0-1 0,0 1 1,1-1-1,-1 0 0,0 0 0,1 0 1,2 0-1,3 0 22,1 0 1,-1-1-1,1 0 1,-1 0-1,1-1 0,-1 0 1,10-3-1,-4-2-20,-1-1 1,0 0-1,0-1 0,-1 0 0,0-1 0,-1 0 1,0-1-1,-1 0 0,0-1 0,0 0 0,7-14 1,-4 6-13,-1-1 0,-1 0 1,-1 0-1,-1-1 0,-1-1 1,8-31-1,-13 42 29,-1-1 0,-1 1 0,0 0 0,-1 0 1,0-1-1,-2-17 0,1 28-25,1 0 1,0-1 0,-1 1-1,1 0 1,-1-1-1,0 1 1,1 0-1,-1 0 1,0 0-1,0 0 1,-1 0-1,1 0 1,0 0-1,-1 0 1,1 0-1,-1 1 1,0-1-1,1 1 1,-1-1 0,0 1-1,0-1 1,0 1-1,0 0 1,0 0-1,0 0 1,-1 0-1,1 0 1,0 1-1,0-1 1,-1 1-1,1-1 1,0 1-1,-1 0 1,1 0 0,0 0-1,-1 0 1,1 0-1,0 1 1,0-1-1,-4 2 1,0 0-24,0 0 1,1 0-1,-1 1 0,1-1 1,0 2-1,0-1 1,0 0-1,0 1 1,0 0-1,1 0 1,0 0-1,0 1 0,-6 7 1,5-5 8,0 0 0,1 0 1,0 0-1,0 1 0,0 0 0,1-1 0,0 1 1,1 0-1,-3 13 0,5-20-5,0 1 0,0 0-1,0 0 1,1 0 0,-1 0-1,0 0 1,1 0 0,-1-1 0,1 1-1,0 0 1,-1 0 0,1-1 0,0 1-1,0 0 1,0-1 0,0 1 0,1-1-1,-1 1 1,0-1 0,1 0-1,-1 1 1,1-1 0,-1 0 0,1 0-1,-1 0 1,1 0 0,0 0 0,-1-1-1,1 1 1,0 0 0,3 0 0,8 3-272,1-1 0,-1-1 0,22 2 0,-12-1-153,-12-2 327,0 1 0,0 0 0,0 1 0,0 0-1,0 1 1,16 8 0,-24-10 174,0 0-1,0 1 1,0-1-1,0 0 0,-1 1 1,1 0-1,-1 0 1,1 0-1,-1 0 1,0 0-1,0 0 1,0 0-1,-1 1 0,1-1 1,-1 1-1,0-1 1,0 1-1,0 0 1,0-1-1,-1 1 1,0 0-1,1 0 0,-2 4 1,1 6 165,-1 0 0,-1-1 0,0 1 0,-1-1 0,0 0 1,-6 15-1,-12 13-8754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26 166 4805,'0'0'6854,"2"-9"-4318,1-2-1588,-1 6-435,-1 0 0,1 0-1,-1 0 1,-1 0 0,1 0-1,-1 0 1,0-5 0,0 9-38,-6 29 844,-5 23 245,-8 58 1078,18-108-2631,1 1 0,0 0 0,0-1 1,0 1-1,0 0 0,0-1 0,0 1 0,0 0 0,0-1 0,1 1 0,-1 0 0,1-1 0,-1 1 0,1-1 0,0 1 1,0-1-1,-1 1 0,1-1 0,0 1 0,0-1 0,0 0 0,0 0 0,3 3 0,-2-3 5,0 0 0,0-1 0,0 1 0,1 0 0,-1 0-1,0-1 1,1 0 0,-1 1 0,0-1 0,1 0 0,-1 0 0,1 0 0,-1 0-1,4-2 1,6 0 36,-1-2 1,1 1-1,-1-1 0,0-1 0,15-9 0,-13 6-97,0 0-1,0-1 1,-1-1-1,0 0 1,12-14 0,-19 19 24,-1 0 1,0-1 0,0 1 0,0-1-1,-1 0 1,0 1 0,0-2-1,0 1 1,-1 0 0,0 0 0,0-1-1,-1 1 1,1-1 0,-1-10-1,-19 46-192,15-21 236,1 1 0,0-1 0,1 0 0,-1 1 0,2 0 0,-1-1 0,1 1 0,1 0 0,0-1 0,0 1 0,4 15 0,-3-20-8,-1-1 0,1 0 0,0 0 0,-1 0 0,1 0 0,0 0 0,1-1 0,-1 1 0,0-1-1,1 1 1,0-1 0,-1 0 0,1 0 0,0 0 0,0 0 0,0 0 0,0-1 0,1 0 0,-1 1 0,0-1 0,1 0 0,-1-1-1,0 1 1,1 0 0,-1-1 0,1 0 0,-1 0 0,1 0 0,-1 0 0,1-1 0,-1 1 0,5-2 0,-1 0 26,-1 0 0,0 0 0,0 0 0,0-1 0,-1 0 0,1 0 0,-1 0 0,1-1 1,-1 1-1,0-1 0,0-1 0,-1 1 0,0-1 0,1 0 0,-1 0 0,-1 0 0,1 0 0,-1-1 1,0 1-1,3-9 0,0 1-1,0 0 0,-1-1 0,-1 0 1,0 0-1,-1 0 0,-1-1 1,2-27-1,-7 34-65,-1 15-49,3-4 67,1-1 0,-1 0 0,1 1 0,-1-1 0,1 0 0,0 1 0,0-1 0,0 0 0,0 1 0,1 4 0,1-4 13,0-1 0,0 1 0,1 0 0,-1 0 0,1-1 0,-1 0 0,1 1 0,0-1 0,0 0 1,0 0-1,0-1 0,0 1 0,0-1 0,1 1 0,-1-1 0,0 0 0,1 0 0,-1 0 1,1-1-1,-1 1 0,1-1 0,0 0 0,3 0 0,7 0 25,-1 0-1,1 0 1,0-2-1,25-4 1,-27 2-13,0 0 0,-1-1 1,1 0-1,-1 0 0,-1-1 1,17-12-1,-23 15-6,1 0 0,-1-1 1,1 0-1,-1 0 0,-1 0 0,1-1 1,0 1-1,-1-1 0,0 0 0,0 1 0,0-2 1,-1 1-1,0 0 0,0 0 0,0-1 1,1-7-1,-3 12-9,0 0-1,0 0 1,0 0 0,0 1 0,0-1 0,0 0-1,0 0 1,0 0 0,0 0 0,-1 0 0,1 0 0,-1 0-1,1 0 1,0 0 0,-1 1 0,1-1 0,-1 0-1,0 0 1,1 0 0,-1 1 0,0-1 0,1 0-1,-1 1 1,0-1 0,0 1 0,1-1 0,-1 1-1,0-1 1,0 1 0,0 0 0,0-1 0,0 1-1,0 0 1,0 0 0,0-1 0,0 1 0,0 0-1,0 0 1,1 0 0,-1 0 0,0 0 0,0 1-1,0-1 1,-2 0 0,-2 1-21,1 0 1,-1-1-1,1 1 1,-1 1-1,1-1 1,0 1-1,0 0 0,-7 3 1,3 1 27,0 1 1,0 0-1,1 0 0,-1 1 1,2-1-1,-1 2 1,1-1-1,0 1 1,1 0-1,0 0 0,0 0 1,1 1-1,0 0 1,1 0-1,0 0 0,1 0 1,0 0-1,0 0 1,0 18-1,3-25-5,0-1 0,0 0 0,-1 1 0,2-1 0,-1 0 0,0 1 0,0-1 0,1 0 0,-1 0 0,1 0 0,-1 0 0,1 0 0,0 0 0,0-1 0,0 1 0,0-1 0,0 1 0,0-1 0,0 0 0,1 1 0,-1-1 0,0 0 0,1-1 0,-1 1 0,1 0 0,-1-1 0,1 1 0,-1-1 0,5 0 0,9 2-327,-1-1 0,1-1 1,23-2-1,9-10-3916,-19-6-2297,-14 3-896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172 307 4901,'0'0'20643,"-11"-7"-20173,4 3-432,5 3-36,0-1-1,0 0 1,0 1 0,0-1 0,0 1-1,-1 0 1,1 0 0,0 0 0,-1 0-1,1 0 1,-1 1 0,1-1 0,-1 1 0,1-1-1,-1 1 1,1 0 0,-1 0 0,0 0-1,1 0 1,-1 1 0,1-1 0,-1 1-1,1-1 1,-1 1 0,1 0 0,0 0-1,-1 0 1,1 0 0,-4 3 0,0 1 4,-1 1 0,1 0 0,-1 1 0,2 0 0,-1 0 0,1 0 0,0 0 1,0 1-1,1 0 0,0 0 0,1 0 0,0 0 0,0 0 0,0 1 0,1 0 0,1-1 0,-1 1 1,1 0-1,1 0 0,0 14 0,1-21-26,0 0 1,0 0 0,0 0-1,0 0 1,0 0-1,0 0 1,0 0 0,1 0-1,-1-1 1,1 1-1,-1-1 1,1 1-1,0-1 1,-1 1 0,1-1-1,0 0 1,0 0-1,0 0 1,0 0 0,0 0-1,0-1 1,0 1-1,0 0 1,1-1-1,-1 0 1,0 1 0,0-1-1,0 0 1,1 0-1,-1 0 1,3-1 0,3 1-321,0-1-1,0 1 1,0-1 0,0-1 0,0 0 0,0 0 0,12-5 0,-6-1-843,0 0-1,0-1 1,-1 0-1,0-1 1,-1-1-1,17-17 1,-16 12 670,0 0 0,-1-1 0,-1 0 1,16-33-1,-17 27 1058,0 0 0,-2 0-1,8-40 1,-12 38 942,0 0-1,-2 0 1,-1-36-1,-1 61-1399,0-1 0,0 0-1,0 0 1,0 1-1,0-1 1,0 0 0,0 1-1,0-1 1,0 0-1,-1 0 1,1 1-1,0-1 1,0 0 0,-1 1-1,1-1 1,0 0-1,-1 1 1,1-1 0,-1 1-1,1-1 1,-1 0-1,1 1 1,-1-1-1,1 1 1,-1 0 0,0-1-1,1 1 1,-1-1-1,0 1 1,1 0 0,-1 0-1,0-1 1,0 1-1,-2 0 8,1 0-1,0 0 0,0 0 0,-1 1 1,1-1-1,0 1 0,0 0 0,0-1 1,0 1-1,0 0 0,-3 2 0,-4 2-76,1 0 0,0 1 0,0 0 0,-10 10 0,4-1 47,1 1-1,1 1 0,-16 27 1,24-37-9,0 0 0,0 0 1,1 1-1,0-1 1,1 1-1,0 0 0,0 0 1,0 0-1,1 0 1,0 0-1,1 15 1,0-22-50,1 1 1,-1 0 0,1 0 0,0 0 0,0 0 0,-1-1 0,1 1 0,1 0 0,-1-1 0,0 1 0,0 0 0,0-1 0,1 0 0,-1 1-1,1-1 1,-1 0 0,1 0 0,0 0 0,-1 0 0,1 0 0,0 0 0,0 0 0,0 0 0,-1-1 0,1 1 0,0-1 0,4 1 0,59 3-329,-52-4 1,-2-1 76,0 1 1,0 1-1,0 0 0,0 0 1,0 1-1,18 6 0,-27-7 317,1 0-1,-1 0 1,0 1-1,0-1 1,0 0-1,0 1 1,0-1-1,0 1 1,-1 0 0,1-1-1,-1 1 1,1 0-1,-1 0 1,1 0-1,-1 0 1,0 0-1,0 1 1,0-1-1,0 0 1,0 0 0,-1 1-1,1-1 1,-1 1-1,0-1 1,1 0-1,-1 1 1,0-1-1,0 1 1,0-1 0,-1 1-1,1-1 1,-1 0-1,1 1 1,-1-1-1,0 0 1,-1 4-1,-4 8 481,0 0-1,-1 0 1,-9 15-1,-4 6-456,33-45-8578,5-9 60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6278,'0'0'15070,"-9"0"-13265,3 0-1605,0 0 1,0 0-1,-1 0 1,1 1-1,0 0 1,0 1-1,0-1 1,-9 5-1,13-5-155,0 0 0,0 0 0,0 1-1,0-1 1,0 1 0,0-1 0,0 1 0,1 0 0,-1-1-1,1 1 1,-1 0 0,1 0 0,-1 0 0,1 0 0,0 1-1,0-1 1,0 0 0,1 0 0,-1 1 0,0-1 0,1 1 0,-1-1-1,1 0 1,0 1 0,0-1 0,0 1 0,0-1 0,0 0-1,2 5 1,-1-5-62,0 0-1,0 0 0,0-1 1,0 1-1,0 0 0,1 0 1,-1-1-1,1 1 0,-1-1 1,1 1-1,0-1 0,0 0 1,-1 1-1,1-1 0,0 0 1,0 0-1,0 0 0,0-1 1,0 1-1,0 0 0,1-1 1,-1 0-1,3 1 0,58 8-854,-57-9 839,3 1-8,0 0 1,0 1-1,-1 0 1,1 0-1,-1 1 1,12 5-1,-18-8 86,-1 1 0,0-1 0,1 1-1,-1 0 1,0 0 0,0 0 0,1-1 0,-1 1 0,0 0 0,0 0-1,0 0 1,0 1 0,0-1 0,-1 0 0,1 0 0,0 0-1,0 1 1,-1-1 0,1 0 0,-1 1 0,1-1 0,-1 1-1,0-1 1,1 0 0,-1 1 0,0-1 0,0 1 0,0-1-1,0 1 1,0-1 0,0 1 0,-1-1 0,1 0 0,0 1-1,-1-1 1,1 1 0,-1-1 0,0 0 0,1 1 0,-1-1 0,0 0-1,0 0 1,1 0 0,-1 1 0,0-1 0,0 0 0,-2 1-1,-5 6 88,0 0-1,-1-1 0,0 1 1,0-2-1,0 0 0,-1 0 1,0 0-1,0-1 0,0-1 1,-1 0-1,0 0 0,0-1 1,0 0-1,-20 2 0,30-5-316,1 0-1,-1 0 1,0 0-1,0 0 1,0 0 0,0 0-1,0 0 1,0 0-1,0 0 1,0-1-1,1 1 1,-1 0-1,0 0 1,0-1-1,0 1 1,0-1 0,1 1-1,-1-1 1,0 1-1,0-1 1,1 1-1,-1-1 1,0 0-1,1 1 1,-1-1 0,1 0-1,-1 1 1,1-1-1,-1 0 1,1 0-1,-1 0 1,1 1-1,0-1 1,-1 0-1,1 0 1,0 0 0,0 0-1,0 0 1,0 0-1,0 0 1,0 0-1,0 1 1,0-1-1,0 0 1,1-2 0,-1-20-7508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5445,'0'0'11996,"9"-1"-9455,5-1-1777,1 0 1,-1-2-1,-1 1 1,1-2 0,14-6-1,-20 8-628,0-1-1,-1 0 1,1 0-1,-1 0 1,0-1-1,0 0 1,0 0-1,0-1 1,-1 0-1,0 0 1,7-10-1,-13 16-131,1-1-1,-1 1 0,1-1 0,-1 1 0,0-1 0,1 1 0,-1-1 0,0 1 0,1-1 0,-1 1 0,0-1 0,0 1 0,0-1 0,1 0 0,-1 1 0,0-1 0,0 1 1,0-1-1,0 0 0,0 1 0,0-1 0,0 0 0,0 1 0,0-1 0,-1 1 0,1-1 0,0 1 0,0-1 0,0 0 0,-1 1 0,1-1 0,-1 0 0,-18 2-91,-25 21-69,37-16 280,0 0-1,0 0 0,0 1 0,1 1 0,0-1 0,0 1 1,1 0-1,0 0 0,0 0 0,1 1 0,0-1 1,1 1-1,0 0 0,0 0 0,1 1 0,0-1 1,-1 18-1,2-26-110,1 1 1,1-1 0,-1 0-1,0 1 1,0-1 0,0 0 0,1 1-1,-1-1 1,1 0 0,-1 0-1,1 1 1,-1-1 0,1 0-1,0 0 1,-1 0 0,1 0-1,0 0 1,0 0 0,0 0-1,0 0 1,0 0 0,0 0-1,0-1 1,0 1 0,0 0-1,3 0 1,0 1 10,0-1 1,0 0-1,0 0 0,0-1 0,0 1 1,0-1-1,1 0 0,-1 0 1,4-1-1,5-1 14,-1 0-1,1-1 1,-1 0 0,0-1-1,14-6 1,8-9-93,0-2 1,-2-1-1,-1-2 0,-1-1 0,-1-1 0,-1-2 0,-1-1 1,-2-1-1,-1 0 0,30-51 0,-48 72 46,-1 1-1,0-1 0,0 1 1,-1-1-1,0-1 0,-1 1 0,0 0 1,-1-1-1,1 0 0,0-10 1,-3 19 11,0 1-1,0-1 1,0 1 0,0-1 0,0 1-1,0-1 1,0 1 0,0-1 0,0 1-1,0-1 1,0 1 0,0-1 0,-1 1-1,1 0 1,0-1 0,0 1 0,0-1-1,-1 1 1,1-1 0,0 1 0,-1-1-1,1 1 1,0 0 0,-1-1 0,1 1-1,0 0 1,-1-1 0,1 1 0,-1 0-1,1 0 1,0-1 0,-1 1 0,1 0-1,-1 0 1,0-1 0,-21 7-74,-20 22-68,22-8 209,1 1 0,0 0 0,2 2 0,-18 28 0,27-39 35,1 2 0,0-1 1,1 1-1,1 0 0,0 0 0,0 0 0,2 1 1,0 0-1,-2 23 0,5-34-96,0-1 0,1 1-1,-1-1 1,1 1 0,0-1 0,0 0 0,0 0 0,0 1 0,1-1-1,0 0 1,-1 0 0,1 0 0,0 0 0,0-1 0,0 1-1,1 0 1,-1-1 0,1 1 0,-1-1 0,1 0 0,0 0 0,0 0-1,0 0 1,0-1 0,0 1 0,0-1 0,0 0 0,1 0-1,-1 0 1,6 1 0,0 0-535,0 0 1,0-1-1,1 0 0,14 0 1,32-10-8204,-21-8-4327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7175,'0'0'5167,"4"-9"-1862,10-27 355,-12 25-154,-14 31-2387,-20 53-393,30-67-631,0-1 0,1 1 0,-1-1 1,1 1-1,0 0 0,1-1 0,-1 1 1,1 0-1,1 0 0,-1-1 0,2 11 0,-1-15-77,0 0 0,0 0-1,0 0 1,1 0-1,-1 0 1,0 0-1,0 0 1,0 0-1,1 0 1,-1 0-1,0-1 1,1 1 0,-1-1-1,1 1 1,-1-1-1,1 1 1,-1-1-1,1 0 1,-1 0-1,1 0 1,-1 0 0,1 0-1,-1 0 1,1 0-1,-1 0 1,1-1-1,1 0 1,43-10 371,-35 5-355,1-1-1,-1 0 1,0-1-1,-1 0 0,0 0 1,14-16-1,15-12 139,-36 77-610,-4-37 442,1 0-1,0 0 0,0 0 1,1 0-1,-1 0 0,1 0 1,0 0-1,0 0 1,0 0-1,1-1 0,-1 1 1,1 0-1,0-1 1,3 5-1,-2-5 2,-1-1 1,1 0-1,0 0 1,0 0-1,0-1 1,0 1-1,0-1 1,0 0-1,1 0 1,-1 0-1,0 0 1,1 0-1,-1-1 1,0 1-1,1-1 1,-1 0-1,6-1 1,1 0 5,0-1 0,-1 0-1,1-1 1,-1 0 0,0 0 0,0-1 0,0 0 0,-1-1 0,1 1 0,-1-2 0,0 1 0,0-1 0,-1-1 0,0 1-1,0-1 1,0-1 0,-1 1 0,0-1 0,-1 0 0,0 0 0,6-13 0,-9 11-564,-8 22 358,-9 27 110,14-37 87,0 0 0,1 0 0,0 0 0,-1 0-1,1 0 1,0 0 0,0 0 0,0 0 0,0 0 0,0 0 0,1 0-1,-1 0 1,0 0 0,1 0 0,0 0 0,-1-1 0,1 1 0,0 0-1,0 0 1,0 0 0,0-1 0,0 1 0,1-1 0,1 3 0,0-2 19,1-1 0,-1 0 0,0 0 0,0 0 0,1-1 0,-1 1 0,0-1 0,1 1 1,-1-1-1,1 0 0,-1-1 0,0 1 0,1-1 0,5-1 0,0-1-24,1 0-1,-1 0 1,0-1-1,-1-1 1,1 1-1,-1-1 1,0-1 0,0 0-1,0 0 1,-1 0-1,0-1 1,0 0-1,0-1 1,-1 1-1,-1-1 1,7-10-1,-12 17-54,0 13-375,-8 92 599,7-103-158,1 0 1,0 0-1,0 0 1,1 0-1,-1 0 1,0-1-1,0 1 1,0 0-1,1 0 0,-1 0 1,0 0-1,1 0 1,-1 0-1,1 0 1,-1-1-1,1 1 1,-1 0-1,1 0 1,0-1-1,-1 1 1,1 0-1,0-1 1,-1 1-1,1-1 1,0 1-1,0-1 0,0 1 1,0-1-1,1 1 1,1 0 14,-1-1 0,1 0 0,0 1 0,0-1 0,0 0 0,0 0-1,0 0 1,0-1 0,5 0 0,2-2 16,-1 1 0,0-2-1,0 1 1,0-1-1,11-7 1,1-4-11,-1-1 0,-1-2 0,0 0 0,-1 0 0,-1-2 0,-1 0 0,-1-1 0,-1 0 0,0-2 0,-2 1 0,-1-2 0,0 1 0,-2-1 1,-1-1-1,8-35 0,-54 135 527,26-33-555,2 1 0,2 0 0,2 0 0,1 1 0,3 67 0,2-109 5,1 1 0,-1 0-1,1 0 1,-1-1 0,1 1 0,0 0 0,0-1 0,1 1 0,-1-1 0,2 3 0,-3-4 2,0-1 0,1 1 1,-1-1-1,1 1 1,-1 0-1,0-1 0,1 1 1,-1-1-1,1 1 0,-1-1 1,1 0-1,-1 1 0,1-1 1,0 1-1,-1-1 1,1 0-1,0 0 0,-1 1 1,1-1-1,-1 0 0,1 0 1,0 0-1,0 0 1,-1 0-1,1 0 0,0 0 1,-1 0-1,1 0 0,0 0 1,-1 0-1,1 0 1,0 0-1,-1 0 0,1-1 1,0 1-1,-1 0 0,1 0 1,-1-1-1,1 1 1,0-1-1,-1 1 0,1 0 1,-1-1-1,1 1 0,-1-1 1,1 0-1,1-1 6,-1-1 1,0 1-1,0 0 1,0-1-1,0 1 0,0-1 1,-1 1-1,1-1 0,-1 1 1,0-1-1,1 0 0,-1 1 1,0-1-1,-1 1 1,1-1-1,0 0 0,-2-4 1,1 2-58,0 0-1,-1-1 1,1 1 0,-1 0 0,0 0 0,-1 1 0,-5-10 0,-11-8-391,-2 1 1,0 0-1,-2 2 1,-41-29-1,63 48 457,17 1-17,36 6 299,-20-1-333,54 1 0,-86-7-86,1 0 0,-1 0 0,1 0 0,0 0 0,-1 0 0,1 0 0,-1 0-1,1 0 1,-1 0 0,1 0 0,-1 0 0,1 0 0,-1-1 0,1 1 0,-1 0 0,1 0 0,-1-1 0,1 1 0,-1 0 0,1 0 0,-1-1 0,1 1 0,-1-1 0,0 1 0,1 0 0,-1-1 0,0 1 0,1-1 0,-1 1 0,0-1 0,1 1 0,-1-1 0,0 1 0,0-1 0,0 1 0,0-1 0,0 1 0,1-1 0,-1 0 0,-10-22-8027,-9 2-923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8552,'-10'0'7335,"8"3"-5189,2 6-865,2 4-352,17 3-96,4 2-96,2-3-545,5-4-352,-1-7-3236,-6-4-7430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121 155 4164,'4'-8'7175,"-1"-1"-5535,1 0 1,-1-1-1,-1 1 0,2-13 1,-3 21-1505,-1 0 1,0-1 0,1 1-1,-1 0 1,0 0 0,0-1-1,0 1 1,0 0 0,0-1-1,0 1 1,0 0 0,0-1-1,-1 1 1,1 0 0,0 0-1,-1-1 1,1 1 0,-1 0-1,0 0 1,1 0 0,-1-1-1,0 1 1,0 0 0,1 0-1,-1 0 1,0 0 0,0 1-1,0-1 1,0 0 0,0 0-1,0 0 1,-1 1 0,1-1-1,0 1 1,0-1 0,0 1-1,-1-1 1,1 1-1,0 0 1,-1 0 0,1-1-1,0 1 1,0 0 0,-1 0-1,1 0 1,0 0 0,-1 1-1,1-1 1,0 0 0,-2 1-1,-2 0-119,1 1 0,-1 0-1,1 0 1,-1 0-1,1 1 1,0-1-1,0 1 1,0 0 0,0 0-1,1 0 1,-1 1-1,1-1 1,0 1-1,0 0 1,0 0 0,1 0-1,-1 0 1,-2 6-1,0 1-36,0-1 1,1 1-1,0 0 0,1 0 0,0 0 0,-2 19 1,4-28 14,1 0 0,0 0 1,-1 0-1,1 0 0,0 0 1,0 0-1,0 0 0,0 0 1,1 0-1,-1 0 0,1 0 1,-1 0-1,1 0 0,-1 0 1,1 0-1,0-1 1,0 1-1,0 0 0,0 0 1,0-1-1,0 1 0,1-1 1,-1 1-1,0-1 0,1 1 1,-1-1-1,1 0 0,0 0 1,2 2-1,1-2 11,-1 0 0,1 0 0,0-1-1,0 1 1,0-1 0,0 0 0,1 0 0,-1-1 0,0 1-1,-1-1 1,7-2 0,2-1-26,0 0 0,0-1-1,-1 0 1,0-1 0,0-1 0,-1 0 0,1 0-1,-2-1 1,1-1 0,12-12 0,-7 4-11,0 0 1,-1 0-1,-2-2 1,1 1-1,12-28 0,-13 11 75,-13 28-114,-10 21-85,4-3 161,0 0 1,1 0-1,0 1 1,1 0-1,0 0 1,1 0-1,1 0 1,0 1-1,0-1 1,1 1-1,0-1 1,2 1-1,1 15 1,-1-26-1,-1 0 1,2 0 0,-1 1-1,0-1 1,0 0 0,1 0 0,-1 0-1,1 0 1,-1-1 0,1 1-1,0 0 1,0-1 0,0 1-1,0-1 1,0 0 0,0 1 0,0-1-1,0 0 1,1 0 0,-1-1-1,0 1 1,1 0 0,-1-1-1,1 1 1,-1-1 0,0 0-1,1 0 1,-1 0 0,4 0 0,0 0 16,0 0 1,0-1-1,-1 1 0,1-1 1,0-1-1,0 1 1,0-1-1,-1 0 1,1 0-1,10-6 1,-7 2-1,-1-1 0,0 0 0,0-1 1,9-11-1,-14 16-3,0-1 0,0 1-1,-1-1 1,0 0 0,1 0 0,-2 0 0,1 0 0,0 0 0,-1-1 0,0 1 0,0 0 0,0-1 0,0-4 0,-19 37-378,15-21 342,1 0 0,1 0 1,-1 0-1,1 0 0,0 0 0,1 0 0,-1 1 0,2-1 0,0 8 1,-1-13 16,0 1 0,0-1 0,1 0 0,-1 1 0,1-1 1,-1 0-1,1 0 0,0 0 0,0 1 0,0-1 0,0 0 0,0 0 1,1 0-1,-1 0 0,1-1 0,-1 1 0,1 0 0,-1-1 1,1 1-1,0-1 0,0 1 0,0-1 0,0 0 0,0 0 0,0 0 1,0 0-1,0 0 0,1 0 0,-1-1 0,3 2 0,3-2 15,-1 0 0,1-1 0,-1 1-1,1-1 1,-1-1 0,1 1 0,-1-1-1,0-1 1,0 1 0,0-1 0,9-6-1,-14 9 6,0-1 1,0 0-1,-1 0 0,1-1 0,0 1 0,-1 0 0,1-1 0,-1 1 0,1 0 0,-1-1 0,0 0 0,1 1 0,-1-1 0,0 0 1,0 0-1,0 0 0,-1 1 0,1-1 0,0 0 0,-1 0 0,1 0 0,-1 0 0,0 0 0,1 0 0,-1-1 0,0 1 0,0 0 0,-1 0 1,1 0-1,0 0 0,-1 0 0,1 0 0,-1 0 0,1 0 0,-1 0 0,0 1 0,0-1 0,0 0 0,0 0 0,0 0 0,-1 1 1,1-1-1,0 1 0,-1-1 0,-1-1 0,-78-89 123,131 112-651,15 1-1147,6-12-3701,-17-9-1569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28 120 3491,'0'0'17142,"-3"10"-16742,-16 67 720,17-69-989,1-1-1,0 1 0,0 1 1,1-1-1,0 0 0,0 0 1,1 0-1,0 0 1,3 10-1,-2-16-106,-1 0 1,1 0-1,0 0 1,0 0-1,-1 0 1,1 0-1,0-1 1,0 1-1,1-1 1,-1 0-1,0 1 1,0-1-1,1 0 1,-1 0-1,1-1 1,-1 1 0,1 0-1,-1-1 1,1 0-1,-1 1 1,1-1-1,4 0 1,5 0 126,1 0 0,-1-1 1,19-3-1,-14 0-98,-1 0 1,1-2-1,-1 0 0,0-1 1,0 0-1,-1-2 0,24-16 1,-29 18-33,1-1 0,-2 0 1,1-1-1,-1 0 1,-1 0-1,1-1 0,-2 0 1,1 0-1,-1-1 1,-1 0-1,7-15 0,-6-14 140,-12 25-153,5 15-14,-1 0 0,0 0 0,1-1 0,-1 1 0,0 0 0,1 0 0,-1 0 0,0 1 0,1-1 0,-1 0 0,0 0 0,1 0 0,-1 0 0,1 1-1,-1-1 1,0 0 0,1 1 0,-1-1 0,1 0 0,-1 1 0,1-1 0,-1 1 0,1-1 0,-1 1 0,1-1 0,-1 2 0,-4 3-5,1 0 1,-1 1-1,1-1 1,1 1-1,-1 0 1,1 0-1,0 1 1,0-1-1,1 0 1,0 1 0,0 0-1,1 0 1,0-1-1,0 1 1,0 0-1,1 10 1,0-13 25,0 0 0,0 0 1,0 0-1,1 0 0,-1 0 1,1 0-1,0 1 0,0-2 1,1 1-1,-1 0 0,1 0 1,0 0-1,0-1 0,0 1 1,0-1-1,1 1 0,-1-1 1,1 0-1,0 0 0,0 0 1,0-1-1,0 1 1,1-1-1,-1 1 0,1-1 1,-1 0-1,1 0 0,5 1 1,-2-1 55,-1 0 0,1 0 1,0-1-1,0 0 0,0-1 0,0 1 1,0-1-1,0-1 0,0 1 1,-1-1-1,1 0 0,0-1 1,0 0-1,-1 0 0,1 0 1,-1-1-1,1 0 0,-1 0 1,0-1-1,0 1 0,-1-1 1,1 0-1,-1-1 0,0 0 1,7-7-1,-5 4-31,-1-2 0,0 1 0,0-1 0,-1 1 0,-1-1-1,1-1 1,-1 1 0,-1-1 0,0 0 0,-1 1 0,0-1 0,0 0 0,-1 0 0,-1-1 0,0-12 0,-1 19-108,1 1 1,-1 0 0,0-1 0,0 1-1,0 0 1,0 0 0,-3-6 0,3 8-48,0 1 0,0-1 0,0 1 1,1 0-1,-1 0 0,0-1 1,0 1-1,-1 0 0,1 0 0,0 0 1,0 0-1,-1 0 0,1 0 1,0 1-1,-1-1 0,1 0 0,0 1 1,-1-1-1,1 1 0,-1-1 1,0 1-1,-2-1 0,3 2-203,0 0-1,0-1 0,0 1 0,0 0 1,0 0-1,0 0 0,0-1 1,1 1-1,-1 0 0,0 0 0,1 0 1,-1 0-1,0 0 0,1 0 1,-1 0-1,1 1 0,0-1 1,-1 0-1,1 0 0,0 0 0,0 0 1,-1 1-1,1-1 0,0 0 1,0 0-1,1 3 0,-2-1-738,1 21-4858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13132,'0'0'14558,"9"-2"-13485,24-5-331,-33 8-721,-1-1 0,0 0-1,1-1 1,-1 1 0,0 0-1,1 0 1,-1 0 0,0 0-1,1 0 1,-1-1-1,1 1 1,-1 0 0,0-1-1,1 1 1,-1 0 0,1-1-1,-1 1 1,1-1 0,-1 1-1,1-1 1,0 1 0,-1-1-1,1 1 1,-1-1 0,1 1-1,0-1 1,0 1 0,-1-1-1,1 0 1,0 1 0,0-1-1,0 0 1,-1 1 0,1-1-1,0 1 1,0-1 0,0 0-1,0 1 1,0-1 0,0 0-1,1 1 1,-1-1 0,0 0-1,0 1 1,0-1-1,1 1 1,-1-1 0,0 0-1,0 1 1,1-1 0,-1 1-1,1-1 1,-1 1 0,0-1-1,1 1 1,-1-1 0,1 1-1,-1-1 1,1 1 0,-1 0-1,1-1 1,0 1 0,-1 0-1,1 0 1,-1-1 0,1 1-1,0 0 1,0 0 0,-4 0-35,1 0 1,0 1-1,-1 0 1,1-1-1,-1 1 0,1 0 1,0 0-1,0 0 1,0 1-1,-1-1 1,1 0-1,0 1 1,0-1-1,1 1 1,-1 0-1,0 0 1,0-1-1,1 1 1,0 0-1,-1 1 1,1-1-1,0 0 1,0 0-1,0 0 1,0 1-1,0-1 0,0 1 1,1-1-1,-1 4 1,34-10-185,-28 2-305,-1-1 0,1 1 0,-1-1 0,1 1-1,-1-1 1,6-6 0,10-13-7666,-6-1-6912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4516,'0'0'12850,"3"-9"-10112,-2 4-2509,0 3-113,0 0-1,0-1 0,0 1 1,-1-1-1,1 0 1,-1 1-1,0-1 1,1 0-1,-1 1 0,-1-4 1,1 5-102,-1 0 1,1 0-1,-1 0 0,0 0 1,1 0-1,-1 0 1,0 0-1,0 0 0,0 0 1,0 1-1,1-1 1,-1 0-1,0 0 0,-1 1 1,1-1-1,0 1 1,0-1-1,0 1 0,0-1 1,0 1-1,-1 0 1,1-1-1,0 1 0,0 0 1,0 0-1,-1 0 1,1 0-1,0 0 0,0 0 1,-1 0-1,0 1 1,-3-1 75,0 0 0,0 1 0,0-1 0,0 1 0,0 0 0,0 1 0,0-1 0,0 1 0,1 0 0,-1 0 0,0 0 0,1 1 0,0 0 0,0-1 0,0 2 0,0-1 0,0 0 0,0 1 0,1 0 0,0 0 0,0 0 0,0 0 0,0 0 0,0 0 0,1 1 0,0 0 0,0-1 0,-2 9 0,4-12-81,0 0 0,-1 0 1,1 0-1,1 0 0,-1 0 0,0 0 0,0 0 1,0 0-1,0-1 0,1 1 0,-1 0 1,0 0-1,1 0 0,-1 0 0,1-1 0,-1 1 1,1 0-1,-1 0 0,1-1 0,-1 1 0,1 0 1,0-1-1,-1 1 0,1-1 0,0 1 0,0-1 1,-1 1-1,1-1 0,0 1 0,0-1 0,0 0 1,0 1-1,0-1 0,-1 0 0,1 0 1,0 0-1,1 0 0,41 2 201,-34-2-151,1 0-87,0-2 0,1 1 0,-1-1 0,0-1 0,-1 1-1,1-2 1,0 1 0,12-8 0,-15 7-17,-1 1-1,1-1 1,-1 0-1,0-1 1,-1 1 0,1-1-1,-1-1 1,0 1-1,0-1 1,-1 1 0,1-1-1,4-10 1,-12 25-33,-1 1 1,1 0-1,0 1 0,1-1 1,1 0-1,-1 1 1,2-1-1,-1 12 0,2-18-226,-1 0 0,0 0 0,1-1 0,0 1 0,0 0-1,0 0 1,0-1 0,1 1 0,-1-1 0,1 1 0,4 4-1,-5-6-262,1 0 0,0 0-1,0 0 1,0-1 0,0 1 0,0-1-1,0 1 1,1-1 0,-1 0-1,0 0 1,1 0 0,-1 0-1,1 0 1,-1-1 0,1 1-1,-1-1 1,1 0 0,-1 0-1,5 0 1,15 0-7387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5605,'-8'3'8611,"-2"3"-8134,0 0 0,1 1 0,-1 0 0,1 0 0,1 1 0,-1 0 0,1 0 0,1 1 0,-1 0 0,-10 18 0,13-20-309,1 1 0,0 0-1,0 0 1,0 0 0,1 0 0,0 0-1,0 1 1,1-1 0,0 1-1,1 0 1,0-1 0,0 1 0,1 0-1,0 0 1,0 0 0,3 9-1,-2-15-151,0-1-1,1 1 1,-1-1 0,1 1-1,0-1 1,0 1-1,0-1 1,0 0-1,0 0 1,0 0-1,1 0 1,-1-1-1,1 1 1,-1 0-1,1-1 1,-1 0-1,1 0 1,0 0-1,0 0 1,0 0-1,0 0 1,-1-1-1,1 1 1,0-1-1,0 0 1,4 0-1,12 1-140,0-1 0,34-5 0,-50 5 65,25-4-351,59-4 80,-86 9 375,0-1 0,1 0 0,-1 1 0,0-1 0,1 1-1,-1 0 1,0-1 0,0 1 0,0 0 0,0-1 0,0 1-1,0 0 1,0 0 0,0 0 0,0 0 0,0 0 0,0 0-1,-1 0 1,1 1 0,0-1 0,-1 0 0,1 0 0,-1 0 0,1 1-1,-1-1 1,1 0 0,-1 1 0,0-1 0,0 0 0,0 1-1,0-1 1,0 0 0,0 1 0,0-1 0,0 0 0,0 1-1,-1 1 1,-12 60 1705,11-53-1598,59-125 1115,-51 101-1470,-3 5-63,0 0 1,1 0-1,0 0 0,1 1 1,11-16-1,-15 22-36,1 0 0,0 1-1,0-1 1,0 0 0,0 1 0,0 0 0,0-1-1,0 1 1,0 0 0,0 0 0,1 0-1,-1 1 1,0-1 0,1 0 0,-1 1 0,1 0-1,-1-1 1,1 1 0,-1 0 0,1 0 0,-1 0-1,0 1 1,1-1 0,-1 1 0,1-1 0,-1 1-1,0 0 1,4 1 0,16 7-4010,2-1-727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39 4933,'0'0'14792,"-10"-7"-13601,5 4-1119,2 0-66,0 0 0,0 0 1,-1 1-1,0 0 0,1-1 0,-1 1 0,0 1 0,0-1 0,0 0 0,0 1 0,0 0 0,0 0 0,-1 0 0,1 1 0,0-1 0,0 1 0,-1 0 1,1 0-1,0 0 0,0 1 0,-1 0 0,1 0 0,0 0 0,-6 2 0,4 1-45,0-1 0,0 2 0,1-1 0,0 0 0,-1 1 0,2 0 0,-1 0 0,0 0 0,1 1 1,-7 11-1,10-16 20,1 1 1,-1-1 0,0 1 0,1-1 0,-1 1 0,0 0 0,1-1 0,0 1 0,-1 0 0,1-1-1,0 1 1,0 0 0,0 0 0,0-1 0,0 1 0,1 0 0,-1-1 0,0 1 0,1 0 0,-1-1-1,1 1 1,0-1 0,-1 1 0,1-1 0,0 1 0,0-1 0,0 1 0,0-1 0,0 0 0,0 1-1,0-1 1,1 0 0,-1 0 0,0 0 0,1 0 0,-1 0 0,1 0 0,-1-1 0,1 1 0,-1 0-1,1-1 1,0 1 0,-1-1 0,1 1 0,0-1 0,-1 0 0,3 0 0,22 5-1592,47 3 1,-50-6 1760,1 0 0,41 11 0,-65-13-41,0 0-1,1 0 0,-1 0 0,1 0 0,-1 0 0,0 0 0,1 0 0,-1 0 0,0 0 0,1 0 0,-1 0 0,0 0 0,1 1 0,-1-1 1,0 0-1,1 0 0,-1 0 0,0 1 0,1-1 0,-1 0 0,0 0 0,0 1 0,1-1 0,-1 0 0,0 1 0,0-1 0,0 0 0,0 1 1,1-1-1,-1 0 0,0 1 0,0-1 0,0 0 0,0 1 0,0-1 0,0 0 0,0 1 0,-13 9 1989,-28 5-848,38-14-1114,0 0-120,-26 9-151,-1-1 1,0-2-1,0-1 1,-47 3-1,77-9 30,0 0 0,-1 0-1,1 0 1,0 0-1,-1 0 1,1 0-1,0 0 1,-1 0 0,1 0-1,-1 0 1,1-1-1,0 1 1,0 0 0,-1 0-1,1 0 1,0-1-1,-1 1 1,1 0-1,0 0 1,0-1 0,-1 1-1,1 0 1,0-1-1,0 1 1,0 0-1,0-1 1,-1 1 0,1 0-1,0-1 1,0 1-1,0 0 1,0-1 0,0 1-1,0 0 1,0-1-1,0 1 1,0-1-1,0 1 1,0 0 0,0-1-1,0 1 1,0 0-1,0-1 1,0 1-1,1 0 1,-1-1 0,0 1-1,0 0 1,0-1-1,0 1 1,1 0 0,-1-1-1,0 1 1,0 0-1,1-1 1,14-19-6168,12-3-3390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136 272 13549,'0'0'10164,"-7"-3"-10020,3 2-134,0 0 1,-1 1-1,1-1 0,0 1 0,0-1 0,0 1 0,0 0 0,-1 1 1,1-1-1,0 1 0,0 0 0,0 0 0,0 0 0,0 0 0,0 1 1,0 0-1,0 0 0,1 0 0,-1 0 0,1 0 0,-1 1 0,1-1 1,0 1-1,0 0 0,0 0 0,0 0 0,1 1 0,-1-1 0,-2 6 1,3-7 34,1 0 0,-1 0 1,1 0-1,0 0 1,-1 0-1,1 0 1,0 0-1,0 0 1,1 0-1,-1 1 1,0-1-1,1 0 1,-1 0-1,1 1 1,0-1-1,0 1 0,0-1 1,0 0-1,0 1 1,0-1-1,2 4 1,-1-4-22,0 0 0,0 0 0,1-1 1,-1 1-1,1-1 0,-1 0 0,1 1 0,0-1 1,-1 0-1,1 0 0,0 0 0,0 0 0,0 0 1,0 0-1,0 0 0,0-1 0,0 1 0,0-1 1,3 1-1,4 0 3,0 0-1,0-1 1,0 0 0,0 0-1,0-1 1,0-1 0,0 1-1,0-1 1,17-6 0,-8-2-50,-1 0 0,1-1 0,-2 0 0,0-2 0,0 0 0,-1 0 0,-1-2 0,25-31 0,-31 35 88,0 0 1,0 0-1,-1-1 0,-1 0 0,0-1 0,-1 0 0,0 1 0,0-2 0,-2 1 0,0 0 0,0-1 0,-1 1 0,0-29 0,-2 41-52,-1-1-1,1 1 1,0-1 0,-1 1-1,1-1 1,-1 1 0,1-1-1,-1 1 1,0 0-1,0-1 1,0 1 0,1 0-1,-1 0 1,0-1 0,-1 1-1,1 0 1,0 0-1,0 0 1,0 0 0,-1 0-1,1 0 1,0 1-1,-1-1 1,1 0 0,-1 1-1,1-1 1,-1 1 0,1-1-1,-1 1 1,1 0-1,-1 0 1,1 0 0,-1 0-1,1 0 1,-1 0 0,1 0-1,-1 0 1,0 0-1,1 1 1,-1-1 0,-1 1-1,-3 1-34,0-1 0,-1 1 0,1 0 0,0 0 0,0 1 0,0 0-1,0 0 1,-9 6 0,12-6-3,-1-1 1,1 1-1,0 0 0,0 0 0,0 0 0,1 0 0,-1 0 1,1 1-1,0-1 0,-1 1 0,2 0 0,-1 0 0,0-1 1,1 1-1,-1 0 0,1 0 0,1 1 0,-1-1 0,0 0 1,1 0-1,0 0 0,0 0 0,0 1 0,0-1 0,1 0 1,0 0-1,0 0 0,0 0 0,0 0 0,0 0 0,1 0 1,0 0-1,0-1 0,0 1 0,0 0 0,1-1 0,-1 0 1,1 1-1,0-1 0,0 0 0,0-1 0,7 6 0,21 16-468,-20-17 403,0 1 0,-1 0 0,0 1 0,0 0 0,-1 1 0,0 0 0,-1 0 0,0 0 0,7 14 0,-14-22 153,0 0 0,-1 0 0,1 0 0,-1 0 0,0 1 0,0-1 1,1 0-1,-1 0 0,-1 0 0,1 0 0,0 1 0,0-1 0,-1 0 0,0 0 0,1 0 0,-1 0 0,0 0 0,0 0 0,0 0 0,0 0 0,0 0 0,0 0 0,-1-1 0,1 1 0,-1 0 1,1-1-1,-1 1 0,1-1 0,-1 0 0,-3 3 0,-23 7-2221,18-11-4152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52 143 6822,'0'0'12578,"-1"7"-11340,0-6-1162,1 0 0,0 0 0,-1 1-1,1-1 1,0 0 0,0 0 0,0 0-1,0 0 1,0 1 0,0-1 0,0 0 0,0 0-1,1 0 1,-1 0 0,0 1 0,1-1-1,-1 0 1,1 0 0,-1 0 0,1 0 0,-1 0-1,1 0 1,0 0 0,-1 0 0,1 0-1,0-1 1,0 1 0,0 0 0,0 0 0,0-1-1,1 2 1,2-2 82,-1 0-1,0 0 1,0 0-1,1-1 1,-1 0 0,0 1-1,0-1 1,0 0-1,0 0 1,0-1-1,0 1 1,0-1 0,0 1-1,4-5 1,7-2-82,0-2 0,-1 1 0,17-18 0,-27 25-117,0-1-1,-1 1 1,1-1 0,-1 0-1,0 0 1,0 0 0,0 0-1,0 0 1,0 0 0,-1-1-1,1 1 1,-1 0 0,0-1 0,0 1-1,-1-1 1,1 0 0,-1 1-1,1-1 1,-1 1 0,0-1-1,0 0 1,-1-4 0,0 6-16,-1 0 0,1 0 0,0 0 0,-1 0 1,1 0-1,-1 0 0,1 0 0,-1 0 0,0 1 0,0-1 1,0 1-1,0-1 0,0 1 0,0 0 0,0-1 0,0 1 0,0 0 1,-1 1-1,1-1 0,0 0 0,-1 1 0,1-1 0,-1 1 1,1 0-1,0 0 0,-4 0 0,-1 0-55,0 0-1,0 0 1,0 0-1,0 1 1,0 0 0,0 1-1,1 0 1,-10 3-1,9-1 96,1-1 0,0 1 1,1 1-1,-1-1 0,1 1 0,0 0 0,0 0 0,0 1 0,1-1 0,-1 1 0,-6 13 0,9-15 29,-1 1 0,1 0 0,0 0 0,0 0 0,0 0 0,1 0 0,0 1 0,0-1 0,0 0 0,1 1 0,-1-1 0,1 1 0,1-1-1,-1 0 1,1 1 0,2 7 0,-1-10 4,0 0-1,0 0 1,0 0-1,0 0 1,1-1 0,-1 0-1,1 1 1,0-1-1,0 0 1,0 0-1,0 0 1,0-1-1,0 1 1,0-1-1,1 0 1,-1 1-1,0-1 1,1-1-1,-1 1 1,1-1 0,-1 1-1,1-1 1,3 0-1,12 1 60,0-1 0,36-4 0,-43 2-53,-1 0-1,0-1 1,0 0-1,0-1 1,-1 0-1,1-1 1,-1 0-1,12-8 1,5-7 287,36-32 1,-17 13 126,-45 41-429,0 0 0,-1 0 0,1 0-1,0 0 1,-1 0 0,0 0 0,1 0 0,-1 0-1,0 0 1,0 0 0,0 0 0,0 0-1,0 1 1,-1 1 0,-3 18 78,3-15 4,0 0 0,0-1 0,0 1-1,1 0 1,0 0 0,1 10 0,0-16-55,-1 1 0,1 0 0,0 0 0,0-1 0,-1 1 0,1 0 0,0-1-1,0 1 1,0-1 0,1 1 0,-1-1 0,0 0 0,0 0 0,1 1 0,-1-1 0,1 0 0,-1 0-1,1 0 1,-1 0 0,1-1 0,0 1 0,0 0 0,-1-1 0,1 1 0,0-1 0,0 1-1,-1-1 1,1 0 0,2 0 0,10 1 12,0 0-1,0-1 1,0-1 0,0 0-1,0-1 1,0-1 0,23-7-1,3-4 67,45-24 0,-49 21-98,-35 16-76,1 0-1,0 1 0,0-1 0,0 0 0,0 1 0,0-1 0,0 1 0,0 0 0,0-1 0,0 1 1,3 0-1,-4 1-25,0-1 1,-1 0-1,1 0 1,0 0 0,-1 1-1,1-1 1,0 0-1,-1 1 1,1-1 0,-1 1-1,1-1 1,0 1-1,-1-1 1,1 1 0,-1-1-1,0 1 1,1-1-1,-1 1 1,1 0-1,-1-1 1,1 2 0,0 2-503,-1 0 1,1-1 0,-1 1-1,1 0 1,-1 0-1,0 0 1,-1 0 0,0 4-1,1-2-284,1-21-5762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10826,'0'0'5606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76 6438,'0'0'15033,"-3"9"-14964,-7 19 560,1 0-1,1 1 0,2 0 0,1 0 0,-2 39 0,7-63-595,0 0-1,0 0 1,0 0 0,1 0-1,0 0 1,0 0-1,0 0 1,0 0 0,1 0-1,0 0 1,0 0 0,0-1-1,1 1 1,4 6-1,-4-9-14,0 1 0,-1-1-1,1 0 1,0-1 0,0 1-1,1 0 1,-1-1 0,0 0-1,0 0 1,1 0 0,-1 0-1,1 0 1,-1-1 0,1 1-1,-1-1 1,0 0 0,1 0-1,-1-1 1,1 1 0,-1-1-1,1 1 1,-1-1-1,4-1 1,1-1-2,0 0 0,0-1 0,0 1 0,0-2 0,-1 1 0,1-1 0,-1 0-1,0 0 1,-1-1 0,1 0 0,-1 0 0,9-13 0,-7 8-4,1 0 0,-2-1 1,0 0-1,0 0 0,-1-1 0,0 0 0,4-16 0,-10 27-14,1 1 0,-1 0 0,1-1 0,-1 1-1,0-1 1,0 1 0,0-1 0,1 1 0,-1-1-1,-1 1 1,1 0 0,0-1 0,0 1 0,0-1-1,-1 1 1,1-1 0,-1 1 0,0-2 0,0 3-2,1 0 0,-1 0 0,0 0 0,1 0 0,-1 0 0,0 1 0,1-1 0,-1 0 0,0 0 0,1 0 0,-1 1 1,1-1-1,-1 0 0,0 1 0,1-1 0,-1 0 0,1 1 0,-1-1 0,1 1 0,-1-1 0,1 1 0,-1-1 0,1 1 1,0-1-1,-1 1 0,1-1 0,0 1 0,-1 0 0,1-1 0,0 1 0,0 0 0,-1-1 0,1 1 0,0-1 0,0 1 0,0 1 1,-5 9 34,1 0 0,0 0 0,1 0 0,0 0 0,1 1 0,0 0 1,1-1-1,0 15 0,1-23-33,-1-1 0,1 1-1,1 0 1,-1-1 0,0 1 0,1 0 0,-1-1 0,1 1 0,0-1-1,0 1 1,0-1 0,0 1 0,0-1 0,0 0 0,1 1 0,-1-1-1,1 0 1,0 0 0,-1 0 0,1 0 0,0 0 0,0 0-1,1-1 1,-1 1 0,0-1 0,0 0 0,1 1 0,-1-1 0,1 0-1,-1 0 1,1 0 0,-1-1 0,1 1 0,0-1 0,-1 1 0,1-1-1,0 0 1,-1 0 0,1 0 0,4-1 0,-5 1-250,0-1-1,0 1 1,0-1 0,-1 1 0,1-1 0,0 0-1,0 0 1,0 0 0,-1 0 0,1 0 0,0 0-1,-1-1 1,1 1 0,-1 0 0,1-1 0,-1 1 0,0-1-1,0 0 1,0 1 0,0-1 0,0 0 0,0 0-1,0 1 1,0-1 0,-1 0 0,1 0 0,-1 0-1,1-4 1,7-22-7211</inkml:trace>
  <inkml:trace contextRef="#ctx0" brushRef="#br0" timeOffset="1">283 0 13164,'0'0'4453,"-4"53"-3300,13-32-961,7 2-64,3 1-256,10-2-1281,-1-4-2083,2-3-928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112 227 5573,'0'0'12967,"-10"-4"-12743,8 2-159,0 1 0,0 0 0,0 0 0,-1-1 0,1 1 0,0 1 0,-1-1 0,1 0 0,-1 1 0,1-1 0,0 1 0,-1-1 0,1 1 0,-1 0 0,0 0 0,1 1 0,0-1 0,-1 0 0,1 1 0,-1-1 0,1 1 0,-1 0 0,1 0 0,0 0 0,-1 0 0,1 0 0,0 1 0,0-1 0,0 1 0,0-1 0,0 1 0,0 0 0,1-1-1,-1 1 1,1 0 0,-1 0 0,1 0 0,-1 1 0,1-1 0,-1 3 0,0-2 40,0-1 0,1 1-1,-1 0 1,1 0 0,0 0 0,0 0-1,0 0 1,0 0 0,0 0 0,1 0-1,-1 1 1,1-1 0,0 0 0,0 0-1,0 0 1,1 1 0,-1-1 0,1 0-1,-1 0 1,3 6 0,-1-6-69,0-1-1,0 0 1,0 0 0,0 0-1,0 0 1,1 0 0,-1 0 0,1-1-1,-1 1 1,1-1 0,0 0 0,-1 0-1,1 1 1,0-2 0,0 1 0,0 0-1,0-1 1,0 1 0,-1-1 0,1 0-1,0 0 1,4 0 0,6-1 1,0-1 0,0 0 1,0-1-1,-1 0 0,1-1 1,-1-1-1,0 0 0,0 0 1,-1-1-1,0 0 0,0-1 1,0-1-1,-1 0 0,0 0 1,13-14-1,-15 15-48,0-1 0,-1 0-1,0-1 1,0 0 0,-1 0 0,0 0 0,0-1-1,-1 0 1,-1 0 0,1 0 0,-2-1 0,1 1-1,-2-1 1,1 0 0,-1 0 0,-1 0 0,0 0-1,-1-15 1,0 23-1,0 1 0,-1 0 0,1 0 0,-1-1 0,0 1 0,1 0 0,-1 0-1,0 0 1,0 0 0,0 0 0,-1 0 0,1 0 0,0 0 0,-1 0 0,0 1 0,1-1 0,-1 0 0,0 1 0,1-1-1,-1 1 1,0 0 0,0 0 0,0 0 0,0 0 0,-1 0 0,1 0 0,0 0 0,0 1 0,0-1 0,-1 1 0,1 0-1,0-1 1,-1 1 0,1 0 0,0 0 0,-1 1 0,1-1 0,0 0 0,0 1 0,-3 0 0,-3 1-10,1 0 1,0 0-1,-1 0 1,1 1 0,0 0-1,0 1 1,1 0-1,-1 0 1,1 0-1,0 0 1,-7 7-1,11-9 20,-1 1-1,0-1 0,1 1 1,-1 0-1,1 0 1,0 0-1,0 0 0,0 1 1,1-1-1,-1 0 0,1 1 1,0-1-1,-1 1 0,2 0 1,-1-1-1,0 1 0,1 0 1,-1-1-1,1 1 0,0 0 1,1 5-1,1-5-44,0 1-1,0-1 1,0 1 0,1-1-1,-1 0 1,1 0-1,0 0 1,0 0 0,1 0-1,-1-1 1,1 0-1,0 1 1,0-1-1,0 0 1,6 3 0,10 6-554,1 1 173,0 1 0,35 31 0,-52-42 417,0 1 0,-1-1 0,1 1 0,-1 0 0,0 0 0,0 1 0,0-1 0,0 0 0,-1 1 0,0 0 1,0 0-1,0-1 0,-1 1 0,0 0 0,1 0 0,-2 1 0,1-1 0,-1 0 0,0 10 0,-4-5-1270,-5-6-2744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4356,'0'0'19699,"7"9"-19475,-4-6-187,-1 1 0,1-1 0,-1 1 0,0 0 0,1 0 1,-2 0-1,1 0 0,0 1 0,-1-1 0,0 0 0,0 1 0,0-1 0,-1 1 0,1-1 1,-1 1-1,0-1 0,0 1 0,-1-1 0,-1 8 0,-28 79 733,21-68-398,1 0 0,1 1 0,-6 38 0,13-61-362,0-1 0,0 1 1,-1-1-1,1 1 0,0-1 0,0 1 0,0-1 0,0 1 0,1-1 0,-1 0 0,0 1 1,0-1-1,0 1 0,0-1 0,0 1 0,1-1 0,-1 0 0,0 1 0,0-1 1,1 1-1,-1-1 0,0 0 0,0 1 0,1-1 0,-1 0 0,0 1 0,1-1 1,-1 0-1,1 0 0,-1 1 0,0-1 0,1 0 0,0 0 0,18-1 318,21-14 137,-21 4-369,0-1-1,0 0 0,-1-1 1,-1-1-1,0-1 1,-1 0-1,-1-2 0,0 1 1,-1-2-1,-1 0 0,0 0 1,-2-1-1,0-1 1,8-22-1,-12 13-257,-11 20-1244,-8 14-1857,-17 30-5471,14-13 2638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5926,'0'0'5445,"-12"60"-1890,12-35-320,0-4-1633,11-5-577,10-7-161,2-5-415,7-4-321,-2 0-256,4-13-1794,-4-4-1729,-1-4-2467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8616,'0'0'17366,"-1"10"-16918,-2 9-335,-1-1 0,-1 0 0,0 0-1,-1-1 1,-1 1 0,-1-1 0,0-1-1,-20 30 1,-3-1-292,-71 80 0,100-123 620,-4 4-2618,6-6 2003,0 0-1,-1 0 1,1 0 0,0 0-1,0 1 1,-1-1-1,1 0 1,0 0 0,0 0-1,-1 0 1,1 0-1,0 0 1,0 0 0,-1 0-1,1 0 1,0 0-1,0 0 1,-1 0-1,1 0 1,0 0 0,0 0-1,-1 0 1,1 0-1,0-1 1,0 1 0,-1 0-1,1 0 1,0 0-1,0 0 1,0 0 0,-1-1-1,1 1 1,0 0-1,0 0 1,0 0 0,0-1-1,-1 1 1,1 0-1,0 0 1,0 0-1,0-1 1,0 1 0,0 0-1,0 0 1,0-1-1,0 1 1,0 0 0,0-1-1,-5-13-6380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22 303 12588,'0'0'3363,"-3"10"-1393,0 1-1475,-1 6 408,0 0-1,1 0 1,-2 23-1,5-40-832,0 1 0,0-1 0,0 1-1,0-1 1,1 1 0,-1-1 0,0 1 0,0-1-1,0 1 1,0-1 0,1 1 0,-1-1 0,0 1-1,1-1 1,-1 0 0,0 1 0,1-1 0,-1 1-1,0-1 1,1 0 0,-1 1 0,1-1 0,-1 0-1,0 1 1,1-1 0,-1 0 0,1 0 0,-1 0-1,1 1 1,-1-1 0,1 0 0,0 0 0,25-1 1568,20-16-332,-29 7-1248,-1 0 0,0-1 1,26-25-1,-38 32-76,0 0 0,0-1 0,0 0 0,0 0-1,-1 0 1,1 0 0,-1 0 0,-1-1 0,1 1 0,-1-1 0,0 0 0,0 1 0,-1-1-1,1 0 1,-1 0 0,0-7 0,-1 12 4,0 0 0,0 0-1,0 0 1,0 0 0,0 0 0,-1 0 0,1 0-1,0 0 1,0 0 0,-1 0 0,1 0-1,-1 0 1,1 0 0,-1 0 0,1 0 0,-1 0-1,1 0 1,-1 0 0,0 1 0,1-1 0,-1 0-1,0 0 1,0 1 0,0-1 0,0 1-1,0-1 1,1 1 0,-1-1 0,0 1 0,0-1-1,0 1 1,0 0 0,0 0 0,0-1 0,-1 1-1,1 0 1,0 0 0,0 0 0,0 0-1,0 0 1,0 0 0,0 0 0,0 1 0,0-1-1,-2 1 1,-1 0-4,0 0 0,-1 1 1,1-1-1,0 1 0,0 0 0,0 0 0,0 0 0,0 1 0,-6 4 0,3 0 26,1 1-1,-1-1 1,1 1 0,1 0-1,-8 13 1,11-18 24,1 1-1,-1 0 1,0 0 0,1 0 0,0 0 0,0 0 0,0 0 0,1 0-1,-1 0 1,1 0 0,0 0 0,0 0 0,0 0 0,1 0 0,1 7-1,-1-9-15,1 1 0,0 0-1,0-1 1,0 0-1,0 1 1,0-1 0,1 0-1,-1 0 1,1 0-1,-1 0 1,1-1 0,0 1-1,0-1 1,0 1-1,0-1 1,0 0-1,0 0 1,0-1 0,0 1-1,0 0 1,0-1-1,0 0 1,6 0 0,6 1 28,0-1-1,-1 0 1,27-5 0,-26 1-240,0 0-1,-1-2 1,1 0 0,-1 0-1,-1-1 1,1-1-1,-1-1 1,0 0-1,-1 0 1,0-1-1,-1-1 1,0 0-1,0 0 1,12-19 0,-16 18-1336,-13 18 1163,4-3 430,0 0 1,0 1-1,0-1 1,1 0-1,-1 1 0,1-1 1,-2 7-1,2-9-11,1 0 0,0 0 0,0 0 0,0 1 0,0-1 0,0 0 0,0 0 0,1 0 0,-1 0 0,0 0 0,1 0 0,-1 0 0,0 0 0,1 0 0,-1 0 0,1 0 0,-1-1 0,1 1 0,0 0 0,-1 0 0,1 0 0,0-1 0,0 1 0,-1 0 0,1-1 0,0 1 0,0 0 0,1 0 0,1 0 29,0-1-1,-1 1 1,1-1 0,0 1 0,0-1 0,-1 0-1,1 0 1,0 0 0,0 0 0,5-2 0,3 0-6,-1-1 0,1-1 0,-1 0 0,1 0 0,9-7 0,-4 2-129,0-2 0,-1 0 0,0-1 0,-1-1 0,0 0 0,-1-1 0,14-18 1,-21 24-34,-1-1 1,1 1-1,-2-1 1,1 0-1,-1 0 1,-1-1-1,1 1 1,-2-1-1,1 1 1,-1-1-1,-1 0 1,0 0-1,0 0 1,-1 0-1,-1-14 1,1 24 82,0 0 1,0-1-1,0 1 1,0-1 0,0 1-1,0-1 1,0 1-1,-1 0 1,1-1-1,0 1 1,0-1 0,0 1-1,0 0 1,-1-1-1,1 1 1,0-1 0,0 1-1,-1 0 1,1 0-1,0-1 1,-1 1-1,1 0 1,0-1 0,-1 1-1,1 0 1,0 0-1,-1 0 1,1-1-1,-1 1 1,1 0 0,0 0-1,-1 0 1,1 0-1,-1 0 1,1 0-1,-1 0 1,1 0 0,-1 0-1,1 0 1,0 0-1,-1 0 1,1 0-1,-1 0 1,1 0 0,0 0-1,-1 0 1,1 1-1,-1-1 1,1 0 0,0 0-1,-1 0 1,1 1-1,0-1 1,-1 1-1,-19 15-165,7 3 245,1 0 0,0 1 0,2 1 0,0-1 0,2 1 0,0 1 0,1 0 0,1 0 0,1 0 0,2 0 0,0 1 0,1 0 0,1 27 0,1-47-63,1 0 0,-1 1 0,1-1 0,0 1 0,0-1 0,0 0 0,1 0 0,-1 1 1,1-1-1,-1 0 0,1 0 0,0-1 0,0 1 0,1 0 0,-1-1 0,0 1 0,1-1 0,0 0 1,-1 0-1,1 0 0,0 0 0,0 0 0,0 0 0,0-1 0,1 0 0,-1 1 0,0-1 0,1 0 1,6 0-1,-8 0-36,1-1 0,0 0-1,0 0 1,-1 0 0,1 0 0,0 0 0,0-1 0,-1 1 0,1-1 0,0 1 0,-1-1 0,1 0 0,0 0 0,-1-1 0,0 1 0,1 0 0,-1-1 0,0 0 0,1 1-1,-1-1 1,0 0 0,0 0 0,-1 0 0,1 0 0,0 0 0,-1-1 0,1 1 0,-1 0 0,0-1 0,0 1 0,1-1 0,-2 0 0,1 1 0,0-1 0,-1 0-1,1 1 1,-1-6 0,0 1-485,0 0-1,-1 0 0,0 0 0,0 0 1,-1 0-1,0 0 0,0 0 0,0 1 1,-1-1-1,0 1 0,0 0 0,-1 0 1,0 0-1,0 0 0,0 0 0,-1 1 1,0 0-1,0 0 0,-6-5 0,0 0-251,-1 1-1,0 0 0,-1 1 0,-18-10 0,-22-2 3598,37 18 2155,28 10-3147,32 10-306,-7-10-1032,0-2-1,1-1 1,67 0-1,-104-5-593,0 0 0,-1 0 0,1 0 0,0 0 0,0 0 0,0 0-1,0 0 1,0 0 0,-1 0 0,1 0 0,0-1 0,0 1 0,0 0 0,-1-1-1,1 1 1,0 0 0,0-1 0,-1 1 0,1-1 0,0 1 0,-1-1 0,1 1 0,-1-1-1,1 0 1,0 1 0,-1-1 0,1 0 0,-1 1 0,0-1 0,1-1 0,-1 0-428,0 0 0,0 0 0,0 0 0,0 0 1,0 0-1,0 0 0,-1 0 0,1 0 0,-1 0 1,0 1-1,1-1 0,-3-3 0,-11-20-9081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17777,'0'0'6534,"71"33"-6310,-39-25-320,-4-7-2594,-3-1-3845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3075,'0'0'12219,"10"-6"-9880,6 0-1725,0 0 1,1 1-1,0 1 1,0 0 0,0 1-1,0 1 1,33 0-1,-36 1-241,-5 1-167,-1-1 0,1 2 0,0-1 0,-1 1 0,11 2 0,-18-3-189,0 1 0,-1-1 1,1 0-1,0 0 0,0 1 0,0-1 1,-1 1-1,1-1 0,0 1 1,-1-1-1,1 1 0,0-1 0,-1 1 1,1 0-1,0-1 0,-1 1 0,1 0 1,-1-1-1,0 1 0,1 0 0,-1 0 1,1-1-1,-1 2 0,0 0-9,0 0 1,0 0-1,0-1 0,-1 1 0,1 0 0,-1 0 1,1-1-1,-1 1 0,1 0 0,-1-1 0,0 1 0,0-1 1,0 1-1,0-1 0,0 1 0,-2 1 0,-36 39 271,-13 17-252,49-54-25,-1-1 1,2 1-1,-1-1 1,0 1 0,1 0-1,0 0 1,0 0-1,1 0 1,-1 0 0,1 1-1,-1 6 1,2-9 19,0-1-1,1 0 1,-1 0 0,0 0 0,1 0 0,0-1 0,-1 1 0,1 0-1,0 0 1,0 0 0,0 0 0,0-1 0,0 1 0,0 0-1,0-1 1,1 1 0,-1-1 0,1 1 0,-1-1 0,1 0 0,-1 0-1,1 1 1,0-1 0,0 0 0,-1-1 0,1 1 0,0 0 0,0 0-1,0-1 1,0 1 0,0-1 0,2 1 0,10 1 40,0 0 1,0-1-1,22-1 1,-25 0-73,11 0-52,62-2-1630,-74 1 723,0 0 1,0-1-1,0 0 1,0-1 0,18-7-1,5-8-8250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5509,'0'0'14958,"78"-8"-13068,-26-1-1249,8-1-481,3-1-64,3 3 224,-2-1-256,-8 1-64,-6 3-576,-6-3-1602,-16 2-2499,-10-2-3074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6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63 7815,'0'0'9866,"14"-6"-8804,25-7-375,0 1-1,1 2 1,0 2-1,68-5 1,-106 13-632,7-1 171,-1 1 0,1 1 0,-1-1 0,1 1 0,10 3 0,-18-4-189,0 0-1,0 0 0,0 1 0,-1-1 0,1 1 1,0-1-1,0 0 0,0 1 0,-1 0 1,1-1-1,0 1 0,0-1 0,-1 1 1,1 0-1,0 0 0,-1-1 0,1 1 0,-1 0 1,1 0-1,-1 0 0,1-1 0,-1 3 1,0-1 24,0 0 1,0 0-1,0-1 1,-1 1-1,1 0 1,0 0-1,-1 0 1,0-1-1,1 1 1,-1 0-1,0-1 1,0 1-1,0-1 1,0 1 0,0-1-1,-1 1 1,0 0-1,-14 14 408,-1-1-1,-1 0 0,0-2 1,0 0-1,-40 20 1,-27 19-23,83-51-441,1 0 1,-1 0 0,0 0-1,1 0 1,-1 1 0,1-1-1,0 0 1,-1 1 0,1 0-1,0-1 1,0 1 0,0-1 0,0 1-1,-1 2 1,2-3-25,0-1 0,0 1 0,0-1 0,0 1 0,1-1 0,-1 1 0,0-1 1,0 1-1,0-1 0,1 0 0,-1 1 0,0-1 0,1 1 0,-1-1 0,0 1 0,1-1 0,-1 0 0,0 1 1,1-1-1,-1 0 0,1 0 0,-1 1 0,1-1 0,-1 0 0,1 0 0,-1 1 0,1-1 0,-1 0 0,1 0 0,-1 0 1,1 0-1,0 0 0,9 2-464,1-1 0,-1 0 0,20-2 0,-17 1 82,31-2-1125,41 2-203,-77 1 1702,-1 0 1,0 0 0,0 0-1,0 1 1,0 0 0,-1 0-1,1 1 1,0 0 0,7 5 0,-13-8 81,0 1 0,1-1 1,-1 1-1,0 0 0,-1-1 1,1 1-1,0 0 0,0 0 1,0 0-1,0-1 0,-1 1 1,1 0-1,0 0 0,-1 0 1,1 0-1,0 1 0,-1-1 1,0 0-1,1 0 0,-1 0 1,0 0-1,1 0 0,-1 1 1,0-1-1,0 0 0,0 0 1,0 2-1,-1-1 73,0 1 0,0-1 0,0 0 0,0 0 0,-1-1 0,1 1 0,0 0 1,-1 0-1,1 0 0,-1-1 0,0 1 0,0-1 0,-2 2 0,-8 5 375,0-1 0,0-1 0,-22 9 0,1-3-440,-1-1 1,0-1-1,-1-2 0,0-2 1,-1-1-1,1-1 1,-54-2-1,69-9-3539,14-6-2080,5-5-6878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77 5221,'0'0'7543,"4"-7"-3705,-1 1-3107,21-35 2354,-1 19 2361,-23 22-4773,-2 10-160,-15 20-447,-1 0 1,-2-1 0,-39 45-1,15-20-33,26-31-46,-111 151-71,169-217-6466,-15 10 1852,3-7-2049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10826,'0'0'11350,"2"12"-10437,2 18-697,-2 0 0,-1 0 0,-5 50 0,1-51-202,0-4-5,1 1 0,1 0 0,1-1 0,5 41 0,3-55-374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10602,'0'0'12268,"57"-8"-11147,-13 8-513,9-1-448,-1-7-96,-1 0-1505,-7 1-2563,-8-3-4259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19090,'0'0'7367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14606,'0'0'12460,"0"24"-12781,15-32-1248,0-4-1698,-2-2-3556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12908,'0'0'10186,"55"7"-8424,-32 7-513,3 1-481,3 1-351,-1 3-193,0-3-192,-1 0 0,-2 1-544,3 1-1634,-3-4-1506,-8-1-2209,1-4-5126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10474,'0'0'11360,"-6"13"-11184,-214 327 1068,286-425-12359,-33 33 5542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12107,'0'0'2045,"-2"9"-550,-29 132 3409,20-102-4390,2-1 0,1 1 1,-4 73-1,12-95-541,-1-13-61,0 0 0,1 0 0,0 0 1,0 0-1,0 0 0,0 0 0,1 0 0,0 1 0,0-1 0,0-1 0,0 1 0,0 0 1,1 0-1,2 5 0,-3-10-580,0-1 1,-1 1 0,1-1 0,-1 1-1,0 0 1,1-1 0,-1 1-1,0-1 1,0 1 0,0-1 0,0 1-1,0-1 1,0 1 0,0-1-1,-2-2 1,-6-20-5883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 9993,'0'0'13197,"-25"-5"-12845,45 8 65,8-2 31,7-1-128,8 0-127,-6-1-97,2-6-96,-5 3-481,-8-1-1633,-8 1-929,-7-1-3939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9385,'0'0'13308,"-8"7"-12752,1 0-446,0 1 0,0 0 1,1 1-1,0 0 0,1 0 0,-5 11 1,7-16-94,1 1 0,0 0 1,0 0-1,1 0 1,-1 0-1,1 0 0,0 1 1,0-1-1,1 0 1,0 1-1,0-1 0,0 0 1,0 0-1,1 1 1,0-1-1,3 10 0,-3-13-11,0-1 0,-1 0-1,1 1 1,0-1 0,1 0-1,-1 0 1,0 0 0,0 1 0,0-1-1,1 0 1,-1-1 0,1 1-1,-1 0 1,0 0 0,1 0-1,-1-1 1,1 1 0,0-1-1,-1 0 1,1 1 0,-1-1-1,1 0 1,0 0 0,-1 0-1,1 0 1,0 0 0,-1 0 0,1 0-1,0-1 1,-1 1 0,1 0-1,1-2 1,2 1 19,1-1 1,-1 0-1,0 0 1,0 0-1,0-1 0,0 0 1,0 0-1,5-4 1,3-8-20,0 0 0,-1-1 0,-1-1 0,-1 0 0,0 0 0,8-21 0,-24 61-19,-9 45 35,14-63-22,1 0 0,-1-1 1,1 1-1,0 0 0,0 0 0,1 0 0,-1 0 0,1 0 1,0 0-1,1 0 0,1 4 0,-2-7-60,1-1 0,-1 1 0,0-1 0,1 0 1,-1 1-1,1-1 0,0 0 0,-1 0 0,1 0 0,0 0 0,0 0 0,-1 0 0,1-1 0,0 1 0,0-1 0,0 1 1,0-1-1,0 0 0,0 0 0,0 0 0,2 0 0,43-4-5861,-19-9-2658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10634,'0'0'5344,"0"10"-3935,-6 131 1014,1-86-2300,3-1 0,2 1 0,14 105 0,-27-176-7624,-4-2 1907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10282,'0'0'8840,"70"-2"-7367,-25-3-223,-1 0-674,9-2-480,-2 1-128,-1 1-1825,-8 0-2916,-8 2-3138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33 11851,'0'0'3182,"-11"4"-513,4-1-2472,0 0-1,0 1 1,0 0-1,0 0 1,1 0-1,0 1 1,0 0-1,0 0 1,0 0-1,1 1 1,0 0-1,0 0 1,0 0-1,1 0 1,0 1-1,0 0 1,1 0-1,0 0 1,0 0-1,-2 10 1,4-14-181,0-1 1,0 1-1,1 0 1,0 0-1,-1-1 1,1 1-1,0 0 1,0 0-1,1 0 1,-1-1-1,1 1 1,-1 0-1,1-1 1,0 1-1,0 0 1,0-1-1,0 1 1,0-1-1,1 1 1,-1-1-1,1 0 1,-1 1-1,1-1 1,0 0-1,0 0 1,0 0-1,0-1 1,1 1-1,3 2 1,1-1 6,0-1 0,0 0 1,0 0-1,0-1 1,0 0-1,1 0 1,-1 0-1,0-1 0,1 0 1,9-2-1,-10 1 47,0-1-1,0 0 0,0 0 0,0-1 0,-1 1 1,1-2-1,-1 1 0,1-1 0,-1 0 0,0 0 1,-1 0-1,1-1 0,-1 0 0,0 0 0,0-1 0,0 1 1,-1-1-1,0 0 0,0 0 0,0-1 0,3-7 1,-5 10-13,0 0 0,-1 0 0,1 0 0,-1 0-1,1 0 1,-1 0 0,-1 0 0,1-1 0,-1 1 0,1 0 0,-1-1 0,0 1 0,-1 0 0,1-1 0,-1 1 0,0 0 0,0 0 0,0 0 0,0 0 0,-1 0 0,0 0 0,0 0 0,0 0 0,0 0 0,0 1 0,-1-1 0,0 1 0,0 0 0,0-1 0,0 1 0,0 1 0,0-1 0,-1 0 0,1 1 0,-1 0 0,-4-2-1,5 2-128,0 1-1,0 0 0,1 0 1,-1 0-1,0 0 1,0 1-1,0-1 0,0 1 1,0 0-1,0 0 0,0 0 1,-3 0-1,5 1-182,0-1 1,-1 0-1,1 1 1,0-1-1,0 1 1,-1-1-1,1 1 1,0-1-1,0 1 1,0 0-1,0 0 0,0-1 1,0 1-1,0 0 1,0 0-1,0 0 1,0 0-1,0 0 1,1 0-1,-1 1 1,0-1-1,1 0 1,-1 0-1,1 0 0,-1 1 1,1-1-1,-1 3 1,0 10-6547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4773,'0'0'17328,"15"69"-16944,-15-45-320,0-2-32,0-5 0,0-4-32,0 0-224,0-6-609,0-6-704,-9-1-6727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13293,'0'0'8936,"68"5"-10826,-42-4-2722,-1 1-2851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2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10474,'0'0'9267,"-10"9"-7729,-84 64 1227,95-73-2823,0 1 0,1 0 0,-1 0 0,0 0 0,0-1 0,0 1 0,1-1 0,-1 1 0,0-1 0,1 1 0,-1-1 0,0 0 0,1 0 0,-1 1 0,0-1 0,1 0 0,-1 0 0,3-1 0,47 6-702,-45-5 540,2 1 142,67 9-971,-71-9 1003,0 0 0,1 0 0,-1 0 0,0 1 0,0-1 1,-1 1-1,1 0 0,0 0 0,0 1 0,-1-1 0,1 1 1,-1-1-1,0 1 0,5 5 0,-7-6 81,0 0 0,0-1 1,0 1-1,-1 0 0,1-1 0,0 1 0,-1 0 0,1 0 0,-1 0 1,1 0-1,-1 0 0,0-1 0,0 1 0,0 0 0,0 0 1,0 0-1,-1 0 0,1 0 0,0 0 0,-1 0 0,-1 3 0,0-1 140,0-1 0,0 1-1,-1 0 1,0-1 0,1 0-1,-1 0 1,0 0 0,-1 0-1,-4 4 1,-5 2 567,-1-1 0,-1 0 0,-29 12 0,39-18-592,-1 0 0,0-1 0,0 1 0,-1-1 0,1-1 0,0 1-1,0-1 1,0 0 0,-10-1 0,14 1-226,1-1 0,0 1 0,0 0 0,0-1 0,0 1 0,0 0 0,0-1 0,-1 1 0,1-1 0,0 0 0,0 1 0,1-1 0,-1 0 0,0 1 0,0-1 0,0 0 0,0 0 0,1 0 0,-1 0 0,0 0 0,0-2 0,0 1-276,1 1 0,0-1 0,0 0-1,0 0 1,0 0 0,0 0 0,1 0-1,-1 0 1,0 0 0,1 1 0,0-1-1,-1 0 1,1 0 0,0 1 0,0-1 0,0 0-1,0 1 1,2-3 0,13-15-7368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29 13869,'0'0'7783,"9"-5"-6149,-2 1-1269,0 0 0,1 1 0,0 0 0,-1 1 0,1 0 0,0 0-1,14-1 1,-20 2-328,0 1 1,0 0-1,0 0 0,1 0 0,-1 0 0,0 1 0,0-1 0,0 1 0,0-1 1,0 1-1,0 0 0,0-1 0,0 1 0,0 0 0,0 0 0,0 1 0,0-1 1,0 0-1,-1 1 0,1-1 0,-1 1 0,1-1 0,-1 1 0,1 0 0,-1 0 0,0-1 1,0 1-1,0 0 0,0 0 0,0 0 0,0 0 0,-1 0 0,1 0 0,-1 1 1,1-1-1,-1 0 0,0 0 0,0 0 0,0 5 0,0-3 44,-1 1 0,1 0 1,-1-1-1,0 1 0,-1 0 0,1-1 0,-1 0 0,0 1 0,0-1 0,0 0 1,-1 0-1,1 0 0,-1 0 0,0 0 0,-7 6 0,-6 6 145,-1-1-1,-20 14 1,16-14-178,5-4 4,13-10-45,0 0-1,0 0 1,1 1 0,-1-1 0,1 1 0,-1 0 0,1 0 0,0-1 0,-1 1 0,1 1 0,0-1 0,0 0 0,1 0 0,-1 1 0,0-1 0,1 1 0,-3 5 0,7-7 4,-1 0 1,1 0-1,-1 0 1,1 0 0,-1-1-1,1 1 1,-1-1 0,1 1-1,0-1 1,-1 0-1,5 0 1,-4 0-7,96 2-1223,-34-9-4739,-31-1-470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79 8552,'0'0'1361,"3"-9"663,0 0-1130,9-25 1196,-8 8 3478,-2 153-3657,30 192 0,-31-308-1906,-1-6 2,1 0 0,-1-1 0,1 1 0,0 0 0,0-1 0,1 1 0,-1-1 0,1 1 0,0-1 0,0 0 0,0 0 0,6 7 0,-6-43-1646,-6 22 686,0 0 0,0 0 0,-1 0 0,0 0 0,-1 0 1,0 1-1,-1 0 0,-14-14 0,4 4 51,-2 1 1,-34-25 0,39 32 1455,-3-1 1008,4 4 3881,45 8-2741,5-1-2009,1-2 0,45-9 0,19-13-6285,-66 13-1626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40 12107,'0'-35'5229,"0"31"-1662,0 23-3287,-14 178 2078,0 1 574,14-197-2918,0-1 0,0 1-1,-1 0 1,1 0 0,1 0 0,-1 0 0,0-1-1,0 1 1,0 0 0,0 0 0,0 0-1,1-1 1,-1 1 0,0 0 0,1 0 0,-1-1-1,1 1 1,-1 0 0,1-1 0,-1 1-1,1 0 1,-1-1 0,1 1 0,0-1 0,-1 1-1,1-1 1,0 1 0,-1-1 0,1 1-1,0-1 1,0 0 0,-1 1 0,1-1 0,0 0-1,0 0 1,0 0 0,-1 1 0,1-1 0,0 0-1,0 0 1,0 0 0,0 0 0,-1 0-1,1-1 1,0 1 0,0 0 0,0 0 0,-1-1-1,1 1 1,0 0 0,0-1 0,-1 1-1,1 0 1,0-1 0,0 1 0,-1-1 0,1 0-1,0 0 1,5-2 52,0-1-1,0 0 1,0 0-1,-1-1 1,9-8 0,91-127-72,-105 140 2,0-1-1,0 1 1,0 0-1,0 0 1,0-1-1,1 1 1,-1 0-1,0-1 1,0 1-1,0 0 1,0 0 0,0 0-1,1-1 1,-1 1-1,0 0 1,0 0-1,0 0 1,1-1-1,-1 1 1,0 0-1,0 0 1,1 0-1,-1 0 1,0 0-1,0-1 1,1 1-1,-1 0 1,0 0-1,1 0 1,-1 0 0,0 0-1,0 0 1,1 0-1,-1 0 1,0 0-1,1 0 1,-1 0-1,0 0 1,0 0-1,1 1 1,-1-1-1,0 0 1,1 0-1,-1 0 1,0 0-1,1 1 1,1 16-122,-7 24 88,-1-18 91,4-15-23,-1 1-1,1-1 1,1 1-1,-1 0 0,1-1 1,1 1-1,0 0 1,0 0-1,3 16 0,-3-25-22,0 1 0,1 0 0,-1-1 0,0 1 0,1 0-1,-1-1 1,1 1 0,-1-1 0,1 1 0,-1 0-1,1-1 1,-1 1 0,1-1 0,0 0 0,-1 1-1,1-1 1,0 1 0,-1-1 0,1 0 0,0 0-1,-1 1 1,1-1 0,0 0 0,0 0 0,-1 0-1,1 0 1,0 0 0,1 0 0,23-9 156,17-23-86,0-21-753,-26 20-2806,-22 51 2745,-9 35 111,14-36-2923,4-2-3375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2723,'0'0'-865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8648,'-3'15'12712,"-10"55"-10271,-1 3-1504,12-65-812,0-2 22,1 1 1,0-1-1,1 1 0,-1-1 1,1 11-1,0-17-133,0 1 1,1-1-1,-1 1 0,0-1 1,0 1-1,0-1 0,0 1 1,0-1-1,1 1 0,-1-1 1,0 0-1,0 1 0,1-1 1,-1 1-1,0-1 1,1 0-1,-1 1 0,0-1 1,1 0-1,-1 1 0,1-1 1,-1 0-1,0 0 0,1 0 1,-1 1-1,1-1 0,-1 0 1,1 0-1,0 0 0,1 0 11,0 0-1,0 0 0,-1-1 1,1 1-1,0-1 1,0 0-1,0 1 0,-1-1 1,1 0-1,0 0 1,-1 0-1,3-2 0,7-6-34,-1 1 0,0-2-1,0 1 1,11-17-1,-16 21-107,-2 0 0,1 0 0,-1 0 0,0-1 0,0 1 0,0-1 0,-1 0 0,1 1 0,-1-1 0,-1 0 0,2-11 0,-3 15-36,-10 26-556,6-16 185,0 0 1,0 1 0,1 0 0,-3 15 0,-1 3-6582,6-23 2184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6598,'0'0'11456,"6"5"-11146,-4-4-248,0 1 0,-1 0 0,1 0-1,0-1 1,-1 1 0,1 0 0,-1 0 0,1 1 0,-1-1 0,0 0-1,0 0 1,0 1 0,0-1 0,0 0 0,0 1 0,-1-1 0,1 5-1,-1-2 175,-1 0 0,1 1 0,-1-1-1,0 1 1,-1-1 0,1 0 0,-1 0-1,-5 10 1,-7 9 735,11-19-709,0-1 1,0 1 0,0 0 0,1 0 0,0 0 0,0 1 0,0-1 0,-1 6 0,3-10-13,34-28 92,-22 18-1208,-1-1 0,0 0 0,0-1 0,12-15-1,11-29-10534,-21 34 4488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 9641,'0'0'13415,"0"-1"-13412,0 1 0,1 0 0,-1 0-1,0-1 1,0 1 0,0 0 0,0 0-1,1-1 1,-1 1 0,0 0 0,0 0-1,0 0 1,1 0 0,-1-1-1,0 1 1,0 0 0,1 0 0,-1 0-1,0 0 1,0 0 0,1 0 0,-1 0-1,0 0 1,1-1 0,-1 1 0,0 0-1,0 0 1,1 0 0,-1 0 0,0 1-1,1-1 1,-1 0 0,0 0-1,0 0 1,1 0 0,-1 0 0,0 0-1,0 0 1,1 0 0,-1 1 0,1 5 27,-1 1 0,0-1 0,-1 0 0,1 1 0,-1-1 0,-1 0 0,1 1 0,-1-1 0,-3 9 1,-1 5-1,-4 16-26,2-8 10,2-1-1,0 1 1,-3 53-1,14-77 183,6-9-87,6-10-173,-9 1-138,0-1 1,-1 0 0,-1-1-1,0 0 1,-2 0 0,5-24-1,26 71 768,-29-28-549,0 1 0,1-1 0,-1-1 0,0 1-1,1-1 1,-1 0 0,1-1 0,0 1 0,0-1 0,7 0 0,-11-1-6,0 1 0,0-1 1,-1 0-1,1 0 0,0 0 0,0 0 1,0-1-1,0 1 0,-1-1 1,1 0-1,0 0 0,0 0 1,-1 0-1,1 0 0,-1 0 1,1-1-1,-1 1 0,1-1 1,-1 0-1,0 1 0,0-1 1,0 0-1,0-1 0,0 1 1,0 0-1,2-4 0,-4 6-1,0 0-1,0 0 1,0-1-1,1 1 1,-1 0-1,0 0 1,0 0-1,0-1 1,0 1-1,1 0 1,-1 0-1,0 0 0,0-1 1,0 1-1,0 0 1,0 0-1,0-1 1,0 1-1,0 0 1,0 0-1,0-1 1,0 1-1,0 0 1,0-1-1,0 1 1,0 0-1,0 0 1,0-1-1,0 1 1,0 0-1,0 0 1,0-1-1,0 1 1,0 0-1,0 0 1,-1 0-1,1-1 1,0 1-1,0 0 1,0 0-1,0 0 1,-1-1-1,1 1 0,0 0 1,0 0-1,0 0 1,-1 0-1,1-1 1,0 1-1,0 0 1,-1 0-1,1 0 1,-1 0-1,-10 11 253,-5 36 8,15-45-265,1 0-1,-1 1 0,1-1 0,0 1 1,0-1-1,-1 0 0,2 1 1,-1-1-1,0 1 0,0-1 0,1 0 1,-1 1-1,1-1 0,0 0 0,0 1 1,0-1-1,2 4 0,-3-5-3,0-1-1,1 1 1,-1-1-1,0 1 0,1-1 1,-1 1-1,1-1 1,-1 1-1,0-1 1,1 0-1,-1 1 1,1-1-1,-1 0 0,1 1 1,-1-1-1,1 0 1,0 0-1,-1 1 1,1-1-1,-1 0 1,1 0-1,-1 0 0,1 0 1,0 0-1,-1 0 1,1 0-1,-1 0 1,1 0-1,0 0 1,-1 0-1,1 0 0,-1 0 1,1 0-1,0-1 1,-1 1-1,1 0 1,-1 0-1,1-1 1,-1 1-1,1 0 0,-1-1 1,1 1-1,-1 0 1,0-1-1,1 1 1,-1-1-1,1 1 1,-1-1-1,0 1 1,1-1-1,-1 1 0,0-1 1,0 1-1,1-1 1,-1 1-1,0-1 1,0 0-1,0 1 1,0-1-1,0 1 0,0-1 1,0 0-1,0 1 1,0-1-1,0 0 1,3-42 12,-18 13 171,13 27-138,1 1-1,-1-1 1,0 1 0,1-1-1,0 0 1,0 1 0,0-1-1,0 0 1,-1-5 0,36 7 845,-12 1-840,40-1 239,-57 1-338,-1-1 0,0 0 0,0 1 0,0-1 0,0-1 0,0 1 0,0-1 0,0 1 0,-1-1 0,1 0 0,6-5 0,-9 6-99,-1 1 0,1-1 0,-1 0 0,1 1 0,-1-1-1,1 0 1,-1 1 0,1-1 0,-1 0 0,1 0 0,-1 1 0,0-1-1,0 0 1,1 0 0,-1 0 0,0 0 0,0 1 0,0-1 0,0 0 0,0 0-1,0 0 1,0 0 0,0 0 0,0 1 0,0-1 0,-1 0 0,1 0 0,0 0-1,-1 1 1,1-1 0,0 0 0,-1 0 0,1 1 0,-1-1 0,1 0-1,-1 1 1,1-1 0,-2-1 0,-27-21-5782,29 23 5841,-35-22-6345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 10858,'0'0'5093,"-48"-30"-1409,67 31-3492,1 6-128,6-5-1570,-3-2-6725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55 225 3619,'0'0'3198,"0"-11"-1805,0-65 2334,0 17 7441,-16 84-9423,-14 62-1728,27-80-18,2 0 1,-1 0-1,1 1 1,0-1-1,1 1 1,0-1-1,0 0 1,0 1-1,1-1 0,2 10 1,-2-16 3,0 1-1,-1-1 1,1 0 0,0 0 0,0 0 0,0 0 0,0 0-1,0 1 1,0-2 0,0 1 0,0 0 0,1 0-1,-1 0 1,0 0 0,0-1 0,1 1 0,-1-1 0,0 1-1,1-1 1,-1 1 0,1-1 0,-1 0 0,0 0-1,1 0 1,-1 0 0,1 0 0,-1 0 0,1 0-1,-1 0 1,1 0 0,-1-1 0,0 1 0,1-1 0,0 0-1,5 0 32,0-1-1,-1-1 0,1 1 0,-1-1 0,0 0 1,6-4-1,5-5-22,-1-1-1,0 0 1,-1-1 0,0 0-1,-2-1 1,1-1 0,-2 0-1,0-1 1,-1 0 0,-1-1-1,0 0 1,-2-1 0,0 0-1,10-35 1,-57 142-828,35-79 823,1 0 0,0 0 0,1 1 0,0-1-1,0 1 1,1 0 0,0 0 0,1-1 0,0 1-1,3 16 1,-2-25-3,0 1-1,0-1 1,0 1-1,0-1 1,0 1-1,0-1 1,0 0-1,1 0 1,-1 0-1,0 0 1,1 0-1,-1 0 1,1 0-1,-1 0 1,1 0-1,0-1 1,-1 1-1,1-1 1,0 1-1,-1-1 1,1 0-1,0 1 1,0-1-1,-1 0 1,1 0-1,0 0 1,0-1-1,-1 1 1,1 0 0,0-1-1,-1 1 1,4-2-1,2 1 6,0-1 1,0 0-1,-1-1 0,1 1 1,-1-1-1,0 0 0,7-5 1,-4 1-21,-1-1 0,0-1 1,0 1-1,0-1 1,-1-1-1,-1 1 0,1-1 1,-2-1-1,1 1 0,3-12 1,-8 21-21,-10 42-155,7-34 190,1 1 0,-1-1 1,2 1-1,-1 0 1,1-1-1,0 1 0,1-1 1,0 1-1,1 7 0,-1-12 0,0 0 0,0-1-1,1 1 1,-1-1-1,0 1 1,1-1 0,-1 0-1,1 1 1,0-1-1,0 0 1,0 0 0,0 0-1,0-1 1,0 1 0,1 0-1,-1-1 1,1 1-1,-1-1 1,1 0 0,-1 0-1,1 0 1,0 0-1,-1 0 1,1-1 0,0 1-1,0-1 1,4 1 0,3-1-52,0 1 0,0-1 0,0 0 0,0-1 0,0 0 0,0-1 1,0 0-1,12-5 0,-19 6 56,1 0 0,-1 0 0,0-1 0,0 0 1,0 0-1,0 1 0,-1-2 0,1 1 0,0 0 0,-1 0 0,0-1 0,1 0 1,-1 1-1,0-1 0,0 0 0,-1 0 0,1 0 0,0 0 0,-1 0 0,0-1 0,0 1 1,0 0-1,0 0 0,0-1 0,-1 1 0,0-1 0,1-4 0,-2 0 163,0 1 0,0 0 0,-1 0 0,0 0-1,0 0 1,0 0 0,-1 0 0,0 0 0,-1 1-1,1 0 1,-1-1 0,0 1 0,-1 1 0,0-1-1,1 1 1,-2-1 0,1 2 0,-1-1 0,1 0 0,-9-4-1,42 17-2886,0-2 0,49 6 0,-29-10-3593,3-1-4469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6662,'0'0'16368,"0"62"-15311,-6-27-192,1 2-257,2 1-255,3-2-129,0-3-128,0-4-32,8-8-160,-2-4-865,-3-8-769,1-9-608,-4-19-7463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15278,'0'0'8456,"57"-3"-7078,-13 1-545,9-1-449,0-4-64,-2 1-224,-6-2-32,-7 2-320,-4 3-769,-11 1-897,-7 2-1089,-7 0-1729,-2 0-3204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41 259 10762,'-25'-15'4876,"24"15"-4811,1 0 1,-1 0-1,1 0 0,-1 0 0,1 0 1,-1 0-1,1 0 0,-1 0 0,1 0 1,-1 0-1,1 0 0,-1 0 1,1 0-1,-1 1 0,1-1 0,-1 0 1,1 0-1,-1 1 0,1-1 0,-1 0 1,1 1-1,0-1 0,-1 0 0,1 1 1,0-1-1,-1 0 0,1 1 1,0-1-1,-1 1 0,1-1 0,0 1 1,0-1-1,0 1 0,-1-1 0,1 1 1,0-1-1,0 1 0,0-1 1,0 1-1,0-1 0,0 1 0,0-1 1,0 1-1,0-1 0,0 1 0,0 0 1,2 326 4219,5-256-3960,2-1-1,29 110 0,-38-177-301,1-1 0,-1 1-1,1-1 1,0 0 0,0 0 0,0 1 0,0-1-1,0 0 1,1 0 0,-1 0 0,3 2 0,-4-3 11,0-1 0,1 0 0,-1 0 0,0 0 1,1 0-1,-1 0 0,0 0 0,1 0 1,-1 0-1,0 0 0,1 0 0,-1 0 0,1 0 1,-1 0-1,0 0 0,1 0 0,-1-1 1,0 1-1,1 0 0,-1 0 0,0 0 0,1 0 1,-1-1-1,0 1 0,0 0 0,1 0 1,-1-1-1,0 1 0,0 0 0,1-1 0,-1 1 1,0 0-1,0 0 0,0-1 0,0 1 1,1 0-1,-1-1 0,0 1 0,0-1 0,3-7 265,-1 1-1,1-1 1,-1 0-1,-1 0 0,1-9 1,3-47-118,-4-1 1,-2 1 0,-12-82 0,-55-187-210,68 333 28,-3-11-9,0 1-1,0-1 1,1 1 0,1-1-1,0 0 1,1 0 0,0-13-1,1 22 1,0 0 0,0 1 1,0-1-1,0 0 0,0 1 0,0-1 0,1 1 0,-1-1 0,0 1 1,1-1-1,0 1 0,-1 0 0,1 0 0,0 0 0,-1 0 0,1 0 1,0 0-1,0 0 0,0 1 0,0-1 0,3 0 0,51-9-118,-48 8 108,108-8-14,180 7 0,-156 5 29,702-19-2574,-551 11 2394,-117 4 320,-118-3 376,-52 5-397,-1 0 0,0-1 1,0 1-1,1-1 0,-1 0 1,0 0-1,0 0 0,0-1 1,0 1-1,0-1 0,-1 1 1,1-1-1,0 0 0,3-4 1,-5 6 279,-2 5-344,0 0 0,-1 0 0,1 0 0,-1 0 0,0 0 0,0-1 0,-1 1 0,-5 7-1,-3 9 122,1-1 35,0 1 1,1 1-1,1 0 1,1 0-1,2 1 1,0 0-1,-2 24 1,7-47-226,0 1 1,0 0-1,0 0 0,0 0 0,0 0 1,0-1-1,0 1 0,1 0 0,-1 0 1,0 0-1,0 0 0,1-1 0,-1 1 1,1 0-1,-1 0 0,1-1 0,-1 1 1,1 0-1,-1-1 0,1 1 1,0-1-1,-1 1 0,1-1 0,0 1 1,-1-1-1,1 1 0,0-1 0,0 0 1,-1 1-1,1-1 0,0 0 0,0 1 1,0-1-1,-1 0 0,1 0 1,0 0-1,0 0 0,0 0 0,0 0 1,1 0-1,1-1-357,0 1-1,0-1 1,0 1-1,0-1 1,0 0 0,-1 0-1,1 0 1,0-1-1,0 1 1,-1-1 0,3-1-1,17-21-7455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16912,'0'0'5963,"0"9"-4906,0-7-955,0 15 343,1-1 1,0 1 0,1-1-1,6 22 1,-7-35-403,0 0 1,0 0-1,0 0 0,0 0 1,1 0-1,0 0 0,-1 0 1,1 0-1,0 0 0,0-1 1,1 1-1,-1-1 0,0 0 1,4 3-1,-4-4-36,0 0 0,0 0 0,0-1 0,1 1 0,-1-1 0,0 1 0,1-1 0,-1 0 1,0 0-1,0 0 0,1 0 0,-1 0 0,0 0 0,1-1 0,-1 1 0,0-1 0,0 0 0,0 0 0,1 1 0,-1-1 0,0-1 0,0 1 1,3-3-1,0 1-1,-1 0 0,0 0 1,0-1-1,0 0 1,-1 0-1,1 0 1,-1 0-1,0-1 0,0 1 1,0-1-1,0 1 1,-1-1-1,3-10 1,-1 4-15,-1-1 0,-1 1 0,0 0 0,0-1 0,-1-17 0,-2 30-4,0-1-1,0 1 1,0 0-1,0-1 1,0 1-1,0 0 0,0 0 1,0 0-1,0 0 1,0 0-1,0 0 1,1 0-1,-1 0 0,0 0 1,1 0-1,-2 2 1,2-1 19,-4 9-5,1-1 1,1 1-1,-2 19 0,4-29-1,0 1-1,-1-1 1,1 0-1,0 1 0,0-1 1,0 1-1,1-1 1,-1 1-1,0-1 0,0 1 1,1-1-1,-1 0 1,1 1-1,-1-1 0,1 0 1,0 1-1,-1-1 1,1 0-1,0 0 0,0 1 1,0-1-1,0 0 1,0 0-1,0 0 1,0 0-1,0 0 0,0-1 1,1 1-1,-1 0 1,0 0-1,0-1 0,1 1 1,-1-1-1,1 1 1,-1-1-1,0 0 0,2 1 1,4-1-153,1 0-1,-1-1 1,0 1 0,0-1 0,-1-1 0,1 0-1,0 1 1,0-2 0,-1 1 0,9-5-1,62-41-89,-49 28 3066,-21 17-2791,0 1-1,0 0 0,-1 0 1,1 1-1,1 0 1,11-1-1,8-1-24,-20 2-179,0-1 0,-1 1-1,1-2 1,0 1 0,11-7 0,-2-9-3155,-15 17 2800,-1-1 1,1 0-1,-1 1 1,0-1-1,0 0 1,1 1-1,-1-1 1,0 0 0,0 1-1,-1-1 1,1 0-1,0 1 1,-1-1-1,0-2 1,-9-16-8535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8:3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17553,'0'0'4035,"48"0"-3170,-10-3-320,10-1 320,-2 0-737,0-1-385,-3-5-2849,-8-5-7432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1881 432 7623,'0'0'1463,"-6"-10"-337,-114-195 284,112 194-1371,0 0 1,0 1-1,-1 1 0,0-1 1,-1 1-1,0 1 1,-1 0-1,1 0 1,-1 1-1,-1 0 0,0 1 1,0 1-1,0 0 1,0 0-1,-22-4 1,-10 0-228,-1 3 0,0 1 1,-56 3-1,10-1 206,-208-27 1384,-95-3 1307,373 33-2701,1 0 1,0 2-1,-1 0 1,1 1-1,0 2 0,0 0 1,1 1-1,0 0 1,0 2-1,0 0 1,1 1-1,0 1 0,1 1 1,0 1-1,0 0 1,2 1-1,-1 0 1,-20 25-1,17-14 10,1 1 0,1 0 1,1 1-1,1 1 0,2 1 0,0 0 0,2 0 1,1 1-1,2 0 0,-10 58 0,10-21-21,2 1-1,3 0 1,11 129 0,4-101 2,4-1 0,4 0 0,4-2 0,4 0 0,46 102 0,-57-156 34,2-2 0,1 0 0,1-1-1,2-1 1,2-2 0,0 0 0,3-1-1,0-2 1,58 45 0,-57-53 40,1-1 0,0-2-1,2-1 1,0-1 0,1-2 0,1-2 0,0-1-1,0-1 1,1-2 0,0-1 0,53 3 0,-44-9-8,1-1 0,-1-2 1,1-2-1,-1-2 0,-1-2 1,49-15-1,-35 4 48,-1-2-1,-2-3 1,0-1-1,51-35 1,-10-4 27,-4-5-1,-2-3 1,-4-4 0,102-117 0,-106 101-72,90-132 0,-134 169-59,-3-2 0,-3-1 0,-2-1 0,23-69 0,-43 101-37,-1 0 0,-1 0 1,-2 0-1,-1-1 0,0 0 0,-3 0 0,-1-43 0,-2 56 0,0 0-1,-1 0 0,0 1 0,-1-1 0,-1 1 1,0-1-1,-1 1 0,-1 1 0,0-1 0,-1 1 1,0 1-1,-1-1 0,0 1 0,-1 1 1,-15-14-1,-5 0-10,-2 1 1,0 2-1,-2 1 1,0 2 0,-1 1-1,-1 2 1,-1 1-1,-62-16 1,8 9 36,-2 4 0,-137-9-1,81 18 105,-160 10-1,236 4-1116,-1 3 0,1 3-1,0 4 1,-79 26-1,86-16-2571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4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8584,'0'0'13528,"12"-1"-11414,46-4-187,190-16 1570,7 10-6124,-266 12-2827,-6 2 2840,2-1 155,-17 2-3723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4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12940,'0'0'12428,"67"9"-10538,-17-9-705,3 0-544,9 0-449,-2 0-160,-3 0 0,-6-5-32,-7 1-577,-10 1-704,-6-2-1249,-6 0-1506,-10-4-4196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5189,'0'0'8963,"5"-8"-6048,25-30 1665,-34 48-1211,2 18-2804,1-13-127,-6 41 232,3 0 0,6 107-1,2-44-4845,-4-117 3426,-1 3-1998,-3-4-2397,-4-1-2889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40 168 3459,'0'0'9476,"-7"-10"-5307,-21-33-1564,27 41-2488,0 1 0,1 0 0,-1-1 0,1 1 0,-1 0 0,1-1-1,0 1 1,0-1 0,-1 1 0,1-1 0,0 1 0,0 0 0,1-1 0,-1 1 0,0-1-1,0 1 1,1-1 0,-1 1 0,0 0 0,1-1 0,0 1 0,-1 0 0,1-1-1,0 1 1,0 0 0,-1 0 0,1 0 0,0 0 0,0 0 0,0 0 0,1 0 0,-1 0-1,0 0 1,2-1 0,47-22 1361,-45 22-1297,24-8-74,1 1 1,0 2-1,0 1 1,55-3 0,124 7 85,-190 3-189,0 0-1,-1 2 1,1 0-1,0 1 1,18 6-1,-33-9-1,0 0 0,-1 0 0,1 1 0,0-1-1,-1 1 1,1 0 0,-1 0 0,1 0-1,-1 0 1,0 1 0,0 0 0,0-1 0,0 1-1,-1 0 1,1 0 0,-1 0 0,0 1-1,1-1 1,-2 1 0,1-1 0,0 1 0,-1-1-1,1 1 1,-1 0 0,0 0 0,0 0-1,-1 0 1,1 0 0,-1 8 0,-1-8 32,0-1 0,0 1 0,-1 0-1,1 0 1,-1-1 0,0 1 0,0-1 0,0 0 0,-1 1 0,1-1 0,-1 0 0,1 0 0,-1-1-1,0 1 1,0 0 0,-1-1 0,1 0 0,0 0 0,-5 2 0,-12 7 248,-1-1 0,-24 8 0,27-11-77,-112 34 633,96-31-4494,56-20-535,1-4-2508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15 13132,'0'0'9081,"-8"-5"-7773,5 4-1225,1 0 0,0-1 1,-1 1-1,1 0 0,-1 0 0,0 1 0,1-1 1,-1 0-1,0 1 0,1 0 0,-1 0 0,0 0 1,1 0-1,-1 0 0,0 0 0,-5 2 0,3 0 35,-1 1-1,1-1 1,0 2-1,-1-1 1,1 0-1,1 1 1,-1 0-1,-7 9 1,-8 7 159,1 1 0,1 0-1,1 2 1,1 0 0,1 1 0,2 1 0,0 0 0,1 0 0,2 1 0,0 1 0,2 0 0,1 0 0,1 1 0,2-1 0,0 1 0,1 34 0,3-56-278,0 0-1,1 0 0,-1-1 1,1 1-1,1 0 1,-1 0-1,1-1 1,0 1-1,0-1 1,0 1-1,1-1 1,0 0-1,0 0 0,0 0 1,1-1-1,-1 1 1,1-1-1,0 1 1,1-1-1,-1-1 1,1 1-1,7 4 1,-5-4-315,0 0 1,0-1 0,1 0 0,-1-1-1,1 0 1,14 3 0,-10-4-986,-1 0 1,1-1 0,0 0-1,18-3 1,12-7-6243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11563,'0'0'16640,"-8"8"-15637,-46 47 207,-84 112 1,21-2-3867,160-232-7695,-20 22 2942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13997,'0'0'6342,"0"7"-3758,2 6-2296,1 22 989,1-1 0,2 0 0,2 0 0,22 61 0,-24-81-1960,0-1 1,1 0-1,1 0 0,0-1 0,0 0 1,1 0-1,1-1 0,15 15 1,-34-30-9827,6 1 8168,-14-9-8261</inkml:trace>
  <inkml:trace contextRef="#ctx0" brushRef="#br0" timeOffset="1">1 225 13132,'0'0'14030,"49"-20"-13294,-8 19-415,9 1-193,3 0-128,-7-3-288,0 2-1730,-7-3-1986,-7-4-2146,-9-3-3651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41 13677,'0'0'5226,"-9"12"-4244,-7 11-327,2 1 0,0 0 0,1 1 0,2 0 0,-12 37 0,11-9-196,2 1 0,2-1 0,3 1 0,2 77 0,16-204-1350,-13 72 887,5-52-1475,-1-2-1,-5-62 1,1 102 1929,8 17 575,15 4-578,-15-5-388,1-1 0,0 0 0,-1-1 0,1 0 0,-1 0 0,1-1 0,-1 0 0,0 0 0,1-1 0,-1 0 0,0 0 0,-1-1 0,1 0 0,-1-1 0,0 0 0,0 0 1,7-6-1,6-9 83,0-1 1,-1 0 0,27-43-1,-10 15 670,-33 48-914,-3 9 39,-4 10 30,-39 97 379,24-70 229,2 1 1,2 0-1,-18 95 1,33-141-566,0 0 0,0 1-1,0-1 1,0 0 0,0 1-1,0-1 1,-1 0 0,1 1 0,0-1-1,0 1 1,0-1 0,0 0-1,0 1 1,1-1 0,-1 0 0,0 1-1,0-1 1,0 0 0,0 1 0,0-1-1,0 0 1,0 1 0,1-1-1,-1 0 1,0 1 0,0-1 0,1 0-1,-1 1 1,0-1 0,0 0-1,1 0 1,-1 1 0,0-1 0,1 0-1,-1 0 1,0 0 0,1 0-1,-1 1 1,15-8 333,13-23-56,-20 12-665,0-1 1,-1 1-1,-1-1 0,-1-1 1,0 1-1,-2-1 0,2-32 1,-5 57 361,0 1 0,0 0 0,0 0 0,1-1 0,0 1 0,0 0 1,1-1-1,-1 1 0,1-1 0,3 6 0,-3-8 44,0-1-1,0 1 0,0-1 1,1 0-1,-1 0 0,1 0 1,-1 0-1,1 0 0,0 0 1,0-1-1,0 1 1,0-1-1,0 0 0,0 0 1,0 0-1,0 0 0,0-1 1,0 1-1,1-1 1,4 0-1,6 1 21,0 0 1,0-1-1,0-1 0,0-1 1,0 0-1,0 0 0,25-9 1,-34 9-35,0 0 1,0 0 0,0 0 0,0 0 0,-1-1 0,1 0 0,-1 0-1,0 0 1,0-1 0,0 1 0,0-1 0,-1 0 0,1 0 0,-1 0-1,0 0 1,0-1 0,0 0 0,-1 1 0,0-1 0,0 0 0,0 0-1,0 0 1,-1 0 0,1-6 0,-2 10-18,0 1 0,0 0 0,-1-1-1,1 1 1,0 0 0,0-1 0,-1 1 0,1 0 0,0 0-1,-1-1 1,1 1 0,0 0 0,-1 0 0,1 0 0,-1 0 0,1-1-1,0 1 1,-1 0 0,1 0 0,0 0 0,-1 0 0,1 0 0,-1 0-1,1 0 1,0 0 0,-1 0 0,1 0 0,-1 0 0,1 0 0,0 0-1,-1 0 1,1 1 0,0-1 0,-1 0 0,1 0 0,-1 0-1,1 1 1,0-1 0,0 0 0,-1 0 0,0 1 0,-17 7-121,6 2 160,-1 0 0,1 1 0,1 0 0,0 1 0,-14 19 0,20-24 34,0 0 0,0 0 0,1 0 0,0 1 0,1 0 0,-1 0 0,2 0 0,-1 0 1,1 1-1,0-1 0,-1 16 0,3-23-54,0 0-1,0 0 1,0 0 0,1 0 0,-1 0 0,0 0-1,0 0 1,1 0 0,-1 0 0,1 0 0,-1 0 0,1 0-1,-1 0 1,1 0 0,-1 0 0,1 0 0,0 0-1,0-1 1,-1 1 0,1 0 0,0-1 0,0 1 0,0 0-1,0-1 1,0 1 0,0-1 0,1 1 0,1 0 46,1 0 0,0 0 0,0 0 0,0-1 0,0 1 0,0-1 0,7 0 0,3-2 102,0 0 0,1 0 1,18-7-1,-4-2-144,-1-2 0,0 0 0,-1-2 1,-1-1-1,0-1 0,-2-2 0,0 0 0,0-1 0,-2-2 1,-1 0-1,-1-1 0,-1-1 0,0-1 0,-2-1 0,-1 0 1,-2-1-1,15-35 0,-28 60-27,0 0 0,0 0 0,0 0 0,-1-1 0,1 1 0,-1 0 0,1 0 0,-1 0 0,0-1 0,0 1 0,0 0 0,0 0 0,0 0 0,0-1 0,0 1 0,-1 0 0,1 0 0,-1 0 0,-1-4 0,0 5-8,1 1 1,-1-1-1,1 0 0,-1 0 0,0 1 1,0-1-1,1 1 0,-1 0 0,0-1 1,0 1-1,1 0 0,-1 0 0,0 0 1,0 0-1,1 0 0,-1 1 0,0-1 1,0 0-1,1 1 0,-1 0 0,0-1 1,1 1-1,-1 0 0,0 0 0,-1 1 1,-9 4-14,0 0 1,0 1-1,1 1 1,0 0-1,0 0 1,-14 15-1,3 0 63,-33 42 0,44-49-26,1 0-1,0 0 1,1 1-1,-11 28 1,17-35-4,-1-1 1,2 1-1,-1 1 0,2-1 1,-1 0-1,1 0 0,1 0 0,0 1 1,0-1-1,2 11 0,0-16 15,-1 0 0,1-1 0,0 1-1,1-1 1,-1 0 0,1 1-1,-1-1 1,1 0 0,0 0 0,1-1-1,-1 1 1,1-1 0,0 0-1,0 0 1,0 0 0,0 0 0,0 0-1,0-1 1,1 0 0,5 2-1,-2-1-260,0 1-1,1-2 0,-1 1 0,1-1 0,-1-1 0,1 1 0,0-2 0,0 1 0,-1-1 0,15-2 0,-22 2 92,-1 0 0,1 0 0,0-1 0,0 1 0,0 0 0,0-1 0,-1 1 0,1-1 0,0 1 0,0-1 1,-1 1-1,1-1 0,0 1 0,-1-1 0,1 0 0,0 1 0,-1-1 0,1 0 0,-1 0 0,1 1 0,-1-1 0,0 0 0,1 0 0,-1 0 0,0 0 0,0 0 0,1 1 0,-1-3 1,-1-26-6943,-7-2-2955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41 12524,'-14'-8'2434,"7"1"929,3 1 2787,15 3-5509,12 1-65,9-1-63,5-1-129,3 0-128,6 0-160,2 4-63,-7 0-66,-7 0-575,-6 2-1378,-16 5-1665,-12 0-2788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0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15503,'0'0'1996,"9"10"599,14 14-1074,-2 0 0,-1 1 0,0 2 0,28 52 0,-42-68-1421,-1 0 1,0 1 0,-1 0-1,0 0 1,-1 0 0,0 0-1,-1 0 1,-1 1 0,0-1-1,0 1 1,-1-1 0,-1 1-1,0-1 1,-1 1 0,0-1-1,-1 0 1,-4 13 0,-4 0-118,-1 0 1,-1-1 0,-2-1 0,0 0 0,-1-1-1,-1 0 1,-28 27 0,-54 40-3019,-3-15-6532,58-46-3945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1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56 260 5445,'0'0'3641,"-8"2"-1789,-40 10 994,48-12-2786,1 0 1,-1 0 0,0 0 0,1 0 0,-1 0-1,0 0 1,1 0 0,-1 0 0,0 0-1,1 1 1,-1-1 0,0 0 0,0 0-1,1 0 1,-1 0 0,0 1 0,0-1-1,1 0 1,-1 0 0,0 1 0,0-1-1,0 0 1,1 0 0,-1 1 0,0-1-1,0 0 1,0 1 0,0-1 0,0 0 0,0 0-1,1 1 1,-1-1 0,0 0 0,0 1-1,0-1 1,0 0 0,0 1 0,0-1-1,0 0 1,0 1 0,0-1 0,-1 0-1,1 1 1,0-1 0,0 0 0,0 1-1,0-1 1,0 0 0,-1 0 0,1 1 0,0-1-1,0 0 1,0 0 0,-1 1 0,1-1-1,0 0 1,0 0 0,-1 0 0,1 1-1,0-1 1,0 0 0,-1 0 0,1 0-1,-1 0 1,28 9 1179,8-4-521,1-1 1,0-2 0,55-4 0,111-20-474,-149 15-72,1158-86 3232,-382 75-2862,-54-6-304,-47-22-131,-492 27-90,-4 14 51,-149 6-20,0-4 0,113-18-1,-78 5-118,0 6-1,169 5 0,-201 6-190,-87-1 59,1 0 1,0 0-1,-1-1 1,1 1 0,-1 0-1,1 0 1,0 0 0,-1 0-1,1-1 1,0 1 0,-1 0-1,1 0 1,0 0-1,0-1 1,-1 1 0,1 0-1,0-1 1,0 1 0,-1 0-1,1-1 1,0 1 0,0 0-1,0-1 1,0 1-1,-1 0 1,1-1 0,0 1-1,0 0 1,0-2 0,-2-8-6548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1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15727,'0'0'6283,"0"10"-5850,-2 432 3106,-3-425-5300,5-17 1488,-1 1-1,0-1 0,1 0 1,-1 0-1,1 1 0,-1-1 1,0 0-1,1 0 0,-1 0 1,0 0-1,1 0 0,-1 0 0,0 0 1,1 0-1,-1 0 0,0 0 1,1 0-1,-1 0 0,1-1 1,-1 1-1,0 0 0,1 0 1,-1-1-1,1 1 0,-1 0 0,1-1 1,-1 1-1,1 0 0,-1-1 1,1 1-1,-1-1 0,1 1 1,-1-1-1,1 1 0,0-1 0,-1 1 1,1-2-1,-12-15-6789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1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12780,'0'0'4308,"3"-10"-2044,-2 6-2056,0-1-64,0 1-1,1 0 1,-1 0-1,1 0 1,0 0 0,0 1-1,0-1 1,0 0-1,1 1 1,-1 0-1,1-1 1,0 1-1,0 0 1,0 0 0,1 1-1,-1-1 1,1 1-1,4-4 1,34-11 297,-1 2 0,2 1 1,0 3-1,1 1 0,-1 2 1,2 2-1,-1 2 0,83 3 1,-114 2-440,-1 0 0,1 1 0,-1 0 0,0 1 0,0 0 0,0 1 0,15 7 1,-25-10 28,1 0 0,0 0 0,0 0 0,-1 1 0,1-1 0,-1 1 1,0 0-1,1 0 0,-1 0 0,0 0 0,0 0 0,0 0 0,0 1 0,0-1 1,-1 0-1,1 1 0,-1 0 0,0-1 0,1 1 0,-1 0 0,0 0 1,-1-1-1,1 1 0,0 0 0,-1 0 0,0 0 0,0 0 0,0 0 1,0 0-1,0 0 0,0 0 0,-1 0 0,1 0 0,-1 0 0,0 0 0,-2 4 1,0-2 93,0-1 1,0 1 0,0-1 0,-1 0 0,1 0 0,-1 0 0,0-1 0,0 1-1,-1-1 1,1 0 0,-1 0 0,1-1 0,-1 1 0,0-1 0,-10 3-1,-10 3 335,-48 9 0,65-15-447,-23 4-331,-1-2-1,-49 0 1,92-6-8083,33-6 125,-8 5 209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9289,'0'0'16100,"-7"8"-15069,-2 2-962,-34 37 1092,-65 91 0,98-124-1028,1 0 1,0 1-1,1 1 1,1-1-1,0 1 1,1 1-1,1-1 1,1 1-1,0 0 1,1 0-1,1 0 1,0 19-1,2-31-298,1-1 0,-1 0 0,1 0 0,0 1 0,1-1 0,-1 0 0,1 0 0,0 0 0,0 0 0,0 0 0,0-1-1,1 1 1,-1-1 0,1 1 0,0-1 0,0 0 0,1 0 0,-1 0 0,0 0 0,1-1 0,0 0 0,0 1 0,-1-1 0,1-1 0,0 1 0,1 0 0,6 1 0,2 0-802,0 0 1,-1-1-1,1 0 1,0-1 0,0-1-1,0 0 1,0-1-1,18-2 1,8-9-9054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2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15086,'0'0'8680,"-23"48"-7142,17-19-385,5 2-352,-3 4-385,4 0-320,0-5-64,0-1-32,5-7-736,-1-6-1122,-2-5-961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14414,'0'0'7415,"12"-3"-6033,15-4-981,2 2 0,-1 0 0,0 2 0,1 2 0,0 0 0,-1 2 0,1 1 0,-1 1 0,48 12-1,-74-14-398,1-1 0,-1 1 0,1 0 0,-1 0 0,1 0 0,-1 0 0,0 0 0,1 1 0,-1-1 0,0 1 0,0-1 0,0 1 0,0 0 0,0 0 0,-1 0 0,1 0 0,0 0 0,-1 0 0,0 0 0,1 0 0,-1 1 0,2 4 0,-3-5 29,0 0 0,0 1 0,0-1 0,-1 1 0,1-1 1,-1 0-1,1 1 0,-1-1 0,0 0 0,1 0 0,-1 0 0,0 1 0,-1-1 0,1 0 0,0 0 0,-1 0 0,1-1 0,-1 1 0,1 0 0,-1 0 0,0-1 0,0 1 0,0-1 0,-3 2 1,-7 6 170,-1-2 0,0 0 0,0 0 0,-1-2 0,0 1 1,1-2-1,-16 4 0,42-7-432,0 1-1,1 0 1,-1 1 0,0 0-1,0 1 1,-1 1-1,1 0 1,-1 0 0,0 2-1,18 11 1,-23-13 149,0 1 1,0-1-1,-1 1 0,1 0 1,-1 1-1,-1-1 0,1 1 1,3 8-1,-6-11 78,-1 0 1,0 1-1,0-1 0,-1 0 0,1 1 0,-1 0 1,0-1-1,0 1 0,-1 0 0,1-1 1,-1 1-1,0 0 0,0-1 0,-1 1 0,-1 6 1,1-6 145,-1-1 1,0 0 0,-1 0 0,1 0-1,-1 0 1,1 0 0,-1 0 0,0-1-1,-1 1 1,1-1 0,-1 0 0,1 0-1,-1 0 1,0-1 0,0 1 0,0-1-1,0 0 1,-1 0 0,-4 1 0,-6 3 198,-1-1 0,1 0 0,-1-1 0,-20 2 0,10-3 136,0-1 0,-38-2 0,58 0-460,-1-1 0,1 1 0,-1-1-1,1-1 1,-1 1 0,1-1 0,-1 0 0,1-1-1,0 1 1,0-1 0,0-1 0,1 1 0,-1-1 0,1 0-1,-6-5 1,10 8-164,0-1 1,0 1-1,-1 0 0,2-1 0,-1 1 1,0-1-1,0 1 0,0-1 0,1 0 1,-1 1-1,1-1 0,-1 0 0,1 1 1,0-1-1,-1 0 0,1 1 0,0-1 0,0 0 1,0 0-1,0 1 0,1-1 0,-1 0 1,0 0-1,1 1 0,-1-1 0,1 0 1,0 1-1,0-1 0,-1 1 0,2-3 1,3-1-1312,-1-1-1,1 1 1,0-1 0,0 1 0,0 1 0,6-5 0,20-13-8221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2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7303,'0'0'16501,"2"11"-15017,18 64 264,-10-44-1260,-1 1-1,-2-1 0,-1 1 1,2 40-1,-9-49-368,-1 0 0,0 0-1,-2 0 1,-1 0 0,0 0-1,-2-1 1,0 0 0,-2 0 0,-20 37-1,19-42-420,-2 0 1,0 0-1,0-1 0,-27 24 0,26-28-760,0-1 0,-1 0 0,0-1 0,-1-1 0,-30 15 0,10-10-4485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9225,'0'0'8504,"6"-10"-7650,5-6-668,1 0 1,0 0-1,2 1 0,0 1 0,0 0 1,1 1-1,32-21 0,-33 24-181,1 2-1,0-1 0,0 2 0,0 0 1,1 1-1,0 0 0,0 1 1,1 1-1,-1 1 0,24-2 0,-36 5-6,0 0 1,0 0-1,0 1 0,-1-1 0,1 1 0,0 0 0,0 0 0,-1 1 0,1-1 0,0 1 0,-1-1 0,1 1 0,-1 0 0,0 0 1,3 3-1,3 3 6,-1 1 0,0-1 0,10 17 0,-14-19 4,-1 0 0,1 0 0,1-1 0,-1 0 0,1 0 0,-1 0 1,2 0-1,-1-1 0,0 0 0,1 0 0,0 0 0,0-1 0,0 1 0,11 3 0,-8-5 54,-1-1-1,1 0 1,0 0-1,-1-1 1,1 0-1,-1-1 0,1 0 1,0 0-1,-1-1 1,1 0-1,-1 0 1,0-1-1,12-5 1,5-6-25,0 0 1,40-32-1,-44 31-71,-1 0 1,2 1-1,37-18 0,-57 32 52,-1-1 0,1 0 0,0 0 0,-1 0 0,1 1 0,0-1 0,0 1-1,0 0 1,0-1 0,-1 1 0,1 0 0,0 0 0,0 0 0,0 0 0,0 1 0,-1-1-1,1 0 1,0 1 0,0-1 0,0 1 0,-1 0 0,1-1 0,0 1 0,-1 0 0,1 0 0,-1 0-1,1 0 1,-1 0 0,1 1 0,1 1 0,1 4 179,-1-1 1,1 1-1,-1-1 0,-1 1 1,1 0-1,2 12 0,-4-11-53,2-1-1,-1 1 1,1-1 0,0 1-1,7 12 1,-5-15-101,-1 0 0,1-1 0,0 1 0,0-1 0,1 0 0,0 0 0,-1 0 0,1-1 0,0 0 0,0 0 0,1 0 0,-1-1 0,1 0 0,-1 0 0,1-1 0,0 0 0,-1 0 0,1 0 0,0-1 0,0 0 0,-1-1 0,1 1 0,0-1 0,0 0 0,7-3 0,9-2 69,-1-1 0,1-1-1,-1-1 1,0 0-1,37-24 1,-10-2-68,22-15-20,-65 47-23,0-1-1,0 1 1,0 1 0,0-1-1,0 1 1,1 0 0,-1 1-1,1-1 1,10 0 0,-14 3 57,0-1 1,0 1 0,-1-1-1,1 1 1,-1 0 0,1 0-1,0 0 1,-1 1 0,1-1-1,-1 0 1,0 1 0,0 0-1,4 3 1,-3-2-22,0-1 1,-1 0-1,1 0 1,0 0-1,0-1 1,0 1-1,0 0 1,0-1-1,1 0 0,5 2 1,-3-2-178,1-1 1,0 0-1,-1 0 1,1 0-1,0 0 1,-1-1-1,1 0 1,-1-1-1,1 0 1,-1 0 0,0 0-1,11-5 1,-12 4-638,0 0 0,0-1 0,-1 0 0,1 1 0,-1-1 0,1-1 0,-1 1 0,-1-1 0,4-4 0,9-21-9712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39 400 7143,'0'0'6651,"-6"8"-4686,-22 25-145,28-33-1772,0 0 0,-1 0 1,1 1-1,0-1 0,0 0 0,-1 0 0,1 0 0,0 1 0,-1-1 0,1 0 0,0 0 0,0 1 0,0-1 1,-1 0-1,1 0 0,0 1 0,0-1 0,0 0 0,0 1 0,-1-1 0,1 0 0,0 1 0,0-1 0,0 0 0,0 1 1,0-1-1,0 0 0,0 1 0,0-1 0,0 0 0,0 1 0,0-1 0,0 0 0,0 1 0,0-1 0,1 0 0,-1 1 1,0-1-1,0 0 0,0 1 0,0-1 0,1 0 0,-1 0 0,0 1 0,0-1 0,0 0 0,1 0 0,-1 1 1,0-1-1,0 0 0,1 0 0,-1 0 0,0 1 0,1-1 0,-1 0 0,0 0 0,1 0 0,18-1 914,-17 1-778,7-2 79,0-1-1,0 0 1,0 0 0,0-1 0,0 0 0,0-1-1,-1 0 1,0 0 0,15-13 0,64-64 454,-82 76-651,40-44 272,-3-2-1,-2-1 1,60-107 0,-102 230 41,-1-38-290,-17 270-435,20-301 303,4 30-2595,-4-30 2309,1 0 1,-1-1-1,1 1 0,-1 0 0,1 0 0,0 0 0,-1 0 1,1-1-1,0 1 0,-1 0 0,1 0 0,0-1 0,0 1 1,0-1-1,-1 1 0,1-1 0,1 1 0,6 1-6354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11499,'0'0'8136,"46"26"-6119,-7-22-223,8-1-1025,5-3-545,3 0-192,-2 0-1089,-6-9-2466,-2-10-6086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13068,'0'0'9780,"12"-6"-8392,409-142 2255,-193 74-9757,-225 73 5118,6-2-1623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 14574,'0'0'9502,"7"0"-8562,66-10 597,-33 4-1265,49-1 1,-88 7-271,1 0-1,-1 0 1,1 0 0,-1 0 0,1 0 0,-1 0 0,0 1 0,1-1 0,-1 0 0,1 1 0,-1-1 0,0 1 0,1 0-1,-1-1 1,0 1 0,1 0 0,-1 0 0,0 0 0,0 0 0,0 0 0,0 0 0,0 0 0,0 0 0,0 0 0,0 0-1,0 0 1,-1 1 0,1-1 0,0 0 0,-1 1 0,1-1 0,-1 1 0,1-1 0,-1 0 0,0 1 0,0-1 0,0 1 0,1-1-1,-1 1 1,-1-1 0,1 3 0,-1 1 14,1 0 0,-2 0 0,1 0 0,0 0 0,-1 0 0,0-1 0,0 1 0,0 0 0,-1-1 0,0 1 0,-4 4 0,-15 14 233,0-1-1,-44 33 1,11-11 291,99-46-433,-13-6-278,0 2 1,0 1-1,1 1 0,-1 2 0,46 3 0,-75-2 163,0 1 0,0 0 0,0 1 1,0-1-1,0 0 0,0 0 0,0 1 0,0 0 0,0-1 0,0 1 0,0 0 0,0 0 0,0 0 0,0 0 0,-1 0 1,1 0-1,0 1 0,-1-1 0,1 0 0,-1 1 0,1 0 0,-1-1 0,0 1 0,0 0 0,1-1 0,-1 1 0,-1 0 0,1 0 1,0 0-1,0 0 0,-1 0 0,1 0 0,-1 0 0,1 0 0,-1 0 0,0 0 0,0 1 0,0 2 0,-1 0 52,0-1-1,0 0 1,-1 0 0,1 1-1,-1-1 1,0 0-1,0-1 1,0 1-1,-1 0 1,0-1-1,1 1 1,-1-1 0,0 0-1,0 1 1,-1-2-1,1 1 1,-7 4-1,-10 2 248,0 0-1,0-2 0,-1 0 1,0-1-1,-1-2 0,1 0 1,-1-1-1,1-1 0,-1-1 1,0-1-1,0-1 0,-40-6 1,39 0-2015,21 3-2028,12 0-456,10 0-1408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5701,'0'0'11633,"2"8"-11110,2 3-367,0 0-1,1-1 1,0 0-1,0 0 1,1 0 0,1 0-1,-1-1 1,2 0 0,-1-1-1,1 1 1,0-1 0,1-1-1,0 0 1,0 0-1,1-1 1,19 10 0,-11-7-26,-1-2 1,1-1-1,1 0 1,-1-1-1,1-1 0,0 0 1,0-2-1,0 0 1,36-2-1,-9-6 338,-1-1 0,0-3 0,77-26 0,-83 23-382,1 1-1,0 1 1,0 3 0,0 1 0,56-1 0,-90 7-46,0 2 1,0-1 0,0 1-1,0 0 1,0 0 0,-1 0 0,1 1-1,0 0 1,-1 0 0,1 1-1,-1-1 1,1 1 0,-1 0 0,0 1-1,-1-1 1,1 1 0,0 0-1,-1 0 1,4 5 0,2 5 84,-1 1 0,0 0 0,-1 0 0,-1 0 0,7 22 0,-12-33-220,-1 0 0,1 0 0,1 0 0,-1-1 1,0 1-1,1-1 0,0 1 0,-1-1 0,5 3 0,-6-5-122,0 0-1,0-1 1,0 1-1,0 0 1,0-1-1,0 1 1,0-1-1,0 0 1,0 1-1,0-1 1,0 0-1,0 0 1,0 1-1,0-1 1,0 0-1,2 0 1,-2-1-178,1 1 0,-1 0 0,0-1 0,0 1 0,0-1 0,1 0 0,-1 1 0,0-1 0,0 0 0,0 0 0,0 0 0,0 0 0,0 1 0,0-1 0,0-1 0,-1 1 1,2-1-1,6-16-6529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11275,'0'0'9918,"6"-8"-9757,-1 1-38,0 1 0,0 0 0,1 0 0,-1 0 0,1 1 0,1 0 0,-1 0 0,1 0 0,-1 1 0,1 0 0,1 1 0,-1-1 0,0 1 0,1 1 0,0-1 0,0 1 0,-1 1 0,1 0 0,10-1 1,-10 2-78,0 0 0,0 1 1,0-1-1,0 2 1,0-1-1,0 1 1,0 1-1,-1-1 1,1 1-1,-1 0 1,0 1-1,10 6 1,23 11 59,-31-18 17,-1 1 1,1-2-1,-1 1 1,1-1-1,0-1 0,0 1 1,0-1-1,0-1 1,0 0-1,0 0 1,0-1-1,0 0 1,0-1-1,0 1 1,-1-2-1,1 1 1,0-1-1,-1-1 1,0 1-1,11-8 1,-1 0 101,-1-1 0,0 0 0,-1-2 0,-1 0 0,0 0 0,-1-2 0,23-31 0,-34 44-189,-1 1 0,-1-1 0,1 0-1,0 0 1,-1 1 0,1-1 0,-1 0 0,0-1 0,0 1-1,0 0 1,0 0 0,-1 0 0,1-6 0,-37 7-6784,23 2 1116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3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10922,'0'0'12973,"2"13"-11703,1 105 15,0 32-232,-2-145-966,0 0-1,0 1 1,1-1-1,0 0 1,-1 0 0,2 0-1,-1-1 1,1 1-1,-1 0 1,7 6-1,-9-10-73,1 0-1,0 0 1,0 0-1,0 0 1,0 0-1,0 0 1,0 0-1,0 0 1,0-1-1,0 1 1,1 0-1,-1-1 1,0 1-1,0-1 1,1 1-1,-1-1 1,0 0-1,1 0 1,-1 1-1,0-1 1,1 0-1,-1 0 1,0 0-1,1 0 1,-1-1-1,0 1 1,0 0-1,1-1 1,-1 1-1,0 0 1,1-1-1,-1 0 1,0 1-1,0-1 1,0 0-1,0 1 1,0-1-1,0 0 1,0 0-1,0 0 1,0 0-1,0 0 1,0 0-1,0 0 1,0-2-1,19-27-2148,-9-3-4429,-10 13-1208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16688,'0'0'6609,"12"-3"-4832,30-9-762,0-3-1,-1-1 0,73-40 1,-53 25-970,66-24 0,-113 50-224,85-26-3533,-97 30 3252,3-3-5444,-5 0 262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1:4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44 140 16528,'0'0'9812,"11"-9"-8569,83-65 176,-83 66-1404,0 0 1,0 2-1,1-1 1,0 1 0,1 1-1,-1 0 1,1 1 0,14-3-1,-26 7-20,0 0 1,1 0-1,-1-1 0,0 1 0,0 0 0,1 0 0,-1 0 0,0 0 0,0 1 1,1-1-1,-1 0 0,0 1 0,0-1 0,0 0 0,1 1 0,-1-1 1,0 1-1,0 0 0,0-1 0,0 1 0,0 0 0,0 0 0,0-1 1,0 1-1,-1 0 0,1 0 0,0 0 0,1 2 0,-1 0 2,0 0 0,-1 0 0,1 0 0,0-1 0,-1 1 0,0 1 0,0-1 0,0 0 0,0 0 0,0 0 0,-1 4 0,-2 6 19,-1 0 1,1 0-1,-2 0 0,-9 18 0,-9 11 14,-3 0 0,-32 41 0,40-62 35,1 0 0,-2-1 0,-1-1 0,-1-1 1,-27 20-1,27-31-162,21-7 69,-1 0-1,1 0 1,0 0 0,-1 0-1,1 0 1,0 0-1,0 0 1,-1-1 0,1 1-1,0 0 1,0 0-1,-1 0 1,1-1 0,0 1-1,0 0 1,-1 0-1,1 0 1,0-1 0,0 1-1,0 0 1,0-1 0,0 1-1,-1 0 1,1 0-1,0-1 1,0 1 0,0 0-1,0-1 1,0 1-1,0 0 1,0-1 0,0 1-1,0 0 1,0-1-1,0-1-27,1 0 0,-1 0 0,1 0 0,0 0 0,0 0 0,0 0 0,-1 1 0,1-1 1,1 0-1,-1 1 0,0-1 0,0 0 0,1 1 0,-1 0 0,1-1 0,-1 1 0,3-2 0,0 0 54,1 0 0,-1 1 0,0 0 0,1 0 0,-1 0 0,1 0 1,0 0-1,-1 1 0,1 0 0,0 0 0,0 1 0,0-1 0,0 1 1,0 0-1,0 0 0,0 0 0,0 1 0,0 0 0,-1 0 0,1 0 1,6 3-1,-4 0 28,0 0 1,0 0-1,0 1 1,-1 0-1,0 0 1,0 0 0,0 1-1,-1 0 1,0 0-1,0 0 1,0 1-1,4 8 1,-9-14-5,0-1 1,0 1-1,1 0 1,-1-1-1,1 1 1,-1 0-1,0-1 1,1 1-1,-1 0 1,1-1-1,0 1 1,-1-1-1,1 1 1,-1-1-1,1 0 1,0 1-1,-1-1 1,1 1-1,0-1 0,-1 0 1,1 0-1,0 1 1,0-1-1,-1 0 1,1 0-1,0 0 1,0 0-1,-1 0 1,1 0-1,0 0 1,0 0-1,1-1 8,0 0 0,-1 0 0,1 0 0,-1 0-1,0 0 1,1 0 0,-1 0 0,0-1 0,0 1 0,0 0 0,0-1-1,2-2 1,20-48 149,-19 36-208,-1 0-1,0-1 0,-1 1 0,-1-31 0,9 40-7422,-1-5-1762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4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6919,'0'0'15326,"-4"9"-14018,-8 26-465,2 0 0,1 1 0,2 0 0,-5 72 0,-6 35-713,15-118 252,2-20-2946,1-22-12005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4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11883,'0'0'1693,"2"-8"794,-1 5-2246,0-1 0,0 0-1,0 0 1,1 0-1,0 1 1,-1-1 0,1 0-1,0 1 1,1 0 0,-1-1-1,1 1 1,-1 0 0,1 1-1,0-1 1,0 0 0,0 1-1,1-1 1,-1 1 0,0 0-1,1 0 1,0 0 0,-1 1-1,1-1 1,7-1 0,36-8 362,1 1 1,0 3 0,0 1 0,0 3 0,66 3 0,-83 1-544,-11-1-58,1 1-1,-1 0 1,0 2-1,0 1 1,22 6-1,-34-7 21,0 0 1,0 0-1,0 1 0,0-1 0,-1 2 0,0-1 0,0 1 1,0 0-1,0 1 0,-1 0 0,0 0 0,0 0 0,0 0 1,6 12-1,-10-15 69,0-1 0,0 1 0,-1 0 0,1 0 0,-1 1 0,0-1 0,0 0 0,0 0 0,-1 1 0,1-1 1,-1 0-1,1 1 0,-1-1 0,0 0 0,-1 1 0,1-1 0,0 0 0,-1 1 0,-1 3 0,0-3 13,0 1-1,0-1 0,-1 0 0,0 0 1,0-1-1,0 1 0,0 0 0,0-1 1,-1 0-1,1 0 0,-1 0 1,-4 3-1,-9 4 71,-1-1-1,0-1 1,0 0 0,0-2 0,-27 7-1,22-7-315,0-2-1,-1 0 0,-39 0 0,68-11-3919,14-4-919,4-1-2648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4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58 9385,'0'0'4265,"8"-7"-1900,-2 1-1500,28-24 423,-7 15 5373,-34 18-6247,1 0 0,-1 0 0,1 0 0,-1 1 0,1 0 0,0 0 0,1 0 0,-9 9 0,-44 47-8,48-49-70,-15 17-94,2 1 0,1 1 1,2 1-1,-23 45 0,32-53-192,0 1 0,2 0 1,1 1-1,0 0 0,2 0 0,1 0 0,-1 30 0,5-50-33,1 1 1,0-1-1,0 0 0,1 1 0,-1-1 1,1 1-1,0-1 0,1 0 0,-1 0 0,1 0 1,0 0-1,1 0 0,-1 0 0,1 0 0,0-1 1,0 1-1,0-1 0,1 0 0,5 6 0,-2-5-43,-1-1 0,1 1-1,0-1 1,0-1-1,0 1 1,0-1-1,0-1 1,1 1-1,0-1 1,-1-1-1,1 1 1,15 0-1,59-1-3147,-30-8-2951,-13-8-3185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14638,'0'0'8328,"-20"48"-8104,-5-9 288,-3 6-287,-2 2-33,-4-4 192,2-2-128,4-6-192,2-6-31,8-7-33,5-9-673,6-10-1313,-1-3-1601,2-9-3364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10570,'0'0'16517,"0"12"-15935,-1 38-73,-3 0 0,-16 82 0,14-89-831,6-41-655,1-5-530,-1-24-3439,0 6-478,0-2-2460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 11371,'0'0'11338,"7"-8"-9480,-4 4-1625,0 0-78,-1 1 0,1 0 1,0 0-1,0 0 0,0 0 0,1 0 1,-1 1-1,0-1 0,1 1 0,0 0 0,0 0 1,-1 0-1,1 1 0,0 0 0,1-1 1,-1 1-1,6 0 0,5-1 295,17-1 467,64 2-1,-89 1-897,1 1 0,-1-1 0,0 2 0,1-1 0,-1 1 0,0 0 0,0 1 0,0-1 0,0 2 0,-1-1 0,1 1 0,-1 0 0,0 0 0,9 7 0,-13-8-14,0-1 0,-1 1 0,1 0 0,-1-1 0,1 1 1,-1 0-1,0 0 0,0 0 0,0 0 0,0 0 0,-1 0 0,1 0 0,-1 0 0,0 0 1,0 1-1,0-1 0,0 0 0,-1 0 0,1 0 0,-1 0 0,1 0 0,-1 0 1,0 0-1,-1 0 0,1 0 0,0 0 0,-1-1 0,1 1 0,-5 4 0,-2 5 139,-1 0-1,0-1 0,-1 0 1,-20 18-1,-40 30 636,70-59-779,0 0 0,0 0 0,0 0 0,0 0 0,0 0 0,0 0 0,0 1 0,-1-1-1,1 0 1,0 0 0,0 0 0,0 0 0,0 0 0,0 1 0,0-1 0,0 0 0,0 0-1,0 0 1,0 0 0,0 0 0,0 1 0,0-1 0,0 0 0,0 0 0,0 0 0,0 0-1,0 0 1,1 1 0,-1-1 0,0 0 0,0 0 0,0 0 0,0 0 0,0 0 0,0 0-1,0 0 1,0 1 0,0-1 0,1 0 0,-1 0 0,0 0 0,0 0 0,0 0 0,0 0 0,0 0-1,0 0 1,1 0 0,-1 0 0,0 0 0,0 0 0,0 0 0,0 0 0,0 0 0,1 0-1,-1 0 1,0 0 0,18 4 2,26-1-17,-37-3-3,27 1-160,-20-1-15,0 0-1,1 0 0,-1 2 1,0-1-1,0 2 1,0 0-1,-1 1 0,1 0 1,16 8-1,-28-11 194,-1 0 0,1 0 0,-1 0 0,1 0 0,-1 0 0,1 0 0,-1 1 0,0-1 0,0 0 0,1 1 0,-1-1 0,0 1 0,0-1 0,-1 1 0,1 0 0,0-1 0,0 1 0,-1 0 0,1 0 0,-1 0 0,1-1 0,-1 1 0,0 0 0,0 0 0,0 0 0,0 0 0,0-1 0,0 1 0,-1 0 0,1 0 0,0 0 0,-1-1 0,0 1 0,1 0 0,-1 0 0,0-1 0,0 1 0,0-1 0,-2 3 0,-2 3 170,0 0-1,-1-1 1,1 1-1,-2-1 1,1-1-1,-1 1 1,-7 4-1,-4 1-24,0-1-1,-1-1 1,0-1-1,0-1 1,-1 0-1,-38 7 1,22-8 39,1-2 1,-1-1 0,-41-2 0,70-2-194,0 1 0,0-1 0,1 0-1,-1-1 1,1 0 0,-11-4 0,15 6-8,1-1 0,-1 1 0,1-1 0,0 0 0,-1 0 0,1 1 0,-1-1 0,1 0 0,0 0 0,0 0 0,0-1 0,0 1 0,0 0 1,0 0-1,0-1 0,0 1 0,0 0 0,0-1 0,1 1 0,-1-1 0,1 1 0,-1-1 0,1 1 0,-1-1 0,1 0 0,0 1 0,0-1 0,0 1 0,0-1 0,0 0 0,0 1 0,0-1 0,1-2 0,1 2-364,-1-1 0,1 1 0,0 0 0,-1 0 0,1 0-1,0 0 1,0 0 0,1 0 0,-1 1 0,0-1 0,1 1-1,-1-1 1,0 1 0,1 0 0,0 0 0,-1 0-1,5-1 1,3-2-1881,21-8-4950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9097,'0'0'15219,"-2"9"-14781,-27 184 1762,-6 290-1,35-507-6809,0 8-3491,0 2-2447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68 8456,'0'0'5274,"8"-8"-2375,-1 0-2062,29-26 1151,-6 16 4092,-29 19-6037,-1-1 1,0 0 0,1 0 0,-1 1 0,0-1 0,0 1-1,1-1 1,-1 0 0,0 1 0,0-1 0,0 1 0,0-1 0,1 0-1,-1 1 1,0-1 0,0 1 0,0-1 0,0 1 0,0-1 0,0 0-1,0 1 1,0-1 0,0 1 0,0-1 0,0 1 0,-1-1 0,1 0-1,0 1 1,0-1 0,0 1 0,0-1 0,-1 0 0,1 1 0,0-1-1,0 1 1,-1-1 0,0 1 0,-7 20 436,-46 60 645,-76 89 1,60-82-383,48-53-1248,38-59-4141,49-100-9042,-44 85 8611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9225,'0'0'17243,"5"11"-16133,-1-5-957,-1 0-65,0 0 0,0 1 0,0-1 1,-1 0-1,0 1 0,0-1 0,0 1 1,-1 0-1,0 0 0,-1-1 1,1 8-1,-3 188 232,3-197-383,0 0 0,0-1-1,0 1 1,0-1 0,1 1 0,0-1 0,0 0-1,0 0 1,0 0 0,1 0 0,0 0-1,3 4 1,-14-14-10483,-12-4 5603,9 5 1086,-14-7-4252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8904,'0'0'18001,"59"-21"-16687,-17 16-353,-1 1-481,1-3-384,-8 0-64,-9 0-64,-4 3-1185,-9 1-1089,-6 0-1858,-1 0-3011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0:5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15439,'0'0'5568,"11"3"-3369,1 0-1894,0 2 1,-1-1-1,1 1 0,-1 1 0,0 0 1,-1 1-1,1 0 0,-1 0 1,-1 1-1,1 0 0,-2 1 0,1 0 1,-1 1-1,0-1 0,6 13 1,-7-9-297,-2 1 0,0 0 0,-1 0 0,0 0 0,-1 0 0,0 1 0,-1-1 1,-1 1-1,-1 0 0,0-1 0,0 1 0,-2 0 0,0-1 0,0 1 1,-9 24-1,-5 11 27,-3 0 1,-48 92 0,38-87-167,-56 78 1,26-64-2762,32-45-1823,6-11-3662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2:4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0 637 5637,'9'-13'1180,"33"-52"552,52-60 0,-42 62-1583,4 3 1,98-83 0,-140 132-144,-1 0-1,1 2 0,1-1 1,31-13-1,-43 21 23,0 1-1,1 0 0,-1-1 1,0 1-1,1 0 0,-1 1 1,1-1-1,0 1 1,-1-1-1,1 1 0,-1 0 1,1 0-1,0 1 0,-1-1 1,1 1-1,-1 0 0,1 0 1,-1 0-1,1 0 1,-1 0-1,0 1 0,1 0 1,-1 0-1,0 0 0,0 0 1,0 0-1,-1 0 1,1 1-1,-1-1 0,4 5 1,6 12 661,0 0 0,-2 2 0,13 32-1,-15-32 92,1-1 0,0-1 0,22 34 0,-26-47-669,0 0 0,0-1 0,0 1 0,1-1-1,0 0 1,0-1 0,0 1 0,1-1 0,-1 0-1,1-1 1,0 1 0,0-1 0,0-1 0,15 4-1,2-2-86,0-1 0,0-2 0,1 0 0,-1-2 0,0 0-1,1-2 1,-1-1 0,0 0 0,-1-2 0,1-1-1,-1-1 1,0-1 0,-1 0 0,0-2 0,22-15-1,-9 5-36,-2-2 0,-1-1 0,0-2-1,-2 0 1,-1-3 0,-2 0 0,0-2-1,31-47 1,-52 68-17,5-5 271,-11 15-236,0 0 0,1 0 0,-1 0 0,0 0 0,1 0 0,-1 0 0,0 0-1,1 0 1,-1 0 0,0 0 0,1 1 0,-1-1 0,0 0 0,1 0 0,-1 0 0,0 0 0,0 1 0,1-1 0,-1 0 0,0 0 0,0 1 0,1-1-1,-1 0 1,0 0 0,0 1 0,0-1 0,1 0 0,-1 1 0,0-1 0,0 0 0,0 1 0,0-1 0,0 0 0,0 1 0,0-1 0,0 0-1,0 1 1,0-1 0,0 0 0,0 1 0,0-1 0,0 0 0,0 1 0,0-1 0,0 1 0,1 2-65,0 1 0,0-1 0,1 1 1,-1-1-1,1 0 0,0 0 0,0 0 1,0 0-1,0 0 0,0 0 0,1 0 0,-1-1 1,1 1-1,0-1 0,0 0 0,0 0 1,0 0-1,0 0 0,0 0 0,0-1 1,1 1-1,-1-1 0,1 0 0,-1 0 0,1 0 1,-1 0-1,1-1 0,0 0 0,-1 1 1,1-1-1,0-1 0,3 1 0,2-1-496,0 0 0,-1 0 0,1-1-1,-1 0 1,1-1 0,-1 0 0,0 0-1,0 0 1,0-1 0,0 0 0,-1-1 0,11-8-1,10-15-2000,-4 0-240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2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77 9097,'0'0'6576,"-6"-8"-5647,-14-21-149,19 28-716,0 0 0,0 0 0,0 0 0,1 0 0,-1 0 1,0 0-1,1 0 0,-1-1 0,1 1 0,-1 0 0,1 0 0,-1 0 0,1-1 0,0 1 0,0 0 0,0-1 0,0 1 0,0 0 0,0-1 0,0 1 0,0 0 0,0 0 0,1-1 0,-1 1 0,0 0 0,1 0 0,-1-1 1,1 1-1,-1 0 0,1 0 0,1-2 0,-1 3-35,0 1 0,0-1 0,0 1 0,0-1 1,0 1-1,0-1 0,-1 1 0,1-1 0,0 1 0,0 0 1,0-1-1,-1 1 0,1 0 0,0 0 0,-1 0 0,1-1 0,-1 1 1,1 0-1,-1 0 0,1 0 0,-1 0 0,0 0 0,1 0 1,-1 0-1,0 0 0,0 0 0,1 1 0,0 3 68,7 13-18,1 1 0,1-1 0,0-1 0,2 0 0,18 23 0,-24-34-70,1 1 0,-1-1 0,2 0 0,-1-1 0,0 0 0,1 0-1,0 0 1,0-1 0,1 0 0,-1-1 0,1 0 0,0 0 0,-1-1 0,17 2 0,-8-2 57,0-1 0,1-1 0,-1 0 0,1-2-1,-1 0 1,33-8 0,-17 0 53,-2-2-1,49-24 1,-73 33-110,10-6-1,1 0 1,0 1-1,0 2 0,26-7 0,-39 12-9,0 0 1,0 0 0,0 1 0,0 0-1,0 0 1,0 0 0,0 1-1,0-1 1,0 1 0,-1 0-1,1 1 1,0-1 0,0 1-1,-1 0 1,1 0 0,-1 0-1,0 1 1,1-1 0,-1 1 0,0 0-1,-1 1 1,5 3 0,34 38 44,-25-23-37,2-2 0,0 0 0,1-1 0,1-2 1,1 0-1,1-1 0,42 24 0,-40-30-65,-17-8 117,0 1 1,-1 1 0,1-1-1,-1 1 1,0 1 0,11 8-1,-16-12-6,-1 1-1,0-1 1,0 1-1,0-1 0,0 1 1,0 0-1,-1-1 1,1 1-1,-1 0 1,1-1-1,-1 1 1,1 0-1,-1 0 1,0 0-1,0-1 0,0 1 1,0 0-1,0 0 1,0 0-1,0-1 1,-1 1-1,1 0 1,-1 0-1,1-1 1,-1 1-1,1 0 0,-1-1 1,0 1-1,0-1 1,0 1-1,0-1 1,0 1-1,0-1 1,-1 1-1,-1 1 1,0 0-145,2-2-37,1 0-1,-1 0 1,0 1 0,1-1 0,-1 0-1,0 0 1,0-1 0,0 1 0,0 0 0,0 0-1,0 0 1,0-1 0,0 1 0,0 0-1,-1-1 1,1 1 0,0-1 0,0 1-1,-1-1 1,1 0 0,0 0 0,-3 1-1,-1-3-5208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0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23 6342,'-9'2'2408,"-22"4"-850,-29 5 553,24 0 2339,36-11-4408,1 0 0,-1 0 0,0 1 0,1-1 0,-1 0 0,0 0 0,0 0 0,1 0 0,-1 1 1,0-1-1,0 0 0,1 0 0,-1 1 0,0-1 0,0 0 0,0 0 0,1 1 0,-1-1 0,0 0 0,0 0 0,0 1 0,0-1 0,0 0 0,0 1 0,0-1 0,1 0 0,-1 1 0,0-1 0,0 0 0,0 1 0,0-1 0,0 0 0,-1 1 0,1-1 0,0 0 0,0 1 0,0-1 0,0 0 0,0 0 0,0 1 0,0-1 0,-1 0 0,1 1 0,0-1 0,0 0 0,0 0 0,-1 1 0,1-1 0,0 0 0,0 0 0,-1 0 0,1 1 0,0-1 0,-1 0 0,1 0 0,0 0 0,0 0 0,-1 0 0,1 0 1,0 1-1,-1-1 0,1 0 0,0 0 0,-1 0 0,27 6 739,35-4-378,0-2-1,-1-3 1,1-3 0,94-21-1,-79 12-856,0 4 0,89-2 0,-165 13 404,0 0-1,1 0 1,-1 0-1,0 0 1,0 0-1,0 0 1,1 0-1,-1 0 1,0 0-1,0 0 1,0 0-1,1 0 1,-1 0-1,0 0 1,0 0-1,0 0 1,1 1-1,-1-1 1,0 0-1,0 0 1,0 0-1,0 0 1,0 0-1,1 0 1,-1 1-1,0-1 1,0 0-1,0 0 1,0 0-1,0 0 1,0 1-1,0-1 1,0 0-1,1 0 1,-1 0 0,0 1-1,0-1 1,0 0-1,0 0 1,0 0-1,0 1 1,0-1-1,0 0 1,0 0-1,0 0 1,0 1-1,-1-1 1,1 0-1,0 0 1,0 0-1,0 1 1,0-1-1,0 0 1,0 0-1,0 0 1,-1 1-1,-9 10-2548,-16 1-1036,-7 1-1143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14798,'0'0'3780,"52"20"-1602,-29-9-609,3 2-544,6 3-609,-2-3-255,4 3-97,-1-2-801,1-2-2082,-6-3-3427,-5 0-7943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0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10410,'0'0'1697,"-51"21"674,40-12-738,11-2-352,5-2-576,27-5 160,9 0-32,15 0-449,6-10-192,11-2-96,-6 0 0,-1 0 65,-8 4-65,-8 3-64,-3 4-32,-8 1-257,-8 0-1632,-5 0-4581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59 228 7976,'0'0'384,"-8"0"1175,-25 1-207,16-1 805,24-2 2496,17-3-4395,1-2-1,-2 0 0,1-2 1,-1 0-1,40-24 1,-23 13-217,65-38-47,-64 33-229,68-28 0,-109 53 230,0 0 0,0 0-1,0 0 1,0 0 0,0-1-1,0 1 1,1 0 0,-1 0-1,0 0 1,0 0-1,0 0 1,0 0 0,0 0-1,0 0 1,1 0 0,-1 0-1,0 0 1,0 0 0,0 0-1,0 0 1,0 0-1,0 0 1,0 1 0,0-1-1,1 0 1,-1 0 0,0 0-1,0 0 1,0 0 0,0 0-1,0 0 1,0 0-1,0 0 1,0 0 0,0 0-1,0 0 1,1 1 0,-1-1-1,0 0 1,0 0 0,0 0-1,0 0 1,0 0-1,0 0 1,0 0 0,0 1-1,0-1 1,0 0 0,0 0-1,0 0 1,0 0 0,0 0-1,0 0 1,0 0-1,0 1 1,0-1 0,0 0-1,0 0 1,0 0 0,0 0-1,-1 0 1,-3 13-65,-9 13 131,4-13-62,1 1 0,0 0 0,1 1 0,1 0 0,0 0 0,1 0 0,0 0 0,1 1 0,1 0 0,-1 26 0,4-41-88,0 0-1,0 1 1,0-1-1,0 1 1,0-1-1,0 0 1,1 1-1,-1-1 1,0 1-1,1-1 1,-1 0-1,1 1 1,0-1-1,-1 0 1,1 0-1,0 0 1,1 2-1,16 4-5346,-5-6-398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46 158 11018,'-9'2'748,"-27"10"1172,36-12-1874,0 0 0,0 1 1,0-1-1,1 0 0,-1 0 0,0 0 0,0 0 0,0 0 0,0 0 0,0 0 0,0 0 0,0 0 0,0 0 0,0 0 0,0 0 0,0 1 0,0-1 1,0 0-1,0 0 0,0 0 0,0 0 0,0 0 0,0 0 0,0 0 0,0 0 0,0 0 0,0 1 0,0-1 0,0 0 0,0 0 0,0 0 1,0 0-1,0 0 0,0 0 0,0 0 0,0 0 0,-1 0 0,1 0 0,0 0 0,0 0 0,0 0 0,0 1 0,0-1 0,0 0 0,0 0 0,29-3 1120,66-16-378,167-55 1,-118 29-733,-117 37-275,65-15-894,-82 21-440,0 1 0,0 1 0,0-1 0,12 2 1,-17 1-2319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10474,'0'0'1810,"9"0"-422,116-4 1966,51 2-1840,-176 1-1513,1 1 1,-1 0-1,1 0 0,-1 0 0,1 0 1,-1 0-1,1 0 0,-1 0 0,1 0 1,-1 0-1,1 0 0,-1 0 0,1 0 1,-1 0-1,0 1 0,1-1 0,-1 0 1,1 0-1,-1 0 0,1 1 0,-1-1 1,0 0-1,1 0 0,-1 1 1,1-1-1,-1 0 0,0 1 0,0-1 1,1 0-1,-1 1 0,0-1 0,1 1 1,-1-1-1,0 1 0,0-1 0,0 0 1,0 1-1,1-1 0,-1 1 0,0-1 1,0 1-1,0-1 0,0 1 0,0-1 1,0 1-1,0-1 0,0 1 0,0-1 1,0 1-1,-1-1 0,1 0 0,0 1 1,0-1-1,0 1 0,-1-1 0,1 1 1,0 0-1,-21 20 279,3-11-17,0-2 0,-32 11 0,-20 10 309,100-30-754,-15 2 214,35-3 1,-36 0-83,1 1 1,0 0 0,0 2 0,-1-1-1,1 2 1,0 0 0,-1 0 0,26 9-1,-38-10 47,-1-1 0,0 0 0,0 1 0,0-1 0,0 1 0,-1-1 0,1 1 0,0 0 0,0-1 0,0 1 0,0 0 0,-1 0 0,1 0 0,0-1 0,-1 1 0,1 0 0,0 0 0,-1 0 0,1 0 0,-1 0 0,0 0 0,1 0 0,-1 0 0,0 0 0,1 0 0,-1 1 0,0-1 0,0 0 0,0 0 0,0 0 0,0 0 0,0 0 0,-1 0 0,1 0 0,0 0 0,0 0 0,-1 0 0,1 0 0,-1 0 0,1 0 0,-1 0 0,1 0 0,-1 0 0,0 0 0,1 0 0,-1 0 0,0 0 0,0-1 0,1 1 0,-1 0 0,0-1 0,-2 2 0,-3 3 42,0 0 0,-1 0 0,0 0 0,0-1 0,-13 6 0,-11 4 186,0-2 0,0-1 0,-1-1 0,-1-2 0,1-2 0,-48 4 0,79-10-378,1 0 83,0 0 1,0 0-1,0 0 0,0 0 1,0 0-1,0 0 0,0-1 0,0 1 1,0 0-1,0 0 0,0 0 1,0 0-1,0 0 0,0-1 0,0 1 1,0 0-1,0 0 0,0 0 0,0 0 1,0 0-1,0-1 0,0 1 1,0 0-1,0 0 0,0 0 0,0 0 1,0 0-1,-1 0 0,1 0 1,0-1-1,0 1 0,0 0 0,0 0 1,0 0-1,0 0 0,0 0 0,0 0 1,-1 0-1,1 0 0,0 0 1,0 0-1,0 0 0,0-1 0,0 1 1,-1 0-1,1 0 0,0 0 1,0 0-1,0 0 0,0 0 0,0 0 1,0 0-1,-1 0 0,1 0 0,0 1 1,13-12-5974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1 678 480,'0'0'13063,"9"3"-11466,0-1-1360,0-1 1,0 0-1,0-1 1,0 0 0,0 0-1,0-1 1,0 0-1,0-1 1,-1 0 0,12-3-1,100-40 879,-65 22-697,521-170 1675,8 32-1999,-175 50-234,45-28 261,-445 137-1031,-23 7 21,-29 7-2269,5-2-1914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12492,'0'0'3304,"6"-8"-1830,37-44 349,51-48 0,48-57-1439,-116 119-290,-4 7 288,-14 25 616,-9 8-991,-3 15 122,1 0 0,0 0 0,1 0 0,1 34 0,2-45-146,0-1 0,0 0-1,0 0 1,0 0 0,1 0 0,0 0-1,0-1 1,0 1 0,1 0-1,-1-1 1,1 0 0,0 1-1,1-1 1,-1 0 0,1-1 0,-1 1-1,1-1 1,0 1 0,0-1-1,1 0 1,5 3 0,19 9-2173,-9-9-2170,-10-4-1214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7944,'0'0'9315,"10"-8"-8370,9-6-761,1 0 0,0 2 0,1 0 1,1 1-1,27-10 0,-7 6-65,0 2 0,1 1 1,0 3-1,0 1 0,68-3 0,-110 11-130,1 0-1,-1 0 1,1 1-1,-1-1 1,1 0-1,-1 1 1,1-1-1,-1 1 1,1-1-1,-1 1 1,0 0-1,1 0 1,-1 0-1,0-1 1,0 1-1,0 0 1,1 0-1,-1 1 1,0-1-1,0 0 1,0 0-1,-1 0 1,1 1-1,0-1 1,0 0-1,-1 1 1,1-1-1,-1 1 1,1-1-1,-1 1 1,0-1-1,1 1 1,-1-1-1,0 1 1,0-1-1,0 1 1,0-1-1,0 1 1,-1-1-1,1 1 1,0-1-1,-1 1 1,0 1-1,0 4 32,0-1-1,-1-1 0,0 1 0,0 0 1,0 0-1,-1-1 0,0 1 1,0-1-1,0 0 0,-5 5 1,6-7-54,0 0 0,0 0 0,-1-1 0,0 1 0,1-1 0,-1 0 0,0 0 0,0 0 0,0 0 1,0 0-1,0-1 0,-1 0 0,1 1 0,0-1 0,-1 0 0,-6 1 0,10-3 37,0 1-1,-1 0 0,1-1 1,0 1-1,0 0 1,0-1-1,0 1 1,-1 0-1,1-1 1,0 1-1,0-1 1,0 1-1,0 0 0,0-1 1,0 1-1,0-1 1,0 1-1,0 0 1,0-1-1,0 1 1,0-1-1,1 1 0,-1 0 1,0-1-1,0 1 1,0 0-1,0-1 1,1 1-1,-1 0 1,0-1-1,0 1 0,1 0 1,-1-1-1,0 1 1,0 0-1,1-1 1,9-13 344,-8 12-194,0 1 0,0-1 0,0 1-1,0 0 1,1-1 0,-1 1 0,0 0 0,0 1 0,1-1 0,-1 0 0,1 1 0,-1-1 0,4 0 0,-6 1-79,0 3-2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11627,'0'0'5643,"12"-6"-4501,299-126 3451,-16 7-2321,-219 89-2037,127-82 0,-187 104-225,-13 10-292,0 1 0,0 0 1,0 0-1,1 1 0,-1-1 0,1 1 0,-1 0 1,1 0-1,5-2 0,-9 6-3857,-1 8 110,-5-1-941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1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 13100,'0'0'3887,"8"-4"-2681,20-9 192,1 2-1,58-17 0,-71 24-1219,1 1-1,0 0 0,0 1 1,0 1-1,0 0 0,0 2 1,23 2-1,-38-3-177,-1 0 0,0 1 0,0-1 0,0 0 0,0 1 1,1-1-1,-1 1 0,0-1 0,0 1 0,0-1 0,0 1 0,0 0 0,0-1 0,0 1 1,0 0-1,-1 0 0,1 0 0,0 0 0,0 0 0,-1 0 0,1 0 0,0 0 0,-1 0 0,1 0 1,-1 0-1,1 0 0,-1 0 0,0 1 0,0-1 0,1 0 0,-1 0 0,0 0 0,0 0 1,0 1-1,0-1 0,0 0 0,-1 0 0,1 0 0,0 1 0,0-1 0,-1 0 0,1 0 1,-1 0-1,1 0 0,-2 2 0,0 3 48,-1 0 0,0 0 0,-1 0 0,0 0 0,0-1 0,-8 9 1,-18 15 249,-1-2 0,-1-1 0,-1-2 0,-2-1 0,0-2 1,-59 27-1,74-43-245,25-14-410,30-18-530,-20 16 717,1 0 0,0 1-1,1 1 1,0 1-1,0 0 1,1 1 0,0 1-1,0 1 1,1 1 0,0 0-1,36-2 1,-53 7 214,0-1 1,0 1 0,0 0-1,0 0 1,0 0-1,0 0 1,0 0 0,0 0-1,0 0 1,-1 1-1,1-1 1,0 1 0,-1-1-1,1 1 1,-1 0-1,0 0 1,1-1-1,-1 1 1,0 0 0,0 0-1,0 0 1,-1 0-1,1 1 1,1 3 0,-1-4 80,0 1 0,0 0 0,0 0 0,1-1 0,-1 1 0,1 0 0,0-1 0,0 0 0,-1 1 0,4 1 0,-4-3-110,1-1 0,-1 1 0,0-1-1,1 0 1,-1 1 0,1-1 0,-1 0 0,1 0 0,-1 0 0,1 0 0,-1 0 0,0 0 0,1 0 0,-1-1 0,1 1 0,-1-1 0,1 1 0,-1-1 0,0 1 0,1-1 0,-1 0-1,0 1 1,0-1 0,1 0 0,-1 0 0,2-2 0,2-1-138,-1 0 0,1 0 0,-1 0 0,0 0 0,0-1 0,0 0 0,-1 1 0,0-1 0,0-1 0,0 1 0,0 0 0,-1-1 0,0 0 0,3-9 0,-3 3-1509,0 0 1,0 0 0,-1-21 0,-1-8-8491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10442,'0'0'5990,"64"2"-4805,-11-2-192,13-6-161,13-5-319,6-4-225,4 0-192,-10-1-32,-2 3-32,-14 4-480,-15 1-993,-18-1-2307,-14 1-1761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15855,'0'0'3876,"8"-6"-2115,27-21-422,0-2 0,-2-1-1,41-48 1,-74 78-1326,0 0 0,0 0 0,0-1 0,0 1 0,0 0 0,0 0 1,0 0-1,0 0 0,0-1 0,0 1 0,0 0 0,0 0 0,0 0 0,0 0 1,0-1-1,0 1 0,0 0 0,0 0 0,1 0 0,-1 0 0,0 0 0,0-1 1,0 1-1,0 0 0,0 0 0,0 0 0,1 0 0,-1 0 0,0 0 0,0 0 1,0-1-1,0 1 0,0 0 0,1 0 0,-1 0 0,0 0 0,0 0 0,0 0 1,0 0-1,1 0 0,-1 0 0,0 0 0,0 0 0,0 0 0,0 0 0,1 0 1,-1 0-1,0 0 0,0 0 0,0 0 0,0 0 0,1 1 0,-1-1 0,0 0 1,0 0-1,0 0 0,0 0 0,0 0 0,1 0 0,-1 0 0,0 0 0,0 1 1,0-1-1,0 0 0,0 0 0,0 0 0,-1 18 102,-9 23-218,-15 58-226,21-59-3207,4-39 3401,0-1 0,0 0 1,0 0-1,0 0 0,0 0 0,0 0 0,0 1 0,0-1 0,0 0 0,0 0 0,0 0 0,0 0 0,0 0 1,0 1-1,0-1 0,0 0 0,0 0 0,0 0 0,0 0 0,1 0 0,-1 0 0,0 1 0,0-1 0,0 0 1,0 0-1,0 0 0,0 0 0,0 0 0,0 0 0,1 0 0,-1 0 0,0 1 0,0-1 0,0 0 0,0 0 1,0 0-1,0 0 0,1 0 0,-1 0 0,0 0 0,0 0 0,0 0 0,0 0 0,0 0 0,1 0 0,-1 0 1,0 0-1,0 0 0,0 0 0,0 0 0,0 0 0,1 0 0,-1 0 0,0 0 0,0 0 0,0-1 0,0 1 1,0 0-1,0 0 0,1 0 0,-1 0 0,0 0 0,0 0 0,0 0 0,0 0 0,0-1 0,0 1 1,0 0-1,0 0 0,10-9-8049</inkml:trace>
  <inkml:trace contextRef="#ctx0" brushRef="#br0" timeOffset="1">315 1 19218,'0'0'7463,"9"33"-11210,3-37-1058,-1-3-5477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13132,'0'0'4100,"82"5"-3235,-10-17-545,13-1 33,7-2-193,6 0-128,-12 1-993,-4-1-3363,-20-2-2466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9705,'0'0'2467,"0"-10"-1112,0 7-1242,0 0-1,0-1 1,0 1-1,1 0 1,0 0-1,-1 0 1,1 0-1,0 0 1,0 0-1,1 0 1,-1 1-1,1-1 1,-1 0-1,1 1 0,2-4 1,1 2 163,0 0 1,0 0-1,0 0 0,1 1 1,-1 0-1,1 0 0,0 0 1,12-3-1,19-6 89,1 1-1,1 1 0,0 3 1,0 1-1,1 2 0,-1 1 1,62 5-1,-98-2-367,1 0 0,-1 1 0,0-1-1,0 1 1,1 0 0,-1-1 0,0 1 0,0 1 0,0-1 0,0 0 0,0 1 0,0 0-1,0 0 1,-1-1 0,1 2 0,-1-1 0,3 2 0,-3-2 8,-1 0-1,0 1 1,0-1 0,0 0 0,0 0-1,-1 0 1,1 1 0,-1-1 0,1 0-1,-1 1 1,0-1 0,0 1 0,0-1-1,0 0 1,0 1 0,0-1 0,-1 0-1,0 3 1,-2 6 35,-1-1 0,0 0 0,-1-1 1,0 1-1,0-1 0,-1 0 0,-1 0 0,-10 12 0,5-9-34,7-7-6,0 1 1,0-1-1,0 1 1,0 0-1,1 0 0,0 1 1,0-1-1,1 1 1,-1 0-1,-2 9 1,6-15-5,0 1 0,1-1 0,-1 0 0,0 0 1,0 0-1,1 0 0,-1 1 0,1-1 0,-1 0 1,1 0-1,-1 0 0,1 0 0,0 0 0,-1 0 0,1 0 1,0 0-1,0 0 0,0-1 0,0 1 0,-1 0 1,1 0-1,0-1 0,1 1 0,-1-1 0,0 1 1,0-1-1,0 1 0,0-1 0,0 0 0,0 1 0,1-1 1,-1 0-1,0 0 0,0 0 0,3 0 0,52 3 52,-48-3-38,152-9-915,-54-8-4650,-68 9 889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11691,'0'0'1986,"60"5"-64,7-19-481,22-6 0,17-4-95,9-2-578,2 0-479,-7 1-193,-20 7-32,-16 2-64,-23 5-577,-17 5-640,-14 4-769,-15 1-2658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2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13677,'0'0'2370,"10"-3"-784,78-18-644,0 3 0,1 4 0,136-4 1,-219 18-953,0 0 0,-1 0 0,1 0 0,-1 1 0,1 0 0,-1 0 0,1 0 0,9 5 0,-14-6 6,0 1 1,0-1 0,-1 1 0,1-1-1,0 1 1,-1 0 0,1-1 0,0 1-1,-1 0 1,1-1 0,-1 1 0,1 0-1,-1 0 1,0 0 0,1 0 0,-1-1-1,0 1 1,1 0 0,-1 0 0,0 0-1,0 0 1,0 1 0,0 1 3,0-1 1,-1 1-1,0-1 0,1 1 1,-1-1-1,0 0 1,0 1-1,0-1 0,0 0 1,-1 0-1,-2 4 0,-4 4 48,0 0-1,-1-1 1,-1 0-1,1-1 0,-1 0 1,-15 10-1,-74 38 341,68-39-24,12-9-45,16-7-259,-1 0 0,0 1-1,0-1 1,1 1 0,-1 0 0,1 0 0,0 1 0,-1-1-1,1 1 1,-4 4 0,11-6-67,0 1 0,0-1 0,1 0 0,-1 0 0,1-1 0,-1 1 0,0-1 0,1 0 0,6-1 0,-10 1 18,7 0 35,141 8-494,-134-6 319,0 0 0,-1 1 0,1 1 0,-1 0 0,0 1-1,-1 1 1,1 0 0,13 8 0,-24-12 119,0-1 0,0 1 0,-1 0 0,1 0 1,0 1-1,-1-1 0,0 0 0,1 1 0,-1 0 0,0-1 0,0 1 0,-1 0 0,1 0 0,0 0 0,-1 0 0,0 0 0,0 0 0,0 1 1,0-1-1,0 0 0,-1 1 0,1-1 0,-1 0 0,0 1 0,0-1 0,0 0 0,-1 1 0,1-1 0,-1 0 0,0 1 0,0-1 0,0 0 1,0 0-1,0 0 0,-1 0 0,1 0 0,-1 0 0,-4 5 0,-2 3 82,0 0 0,-1-1 0,-1 0 0,0 0 0,0-1 0,0-1 1,-1 1-1,-16 8 0,2-4 176,0-1 1,0-2-1,-1 0 1,-1-1-1,1-2 0,-1-1 1,-1 0-1,1-3 1,-1 0-1,0-1 1,1-2-1,-32-4 0,57 4-408,0 0 0,0 0 0,0-1 0,0 1 0,0-1 0,1 1-1,-1-1 1,0 0 0,0 0 0,0 0 0,0 0 0,1 0 0,-1 0-1,0 0 1,1-1 0,-1 1 0,1 0 0,0-1 0,-1 0-1,1 1 1,0-1 0,0 0 0,-1-1 0,-3-21-5953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3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2284 94 6406,'-11'-1'293,"-1"0"1,1-1-1,0 0 0,-19-7 0,18 5-156,1 1 0,0 0 0,-1 1 0,-21-1 0,-55 6 38,43-1 362,-59-4 1,71 0-372,-1 1 0,1 2 0,-1 1 0,1 2 0,0 1 1,0 2-1,-32 11 0,26-7-157,-559 186 532,561-180-513,1 2 0,0 1 0,2 2 0,-38 30 1,-119 115 49,157-136-4,1 1-26,2 2 0,1 1 0,2 2 1,-43 71-1,-70 172 128,94-182-160,25-59 1,3 1 1,1 1 0,2 0 0,2 1 0,-16 80 0,22-20-27,3 108 0,3-36 32,-1-108 40,4 0 0,2 0 0,3 0 1,3 0-1,18 67 0,-5-43-25,30 95 90,-43-159-110,2 0 0,0-1 0,1 0 0,30 42 0,-31-53-9,1-1 0,1 0 0,0 0 0,0-1 0,2-1 0,-1 0 0,1-1 0,1-1 0,22 10 0,20 5 20,84 24-1,-7-3-9,-75-20 1,0-4 1,1-2-1,1-3 0,1-2 1,124 10-1,332-23 274,-471-6-291,1-2 0,80-22-1,94-43 14,-1 0-8,325-118 19,-284 59-22,-176 84-5,-62 34-4,-1-1 1,0-2-1,-1 0 0,-1-1 1,0-1-1,-2-2 0,0 0 1,-1 0-1,-1-2 0,-1-1 1,-1 0-1,-1-1 0,-1 0 1,-1-1-1,18-53 0,-12 13 20,-3-1 0,-2 0 0,-4-1 0,-3 0 0,-1-93 0,-9 86 154,-4 0-1,-2 0 1,-4 1-1,-3 0 1,-4 2-1,-2 0 1,-38-82-1,-33-63-65,-151-254 1,222 434-32,-2 1 1,-1 1 0,-2 1 0,-1 1 0,-2 2 0,-1 1 0,-1 1-1,-1 2 1,-2 1 0,0 1 0,-74-34 0,40 25 94,-1 4 1,-1 2-1,-2 4 1,0 3-1,-2 3 0,0 4 1,0 3-1,-120-2 1,122 12-157,-170 4 130,196-1-117,1 3 1,1 1-1,-55 16 1,93-21-39,1 0 0,-1 0 1,0 1-1,1 0 0,-1 1 0,1-1 0,0 1 0,0 0 1,-7 7-1,9-7-392,2-1 0,-1 1 0,0 0 0,1 0 0,-1 0 0,1 0-1,0 0 1,1 1 0,-1-1 0,1 1 0,-1-1 0,2 1 0,-1-1 0,0 1 0,1 6 0,-1 6-4677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6:4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2173 260 7431,'-141'-39'1084,"-2"8"-1,-1 5 1,0 7 0,-247-2-1,337 23-989,1 3 0,0 1 0,0 3 0,1 3-1,-71 24 1,47-8 46,2 3 0,-134 78 0,162-81-125,2 1 1,1 3 0,1 2-1,2 1 1,2 2-1,-44 54 1,67-72 19,1 0-1,0 1 1,2 0 0,1 1-1,0 0 1,2 0 0,0 2 0,1-1-1,1 1 1,2 0 0,0 0-1,1 0 1,2 1 0,0 0 0,2-1-1,3 37 1,0-43-13,2 0 0,0-1 0,0 1 0,2-1 0,0 0 0,1-1 0,0 1 0,2-2 0,-1 1 0,2-1 0,0-1 0,1 0 0,0-1-1,14 12 1,10 6 11,1-2-1,2-1 1,0-2-1,44 21 0,4-6 88,1-4 0,1-3 1,3-5-1,0-3 0,145 19 0,-60-25 74,1-7 0,184-13 0,-171-14 173,0-8 0,-2-8 0,205-62 0,53-48-165,-401 122-204,-1-1 0,-1-3 0,-1-1 0,-1-2 0,-1-2 1,-1-2-1,51-50 0,-75 62 13,0 0 0,0-1 0,-2-1 0,0 0 0,-2-1 1,0 0-1,-2-1 0,0 0 0,-1-1 0,6-26 0,-11 34 21,-2 0-1,1 0 1,-2 0-1,0-1 1,-1 1-1,0 0 0,-2-1 1,1 1-1,-2 0 1,0 0-1,-1 0 1,0 1-1,-1-1 1,-1 1-1,0 0 0,-1 0 1,-10-13-1,1 5-3,-1 0-1,-1 1 1,-1 1 0,-1 1-1,-1 1 1,-1 1-1,-29-19 1,-9 0-21,-107-48 0,19 23-225,-3 7 0,-1 6-1,-3 7 1,-1 7 0,-2 6 0,0 8-1,-2 6 1,-261 11 0,215 26-4341,122-13 475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6:5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 45 6694,'-11'-6'310,"-1"0"-90,0 0 1,0 1 0,-1 0-1,0 1 1,0 0-1,0 1 1,0 1-1,0 0 1,-1 1-1,1 0 1,-1 1-1,-24 3 1,23 1-72,0 0 0,1 1 0,-1 0 0,1 1 0,1 1 1,-1 0-1,1 1 0,0 0 0,1 1 0,0 1 0,0 0 0,1 0 1,0 1-1,1 1 0,1 0 0,-13 18 0,2 3 38,0 0 0,2 2 0,2 0 0,1 1 0,-14 50-1,13-26-24,2 1 0,3 0 0,2 1 0,3-1 0,3 2 0,3-1 0,2 0 0,18 105 0,-12-131-176,3-1 0,0 1 0,3-2 0,1 0 0,1-1 0,2 0 0,1-1 0,1-1 1,2-1-1,1-1 0,45 43 0,-52-57-61,2-1-1,-1 0 1,2-2 0,0 0-1,0 0 1,1-2 0,1-1 0,42 14-1,-46-19-2,0-1-1,1 0 0,-1-1 0,1-1 1,-1-1-1,1 0 0,0-1 0,-1-1 0,1-1 1,-1 0-1,0-2 0,25-8 0,-19 2 96,-1 0-1,0-1 1,0-1-1,-2-2 1,1 0 0,-2-1-1,0 0 1,-1-2-1,-1 0 1,0-1-1,-1-1 1,-2-1-1,17-28 1,-2-5 388,-2 0 0,-2-2 1,-3-1-1,21-82 1,-24 62 245,19-152 1,-35 188-490,-1-1 1,-2 0 0,-2 0 0,-2 1-1,-12-58 1,13 86-96,-1 0 0,-1 0 0,0 0 0,0 0 0,-1 1 1,-1 0-1,0 0 0,-1 0 0,-12-13 0,13 18-56,0 0 1,-1 0 0,1 0-1,-2 1 1,1 0-1,-1 1 1,1 0-1,-2 0 1,1 1 0,0 0-1,-1 1 1,0 0-1,-13-2 1,-12 1-305,-1 2 0,0 1 0,0 2-1,1 2 1,-1 1 0,-56 14 0,-40 4-1867,131-22 2112,-6 1-383,0 0-1,0 0 1,0-1 0,-1 0 0,1 0-1,0-1 1,0 0 0,-8-2 0,-8-13-4438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7:0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604 172 1666,'0'0'2114,"-1"-8"-1901,-3-123 4101,3 130-4206,0 0 0,0 0 1,0 0-1,1-1 1,-1 1-1,0 0 1,0 1-1,-1-1 0,1 0 1,0 0-1,0 0 1,0 1-1,-1-1 1,1 0-1,0 1 1,0-1-1,-1 1 0,1 0 1,-1-1-1,1 1 1,0 0-1,-2 0 1,-43-8 1226,36 7-952,-4-2-267,0 1 0,0 0 1,0 1-1,0 1 1,0 0-1,-1 1 1,1 1-1,0 0 1,0 1-1,0 0 1,1 2-1,-1-1 1,1 1-1,0 1 1,0 0-1,1 1 1,0 1-1,0 0 1,0 0-1,1 1 0,-17 17 1,7-3-62,1 1-1,0 0 1,2 1 0,1 1 0,1 1-1,1 0 1,1 1 0,2 1-1,0 0 1,3 0 0,0 1 0,2 1-1,1-1 1,1 1 0,-1 56-1,7-60-49,0-1-1,1 1 1,2-1-1,1 0 1,0 0-1,2 0 1,2-1-1,0 0 0,1-1 1,1 0-1,23 35 1,-19-36-17,1 0 0,1 0 1,1-2-1,1 0 0,1-2 0,1 0 1,45 32-1,-55-44 5,0 0 0,0-1 0,1-1 0,-1 0 0,1 0 0,0-1 0,1-1 0,-1 0 0,1 0-1,-1-1 1,1-1 0,0 0 0,-1-1 0,1 0 0,0-1 0,-1-1 0,1 0 0,0 0 0,21-9 0,-18 4 26,-1-1 0,0 0 1,0-2-1,-1 0 0,0 0 0,-1-1 0,0-1 1,-1 0-1,0-1 0,-1 0 0,0-1 0,-1 0 1,8-17-1,14-26 478,-4-1 1,23-65 0,-36 89-371,-2 0-1,-2-1 1,-1 0 0,-2-1 0,-1 1 0,-2-2 0,-1 1 0,-3-71 0,-3 98-96,0 0 0,0 1 0,-1-1 0,-1 0-1,1 1 1,-1 0 0,0 0 0,-1 0 0,0 1 0,-1-1 0,1 1 0,-1 0-1,0 1 1,-1-1 0,0 1 0,0 0 0,0 1 0,-1 0 0,1 0 0,-17-7-1,6 4-411,0 0-1,-1 1 0,0 0 1,0 2-1,0 0 0,-1 1 1,0 1-1,-30 0 0,44 3-174,1 0 0,-1 0 1,0 1-1,1 0 0,-1 0 0,-9 3 0,-3 4-3373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7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474 130 3844,'0'0'971,"1"-10"81,1 2-982,3-42 2050,-4 48-1988,-1 1-1,0-1 0,0 0 1,-1 0-1,1 1 1,0-1-1,0 0 1,-1 0-1,1 1 0,-1-1 1,0 0-1,1 1 1,-1-1-1,0 0 1,0 1-1,0-1 0,0 1 1,0 0-1,0-1 1,-1 1-1,1 0 1,0 0-1,-1 0 0,1 0 1,-1 0-1,-1-1 1,-9-3 98,0 1 0,-1 1 0,1 0 0,-1 1 0,0 0 0,0 1 0,0 1 0,1 0 0,-1 0 0,0 1 0,0 1 0,0 0 0,1 1 0,-1 0 0,1 1 0,0 1 0,0 0 0,0 0 0,1 1 0,0 0 0,0 1 0,0 1 0,1 0 0,-12 11 0,7-4-220,1 0-1,1 1 0,0 1 0,2 0 0,0 1 0,0 0 1,2 0-1,0 1 0,1 0 0,1 1 0,1 0 0,1 0 1,0 0-1,-1 30 0,4-4-2,2 0 0,2 0 1,3 1-1,1-1 0,2-1 0,3 0 1,1 0-1,2-1 0,2 0 0,2-2 1,2 0-1,2-1 0,49 71 0,-61-99-8,-1-1 0,1 0-1,1-1 1,0 0 0,1-1-1,0 0 1,0-1 0,1-1-1,1 1 1,19 8 0,-24-14 1,-1 1 1,1-2-1,-1 1 1,1-1-1,0 0 1,0-1-1,0 0 1,0-1-1,0 1 1,0-2-1,1 1 1,-1-1-1,0-1 1,-1 0-1,1 0 1,0-1-1,0 0 0,15-8 1,-5 0 19,-1-1 0,-1-1 0,0-1 0,-1 0 0,0-1 0,-2-1 0,1 0 0,-2-1 0,0-1 0,-1 0 0,15-31 0,-7 8 100,-2-2-1,-2 0 1,-2-1-1,13-64 1,-20 70 17,-1 0 0,-2-1-1,-2 1 1,-1-1 0,-2 0 0,-2 1 0,-9-46-1,8 65-11,-1-1-1,0 1 0,-2 0 0,0 0 0,-1 1 0,-1 0 0,0 0 0,-2 1 0,0 0 1,-1 1-1,0 0 0,-1 1 0,-1 0 0,-1 1 0,-24-18 0,29 26-20,0 0 0,0 1-1,0 1 1,-1-1-1,1 2 1,-1-1 0,0 2-1,0-1 1,0 2 0,-1-1-1,-21 1 1,23 2-334,0-1-1,0 2 1,0-1 0,0 2 0,-18 5 0,22-6-656,0 1 0,0 0 0,0 0 1,1 1-1,-1 0 0,1 0 0,0 0 1,0 0-1,-6 7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22 116 5637,'0'0'2723,"-4"-7"-2227,1 0-271,0-1-1,1 1 0,-1 0 0,1-1 0,1 1 1,-1-1-1,1-13 0,4 20-193,0 0 0,0 0 0,0 0 0,0 0 0,0 0 0,0 1 0,1-1 0,-1 1 0,0 0 0,0 0 0,1 0 0,-1 0 0,4 1 0,1-1 0,357 14 577,846-31 2590,-667 15-3075,646 6 763,-942 4-988,208 2 631,-327-13-1161,192-30-1,-312 30-974,-7-5-1148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18770,'0'0'7810,"-7"14"-7735,-21 31 107,-2 0 1,-2-2 0,-60 62 0,68-79-163,10-11-98,0-1 0,-29 23 0,32-32-1735,11-5 1632,0 0 0,-1 0 0,1 0 0,0 0 0,-1 0 0,1 0-1,0 0 1,0 0 0,-1-1 0,1 1 0,0 0 0,-1 0 0,1 0-1,0 0 1,0 0 0,-1-1 0,1 1 0,0 0 0,0 0 0,-1-1 0,1 1-1,0 0 1,0 0 0,0-1 0,0 1 0,-1 0 0,1-1 0,0 1-1,0 0 1,0 0 0,0-1 0,0 1 0,0 0 0,0-1 0,0 1-1,0 0 1,0-1 0,-2-18-7885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72 140 11435,'0'-10'1468,"0"5"-1051,2-1-55,-2 1 1,1-1-1,-1 1 1,0-1-1,0 0 1,0 1-1,-1-1 1,0 1-1,0-1 1,-3-8-1,4 14-307,0 0 0,0 0 0,-1 0 0,1-1 0,0 1 0,0 0 0,0 0 0,0 0 0,-1-1 0,1 1 0,0 0 0,0 0 0,-1 0 0,1 0 0,0 0 0,0 0 0,-1 0 0,1-1 0,0 1 0,0 0 0,-1 0 0,1 0 0,0 0 1,0 0-1,-1 0 0,1 0 0,0 0 0,0 0 0,-1 0 0,1 0 0,0 1 0,0-1 0,-1 0 0,1 0 0,0 0 0,0 0 0,-1 0 0,1 0 0,0 1 0,0-1 0,-9 12 556,-2 17-520,-3 37 172,3 2 1,4 0 0,2 0-1,4 69 1,1-129-247,0-1 0,0 1 0,1-1 0,0 1 0,1-1-1,-1 0 1,1 1 0,1-1 0,-1 0 0,1 0 0,4 7 0,-5-11 1,0-1 1,1 0-1,-1 1 1,0-1-1,1 0 1,-1 0-1,1 0 1,0 0-1,-1-1 1,1 1-1,0-1 1,0 0 0,0 0-1,0 0 1,0 0-1,0 0 1,1 0-1,-1-1 1,0 0-1,0 1 1,0-1-1,1-1 1,-1 1-1,0 0 1,0-1-1,0 1 1,0-1-1,0 0 1,4-2-1,5-1 79,0-1 0,-1-1 0,1 0 0,-1 0 0,0-1-1,-1-1 1,0 0 0,15-14 0,6-9 86,31-41 1,-41 45-135,-1 0 0,-2-1 0,19-37 0,-30 50 167,0 0 0,-1-1 0,-1 1 0,-1-1 0,0-1 0,-1 1 0,0 0 0,0-22 0,-4 45-231,2 1-1,-1-1 1,1 0-1,0 1 1,0-1-1,1 0 1,0 0-1,0 0 1,0 0-1,6 9 1,-6-13 15,0 0 1,0 0 0,1-1-1,-1 1 1,1-1 0,-1 1-1,1-1 1,0 0-1,0 0 1,0-1 0,0 1-1,1 0 1,-1-1 0,0 0-1,1 0 1,-1 0-1,0 0 1,1 0 0,-1-1-1,1 0 1,-1 1 0,1-1-1,0-1 1,5 0 0,-5 1 25,-1 0 1,1-1 0,0 0 0,0 0 0,-1 0 0,1 0 0,-1-1 0,1 1 0,-1-1 0,0 0 0,1 0 0,-1 0 0,0 0-1,0-1 1,-1 1 0,1-1 0,0 0 0,3-4 0,-3 1 87,1 0-1,-1 1 1,0-1-1,-1 0 1,0 0-1,0-1 1,0 1-1,0 0 1,-1-1-1,0-9 1,0 9-114,0 0 1,-1 0-1,0 0 1,-1 0 0,0 0-1,0 0 1,0 0-1,-1 1 1,1-1-1,-2 0 1,1 1-1,-1-1 1,0 1 0,0 0-1,-1 0 1,0 0-1,0 1 1,0-1-1,-1 1 1,0 0-1,-7-6 1,13 11-163,-1 1 0,0-1 0,0 0 0,0 0-1,0 1 1,0-1 0,0 0 0,0 0 0,0 1 0,0-1 0,0 0 0,0 0 0,0 1 0,0-1 0,0 0 0,0 0-1,0 1 1,0-1 0,0 0 0,0 0 0,0 1 0,-1-1 0,1 0 0,0 0 0,0 0 0,0 1 0,0-1 0,-1 0-1,1 0 1,0 0 0,0 1 0,0-1 0,-1 0 0,1 0 0,0 0 0,0 0 0,0 0 0,-1 0 0,1 1 0,0-1-1,0 0 1,-1 0 0,1 0 0,0 0 0,0 0 0,-1 0 0,1 0 0,0 0 0,0 0 0,-1 0 0,1 0 0,0 0-1,0 0 1,-1-1 0,1 1 0,0 0 0,0 0 0,-1 0 0,1 0 0,0 0 0,0 0 0,0-1 0,-1 1 0,1 0-1,0 0 1,0 0 0,-1-1 0,1 9-5872,-3 0-1718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12780,'0'0'5830,"-6"10"-4934,1 3-700,0 0-1,1-1 0,0 1 0,1 1 1,1-1-1,-2 18 0,3-27-150,1 1 0,-1-1 0,1 1 0,0 0 0,1-1 0,-1 1 0,1 0 0,0-1 0,0 1 0,0-1 0,0 1 0,1-1 0,0 0 0,0 0 0,0 0 0,0 0-1,1 0 1,0 0 0,0 0 0,0-1 0,0 1 0,0-1 0,0 0 0,1 0 0,5 3 0,-6-4 55,0-1-1,0 0 1,1 0-1,-1 0 1,0-1-1,0 1 1,0-1 0,0 0-1,1 0 1,-1 0-1,0 0 1,0 0-1,1-1 1,-1 1-1,0-1 1,0 0-1,0 0 1,0 0 0,0-1-1,0 1 1,0-1-1,-1 1 1,1-1-1,0 0 1,-1 0-1,1 0 1,-1 0 0,0-1-1,0 1 1,4-5-1,4-7 232,-1 1 0,0-2 0,0 1 0,8-22 0,-15 36-255,1 9-1,3 23 53,1 2-60,-6-30-70,0 0 0,1-1 1,-1 1-1,1-1 1,0 0-1,0 1 0,0-1 1,0 0-1,1 0 1,-1 0-1,1-1 0,0 1 1,0-1-1,0 1 0,0-1 1,0 0-1,0 0 1,7 3-1,-7-5 2,-1 1-1,1 0 1,0-1 0,-1 0 0,1 0 0,0 0-1,-1 0 1,1 0 0,0-1 0,-1 1-1,1-1 1,0 1 0,-1-1 0,1 0-1,-1 0 1,1 0 0,-1 0 0,0-1-1,1 1 1,-1-1 0,0 1 0,0-1-1,0 0 1,0 0 0,0 0 0,-1 0 0,4-4-1,1-3-55,-1 0 0,0-1 0,0 0 0,0 0 0,-2-1 0,1 1 0,-1-1 0,-1 1 0,0-1 0,0 0 0,0-18 0,-1 18-398,0 10 126,-1-1 1,1 1 0,0 0-1,0-1 1,0 1-1,0 0 1,1 0 0,-1 0-1,0 0 1,0 0-1,1 0 1,-1 0 0,1 0-1,-1 0 1,1 1-1,-1-1 1,1 1-1,-1-1 1,1 1 0,0-1-1,1 1 1,11-5-3232,5-7-2132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88 12908,'0'0'6604,"-7"6"-5638,3-3-908,1 0-1,0 0 1,0 0-1,0 0 1,0 0-1,1 1 1,-1 0 0,1-1-1,0 1 1,0 0-1,0 0 1,0 0-1,1 0 1,0 0-1,0 1 1,0-1 0,0 0-1,1 0 1,-1 1-1,1-1 1,0 1-1,1 5 1,3 54 18,2 1 0,17 68 0,-5-24-74,-6-21 35,-8-79 411,1-14 780,1-16 299,-6-3-1222,0-1 0,-2 1 0,-1-1 0,0 1 0,-2 0 0,-15-43 0,20 67-311,0 0 0,0-1 0,0 1 0,0 0-1,0 0 1,1-1 0,-1 1 0,0 0 0,0 0-1,0-1 1,0 1 0,0 0 0,0 0 0,0-1-1,0 1 1,1 0 0,-1 0 0,0-1 0,0 1-1,0 0 1,1 0 0,-1 0 0,0-1 0,0 1 0,0 0-1,1 0 1,-1 0 0,0 0 0,0 0 0,1 0-1,-1-1 1,0 1 0,0 0 0,1 0 0,-1 0-1,0 0 1,1 0 0,-1 0 0,0 0 0,0 0 0,1 0-1,-1 0 1,0 0 0,0 0 0,1 0 0,-1 1-1,0-1 1,1 0 0,-1 0 0,0 0 0,0 0-1,0 0 1,1 1 0,-1-1 0,0 0 0,0 0-1,1 0 1,-1 0 0,0 1 0,29 10-1,-14-5 1,-5-2-15,1-1 1,0 0-1,0-1 0,0-1 0,1 1 1,-1-2-1,0 0 0,0 0 1,1-1-1,-1 0 0,0-1 0,0 0 1,0-1-1,0 0 0,15-7 1,-20 6 38,1 1 0,-1-1-1,0 0 1,-1-1 0,1 1 0,-1-1 0,1 0 0,-1 0 0,-1-1 0,1 0 0,-1 0 0,0 0 0,-1 0 0,1 0 0,-1-1 0,0 0 0,-1 0 0,0 1 0,0-1 0,0-1 0,-1 1-1,0 0 1,0 0 0,-1-13 0,-21 38 100,17-11-104,0 0 0,0 0-1,1 1 1,0-1 0,1 1 0,-1 0 0,1-1 0,1 1 0,0 0 0,0 0 0,0 15 0,1-21-9,1 1 0,-1 0 1,1 0-1,0 0 0,-1-1 0,1 1 1,1 0-1,-1-1 0,0 1 1,0-1-1,1 1 0,0-1 1,-1 0-1,1 0 0,0 0 0,0 1 1,0-2-1,0 1 0,1 0 1,-1 0-1,0-1 0,1 1 1,-1-1-1,1 0 0,0 0 0,-1 0 1,1 0-1,0 0 0,-1 0 1,1-1-1,0 0 0,0 1 1,0-1-1,0 0 0,4-1 0,1 1 25,-1 0 0,1-1 0,-1 0 0,0-1 0,1 1-1,-1-1 1,0-1 0,0 1 0,0-1 0,0-1-1,0 1 1,8-7 0,-5 2 67,1-1-1,-1 0 0,0 0 1,-1-1-1,0 0 1,10-17-1,-5 4 138,-1 0 0,-1 0 0,-1-1 1,-1-1-1,-1 0 0,9-42 0,-15 53-138,-1 0 0,-1 0 0,0-1 0,-1 1 0,-1-21 0,1 34-98,-1 0-1,1 0 1,0 1-1,0-1 1,0 0-1,-1 0 1,1 0-1,0 1 1,-1-1-1,1 0 1,-1 0-1,1 1 1,-1-1-1,1 0 1,-1 1-1,1-1 1,-1 0-1,0 1 1,1-1-1,-1 1 1,0-1-1,1 1 1,-1-1-1,0 1 0,0 0 1,0-1-1,1 1 1,-1 0-1,0 0 1,0 0-1,0-1 1,0 1-1,0 0 1,1 0-1,-1 0 1,0 0-1,0 0 1,0 1-1,0-1 1,0 0-1,1 0 1,-1 1-1,0-1 1,0 0-1,-1 1 1,-2 1-18,1-1 0,-1 1 0,1 0 1,-1 0-1,1 0 0,0 0 0,0 1 0,-5 5 1,-1 3 25,1 2 0,0-1 0,1 1 0,0 0 0,1 1 0,1-1 0,0 1 0,1 0 0,0 1 0,1-1 0,1 1 0,0-1 0,1 1 0,1 16 0,0-25-94,0 1 1,1-1-1,-1 0 1,1 1-1,1-1 1,-1 0-1,1 0 1,0 0-1,1 0 0,-1 0 1,1 0-1,0 0 1,0-1-1,1 0 1,0 1-1,0-2 1,0 1-1,1 0 1,-1-1-1,1 1 1,0-2-1,0 1 1,1 0-1,-1-1 0,1 0 1,0 0-1,-1 0 1,1-1-1,0 0 1,1 0-1,-1-1 1,0 0-1,1 0 1,6 0-1,-6 0-606,31 0-3532,-16-6-3079,-9-5-3131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3203,'0'0'19811,"0"8"-19854,0-6 34,0 1 1,0-1-1,0 1 0,0-1 1,0 0-1,0 1 1,1-1-1,-1 1 0,1-1 1,0 0-1,0 1 0,0-1 1,0 0-1,0 0 0,0 0 1,0 0-1,3 3 0,-2-3-73,1 0 0,0-1-1,0 1 1,0 0 0,0-1-1,0 0 1,0 0 0,0 0-1,0 0 1,1 0-1,-1-1 1,0 1 0,0-1-1,1 0 1,5-1 0,0 0 2,0 0 0,0-1 0,1-1 1,-1 1-1,-1-2 0,1 1 0,0-1 1,-1 0-1,0-1 0,0 0 0,0 0 1,0-1-1,-1 0 0,0 0 0,-1-1 0,12-13 1,-18 20 111,0-1 0,1 1 1,-1 0-1,0 0 0,1-1 0,-1 1 1,0 0-1,0 0 0,1-1 0,-1 1 1,0 0-1,1 0 0,-1 0 0,0 0 1,1 0-1,-1 0 0,0-1 0,1 1 1,-1 0-1,0 0 0,1 0 0,-1 0 1,0 0-1,1 0 0,-1 0 1,1 1-1,-1-1 0,0 0 0,1 0 1,-1 0-1,0 0 0,1 0 0,-1 0 1,0 1-1,0-1 0,1 0 0,-1 0 1,0 0-1,1 1 0,-1-1 0,0 0 1,0 1-1,1-1 0,-1 0 0,0 0 1,0 1-1,0-1 0,0 0 1,1 1-1,12 28 1033,-11-25-1383,-1 1 0,1-1 0,0 1 0,0-1 0,1 0 0,-1 0 0,1 0 0,0 0 0,7 7 0,3-7-4940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4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79 7527,'0'0'12172,"-4"2"-11089,3-2-1054,1 0-1,-1 0 1,1 0-1,-1 0 1,1 0-1,-1 0 1,1 0-1,-1 0 1,1 0-1,0 0 1,-1 1-1,1-1 1,-1 0-1,1 0 1,0 1-1,-1-1 1,1 0-1,0 1 1,-1-1-1,1 0 1,0 1-1,-1-1 1,1 0-1,0 1 1,0-1-1,-1 1 1,1-1-1,0 0 1,0 1-1,0-1 1,0 1-1,-1-1 1,1 1-1,0-1 1,0 1-1,0-1 1,0 1-1,0-1 1,0 0-1,0 1 1,0-1-1,1 1 1,-1-1-1,0 1 1,0-1-1,0 1 1,0-1-1,1 0 1,-1 1-1,0-1 1,0 1-1,1-1 1,-1 0-1,1 1 1,31 25 1078,-26-22-995,0-1 0,0 0-1,0-1 1,0 1 0,1-1 0,-1-1 0,1 1 0,-1-1 0,1 0-1,0-1 1,12 1 0,9-3 514,44-8-1,13-1-213,24 11-304,-42 2 25,1-4 0,120-17 1,-79 0-101,1 5 1,176 1 0,-179 13-15,201-27-1,-268 20-5,15-3 90,113-6 0,-168 16 84,-7 8-2807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29 11371,'0'0'11627,"-9"-7"-11163,6 5-447,0 0 0,0-1 0,0 1-1,-1 0 1,1 1 0,0-1 0,-1 1 0,1-1-1,-1 1 1,0 0 0,1 0 0,-1 1 0,0-1-1,0 1 1,1-1 0,-1 1 0,0 1 0,0-1 0,0 0-1,1 1 1,-1 0 0,0 0 0,1 0 0,-1 0-1,1 1 1,-7 3 0,7-4-8,-15 7 104,1 1 0,0 0 0,-23 17 0,37-24-100,0 0 0,0 1-1,1-1 1,-1 1 0,0-1-1,1 1 1,-1 0 0,1 0-1,0 0 1,0 0-1,0 1 1,1-1 0,-1 0-1,1 1 1,-1-1 0,1 1-1,0-1 1,1 1 0,-1 0-1,1-1 1,-1 1-1,1 0 1,0 0 0,0-1-1,1 6 1,0-8-17,0 1 0,0 0-1,1 0 1,-1 0 0,0-1 0,1 1 0,-1 0-1,1-1 1,-1 0 0,1 1 0,0-1 0,-1 0-1,1 0 1,0 0 0,0 0 0,0 0 0,0 0-1,0 0 1,0-1 0,0 1 0,0-1 0,0 1-1,0-1 1,4 0 0,61 2-243,-52-2 156,-12 0 38,-1 0 37,0 0-1,0 0 0,0 0 1,0 0-1,0 0 0,0 0 1,-1 0-1,1-1 0,0 1 1,0-1-1,0 1 0,0-1 1,-1 0-1,1 0 1,0 0-1,-1 0 0,3-2 1,-52 7 507,33 1-375,1 2 0,1 0-1,-1 0 1,1 1 0,0 1 0,1 0 0,0 1 0,-12 12 0,18-16 6,-1 1 1,2-1 0,-1 1-1,1 0 1,0 0 0,0 1-1,1 0 1,0 0 0,0 0-1,1 0 1,0 0 0,0 1-1,1-1 1,0 1 0,-1 12-1,3-19-116,0 0 0,1 0 0,-1 1 0,0-1 0,1 0 0,-1 0 0,1 0 0,0 1 0,0-1 0,0 0 0,0 0-1,0 0 1,0 0 0,1-1 0,-1 1 0,0 0 0,1 0 0,0-1 0,-1 1 0,4 1 0,-1 0-94,1 0 0,-1-1 1,1 0-1,0 0 0,0 0 0,0 0 0,1-1 1,7 2-1,0-1-1147,1-1 0,-1-1 0,0 0 0,1 0 0,-1-2 0,20-3 0,4-9-6644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7719,'0'0'14345,"-10"2"-13945,5-1-383,0 1 1,0-1-1,0 1 1,0 1-1,0-1 0,1 0 1,-1 1-1,1 0 1,-1 0-1,1 0 0,0 1 1,1 0-1,-1-1 1,0 1-1,1 0 0,0 1 1,0-1-1,0 1 1,1-1-1,0 1 0,-1 0 1,1 0-1,1 0 1,-1 0-1,1 0 0,-1 7 1,1-10-15,1-1 0,-1 1 0,1-1 0,-1 1 0,1 0 0,0-1 0,0 1-1,-1 0 1,1 0 0,0-1 0,1 1 0,-1 0 0,0-1 0,0 1 0,1 0 0,-1-1 0,1 1 0,-1-1 0,1 1 0,0-1 0,0 1 0,-1-1 0,1 1 0,0-1 0,0 0 0,1 1 0,-1-1 0,0 0 0,0 0 0,1 0 0,0 1 0,4 0 13,-1-1-1,0 0 1,1 0 0,-1 0-1,0-1 1,1 0 0,-1 0-1,7-1 1,12 0-7,7 1-311,38 1-341,-69-1 650,1 0-1,0 1 0,0-1 1,0 0-1,-1 1 1,1-1-1,0 1 0,-1-1 1,1 1-1,0-1 0,-1 1 1,1-1-1,0 1 0,-1 0 1,1-1-1,-1 1 1,1 0-1,-1-1 0,0 1 1,1 0-1,-1 0 0,0-1 1,1 1-1,-1 0 0,0 0 1,0 0-1,0 0 1,0-1-1,1 1 0,-1 0 1,-1 0-1,1 0 0,0 0 1,0-1-1,0 1 0,0 0 1,0 0-1,-1 0 1,1-1-1,0 1 0,-1 0 1,1 0-1,-1-1 0,1 1 1,-1 0-1,0 1 0,-25 35 1046,18-28-744,-1-1 0,-1 0 1,1-1-1,-1 0 0,-1 0 0,1-1 0,-1 0 1,0-1-1,-1 0 0,1-1 0,-1 0 0,0-1 1,0 0-1,-13 1 0,24-4-384,0 0-1,1 0 1,-1 0 0,0 0 0,0-1-1,1 1 1,-1 0 0,0 0-1,1-1 1,-1 1 0,0 0 0,1-1-1,-1 1 1,1 0 0,-1-1-1,1 1 1,-1-1 0,1 1 0,-1-1-1,1 1 1,-1-1 0,1 1-1,-1-1 1,1 0 0,0 1 0,-1-1-1,1 0 1,0 1 0,0-1-1,-1 0 1,1 1 0,0-1-1,0 0 1,0 1 0,0-1 0,0 0-1,0 0 1,0 1 0,0-1-1,0 0 1,0 1 0,1-1 0,-1 0-1,0 1 1,0-1 0,1 0-1,-1 1 1,0-1 0,1 0 0,1-4-1034,0 1 1,0-1 0,0 1-1,0 0 1,1 0-1,-1 0 1,5-4 0,15-13-7459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16143,'0'0'2344,"-5"12"-684,-6 20 227,-11 51 1,19-71-1692,0 0 0,2 0 1,-1 0-1,2 0 1,-1 0-1,2 0 1,-1 0-1,2 0 0,3 16 1,-4-26-222,-1 0 0,1 0-1,0 0 1,0-1 0,0 1 0,0 0 0,0-1 0,1 1 0,-1-1 0,0 1 0,1-1-1,-1 0 1,1 1 0,0-1 0,-1 0 0,1 0 0,0 0 0,-1 0 0,1 0 0,0-1 0,0 1-1,0-1 1,0 1 0,0-1 0,0 1 0,0-1 0,0 0 0,2 0 0,7-1-433,-1 0 1,1-1-1,-1 0 1,15-5-1,23-3-151,-47 11 641,0-1 0,0 1-1,0-1 1,-1 1 0,1 0-1,0 0 1,0-1 0,0 1 0,-1 0-1,1 0 1,0 0 0,-1 0 0,1 0-1,-1 0 1,1 0 0,-1 0-1,1 0 1,-1 0 0,0 0 0,0 0-1,1 0 1,-1 0 0,0 0 0,0 0-1,0 1 1,0-1 0,0 0-1,0 0 1,-1 0 0,1 0 0,-1 2-1,-7 39 1826,4-32-1467,-1 0-1,0-1 1,-1 1 0,0-1-1,-1-1 1,0 1-1,0-1 1,-16 14 0,19-18-311,0-1 1,-1 0-1,1 0 1,-1 0 0,0 0-1,0-1 1,0 1-1,0-1 1,0-1 0,0 1-1,0-1 1,-1 0-1,1 0 1,-1 0-1,1-1 1,0 0 0,-1 0-1,1 0 1,-9-2-1,13 2-191,-1-1 1,1 1-1,0-1 0,0 1 0,0-1 0,0 0 1,0 0-1,0 1 0,0-1 0,0 0 0,0 0 1,0 0-1,0 0 0,0 0 0,1 0 0,-1 0 1,0 0-1,1 0 0,-1-1 0,1 1 0,-1 0 1,1 0-1,0-1 0,-1 1 0,1 0 0,0 0 1,0-1-1,0 1 0,0 0 0,0-1 0,0 1 1,0 0-1,0 0 0,1-3 0,0 0-599,0 0 0,0 0 0,0 1 0,1-1 0,-1 0 0,1 0 0,0 1 0,0-1 0,4-5 0,15-12-5493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17328,'0'0'4244,"-2"11"-2455,-33 180 3267,30-152-4665,2-1 0,2 0-1,4 54 1,-3-91-439,0 1 0,0 0 0,0-1 0,0 1 0,1 0-1,-1-1 1,1 1 0,-1-1 0,1 1 0,0-1 0,-1 1-1,1-1 1,0 1 0,0-1 0,0 0 0,0 1 0,0-1-1,0 0 1,0 0 0,1 0 0,-1 0 0,2 1 0,-2-2-82,-1 0 0,0 1 1,1-1-1,-1 0 0,1 0 1,-1 0-1,1 0 0,-1 0 1,1 0-1,-1 0 0,1-1 1,-1 1-1,0 0 0,1 0 1,-1 0-1,1 0 0,-1-1 1,0 1-1,1 0 0,-1 0 1,1-1-1,-1 1 0,0 0 1,1 0-1,-1-1 0,0 1 1,1-1-1,6-21-5307,-6-7-2933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15150,'0'0'2499,"8"2"-300,0 0-1873,1-1-1,0 0 1,0 0 0,0-1-1,0 0 1,0-1 0,0 0-1,0-1 1,0 1 0,-1-1-1,1-1 1,-1 0-1,1 0 1,-1-1 0,0 0-1,14-9 1,-13 7-286,-1-1 1,0 0-1,0 0 1,12-14-1,-18 19-26,-1 0 0,1 0 0,-1 1 0,1-1-1,-1 0 1,0-1 0,1 1 0,-1 0 0,0 0 0,0 0 0,-1-1 0,1 1-1,0 0 1,-1-1 0,0 1 0,1-1 0,-1 1 0,0-1 0,0 1-1,0 0 1,-1-1 0,1 1 0,0-1 0,-1 1 0,0 0 0,-1-5 0,1 6-2,0 1 0,1-1 0,-1 0 0,0 1 0,0-1 0,0 0 0,0 1 0,0-1 0,0 1 1,0-1-1,0 1 0,0 0 0,0-1 0,0 1 0,0 0 0,0 0 0,0 0 0,0 0 1,0 0-1,-1 0 0,1 0 0,0 0 0,0 0 0,0 0 0,0 1 0,0-1 0,0 0 0,0 1 1,-2 0-1,0 0 16,0 1 1,-1-1-1,1 1 1,0 0-1,0 0 0,1 0 1,-1 0-1,-3 4 1,1 0 57,1 0 1,0 0-1,0 0 0,0 1 1,1-1-1,0 1 1,0 0-1,1 0 1,-1 0-1,2 0 0,-1 0 1,1 1-1,0-1 1,1 1-1,0 12 0,0-19-81,0 1 0,0-1 0,0 1 0,1-1 0,-1 0 0,1 1 0,-1-1 0,1 0-1,-1 1 1,1-1 0,0 0 0,-1 0 0,1 1 0,0-1 0,0 0 0,0 0 0,0 0-1,0 0 1,0 0 0,0 0 0,0 0 0,1-1 0,-1 1 0,2 1 0,0-1 5,0 0 1,0-1 0,1 1-1,-1-1 1,0 1 0,1-1-1,-1 0 1,0 0 0,0 0 0,5-2-1,1 1-51,-1-1 0,0 0-1,0-1 1,0 0 0,0 0-1,-1-1 1,13-8 0,-6 1-159,-2-1 1,1-1 0,-2 0 0,0-1-1,0 0 1,-2-1 0,1 0-1,10-25 1,-24 115 2196,3-68-1881,-1 9 316,0 0 0,1 0 0,1 0 0,3 31 0,-3-45-432,1 1 1,-1-1 0,1 0-1,0 0 1,0 0 0,-1 0-1,1 1 1,0-1 0,1 0 0,-1-1-1,0 1 1,1 0 0,-1 0-1,1 0 1,-1-1 0,1 1-1,0-1 1,2 2 0,-2-2-104,1 0 0,-1-1 0,1 1 0,0-1 0,-1 1 0,1-1 0,0 0 0,0 0 0,-1 0 0,1-1 0,0 1 0,-1-1 0,1 1 0,0-1 0,-1 0 0,1 0 0,-1 0 0,1 0 0,2-2 0,-1 0-589,0 0-1,0 0 1,0-1-1,-1 1 1,1-1 0,-1 1-1,0-1 1,0 0-1,0 0 1,-1-1-1,0 1 1,0 0 0,0-1-1,0 0 1,0 1-1,1-9 1,6-25-8218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17521,'0'0'6278,"58"43"-4773,-31-26-704,-1 0-481,3 1-224,1-3-96,-2-1-160,-2 2-1890,-2-2-2306,-9-2-4484</inkml:trace>
  <inkml:trace contextRef="#ctx0" brushRef="#br0" timeOffset="1">328 112 18161,'0'0'1922,"9"-5"384,1 0-1714,0 0-1,0 0 0,0 1 1,1 1-1,19-5 1,-28 8-544,0-1 1,0 1-1,0-1 0,0 1 1,1 0-1,-1-1 1,0 1-1,0 0 1,0 1-1,0-1 0,0 0 1,0 0-1,0 1 1,0-1-1,0 1 1,0 0-1,0 0 1,0 0-1,-1 0 0,1 0 1,0 0-1,0 0 1,-1 0-1,1 1 1,-1-1-1,1 0 0,-1 1 1,0 0-1,1-1 1,-1 1-1,0 0 1,0 0-1,0-1 0,0 1 1,-1 0-1,1 0 1,0 0-1,-1 0 1,1 0-1,-1 0 1,0 0-1,0 0 0,0 0 1,0 4-1,0-2 55,-1 1-1,0-1 0,0 0 0,0 0 1,0-1-1,-1 1 0,0 0 1,1 0-1,-1-1 0,-1 1 1,1-1-1,0 1 0,-1-1 1,-5 5-1,-53 44 485,31-27-504,29-24-78,-36 39 20,36-39-21,1-1 0,-1 1 0,1 0-1,-1-1 1,1 1 0,-1 0 0,1 0 0,0 0 0,-1-1 0,1 1 0,0 0-1,0 0 1,-1 0 0,1 0 0,0 0 0,0-1 0,0 1 0,0 0-1,0 0 1,0 0 0,0 0 0,1 0 0,-1 0 0,0-1 0,0 1 0,1 0-1,-1 0 1,0 0 0,1 0 0,-1-1 0,1 1 0,-1 0 0,1-1-1,-1 1 1,1 0 0,0-1 0,-1 1 0,1-1 0,0 1 0,-1 0 0,1-1-1,0 0 1,0 1 0,-1-1 0,1 0 0,0 1 0,0-1 0,0 0-1,0 0 1,0 1 0,-1-1 0,3 0 0,17 4-376,0-1-1,0-1 1,24 0 0,27-5-8859,-40-1 476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14798,'0'0'11627,"18"-7"-22838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13421,'0'0'3326,"0"9"-332,-8 74 2442,-3 29-1021,11-101-4441,0 0 0,1-1 0,0 1 0,4 14 1,-4-24-39,-1 1 1,1 0-1,0-1 1,-1 1-1,1-1 1,0 1-1,0-1 1,0 1 0,0-1-1,0 0 1,1 0-1,-1 1 1,0-1-1,1 0 1,-1 0-1,0 0 1,1 0-1,-1-1 1,1 1 0,-1 0-1,1-1 1,0 1-1,-1-1 1,1 1-1,2-1 1,50 1-3351,-12-1 2274,-40 1 1202,-1 0 0,1 0 0,-1 0-1,0 0 1,1 0 0,-1 0 0,0 0-1,0 0 1,1 0 0,-1 1 0,0-1-1,0 0 1,-1 1 0,1-1-1,0 1 1,0-1 0,-1 1 0,1-1-1,-1 1 1,1-1 0,-1 1 0,0 0-1,0-1 1,1 1 0,-1 0 0,0-1-1,0 1 1,-1 0 0,1-1 0,0 1-1,-1 0 1,1-1 0,-1 3 0,-1 3 421,1 0 0,-1 0 1,0 0-1,0 0 0,-1-1 1,-6 11-1,6-11-240,-1-1 0,0 0 1,-1-1-1,1 1 0,-1-1 0,1 0 0,-1 0 1,-1 0-1,1-1 0,0 0 0,-1 0 0,-8 3 1,12-5-286,-1 0 0,1-1 0,0 0 0,0 1 0,0-1 0,0 0 0,0 0 0,-1 0 0,1 0 0,0-1 1,0 1-1,0-1 0,0 1 0,0-1 0,-4-1 0,3 0-235,1 1 1,0-1 0,0 0-1,-1 0 1,1 0 0,0 0-1,1 0 1,-1-1-1,0 1 1,1-1 0,-1 1-1,1-1 1,0 1-1,-2-6 1,1 3-1485,1 0 0,0-1 0,0 1 0,0-1 0,1 1 1,0-9-1,0-9-10277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8712,'0'0'12076,"9"0"-9012,-2 1-2427,1-2 1,0 1 0,0-1-1,-1 0 1,10-3-1,-15 4-551,0-1-1,1 0 1,-1 1-1,0-1 1,0 0-1,0 0 1,-1 0-1,1 0 1,0 0-1,0 0 1,0-1-1,-1 1 1,1-1-1,-1 1 1,1-1-1,-1 1 1,1-1-1,-1 0 1,0 0-1,0 0 1,0 0-1,0 0 1,0 0-1,-1 0 0,1 0 1,0 0-1,-1 0 1,0 0-1,1-3 1,-1 5-83,0-1 0,0 1 0,0 0 0,0 0 0,0-1 0,0 1 0,-1 0 0,1-1-1,0 1 1,0 0 0,0-1 0,0 1 0,0 0 0,-1-1 0,1 1 0,0 0 0,0 0 0,0-1 0,-1 1 0,1 0 0,0 0 0,0 0 0,-1-1 0,1 1 0,0 0 0,-1 0-1,1 0 1,0 0 0,0 0 0,-1-1 0,1 1 0,0 0 0,-1 0 0,1 0 0,0 0 0,-1 0 0,1 0 0,-1 0 0,-19 5-1,-14 13-60,30-16 64,1 1 1,0 0-1,0 0 1,0 0-1,0 1 1,1-1-1,-1 1 1,1-1-1,0 1 1,0 0-1,0 0 1,1 0-1,-1 0 1,1 0-1,0 0 1,0 0-1,0 0 1,1 1-1,0-1 1,-1 0-1,1 0 1,1 7-1,0-10-1,0 0-1,0 0 0,0 0 1,0 0-1,0 0 0,0 0 1,0 0-1,0 0 1,0 0-1,0-1 0,1 1 1,-1 0-1,0-1 0,1 1 1,-1-1-1,0 1 1,1-1-1,-1 0 0,0 1 1,1-1-1,-1 0 0,1 0 1,-1 0-1,2 0 1,42-2 66,-39 2-54,4-2-73,0 0 0,0 0 0,-1-1 0,1-1 0,-1 1 0,16-9 0,-17 7 4,0 1 0,0 0 0,0 1 0,1 0 0,0 0 0,-1 1 0,1 0 0,13-1 0,-21 4 67,0-1 0,0 0 0,-1 0-1,1 1 1,0-1 0,0 1 0,-1-1 0,1 0-1,0 1 1,0-1 0,-1 1 0,1 0 0,-1-1-1,1 1 1,-1-1 0,1 1 0,-1 0 0,1 0-1,-1-1 1,1 1 0,-1 0 0,0 0 0,1-1-1,-1 1 1,0 1 0,9 32 765,3 6-98,-9-37-694,0-1 0,-1 0-1,1 0 1,0-1 0,0 1-1,0-1 1,0 1 0,0-1-1,0 0 1,0 0 0,0 0-1,1-1 1,-1 1 0,0-1-1,0 0 1,1 1 0,-1-2-1,0 1 1,1 0 0,-1-1-1,0 1 1,5-2 0,10-2-2179,1-1 0,23-9 0,-40 13 1787,19-9-6600,-2-1-7548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3844,'0'0'2498,"47"-43"-3331,-20 20-1569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47 10634,'0'0'6257,"8"-8"-3588,2 1-1966,-7 5-373,1-1 1,0 1-1,-1-1 1,0 0 0,0 0-1,1-1 1,-2 1-1,5-5 1,-68 89 3203,-38 36-2641,0-2-489,31-23 43,-49 56 142,118-148-643,-1-1 0,0 1 0,0-1 1,0 1-1,0-1 0,0 1 0,0-1 0,0 1 1,0-1-1,-1 1 0,1-1 0,0 1 0,0-1 0,0 1 1,0-1-1,-1 1 0,1-1 0,0 1 0,0-1 1,-1 1-1,1 0 0,0-1 0,-1 1 0,1 0 1,-1-1-1,1 1 0,0 0 0,-1-1 0,1 1 0,-1 0 1,1 0-1,-1-1 0,1 1 0,-1 0 0,1 0 1,-1 0-1,1 0 0,-1 0 0,1 0 0,-1 0 0,1 0 1,-1 0-1,1 0 0,-1 0 0,1 0 0,-1 0 1,1 0-1,-1 0 0,1 0 0,-1 1 0,1-1 1,-1 0-1,1 0 0,-1 1 0,1-1 0,-1 0 0,1 1 1,0-1-1,-1 0 0,1 1 0,0-1 0,-1 0 1,1 1-1,0-1 0,0 1 0,-1-1 0,1 1 0,0-1 1,-1 1-1,2-54-7158,-1 37 4647,0-32-4412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13293,'0'0'9705,"50"51"-7783,-20-18-289,12 6-640,8 1-256,3 0-257,4-1-224,-2-2-159,-4-4-65,-7 0-481,-5-7-1184,-11-5-2147,-5-9-4067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15951,'0'0'9129,"60"25"-7592,-12-25-320,7 0-608,1-8-481,1 0-64,-8 3-64,-6 5-993,-20 0-1025,-7 0-1121,-16 7-1729,0 3-3588</inkml:trace>
  <inkml:trace contextRef="#ctx0" brushRef="#br0" timeOffset="1">2 128 13325,'0'0'10249,"73"25"-8103,-18-25-864,2 0-738,-1 0-288,-1 0-160,-9-4-64,-7 0-128,-12-2-2146,-6-5-3459,-5-4-14190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2 348 9033,'0'0'167,"0"0"1,0 1 0,-1-1 0,1 0 0,0 0 0,0 0 0,0 0 0,0 0-1,0 1 1,0-1 0,0 0 0,0 0 0,0 0 0,0 0 0,0 1 0,0-1 0,0 0-1,0 0 1,0 0 0,0 1 0,0-1 0,0 0 0,0 0 0,0 0 0,0 0-1,0 1 1,0-1 0,0 0 0,0 0 0,0 0 0,0 0 0,1 0 0,-1 1 0,0-1-1,0 0 1,0 0 0,0 0 0,0 0 0,0 0 0,1 0 0,-1 0 0,0 1-1,0-1 1,0 0 0,0 0 0,1 0 0,-1 0 0,0 0 0,0 0 0,0 0 0,0 0-1,1 0 1,-1 0 0,0 0 0,0 0 0,0 0 0,0 0 0,1 0 0,-1 0-1,0 0 1,0 0 0,0 0 0,1-1 0,17-8 2675,24-24-2703,-41 32 221,54-46 329,-3-3 0,-1-2-1,81-110 1,-137 171-566,1-1 0,-1 1 0,2 0 0,-5 14 0,-3 8-60,0-4 52,1 1 0,1 0 0,1 0-1,2 1 1,1 0 0,-2 47 0,10-50-2219,-3-25 1938,1-1 0,-1 1 0,0 0 1,1-1-1,-1 1 0,0 0 0,1-1 0,-1 1 0,1 0 1,-1-1-1,1 1 0,0-1 0,-1 1 0,1-1 1,-1 1-1,1-1 0,0 1 0,-1-1 0,1 0 0,0 1 1,0-1-1,-1 0 0,1 0 0,0 0 0,0 1 1,-1-1-1,1 0 0,0 0 0,0 0 0,0 0 0,0-1 1,9 0-7823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8360,'0'0'3619,"-6"49"-1857,6-20 768,0 6-320,0 7-544,0 2-673,0-4-705,0-4-224,0-8-64,6-11-1057,3-15-1825,1-2-2467,6-26-6503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13933,'0'0'4415,"12"-5"-2632,4-2-1265,0 2 0,0 0 0,0 1-1,1 1 1,0 0 0,28 0 0,-33 3-374,0 0-1,0 1 1,0 0 0,0 1 0,-1 1 0,24 7 0,-33-9-126,0 0 1,0 0-1,0 0 1,1 0-1,-1 1 1,0-1 0,-1 0-1,1 1 1,0 0-1,0-1 1,-1 1-1,1 0 1,-1 0-1,1 0 1,-1 0-1,0 0 1,0 0 0,0 0-1,0 0 1,0 1-1,0-1 1,-1 0-1,1 1 1,-1-1-1,0 0 1,1 1-1,-1-1 1,0 1 0,0-1-1,-1 0 1,1 1-1,0-1 1,-1 0-1,0 1 1,1-1-1,-1 0 1,0 0-1,0 1 1,0-1 0,0 0-1,-1 0 1,-1 2-1,-6 10 160,-1 0 0,0 0 0,-1-1 0,0 0 0,-14 11 0,11-11-105,1 0-1,1 1 1,0 1-1,-10 16 1,21-30-73,0 0 1,0 0-1,1 0 1,-1-1-1,0 1 1,1 1-1,-1-1 0,1 0 1,-1 0-1,1 0 1,0 0-1,-1 0 1,1 0-1,0 1 1,0-1-1,0 0 1,0 0-1,0 0 0,0 0 1,0 1-1,0-1 1,0 0-1,1 0 1,-1 0-1,0 0 1,1 0-1,-1 0 0,1 1 1,-1-1-1,1 0 1,0 0-1,-1 0 1,1-1-1,0 1 1,0 0-1,0 0 0,-1 0 1,1 0-1,0-1 1,0 1-1,0-1 1,0 1-1,0 0 1,1-1-1,-1 0 1,0 1-1,0-1 0,0 0 1,0 1-1,0-1 1,1 0-1,1 0 1,10 2-370,1-1 1,0-1-1,25-1 1,-19 0-1172,21-1-2752,1-6-3085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1 16496,'0'0'3651,"8"8"-2199,7 7-1081,-2 1 1,0 1-1,-1 0 1,-1 1-1,-1 0 0,0 1 1,-1 0-1,7 23 0,-12-31-352,-1 0 0,0 0 0,0 0 0,-1 0 0,-1 1 0,0-1 0,0 1 0,-1-1 0,-1 1 0,0-1 0,0 0 0,-1 1 0,-1-1 0,0 0 0,0 0 0,-1 0 0,-8 14 0,-6 4-1,-2-2 1,-1 0 0,-1-2 0,-1 0 0,-1-1 0,-34 25 0,23-22-1766,-2-2 0,-44 24 0,30-25-3875,4-6-3709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16816,'0'0'9705,"-21"62"-8680,19-34-320,2 0-417,0-1-288,2-2 0,7 1-641,2-5-1184,-4-4-1699,-2-5-1729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 17424,'0'0'2659,"9"-3"-369,64-13 1722,-64 14-3594,0 1 0,0 0 0,0 1 0,0 0 0,0 0 0,0 1 0,13 2 0,-22-3-415,1 0 0,-1 1 0,0-1 0,1 0 0,-1 0 0,1 0 0,-1 0 0,0 1 0,1-1 0,-1 0 0,0 0 0,1 1 0,-1-1-1,0 0 1,0 0 0,1 1 0,-1-1 0,0 0 0,0 1 0,1-1 0,-1 1 0,0-1 0,0 0 0,0 1 0,0-1 0,1 1-1,-1-1 1,0 0 0,0 1 0,0-1 0,0 1 0,0-1 0,0 0 0,0 2 0,-9 15 94,-19 11 29,-20 6 18,26-18-144,0 0 0,-23 23 0,44-38-7,0-1 0,0 1 0,0 0 0,1 0 1,-1 0-1,0-1 0,0 1 0,1 0 0,-1 0 0,1 0 0,-1 0 0,1 0 0,0 0 0,-1 0 0,1 0 0,0 0 0,-1 1 0,1-1 0,0 1 0,0-1 2,1-1 1,-1 1-1,0 0 0,1-1 0,-1 1 0,1-1 0,-1 1 0,0-1 1,1 1-1,-1-1 0,1 1 0,-1-1 0,1 0 0,0 1 0,-1-1 1,1 0-1,-1 1 0,1-1 0,0 0 0,-1 0 0,1 0 0,1 1 1,48 1-459,-40-2 194,1-1-83,8 1-28,0 0 1,0 2-1,32 5 0,-48-6 353,0 0 1,1 0-1,-1 0 0,1 0 1,-1 1-1,0-1 1,0 1-1,0 0 0,0 0 1,0 0-1,4 5 1,-6-6 23,0 1 1,0-1 0,0 1 0,0 0-1,0 0 1,-1-1 0,1 1 0,0 0-1,-1 0 1,1 0 0,-1 0 0,0 0-1,0-1 1,0 1 0,0 0 0,0 0-1,0 0 1,0 0 0,-1 0 0,1 0-1,-1 0 1,0 3 0,-3 2 141,1-1 0,-1 1 1,0-1-1,0 0 0,-1 0 1,1 0-1,-2-1 0,1 1 1,0-1-1,-1 0 0,-10 6 1,5-4-10,1 0 1,-2-1 0,1 0-1,-1 0 1,-23 6 0,34-11-238,1-1 1,-1 0-1,1 0 1,0 0 0,-1 0-1,1 1 1,-1-1 0,1 0-1,-1 0 1,1 0 0,0 0-1,-1 0 1,1 0 0,-1 0-1,1 0 1,-1 0 0,1 0-1,-1-1 1,1 1 0,0 0-1,-1 0 1,1 0 0,-1 0-1,1-1 1,0 1 0,-1 0-1,1 0 1,-1-1 0,1 1-1,-1-1 1,8-13-6062,14-6-1562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17617,'0'0'3107,"-14"47"-353,4-17-95,-1-2-802,4-1-703,2-6-642,1-2-448,4-4-192,0-7-1730,9-8-1313,-2 0-1505,4-6-4645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17905,'0'0'9097,"-3"11"-7880,-10 34-389,6-26-522,1 0 0,1 0-1,1 0 1,0 1 0,2-1-1,-1 38 1,4-55-414,0 0 0,-1-1 0,1 1 1,0 0-1,1-1 0,-1 1 0,0-1 0,0 1 1,1-1-1,-1 0 0,1 0 0,-1 1 0,1-1 1,-1 0-1,1 0 0,0-1 0,0 1 0,-1 0 1,1 0-1,0-1 0,0 1 0,0-1 0,0 0 1,0 1-1,-1-1 0,1 0 0,0 0 0,0 0 1,0-1-1,3 1 0,2-1-505,-1 1-1,1-1 1,-1 0 0,1 0-1,-1-1 1,0 1 0,0-2-1,8-2 1,12-12-4384,-4-2-1665</inkml:trace>
  <inkml:trace contextRef="#ctx0" brushRef="#br0" timeOffset="1">205 149 8584,'0'0'12972,"-31"57"-10794,22-32 1,-2 2-354,8-1-512,3-1-640,0-4-513,10-2-96,3-1-96,2-6-1217,1-5-2050,0-3-3363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9705,'0'0'13501,"1"12"-12060,-1 8-907,0 0 96,1-1 0,4 30 0,-4-46-616,0-1 0,1 1 0,-1 0 0,0 0 0,1-1 0,0 1 0,-1-1 0,1 1 0,0-1-1,0 0 1,0 0 0,1 0 0,-1 0 0,0 0 0,1 0 0,0-1 0,-1 1 0,1-1 0,0 1 0,-1-1 0,1 0 0,0 0 0,0-1 0,0 1 0,0-1 0,0 1 0,0-1 0,0 0 0,0 0 0,0 0 0,4-1 0,2 1-2,-1-1 1,0 0 0,0-1 0,0 1-1,0-2 1,0 1 0,0-1 0,0 0 0,-1-1-1,11-6 1,-11 5-105,-1-1-1,1-1 1,-1 0 0,0 1-1,-1-2 1,1 1 0,4-11-1,20-24-182,-31 80 0,2-24 278,-1 4-177,0-9 203,-1 0 0,2 0 1,-1 0-1,1 0 0,0 0 0,3 9 1,-3-16-179,0 0 0,0 0 0,-1-1 0,1 1 1,0 0-1,1-1 0,-1 1 0,0 0 0,0-1 0,1 1 1,-1-1-1,1 0 0,-1 0 0,1 1 0,-1-1 1,1 0-1,0 0 0,0 0 0,0-1 0,-1 1 0,1 0 1,0-1-1,0 1 0,0-1 0,0 0 0,0 1 1,0-1-1,0 0 0,0 0 0,0 0 0,0-1 0,0 1 1,3-1-1,-2 0-221,0 1 1,-1-1-1,1 0 1,-1 0-1,1 0 1,-1 0-1,0 0 1,1-1-1,-1 1 1,0-1-1,0 1 0,0-1 1,0 0-1,0 0 1,0 0-1,-1 0 1,3-3-1,14-23-4904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10218,'0'0'10004,"-3"13"-8291,-3 8-1312,-16 64 2346,20-76-2471,1 0 0,0 0 0,0 0-1,1 1 1,0-1 0,1 0 0,3 16 0,-3-22-268,0 0-1,0 0 1,1 0 0,-1 0 0,1-1-1,0 1 1,-1-1 0,1 1 0,1-1 0,-1 0-1,0 0 1,0 0 0,1 0 0,-1 0 0,1 0-1,0-1 1,-1 1 0,1-1 0,0 1-1,0-1 1,0 0 0,0-1 0,0 1 0,4 0-1,10 1-571,-1 0-1,0-1 0,26-2 1,-15 0-1291,-26 1 1872,0-1 0,-1 1 0,1 0 0,0 0-1,-1 0 1,1 0 0,0 0 0,-1 0-1,1 0 1,0 0 0,-1 0 0,1 0-1,0 0 1,-1 0 0,1 0 0,0 1 0,-1-1-1,1 0 1,-1 0 0,1 1 0,0-1-1,-1 1 1,1-1 0,-1 0 0,1 1 0,-1-1-1,1 1 1,-1-1 0,0 1 0,1-1-1,-1 1 1,1-1 0,-1 1 0,0 0-1,0-1 1,1 1 0,-1 0 0,0-1 0,0 1-1,0 0 1,0-1 0,1 1 0,-1 0-1,0-1 1,0 1 0,0 0 0,-1-1-1,1 1 1,0 0 0,0-1 0,0 1 0,0-1-1,-1 1 1,1 0 0,0-1 0,-1 1-1,1-1 1,0 1 0,-1 0 0,1-1-1,-1 1 1,0 0 0,-27 32 2210,14-21-1806,1-1 1,-2-1-1,1 0 1,-26 12 0,33-18-421,-1 0 0,0-1-1,0-1 1,0 1 0,-1-1 0,1 0 0,-1-1 0,1 0 0,-1 0 0,1-1 0,-12-1 0,19 1-112,0 0-1,1-1 1,-1 1 0,0 0-1,1 0 1,-1-1 0,1 1 0,-1 0-1,0-1 1,1 1 0,-1 0-1,1-1 1,-1 1 0,1-1 0,-1 1-1,1-1 1,-1 1 0,1-1-1,0 0 1,-1 1 0,1-1-1,0 1 1,-1-1 0,1 0 0,0 1-1,0-1 1,-1 0 0,1 1-1,0-1 1,0 0 0,0 0 0,0 1-1,0-1 1,0 0 0,0 1-1,0-1 1,1 0 0,-1-1 0,1 0-490,-1 0 0,1-1 0,0 1 0,0 0 1,0-1-1,0 1 0,0 0 0,0 0 0,1 0 1,2-4-1,20-14-6109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 7911,'0'0'14777,"-2"9"-12722,-3 17-947,1 1-1,1-1 0,1 1 0,3 36 0,-1-62-1102,0 0 0,0 0-1,0 0 1,0 0 0,0 0-1,1 0 1,-1 0-1,0 0 1,1 0 0,-1 0-1,1 0 1,-1 0 0,1 0-1,-1 0 1,1 0 0,0 0-1,-1-1 1,1 1-1,0 0 1,0-1 0,-1 1-1,1 0 1,0-1 0,0 1-1,0-1 1,0 1 0,0-1-1,0 1 1,0-1 0,0 0-1,0 0 1,0 1-1,0-1 1,0 0 0,0 0-1,0 0 1,0 0 0,0 0-1,0 0 1,0-1 0,0 1-1,0 0 1,0-1-1,0 1 1,0 0 0,0-1-1,1 0 1,2 0-34,-1-1 0,1 0-1,-1 0 1,0 0 0,0 0 0,0-1-1,0 1 1,0-1 0,0 1 0,-1-1-1,5-6 1,1-12-277,0 0 0,-2-1 0,0 1 0,-2-1 0,3-28 0,-6 55 327,0-1 0,0 1 0,1-1-1,-1 1 1,1-1 0,0 0 0,1 0 0,-1 0 0,1 0 0,-1 0 0,1-1 0,0 1 0,0-1-1,1 0 1,-1 0 0,1 0 0,0 0 0,-1 0 0,10 3 0,-9-3-12,1-1 1,0 0-1,0 0 0,0 0 1,0 0-1,1-1 1,-1 0-1,0 0 0,0-1 1,1 1-1,-1-1 1,1 0-1,-1 0 0,0-1 1,1 0-1,-1 0 1,8-2-1,-10 0 10,1 0 0,-1 0 0,1 0 0,-1 0-1,0-1 1,0 1 0,0-1 0,-1 0 0,0 0 0,3-5 0,18-35-537,-22 42 428,-3 5 37,-10 28 148,9-22-13,0 0 1,0-1-1,1 2 0,0-1 0,1 0 0,0 0 0,0 0 0,2 18 1,-1-24-73,0-1 0,1 1 0,-1 0 1,1-1-1,0 1 0,0 0 1,0-1-1,0 1 0,0-1 0,0 0 1,1 1-1,-1-1 0,1 0 1,0 0-1,0 0 0,0 0 0,0 0 1,0 0-1,0 0 0,0-1 1,0 1-1,1-1 0,-1 0 0,0 1 1,1-1-1,0 0 0,-1-1 1,1 1-1,-1 0 0,1-1 0,0 1 1,0-1-1,5 0 0,-2 0-25,1 0 0,-1 0 0,1-1 0,-1 1 0,1-2 0,-1 1 0,0-1 0,0 0 0,0 0 0,1 0 0,-2-1 0,11-6 0,-13 6-216,0 1 1,1-1-1,-1 0 1,0 0 0,-1 0-1,1-1 1,-1 1-1,1-1 1,-1 1 0,0-1-1,0 0 1,0 0-1,-1 0 1,0 0 0,1 0-1,-1 0 1,-1 0-1,1 0 1,0 0 0,-1-8-1,0 10 61,-2-48-5694,-6 17-1175,-3 0-3430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11179,'0'0'13132,"0"60"-12075,20-43-673,3-2-288,2-1-64,3-2-1185,2-5-2082,-2-4-3107,-3-3-5157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16464,'0'0'3347,"-8"3"-822,4-1-2256,-1 1-1,1 0 1,-1 0 0,1 0 0,0 0 0,0 0 0,0 1 0,0 0-1,1 0 1,0 0 0,-1 0 0,1 1 0,1-1 0,-1 1-1,1 0 1,0-1 0,0 1 0,0 0 0,1 0 0,-1 0-1,1 1 1,1-1 0,-1 0 0,1 8 0,-1-1-219,1 1 0,1-1 1,0 0-1,1 0 0,0 0 1,1 0-1,8 20 0,3 0-212,23 41 0,-23-50-81,-1 1 1,-2 1 0,14 40-1,-24-62 250,0 0 0,0-1-1,0 1 1,-1 0 0,1 0 0,0 0-1,-1 0 1,0 0 0,0 0 0,0-1-1,0 1 1,0 0 0,-1 0-1,1 0 1,-1 0 0,0 0 0,0 0-1,0-1 1,0 1 0,0 0-1,0-1 1,-1 1 0,1-1 0,-1 1-1,0-1 1,-2 3 0,-1-2 39,0-1 1,0 0-1,0 0 1,0 0-1,0-1 1,-1 0-1,1 1 1,0-2-1,0 1 1,-1-1 0,1 0-1,-1 0 1,-8-1-1,5-1-3,1 1 1,0-1-1,1-1 0,-1 1 1,0-2-1,1 1 0,-1-1 1,1 0-1,0 0 0,0-1 0,1 1 1,0-2-1,-1 1 0,1-1 1,1 0-1,0 0 0,-1 0 1,2-1-1,-7-10 0,8 12-52,0 1 1,1-1-1,-1 0 0,1 0 0,0 1 0,1-1 0,-1-1 1,1 1-1,0 0 0,0 0 0,0 0 0,1-1 0,0 1 1,0 0-1,0 0 0,1-1 0,0 1 0,0 0 1,0 0-1,0 0 0,1 0 0,0 0 0,0 0 0,0 0 1,1 0-1,0 1 0,0 0 0,0-1 0,0 1 0,6-5 1,5-2 0,0 1 0,1 1 0,0 1 0,0 0 0,1 1 0,0 0 0,0 1 0,1 1 0,20-3 0,-15 3-100,-1-1 0,0-1 0,0-1 0,29-16 0,-48 23-98,-1 0-1,1 0 0,-1 0 1,1 0-1,-1 0 1,0 0-1,0-1 0,0 1 1,1 0-1,-1-1 0,-1 1 1,1-1-1,2-3 1,0-21-6292,-3 7-1552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16592,'0'0'10922,"55"-21"-10089,-9 21-481,14 2-320,8 6-32,1-4-1217,-2-4-4068,0-4-8936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11082,'0'0'8707,"-9"9"-8525,-16 24 130,0 1 0,3 1 0,0 0 0,-27 65-1,39-75-133,0 0-1,2 1 0,1 0 1,1 0-1,1 0 0,1 1 0,1 0 1,2 49-1,2-69-179,0 1 1,1-1-1,0 0 1,0 0-1,1 1 1,-1-1-1,2-1 1,-1 1 0,1 0-1,0-1 1,0 0-1,1 0 1,-1 0-1,1-1 1,1 1-1,-1-1 1,1 0-1,0-1 1,0 1-1,0-1 1,1-1-1,-1 1 1,1-1-1,0 0 1,0 0-1,8 1 1,15 4-960,0-1 1,0-1-1,1-2 1,-1-1 0,33-1-1,18-2-5247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10794,'0'0'4260,"51"2"-1665,-5-2-994,16-9-480,14-4-320,6 0-577,6 1-160,-8 2-96,-9 3-480,-16 5-385,-20 0-352,-17 2-801,-13 0-1826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12460,'0'0'5221,"72"8"-3876,-15-8-128,6-4-256,7-7-737,2 1-160,-3-3-640,-3-2-2243,-6 0-5701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 12396,'1'-2'416,"0"-1"443,1-1 0,0 0 0,0 0 0,1 1 0,-1-1 0,1 1 0,0 0 0,0 0 0,0 0 0,4-4 0,-6 33 967,-8-1-1725,-2 0 1,0 0-1,-20 35 1,19-44 93,2 0 1,0 1-1,1 0 0,1 0 1,0 1-1,1-1 0,1 1 1,1 0-1,-2 29 0,5-46-161,1 1 0,-1-1-1,1 0 1,0 0-1,-1 1 1,1-1 0,0 0-1,0 0 1,0 0-1,0 0 1,0 0 0,0 0-1,0 0 1,0 0-1,0-1 1,0 1 0,1 0-1,-1-1 1,0 1 0,1-1-1,-1 1 1,0-1-1,1 0 1,-1 1 0,0-1-1,1 0 1,-1 0-1,1 0 1,-1 0 0,0 0-1,3 0 1,47-5 460,-32 0-675,0-2 0,-1 0 0,1-1 0,-1 0 0,-1-2 0,0 0 0,0-1 1,25-22-1,-38 30-329,-1-1 0,0 1 0,0-1 0,0 0 1,0 1-1,-1-1 0,1-1 0,2-5 0,1-21-6272,-6 8-1637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13741,'0'0'5317,"-21"45"-3011,17-20-544,-1 5 128,-4 2-545,4 5-672,0-2-321,5 2-192,0-4-96,0-3-96,3-6-833,4-5-1889,2-8-866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14798,'0'0'5990,"46"7"-4261,7-19 385,11-5-576,14-4-737,7 1-417,-2-1-256,-9 4-96,-5 5 0,-21 6-64,-14 3-833,-11 3-1057,-13 0-928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2 9577,'0'0'8136,"-10"-1"-6593,2 1-1444,0 0 0,1 0 0,-1 1 0,1 0 0,-1 0 0,1 1 0,-1 0 0,1 0 0,0 1 0,0 0 0,0 0 0,0 1 0,1-1 0,-1 2 0,1-1 0,0 1 1,-7 6-1,-12 10-74,2 0 1,0 1 0,1 1 0,-22 32-1,36-44 109,0 0 0,1 1 0,1 0 0,0 1 0,0 0-1,1-1 1,1 2 0,0-1 0,1 0 0,0 1-1,1 0 1,0 16 0,2-27-91,0 0 1,0 1-1,0-1 1,1 0-1,-1 0 0,1 0 1,0 1-1,0-1 1,0 0-1,0 0 1,0 0-1,1 0 0,0-1 1,-1 1-1,1 0 1,0-1-1,0 1 0,0-1 1,1 1-1,3 2 1,-2-2 10,0-1 0,1 0 1,-1 0-1,1 0 1,-1 0-1,1-1 1,0 0-1,0 0 0,0 0 1,0 0-1,0-1 1,6 0-1,2 0 38,0-1 0,0-1 1,0 0-1,-1-1 0,1 0 0,0-1 0,-1-1 1,0 0-1,20-11 0,-20 9 90,-1-2 0,0 1 0,0-1 0,16-18-1,-24 23-50,1 1-1,-2-1 1,1 0-1,0 0 0,-1 0 1,0 0-1,0 0 1,0-1-1,0 1 0,-1-1 1,0 1-1,0-1 1,0 0-1,0 1 0,-1-1 1,1 0-1,-2-8 1,0 10-103,0 0 1,0 1 0,0-1-1,0 1 1,0 0 0,-1-1-1,0 1 1,1 0 0,-1 0 0,0 0-1,0 0 1,0 0 0,0 0-1,0 1 1,0-1 0,0 1 0,-1-1-1,1 1 1,-1 0 0,1 0-1,-1 0 1,1 0 0,-1 0-1,0 1 1,1-1 0,-5 1 0,-10-3-54,0 1 0,-33 1 0,43 1 29,-3-1-104,-54 5-571,62-4 565,0 1 0,0-1 1,0 0-1,0 1 0,0-1 0,1 1 1,-1-1-1,0 1 0,0 0 0,1 0 1,-1 0-1,0 0 0,1 0 0,-1 0 1,1 0-1,-1 0 0,1 1 0,0-1 1,0 1-1,-1-1 0,1 1 0,0-1 0,0 1 1,1 0-1,-1-1 0,0 1 0,0 0 1,0 3-1,1-4-121,1 0 0,-1-1 0,0 1 0,1 0 1,-1 0-1,1 0 0,-1 0 0,1-1 0,-1 1 0,1 0 1,-1 0-1,1-1 0,0 1 0,0 0 0,-1-1 0,1 1 1,0-1-1,0 1 0,0-1 0,-1 1 0,1-1 0,0 0 0,0 1 1,0-1-1,0 0 0,0 0 0,0 0 0,0 0 0,0 0 1,0 0-1,0 0 0,0 0 0,0 0 0,-1 0 0,1 0 0,0 0 1,0-1-1,1 0 0,4 1-1096,25 0-6167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17360,'0'0'7207,"81"39"-5701,-30-39-738,6 0-575,3-2-129,-1-7-64,-6 0-32,-13 1-961,-11 2-1922,-13 2-1025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11531,'0'0'10986,"58"30"-9576,-4-41-514,4-8-511,7 0-321,-3-1-96,-1 1-1057,-14 2-2723,-2 1-6245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14862,'8'-8'2050,"7"-8"-1107,1 2-1,0 0 1,1 0-1,0 2 1,2 0-1,-1 1 1,35-15-1,-26 15-324,0 1-1,0 1 0,1 2 0,0 0 0,49-4 0,-75 11-588,0-1 0,-1 1 0,1 0 0,0 0 0,0 0 0,0 0 0,-1 0 0,1 0 1,0 1-1,0-1 0,-1 1 0,1-1 0,0 1 0,-1 0 0,1-1 0,2 2 0,-4-1-17,0-1-1,0 1 1,1 0-1,-1-1 1,0 1-1,0-1 0,0 1 1,1 0-1,-1-1 1,0 1-1,0 0 1,0-1-1,0 1 1,0 0-1,-1-1 0,1 1 1,0 0-1,0-1 1,0 1-1,0-1 1,-1 1-1,1 0 0,0-1 1,-1 1-1,1-1 1,0 1-1,-1-1 1,0 1-1,-5 8 72,-2-1 0,1-1 0,-16 13 0,21-18-72,-58 44 88,-34 30-36,85-67-68,0-1 0,1 1 0,0 1 0,1-1 0,0 1 0,0 1 0,-7 14 1,13-23 2,0 0 1,0-1 0,0 1-1,1 0 1,-1 0 0,0-1 0,1 1-1,-1 0 1,1 0 0,0 0 0,-1 0-1,1 0 1,0 0 0,0 0 0,0 0-1,1 0 1,-1 0 0,0-1-1,1 1 1,-1 0 0,1 0 0,0 0-1,-1 0 1,1-1 0,0 1 0,0 0-1,0-1 1,0 1 0,1-1-1,-1 1 1,0-1 0,1 1 0,-1-1-1,1 0 1,-1 0 0,1 0 0,-1 0-1,1 0 1,0 0 0,0 0 0,-1 0-1,5 0 1,6 2 15,1 0 0,0-1 0,0-1 0,-1 0 0,17-2 0,-16 1-6,153-5-1114,-112 1-2054,1 0-3518,-38 2-139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14350,'0'0'9961,"80"14"-8616,-17-18-768,5-7-385,4-1-128,-1 2 0,-11 1-96,-10 4-352,-11 2-1922,-15 1-1026,-8 1-2273,-5-1-5285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17905,'0'0'5797,"-5"47"-5572,0-17-97,3 3-64,2-3-32,0 0 0,0-4 0,2-4-481,1-2-1120,-3-6-1282,0-3-2498,0-6-2178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17168,'0'0'5221,"13"1"-3961,254-7 1564,-264 6-2819,1 0 1,-1 1-1,0-1 0,1 0 1,-1 1-1,0 0 0,1 0 1,-1 0-1,0 0 0,0 1 1,0-1-1,0 1 0,0 0 1,0-1-1,4 5 0,-6-5 19,0 1 0,0-1-1,0 1 1,0 0 0,0-1-1,-1 1 1,1 0-1,0-1 1,-1 1 0,1 0-1,-1 0 1,0 0-1,0-1 1,0 1 0,0 0-1,0 0 1,0 0 0,0 0-1,0-1 1,-1 1-1,1 0 1,-1 0 0,1-1-1,-1 1 1,0 0 0,0-1-1,0 1 1,0-1-1,0 1 1,0-1 0,0 1-1,-2 1 1,-4 5 134,-1 1 0,0-1 1,0 0-1,-1-1 0,0 0 0,-12 7 1,8-6 208,1 1 0,-22 19 1,34-27-367,0-1-1,0 0 1,0 0 0,0 0-1,0 0 1,0 0 0,0 0-1,0 0 1,0 0 0,0 1-1,0-1 1,0 0 0,0 0-1,-1 0 1,1 0 0,0 0 0,0 0-1,0 1 1,0-1 0,0 0-1,0 0 1,0 0 0,0 0-1,0 0 1,1 1 0,-1-1-1,0 0 1,0 0 0,0 0-1,0 0 1,0 0 0,0 0-1,0 0 1,0 1 0,0-1-1,0 0 1,0 0 0,0 0-1,0 0 1,1 0 0,-1 0 0,0 0-1,0 0 1,0 0 0,0 0-1,0 1 1,0-1 0,1 0-1,-1 0 1,0 0 0,0 0-1,0 0 1,0 0 0,0 0-1,1 0 1,13 2 29,24-1-124,-32-1 8,11 0-322,-1 1 0,0 0 0,0 1 0,0 1 0,28 8 0,-41-10 408,0 0 0,-1 0 0,1 0 0,0 0 0,0 0 0,-1 0 0,1 1 0,-1-1 0,1 1 0,-1 0 0,0 0 0,0 0-1,0 0 1,0 0 0,0 0 0,0 1 0,0-1 0,-1 1 0,1-1 0,-1 1 0,1-1 0,-1 1 0,0 0 0,0 0 0,-1 0 0,1-1-1,0 1 1,-1 0 0,0 0 0,0 0 0,0 0 0,0 0 0,0 0 0,0 0 0,-1 0 0,0 0 0,1 0 0,-1-1 0,-2 7 0,-1-4 182,1 1 1,-1 0 0,0-1-1,0 0 1,0 1 0,-1-2 0,0 1-1,0 0 1,0-1 0,0 0 0,-1 0-1,0-1 1,0 0 0,0 0-1,-6 3 1,-9 2 299,0 0 1,-1-1-1,-26 4 0,35-8-352,0-1 0,-1 0 0,1-1 0,-1 0 0,-25-3 0,36 1-243,-1 1 1,1-1 0,0 0-1,-1 0 1,1-1-1,0 1 1,0 0 0,0-1-1,0 0 1,0 0 0,-5-4-1,6 4-247,1 0 0,-1 0 0,0-1 0,1 1 0,0 0 0,-1-1 0,1 1 0,0-1 0,0 1 0,0-1 0,1 0 0,-1 1 0,1-1 0,-1 0 0,1 0 0,0-4 0,3-15-6094,15-1-5290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3288 215 8584,'0'0'1869,"-7"-9"-1288,1 0-475,-1 1-1,0-1 0,0 1 1,-1 1-1,0 0 1,0 0-1,-1 0 0,0 1 1,0 1-1,-1-1 0,1 1 1,-1 1-1,0 0 0,-17-4 1,-140-6-67,6 1-9,-106-24 496,-376-3 0,524 39-302,0 4 0,-199 33 0,116 10-341,2 9-1,-359 150 1,509-183 211,0 2 0,-62 41 0,98-55-87,0 0 1,0 1-1,1 0 0,1 1 0,0 0 0,0 1 0,1 0 1,1 1-1,0 0 0,1 1 0,-12 27 0,17-33-5,1 1 0,0 1 0,1-1 0,0 0 0,0 1 0,1-1 0,1 0 0,0 1-1,0-1 1,1 1 0,4 17 0,-1-13 8,0 0-1,2-1 1,0 1 0,0-1-1,1-1 1,1 1 0,11 14-1,14 12 22,2-2-1,1-1 1,70 55-1,-78-69-33,47 35 3,3-4 1,2-3-1,2-3 0,2-4 0,2-4 0,2-4 1,120 34-1,-4-17 170,3-9 0,252 21 1,-185-41-107,472-20 0,-599-14 210,211-43-1,-282 37-94,-1-4 0,0-4 0,-2-2-1,104-53 1,-149 64-74,-1-2 1,0 0-1,-1-1 0,-1-2 1,-1-1-1,-1 0 0,34-42 0,-48 51-74,0 0 0,-1-1 0,0 0 0,-1 0 0,-1-1 0,0 0 0,-1 0 0,0-1 0,-1 1 0,-1-1 0,0 0 0,-1 0 0,-1 0 0,0 0 0,-1 0 0,-1 0 0,0 0 0,-3-16 0,-1 14-27,0 1 1,-1 0 0,0 0-1,-2 1 1,1 0-1,-2 0 1,0 0-1,-1 1 1,-18-20 0,-5-1-37,-1 2 1,-46-36 0,6 13 48,-2 4-1,-2 3 1,-2 3 0,-2 4 0,-2 3 0,-1 4 0,-2 4-1,-1 4 1,-1 4 0,-1 3 0,-1 5 0,-155-7 0,139 21-1517,-124 14 1,158-3-1104,-75 20 0,58-6-2298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1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5093,'0'0'1286,"11"0"-709,513-15 3325,-381 7-3601,0 7 0,212 24-1,653 59 1895,235-91 306,-717-3-2307,-94 8-106,586-21 118,-72-34-24,-939 58 345,7 1-1583,-3 9-5622,-8-6 3902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3278 128 6470,'-502'-45'1418,"60"5"-791,356 33-621,-1 4 0,0 4 0,1 4 1,-1 4-1,-115 26 0,-38 37-630,-331 146-1,483-180 892,3 3 1,1 4-1,-89 63 0,132-78-103,1 2-1,2 2 0,1 1 0,2 2 1,1 2-1,2 0 0,-42 70 0,54-75-106,2 0-1,2 1 0,1 1 0,2 1 0,1-1 0,2 2 0,-8 50 0,16-69-49,0-1 0,1 1 0,1-1 0,1 1 0,1-1 0,0 1 1,1-1-1,1 0 0,1 0 0,0 0 0,1-1 0,1 0 0,1 0 1,1 0-1,0-1 0,1 0 0,14 17 0,0-8-7,1-1 1,0-1-1,2-1 0,1-2 1,0 0-1,2-2 1,0-1-1,0-2 0,34 12 1,37 9-27,165 37 0,66-5 236,667 47 0,347-97 651,-1027-26-552,620-98 0,-781 75-267,-2-8 0,-2-5 0,-1-8 0,-3-6 0,259-142 0,-354 168-28,-1-3-1,-2-2 0,79-73 1,-114 94-15,-1-1 1,-1 0-1,0-1 1,-1-1 0,-1 0-1,-1-1 1,-1 0 0,-1-1-1,-1 0 1,0-1 0,-2 1-1,0-2 1,5-34-1,-9 29 16,-2 1 0,-1-1 0,-1 0-1,-1 1 1,-2-1 0,-1 1 0,0 0-1,-12-30 1,4 22-4,-1 1 1,-2 0-1,-2 1 1,-1 1-1,-35-46 0,16 32 58,-2 2-1,-1 3 0,-3 0 1,-1 3-1,-1 2 0,-3 2 0,-86-46 1,63 45 22,-2 3 1,-1 3-1,0 4 0,-155-30 1,134 40-94,1 5 0,-2 3-1,-169 11 1,208 2-122,1 2 0,1 3 0,-1 2-1,2 2 1,-72 31 0,76-23-1069,1 2 0,-91 61 0,61-24-4978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5928 509 7399,'-9'-4'117,"0"0"34,-1 0 0,1 0 0,1-1 0,-1-1-1,1 0 1,0 0 0,0 0 0,1-1 0,-1 0 0,1-1-1,-10-14 1,10 13-145,0 0 0,0 1 0,-1 0 0,0 0 0,0 1 0,-1 0-1,0 0 1,0 1 0,0 0 0,-1 0 0,0 2 0,0-1 0,0 1 0,-1 0 0,-20-3-1,-13-2 36,-1 3 0,-75-1 0,54 4-28,-501-80 580,156 15-183,-378-11-44,355 39-342,195 20 3,-474 22 1,559 12-19,0 7 0,2 6 1,0 7-1,-167 61 0,120-22-5,-233 120 0,354-151 0,2 3 0,2 3 0,2 4 0,3 2 0,-108 110 0,165-151 30,1 1-1,0 0 1,1 0-1,1 2 1,0-1-1,1 1 0,0 0 1,2 0-1,0 1 1,0 0-1,-3 26 1,6-21-44,1 0 0,1 0 1,1 0-1,1 0 1,1 1-1,0-1 1,2 0-1,12 37 0,3 3-141,4-2 0,2-1-1,3 0 1,54 85-1,-60-112 73,1-1-1,1-1 1,2-1-1,1-1 0,1-1 1,1-2-1,1-1 1,66 40-1,-34-34 85,0-2 1,2-4-1,0-2 1,2-3-1,0-3 0,93 11 1,413 9 367,808-35-133,-71-88-163,-954 39 168,574-154-1,-812 168-182,134-57-1,-217 76-19,0-2-1,-2 0 1,1-3-1,-2 0 1,-1-2-1,-1-1 1,0-2-1,32-36 1,-46 42 96,-1 0-1,-1-2 1,0 1 0,-2-1 0,0-1 0,-2 0 0,0-1 0,-1 0 0,4-24 0,-5 9 88,-1 0 0,-2 0 0,-2 0 0,-6-74 0,1 82-90,-2 1 0,-2-1 0,0 2 0,-2-1 0,-1 1 1,-2 0-1,0 1 0,-2 1 0,-1 0 0,-27-36 0,19 32 28,-1 1 0,-2 0 0,-1 2-1,-1 2 1,-1 0 0,-1 2 0,-60-36 0,62 45-308,0 2 1,-1 0-1,0 2 1,-1 1 0,-1 1-1,1 2 1,-37-3-1,-1 4-1594,1 3-1,-85 9 0,17 8-2894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299 109 4837,'0'-9'4697,"1"-57"-896,0 33 395,-14 59-3138,4-12-1059,-233 516-2337,239-522 1664,-16 26-967,4-22-3705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10570,'0'0'870,"6"-8"203,20-26-267,-25 33-785,-1 1 0,0-1 0,1 1 0,-1-1 0,1 0 0,-1 1 0,1-1 0,-1 1 0,1-1 0,-1 1 0,1-1 0,0 1 0,-1 0 0,1-1 0,0 1 0,-1 0 0,1-1 0,0 1 0,0 0-1,-1 0 1,1 0 0,0 0 0,-1 0 0,1 0 0,0 0 0,0 0 0,-1 0 0,1 0 0,0 0 0,0 0 0,-1 0 0,1 1 0,0-1 0,0 0 0,-1 0 0,1 1 0,-1-1 0,1 0 0,0 1 0,-1-1 0,1 1 0,0 0 0,15 26 139,-13-21-58,8 19-76,-1 0 1,-1 0-1,-1 1 1,-1 0-1,-2 0 0,5 51 1,-6-8 54,-8 101 0,3-164-77,1 12 8,-1-1-1,0 0 1,-2 0-1,0 0 1,-1 0-1,0 0 1,-13 29-1,16-45-36,1-1-1,0 0 1,0 1 0,0-1-1,-1 0 1,1 0 0,0 1-1,0-1 1,-1 0-1,1 0 1,0 1 0,-1-1-1,1 0 1,0 0 0,-1 0-1,1 0 1,0 1-1,-1-1 1,1 0 0,0 0-1,-1 0 1,1 0 0,0 0-1,-1 0 1,1 0-1,-1 0 1,1 0 0,0 0-1,-1 0 1,1 0 0,0 0-1,-1 0 1,1-1-1,0 1 1,-1 0 0,1 0-1,0 0 1,-1 0 0,1-1-1,0 1 1,-1 0-1,1 0 1,0-1 0,0 1-1,-1 0 1,1 0 0,0-1-1,-12-15-1905,12 15 1749,-14-27-4174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9673,'0'0'5862,"60"20"-4421,-21-20-416,6 0-737,2-3-192,1-10-416,-4-3-1986,-5-6-2050,-14-7-3748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12908,'-1'8'1180,"-1"18"-529,-3 14 646,1 55 0,4-83-1208,1 0-1,0 0 1,1 0 0,0 0-1,1-1 1,0 1 0,1-1 0,0 0-1,10 17 1,-14-26-84,1-1-1,0 1 1,0-1-1,0 1 1,0-1 0,0 0-1,0 1 1,1-1 0,-1 0-1,0 0 1,1 1-1,-1-1 1,1-1 0,-1 1-1,1 0 1,0 0 0,-1 0-1,1-1 1,0 1 0,-1-1-1,1 1 1,0-1-1,0 0 1,-1 0 0,1 0-1,0 0 1,0 0 0,0 0-1,-1 0 1,3-1-1,4-1 43,-1-1 0,0 0 0,0-1 0,0 0 0,12-9 0,-13 9-43,0 0 0,0 0 0,1 1 0,-1-1-1,13-3 1,-17 6-6,1 0-1,-1 1 1,0-1-1,0 1 1,0 0-1,0 0 1,1 0-1,-1 0 0,0 0 1,0 0-1,0 0 1,0 1-1,1-1 1,-1 1-1,0-1 1,0 1-1,0 0 0,0 0 1,0 0-1,0 0 1,0 0-1,-1 1 1,1-1-1,0 0 1,-1 1-1,1 0 1,-1-1-1,1 1 0,-1 0 1,0-1-1,0 1 1,0 0-1,0 0 1,2 3-1,-1 5 33,1 0 1,-1 0-1,-1 1 0,0-1 1,0 0-1,-1 13 0,0-17 33,0 0-1,0-1 1,-1 1 0,0 0-1,0-1 1,0 1-1,0-1 1,-1 1 0,0-1-1,0 0 1,-1 0 0,0 0-1,1 0 1,-1 0-1,-1-1 1,1 1 0,-7 5-1,4-5 146,0 0 0,-1-1-1,1 0 1,-1 0 0,0-1 0,0 0-1,0 0 1,0-1 0,-1 1 0,1-2-1,-1 1 1,-10 0 0,1 0-39,1 0 1,0-2 0,-1 0 0,-31-4-1,46 4-199,-1 0 0,0-1 0,1 1 0,-1-1 0,1 1 0,-1-1 0,1 0 0,-1 0 0,1 0 0,0 0 0,-1-1 0,1 1 0,0-1 0,0 1 0,0-1 0,0 0 0,0 0 0,0 0 0,1 0 0,-1 0 0,1 0 0,-1 0 0,1 0 0,0-1 0,0 1 0,0 0 0,0-1 0,0 1 0,0-1 0,1 0 0,-1 1 0,1-1 0,0 1 0,0-1 0,0 0 0,0 1 0,0-1-1,0 1 1,2-5 0,-1 4-204,0 0 0,0 0 0,0 1 0,0-1-1,1 1 1,-1-1 0,1 1 0,0 0 0,0-1-1,0 1 1,0 0 0,0 0 0,0 1 0,0-1 0,1 0-1,4-2 1,45-19-6524,-44 20 5064,26-10-8139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13229,'0'0'3485,"4"-8"-2182,1 2-1121,-1-1 0,1 2 0,0-1 0,0 1 0,1-1 0,0 2 0,0-1 0,0 1 0,0-1 0,1 2 0,0-1 0,-1 1 0,1 0 0,1 0 0,-1 1 0,0 0 0,0 0 0,1 1 0,-1 0 0,10 0 0,-15 0-179,0 1-1,-1 0 1,1 0-1,0 0 0,0 0 1,-1 0-1,1 0 1,0 0-1,0 1 0,-1-1 1,1 1-1,0-1 1,-1 1-1,1-1 0,0 1 1,-1 0-1,1 0 1,-1 0-1,0 0 0,1 0 1,-1 0-1,0 0 0,3 3 1,-3 0-1,0-1 0,1 1 0,-2 0 0,1 0 0,0-1 0,-1 1 0,0 0 0,0 0 0,0 0 0,-1 7 0,-2 5 17,0 0 0,-1-1 0,-1 1 0,0-1-1,-2 0 1,1 0 0,-2 0 0,-11 16-1,9-15 98,1-1-1,1 2 1,1-1-1,0 1 0,1 0 1,-5 23-1,11-39-95,0 0-1,0 0 1,0 0-1,0 0 1,0-1-1,0 1 1,0 0-1,0 0 0,1 0 1,-1-1-1,0 1 1,1 0-1,-1 0 1,1-1-1,-1 1 1,1 0-1,-1-1 1,1 1-1,-1 0 1,1-1-1,-1 1 0,1-1 1,0 1-1,-1-1 1,1 1-1,0-1 1,0 0-1,-1 1 1,1-1-1,0 0 1,0 0-1,0 1 1,-1-1-1,1 0 0,0 0 1,0 0-1,0 0 1,0 0-1,-1 0 1,1 0-1,0 0 1,0 0-1,1-1 1,39-6 298,-15-3-606,-1 0-1,0-2 1,-1-1 0,0-1-1,25-19 1,-30 16-1472,-13 6-783,-8 1-3852,-12 3-1597</inkml:trace>
  <inkml:trace contextRef="#ctx0" brushRef="#br0" timeOffset="1">5 240 11339,'0'0'5285,"54"-51"-3588,-15 25-351,5 2-482,0-2-671,2 5-322,2 2-1344,-9 3-1282,-6 4-1729,-10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13965,'-20'-12'3556,"6"5"-674,7 5-768,18 7-4260,1-1-2562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17008,'0'0'2082,"83"-7"-641,-33-4-320,5-1-800,-2 3-193,-5 0-96,-8 5-320,-6-1-1410,-11 4-2594,-9-1-2755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30 129 6662,'0'0'5542,"-4"9"-2708,3-9-2811,-2 7 259,-1-1 0,1 1-1,0 0 1,1 0-1,-1 1 1,1-1-1,1 0 1,-1 1-1,1-1 1,1 1 0,-1-1-1,2 9 1,-1-15-277,1 0 0,-1 1 0,1-1 0,-1 0 0,1 1 0,0-1 0,-1 0 0,1 0 0,0 1 0,0-1 0,0 0 0,0 0 0,0 0 1,0 0-1,0 0 0,0 0 0,1-1 0,-1 1 0,0 0 0,0 0 0,1-1 0,-1 1 0,0-1 0,1 1 0,-1-1 0,1 0 0,-1 0 0,1 1 0,-1-1 0,1 0 1,-1 0-1,1 0 0,-1-1 0,0 1 0,1 0 0,-1 0 0,1-1 0,-1 1 0,0-1 0,1 1 0,-1-1 0,2-1 0,2 1 4,0-1 0,0 0 0,0-1 0,0 1 0,0-1-1,0 0 1,-1 0 0,1-1 0,-1 1 0,5-6 0,-3-1 18,0 0 0,0 0 0,-1-1 0,-1 1 0,0-1 0,0 0 1,-1-1-1,0 1 0,-1 0 0,0-1 0,0-17 0,-2 27 379,-6 27 603,1 0-981,0 0 0,2 0 1,1 0-1,1 0 0,1 0 0,4 30 1,-4-53-31,0-1 1,0 0-1,0 0 1,0 0 0,1 1-1,-1-1 1,1 0 0,-1 0-1,1 0 1,-1 0 0,1 0-1,-1 0 1,1 0 0,0 0-1,0 0 1,-1 0 0,1 0-1,0-1 1,0 1 0,0 0-1,0 0 1,0-1 0,0 1-1,0-1 1,0 1 0,0-1-1,1 1 1,-1-1 0,0 0-1,0 1 1,0-1 0,0 0-1,1 0 1,-1 0 0,0 0-1,0 0 1,0 0 0,1 0-1,-1 0 1,1-1 0,1 0-8,0 0 0,-1 0 0,1 0 0,0 0 0,-1-1 0,1 1 0,-1-1 0,0 0 0,1 1 0,-1-1 1,0 0-1,0 0 0,0-1 0,0 1 0,2-4 0,4-11-187,0 0 1,-1-1-1,0 0 0,-2 0 0,0-1 1,2-19-1,-1-4-3691,-1-70-1,-5 111 3862,23 36 2257,-19-26-1697,0 0 1,0 1-1,-1-1 0,0 1 1,-1-1-1,0 1 0,-1 0 1,0 0-1,0 0 0,-2 12 1,15-43 2588,-8 18-3383,-12 18 429,-37 75-228,42-89-315,7-49-9870,1 16 3395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11435,'0'0'8002,"8"15"-7826,-4-9-147,2 4 32,0-1-1,-1 1 1,0 0 0,0 1-1,-1-1 1,-1 1 0,0 0-1,0 0 1,1 16-1,2 353 1704,-7-245-1131,4-119-375,4-23-6,5-25 55,2-43-84,-4 17-634,20-68 1,-18 102 254,-12 24 151,0 0 0,1-1-1,-1 1 1,0 0 0,0 0-1,1-1 1,-1 1 0,0 0-1,1 0 1,-1-1 0,0 1-1,1 0 1,-1 0 0,0 0-1,1-1 1,-1 1 0,1 0-1,-1 0 1,0 0-1,1 0 1,-1 0 0,0 0-1,1 0 1,-1 0 0,1 0-1,-1 0 1,0 0 0,1 0-1,-1 0 1,1 0 0,0 2-5,1 0 0,-1-1 0,0 1 1,0 0-1,0-1 0,0 1 0,-1 0 1,1 0-1,0 0 0,-1 0 0,1-1 0,-1 1 1,0 0-1,1 0 0,-1 0 0,0 0 1,0 0-1,-1 3 0,1 166-358,5-150-1081,5-29-820,9-33-3153,-10 2-637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8808,'0'0'7704,"-3"10"-6535,-5 31-439,2 1 0,1-1 0,3 1 0,1 0 0,9 76 1,49 216 568,-56-329-1242,-1-4-37,0 1-1,0 0 0,1 0 1,-1-1-1,0 1 0,1 0 0,-1-1 1,1 1-1,-1 0 0,1-1 1,0 1-1,0-1 0,0 1 1,0-1-1,0 1 0,0-1 1,0 1-1,0-1 0,0 0 1,1 0-1,-1 0 0,3 2 1,-3-5-139,0 1 0,0-1 0,0 0 0,0 1 0,0-1 0,-1 0 0,1 0 0,-1 0-1,1 1 1,-1-1 0,0 0 0,1 0 0,-1 0 0,0 0 0,0 0 0,0 0 0,-1-2 0,1 2-215,-2-27-3142,-7-7-2295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12684,'0'0'5669,"76"-46"-4900,-28 33-481,3 7-256,4 6-448,-4 0-993,-7 0-3076,-8 6-6693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6951,'0'0'15876,"7"12"-15241,-4-7-577,2 5 25,0 0 0,0 0-1,-1 0 1,0 0 0,-1 1 0,0-1 0,2 20 0,5 99 102,-4-35-849,27 138 0,-33-230 659,0-1-1,1 1 0,-1 0 1,0 0-1,1-1 0,0 1 0,-1 0 1,1-1-1,0 1 0,-1-1 0,1 1 1,0-1-1,0 1 0,1-1 1,-1 0-1,0 0 0,0 1 0,0-1 1,1 0-1,2 2 0,-3-3 9,1 0 0,-1 0 0,0 0 0,1 0-1,-1 0 1,0 0 0,1 0 0,-1-1 0,0 1 0,1 0 0,-1-1-1,0 1 1,1-1 0,-1 1 0,0-1 0,0 0 0,0 1-1,0-1 1,0 0 0,2-1 0,7-7 35,-1-1 0,0 0-1,-1 0 1,9-13 0,-11 13-54,12-17 23,-13 20-5,-1-1 0,1 1-1,0 0 1,0 0 0,1 1 0,0 0 0,0 0 0,0 0 0,13-8 0,-19 14-5,1 0-1,0 0 0,-1-1 1,1 1-1,0 0 0,-1 0 1,1 0-1,0 1 0,-1-1 1,1 0-1,0 0 0,0 0 1,-1 0-1,1 1 0,-1-1 1,1 0-1,0 1 0,-1-1 1,1 0-1,-1 1 0,1-1 1,0 1-1,-1-1 0,1 1 1,-1-1-1,0 1 0,1-1 1,-1 1-1,1-1 0,-1 1 1,0 0-1,1-1 0,-1 1 0,0 0 1,0-1-1,0 1 0,1 0 1,-1-1-1,0 1 0,0 0 1,0-1-1,0 1 0,0 0 1,-1 1-1,4 37 175,-3-35-134,0 6-34,0 12 93,0 0 0,-1 0-1,-2 0 1,0 0 0,-6 21 0,8-38-48,0-1 0,-1 0 1,1 0-1,-1 0 0,0 0 0,0 0 0,-1-1 0,1 1 0,-1 0 1,1-1-1,-1 0 0,0 0 0,0 0 0,-1 0 0,1 0 1,-1 0-1,1-1 0,-1 0 0,0 0 0,0 0 0,0 0 1,0 0-1,0-1 0,0 0 0,-1 0 0,1 0 0,0 0 1,-1-1-1,1 0 0,0 0 0,-1 0 0,-4-1 0,4 0-104,0 0 0,-1 0 0,1-1-1,0 0 1,0 0 0,0 0 0,1-1-1,-1 0 1,0 0 0,1 0 0,0 0-1,-1-1 1,2 1 0,-1-1 0,0 0-1,1 0 1,-5-8 0,-9-19-3648,11-2-4563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150 140 12620,'0'0'5434,"-9"-4"-3827,7 3-1557,0 0-1,0-1 1,0 1-1,-1 0 0,1 0 1,0 0-1,0 0 1,0 1-1,-1-1 0,1 1 1,0-1-1,-1 1 1,1 0-1,-1 0 1,1 0-1,0 0 0,-1 0 1,1 0-1,0 1 1,-1-1-1,1 1 0,0 0 1,0-1-1,-1 1 1,1 0-1,0 1 0,0-1 1,0 0-1,0 0 1,0 1-1,0-1 1,1 1-1,-1 0 0,0-1 1,1 1-1,0 0 1,-1 0-1,-1 4 0,-6 8 133,1 2-1,1-1 1,1 1-1,0 0 1,1 0-1,0 1 1,2-1-1,0 1 1,0 0-1,1 19 1,2-34-173,0 0-1,0 0 1,0 0-1,0 0 1,0 0 0,1 0-1,-1 0 1,1 0 0,-1 0-1,1 0 1,0 0-1,-1 0 1,1-1 0,0 1-1,0 0 1,1-1 0,-1 1-1,0 0 1,0-1-1,1 1 1,-1-1 0,1 0-1,0 0 1,-1 1 0,1-1-1,0 0 1,-1 0-1,1 0 1,0-1 0,0 1-1,0 0 1,0-1-1,0 1 1,0-1 0,0 0-1,0 0 1,0 1 0,2-2-1,3 1 12,-1 0 0,1-1 0,0 0 0,0 0 0,-1-1 0,1 0 0,-1 0-1,0-1 1,0 1 0,10-7 0,9-9 20,-1-1 0,-1-1-1,-1-1 1,-1 0 0,-1-2 0,-1-1-1,-1 0 1,15-28 0,-59 132 312,22-69-330,1-1 0,0 1 0,0 0 0,2-1 0,-1 1 0,1 0 0,1 0 0,1 18 0,-1-27-19,1-1 1,-1 1-1,1-1 1,-1 0-1,1 0 1,0 1-1,0-1 1,-1 0-1,1 0 1,0 0-1,0 0 1,0 0 0,0 0-1,0 0 1,1 0-1,-1 0 1,0-1-1,0 1 1,1 0-1,-1-1 1,0 1-1,0-1 1,1 1-1,-1-1 1,1 0-1,-1 1 1,0-1-1,1 0 1,-1 0-1,1 0 1,-1 0 0,1 0-1,-1-1 1,0 1-1,1 0 1,-1-1-1,0 1 1,2-1-1,5-1 27,-1 0-1,1 0 1,-1-1-1,0 0 1,13-7 0,-3-2 18,0 0 0,25-26 0,-36 33-1,0-2 0,0 1 0,-1 0 0,0-1 0,0 0 0,-1 0 0,0-1 0,0 1 0,4-14 0,-7 21-29,-1-1 0,0 1 0,0-1 0,0 1 0,1-1 0,-1 0 0,0 1 0,0-1 0,0 1 0,0-1 0,0 0 0,0 1 0,0-1 0,-1 0 0,1 1 0,0-1 0,0 1 1,0-1-1,-1 1 0,1-1 0,0 1 0,0-1 0,-1 1 0,1-1 0,-1 1 0,1-1 0,0 1 0,-1-1 0,1 1 0,-1-1 0,1 1 0,-1 0 0,1-1 0,-1 1 0,1 0 1,-1 0-1,0-1 0,1 1 0,-1 0 0,1 0 0,-2 0 0,-30 0 292,18 2-55,14-40 210,1 33-468,1 1 0,-1-1 0,1 1 0,0 0 0,0 0 0,0 0 0,1 0 0,-1 0 0,1 0 0,0 1 0,0-1 0,0 1 0,0 0 0,1 0 0,0 0 0,-1 0 0,9-4 0,-5 4-16,1 0 0,1 0 0,-1 1 0,0 0 0,1 0 1,-1 1-1,1 0 0,15 1 0,-12 0-11,-6 1-147,0-1-1,0 0 1,0-1 0,0 1 0,-1-1 0,9-2 0,-13 2-110,1 1 1,-1-1-1,0 0 0,0 1 0,0-1 0,1 0 0,-1 0 0,0 0 1,0 0-1,0 0 0,0 0 0,0 0 0,-1 0 0,1 0 1,0 0-1,0-1 0,-1 1 0,1 0 0,-1 0 0,1-1 0,-1 1 1,1 0-1,-1-1 0,0 1 0,0-1 0,0 1 0,0 0 0,0-1 1,0 1-1,0-1 0,0 1 0,-1-3 0,-4-17-7870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16367,'0'0'7351,"13"-6"-7313,8-2-524,1 1 0,1 0 0,-1 2 1,30-4-1,-40 8-763,1 0-1,-1-1 1,1 0 0,-1-1 0,0-1 0,0 0 0,0 0-1,-1-1 1,19-11 0,-23 9 4077,-12 11 1709,-7 6-449,6-2-4240,-7 25 2253,13-32-2171,0-1 0,0 1-1,-1 0 1,1-1 0,0 1 0,0 0 0,0 0-1,0-1 1,0 1 0,0 0 0,0-1 0,0 1-1,0 0 1,0-1 0,0 1 0,0 0 0,0-1-1,1 1 1,-1 0 0,0-1 0,1 1 0,-1 0-1,0-1 1,1 1 0,-1-1 0,0 1 0,1 0-1,-1-1 1,1 1 0,-1-1 0,1 0-1,0 1 1,-1-1 0,1 1 0,-1-1 0,1 0-1,0 1 1,-1-1 0,1 0 0,0 0 0,-1 0-1,2 1 1,11-1-4798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5990,'0'0'3785,"9"-1"-2531,380-37 3941,210 1-4048,-231 17-165,1120 3 1218,-838 23-1613,-71-3-587,782-10 0,-1303 5-2939,-37 0 22,-33 2-292,-8 0-3933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322 153 6726,'-15'-2'-662,"-36"-8"2827,11 1-1404,0 2-1,0 1 1,0 3 0,-42 1 0,81 2-724,1 0 1,-1 0-1,1 0 1,-1 0-1,1 0 1,-1 0-1,1 0 1,-1 0-1,1 0 0,-1 0 1,1 0-1,-1 1 1,1-1-1,0 0 1,-1 0-1,1 1 1,-1-1-1,1 0 1,-1 1-1,1-1 1,0 0-1,-1 1 1,1-1-1,0 0 1,-1 1-1,1-1 1,0 1-1,0-1 1,-1 1-1,1-1 1,0 1-1,0-1 0,0 1 1,0-1-1,0 1 1,0-1-1,0 1 1,0-1-1,0 1 1,0-1-1,0 2 1,0-1-17,1-1 0,-1 1 0,0 0 0,1 0-1,0 0 1,-1 0 0,1-1 0,-1 1 0,1 0 0,0-1 0,0 1 0,-1 0 0,1-1 0,0 1 0,0-1 0,0 1 0,-1-1 0,1 1 0,0-1 0,0 0 0,0 0-1,0 1 1,2-1 0,52 5 209,1-3 0,65-5 0,-33 0-178,253 0 891,591-16 207,941-31-808,64 1 1814,-1097 28 850,-858 24-8248,3-3 175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16784,'0'0'2690,"-5"76"-1440,3-31-642,-2 5-288,4 3-223,-1-2-65,1 0 0,0-3-128,0-5-993,0-6-737,0-8-1666,0-11-703,-6-12-4165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6822,'0'0'10987,"11"-4"-8857,6-2-1349,1 1-1,1 0 1,-1 1 0,1 1 0,-1 1-1,1 1 1,36 2 0,-53-1-770,-1 0 0,1 0 1,0 1-1,0-1 0,0 1 1,0-1-1,0 1 0,-1 0 0,1 0 1,0 0-1,-1 0 0,1 0 1,-1 0-1,1 0 0,-1 0 0,1 1 1,-1-1-1,0 0 0,0 1 1,1 0-1,-1-1 0,0 1 1,0-1-1,-1 1 0,1 0 0,0 0 1,-1 0-1,1-1 0,-1 1 1,1 0-1,-1 0 0,0 0 0,0 0 1,0 0-1,0 0 0,0 0 1,0 0-1,-1 2 0,0 0 15,0 1 0,-1 0-1,0 0 1,1 0 0,-2-1 0,1 1-1,0-1 1,-1 0 0,0 1 0,0-1-1,0-1 1,-1 1 0,-4 4 0,-10 5 21,0 0 0,0-1 0,-1-2 1,0 1-1,-1-2 0,-38 12 1,78-24-7,0 1 0,30 1 0,-22 0-106,45 2-564,-19-1-1812,1-3-4391,-12-4-5196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18 118 13901,'0'0'4410,"-5"-8"-2761,3 2-1404,1 6-217,0-1-1,0 0 1,0 0 0,0 0-1,1 0 1,-1 0 0,0 0-1,1 0 1,-1 0 0,1 0-1,-1 0 1,1 0-1,0 0 1,-1 0 0,1 0-1,0-1 1,0 1 0,0 0-1,0 0 1,0 0-1,0 0 1,0-1 0,0 1-1,0 0 1,0 0 0,1 0-1,-1 0 1,1 0 0,-1-1-1,1 1 1,-1 0-1,1 0 1,-1 0 0,1 0-1,0 0 1,-1 1 0,1-1-1,0 0 1,0 0-1,0 0 1,0 1 0,0-1-1,0 0 1,0 1 0,2-2-1,33-10 159,0 0 0,1 2-1,1 2 1,0 2 0,0 1-1,0 2 1,0 1 0,52 6-1,-83-3-203,1 0 0,-1 1 0,0-1 0,0 2 0,-1-1 0,1 1-1,0 0 1,-1 1 0,0-1 0,1 1 0,-2 0 0,1 1 0,0 0 0,-1-1 0,0 2-1,0-1 1,0 1 0,-1-1 0,0 1 0,0 1 0,0-1 0,-1 0 0,0 1-1,0 0 1,-1 0 0,0-1 0,0 1 0,2 12 0,-3-10 138,0 0 1,0 1 0,0-1-1,-1 0 1,-1 0-1,0 1 1,0-1-1,0 0 1,-2 0-1,1 0 1,-1 0 0,0 0-1,-1-1 1,1 1-1,-2-1 1,1 0-1,-1 0 1,-1 0-1,1-1 1,-1 0 0,-1 0-1,-8 7 1,1-4 61,-1 0 1,0-1-1,-1 0 1,0-2 0,0 0-1,-1-1 1,0 0-1,0-1 1,0-1-1,0-1 1,-1 0 0,0-2-1,1 0 1,-34-2-1,50 1-252,0 0 0,0 0-1,0 0 1,0 0-1,1 0 1,-1 0 0,0 0-1,0 0 1,0 0-1,0-1 1,0 1 0,1 0-1,-1-1 1,0 1 0,0 0-1,0-1 1,1 1-1,-1-1 1,0 1 0,0-1-1,1 0 1,-1 1-1,1-1 1,-1 0 0,1 1-1,-1-1 1,1 0 0,-1 0-1,1 1 1,-1-1-1,1 0 1,0 0 0,-1 0-1,1 0 1,0 0 0,0 1-1,0-1 1,0 0-1,0 0 1,0 0 0,0 0-1,0 0 1,0 0-1,0 0 1,1-1 0,0-1-399,0-1 1,1 1-1,-1 0 0,1 0 1,0 0-1,0 0 1,0 0-1,1 0 1,-1 1-1,4-4 0,27-19-4405,5-1-1473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45 272 17713,'0'0'3779,"5"57"-1985,-5-30-929,2 2-545,3-2-288,4-2 32,-2-5-160,4-5-1441,-4-6-802,-2-9-223,-1 0-1570,-4-20-640</inkml:trace>
  <inkml:trace contextRef="#ctx0" brushRef="#br0" timeOffset="1">18 86 8808,'0'0'3748,"-12"-68"-705,10 54-481,2 11-864,-3 3-962,3 1-511,0 11-225,0 1 0,10 4-64,6-1-609,4-1-1697,1-4-3716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65 287 13293,'0'0'3171,"-6"10"-1164,-2 3-1690,2 1 1,0-1-1,0 1 0,1 0 1,-4 22-1,8-32-277,0 1 0,1-1-1,-1 1 1,1-1 0,0 1 0,0 0-1,1-1 1,0 1 0,-1-1 0,1 1-1,3 6 1,-3-8-32,1-1-1,-1 0 0,1 0 1,-1 0-1,1 1 1,0-1-1,0-1 0,0 1 1,0 0-1,0 0 1,0-1-1,0 1 0,1-1 1,-1 0-1,1 0 1,-1 0-1,1 0 1,-1 0-1,1 0 0,-1-1 1,1 1-1,3-1 1,0 1 110,0 0 1,0-1 0,1 0-1,-1 0 1,0-1 0,0 0-1,1 0 1,-1 0 0,0-1-1,0 0 1,0 0 0,-1 0-1,1-1 1,8-5 0,-5 2-63,-1 0 0,0-1 0,-1 0 0,1 0 0,-1-1 0,-1 0 0,0 0 0,8-12 1,-5 3 72,1-1 1,-2 0 0,-1-1 0,0 1 0,-1-1 0,-1-1 0,-1 1 0,3-35 0,-6 39 36,0 0 0,-1 0 0,-1 1 1,-1-1-1,0 0 0,-7-26 0,8 37-159,-1 0 0,0 0 0,0 0 0,0 1 0,0-1 0,0 1 0,-1-1 0,0 1 0,0 0 0,1 0 0,-2 0 0,1 1 0,0-1 0,-1 1 0,1-1 0,-1 1 0,1 0 0,-1 0 0,0 1 0,0-1 0,0 1 0,0 0 0,0 0 0,0 0 0,0 1 0,-1-1 0,1 1 0,-7 1 0,2 0-17,1 0 0,-1 1 0,1 0-1,-1 0 1,1 1 0,0 0 0,0 0 0,0 1 0,0 0-1,0 1 1,1 0 0,0 0 0,0 0 0,-7 8 0,7-7 2,0 1 1,1 0-1,0 0 1,0 0 0,0 1-1,1 0 1,1 0-1,-1 0 1,1 0-1,0 1 1,1 0 0,0-1-1,-3 14 1,6-20 5,0 0 0,0 1 0,0-1 0,1 0 0,-1 1 0,0-1 0,1 0 0,-1 0 0,1 1 0,0-1 0,0 0 0,0 0 1,0 0-1,0 0 0,0 0 0,1 0 0,-1 0 0,1-1 0,-1 1 0,1 0 0,0-1 0,-1 1 0,1-1 0,0 0 0,0 1 0,0-1 0,0 0 0,0 0 0,0 0 0,1-1 0,-1 1 1,0 0-1,0-1 0,1 0 0,-1 1 0,4-1 0,12 2-26,0 0 0,1-2-1,28-2 1,-28 1-177,42-3-274,43 0 56,-102 5 408,0-1 0,0 0-1,1 0 1,-1 1 0,0 0 0,0-1 0,0 1-1,0 0 1,0 0 0,0 0 0,0 0 0,0 0-1,0 0 1,0 1 0,-1-1 0,1 1 0,0-1-1,-1 1 1,0 0 0,1-1 0,1 4 0,-1 0 31,0 0-1,0 0 1,0-1 0,-1 1 0,0 0 0,0 0 0,0 1 0,0-1 0,-1 6 0,-1 9 144,0 0 0,-1-1-1,-10 39 1,2-14-128,9-24-2498,7-24-6993,2-12 565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14862,'0'0'6993,"0"12"-6010,0-10-959,-1 36 1121,3 0 0,11 73 0,55 139-889,-82-284-186,-2 1-1,-1 0 0,-2 2 1,-32-44-1,56 79-83,0 0 0,0-1 0,1 0 0,0 0 0,0 0 0,0 0 0,0-1 0,0 0 0,9 2 0,4 1 52,0-1 0,34 3-1,-33-6-12,-1-1-1,0-1 0,0-1 0,0-1 0,27-7 0,-39 8 15,-1-1-1,0 1 0,0-1 0,0 0 0,0 0 1,0-1-1,-1 1 0,9-9 0,-11 10 21,-1-1 0,1 0 0,-1 0 0,0 0 0,0 0-1,0 0 1,-1 0 0,1 0 0,-1-1 0,1 1 0,-1-1 0,0 1-1,-1-1 1,1 1 0,-1-1 0,1-7 0,-1 11-51,0-1 1,-1 0-1,1 0 1,0 0-1,-1 0 1,1 0 0,0 1-1,-1-1 1,1 0-1,-1 0 1,1 0-1,-1 1 1,1-1-1,-1 0 1,0 1-1,1-1 1,-1 1-1,0-1 1,0 0-1,1 1 1,-1 0-1,0-1 1,0 1 0,0-1-1,0 1 1,0 0-1,1 0 1,-1 0-1,0-1 1,0 1-1,0 0 1,0 0-1,0 0 1,0 0-1,0 0 1,0 1-1,0-1 1,1 0-1,-1 0 1,0 1 0,0-1-1,-1 1 1,-3 0-31,0 0 1,0 1 0,0-1 0,0 1 0,0 0 0,-7 5 0,6-2 20,-1 0 0,1 1 0,0 0 0,1 0 1,0 0-1,0 1 0,0 0 0,0 0 0,1 0 1,0 0-1,1 1 0,-6 15 0,8-19 2,1-1-1,-1 0 1,0 1 0,1-1-1,0 1 1,0-1 0,0 1-1,0-1 1,0 1-1,1-1 1,-1 1 0,1-1-1,0 1 1,0-1 0,0 0-1,1 1 1,-1-1 0,1 0-1,0 0 1,0 0 0,0 0-1,0-1 1,0 1 0,0 0-1,1-1 1,0 0-1,-1 1 1,1-1 0,0 0-1,0 0 1,0-1 0,5 3-1,2 0-508,0 0-1,1-1 0,0 0 0,-1-1 1,1 0-1,0 0 0,0-1 0,0-1 1,18-1-1,14-2-5475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25 13421,'0'0'6491,"-7"12"-6058,6-10-416,-4 6 85,1 1 0,-1 0 0,1 0 1,1 0-1,0 0 0,0 0 1,1 1-1,0-1 0,1 1 1,-1 14-1,3 40 407,3 0 0,2-1 0,4 0 0,2 0 0,39 117 0,-121-348 914,17 45-738,46 109-802,8 17-143,19 24-158,-13-21 435,1 0 1,0-1-1,1 0 0,-1-1 1,1 0-1,0 0 1,0-1-1,0 0 0,0 0 1,0-1-1,1 0 1,-1-1-1,1 0 1,0-1-1,-1 1 0,1-2 1,-1 0-1,1 0 1,-1 0-1,1-1 0,-1-1 1,0 0-1,0 0 1,0-1-1,0 0 0,0 0 1,-1-1-1,0 0 1,0 0-1,0-1 0,-1 0 1,0-1-1,0 0 1,0 0-1,-1 0 0,0-1 1,-1 1-1,1-1 1,-2-1-1,1 1 1,-1-1-1,0 0 0,-1 0 1,0 0-1,3-17 1,-4 9 102,0 1-1,-2-1 1,0 0 0,0 0 0,-6-29 0,5 40-120,0-1-1,-1 1 1,1-1-1,-1 1 1,-1 0-1,1 0 1,-1 0-1,0 0 0,0 0 1,-1 1-1,0-1 1,0 1-1,0 0 1,0 0-1,-1 0 1,0 1-1,-7-6 1,10 9-14,1 1 1,-1-1-1,1 1 1,-1-1-1,1 1 1,-1-1 0,0 1-1,1 0 1,-1 0-1,0 0 1,1 0-1,-1 0 1,1 0 0,-1 0-1,0 1 1,1-1-1,-1 1 1,1-1-1,-1 1 1,0-1 0,1 1-1,0 0 1,-1 0-1,1 0 1,-1 0 0,1 0-1,0 0 1,0 0-1,0 0 1,-1 0-1,1 1 1,0-1 0,1 0-1,-1 1 1,-1 1-1,-5 8-16,1 1 0,0-1 0,-6 20 0,7-17 20,-1 1 0,1 0 1,0-1 0,1 1 0,1 1 0,0-1 0,-1 27 0,5-40 12,-1 0 1,1-1-1,-1 1 1,1-1-1,-1 1 1,1-1 0,0 1-1,0-1 1,0 1-1,0-1 1,0 0-1,0 1 1,0-1-1,0 0 1,0 0 0,1 0-1,-1 0 1,0 0-1,1 0 1,-1 0-1,1 0 1,-1-1 0,1 1-1,-1-1 1,1 1-1,-1-1 1,1 1-1,0-1 1,-1 0-1,1 0 1,0 0 0,2 0-1,64 0 55,-60 0-95,99-13-1975,-106 13 1990,0 0-1,0 0 1,0 0 0,-1 1 0,1-1-1,0 0 1,0 1 0,-1-1 0,1 1-1,0-1 1,-1 1 0,1-1 0,0 1 0,-1 0-1,1-1 1,-1 1 0,1 0 0,-1-1-1,1 1 1,-1 0 0,1 0 0,-1-1-1,0 1 1,1 0 0,-1 0 0,0 0-1,0 0 1,0-1 0,0 1 0,0 0 0,0 2-1,0 32-8,0-26 0,-17 90 111,17-98-94,0-1 1,0 1-1,0-1 1,0 1-1,0-1 1,0 1-1,0-1 1,0 1-1,0-1 1,0 1-1,0-1 0,0 1 1,0-1-1,0 1 1,0-1-1,1 0 1,-1 1-1,0-1 1,0 1-1,1-1 1,-1 1-1,0-1 1,1 0-1,-1 1 1,0-1-1,1 0 1,-1 1-1,0-1 1,1 0-1,-1 0 0,1 1 1,-1-1-1,1 0 1,-1 0-1,1 0 1,-1 1-1,1-1 1,25-4-901,22-19-1294,-31 12 644,-1-1 0,-1 0 0,0-2 0,-1 1 0,15-20 0,1-11-3193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7175,'0'0'10378,"-7"8"-9305,0 2-774,0 0 0,1 0 1,0 0-1,1 1 0,1 0 1,-1 0-1,2 0 0,-1 0 1,2 1-1,-1 0 0,2-1 1,-1 1-1,2 17 0,0-12-231,1 0-1,1 0 0,0 0 1,2 0-1,0 0 1,0 0-1,2-1 0,0 0 1,1 0-1,0-1 1,1 0-1,1 0 0,1-1 1,0 0-1,21 23 1,-20-30-465,-7-12-307,-10-20-101,-4 8 317,0 2-1,-2-1 1,1 1 0,-2 1 0,-18-18-1,-76-58 1273,80 71 7,20 14-292,0 1 0,0-1 0,0 0 0,1-1 0,0 0 0,0 0 0,-6-8 0,34 10 248,237 12-747,-147 1-4431,-74-6-1243,-10-3-2996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17809,'14'-8'7483,"7"7"-6116,12-1-1126,-24-12 1861,-8 11-1816,-1 8-362,1-4 73,0 0 1,-1-1-1,1 1 1,0-1 0,0 1-1,0-1 1,0 1 0,-1-1-1,1 0 1,0 1-1,0-1 1,0 0 0,0 0-1,0 1 1,0-1-1,0 0 1,0 0 0,0 0-1,0 0 1,0-1 0,0 1-1,0 0 1,0 0-1,1-1 1,27-4 126,-3-15 13,-25 19-145,0 0-1,0 0 1,0 0-1,0 0 0,0 0 1,0 0-1,-1-1 1,1 1-1,0 0 1,-1 0-1,1 0 1,-1-1-1,0 1 1,1 0-1,-1-1 1,0 1-1,0 0 1,1 0-1,-1-1 1,0 1-1,0-1 1,-1-1-1,-1 3-162,1 0 0,-1 0 0,0 0 1,0 0-1,1 0 0,-1 0 0,0 0 0,1 1 1,-1-1-1,0 0 0,1 1 0,-1 0 0,0-1 0,1 1 1,-1 0-1,1 0 0,-1 0 0,-1 1 0,-26 33-6582,17-17 1116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0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26 5189,'0'0'4489,"-8"-3"-2684,1 2-1184,-28-8 506,13-3 3819,31 14-4419,0 0 0,1 0 0,-1-1 0,1-1 0,17 0 1,-12 0-167,400 1 550,-213-1-648,-202 0-167,-27 0 192,-597 15-57,586-13-211,296-6-142,117-3-210,-348 2 357,-22 1 52,-19 1 3,-55 1 15,-1 3-1,-124 19 1,-67 3 1564,316-40-2225,18 8-3055,97 0-1,-128 8 824,15-1-2391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10410,'0'0'9796,"8"-6"-9172,32-18-289,1 1-1,1 2 0,1 1 0,56-16 0,-37 13-291,-40 14-16,449-155 57,-401 145 134,0 3 0,0 2 0,2 4 0,136-2 0,-195 13-191,0 0 0,-1 1-1,1 1 1,-1-1 0,1 2-1,-1 0 1,-1 0 0,18 10-1,0 3 7,48 36-1,-50-33 190,0-1 1,38 19-1,-48-31-75,0-1-1,0 0 1,0-1 0,1-2 0,-1 1 0,1-2 0,0 0 0,0-2-1,25-1 1,-26 0-345,1-2-1,0 0 1,32-10-1,-39 10-496,-1-1 0,0-1 0,0 0 0,0 0 0,0-1 0,14-12 0,-7-1-4029,-8-2-2686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17585,'0'0'1548,"9"0"-699,28 1 56,-1 1 1,61 13-1,-76-11-717,0 2 0,0 0-1,-1 1 1,0 1 0,0 1-1,23 15 1,-38-21-184,0 0 0,-1 0 0,1 1 0,-1-1 0,0 1 0,0 0 0,0 0 0,0 1 0,-1-1 0,0 1 0,0 0-1,0 0 1,0 0 0,-1 0 0,0 0 0,0 0 0,2 11 0,-3-9 41,-1 0-1,0 0 0,0 0 1,-1 0-1,0 0 1,0 0-1,-1 0 1,0 0-1,0-1 1,0 1-1,-1-1 0,-5 11 1,-6 4 68,0 0 0,-1-1 1,-2 0-1,0-1 0,-1-1 0,-34 27 0,-90 60-572,140-104-139,-11 6-423,6-7-5266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16592,'0'0'6021,"2"14"-5311,5 92 859,-10 159-1,-1-74-904,3-189-647,1 0 0,0 0 0,0 0 1,0 0-1,1 0 0,-1 1 0,0-1 0,1 0 0,0 0 0,-1 0 0,1 0 0,0 0 0,0-1 0,0 1 0,0 0 0,0 0 0,0-1 0,3 4 0,-2-4 12,-1 0 0,1-1-1,-1 1 1,1 0 0,-1-1 0,1 1-1,0-1 1,-1 1 0,1-1-1,0 0 1,-1 0 0,1 0-1,0 0 1,-1 0 0,1 0-1,0 0 1,-1-1 0,3 0-1,4-1 73,0-1 0,0 0 0,-1-1 0,1 0 0,-1 0 0,0-1 0,12-10 0,3-6-37,-1-1 1,26-35-1,-12 13-12,-35 44-59,0 0 0,0-1-1,0 1 1,0 0 0,1 0 0,-1-1-1,0 1 1,0 0 0,0 0 0,0 0-1,1-1 1,-1 1 0,0 0 0,0 0-1,0 0 1,1 0 0,-1-1 0,0 1 0,0 0-1,1 0 1,-1 0 0,0 0 0,0 0-1,1 0 1,-1 0 0,0 0 0,0 0-1,1 0 1,-1 0 0,0 0 0,1 0-1,-1 0 1,0 0 0,0 0 0,1 0-1,-1 0 1,0 0 0,0 0 0,1 0-1,-1 0 1,0 1 0,0-1 0,1 0-1,-1 0 1,5 16 3,-5 33 327,0-39-289,-2 135-520,5-136-2148,13-8-5718,-3-6-889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15118,'0'0'7522,"3"11"-6807,15 98-74,-18-107-633,0 0-1,0-1 1,0 1 0,0 0 0,0 0-1,0-1 1,1 1 0,-1 0-1,1 0 1,-1-1 0,1 1-1,0 0 1,0-1 0,0 1-1,0-1 1,0 1 0,0-1 0,0 0-1,0 1 1,0-1 0,1 0-1,-1 0 1,1 0 0,-1 0-1,1 0 1,-1 0 0,1 0-1,-1 0 1,1-1 0,0 1 0,-1 0-1,1-1 1,0 0 0,0 1-1,0-1 1,-1 0 0,1 0-1,0 0 1,0 0 0,-1 0 0,1 0-1,0-1 1,0 1 0,3-2-1,3 0 24,-1-1 0,1-1 0,0 1 0,-1-1 0,0-1 0,0 1 0,0-1 0,9-9 0,14-16 6,48-64 0,-97 157 620,12-47-650,2 0-1,0 0 1,0 1 0,2-1-1,0 1 1,1 0 0,0 29-1,2-45-43,0-1 0,0 1 0,0 0-1,0 0 1,1-1 0,-1 1 0,0 0-1,0 0 1,0-1 0,1 1 0,-1 0-1,0-1 1,1 1 0,-1 0 0,1-1-1,-1 1 1,1-1 0,-1 1-1,1 0 1,-1-1 0,1 1 0,-1-1-1,1 0 1,0 1 0,-1-1 0,1 1-1,0-1 1,-1 0 0,1 0 0,0 1-1,0-1 1,-1 0 0,1 0 0,0 0-1,0 0 1,-1 0 0,1 0 0,0 0-1,0 0 1,-1 0 0,3 0 0,-1-1-222,0 1 0,0-1 1,1 0-1,-1 0 0,0 0 1,0 0-1,0 0 0,0 0 1,0-1-1,0 1 0,-1-1 1,4-2-1,10-22-4444,1-8-2904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14286,'0'0'2348,"-4"9"-105,1 1-1844,-4 5 174,1 0 0,0 1-1,2 0 1,0 0-1,0 0 1,2 0 0,-2 24-1,5-38-576,-1-1 0,1 0 0,-1 0 0,1 1 0,-1-1 0,1 0 1,0 0-1,0 0 0,-1 0 0,1 0 0,0 0 0,0 0 0,0 0 0,0 0 0,0-1 0,1 1 0,-1 0 0,0 0 0,0-1 0,0 1 0,1-1 0,-1 1 0,0-1 0,0 0 0,1 1 0,-1-1 0,0 0 0,3 0 0,49 3-311,-34-2 185,-15-1 109,1 1 0,-1 0 0,0-1 0,0 2 0,0-1 0,0 0-1,0 1 1,0 0 0,0 0 0,0 0 0,0 0 0,-1 1 0,0-1 0,1 1 0,-1 0 0,0 0 0,0 0 0,0 1 0,3 4 0,-5-5 57,1-1 0,-1 1 0,-1 0-1,1-1 1,0 1 0,0 0 0,-1-1 0,0 1 0,1 0-1,-1 0 1,0 0 0,0-1 0,-1 1 0,1 0 0,-1 0-1,1-1 1,-1 1 0,0 0 0,0-1 0,0 1 0,0-1-1,0 1 1,-1-1 0,1 1 0,-1-1 0,0 0 0,0 0-1,0 0 1,0 0 0,0 0 0,-4 3 0,-2 0 232,0 1 1,-1-2 0,1 1-1,-1-1 1,0 0-1,0-1 1,-1 0-1,1-1 1,-1 0 0,-12 2-1,18-4-289,0 0 0,1 0-1,-1 0 1,0 0 0,0 0-1,1-1 1,-1 1-1,1-1 1,-1 0 0,0 0-1,1-1 1,0 1 0,-5-3-1,6 3-193,0-1 0,1 0 0,-1 1 0,1-1 1,-1 0-1,1 0 0,0 1 0,0-1 0,-1 0 0,2 0 0,-1-1 0,0 1 0,0 0 0,0 0 0,1 0 0,0 0 0,-1-1 0,1 1 0,0 0 0,0-1 0,0 1 0,0 0 0,1-4 0,-1 4-244,0 0 0,1 1 1,-1-1-1,1 0 0,-1 1 0,1-1 0,-1 1 0,1-1 1,0 0-1,0 1 0,0 0 0,0-1 0,0 1 0,0 0 1,0-1-1,0 1 0,0 0 0,1 0 0,1-2 0,17-9-6438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28 136 16496,'0'0'9731,"10"-7"-9287,-6 4-391,33-24 107,-35 25-147,0 0 1,0 0-1,0 0 0,0 0 1,0 0-1,0-1 0,0 1 1,-1 0-1,0-1 1,1 1-1,-1-1 0,0 0 1,0 1-1,0-1 0,1-4 1,-6 7 1,1 0 1,-1 1-1,1-1 1,0 1-1,-1 0 1,1 0-1,0 0 0,0 1 1,-4 1-1,-35 25 16,39-27-40,1 0 1,1 1 0,-1 0 0,0-1 0,0 1-1,1 0 1,-1 0 0,1 0 0,-1 0 0,1 0-1,0 0 1,0 0 0,0 1 0,0-1 0,0 0-1,0 1 1,0 2 0,2-5 8,0 1 0,0-1 1,-1 0-1,1 1 0,0-1 0,0 0 1,0 1-1,0-1 0,0 0 0,0 0 0,0 0 1,-1 0-1,1 1 0,0-2 0,0 1 1,0 0-1,0 0 0,0 0 0,0 0 0,0 0 1,0-1-1,1 0 0,24-6 80,-22 5-39,1-1-1,-1 0 1,0 0 0,0-1-1,0 1 1,0-1-1,-1 0 1,1 0-1,-1 0 1,0 0-1,0 0 1,-1-1-1,1 0 1,-1 1-1,0-1 1,0 0-1,-1 0 1,1 0-1,-1 0 1,0 0-1,0-8 1,-1 12-43,-1 0 0,1 1 1,0 0-1,-1-1 0,1 1 0,0-1 0,-1 1 1,1-1-1,0 1 0,-1 0 0,1-1 0,-1 1 1,1 0-1,-1-1 0,1 1 0,-1 0 0,1 0 1,-1-1-1,1 1 0,-1 0 0,1 0 0,-1 0 1,0 0-1,1 0 0,-1 0 0,1 0 0,-1 0 1,1 0-1,-1 0 0,1 0 0,-1 0 0,0 0 1,1 0-1,-1 0 0,1 1 0,-1-1 0,1 0 1,-1 0-1,1 1 0,-1-1 0,1 0 0,-1 1 1,1-1-1,-1 1 0,-25 14-8,22-11 2,0 1 0,0 0 0,0 0 0,1 0-1,0 1 1,0-1 0,0 1 0,1 0 0,0 0 0,0 0 0,0 0-1,1 0 1,0 0 0,0 0 0,1 0 0,-1 0 0,1 1 0,2 10-1,-2-16 11,1 1 0,0-1 0,0 0 0,0 0 0,0 1 0,0-1 0,0 0 0,0 0 0,1 0 0,-1 0 0,0 0 0,0-1 0,1 1 0,-1 0 0,1 0 0,-1-1 0,1 1 0,-1-1 0,1 0 0,-1 1 0,1-1 0,-1 0 0,1 0 0,-1 0 0,1 0 0,-1 0 0,3 0 0,44-4 70,0-9-41,-41 9-35,0 2-1,1-1 1,0 1 0,-1 0-1,1 0 1,0 1-1,0 0 1,0 1-1,0-1 1,0 2 0,0-1-1,15 4 1,-22-3 3,0 0 0,1 0 0,-1 1 0,0-1 0,0 0 0,0 1 0,0-1 0,-1 1 1,1-1-1,0 1 0,-1-1 0,1 1 0,-1 0 0,1-1 0,-1 1 0,0 0 0,0 0 0,1-1 0,-1 1 0,-1 0 0,1 2 1,0-2 51,0 0 0,0 1 0,0-1 0,0 0 0,0 0 0,-1 0 0,1 1 1,-1-1-1,0 0 0,0 0 0,1 0 0,-1 0 0,0 0 0,-1 0 0,1 0 0,-2 2 1,1-7 136,1 0 1,-1 0 0,1 0 0,0 0 0,0 0-1,0 0 1,1 0 0,-1-1 0,1 1-1,-1-6 1,-1-22-164,1-1 0,5-56 0,-4 87-34,1-1 1,-1 1-1,1-1 0,-1 1 1,1-1-1,0 1 0,0-1 1,-1 1-1,1 0 0,0-1 1,0 1-1,1 0 0,-1 0 0,0 0 1,0 0-1,0 0 0,1 0 1,-1 0-1,1 0 0,-1 0 1,0 1-1,1-1 0,-1 1 1,1-1-1,0 1 0,-1 0 1,1-1-1,-1 1 0,1 0 1,2 0-1,58 3-3471,-35-1-6181,-33-2 2257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10730,'0'0'513,"68"-34"287,-33 29-736,13 1-192,0 4-993,12 0-4164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9673,'0'0'13004,"5"-6"-12064,10-11-275,-13 15-114,-5 5-63,-11 20-254,12-19-240,0 0 0,0 0 0,0 0 0,0 0-1,1 0 1,0 0 0,0 0 0,0 1 0,0-1 0,0 0 0,1 1 0,0-1 0,0 0 0,0 1 0,1-1 0,-1 1-1,3 7 1,2 2-15,1 0 0,0-1 0,1 0 1,9 14-1,-11-20 0,1 1 1,-2 0 0,1 0 0,-1 1 0,0 0 0,0-1 0,-1 1 0,-1 0 0,0 1 0,0-1 0,0 0 0,0 18 0,-3-24 27,0 0 1,0-1 0,0 1 0,0 0-1,-1-1 1,1 1 0,-1-1 0,1 1-1,-1-1 1,0 0 0,0 0-1,0 1 1,0-1 0,0-1 0,-1 1-1,1 0 1,0 0 0,-1-1-1,0 0 1,1 1 0,-1-1 0,0 0-1,1 0 1,-1-1 0,-5 2-1,-3 1 237,-1-1 0,0 0 0,0-1 0,-23 0 0,31-2-230,0 0-1,0 0 1,0 0 0,0-1 0,0 1 0,0-1 0,1 0 0,-1 0 0,1 0 0,-1-1-1,1 1 1,0-1 0,0 0 0,0 0 0,0 0 0,1 0 0,-1 0 0,1 0-1,0-1 1,0 0 0,0 1 0,0-1 0,0 0 0,1 0 0,0 1 0,0-1 0,0 0-1,0-1 1,1 1 0,-1 0 0,1 0 0,0 0 0,0 0 0,1 0 0,-1 0-1,1 0 1,0 0 0,0 0 0,0 0 0,1 0 0,-1 0 0,1 0 0,0 1-1,4-6 1,1 1-300,0 0 0,1 1 0,1 0 0,-1 0 0,1 1 1,0 0-1,16-8 0,73-25-9717,-93 37 9075,29-11-7693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15086,'0'0'3652,"-8"-2"-770,1 1-2442,0 0 0,0 0 0,0 1 0,0 0 0,1 0 0,-13 2 0,17-2-353,0 1 1,0-1 0,1 1-1,-1-1 1,0 1 0,0 0-1,1 0 1,-1 0 0,1 0-1,-1 0 1,1 0 0,-1 0-1,1 1 1,0-1 0,-1 1-1,1-1 1,0 1 0,0-1-1,0 1 1,0-1 0,1 1-1,-1 0 1,0 0 0,1-1-1,-1 1 1,1 0 0,-1 0-1,1 0 1,0-1 0,0 1-1,0 0 1,0 0 0,0 0-1,0 0 1,1 2 0,-1-3-82,1 0 0,0 0 0,-1 0 1,1 0-1,0 0 0,-1 0 1,1 0-1,0 0 0,0-1 0,0 1 1,0 0-1,0-1 0,0 1 0,0 0 1,0-1-1,0 1 0,0-1 0,0 0 1,0 1-1,0-1 0,0 0 1,1 1-1,-1-1 0,0 0 0,0 0 1,2 0-1,40 1 64,-36-1-48,16-2-368,-1 0 0,1-1 0,-1-1 0,26-8-1,13-3-62,-47 13 372,0 1 1,0 1 0,0 0-1,-1 0 1,29 5-1,-26-2-945,1-1 0,0-1-1,27-2 1,-1-6-3166,21-2-2381,-63 9 6641,0 1 1,0-1-1,-1 0 0,1 1 1,0-1-1,-1 1 1,1-1-1,-1 1 0,1-1 1,-1 1-1,1-1 1,0 1-1,-1-1 0,0 1 1,1 0-1,-1-1 1,1 1-1,-1 0 0,0 0 1,0-1-1,1 1 0,-1 0 1,0 0-1,0-1 1,0 1-1,0 0 0,0 0 1,0 0-1,0-1 1,0 1-1,0 0 0,0 0 1,0-1-1,0 1 1,-1 0-1,1 0 0,0-1 1,-1 1-1,1 0 1,-1 1-1,-13 39 3501,13-38-3517,-2 8 115,0 0-1,1 1 0,1-1 1,0 0-1,1 0 1,0 1-1,1-1 1,0 0-1,0 1 1,1-1-1,1 0 1,6 17-1,-4-10-470,-1 0 1,-1 0-1,3 31 1,-6-42 233,0 0 1,-1 1-1,0-1 1,0 0-1,0 0 1,-1 0 0,0 0-1,0 0 1,-1 0-1,-5 9 1,7-13 170,-1-1 0,0 1 0,0-1 0,0 0 0,0 0 0,-1 0 0,1 0-1,0 0 1,-1-1 0,1 1 0,-1-1 0,0 0 0,1 1 0,-1-1 0,0 0 0,0-1 0,0 1 0,0 0 0,0-1 0,1 1 0,-1-1 0,0 0 0,0 0 0,0-1 0,0 1 0,0 0 0,0-1-1,-4-1 1,4 1-48,0 0-1,0-1 0,0 0 0,0 1 0,0-1 0,1 0 0,-1 0 0,1-1 0,-1 1 1,1 0-1,0-1 0,0 0 0,0 1 0,0-1 0,0 0 0,1 0 0,-1 0 1,1 0-1,0 0 0,-2-5 0,0-5-56,-1 1 0,2-1 0,-3-23-1,4 29-87,0 0 0,1-1 0,1 1 0,-1 0 0,1 0-1,0 0 1,0 0 0,1 0 0,0 0 0,1 0-1,5-11 1,-5 13 32,0 0 0,1 1 0,0-1-1,0 1 1,0 0 0,1 0 0,-1 0-1,1 0 1,0 1 0,0 0 0,0 0-1,1 1 1,-1-1 0,1 1 0,5-2-1,105-21-4398,-73 14-656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10698,'0'0'9289,"3"-8"-7698,-2 5-1465,1-1 0,0 1 1,-1 0-1,1 0 1,1 0-1,-1 0 0,0 0 1,1 0-1,-1 0 0,1 1 1,0 0-1,0-1 1,5-3-1,-1 3 10,0 0 1,0 0-1,1 0 1,-1 1 0,0 0-1,1 0 1,9 0-1,-16 2-120,7-2 36,0 1 1,0 0-1,0 1 0,0 0 0,0 0 0,12 3 0,-18-3-37,-1 1-1,1-1 1,-1 1-1,1 0 1,-1 0-1,1-1 1,-1 1-1,1 0 1,-1 0-1,0 1 1,0-1-1,1 0 1,-1 0-1,0 1 1,0-1-1,0 0 1,-1 1-1,1-1 1,0 1 0,0-1-1,-1 1 1,1 0-1,-1-1 1,0 1-1,1 0 1,-1-1-1,0 1 1,0 0-1,0-1 1,0 1-1,0 0 1,0-1-1,0 1 1,-1 0-1,1-1 1,-2 3-1,1 1 50,-1 0-1,0-1 0,0 1 0,0-1 1,0 0-1,-1 0 0,0 0 1,0 0-1,-4 4 0,4-5-15,1 0 0,-1 0 0,1 0-1,0 0 1,-1 0 0,2 1 0,-1-1 0,0 1 0,1-1-1,-1 1 1,1 0 0,-1 6 0,4-9-7,1 0-1,-1 0 1,1-1 0,-1 1 0,1-1 0,-1 1-1,1-1 1,-1 0 0,1 0 0,0 0 0,-1 0-1,1 0 1,4-2 0,4 0-91,1-1 0,-1 0 1,0 0-1,0-1 0,-1-1 0,1 0 0,-1 0 0,10-8 1,73-59-496,-92 72 548,-1 0 1,0 0-1,0-1 1,0 1-1,0 0 0,0 0 1,1 0-1,-1-1 0,0 1 1,0 0-1,0 0 1,0 0-1,1 0 0,-1 0 1,0-1-1,0 1 0,1 0 1,-1 0-1,0 0 0,0 0 1,1 0-1,-1 0 1,0 0-1,0 0 0,1 0 1,-1 0-1,0 0 0,0 0 1,1 0-1,-1 0 0,0 0 1,0 0-1,1 0 1,-1 0-1,0 0 0,0 0 1,0 1-1,1-1 0,-1 0 1,0 0-1,0 0 1,0 0-1,1 0 0,-1 1 1,0-1-1,0 0 0,0 0 1,0 0-1,1 1 0,-1-1 1,0 0-1,0 0 1,0 1-1,0-1 0,0 0 1,0 0-1,0 1 0,0-1 1,0 0-1,0 0 0,0 1 1,0-1-1,0 0 1,1 30 482,-2-26-434,0 0 0,1 0-1,-1 0 1,1 0 0,0 0 0,1 0 0,-1 0 0,1 0 0,-1-1 0,1 1 0,0 0 0,1 0 0,-1-1-1,1 1 1,3 5 0,0-6-24,1 0-1,0-1 0,0 1 0,1-1 1,-1-1-1,0 1 0,1-1 1,-1-1-1,1 1 0,-1-1 1,1 0-1,8-1 0,1-1-83,1 0-1,-1-1 0,27-8 0,-3-8-317,-35 15 356,1 0 0,1 1-1,-1 0 1,0 0 0,1 1-1,0-1 1,-1 2 0,13-3-1,-10 58 937,-7-52-889,1 0 1,-1 0-1,1-1 0,-1 1 0,1 0 0,0-1 0,0 0 0,0 0 0,0 0 1,0 0-1,0 0 0,0-1 0,0 1 0,0-1 0,0 0 0,0 0 0,4 0 0,56-5 40,-5-13-151,-49 15 67,0-1 0,1 1 0,-1 0 0,1 1 0,-1 0 0,14 0 0,3 15 343,-2 1-37,-10-11-341,1 0 1,-1-1-1,1 0 0,0-1 0,19-2 0,11-1-4845,-31-2-678,-4-3-4842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2723,'0'0'24860,"0"13"-24577,-16 230-1986,17-220-278,-1 22-2861,-7-19-3282,-3-12-978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3299,'0'0'19827,"78"-50"-18642,-34 36-288,6-2-192,-1 3-385,-1-1-224,-4 2-64,-5 0-352,-12 2-769,-11 0-737,-11 0-1153,-5-3-3171,-5-3-3139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10570,'0'0'11883,"78"-39"-10826,-25 36-224,6 1-449,1 0-352,-5 0-128,-7 2-1890,-9 0-1249,-13 0-3651</inkml:trace>
  <inkml:trace contextRef="#ctx0" brushRef="#br0" timeOffset="1">400 243 14221,'0'0'6743,"-1"8"-4848,-3 28-827,4-36-1040,0 1 1,0 0-1,0-1 1,0 1 0,0 0-1,1-1 1,-1 1-1,0 0 1,1-1 0,-1 1-1,0-1 1,1 1-1,-1-1 1,1 1 0,-1 0-1,1-1 1,-1 0-1,1 1 1,-1-1-1,1 1 1,-1-1 0,1 0-1,-1 1 1,1-1-1,0 0 1,-1 1 0,1-1-1,0 0 1,-1 0-1,1 0 1,0 0 0,1 0-1,24 1 169,-21-2-131,4 1-119,-1-2 0,1 1 0,-1-1 0,1-1 0,-1 1 0,1-1 0,-1-1 0,12-6 0,-12 5-157,0 1-1,0 1 0,0-1 1,1 1-1,-1 1 0,1 0 1,11-2-1,-19 5 221,0-1-1,-1 0 1,1 1-1,0-1 1,0 1-1,-1 0 1,1-1-1,0 1 1,-1 0 0,1-1-1,-1 1 1,1 0-1,-1-1 1,1 1-1,-1 0 1,0 0-1,1 0 1,-1 0 0,0-1-1,0 1 1,1 0-1,-1 0 1,0 0-1,0 0 1,0 0-1,0 0 1,0-1 0,0 1-1,-1 2 1,0 33 553,1-33-468,-3 17 251,1-15-330,1-1 1,0 1 0,1 0-1,-1-1 1,1 1-1,0 0 1,0-1 0,1 1-1,-1 0 1,3 7-1,-3-12-92,0 1 0,0-1 0,1 0 0,-1 0 0,0 1 0,1-1 0,-1 0 0,0 0-1,1 1 1,-1-1 0,0 0 0,1 0 0,-1 0 0,0 0 0,1 0 0,-1 0 0,0 0 0,1 0-1,-1 1 1,0-1 0,1 0 0,-1 0 0,1-1 0,-1 1 0,0 0 0,1 0 0,-1 0-1,0 0 1,1 0 0,-1 0 0,0 0 0,1-1 0,-1 1 0,0 0 0,1 0 0,-1 0-1,0-1 1,1 1 0,-1 0 0,0 0 0,0-1 0,1 1 0,-1 0 0,0-1 0,0 1-1,0 0 1,0-1 0,1 1 0,-1 0 0,0-1 0,0 1 0,0 0 0,0-2 0,10-18-4409,3-7-2364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17008,'0'0'1949,"-8"-3"-65,3 2-1681,2 0-72,0 0 1,0 0 0,0 0 0,0 0-1,0 0 1,-1 1 0,1-1 0,0 1 0,0 0-1,-1 0 1,1 0 0,0 1 0,0-1-1,0 1 1,0 0 0,-1 0 0,1 0-1,0 0 1,0 0 0,1 0 0,-1 1-1,0 0 1,0-1 0,-3 4 0,-6 10 192,0 0-1,1 0 1,1 1 0,-12 22 0,18-30-252,1-1 1,-1 1 0,2 0-1,-1 0 1,1 0-1,0 1 1,0-1-1,1 0 1,1 1-1,-1-1 1,1 1 0,1 8-1,0-15-63,0 0 0,0-1-1,-1 1 1,1-1 0,0 1 0,0-1-1,1 0 1,-1 1 0,0-1 0,0 0-1,1 0 1,-1 0 0,1 0 0,-1 0-1,1 0 1,-1 0 0,1 0 0,0-1-1,-1 1 1,1 0 0,0-1 0,-1 0-1,1 1 1,0-1 0,0 0 0,-1 0-1,1 0 1,0 0 0,0 0 0,0 0-1,-1-1 1,1 1 0,3-2 0,2 2 28,-1-2 1,1 1-1,0-1 1,0 0-1,-1-1 1,1 0-1,8-5 1,-4 0-12,-2 0 0,1-1 1,-1 0-1,0-1 0,-1 0 0,0-1 0,-1 0 0,0 0 0,-1 0 1,0-1-1,0 0 0,-2 0 0,1 0 0,-2-1 0,1 1 1,-2-1-1,0 0 0,0 0 0,-1-21 0,-1 34-14,0 0 0,0 0 0,0 0 0,0-1 0,0 1 0,0 0 0,0 0 0,0 0 0,0-1 0,0 1 0,0 0 0,0 0 0,0 0 0,0 0 0,0-1 0,0 1 0,-1 0 0,1 0 0,0 0 0,0 0 0,0 0 0,0-1 0,0 1 0,-1 0 0,1 0 0,0 0 0,0 0 0,0 0 0,0 0 0,0 0 0,-1 0 0,1-1 0,0 1 0,0 0 0,0 0 0,-1 0 0,1 0-1,0 0 1,0 0 0,0 0 0,-1 0 0,1 0 0,0 0 0,0 1 0,-11 5 211,-6 11-120,2 4 110,-24 46 0,35-60-177,1-1 0,1 1 0,-1-1 1,1 1-1,0 0 0,0 0 0,1 0 1,0 1-1,1-1 0,-1 0 0,1 0 1,1 10-1,0-16-35,-1 0 1,1 0 0,0 0-1,-1 0 1,1 0-1,0 0 1,-1 0-1,1 0 1,0-1 0,0 1-1,0 0 1,0 0-1,0-1 1,0 1 0,0-1-1,0 1 1,0-1-1,0 1 1,0-1-1,0 0 1,1 1 0,-1-1-1,0 0 1,0 0-1,0 0 1,0 0 0,1 0-1,0 0 1,37-5 149,-27 0-157,1-2 0,-1 1 0,0-1-1,0-1 1,-1 0 0,16-15 0,37-26-47,-63 48 48,0 1 0,0-1 1,0 0-1,1 0 0,-1 1 0,0-1 0,0 0 0,0 1 0,1 0 0,-1-1 0,0 1 0,0 0 1,1-1-1,-1 1 0,0 0 0,1 0 0,-1 0 0,0 0 0,1 0 0,-1 0 0,0 1 0,0-1 1,1 0-1,-1 1 0,0-1 0,0 1 0,1-1 0,-1 1 0,0-1 0,0 1 0,0 0 0,0 0 1,0 0-1,0-1 0,0 1 0,0 0 0,0 0 0,0 0 0,-1 1 0,1-1 0,0 0 0,-1 0 0,1 0 1,-1 0-1,1 1 0,-1-1 0,1 0 0,-1 2 0,3 9 15,-1 0 0,0 0 0,-1 0 0,0 17 0,0-12-12,-1-6 16,0-4-15,0-1-1,1 1 1,0 0 0,0 0 0,4 10 0,-5-16 3,0 0 1,0-1-1,1 1 0,-1 0 0,1 0 0,-1-1 0,1 1 0,-1 0 0,1-1 0,-1 1 0,1-1 0,0 1 0,-1-1 0,1 1 0,0-1 0,-1 1 0,1-1 0,0 1 0,0-1 0,-1 0 0,2 1 0,0-1 7,0 0-1,-1 0 0,1-1 0,-1 1 0,1 0 1,-1-1-1,1 1 0,-1-1 0,1 1 1,-1-1-1,0 0 0,1 0 0,-1 1 1,0-1-1,0 0 0,2-2 0,19-16 51,-2-1-1,32-38 0,-40 41-76,2 1 0,0 1 1,0 0-1,2 1 0,0 0 0,0 1 0,25-13 0,-41 25 12,0 1 0,1 0 0,-1-1 0,1 1 0,-1 0 0,1-1 0,-1 1 0,1 0 0,-1 0 0,1-1 0,-1 1 0,1 0 0,-1 0 0,1 0 0,-1 0 0,1 0 0,0 0-1,-1 0 1,1 0 0,-1 0 0,1 0 0,-1 0 0,1 0 0,-1 0 0,1 0 0,0 1 0,-1-1 0,1 0 0,-1 0 0,1 0 0,-1 1 0,0-1 0,1 0 0,-1 1 0,1-1 0,-1 1 0,1-1 0,-1 0 0,0 1 0,1-1-1,-1 1 1,-1 30-46,-21 32 155,20-59-101,0-1-2,0-1 1,1 1-1,0 0 0,0-1 1,0 1-1,0 0 0,0-1 1,0 1-1,1 0 0,-1 4 1,4-7 8,0-1 0,0 1-1,0-1 1,1 0 0,-1 0 0,0-1 0,0 1 0,3-3 0,25-18-158,-25 16 92,0 1 0,1 0 0,0 0 0,0 0 1,0 1-1,0 0 0,1 1 0,0 0 0,-1 0 1,14-3-1,-19 46 628,-1-39-570,0 0 1,0 0-1,0 0 1,0 0-1,0 0 1,1-1-1,-1 1 1,0-1-1,1 1 1,-1-1-1,0 1 1,1-1-1,-1 0 1,1 1-1,-1-1 1,0 0-1,1 0 1,-1 0-1,1 0 1,-1 0-1,1-1 1,-1 1-1,0 0 1,1-1-1,1 0 1,36-11-36,-6-6-311,-25 13 180,1 0 0,-1 1 0,0 0 0,1 0 0,0 1 0,0 0 0,18-3 0,-26 6 159,0 0 0,0 1-1,-1 0 1,1-1 0,0 1 0,0-1 0,-1 1 0,1 0 0,0-1 0,-1 1 0,1 0 0,-1 0-1,1 0 1,-1-1 0,0 1 0,1 0 0,-1 0 0,0 0 0,1 0 0,-1 0 0,0 0 0,0 0 0,0 0-1,0-1 1,0 1 0,0 0 0,0 0 0,0 2 0,-1 37-190,1-32-600,0-8 665,0 1 1,0-1-1,0 0 1,0 0-1,0 1 1,0-1-1,0 0 1,0 0 0,0 1-1,0-1 1,0 0-1,0 0 1,0 1-1,0-1 1,1 0-1,-1 0 1,0 1-1,0-1 1,0 0-1,0 0 1,1 0 0,-1 1-1,0-1 1,0 0-1,0 0 1,1 0-1,-1 0 1,0 1-1,0-1 1,1 0-1,-1 0 1,0 0 0,0 0-1,1 0 1,-1 0-1,0 0 1,0 0-1,1 0 1,-1 0-1,0 0 1,0 0-1,1 0 1,-1 0-1,0 0 1,0 0 0,1 0-1,-1 0 1,3 0-1269,12 0-6368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15214,'0'0'2125,"-1"10"-411,-19 317 2770,19-308-4935,2 25 1995,-1-45-1516,0 1 0,0 0 0,0 0 0,0 0 0,0 0-1,0 0 1,0 0 0,0 0 0,1 0 0,-1 0 0,0 0 0,0 0 0,0 0 0,0 0 0,0 0 0,0-1-1,0 1 1,0 0 0,0 0 0,0 0 0,0 0 0,0 0 0,1 0 0,-1 0 0,0 0 0,0 0-1,0 0 1,0 0 0,0 0 0,0 0 0,0 0 0,0 0 0,0 0 0,0 0 0,1 0 0,-1 0 0,0 0-1,0 0 1,0 1 0,6-30 512,-1-32-464,-4 44-60,0 1 0,1 0-1,6-27 1,-7 43-17,-1-1-1,0 1 1,1 0-1,-1-1 1,0 1-1,1 0 1,-1-1-1,1 1 1,-1 0-1,0 0 1,1-1-1,-1 1 1,1 0-1,-1 0 1,1 0-1,-1-1 1,1 1-1,-1 0 1,1 0-1,-1 0 1,1 0-1,-1 0 1,1 0-1,-1 0 1,1 0-1,-1 0 1,1 0-1,-1 0 1,1 1-1,-1-1 1,1 0-1,-1 0 1,1 0-1,-1 1 1,1-1-1,-1 0 1,1 1-1,25 14-72,-17-10 77,1 0 18,1-1 0,0 0 0,0-1 0,0 0 0,0-1 0,18 2 1,-26-4-7,1 0 1,-1 0-1,1 0 1,-1 0 0,1-1-1,-1 0 1,0 1-1,1-1 1,-1 0 0,0-1-1,5-1 1,-7 2 11,1 0 0,-1-1 0,1 1 0,-1 0 0,0 0 0,0-1 0,0 1 0,1-1 0,-1 1 0,-1-1 0,1 0 0,0 1 0,0-1 0,-1 0 0,1 1 0,0-1 0,-1 0 0,0 0 0,1 0-1,-1 1 1,0-1 0,0-3 0,0 4-16,-1-1-1,1 1 1,0-1-1,0 1 1,-1 0-1,1-1 0,-1 1 1,1 0-1,-1 0 1,0-1-1,0 1 0,1 0 1,-1 0-1,0 0 1,0 0-1,0 0 1,0 0-1,0 0 0,0 0 1,0 0-1,-1 0 1,1 1-1,0-1 0,0 0 1,-1 1-1,1-1 1,0 1-1,-1 0 0,1-1 1,0 1-1,-1 0 1,1 0-1,-1 0 1,1 0-1,0 0 0,-1 0 1,-1 0-1,-1 0-19,0 1 0,0-1 0,0 0-1,0 1 1,1 0 0,-1 0 0,0 0 0,1 1-1,-1-1 1,1 1 0,-1 0 0,1-1 0,-3 4-1,1 0 23,1 0 0,-1 1 0,1-1 0,1 1 0,-1 0 0,1 0 0,0 0 0,1 1 0,-1-1 0,1 1 0,1-1 0,-1 1 0,0 10 0,1-14-80,1 0 0,0 0 0,0 0 0,0-1 0,0 1 0,0 0 0,1 0 0,-1 0 0,1 0 0,0 0 0,-1 0 0,1-1 0,1 1 0,-1 0 0,0-1 0,1 1 0,-1-1 0,1 1 0,0-1 0,0 0 1,0 0-1,0 0 0,0 0 0,0 0 0,1 0 0,-1-1 0,1 1 0,-1-1 0,1 1 0,-1-1 0,1 0 0,4 1 0,0 0-1005,-1-1 1,0 0-1,1-1 1,-1 1-1,1-1 1,11-2-1,15-5-5868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8840,'0'0'7261,"-11"2"-3962,4-1-2923,-1 1-1,1 1 1,0-1 0,0 1 0,0 0 0,0 1 0,-10 6 0,14-7-205,-1 0 1,1-1 0,0 1 0,0 0 0,0 1 0,0-1 0,1 0 0,0 1-1,-1-1 1,1 1 0,0 0 0,1 0 0,-1 0 0,1 0 0,0 0 0,-1 0 0,2 0-1,-2 7 1,2-8-163,0 0 0,-1 0 0,1 0 1,1 1-1,-1-1 0,0 0 0,1 0 0,-1 0 0,1 0 0,0 0 0,0 0 0,0 0 0,1 0 0,-1 0 0,1-1 0,-1 1 0,1 0 0,0-1 0,0 1 0,0-1 1,0 0-1,5 4 0,1-1-460,0-1 0,1 0 0,0 0 0,-1 0 0,1-1 0,10 2 0,41 17-2345,-57-21 2811,-1 1 1,0 0-1,0 0 0,0 0 0,0 0 0,0 0 0,0 0 1,-1 1-1,1-1 0,-1 0 0,0 1 0,1-1 0,-1 1 1,0 0-1,0-1 0,-1 1 0,1 0 0,-1-1 0,1 1 1,-1 0-1,0 0 0,0 0 0,0-1 0,0 1 0,-1 0 1,1 0-1,-1-1 0,1 1 0,-1 0 0,-2 3 0,0 5 268,-1 0-1,-1-1 0,0 1 0,0-1 0,-1 0 0,-8 10 0,10-15-89,-30 35 1659,32-37-1739,-1-1 0,1 0 0,-1 1-1,0-1 1,0 0 0,0-1 0,0 1 0,0-1 0,0 1 0,0-1-1,0 0 1,-1 0 0,-2 1 0,5-3-101,0 1 0,1 0 0,-1 0 0,0-1-1,1 1 1,-1-1 0,0 1 0,1 0 0,-1-1 0,1 1 0,-1-1 0,1 1 0,-1-1 0,1 0 0,-1 1-1,1-1 1,0 1 0,-1-1 0,1 0 0,0 1 0,0-1 0,-1 0 0,1 1 0,0-1 0,0 0-1,0 0 1,0 1 0,0-1 0,0 0 0,0 0 0,0 1 0,0-2 0,1-35-16,-1 28-33,1-7-322,2-1-1,-1 1 1,2 0-1,0 0 1,1 0-1,1 1 1,12-26-1,-13 32 376,0-1 0,0 2 0,0-1 0,1 1 0,1-1 0,-1 2 0,1-1 0,1 1-1,-1 0 1,1 0 0,0 1 0,1 0 0,13-7 0,-19 12 35,-1 0 0,1 0 0,0 0 0,-1 0 0,1 0 1,0 1-1,0 0 0,-1-1 0,1 1 0,0 0 0,0 0 0,5 1 0,-7-1-29,1 1 1,-1-1-1,0 1 1,0 0-1,1-1 1,-1 1-1,0 0 1,0 0-1,0 0 1,0 0-1,0 0 0,0 0 1,0 0-1,0 0 1,-1 0-1,1 0 1,0 0-1,-1 0 1,1 2-1,2 5 75,-2 0 0,1 0 0,-1 0 0,0 0 0,-1 0 0,0 0 0,0 8 0,-1 2 165,1-18-215,1 0 0,-1 0 0,0 0 0,0 1 0,1-1 0,-1 0 0,0 0 0,0 0 0,0 0 0,1 0 0,-1 0 0,0 0 0,1 0 0,-1 1 0,0-1 0,0 0 0,1 0 0,-1 0 0,0 0 0,0 0 0,1-1 0,-1 1 0,0 0 0,0 0 0,1 0 0,-1 0 0,0 0 0,0 0 0,1 0 0,-1 0 0,0-1 0,0 1 0,1 0 0,-1 0 0,0 0 0,0 0 0,0-1 0,1 1 0,-1 0 0,0 0 0,0-1-1,0 1 1,0 0 0,0-1 0,11-8 525,-3-4-434,0 1 0,-2-1 0,0-1 1,0 1-1,-1-1 0,-1 0 1,0 0-1,-1 0 0,2-24 0,-5 38-154,1 0-1,-1-1 1,0 1-1,0 0 1,0 0 0,1 0-1,-1-1 1,0 1-1,0 0 1,1 0-1,-1 0 1,0 0-1,0-1 1,1 1-1,-1 0 1,0 0-1,0 0 1,1 0 0,-1 0-1,0 0 1,1 0-1,-1 0 1,0 0-1,0 0 1,1 0-1,-1 0 1,0 0-1,1 0 1,-1 0-1,0 0 1,0 0 0,1 0-1,-1 0 1,0 1-1,0-1 1,1 0-1,-1 0 1,0 0-1,0 0 1,1 1-1,-1-1 1,0 0 0,0 0-1,0 0 1,1 1-1,10 6-902,-4-2-957,0 0 0,1 0 0,0-1 0,12 5 1,-1-3-5007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157 294 12684,'-8'-3'4815,"-1"0"-4004,-1-1 0,1 2 0,-1-1 0,0 2 0,0-1-1,0 1 1,-12 1 0,19 0-708,1 0-1,-1 0 1,0 1-1,1-1 1,0 1-1,-1-1 1,1 1-1,-1 0 1,1 0-1,0 0 1,-1 1 0,1-1-1,0 0 1,0 1-1,0 0 1,0-1-1,0 1 1,1 0-1,-1 0 1,0 0-1,1 0 1,0 0-1,-1 0 1,1 1-1,0-1 1,0 0-1,0 1 1,0-1 0,1 0-1,-1 1 1,1-1-1,-1 1 1,1-1-1,0 1 1,0 0-1,0-1 1,0 4-1,1-3-88,-1 0 0,1 0 0,-1-1 0,1 1 0,0 0 0,0 0 0,0 0 0,0-1 0,1 1 0,-1-1 0,1 1 0,-1-1 0,1 1 0,0-1 0,0 0 0,0 0 0,0 0 0,1 0 0,-1 0 0,0 0 0,1-1 0,-1 1 0,1-1 0,0 0 0,-1 0 0,1 0 0,0 0 0,0 0 0,0 0 0,5 0 0,-1 0-73,0 0-1,0 0 0,0-1 1,0 1-1,0-2 0,-1 1 1,1-1-1,0 0 0,0 0 1,0-1-1,-1 0 0,12-5 1,-7 1-531,0-1-1,-1-1 1,15-13 0,-21 18 456,0-1 1,0 0 0,-1 1-1,0-2 1,1 1 0,-2 0-1,1 0 1,0-1 0,-1 0-1,0 1 1,3-9 0,-11 33 1383,5-17-1073,-1 0 0,1 0-1,0 0 1,1 1 0,-1-1 0,0 0-1,1 1 1,0 5 0,0-8-159,1 0 1,-1 0 0,1 0-1,-1 0 1,1 0-1,0 0 1,-1 0-1,1 0 1,0 0 0,0 0-1,0-1 1,0 1-1,0 0 1,-1 0-1,1-1 1,0 1 0,0-1-1,1 1 1,-1-1-1,0 1 1,0-1-1,0 0 1,0 1 0,0-1-1,0 0 1,0 0-1,1 0 1,-1 0-1,0 0 1,0 0-1,0 0 1,2-1 0,2 0-4,0 0 1,0 0-1,-1 0 1,1-1-1,-1 1 1,1-1-1,-1 0 1,1-1-1,-1 1 0,0-1 1,0 0-1,0 0 1,-1 0-1,1 0 1,-1-1-1,0 1 1,4-6-1,3-4-1,-1 0 0,0 0-1,-1-1 1,7-16 0,-6 9-92,-2 0 0,0 0 0,-2 0 1,0-1-1,-2 0 0,0 0 1,-1 0-1,-2-33 0,0 55 79,0-1 0,0 1 0,0 0 0,0 0 0,0-1 0,0 1 0,0 0 0,0 0 0,0-1 0,0 1 0,0 0 0,0 0 0,0-1 0,0 1 0,0 0 0,0-1 0,0 1 0,0 0 0,-1 0 0,1 0 0,0-1 0,0 1 0,0 0 0,0 0 0,-1-1 0,1 1 0,0 0 0,0 0 0,0 0 0,-1 0 0,1 0 0,0-1 0,0 1 0,-1 0 0,1 0 0,0 0 0,0 0 0,-1 0 0,1 0 0,0 0 0,0 0 0,-1 0 0,1 0 0,0 0 0,0 0 0,-1 0 0,-13 10 62,-8 18 116,14-10 125,0 0 0,1 0 1,1 1-1,0-1 1,2 1-1,0 0 0,-2 36 1,6-44-228,0 0 1,0 0-1,1 0 1,1 0 0,0 0-1,6 18 1,-6-23-77,0-1 0,1 1 0,0-1 1,0 0-1,0 0 0,0 0 0,1 0 0,0 0 0,0-1 1,0 0-1,0 0 0,1 0 0,5 4 0,-6-6-81,0 0 0,0 0 0,0 0 0,0 0-1,1-1 1,-1 0 0,0 1 0,1-2 0,-1 1-1,1 0 1,7-1 0,17-7-2829,-27 6 2209,0 0 0,0-1 1,0 1-1,0-1 0,0 1 1,-1-1-1,1 1 0,0-1 0,-1 0 1,3-3-1,7-16-11738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6983,'0'0'13271,"22"0"-11275,21 0-1345,712 11 1629,-597-9-2143,1-6 0,241-38 0,-369 39 474,-27 3-2037,-14-2-1727,0 1 1334,-7-2-4384,-1-2-5349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1289 4324,'0'0'1938,"-3"-9"-1372,-4-20-327,1 0 0,1-1-1,-1-52 1,7 79-237,-1 1-1,1-1 0,0 1 0,0 0 1,0 0-1,0 0 0,0-1 0,0 1 1,1 0-1,-1 0 0,1 0 0,-1 1 1,1-1-1,3-3 0,34-27 61,-22 19-9,284-211 1679,-234 183-1194,1 2 1,132-51-1,-5 20 362,285-61-1,125 51-19,-300 48-794,999-100 31,2 36-82,-1213 90-27,1298-67 19,-165 66-27,-839 22 15,348 5 7,399-36-8,-419 3-1,-312 6-5,492 0 22,-746 7-22,86 2 3,-192 1-16,0 2 0,0 2 0,56 16 1,-94-22 0,-1 0 1,1 1-1,0 0 0,-1 0 1,1 0-1,-1 1 1,0 0-1,1-1 1,-1 1-1,-1 1 1,1-1-1,0 1 1,-1-1-1,1 1 1,3 7-1,-5-8 25,-1 1 1,1-1-1,-1 1 0,0 0 0,0-1 1,-1 1-1,1 0 0,-1-1 0,0 1 1,0 0-1,0 0 0,0 0 0,-1-1 1,0 1-1,1 0 0,-1-1 0,-1 1 1,1 0-1,0-1 0,-1 0 0,-2 5 1,-9 22 102,1 0 0,1 2 1,-10 52-1,14-52-110,-1-1 1,-1 0-1,-24 51 1,-44 48 25,50-89 107,3 0-1,-37 86 1,1 54 355,42-153-542,15-24 83,1-1-1,-1 1 1,0 0-1,1 1 1,0-1-1,0 0 1,0 1-1,-1 4 1,3-8-147,1 0 1,-1 1-1,0-1 0,0 0 1,0 0-1,1 1 0,-1-1 1,1 0-1,-1 0 1,1 0-1,0 0 0,-1 0 1,1 0-1,0 0 0,-1 0 1,1 0-1,0 0 1,0 0-1,0 0 0,0 0 1,0-1-1,0 1 0,0 0 1,0-1-1,1 1 1,-1-1-1,0 1 0,0-1 1,0 1-1,1-1 0,-1 0 1,0 0-1,0 0 1,1 0-1,-1 0 0,2 0 1,25 1-4702,-15-1 1095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 6566,'-7'-2'40,"1"0"-1,-1 0 0,1 1 1,-1 0-1,0 0 0,0 0 1,0 1-1,1 0 0,-1 0 1,0 1-1,0 0 0,1 0 1,-1 1-1,0 0 0,1 0 1,0 0-1,-1 1 0,-6 4 1,8-4 107,1 1 1,-2-1 0,1 0-1,0 0 1,-1 0 0,1-1-1,-1 0 1,0 0 0,0 0 0,1-1-1,-12 1 1,16-3-212,0 0 1,1 0 0,-1-1-1,1 1 1,-1 0-1,1-1 1,0 1-1,-1-1 1,1 1-1,0 0 1,0-1-1,0 1 1,0-1-1,0 1 1,1-3-1,-1-1-1184,0-7-1282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2338,'0'0'2685,"-11"1"-1094,-8 2-1103,1 0 0,0 2 1,-19 6-1,29-9-167,1 1 1,-1 0 0,1 0 0,0 1-1,0 0 1,0 0 0,1 1 0,0-1 0,-1 1-1,2 1 1,-11 11 0,14-13-149,0 0 0,0 0 1,0 0-1,1 0 0,-1 0 1,1 0-1,0 0 0,0 1 1,1-1-1,-1 0 0,1 1 1,0-1-1,0 0 0,1 1 1,-1-1-1,1 0 0,2 7 1,-2-7-130,0-1-1,0 0 1,0 0 0,1 0-1,-1 0 1,1 0 0,0 0 0,0 0-1,0 0 1,0-1 0,0 1-1,0-1 1,1 0 0,-1 0 0,1 1-1,0-1 1,0-1 0,0 1-1,0 0 1,0-1 0,0 0 0,0 0-1,4 1 1,8 0 64,0-1 1,1 0-1,-1-1 1,1-1-1,-1-1 0,0 0 1,1-1-1,-1-1 1,-1 0-1,1-1 1,22-11-1,15-8-22,82-55 0,-131 77-80,0 1 0,-1-1 0,1 0 0,-1 0 0,0 0-1,0 0 1,1 0 0,-1 0 0,0-1 0,-1 1 0,4-5-1,-5 7-9,0 0-1,0-1 0,0 1 0,0 0 0,0-1 1,0 1-1,0-1 0,0 1 0,0 0 0,0-1 1,0 1-1,0 0 0,0-1 0,0 1 0,-1 0 1,1-1-1,0 1 0,0 0 0,0-1 0,0 1 1,-1 0-1,1 0 0,0-1 0,0 1 0,0 0 1,-1 0-1,1-1 0,0 1 0,-1 0 0,1 0 1,0 0-1,-1-1 0,-23-3-531,-10 9-960,13 4-3836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5125,'19'-40'4504,"-19"40"-4474,0 0 0,0 0 0,0 0 0,1-1 1,-1 1-1,0 0 0,0 0 0,0 0 0,0 0 0,0 0 1,0 0-1,0 0 0,0 0 0,1-1 0,-1 1 0,0 0 1,0 0-1,0 0 0,0 0 0,0 0 0,0 0 0,1 0 0,-1 0 1,0 0-1,0 0 0,0 0 0,0 0 0,0 0 0,1 0 1,-1 0-1,0 0 0,0 0 0,0 0 0,0 0 0,0 0 1,1 0-1,-1 0 0,0 0 0,0 0 0,0 1 0,0-1 0,0 0 1,0 0-1,1 0 0,-1 0 0,0 0 0,0 0 0,0 0 1,0 0-1,0 1 0,0-1 0,0 0 0,0 0 0,0 0 1,0 0-1,0 0 0,1 1 0,-1-1 0,0 0 0,2 25 351,-1-14-201,0-1 0,1 1 0,0-1 0,0 1 0,1-1 0,9 20 0,34 61 13,-29-60-146,5 12-30,69 118-28,-77-141 7,1 0-1,0-1 1,2-1-1,0 0 0,30 23 1,41 26 29,3-5 0,2-3 0,3-5 0,2-4-1,135 49 1,390 76-63,12-47 106,-588-119-55,302 64 102,-98-18-98,290 24 1,686-34 20,-1033-41-39,2229-44 65,-928-18-64,-1287 56 3,431-18 21,442-134-19,-469 70-35,-271 44 17,-265 30-56,102-29-1,-152 32 244,-1-1-1,-1-2 1,1 0-1,-1-2 1,-1 0-1,0-2 1,35-27 0,-50 33-88,0-1 1,-1 0 0,0 0-1,0 0 1,-1-1 0,0 0 0,0 0-1,-2-1 1,1 1 0,-1-1-1,-1 0 1,0 0 0,3-21 0,0-14 481,-2 0 0,-3-51 0,-1 68-299,-1 20-252,0 0 0,-1 0 0,0 1 0,0-1 0,-1 1 1,0 0-1,0-1 0,-5-7 0,3 7-12,1 0 1,0-1-1,1 0 1,0 0-1,-2-12 0,5 19 26,-1-1 0,1 1 0,-1 0 0,0-1 0,-1 1 0,1 0-1,0 0 1,-3-5 0,-9-3-2287,-5 9-6240,10 5 4108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23 353 5701,'-20'-3'3879,"17"-4"-680,27-15 103,-11 12-3549,-3 2 361,0-1 1,-1 0 0,0-1-1,-1 0 1,0-1 0,0 1 0,-1-1-1,0-1 1,4-12 0,-1 0 44,-2-1 0,0 0 0,5-40 0,-13 62-140,1 0 1,-1 1-1,0-1 1,1 0 0,0 1-1,-1-1 1,1 1-1,0-1 1,0 1 0,1 0-1,-1-1 1,0 1-1,1 0 1,-1 0 0,1 0-1,0 0 1,0 0-1,0 0 1,0 0 0,0 1-1,0-1 1,0 1-1,1-1 1,-1 1 0,0 0-1,1 0 1,2-1-1,-2 2-14,1 0-1,-1 0 0,0 1 1,1-1-1,-1 1 1,0 0-1,1 0 0,-1 0 1,0 0-1,0 0 0,0 1 1,0 0-1,0-1 1,0 1-1,0 0 0,-1 0 1,1 1-1,-1-1 1,1 1-1,3 4 0,38 45-167,-5-7 233,54 51 1,-79-84-831,0 0 1,1-1-1,0-1 0,1 0 0,0-1 1,1-1-1,-1-1 0,25 8 0,17-3-4167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10 386 7719,'0'0'2093,"-2"-9"-1378,-5-31-266,7 38-442,0 0 1,0 0-1,1 0 1,-1 0 0,1 0-1,0 0 1,-1 1-1,1-1 1,0 0-1,0 0 1,0 0 0,0 1-1,0-1 1,1 1-1,-1-1 1,0 1-1,1-1 1,-1 1 0,1 0-1,0 0 1,-1-1-1,1 1 1,0 0-1,0 1 1,0-1 0,-1 0-1,1 0 1,0 1-1,0-1 1,3 1-1,4-4-1,40-16-88,1 3 0,1 1-1,54-9 1,164-16-386,-76 14 491,824-75 244,9 78 309,-753 21-421,1866-5 940,-1628 8-1133,523 7 55,867-9-231,-60-10 368,-1531 17-87,497 72 0,-770-72-64,-13-2 3,0 0 0,1 2-1,-2 1 1,1 1-1,-1 1 1,29 13 0,-51-20 53,1 0 1,-1-1-1,0 1 1,1 0-1,-1 1 1,0-1-1,1 0 1,-1 0 0,0 1-1,0-1 1,0 0-1,0 1 1,0-1-1,-1 1 1,1-1-1,0 1 1,-1 0 0,1-1-1,-1 1 1,1 0-1,-1-1 1,0 1-1,0 0 1,0-1-1,0 1 1,0 0-1,0 0 1,0-1 0,0 1-1,-1 0 1,1-1-1,-1 1 1,0 2-1,-4 6 305,0 0 0,0-1 0,-1 0 0,-11 14 0,-4 8-626,14-18 207,5-10-41,0 0 1,0 0 0,1 0-1,-1 0 1,1 0-1,0 1 1,-1-1 0,2 0-1,-2 6 1,4-7-366,2 1-1925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9001,'0'0'7980,"-10"3"-4680,3-2-2973,1 1 1,0 0 0,0 0 0,-1 1 0,2 0 0,-1 0 0,0 0 0,0 1 0,1 0 0,0 0 0,0 0 0,0 0 0,0 1 0,1 0 0,-5 6 0,4-3-50,0 0 0,0 0 0,1 1 0,-5 12 0,8-18-259,0 1 1,-1-1 0,2 0-1,-1 1 1,0-1-1,1 1 1,0 0-1,0-1 1,0 1 0,0-1-1,0 1 1,1-1-1,-1 1 1,1-1 0,2 5-1,-2-6-12,1 0 0,0-1 0,-1 1 1,1-1-1,0 1 0,0-1 0,0 0 0,0 0 0,0 0 0,1 0 0,-1 0 0,0-1 0,0 1 1,1-1-1,-1 1 0,0-1 0,1 0 0,-1 0 0,0 0 0,0 0 0,4 0 0,2-1-122,0 1-1,1-1 1,-1 0-1,16-5 0,-11 0-9,-2 0 0,1 0 0,-1-2 0,0 1-1,0-1 1,-1-1 0,0 0 0,-1 0-1,0-1 1,13-17 0,-36 70 3261,13-42-3143,1 0 0,-1 0 0,1 0 0,0 1 0,0-1 0,0 0 0,0 0 0,0 1-1,0-1 1,0 0 0,0 0 0,0 1 0,0-1 0,1 0 0,-1 0 0,0 1 0,1-1 0,-1 0 0,1 0 0,-1 0 0,1 0 0,0 0 0,0 0 0,-1 0 0,1 0 0,0 0 0,0 0 0,0 0 0,0 0 0,0-1 0,0 1 0,0 0 0,0-1 0,0 1 0,0-1 0,1 1 0,-1-1-1,2 1 1,3-1-102,1 1-1,-1-2 1,0 1-1,0-1 1,1 1-1,-1-2 1,0 1-1,0-1 1,0 0-1,0 0 1,0-1-1,0 1 1,-1-1-1,8-5 1,5-6-454,-1 0 0,28-29 0,8-6 56,-51 51 1308,-5 10-380,-6 12 92,-15 31 726,23-51-1186,0-1 0,0 0 0,1 1 0,-1-1 0,1 1 0,-1-1 0,1 1 0,0-1 0,0 1 0,1-1 0,-1 1 0,1-1 0,0 1 0,0-1 0,2 6 0,-1-8-47,0 1 0,0-1 0,0 1-1,0-1 1,0 1 0,0-1-1,1 0 1,-1 0 0,0 0 0,1 0-1,-1-1 1,1 1 0,-1-1 0,1 1-1,-1-1 1,1 0 0,0 0-1,-1 0 1,1 0 0,-1-1 0,1 1-1,-1-1 1,3 0 0,5-1-103,0 0 0,0-1 0,0 0 0,14-6 0,-7-1-125,-1 0 0,0 0 0,0-1 0,-1-1 0,-1-1 0,0 0 0,0-1 0,-2-1 0,21-29 0,-49 73 1935,10-21-1527,0 1 0,1 0 0,0 1 0,1-1 0,0 1-1,0 0 1,1 0 0,1 0 0,-1 0 0,0 13 0,3-22-227,0 0 1,0-1-1,0 1 1,-1 0-1,1 0 1,0-1-1,0 1 1,1 0-1,-1 0 1,0 0-1,0-1 0,0 1 1,0 0-1,1 0 1,-1-1-1,0 1 1,1 0-1,-1-1 1,0 1-1,1 0 1,-1-1-1,1 1 1,-1-1-1,1 1 0,-1 0 1,1-1-1,0 1 1,-1-1-1,1 0 1,0 1-1,-1-1 1,1 0-1,0 1 1,-1-1-1,1 0 1,0 1-1,0-1 0,-1 0 1,1 0-1,0 0 1,0 0-1,-1 0 1,1 0-1,0 0 1,0 0-1,0 0 1,-1 0-1,1-1 1,0 1-1,0 0 0,-1 0 1,2-1-1,1-1-897,0 1-1,0-1 1,0 1 0,0-1-1,0 0 1,-1 0-1,1 0 1,0 0-1,-1-1 1,0 1-1,3-4 1,10-20-13294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23 121 10474,'0'0'5061,"-4"11"-4917,-12 63-13,15-68-143,0 1 0,1-1 0,0 1 1,0-1-1,0 1 0,1-1 0,0 1 0,0-1 1,1 1-1,0-1 0,4 10 0,-5-16 64,0-1 0,0 1 1,0-1-1,0 1 0,0-1 0,0 0 0,0 1 0,-1-1 1,1 0-1,0 0 0,-1 0 0,1 1 0,0-1 0,-1 0 1,1 0-1,-1 0 0,1 0 0,-1 0 0,0 0 0,1-2 1,0 1 58,7-10 45,0 1 1,0 0-1,1 1 1,0-1-1,1 2 1,0 0-1,1 0 0,19-13 1,102-52-195,-116 66 114,10-4-226,1 2 0,1 0 0,0 2 0,0 1 0,0 1-1,1 1 1,37 0 0,-8-3-2877,1-7-1649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1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5363 624 4869,'-30'-23'794,"0"1"0,-2 1 0,0 1 0,-44-18 0,-146-52-85,219 89-648,-107-37 227,-161-32 0,-120 1-112,305 55-186,-263-52 84,-320-38 509,-339 57-573,585 49 6,314 6-8,-201 42 0,-157 81 853,419-113-726,1 1 0,1 2-1,2 3 1,0 1-1,1 3 1,2 1 0,-58 52-1,71-52-53,2 2-1,1 1 0,2 0 0,1 2 1,1 1-1,2 0 0,-19 53 1,4 3-392,-39 179 1,65-232 264,1 0 0,2 0 0,2 1-1,2 70 1,3-88 59,1 0-1,1-1 0,0 1 0,2-1 0,0 0 1,1 0-1,1-1 0,1 0 0,1 0 0,18 25 1,-5-14 15,2-1 1,1-1-1,1-2 1,1-1 0,1 0-1,1-3 1,1 0-1,45 22 1,10-1 12,2-3-1,100 29 1,-68-33-106,2-5 1,1-6 0,193 15 0,379-29-48,-437-27 157,302-58-1,247-96 236,-546 106-47,-3-11 1,-3-12 0,-5-10 0,285-156 0,-474 220-210,-2-3 1,60-49-1,-100 70 42,-1-1 0,0 0 0,-1-1-1,-1-1 1,-1-1 0,-1 0 0,0-1-1,-2 0 1,19-40 0,-27 48 20,0 0 0,0 0 0,-1-1 0,-1 1 1,0-1-1,-1 1 0,0-1 0,-1 0 0,0 0 0,-1 0 0,0 1 0,-1-1 0,-6-18 1,3 15-35,-2 0 0,0 1 1,0-1-1,-2 2 1,0-1-1,0 1 1,-2 0-1,1 1 1,-16-14-1,0 3-37,-1 1-1,-2 2 0,0 1 1,0 1-1,-2 1 0,-1 2 1,0 1-1,0 2 0,-42-12 1,16 13-671,0 1 0,0 4 0,-1 1 0,0 4 1,1 2-1,-63 8 0,-8 7-2852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6446 8360,'0'0'32,"-1"0"0,0-1 0,1 1 0,-1 0 0,1-1 0,-1 1 0,1 0 0,-1-1 0,1 1 0,-1-1 0,1 1 0,-1-1 0,1 1 0,-1-1 0,1 1 0,0-1 0,-1 0 0,1 1 0,0-1 0,-1 1 0,1-1 0,0 0 0,0 1 0,0-1 0,0 0 0,0 1 0,-1-1 0,1 0 0,0 1 0,1-2 0,-2-28-68,2 23 100,2-30-69,1 1 1,3 0-1,0 0 0,3 0 1,1 1-1,15-35 1,21-69-114,157-882 556,-141 317-392,-11 78 570,1 259-664,16 2 0,16 3 0,149-397 0,-183 625 817,119-222 1,-124 277-231,3 3-1,3 3 1,121-132 0,-79 114-311,152-114 0,122-55-217,-146 107 24,-187 127-1034,35-33 1,-22 14-2050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0 673,'0'0'17328,"-20"59"-16751,20-25 191,4 5-479,12 3-193,-2 1-32,7-2-64,-3-2 32,5-3-128,-2-4-609,-9-4-448,3-7-705,-8-7-288,-7-7-705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9737,'0'0'5963,"8"11"-5477,0-1-427,0 0 1,1-1-1,0 0 0,0 0 1,1-1-1,0 0 0,0-1 1,1 0-1,0 0 0,0-1 1,1-1-1,0 0 1,0-1-1,0 0 0,0-1 1,19 3-1,-25-5 28,0 0 0,0-1 1,0 0-1,0 0 0,0-1 1,0 1-1,0-1 0,0-1 0,0 1 1,0-1-1,-1 0 0,1 0 1,8-5-1,-11 4 70,0 0 1,1 0-1,-1 0 1,-1-1-1,1 1 1,0-1-1,-1 0 1,0 0-1,0 1 1,0-2-1,0 1 1,-1 0-1,1 0 1,-1 0 0,0-1-1,-1 1 1,1-1-1,-1 1 1,1-6-1,-1-9 217,1-1-1,-2 1 1,-1-1 0,0 1-1,-10-33 1,10 41-279,-2 1 0,1 0-1,-2 0 1,1 0 0,-1 0 0,-1 1-1,0 0 1,0 0 0,0 1 0,-1-1 0,-15-12-1,2 12 87,19 9-184,1 0 0,0 0 0,-1 0 0,1 0-1,-1 0 1,1 0 0,-1 1 0,1-1 0,0 0 0,-1 0-1,1 1 1,0-1 0,-1 0 0,1 0 0,0 1 0,-1-1 0,1 0-1,0 1 1,-1-1 0,1 1 0,0-1 0,0 0 0,0 1-1,-1-1 1,1 1 0,0-1 0,0 0 0,0 2 0,0-1-94,0 1 0,-1 0 1,2 0-1,-1 0 1,0 0-1,0 0 1,0 0-1,1 0 0,-1-1 1,1 1-1,0 0 1,-1 0-1,1-1 1,0 1-1,0 0 0,0-1 1,0 1-1,3 2 1,1 0-782,0 0 0,0 0 1,0-1-1,1 0 0,0 0 1,-1 0-1,1 0 1,0-1-1,12 3 0,7 0-5090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113 238 15182,'0'0'1207,"1"-9"-102,-1 3-929,2-7 409,-2 0 1,1-1 0,-2 1 0,-2-19-1,2 30-484,1 0-1,0 0 0,-1 0 0,0 0 1,1 0-1,-1 0 0,0 1 0,0-1 1,0 0-1,0 0 0,0 1 1,-1-1-1,1 0 0,0 1 0,-1-1 1,-2-1-1,2 2-51,0 1 0,0-1 0,0 1 0,1-1 0,-1 1 0,0 0 0,0 0 0,0 0 0,0 0 0,0 0 0,0 0 0,1 1 0,-1-1 0,0 1 0,0-1 0,0 1 0,1 0 0,-1-1 0,0 1 0,1 0 0,-1 0 0,-2 2 0,0 1-42,0-1 0,1 0 0,-1 1 0,1-1 0,0 1 0,0 0-1,0 0 1,1 1 0,-1-1 0,1 0 0,0 1 0,0-1 0,1 1 0,0 0 0,-2 7-1,1-2-5,0 1 1,1-1-1,0 1 0,1-1 0,0 1 0,2 13 0,-2-22 1,0-1 1,0 1 0,1-1-1,-1 1 1,1-1 0,-1 0-1,1 1 1,-1-1 0,1 1-1,-1-1 1,1 0 0,0 0-1,0 1 1,0-1 0,0 0-1,0 0 1,0 0 0,0 0-1,0 0 1,0 0 0,1 0-1,-1 0 1,0-1 0,1 1 0,-1 0-1,0-1 1,1 1 0,-1-1-1,1 1 1,-1-1 0,1 0-1,-1 0 1,1 0 0,-1 1-1,1-2 1,-1 1 0,1 0-1,-1 0 1,1 0 0,-1-1-1,1 1 1,-1 0 0,0-1-1,1 0 1,-1 1 0,0-1-1,1 0 1,1-1 0,6-2 37,-1-1 0,0 0 0,0 0 0,0-1 0,0 0 0,6-8 0,1-2 89,-1-1 1,-1 0 0,-1-2-1,0 1 1,-2-1 0,13-29-1,-23 48-122,0-1 0,0 1 0,0-1 0,0 1-1,1 0 1,-1-1 0,0 1 0,0 0 0,0-1 0,1 1-1,-1 0 1,0 0 0,0-1 0,1 1 0,-1 0 0,0 0 0,1-1-1,-1 1 1,0 0 0,1 0 0,-1 0 0,0 0 0,1-1-1,-1 1 1,1 0 0,-1 0 0,0 0 0,1 0 0,-1 0-1,0 0 1,1 0 0,-1 0 0,1 0 0,-1 0 0,0 0 0,1 0-1,-1 0 1,0 1 0,1-1 0,-1 0 0,1 0 0,-1 0-1,0 0 1,1 1 0,-1-1 0,0 0 0,0 0 0,1 1 0,-1-1-1,0 0 1,0 1 0,1-1 0,-1 1 0,17 20-132,-13-16 184,-2-2-56,0 0-1,0 0 1,0 0-1,1-1 0,-1 1 1,1-1-1,0 0 0,0 0 1,0 0-1,0 0 0,0 0 1,0-1-1,0 1 0,0-1 1,1 0-1,-1 0 1,1 0-1,-1 0 0,1-1 1,-1 1-1,1-1 0,-1 0 1,1 0-1,5-1 0,-1-1 18,-1-1 0,1 1 0,-1-2-1,0 1 1,1-1 0,-1 0 0,-1 0-1,1-1 1,10-10 0,-7 7-12,35-28 40,-43 35-52,0-1 0,1 1 0,-1 0 0,0 0 0,1 0 0,-1 0 0,0 0-1,1 1 1,-1-1 0,1 1 0,0-1 0,-1 1 0,1 0 0,-1 0 0,1 0 0,-1 0 0,1 1-1,4 0 1,-5 2 7,1-1 0,0 1 0,-1 0 0,1 0 0,-1 0 0,0 0 0,0 0 0,0 0 0,-1 1 0,3 5 0,-1-3 6,0 1 1,0-1 0,1 0-1,0 0 1,8 8-1,-12-13-6,1 0-1,0 0 1,0-1 0,0 1-1,0-1 1,0 1-1,0-1 1,-1 1-1,1-1 1,0 0-1,0 1 1,1-1 0,-1 0-1,0 0 1,0 0-1,0 0 1,0 0-1,0 0 1,0 0 0,0 0-1,0 0 1,0 0-1,0 0 1,0-1-1,0 1 1,0 0-1,0-1 1,0 1 0,0-1-1,0 1 1,0-1-1,-1 0 1,1 1-1,0-1 1,0 0 0,0 0-1,-1 1 1,1-1-1,0 0 1,-1 0-1,1-1 1,32-50-24,-4 3-1426,-26 45 890,0 1 0,-1-1 0,1 1 0,1 0 0,-1-1 0,0 2 0,1-1 0,7-5 0,16 4-8531,-23 4 7852,6 0-3174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4933,'0'0'3309,"5"-9"-735,0 1-1683,17-27 1245,-15 5 3373,-7 29-4458,0 5-939,0-1-1,0 0 1,0 1-1,0-1 0,0 0 1,-1 1-1,0-1 1,1 0-1,-1 0 1,-3 6-1,-1 11 105,8 10 55,-3-29-257,0-1 1,0 1 0,0-1 0,1 1-1,-1-1 1,0 1 0,1-1 0,-1 1-1,0-1 1,1 0 0,-1 1 0,1-1-1,-1 1 1,1-1 0,-1 0 0,1 0-1,-1 1 1,1-1 0,-1 0 0,1 0-1,-1 1 1,1-1 0,-1 0 0,1 0-1,-1 0 1,1 0 0,1 0 0,1-1 48,-1 0 1,1 0 0,0 0-1,0-1 1,-1 1 0,1-1-1,0 0 1,-1 0 0,0 0-1,1 0 1,-1 0 0,0 0 0,0 0-1,0-1 1,1-3 0,7-9 93,-1-2 1,0 1-1,-1-1 1,-2 0-1,9-29 1,-12 141 493,-3-91-640,0 0 1,0 0 0,1 1-1,-1-1 1,1 0 0,0 0-1,0 0 1,0 0-1,0 0 1,1-1 0,0 1-1,0 0 1,0-1 0,0 1-1,0-1 1,4 5 0,-4-7 1,0 1 0,0-1 0,1 0 0,-1 0 0,0 0 0,1 0 1,-1 0-1,1 0 0,-1 0 0,1-1 0,-1 1 0,1-1 0,-1 0 1,1 0-1,-1 0 0,1 0 0,0 0 0,-1 0 0,1-1 0,-1 1 1,1-1-1,-1 0 0,1 0 0,-1 0 0,0 0 0,1 0 1,3-3-1,4-3 52,0 0 0,-1 0 0,0 0 1,0-2-1,-1 1 0,0-1 0,0 0 1,-1 0-1,0-1 0,-1 0 0,9-18 1,-5 7-29,-1 0-1,-1 0 1,-1-1 0,-1 0 0,4-26-1,-6 18 40,-1 1 0,-1-1 0,-2 1-1,-3-36 1,3 64-73,0-1 0,0 1-1,0 0 1,0 0 0,-1 0-1,1 0 1,0 0-1,0 0 1,-1-1 0,1 1-1,-1 0 1,1 0 0,-1 0-1,1 0 1,-1 0 0,0 0-1,1 0 1,-1 1 0,0-1-1,0 0 1,1 0-1,-1 0 1,0 1 0,-2-2-1,2 2 4,0 0 0,0 0-1,0 1 1,0-1 0,0 0-1,0 1 1,0-1-1,0 1 1,0-1 0,0 1-1,0-1 1,0 1-1,0-1 1,0 1 0,0 0-1,1 0 1,-1-1 0,0 1-1,-1 2 1,-30 47 114,26-37-100,1 0 0,0 0 0,0 0 0,2 1 0,-1 0 0,2 0 0,0 0 0,0 0 0,2 0 0,-1 0 0,4 22 0,-1-31 4,0 0 0,0 0-1,0 0 1,1-1-1,0 1 1,0-1 0,0 0-1,0 0 1,1 0-1,-1 0 1,1 0-1,0-1 1,0 0 0,1 0-1,-1 0 1,0 0-1,1-1 1,0 1-1,0-1 1,6 2 0,50 10-873,-5-15-4083,-33-7-1783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10922,'0'0'9028,"3"10"-8212,5 17-93,25 75 770,-30-95-1453,0 0-1,1 0 1,0 0-1,0 0 1,0-1 0,1 0-1,-1 0 1,2 0-1,-1 0 1,1-1-1,9 8 1,-13-12 2,0 1-1,1-1 1,-1 1 0,1-1 0,-1 0 0,1 0 0,0 0-1,0-1 1,-1 1 0,1-1 0,0 1 0,0-1-1,-1 0 1,1 0 0,0 0 0,0-1 0,0 1-1,-1 0 1,1-1 0,0 0 0,3-1 0,-2 0 58,0-1 1,0 0-1,0 1 1,-1-1-1,1 0 1,-1-1-1,1 1 1,-1-1-1,0 0 1,0 1 0,3-8-1,1-2 78,0-1 1,-2 0-1,1 0 0,-2 0 0,0-1 0,4-29 1,-6-18 61,-2 58-228,0 0 0,-1 0-1,0 0 1,0 0 0,0 0 0,0 0 0,0 0 0,-1 0 0,0 0 0,0 1 0,0-1 0,-3-4 0,5 9-14,0-1 1,0 1-1,0-1 0,0 0 1,1 1-1,-1-1 1,0 0-1,0 1 0,0-1 1,-1 1-1,1-1 1,0 0-1,0 1 0,0-1 1,0 1-1,0-1 1,0 0-1,0 1 1,-1-1-1,1 0 0,0 1 1,0-1-1,-1 0 1,1 1-1,0-1 0,0 0 1,-1 0-1,1 1 1,0-1-1,-1 0 0,1 0 1,0 0-1,-1 1 1,1-1-1,0 0 1,-1 0-1,1 0 0,0 0 1,-1 0-1,1 0 1,-1 0-1,1 0 0,0 1 1,-1-2-1,1 1 1,-1 0-1,1 0 0,0 0 1,-1 0-1,1 0 1,-1 0-1,1 0 0,0 0 1,-1-1-1,1 1 1,0 0-1,-1 0 1,1 0-1,0-1 0,-1 1 1,1 0-1,0 0 1,0-1-1,-1 1 0,1 0 1,0-1-1,0 1 1,0 0-1,-1-1 1,0 35-159,1-30 153,0-1 11,0 0-1,0 0 1,0 0-1,1 0 1,0 0-1,-1 0 1,1 0-1,0-1 1,0 1-1,1 0 1,-1 0-1,1-1 1,-1 1-1,1-1 1,0 1-1,0-1 1,0 0-1,3 3 1,-4-4-2,0-1 0,0 1 0,1-1 0,-1 1 0,0-1 0,1 1 0,-1-1 0,1 0 0,-1 1 0,0-1 0,1 0 0,-1 0 0,1 0 0,-1 0 0,0 0 0,1-1 0,-1 1 0,1 0 0,-1-1 0,0 1 0,1-1 0,-1 1 0,0-1 0,1 0 0,-1 1 0,0-1 0,0 0 0,0 0 0,0 0 0,0 0 1,0 0-1,0 0 0,0 0 0,0 0 0,0-1 0,-1 1 0,1 0 0,0 0 0,-1-1 0,1-1 0,2-3 2,0 0 1,0-1 0,-1 1 0,0-1-1,0 0 1,-1 1 0,1-10-1,-1 14-5,-1 1 0,0 0 0,1-1 0,-1 1 0,0-1 0,0 1 0,0 0 0,0-1 0,0 1 0,0 0 0,0-1 0,0 1 0,-1-1 0,1 1 0,-1 0 0,1-1 0,-1 1 0,1 0 0,-1 0 0,0-1 0,1 1 0,-1 0 0,0 0 0,0 0 0,0 0 0,0 0 0,0 0 0,0 0 0,0 0 0,0 1 0,0-1 0,-1 0 0,1 1 0,0-1 0,0 0-1,-1 1 1,1 0 0,0-1 0,-1 1 0,1 0 0,-2-1 0,1 2-5,1-1-1,-1 1 0,1 0 1,-1-1-1,1 1 1,0 0-1,-1 0 0,1 0 1,0 0-1,0 0 1,0 0-1,0 0 0,0 0 1,0 1-1,0-1 1,0 0-1,0 1 0,1-1 1,-1 0-1,0 1 1,1-1-1,-1 1 0,1-1 1,0 1-1,-1-1 1,1 1-1,0 0 0,0 1 1,-2 47-80,3-49 86,-1 1 0,1-1 0,0 0 0,0 1 1,0-1-1,0 0 0,0 0 0,1 0 0,-1 0 1,0 0-1,0 0 0,1 0 0,-1 0 0,1 0 1,-1-1-1,0 1 0,1 0 0,0-1 0,-1 1 0,1-1 1,-1 0-1,1 0 0,-1 1 0,1-1 0,0 0 1,-1 0-1,1 0 0,-1-1 0,1 1 0,0 0 1,2-1-1,55-10 52,-41 5-59,0 1 0,0 1-1,1 0 1,0 2 0,0 0-1,0 1 1,32 2 0,-48 0 12,-1 0 0,1 0 0,0 1 1,-1-1-1,1 0 0,-1 1 0,0 0 0,1-1 1,-1 1-1,0 0 0,0 0 0,0 0 1,-1 0-1,1 1 0,0-1 0,1 3 0,3 1 519,-8-32 236,-1 7-560,-1-1 1,-1 1-1,-1 1 1,-9-22 0,6 17-359,-11-46 1,60 67-8806,-24 1 4196,-3-4-1313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9001,'-5'-8'2781,"0"-2"-1797,1 1 347,0 0 0,-1 1 0,0 0 0,-12-15 0,16 22 201,2 21-304,6 5-1100,0 0-1,2 0 1,1-1-1,14 26 1,58 91-48,-72-126-72,3 8 24,-9-15 5,0 0 1,0-1-1,1 0 0,0 0 1,0 0-1,1 0 1,0-1-1,11 10 0,-17-16 14,0 0-1,1 0 0,-1 0 0,0 1 1,1-1-1,-1 0 0,0 0 0,0 0 1,1 0-1,-1 0 0,0 0 0,1 0 1,-1 0-1,0 0 0,1 0 0,-1 0 1,0 0-1,1 0 0,-1 0 0,0 0 1,1 0-1,-1 0 0,0 0 0,0 0 1,1-1-1,-1 1 0,0 0 0,1 0 1,-1 0-1,0 0 0,0-1 0,1 1 1,-1 0-1,0 0 0,0-1 0,0 1 1,1 0-1,-1 0 0,0-1 0,0 1 1,0 0-1,0-1 0,0 1 0,4-23 894,-7-25-308,-2 30-553,-2 0 0,0 0 1,-1 1-1,-1 0 1,0 0-1,-1 1 0,-15-19 1,15 25-113,8 14-117,3-2 133,-1 0 0,1 0 0,0 0 0,0 0 0,0-1 0,0 1 0,0 0 0,1 0 0,-1-1 0,0 1 0,3 1 0,2 2 3,1 0 0,0-1 0,0 0 0,0 0 0,0 0 0,1-1 0,-1 0 0,1-1 0,0 0 0,-1 0 0,1-1 0,0 0 0,0 0 0,0 0 0,0-1 0,12-2 0,-16 2 11,0-1 1,0 0 0,0 1 0,0-2-1,0 1 1,0 0 0,-1-1-1,1 0 1,0 0 0,-1 0-1,1 0 1,-1 0 0,0-1 0,0 1-1,0-1 1,0 0 0,0 0-1,-1 0 1,1-1 0,-1 1 0,0 0-1,0-1 1,0 0 0,0 1-1,-1-1 1,0 0 0,1 0 0,-1 0-1,-1 0 1,1 0 0,0 0-1,-1 0 1,0-7 0,0 5 20,-1 0 1,1 1 0,-1-1 0,0 0-1,-4-10 1,5 15-23,0 0-1,0 0 1,-1 0-1,1-1 1,-1 1 0,1 0-1,-1 0 1,1 1 0,-1-1-1,0 0 1,0 0 0,1 0-1,-1 0 1,0 0-1,0 1 1,0-1 0,0 0-1,0 1 1,0-1 0,0 1-1,0-1 1,0 1 0,0-1-1,0 1 1,0 0 0,0 0-1,0-1 1,0 1-1,0 0 1,-1 0 0,1 0-1,0 0 1,0 0 0,0 1-1,0-1 1,-2 1 0,2-1-3,-1 1 0,1 0 0,0 0 1,0 1-1,0-1 0,1 0 0,-1 0 1,0 0-1,0 1 0,1-1 0,-1 0 0,0 1 1,1-1-1,-1 0 0,1 1 0,0-1 1,-1 1-1,1-1 0,0 1 0,0-1 1,0 3-1,0 38 49,0-34-53,0-2 15,1-1 0,-1 1 0,1-1-1,1 1 1,-1-1 0,1 1 0,0-1-1,0 0 1,0 0 0,1 0 0,4 6-1,-7-10 0,1 0 0,0 1 0,0-1-1,0 0 1,0 0 0,0 0-1,0 0 1,1 0 0,-1 0-1,0 0 1,0-1 0,1 1-1,-1 0 1,1-1 0,-1 1-1,0-1 1,1 1 0,-1-1-1,1 0 1,-1 1 0,1-1-1,-1 0 1,1 0 0,-1 0-1,1 0 1,-1-1 0,1 1-1,-1 0 1,1-1 0,-1 1-1,1-1 1,-1 1 0,1-1 0,-1 1-1,0-1 1,1 0 0,-1 0-1,0 0 1,0 0 0,0 0-1,0 0 1,0 0 0,0 0-1,0 0 1,2-3 0,2-3 51,0 0 0,0 0 0,-1 0 1,0-1-1,0 0 0,-1 1 0,0-1 0,0-1 1,-1 1-1,2-12 0,4-63-63,-9 96 10,2 1 1,0 0-1,0-1 1,1 1 0,1-1-1,5 15 1,-7-25-3,0 0 0,0 0 0,1 1 0,-1-1 0,1 0 0,0-1 0,0 1 0,0 0 0,0-1 0,0 1 0,1-1 0,-1 1 0,1-1 0,0 0 0,-1 0 1,1 0-1,0-1 0,0 1 0,0-1 0,0 1 0,1-1 0,-1 0 0,0 0 0,1 0 0,-1-1 0,0 1 0,1-1 0,-1 0 0,1 0 0,4-1 0,-6 1-141,0 0 0,0-1-1,0 1 1,0-1 0,0 0-1,0 0 1,0 0 0,0 0-1,-1 0 1,1 0-1,0 0 1,0-1 0,-1 1-1,1-1 1,-1 1 0,1-1-1,-1 1 1,0-1 0,0 0-1,1 0 1,-1 0 0,0 0-1,-1 0 1,1 0 0,0 0-1,-1 0 1,1 0-1,-1 0 1,1-4 0,0-3-1000,0 0 1,-1 0-1,1 0 1,-2 0-1,-2-17 1,-7-9-5045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11787,'0'0'9930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17873,'0'0'6566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14510,'0'0'4954,"2"10"-3961,16 49-318,2-1 0,3-1-1,41 72 1,-57-116-662,-4-7-11,-1-1 1,1 0 0,1 0 0,-1 0 0,1 0-1,-1 0 1,2-1 0,-1 0 0,9 8 0,-11-11-2,0 0 1,-1-1-1,1 1 1,0 0-1,0-1 1,0 1-1,0-1 1,-1 0-1,1 1 0,0-1 1,0 0-1,0 0 1,0 0-1,0 0 1,0-1-1,-1 1 1,1 0-1,0-1 1,0 0-1,0 1 1,-1-1-1,1 0 1,0 0-1,-1 0 1,1 0-1,-1 0 1,1 0-1,-1 0 1,1 0-1,-1-1 1,0 1-1,1-1 1,-1 1-1,1-3 1,27-36 37,-23 30-25,1 0-1,0 1 0,0 0 1,1 0-1,0 1 1,13-11-1,-18 18-16,0-1 1,1 1-1,-1 0 0,0 0 0,1 0 1,-1 0-1,1 1 0,-1-1 0,1 1 0,0 0 1,-1 0-1,1 0 0,3 1 0,50 10 49,-41-7-26,-7-2-10,0-1 1,-1 1 0,1-1 0,0-1-1,0 1 1,0-1 0,0-1-1,0 0 1,0 0 0,-1-1-1,1 0 1,0 0 0,-1-1-1,0-1 1,1 1 0,-1-1-1,-1 0 1,1-1 0,0 0-1,6-6 1,-11 8-13,0 1 0,1 0 0,-1 0 0,0 0 0,1 0 0,0 0 0,-1 1 0,5-2 0,-7 3-3,-1 0 1,1 0 0,0 0 0,0 0 0,0 0-1,0 1 1,0-1 0,-1 0 0,1 0-1,0 1 1,0-1 0,0 0 0,-1 1 0,1-1-1,0 1 1,0-1 0,-1 1 0,1-1 0,-1 1-1,1-1 1,0 1 0,-1 0 0,1-1 0,-1 1-1,1 0 1,-1 0 0,0-1 0,1 1-1,-1 0 1,0 0 0,1 0 0,-1 0 0,0-1-1,0 1 1,0 0 0,0 0 0,0 0 0,0 0-1,0 1 1,5 24 62,0-1-1,2 1 1,1-2-1,1 1 1,0-1-1,2 0 1,1-1-1,19 27 1,-14-24-28,21 46 0,-33-61-7,-1-1-1,-1 1 1,0 1-1,0-1 1,-1 0-1,0 1 1,-1 17-1,-1-28 13,0 0 0,0 0-1,0-1 1,0 1 0,0 0-1,0 0 1,-1 0 0,1 0-1,0-1 1,-1 1 0,1 0-1,0 0 1,-1 0 0,1-1 0,-1 1-1,1 0 1,-1-1 0,0 1-1,1 0 1,-1-1 0,0 1-1,1-1 1,-1 1 0,0-1-1,1 1 1,-1-1 0,0 0-1,0 1 1,0-1 0,0 0 0,1 0-1,-1 0 1,0 1 0,0-1-1,0 0 1,0 0 0,0 0-1,1 0 1,-1 0 0,0-1-1,0 1 1,0 0 0,-1-1-1,-2 1 18,0-1 0,0-1-1,0 1 1,0 0 0,0-1-1,0 0 1,1 0 0,-7-4-1,-2-5-27,1 0-1,0-1 0,0 0 0,1-1 0,1-1 1,0 1-1,1-1 0,-9-20 0,11 21 0,1 0 0,0 0 0,1 0-1,0 0 1,1-1 0,1 1 0,0-1-1,1 0 1,0 1 0,2-17 0,0 25 4,0 0 0,0 0 0,0 0 0,1 1 0,0-1 0,0 0 1,0 1-1,0-1 0,1 1 0,0 0 0,0 0 0,0 0 0,0 0 1,1 1-1,-1-1 0,1 1 0,0 0 0,0 0 0,7-4 0,6-2-239,0 1 0,1 1 0,35-10-1,3-1-3276,-26 4-1849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10410,'1'-4'920,"0"-24"3311,-1 28-4125,1-1 1,-1 1-1,0-1 1,0 1-1,0-1 1,0 1-1,0 0 1,0-1-1,0 1 1,0-1-1,0 1 0,-1 0 1,1-1-1,0 1 1,0-1-1,0 1 1,0 0-1,0-1 1,-1 1-1,1 0 1,0-1-1,0 1 1,-1 0-1,1-1 0,0 1 1,-1 0-1,1 0 1,0-1-1,0 1 1,-1 0-1,1 0 1,-1 0-1,1-1 1,0 1-1,-1 0 1,1 0-1,0 0 0,-1 0 1,1 0-1,-1 0 1,1 0-1,-1 0 1,1 0-1,0 0 1,-1 0-1,1 0 1,-1 0-1,1 0 1,0 0-1,-1 0 1,-1 2-37,1 0 0,-1 1 1,1-1-1,0 0 0,0 0 1,0 1-1,0-1 0,0 1 1,1-1-1,-1 1 0,1-1 1,0 1-1,-1-1 0,1 1 1,0-1-1,0 1 1,1-1-1,0 4 0,-1 1 19,1 15 46,2 1 0,0-1 0,2 0 0,0-1 1,1 1-1,1-1 0,1 0 0,16 27 0,-4-9 230,3-2-1,0-1 1,41 47-1,-43-59-272,38 33 0,-51-49-76,1-1 1,0 0-1,1-1 1,0 0-1,0-1 1,0 1-1,20 5 0,-30-11-17,-1 0 0,1 0 0,0 0 0,0 0 0,0 0 0,0 0 0,0-1-1,-1 1 1,1 0 0,0 0 0,0 0 0,0 0 0,0 0 0,0-1 0,0 1-1,0 0 1,0 0 0,0 0 0,-1 0 0,1-1 0,0 1 0,0 0 0,0 0-1,0 0 1,0-1 0,0 1 0,0 0 0,0 0 0,0 0 0,1-1 0,-1 1-1,0 0 1,0 0 0,0 0 0,0 0 0,0-1 0,0 1 0,0 0 0,0 0-1,0 0 1,0 0 0,1 0 0,-1-1 0,0 1 0,0 0 0,0 0 0,0 0-1,1 0 1,-1 0 0,0 0 0,0 0 0,0 0 0,0-1 0,1 1 0,-1 0-1,0 0 1,-28-18-920,-1 1 0,0 2-1,-1 1 1,-1 1-1,-51-14 1,48 16 332,-26-6 18,39 12 1032,0-1-1,-35-15 1,55 21-409,1-1 1,-1 1-1,1 0 1,-1 0-1,1 0 0,-1-1 1,1 1-1,0 0 0,-1-1 1,1 1-1,-1 0 1,1-1-1,0 1 0,-1 0 1,1-1-1,0 1 1,0-1-1,-1 1 0,1-1 1,0 1-1,0-1 1,-1 1-1,1-1 0,0 1 1,0-1-1,0 1 1,0-1-1,0 1 0,0-1 1,0 1-1,0-1 1,0 1-1,0-1 0,0 0 1,14-16 580,28-10-267,-41 27-322,70-34 289,23-11-1228,-41 7-4020,-34 15-829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10570,'0'0'9609,"2"12"-9369,3 19-105,2 0-1,2 0 1,0-1-1,15 30 1,-19-48-244,1 0 0,0 0 0,0 0 0,1-1 0,1 0-1,0 0 1,0-1 0,1 0 0,1-1 0,-1 0 0,1 0 0,1-1 0,14 9 0,-21-15-376,-1-1-1,1 1 1,0-1-1,0 0 0,-1 0 1,1 0-1,0-1 1,0 1-1,0-1 1,0 0-1,0 0 1,0 0-1,0-1 1,0 1-1,0-1 1,-1 0-1,1 0 0,0-1 1,0 1-1,4-3 1,13-20-6418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11275,'0'0'9769,"0"78"-9609,0-36-128,2-2 0,6-1 0,0-6-32,2-6 0,1-6-32,-4-3-256,3-9-705,-4-6-1345</inkml:trace>
  <inkml:trace contextRef="#ctx0" brushRef="#br0" timeOffset="1">0 103 9577,'0'0'12075,"73"0"-11818,-27 4-161,3-3-64,3-1-96,-3 0-1121,-4 0-1057,-12-4-2563,-10-2-2786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14189,'0'0'5494,"12"3"-4694,127 33 165,-122-31-891,-1 1-1,1 1 1,-2 0 0,1 1-1,-1 1 1,0 0-1,15 12 1,-25-15-140,0 0-1,0 0 1,-1 1 0,1-1 0,-1 1-1,-1 0 1,1 0 0,-1 0 0,-1 1 0,1-1-1,-1 1 1,-1-1 0,1 1 0,-1 0-1,0 0 1,-1-1 0,0 1 0,0 0-1,-1 0 1,0 0 0,0-1 0,-1 1 0,-3 8-1,-2 8-471,-1 0-1,-1-1 1,-1 0-1,-1 0 1,-27 39-1,22-38-3646,6-9-1255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13229,'0'0'7110,"54"-37"-5252,-23 16-513,-1-2-256,8 1-800,-8 3-225,-2 6-128,-7 7-1057,-7 6-865,-6 0-897,-8 7-1249,0 9-705</inkml:trace>
  <inkml:trace contextRef="#ctx0" brushRef="#br0" timeOffset="1">92 206 9257,'0'0'10281,"71"-14"-8679,-32-10-513,0-2-448,2 1-353,-6 2-256,-3 4-641,-4 5-1569,-6-1-2242,-5-2-5221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12204,'0'0'8947,"1"-11"-7671,5-22-648,2 1 1,1-1 0,2 1-1,22-47 1,-19 51-438,-2 0 0,-1-1 0,-1 0 0,-2-1 0,0 0 0,-3-1 0,4-38 0,-10 72-203,0 9 6,0 0-1,1 0 1,0 0-1,1 0 0,0 0 1,1 0-1,5 18 1,-4-21-17,2-1 1,-1 0 0,1 1 0,0-2 0,1 1-1,0 0 1,0-1 0,0 0 0,1-1 0,0 0-1,0 0 1,1 0 0,0-1 0,10 6 0,-7-6-841,1 0 1,0-1 0,0-1 0,0 1-1,0-2 1,16 2 0,-24-4-243,6 2-1322,-5 1-4003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11499,'0'0'10025,"50"-23"-8551,1-13-321,13-13-609,3-2 1,-3 1-225,-2 3-256,-7 4-64,-11 6-736,-14 9-1186,-7 5-1185,-12 9-2563,-11 3-4419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0 567 7655,'0'0'11755,"7"9"-10933,15 19-147,1-1 0,1-2-1,30 25 1,96 70 543,-58-48-901,-91-71-298,-1-1 1,1 1-1,-1 0 0,1-1 1,-1 1-1,1-1 0,-1 1 1,1-1-1,0 1 0,-1-1 1,1 0-1,0 1 0,-1-1 1,1 0-1,0 1 0,0-1 1,-1 0-1,1 0 0,0 0 1,0 0-1,-1 0 0,1 0 1,0 0-1,1 0 0,-2-16 807,-19-27 75,-31-31-813,-4 2 0,-2 3 0,-118-112 0,174 181-93,-1 0-1,1-1 1,0 1 0,-1 0-1,1-1 1,-1 1 0,1 0-1,0-1 1,-1 1-1,1-1 1,0 1 0,-1-1-1,1 1 1,0-1-1,0 1 1,0-1 0,-1 1-1,1-1 1,0 1 0,0-1-1,0 1 1,0-1-1,0 1 1,0-1 0,0 1-1,0-1 1,0 1-1,0-1 1,0 1 0,0-1-1,0 1 1,1-1 0,-1 1-1,0-1 1,0 1-1,1-1 1,-1 1 0,0-1-1,0 1 1,1-1-1,-1 1 1,1 0 0,-1-1-1,0 1 1,1 0 0,-1-1-1,1 1 1,-1 0-1,1-1 1,-1 1 0,1 0-1,-1 0 1,1 0-1,-1-1 1,1 1 0,-1 0-1,1 0 1,0 0 0,45-9-133,-27 6 145,37-10-2,0-4 0,67-28 0,-96 33-2,-1-1 0,0-1 0,-1-1 0,0-1 1,-1-2-1,29-26 0,-42 30 9,0 1-1,-1-2 1,0 0 0,-1 0-1,-1 0 1,0-1 0,-1 0-1,-1-1 1,0 0 0,6-33-1,-12 49-11,0 1-1,0 0 1,0 0-1,0 0 1,0 0 0,0-1-1,0 1 1,0 0-1,0 0 1,0 0-1,0-1 1,0 1-1,0 0 1,0 0-1,0 0 1,0 0-1,0 0 1,0-1-1,0 1 1,0 0 0,0 0-1,1 0 1,-1 0-1,0 0 1,0-1-1,0 1 1,0 0-1,0 0 1,0 0-1,1 0 1,-1 0-1,0 0 1,0 0-1,0 0 1,0-1 0,0 1-1,1 0 1,-1 0-1,0 0 1,0 0-1,0 0 1,0 0-1,1 0 1,-1 0-1,0 0 1,0 0-1,0 0 1,0 0-1,1 0 1,-1 0 0,0 0-1,7 12-57,7 28-64,-10-28 102,16 38-591,41 68 1,-43-84-64,-17-30-1088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10346,'0'0'6417,"-2"-8"-3711,1 4-2497,0 0 0,0 1 0,0-1 0,0 0 0,1 0 0,0 0 0,0 0 0,0 0 0,0 0 0,1 0 0,-1 0 0,1 0 0,0 1 0,0-1 0,1 0 0,-1 1 0,1-1 0,0 0 0,0 1 0,0 0 0,0-1 0,0 1 0,1 0 0,-1 0 0,1 0 0,5-3 0,1-3 198,1 1 0,0 0 1,1 0-1,18-9 0,-25 14-393,0 1 0,0 0 0,0 0 0,1 1 0,-1-1 0,1 1 0,-1 0 0,1 0 0,0 0 0,-1 1 0,1 0 0,0 0 0,-1 0 0,1 0 0,0 1 0,4 1 0,-7-1-9,0 1 1,0-1-1,0 1 0,0 0 1,0-1-1,0 1 0,0 0 1,-1 0-1,1 0 1,-1 1-1,0-1 0,0 0 1,1 0-1,-1 1 0,-1-1 1,1 1-1,0-1 0,-1 1 1,1-1-1,-1 1 1,1-1-1,-1 1 0,0 2 1,-3 63 89,-7-31-52,8-32-22,0 0-1,0 0 0,0 0 1,1 1-1,0-1 1,0 1-1,0-1 1,1 1-1,0-1 1,0 1-1,1 10 0,1-15-14,0-1-1,0 1 0,0-1 1,0 0-1,0 1 0,-1-1 1,1 0-1,0 0 0,0 0 1,0 0-1,0 0 0,0-1 1,0 1-1,0-1 0,0 1 1,3-2-1,2-2-298,1 0-1,-1 0 0,0-1 1,0 0-1,0 0 0,-1-1 1,12-12-1,-13 13-913,-1-1-1,0 0 1,0 0 0,0 0-1,5-13 1,-2-7-5274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12780,'0'0'11990,"-5"9"-11248,-1 0-472,1 0-356,-1 1 1,1-1 0,1 1 0,0 0 0,-4 15-1,8-23-71,-1 0 0,1 0 0,-1 1 0,1-1 0,0 0 0,0 0 0,0 0 0,0 1 0,0-1 0,1 0 0,-1 0 0,1 0 0,-1 1 0,1-1 0,0 0 0,0 0 0,0 0 0,0 0 1,0 0-1,0 0 0,1-1 0,-1 1 0,1 0 0,-1-1 0,1 1 0,0-1 0,-1 1 0,1-1 0,0 0 0,0 0 0,0 0 0,0 0 0,0 0 0,0 0 0,3 0 0,14 6-492,-3-2 439,0 1 0,0 1 0,-1 0 1,17 10-1,-32-17 360,1 0-1,-1 0 1,0 1-1,1-1 1,-1 0 0,0 0-1,0 0 1,1 1 0,-1-1-1,0 0 1,1 0-1,-1 1 1,0-1 0,0 0-1,0 0 1,1 1 0,-1-1-1,0 0 1,0 1 0,0-1-1,1 0 1,-1 1-1,0-1 1,0 0 0,0 1-1,0-1 1,0 0 0,0 1-1,0-1 1,0 0-1,0 1 1,0-1 0,0 1-1,0-1 1,0 0 0,0 1-1,-1-1 1,-13 8 2640,-27 0-1021,37-7-1380,-50 8 1046,-21 3-935,27-9-4714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12684,'0'0'8648,"-5"50"-8167,15-26-65,1-3-256,5-1-96,-4-4-64,6-5 32,-2-7-32,0-4-576,-4-2-545,4-16-801,-5-7-1666,-6-4-960,-3-5-801</inkml:trace>
  <inkml:trace contextRef="#ctx0" brushRef="#br0" timeOffset="1">141 1 7399,'0'0'10634,"-9"46"-9865,9-18-257,3-1-320,6-1-127,-2-3-33,4-4 0,-4-6-32,4-6-32,-1-7-737,-4 0-576,-1-8-769,-5-8-1634,0 0-5637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12492,'0'0'11595,"48"-35"-11467,-9 20-32,10-1-96,-1-3-416,-2-2-1762,-10 1-2787,-8-1-6310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43 641,'0'0'12187,"9"-7"-9950,29-19-223,-9 17-753,-28 9-1224,0 0-1,-1 0 0,1 0 1,0 0-1,0 0 1,0 1-1,0-1 0,0 0 1,-1 0-1,1 1 0,0-1 1,0 1-1,-1-1 1,1 1-1,0-1 0,-1 1 1,1-1-1,0 1 1,-1 0-1,1-1 0,-1 1 1,1 0-1,-1 0 0,1-1 1,-1 1-1,0 0 1,1 0-1,-1-1 0,1 2 1,1 11 197,-1 0-1,0 0 1,0 1 0,-1-1 0,-1 0 0,0 0 0,-1 0 0,0 0 0,-1 0 0,-7 19 0,-7 42 332,13-46-383,1-20-115,1 1 1,1 0 0,0-1 0,0 1-1,0 0 1,1 0 0,1 0-1,0-1 1,1 10 0,-1-17-60,-1-1 0,1 1 0,-1 0 0,1 0 0,-1-1 0,1 1 0,-1 0 0,1-1 0,0 1 0,-1-1 0,1 1 0,0-1 0,0 1 0,-1-1 0,1 1 0,0-1 0,0 0 0,0 1 0,-1-1 0,1 0 1,0 0-1,0 0 0,0 1 0,0-1 0,0 0 0,0 0 0,0 0 0,-1-1 0,1 1 0,0 0 0,0 0 0,0 0 0,0-1 0,0 1 0,-1 0 0,1-1 0,0 1 0,0-1 0,-1 1 0,2-1 0,30-23 523,-23 15-400,40-45 54,-46 51-164,0-1-1,0 0 1,0 0-1,-1 0 1,0 0-1,0-1 1,0 1-1,0-1 1,-1 1-1,0-1 1,0 1-1,1-7 1,-3 10 31,0 0 0,0 1 0,0-1 0,-1 0 0,1 1 0,0-1 0,0 0 0,-1 1 1,1-1-1,0 1 0,-1 0 0,1-1 0,0 1 0,-1 0 0,1 0 0,0 0 0,-1 0 0,1 0 0,-1 0 0,-1 1 0,-34 1 450,31 0-486,-1-1-1,0 2 1,1-1-1,-1 1 1,1-1-1,0 2 0,0-1 1,0 1-1,0 0 1,0 0-1,1 1 1,-6 5-1,39-23-2285,2-16-1492,-11 7-1516,5-13-9323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47 268 14542,'0'0'5488,"10"-2"-4213,-5 1-1160,1-1 0,0 0-1,-1 0 1,1-1 0,-1 0-1,0 0 1,0 0 0,0 0-1,0-1 1,-1 0 0,1 0-1,-1 0 1,0 0 0,0-1-1,-1 0 1,1 0 0,-1 0-1,0 0 1,0 0-1,2-7 1,0 4-3,0-2 0,-1 1 0,0-1 1,-1 1-1,0-1 0,0 0 0,-1 0 0,0 0 0,-1-1 0,0 1 0,-1 0 0,-1-18 0,1 26-96,-1 0-1,1 0 1,-1 0-1,0 0 0,0 0 1,0 1-1,0-1 1,0 0-1,0 1 0,0-1 1,-1 1-1,1-1 0,0 1 1,-1-1-1,1 1 1,-1 0-1,0 0 0,1 0 1,-1 0-1,0 0 1,0 0-1,1 0 0,-1 1 1,0-1-1,0 1 0,0-1 1,0 1-1,0 0 1,0 0-1,0 0 0,0 0 1,0 0-1,0 0 1,0 0-1,0 1 0,0-1 1,0 1-1,0-1 0,0 1 1,-2 1-1,-2 0-19,0 1 0,0-1 0,0 1 0,1 0 0,0 0 0,-1 1 0,1 0 0,0 0 0,1 0 0,-1 0-1,-7 10 1,5 0-13,0 1-1,1 0 0,0 0 1,1 1-1,1 0 0,0 0 1,1 0-1,1 0 0,0 0 1,2 0-1,0 1 0,2 18 1,-2-32 14,0 0-1,0 0 1,1-1 0,-1 1-1,1 0 1,0 0 0,0-1 0,0 1-1,0-1 1,0 1 0,0-1 0,1 1-1,-1-1 1,1 0 0,0 0 0,-1 0-1,1 0 1,0 0 0,5 3 0,-3-2 10,0-1 0,1 0 0,-1 0 1,1 0-1,-1-1 0,1 0 1,0 0-1,0 0 0,-1 0 1,9-1-1,5 0 29,0-1-1,0-1 1,-1-1 0,1-1 0,22-7-1,-39 11-40,26-9-410,49-21 0,-68 25-409,1 1 1,-1-2 0,0 1-1,0-1 1,10-10-1,6-13-5923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2 238 9321,'-2'0'10826,"4"-1"-8968,18-9-161,-1-3-287,8-6-674,1-5-479,0 1-161,-5-5-32,0 3-64,-7 2-417,0 2-1440,-5 2-994,-10 2-1121,-1 3-4900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51 9353,'0'0'2600,"7"-8"-49,22-27 12,-17 27-677,-7 14-1085,-3 16-384,-3-20-227,0 55 55,-3 0 1,-3 0-1,-2-1 1,-24 81-1,26-124-1544,7-13 1166,-1 0 1,1 0-1,-1 0 1,1 0-1,-1 0 1,1 0-1,-1 0 1,1 0-1,-1 0 1,1 0-1,0-1 1,-1 1-1,1 0 1,-1 0-1,1-1 1,0 1-1,-1 0 1,1 0-1,-1-1 1,1 1-1,0 0 1,-1-1-1,1 1 1,0 0 0,0-1-1,-1 1 1,1-1-1,0 1 1,0-1-1,-11-15-6732</inkml:trace>
  <inkml:trace contextRef="#ctx0" brushRef="#br0" timeOffset="1">0 127 8552,'0'0'14478,"71"42"-13357,-32-38-352,2-4-545,-1 0-160,-1 0 0,-5 0-705,-2 0-1281,-11 0-704,-9-1-2018,-1-3-2659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14221,'0'0'11243,"55"-28"-11115,-37 20-64,5-1-64,0-2-865,-4 2-960,-1 1-770,-6-2-1729,-1 1-2018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4260,'0'0'16421,"8"-10"-15119,2-1-964,-1-1 0,0 0-1,-2 0 1,1-1 0,-1 0-1,-1 0 1,9-27 0,-6-16 266,-2 0 1,-2-1-1,-4-67 1,-1 104-856,-1 31 261,1 1-9,0 1 0,1 0 0,3 19 0,-4-31 1,0 0-1,0 1 1,0-1 0,0 0-1,1 1 1,-1-1 0,0 0 0,1 1-1,-1-1 1,1 0 0,0 1-1,-1-1 1,1 0 0,0 0-1,0 0 1,0 0 0,0 0 0,0 0-1,0 0 1,0 0 0,0 0-1,0 0 1,0-1 0,0 1 0,0 0-1,1-1 1,-1 1 0,0-1-1,1 1 1,-1-1 0,0 1-1,1-1 1,-1 0 0,0 0 0,1 0-1,-1 0 1,1 0 0,-1 0-1,0 0 1,1 0 0,1-1-1,0-1 12,0 0-1,0 0 0,0 0 1,0 0-1,-1 0 0,1 0 1,-1-1-1,0 1 0,1-1 1,-1 0-1,0 0 0,0 0 1,-1 0-1,1 0 0,-1 0 1,1 0-1,0-5 0,17-60 315,-19 66-304,11-112 1135,-13 133-1321,0-6 201,1 0 0,0 1 0,1-1 0,1 1-1,2 17 1,-2-28-123,0 0-1,-1 0 1,1 0 0,1 0-1,-1 0 1,0 0-1,1 0 1,0-1 0,-1 1-1,1-1 1,0 1-1,0-1 1,1 0-1,-1 1 1,0-1 0,1 0-1,-1 0 1,1-1-1,0 1 1,0-1 0,-1 1-1,1-1 1,0 0-1,0 0 1,0 0-1,0 0 1,1-1 0,2 1-1,34 1-6346,-31-2 3218,2 0-3753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0 624 12556,'0'0'7436,"11"-9"-5711,33-23-606,1 3 1,50-25 0,13-9-716,-67 38-333,203-133-202,-199 125 39,-2-1 0,-1-2 1,44-51-1,-78 78 40,-5 6-13,0 0 0,0 0 0,0 0 1,0 0-1,-1-1 0,0 1 0,1-1 0,-1 1 0,0-1 0,-1 0 0,1 0 0,-1 0 0,2-6 0,-24 15-5652,3 5-230,2 2-3534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2 158 4036,'0'0'5979,"0"-9"-2322,-1 4-3284,1 0 0,0 0 0,0-1 0,1 1 0,-1 0 0,1 0 0,0 0 0,0-1 0,1 1 0,0 1 0,0-1 0,0 0 1,0 0-1,1 1 0,0-1 0,0 1 0,0 0 0,0 0 0,1 0 0,0 0 0,-1 1 0,1-1 0,1 1 0,-1 0 0,8-4 0,-3 2-143,0 1-1,0 0 0,1 1 0,-1 0 1,1 0-1,0 1 0,0 1 0,10-1 1,-18 1-227,1 1 0,-1 0-1,1-1 1,-1 1 0,1 1 0,-1-1 0,1 0 0,-1 0 0,1 1 0,-1-1 0,1 1 0,-1 0 0,0 0 0,1 0 0,-1 0 0,0 0 0,0 1 0,0-1 0,0 1 0,0-1 0,0 1 0,0 0 0,0-1 0,0 1 0,-1 0 0,1 0 0,-1 1 0,0-1 0,1 0 0,-1 0 0,0 1 0,0-1 0,-1 0 0,2 6 0,-1 1 11,-1 0 1,-1 1 0,0-1-1,0 0 1,0 0 0,-1 0-1,-1 0 1,0 0 0,0 0-1,0 0 1,-1-1 0,-1 0-1,-7 13 1,4-8-8,1 0 0,1 1 0,0 0 0,-4 16 0,9-29-3,1 1-1,-1 0 1,1 0-1,-1 0 1,1-1 0,0 1-1,0 0 1,0 0-1,0 0 1,0 0-1,0-1 1,0 1 0,0 0-1,1 0 1,-1 0-1,1-1 1,0 1-1,-1 0 1,3 2 0,-2-3 2,0 0 1,0-1-1,0 1 1,0 0-1,0-1 1,0 1 0,0-1-1,0 0 1,0 1-1,0-1 1,1 0-1,-1 0 1,0 1-1,0-1 1,0 0 0,1 0-1,-1 0 1,0-1-1,0 1 1,0 0-1,0 0 1,2-1-1,3-1 18,0 0-1,0-1 0,0 1 0,0-1 0,-1 0 0,1-1 0,-1 0 1,0 0-1,7-7 0,22-31-65,-33 40 119,1 1 1,-1-1-1,0 0 1,0 0-1,0 0 1,0 0-1,0 0 1,0 0-1,0 0 1,-1 0-1,1 0 1,-1 0-1,1 0 1,-1 0-1,0 0 1,0-1-1,0 1 1,0 0-1,0 0 1,-1 0-1,1 0 1,-2-3-1,-1 3-5,-1 0 0,1 1 1,-1-1-1,0 1 0,0 0 0,0 1 0,1-1 1,-1 1-1,0-1 0,0 1 0,0 0 0,0 0 0,-7 2 1,-1-2-6,-9 0-149,16-1 21,0 0 0,0 1 0,0-1 0,0 2 0,0-1 0,0 0 0,0 1 0,0 0 0,0 0 0,0 0 0,0 1 0,-7 3 0,55 0-5021,-14-5 1163,3-1-2956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167 254 9769,'0'0'5253,"1"-8"-2957,1 1-1685,-1 4-433,0 1-1,0-1 1,-1 1-1,1-1 1,-1 0-1,0 1 1,0-1-1,0 0 1,0 0-1,0 1 1,0-1-1,-1 0 1,0-2-1,0 4-57,0 0-1,0 0 1,0 0-1,0 0 1,0 1-1,0-1 1,0 0-1,-1 0 1,1 1-1,0-1 1,0 1-1,-1-1 1,1 1-1,0-1 1,-1 1-1,1 0 1,0 0-1,-1 0 1,1 0-1,-1 0 1,1 0-1,0 0 1,-1 0-1,1 0 1,0 1-1,-1-1 1,-1 1-1,-38 12 608,33-7-704,-1 0 1,2 1-1,-1 0 0,0 0 1,1 0-1,-11 17 0,14-20-32,1 1 0,0 0 0,0-1 0,1 1 0,-1 0 0,1 0 0,0 1-1,0-1 1,1 0 0,0 1 0,0-1 0,0 1 0,0-1 0,1 9 0,1-12 10,-1-1 1,1 0-1,0 1 0,0-1 1,0 0-1,-1 0 0,1 1 0,0-1 1,1 0-1,-1 0 0,0 0 1,0 0-1,0 0 0,1 0 1,-1-1-1,0 1 0,1 0 1,-1-1-1,1 1 0,-1-1 1,1 1-1,-1-1 0,1 1 1,-1-1-1,1 0 0,-1 0 1,1 0-1,-1 0 0,1 0 1,-1 0-1,4-1 0,3 0 51,1 0-1,-1 0 0,1-1 1,13-4-1,-1-3-15,-1-1 1,0 0-1,-1-2 1,0 0-1,-1-1 1,0-1-1,-1-1 1,17-19-1,-14 13 7,-2-2-1,0 0 0,-1 0 0,-2-2 0,24-48 1,-37 70-9,-1 0-1,0 0 1,0 0 0,0 0 0,0-1 0,0 1 0,-1 0-1,1 0 1,-1-1 0,0-5 0,0 9-22,0 0 1,0-1-1,0 1 0,-1 0 1,1 0-1,0-1 1,0 1-1,0 0 0,0 0 1,0 0-1,-1-1 0,1 1 1,0 0-1,0 0 1,0 0-1,0-1 0,-1 1 1,1 0-1,0 0 1,0 0-1,-1 0 0,1 0 1,0 0-1,0-1 0,-1 1 1,1 0-1,0 0 1,0 0-1,-1 0 0,1 0 1,0 0-1,0 0 0,-1 0 1,1 0-1,0 0 1,0 0-1,-1 0 0,1 0 1,0 1-1,-1-1 0,-19 15 192,7-2-165,0 2-1,1-1 0,0 2 1,1 0-1,0 0 0,2 1 1,0 0-1,1 0 0,1 1 1,-10 35-1,16-51-36,1 0 1,0 0-1,0 0 1,0-1-1,0 1 0,0 0 1,0 0-1,0 0 0,1 0 1,-1 0-1,1-1 0,-1 1 1,1 0-1,0 0 0,-1-1 1,1 1-1,0 0 1,0-1-1,0 1 0,1-1 1,-1 1-1,2 1 0,0-1 14,0 0-1,0 0 0,1 0 0,-1-1 1,0 1-1,1-1 0,-1 0 1,1 0-1,0 0 0,6 1 0,7-1 34,0 0-1,0-2 1,32-3 0,-40 2-50,1 0 1,0-1 0,-1 0 0,1 0-1,-1-1 1,0 0 0,0-1 0,10-6-1,-16 9 8,0 0 0,0 0 0,0-1 0,0 1 0,0-1 0,0 1 0,0-1 0,-1 0 0,0 0 0,1 0 0,-1-1 0,0 1 0,0 0 0,-1-1 0,1 1 0,-1-1 0,0 0 0,0 1 0,0-1 0,0 0 0,-1 0 0,1 1 0,-1-8 0,0 10 10,-1 1 0,1-1 1,-1 0-1,1 0 0,0 1 0,-1-1 0,1 0 1,-1 1-1,0-1 0,1 1 0,-1-1 1,0 0-1,1 1 0,-1-1 0,0 1 0,1 0 1,-1-1-1,0 1 0,0 0 0,1-1 0,-1 1 1,0 0-1,0 0 0,0 0 0,0-1 1,1 1-1,-1 0 0,0 0 0,0 0 0,0 0 1,0 1-1,1-1 0,-1 0 0,0 0 0,0 0 1,-1 1-1,-33 13 302,27-8-252,0 0 0,1 0 1,0 0-1,0 1 0,0 1 1,1-1-1,0 1 0,1 0 0,-1 0 1,2 1-1,-1-1 0,1 1 1,0 0-1,1 0 0,0 1 1,1-1-1,-3 16 0,5-23-69,1 0 0,-1 0-1,1 0 1,0 0 0,-1 0-1,1-1 1,0 1-1,0 0 1,0 0 0,0 0-1,1-1 1,-1 1 0,0-1-1,1 1 1,-1-1-1,1 0 1,-1 1 0,1-1-1,0 0 1,-1 0 0,1 0-1,0 0 1,0 0 0,0-1-1,0 1 1,0 0-1,0-1 1,0 0 0,0 1-1,0-1 1,2 0 0,11 2-566,0 0 0,29-2 0,-38 0 148,1 0-512,0-1 1,0 1-1,-1-1 1,1 0-1,0-1 1,-1 0-1,1 0 1,-1 0-1,9-5 0,19-14-8554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11755,'0'0'10565,"9"1"-9834,-4-1-679,0 0 0,-1 1 0,1 0 1,-1 0-1,1 0 0,-1 1 0,1-1 0,-1 1 0,0 0 0,0 0 0,1 1 0,-2-1 0,1 1 1,0 0-1,-1 0 0,1 0 0,-1 1 0,0-1 0,0 1 0,0 0 0,0-1 0,-1 1 0,0 0 1,3 6-1,8 16 72,-1 0 1,-1 1-1,-2 1 1,-1 0 0,0 0-1,-3 1 1,0-1-1,-2 1 1,-1 0 0,-1 0-1,-3 35 1,-1-30-273,-2-1 0,-1 0 1,-18 59-1,14-67-638,0 1 0,-1-1-1,-2-1 1,-28 42 0,2-20-3154,-4-10-2268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8616,'0'0'10559,"1"10"-10254,28 221 931,-23-196-898,3 1 0,0-1-1,3-1 1,25 55 0,-33-79-333,2-1 0,-1 0 0,1-1 0,1 1 0,-1-1 0,1 0 0,1-1 0,0 0 0,0 0-1,0 0 1,0-1 0,1 0 0,0-1 0,1 0 0,-1-1 0,1 0 0,0 0 0,0-1 0,15 3 0,-9-4-382,0 0-1,0-1 1,1-1 0,-1-1 0,0 0 0,0-1 0,1-1-1,-2-1 1,1 0 0,0-1 0,-1 0 0,15-8 0,41-24-3035,4-6-1744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13196,'0'-8'2435,"0"3"-2101,1 0 1,-1-1 0,1 1-1,-1 0 1,2-1 0,-1 1 0,0 0-1,1 0 1,0 0 0,0 0-1,1 1 1,-1-1 0,1 0-1,0 1 1,0 0 0,1-1-1,-1 1 1,1 1 0,0-1-1,0 1 1,0-1 0,0 1-1,1 0 1,0 0 0,5-2-1,-5 3-204,0 0 0,0 0-1,-1 0 1,1 1 0,0 0-1,0 0 1,0 0 0,1 1-1,-1-1 1,6 2 0,-9-1-116,0 0 0,0 1 0,-1-1 0,1 1 0,0-1 0,-1 1 0,1-1 0,0 1 0,-1 0 0,1 0 0,-1 0 0,1 0 0,-1 0 0,0 0 0,1 1 0,-1-1 0,0 0 1,0 1-1,0-1 0,0 1 0,0-1 0,0 1 0,0-1 0,-1 1 0,1 0 0,0-1 0,-1 1 0,0 0 0,1 0 0,-1-1 0,0 1 0,0 3 0,0 10 40,-1-1 0,-1 1-1,0 0 1,-1 0 0,0-1 0,-1 0 0,-1 0-1,0 0 1,-1 0 0,-9 15 0,6-13-30,2 0 1,0 0-1,1 1 1,0 0-1,2 0 1,-5 29 0,9-44-20,0-1 0,0 1 1,0-1-1,1 0 0,-1 1 1,0-1-1,1 1 1,-1-1-1,1 0 0,-1 1 1,1-1-1,0 0 1,-1 0-1,1 0 0,0 1 1,0-1-1,0 0 0,0 0 1,0 0-1,0 0 1,0 0-1,0-1 0,1 1 1,-1 0-1,0 0 0,0-1 1,1 1-1,-1-1 1,0 1-1,1-1 0,-1 0 1,1 1-1,-1-1 1,0 0-1,1 0 0,-1 0 1,1 0-1,-1 0 0,1 0 1,-1-1-1,3 0 1,4 1 22,1-1 1,-1-1 0,0 0-1,0 0 1,0 0 0,9-5 0,63-40-457,-34 7-4040,-27 16-1265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1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822 261 3555,'0'0'-277,"1"-8"287,1 1 10,1 0 0,0 0 0,-1 1 0,2 0 0,-1-1 0,1 1 0,0 0 0,0 1 0,1-1 0,0 1 0,0 0 0,0 0 0,0 0-1,9-4 1,-1-3 319,30-26 497,-41 36-772,0-1 0,0 1 0,0 0 0,0-1 0,-1 1 0,1-1 0,0 0 0,-1 1 1,0-1-1,0 0 0,0 0 0,0 0 0,0 0 0,0-3 0,-1 5-43,0 0 0,-1 0 0,1 0 1,-1 0-1,1 0 0,-1-1 0,1 1 0,-1 0 1,1 0-1,-1 1 0,0-1 0,0 0 1,1 0-1,-1 0 0,0 0 0,0 1 0,0-1 1,0 0-1,0 1 0,0-1 0,0 1 1,0-1-1,-2 0 0,-31-11 1858,24 10-1854,-26-8 102,-1 3 0,-1 0 1,1 3-1,-1 1 0,0 2 1,-61 5-1,78 0-13,-1 1 0,2 0 0,-1 1 1,0 2-1,1 0 0,1 1 0,-1 0 0,2 2 0,-1 1 0,1 0 0,1 1 0,1 1 0,-1 0 0,-22 27 0,11-8-38,1 2 0,1 0 0,2 1 0,2 2 0,1 0-1,-20 53 1,22-36-48,2 1 0,3 0 0,2 1 1,-8 102-1,16 232 88,81 355-856,-74-727 727,0 6-47,52 277-464,-47-270 514,2-2 0,1 1 1,1-1-1,1-1 0,2 0 0,1-1 1,28 38-1,-35-55 109,1 0 1,0-1-1,1 0 1,0 0 0,0-1-1,1-1 1,0 0-1,0-1 1,1 0-1,0 0 1,1-2-1,-1 0 1,1 0-1,0-1 1,0-1-1,0 0 1,1-1-1,-1 0 1,1-2-1,-1 1 1,1-2-1,-1 0 1,1-1-1,-1 0 1,0-1-1,0 0 1,27-12 0,-8-2 94,0-1 0,-2-2 0,0-1 0,-1-1 0,-1-2 0,-1-1 1,-2-1-1,0-1 0,38-56 0,-31 36-180,-3-1-1,-2-1 1,-2-2 0,-3-1-1,30-94 1,-42 105 1,-3 0 0,-1 0 0,-1-1 1,-3 0-1,-1 0 0,-3 1 0,-1-1 0,-2 0 1,-1 0-1,-3 1 0,-1 0 0,-24-63 0,-47-109 157,-34-100 118,93 243-757,3-1 0,-15-108 0,29 121-2360,4-69 0,3 64-1406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83 4676,'0'0'3203,"-7"0"-2268,-24-2 1000,28 1 548,26 0-1536,309-3-286,126-6-543,-388 4-91,466-46 85,-595 47 331,-53 4-459,-338 24-77,-143 2 5,837-24-8,535-12-161,-735 7 267,-41 3-2,-9 0 0,-71 0-39,-362 45-1718,137-7-1718,229-33-569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12011 209 10922,'0'0'3049,"-9"-2"-2975,7 2-63,0-1 1,0 1-1,0-1 0,0 1 0,-1 0 0,1 0 1,0 0-1,0 0 0,0 0 0,0 1 0,-1-1 1,1 1-1,0-1 0,0 1 0,0 0 0,0 0 1,0 0-1,0 0 0,0 0 0,0 0 0,-1 2 1,-1 1 40,0 0 1,1 1 0,0-1 0,0 1 0,0 0-1,1 0 1,-1 0 0,1 0 0,-2 10-1,-1 1 16,1 0-1,1 0 1,1 0 0,0 0-1,2 1 1,0 19-1,16 99 100,-5-54-129,31 220 342,-30-246-136,2 0 0,2 0 0,32 69 0,-45-117-229,3 6 7,0 0-1,-1 1 1,0 0-1,3 17 1,-8-28-15,1 0-1,-1 0 1,1 0-1,-1 1 1,0-1-1,0 0 1,-1 0 0,1 0-1,-1 0 1,1 0-1,-1 0 1,0 0-1,0 0 1,-1 0 0,1 0-1,0-1 1,-1 1-1,0 0 1,0-1-1,1 1 1,-1-1 0,-1 0-1,1 1 1,0-1-1,-4 2 1,-16 10 28,0-2 1,0 0-1,-2-2 0,1 0 0,-1-2 1,-32 7-1,-154 22 22,194-35-51,-1375 111 58,-1407-25-299,1325-115 208,-525-62-571,645 24 298,535 21 333,237-17 18,456 37 243,1-6 1,-188-72-1,260 82-167,-8-2-59,-65-36 0,104 46-3,2 0 0,0-1-1,1 0 1,0-2-1,1 0 1,-30-34 0,14 8-48,2-1-1,2-2 1,2 0 0,2-2 0,1-1-1,3-1 1,2 0 0,2-2 0,2 0 0,2-1-1,3 0 1,2-1 0,-3-92 0,12 127-10,1-1 1,1 0 0,1 1-1,0-1 1,1 1 0,1 0-1,0 1 1,2-1 0,9-15-1,13-33 55,-20 45-247,0 30-1621,-2 2 637,3 3-1612,2-2-1079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39 412 5926,'-37'-9'3987,"35"9"-2871,22-4 870,7-5-1377,0 0 0,-1-2 0,0-1 0,36-23-1,94-70-310,-141 94-234,232-183 117,-222 182-169,-25 12-11,1-1 0,-1 2 1,1-1-1,-1 0 0,1 0 1,-1 0-1,1 0 0,-1 0 1,1 0-1,-1 0 1,1 1-1,-1-1 0,0 0 1,1 0-1,-1 1 0,1-1 1,-1 0-1,1 0 0,-1 1 1,0-1-1,1 1 1,-1-1-1,0 0 0,1 1 1,-1-1-1,0 1 0,1 0 1,0 4 21,0 0 0,0-1 0,0 1 0,-1 0 0,0 0 0,0 0 0,0 6 0,-1 3 58,1 19 120,2 1 1,0-1-1,3 0 0,14 58 0,-16-81-392,0 0 1,1 0-1,0 0 1,0 0-1,1 0 0,1-1 1,0 0-1,0 0 1,0-1-1,1 1 0,1-1 1,-1-1-1,1 1 1,1-2-1,-1 1 0,1-1 1,0 0-1,17 8 1,13-5-3942,-3-8-3187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61 877 2402,'0'0'3000,"-6"-7"-2263,-4-3-584,4 3 248,0 1 0,0-1 0,0 0 0,-7-13 0,12 18-339,0 0-1,0 1 1,0-1-1,0 0 1,1 1-1,-1-1 0,1 0 1,-1 0-1,1 0 1,0 0-1,0 1 1,0-1-1,0 0 0,0 0 1,0 0-1,0 0 1,0 0-1,1 1 1,-1-1-1,1 0 0,0 0 1,-1 1-1,1-1 1,0 0-1,0 1 1,0-1-1,0 1 0,0-1 1,0 1-1,3-3 1,21-17 78,1 1 0,1 1 0,1 2 0,51-25 0,127-42 35,243-45-257,10 35 21,-425 87 81,1198-159 901,11 82 148,-1042 73-1009,1419-45 48,0 49 457,-235 61-504,-955-31-53,314 32 111,-574-33 151,-1 7 0,223 69 0,155 46-56,-515-138-233,70 18 184,-95-22-140,0 0 0,1 1 0,-1 0 0,-1 0 0,1 1 0,0 0 0,-1 0 0,0 1 0,0 0 0,9 9 0,-13-10 3,1 0 0,-1 0 0,0 0 0,-1 0-1,1 0 1,-1 0 0,0 1 0,0-1-1,0 1 1,0 5 0,-1-7-230,0 0 1,1-1-1,-1 1 0,0 0 0,-1 0 1,1 0-1,0-1 0,-1 1 0,1 0 1,-1-1-1,0 1 0,0 0 0,0-1 1,0 1-1,-1-1 0,1 1 0,-3 2 1,-3-2-2880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7431,'0'0'5568,"12"9"-4943,249 147 69,-218-136-667,-19-9-10,0 1 0,0 1 0,41 31 1,-63-42-13,-1-1 0,1 0 0,-1 1 1,1-1-1,-1 1 0,0-1 1,1 1-1,-1-1 0,0 1 1,0 0-1,0 0 0,0 0 0,-1 0 1,1 0-1,0 0 0,-1 0 1,1 0-1,-1 0 0,0 0 0,0 0 1,0 0-1,0 0 0,0 0 1,0 0-1,0 0 0,-1 0 0,1 0 1,-1 0-1,1 0 0,-1 0 1,0 0-1,0-1 0,0 1 0,0 0 1,0 0-1,0-1 0,0 1 1,-1 0-1,1-1 0,-1 0 0,-1 3 1,-8 6 45,-1-1 0,1 0 1,-2-1-1,-19 11 1,26-16-51,-102 53 435,-3-6-1,-2-5 1,-2-4 0,-148 32-1,259-72-908,2-1-584,8-4-2703,20-13-2385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65 4708,'0'0'465,"0"-8"186,-1-28 38,1 35-638,0 0-1,0 1 1,-1-1 0,1 0 0,0 0-1,0 0 1,0 0 0,-1 0 0,1 1-1,0-1 1,-1 0 0,1 0 0,-1 0-1,1 1 1,-1-1 0,1 0-1,-1 1 1,0-1 0,1 0 0,-1 1-1,0-1 1,1 1 0,-1-1 0,0 1-1,0-1 1,0 1 0,1 0 0,-1-1-1,0 1 1,0 0 0,0 0 0,0 0-1,0 0 1,1-1 0,-1 1 0,0 0-1,0 0 1,0 1 0,0-1 0,0 0-1,-1 0 1,-31 14 743,18-2-749,1 0-1,0 1 0,2 0 0,-1 1 0,1 1 1,1 0-1,-15 27 0,5-3-9,2 0 0,-16 49 0,24-54-11,1 1 0,-11 67-1,19-82-6,0 0-1,1 0 1,1 1-1,1-1 1,1 0 0,7 33-1,-8-48-2,0 0 0,1 0 0,0 0 0,0 0 0,0 0 0,0 0-1,1-1 1,0 1 0,0-1 0,0 0 0,0 0 0,1 0 0,0 0 0,0 0 0,0-1-1,0 1 1,0-1 0,1-1 0,-1 1 0,1 0 0,0-1 0,0 0 0,0 0 0,0 0-1,0-1 1,0 0 0,0 0 0,0 0 0,1-1 0,-1 1 0,10-2 0,-1 0 79,0-1 0,0-1 0,0 0 0,0-1 0,0 0 0,-1-1 0,0 0 0,0-2 0,0 1 0,20-15 0,-11 4-20,-1 0 0,0-1 0,-2-1-1,0-1 1,-1-1 0,-1 0 0,-1-1 0,-1-1-1,-1-1 1,-1 0 0,-1 0 0,-1-1 0,-2-1-1,0 0 1,-1 0 0,-2-1 0,-1 1 0,-1-1-1,-1-1 1,-2 1 0,-2-41 0,1 64-76,0-1 0,-1 0 0,0 0 0,0 1 0,0-1 0,0 0 0,-1 1-1,1-1 1,-1 1 0,-1 0 0,1-1 0,0 1 0,-1 0 0,0 0 0,0 1 0,0-1 0,-1 1 0,1-1 0,-1 1 0,1 0 0,-1 0 0,0 1 0,-1-1 0,1 1 0,0 0 0,-1 0 0,1 0 0,-1 1 0,1-1 0,-8 0 0,2 1-97,0 0 1,0 1 0,0 0-1,0 0 1,-1 1 0,1 1 0,0 0-1,1 0 1,-1 1 0,0 0 0,1 0-1,-1 1 1,-13 8 0,-58 38-3142,54-35-1120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12075,'0'0'8168,"-9"1"-5686,-26 7-933,34-8-1523,0 0 0,1 1-1,-1-1 1,0 0 0,0 0 0,1 0 0,-1 1 0,0-1 0,1 0 0,-1 1 0,0-1 0,1 1 0,-1-1 0,1 1 0,-1-1 0,0 1 0,1-1 0,-1 1 0,1-1 0,0 1 0,-1 0 0,1-1-1,-1 1 1,1 0 0,0-1 0,0 1 0,-1 0 0,1 0 0,0-1 0,0 1 0,0 0 0,0 0 0,0-1 0,0 1 0,0 0 0,0 0 0,0-1 0,0 1 0,0 0 0,0 0 0,1-1 0,-1 1-1,0 0 1,1 0 0,-1-1 0,0 1 0,1 0 0,-1-1 0,1 1 0,0 0 0,23 23-106,21-1-768,-36-20 779,0 1-1,0 0 1,0 1-1,0 0 1,-1 1 0,1 0-1,-1 0 1,-1 0-1,1 1 1,-1 0-1,10 14 1,-16-20 142,0 1 0,-1-1 1,1 1-1,0 0 0,-1-1 0,1 1 1,-1 0-1,1-1 0,-1 1 0,0 0 0,1-1 1,-1 1-1,0 0 0,0 0 0,-1-1 1,1 1-1,0 0 0,-1 0 0,1-1 1,-1 1-1,1 0 0,-1-1 0,0 1 1,1-1-1,-2 3 0,-1-2 79,1 1 0,-1 0 0,0-1 1,0 1-1,0-1 0,0 0 0,0 0 0,0 0 0,-1 0 0,1-1 1,-5 2-1,-2 1-213,-1-1 1,1-1-1,0 0 1,-1 0-1,1-1 1,-1 0-1,-18-2 1,18-5-3736,3-9-4115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36 5285,'-8'-5'342,"-1"0"-197,0 1 0,-1 0 0,0 0 0,0 1 0,0 0 0,0 0 0,0 2 0,0-1 0,-1 1 0,1 0 1,0 1-1,-1 1 0,1 0 0,-1 0 0,1 0 0,-19 7 0,16-3 59,0 1 1,1 0-1,0 1 0,0 0 0,1 1 1,0 1-1,0-1 0,1 2 0,0-1 1,1 1-1,0 1 0,0 0 0,1 0 1,-11 22-1,11-17-135,0 0 0,1 1 0,1 0 0,0 0 0,1 1 0,1 0 0,1 0-1,1 0 1,0 0 0,2 32 0,1-39-51,1 1 1,0-1-1,1 0 0,1 1 0,0-2 0,0 1 1,1 0-1,0-1 0,1 0 0,0 0 0,1 0 0,0-1 1,1 0-1,-1-1 0,2 0 0,16 14 0,-19-17 88,0 0-1,0-1 1,0 0-1,1-1 1,-1 1-1,1-1 1,0 0-1,0-1 0,0 0 1,0 0-1,0 0 1,1-1-1,-1 0 1,0-1-1,1 1 1,-1-1-1,0-1 0,1 0 1,-1 0-1,0 0 1,0-1-1,1 1 1,-1-2-1,-1 1 1,1-1-1,0 0 1,8-6-1,1-2 86,-1-1 1,0-1-1,-1 0 1,-1-1-1,0-1 1,-1 0-1,0 0 0,-1-1 1,-1-1-1,12-25 1,-12 20-186,-2 0 0,0 0 1,-1 0-1,-2-1 0,0 0 0,-1 0 1,-2 0-1,1-32 0,-3 50-79,-1 1 0,1-1 0,-1 0 0,1 1 0,-1-1-1,-1 1 1,1-1 0,-1 1 0,1 0 0,-1-1 0,0 1 0,-1 0 0,1 0 0,-1 1 0,0-1 0,0 0-1,0 1 1,0 0 0,-6-5 0,3 4-388,-1 0-1,0 0 0,0 0 1,0 1-1,-1 0 1,1 1-1,-1 0 0,1 0 1,-1 0-1,-15 0 1,-24 0-3613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1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5894,'0'0'5381,"11"-5"-4869,5-2-264,-1 1-1,1 0 1,0 2-1,1 0 1,-1 0 0,1 2-1,26-1 1,36 6-87,-1 3 0,0 4 1,115 31-1,45 6-337,22-19 214,0-12-1,460-29 1,-251-26-96,-319 19 1405,163-43 1,-203 36-886,2 4-1,1 6 1,221-6 0,-333 23-355,9 1-704,-9-1 453,-1 0 1,0 0-1,0 1 0,1-1 0,-1 0 0,0 0 0,1 0 0,-1 1 0,0-1 0,0 0 0,0 0 0,1 1 0,-1-1 0,0 0 1,0 1-1,0-1 0,0 0 0,0 0 0,0 1 0,1-1 0,-1 0 0,0 1 0,0-1 0,0 0 0,0 1 0,0-1 0,0 0 1,0 1-1,0-1 0,0 0 0,-1 1 0,1-1 0,0 0 0,0 1 0,0-1 0,0 0 0,0 1 0,0-1 0,-1 0 0,1 0 1,0 1-1,-5 5-3252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7335,'0'0'1559,"11"3"-1404,39 6 95,0-1 0,70 1 0,118-9-93,-13 0-77,849-3 924,326 7-881,-524 7-86,121-30 977,-423 5-272,-296-7 1015,-272 22-1697,5-2-2448,-14 4-708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4036,'0'0'8349,"-4"0"-8023,-7 2 276,20 0 177,31 11 28,17 21-588,-42-24-196,0 0 0,1 0 0,0-2 0,0 0-1,1 0 1,0-2 0,1 0 0,-1-1 0,1-1-1,29 3 1,-24-7 0,0 0 0,0-2 1,0-1-1,0-1 0,25-7 0,106-44 681,-147 52-634,-3 1-248,-4 2 162,1 0 0,-1-1 1,0 1-1,0 0 0,0 0 1,1-1-1,-1 1 1,0 0-1,0 0 0,1 0 1,-1-1-1,0 1 1,1 0-1,-1 0 0,0 0 1,0 0-1,1 0 1,-1 0-1,0-1 0,1 1 1,-1 0-1,0 0 1,1 0-1,-1 0 0,0 0 1,1 0-1,-1 0 1,0 0-1,1 0 0,-1 1 1,0-1-1,1 0 1,-1 0-1,0 0 0,1 0 1,-1 0-1,0 1 0,1-1 1,-1 0-1,0 0 1,0 0-1,1 1 0,-1-1 1,0 0-1,0 0 1,0 1-1,1-1 0,-1 0 1,0 0-1,0 1 1,0-1-1,0 0 0,0 1 1,1-1-1,-1 0 1,0 1-1,0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93 9065,'0'0'886,"-8"-2"-315,-5-2-536,-64-17 1198,71 20-1107,0 0 0,1 0 0,-1 1 0,0 0 0,1 0 0,-1 0 0,0 1 0,1 0 0,-1 0 0,1 0 0,-1 1 0,1 0 0,-7 3 0,-9 9-77,1 0 0,1 2 0,0 0 0,0 1 1,2 1-1,0 1 0,-23 34 0,12-10-63,1 2 1,-35 80-1,46-81 14,1 0 0,2 1-1,3 1 1,1 0 0,2 0-1,3 0 1,1 1 0,3 0-1,1-1 1,3 1 0,1-1-1,3 0 1,1 0 0,3-1-1,34 86 1,-34-104 3,2 0 1,1-1-1,1 0 0,1-2 0,2 0 0,0-1 1,1-1-1,1 0 0,35 26 0,-37-35-1,-1 0 1,1-1-1,1-1 0,0-1 1,1-1-1,0-1 0,0 0 0,1-2 1,0-1-1,0 0 0,0-1 1,1-2-1,25 0 0,-36-3 9,-1 0-1,1-1 0,-1 0 1,0-1-1,0-1 0,0 0 1,0 0-1,0-1 0,-1 0 1,0-1-1,0 0 0,0 0 1,-1-1-1,0-1 0,-1 1 1,1-2-1,-1 1 0,-1-1 1,9-12-1,8-14 93,-2 0 0,-1-2-1,-2 0 1,14-41 0,15-45 969,55-228 1,-83 256-643,-4-2 0,-4 1 0,-1-107 0,-11 183-366,-1 0 1,0 0 0,-2 0-1,0 1 1,-1-1 0,-1 1-1,-1 0 1,-12-29-1,13 38-64,0 1 0,-1 1 0,0-1 0,0 1 0,0 0 0,-1 1 1,-1-1-1,1 1 0,-1 1 0,0-1 0,-1 1 0,1 1 0,-1 0 0,-1 0 0,1 0 0,0 2 0,-1-1 0,-13-3 0,1 3-188,0 0-1,-1 1 1,1 1 0,0 1 0,-1 1 0,1 1-1,-1 2 1,1 0 0,0 1 0,0 1 0,0 0-1,-31 14 1,33-10-969,0 1 0,1 0 0,0 2 0,-23 16 0,27-15-3402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3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742 8072,'0'0'752,"1"-8"-191,2-9 398,1 0 0,1 1 0,12-28 0,14-45 2064,-29 82-2987,0-1-1,-1 0 1,0 0 0,-1 0 0,1 0 0,-1 0 0,-1 0 0,0 0 0,-2-10-1,0 11-1,0 0-1,0 0 0,-1 0 1,0 0-1,0 0 1,-1 1-1,0 0 0,0 0 1,0 0-1,-10-7 0,-66-51 261,77 62-293,-56-38-12,-2 2 0,-1 3-1,-2 4 1,-1 1 0,-137-39-1,112 47-3,0 4 0,-2 3 0,0 5-1,-109 2 1,120 8-81,0 4-1,1 4 0,-115 25 0,153-23 70,1 3 0,0 1 0,1 3 0,0 1 0,2 2 0,0 1 0,1 2 0,-36 30 0,38-24 65,1 3 1,1 0-1,2 3 0,1 0 0,2 2 0,-34 57 0,48-69-252,2 1 0,0 0 0,2 0 0,1 1 0,1 1 0,2 0 0,0 0 0,2 0 0,1 1 0,2-1 0,1 49 0,0-77 84,1 0 0,0 1 0,0-1-1,0 0 1,0 1 0,0-1-1,0 0 1,0 1 0,0-1 0,0 0-1,0 1 1,0-1 0,0 0-1,0 1 1,0-1 0,1 0 0,-1 0-1,0 1 1,0-1 0,0 0-1,0 1 1,1-1 0,-1 0 0,0 0-1,0 1 1,0-1 0,1 0 0,-1 0-1,0 1 1,0-1 0,1 0-1,-1 0 1,0 0 0,1 0 0,-1 1-1,0-1 1,1 0 0,-1 0-1,0 0 1,0 0 0,1 0 0,5 0-4648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3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8104,'0'0'950,"-4"8"-251,-8 34-8,2 0 0,-9 74 0,10-58-479,-11 57 255,4-34 2,4 1 0,-1 90 0,12-167-427,1 0 0,0 0 0,1-1 0,-1 1 0,1 0 0,0 0 0,0 0 0,1 0 0,-1-1 0,4 7 0,-4-9 16,1-1 1,-1 1-1,0-1 1,1 0-1,-1 0 1,1 1-1,0-1 0,-1 0 1,1 0-1,0 0 1,0-1-1,0 1 1,-1 0-1,1-1 1,0 1-1,0-1 0,0 0 1,0 1-1,0-1 1,0 0-1,0 0 1,0 0-1,0-1 1,0 1-1,0 0 0,0-1 1,0 1-1,-1-1 1,3-1-1,17-6 188,-1-2 0,-1 0-1,0-1 1,0-1 0,-1-1 0,-1 0-1,19-19 1,-3 4-183,158-134-351,-75 45-2793,-45 35-1456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 861 4516,'0'0'1463,"-1"-9"-678,-1-7-223,0 0 1,-1 0-1,-1 0 1,0 0-1,-1 1 1,-1-1-1,-15-27 1,-74-92 1171,82 119-1696,-1 0 1,-1 2-1,-1-1 1,0 2-1,-34-22 1,-6 4-7,-1 3 0,-63-22 0,-128-33 139,52 19 58,161 51-207,-354-113 16,321 109-32,-1 3 1,-1 2-1,-126-3 0,139 16-84,0 3-1,1 2 0,-1 2 0,1 3 0,1 3 0,0 1 0,1 4 1,1 1-1,1 3 0,0 2 0,2 3 0,-63 45 0,82-52 64,-57 40-5,2 4 0,-111 108 1,172-146 21,0 2 0,3 0 0,0 1 0,-23 44 0,34-52-3,0 0 1,2 1-1,1 0 1,1 1-1,1-1 0,1 1 1,-4 37-1,9-58-15,0 0 1,0 1-1,0-1 0,0 0 0,1 0 1,-1 0-1,1 1 0,0-1 1,0 0-1,0 0 0,0 0 0,0 0 1,1 0-1,0 0 0,-1-1 1,1 1-1,0-1 0,4 5 0,-4-5-84,0-1-1,0 0 1,-1 0-1,1 0 1,0 0-1,0 0 1,0 0-1,1-1 0,-1 1 1,0-1-1,0 1 1,0-1-1,0 0 1,0 0-1,1 0 1,-1 0-1,0 0 0,0 0 1,0-1-1,0 1 1,1-1-1,-1 1 1,0-1-1,0 0 1,0 0-1,0 0 1,0 0-1,-1 0 0,4-2 1,15-16-2799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5669,'0'0'182,"-7"9"-33,-22 43 189,1 1 0,3 1 0,-22 71-1,24-63-209,12-38-96,2 1 0,0 0 0,2 0 0,1 1 0,1 0 0,1 1 0,0 27 0,4-52 1,0 0 0,1 0-1,-1 0 1,1 0 0,-1 0-1,1 0 1,0 0-1,0 0 1,0 0 0,0 0-1,0-1 1,0 1 0,0 0-1,1-1 1,-1 1 0,1-1-1,-1 1 1,1-1 0,-1 1-1,1-1 1,0 0 0,0 0-1,0 0 1,0 0-1,0 0 1,-1-1 0,2 1-1,-1 0 1,0-1 0,0 0-1,0 1 1,0-1 0,0 0-1,0 0 1,0 0 0,0 0-1,3-1 1,3 1 119,1-1 1,0 0 0,0-1-1,-1 0 1,1 0-1,-1 0 1,16-8-1,34-24 377,79-60 0,-21 12-476,0 2-1500,-66 37-1687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101 119 6662,'6'-8'2584,"1"0"-1961,31-40 2469,-36 46-2697,0-1 0,0 0 0,0 1 0,0-1 0,-1 0 0,0 0 0,1 0 0,-1 0 1,0 0-1,-1-1 0,1 1 0,0 0 0,-1 0 0,0-1 0,0-5 0,-2 9-338,1-1 0,-1 1 0,0 0 0,0 0 0,1 0 0,-1 0 0,0 0 0,0 1 0,1-1 0,-1 0 0,0 1 0,1 0 0,-1-1-1,0 1 1,1 0 0,-1 0 0,-1 1 0,-6 5-39,0 0 0,1 1-1,0 0 1,0 0 0,1 1-1,0 0 1,1 0 0,0 1-1,-8 16 1,1 1 167,1 2 0,-10 37 0,20-59-149,0-1 0,0 1 0,1-1 0,0 1 1,0 0-1,1 0 0,0-1 0,2 14 1,-2-18-26,1 0 1,-1-1 0,1 1 0,0 0-1,-1-1 1,1 1 0,0-1 0,0 1-1,0-1 1,0 0 0,1 1 0,-1-1 0,0 0-1,1 0 1,-1 0 0,0 0 0,1 0-1,-1 0 1,1 0 0,0 0 0,-1-1-1,1 1 1,0-1 0,-1 1 0,1-1-1,0 1 1,0-1 0,-1 0 0,1 0-1,0 0 1,0 0 0,-1 0 0,1 0 0,0-1-1,0 1 1,-1-1 0,1 1 0,2-2-1,5-1 90,0 0 0,1 0 0,-2-1-1,1-1 1,0 0 0,-1 0 0,0 0 0,0-1-1,0 0 1,-1-1 0,0 0 0,12-15-1,-2 0-23,0-2 0,-1 0 0,14-30 0,-24 44-14,-2-1 1,1 0-1,-1 0 1,-1 0-1,0 0 1,0-1-1,-2 0 1,2-12-1,-3 24-51,-1 0 1,1 0-1,0 0 0,-1-1 1,1 1-1,0 0 0,0 0 1,-1 0-1,1 0 0,0 0 0,-1 0 1,1 0-1,0 0 0,-1 0 1,1 0-1,0 0 0,-1 0 1,1 0-1,0 0 0,-1 0 1,1 0-1,0 0 0,0 1 0,-1-1 1,1 0-1,0 0 0,0 0 1,-1 0-1,1 1 0,0-1 1,0 0-1,-1 0 0,1 1 1,0-1-1,0 0 0,-5 7-7,1 1 0,0-1 0,1 1-1,0-1 1,0 1 0,1 0 0,0 0 0,0 0 0,1 0-1,0 1 1,0-1 0,1 0 0,0 0 0,1 1 0,0-1-1,0 0 1,0 0 0,1 0 0,1 0 0,5 15 0,-5-19-158,1 0 1,-1 0-1,1-1 1,0 1 0,0-1-1,0 0 1,0 0-1,1 0 1,-1 0 0,1-1-1,0 1 1,0-1 0,0-1-1,0 1 1,0-1-1,0 0 1,0 0 0,0 0-1,0 0 1,1-1-1,8-1 1,-10 1-73,0 0 0,0 0 0,0-1 0,0 1 0,0-1 0,0 0 0,0 0 0,0-1 1,0 1-1,-1-1 0,1 0 0,-1 0 0,1 0 0,-1 0 0,1-1 0,-1 1 0,0-1 0,0 0 0,-1 0 0,1 0 0,0 0 0,-1 0 0,0-1 0,0 1 0,0-1 0,0 0 0,0 1 1,0-5-1,3-23-7249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29 113 8776,'2'-9'2136,"0"-2"-1226,7-25 1979,2 11 2638,-13 34-1997,3 13-2637,0-1-448,-8 28 344,-12 50 0,11-60-468,0-1 0,-3 73 0,12-111-317,-1 0 0,0 0-1,0 0 1,0 1 0,0-1-1,0 0 1,0 0 0,0 0-1,0 0 1,1 0 0,-1 1-1,0-1 1,0 0 0,0 0-1,0 0 1,1 0-1,-1 0 1,0 0 0,0 0-1,0 0 1,0 0 0,1 1-1,-1-1 1,0 0 0,0 0-1,0 0 1,1 0 0,-1 0-1,0 0 1,0 0-1,0 0 1,1 0 0,-1 0-1,0-1 1,0 1 0,0 0-1,0 0 1,1 0 0,-1 0-1,0 0 1,0 0 0,0 0-1,0 0 1,1 0-1,-1-1 1,0 1 0,0 0-1,0 0 1,0 0 0,0 0-1,0 0 1,0-1 0,1 1-1,-1 0 1,0 0 0,0 0-1,0-1 1,0 1 0,0 0-1,0 0 1,0 0-1,0-1 1,7-7 45,0-1-1,-1 1 1,0-2 0,0 1 0,-1-1-1,0 1 1,6-19 0,-2-1-23,10-46 1,-14 32-1,-1-1 0,-2-61-1,-2 83-43,0 22 16,0 0-1,0 1 1,0-1 0,-1 0-1,1 0 1,0 0 0,0 1-1,-1-1 1,1 0-1,0 0 1,-1 0 0,1 0-1,0 1 1,-1-1 0,1 0-1,0 0 1,-1 0 0,1 0-1,0 0 1,0 0 0,-1 0-1,1 0 1,0 0 0,-1 0-1,1 0 1,0 0 0,-1 0-1,1 0 1,0 0 0,-1-1-1,1 1 1,0 0 0,-1 0-1,1 0 1,0 0 0,0-1-1,-1 1 1,1 0 0,0 0-1,0 0 1,-1-1 0,1 1-1,0 0 1,0 0 0,0-1-1,-1 1 1,1 0 0,0-1-1,0 1 1,0 0 0,0-1-1,0 1 1,0 0 0,0-1-1,0 1 1,0 0 0,0-1-1,0 1 1,0 0 0,0 0-1,0-1 1,0 1 0,0 0-1,0-1 1,-16 24-102,14-15 93,0 1 0,0-1 0,0 0 0,1 1 1,0-1-1,1 0 0,0 10 0,0-16 10,0 0 0,1 0 0,-1 0 0,1 1 0,-1-1-1,1 0 1,0 0 0,0 0 0,0 0 0,0 0 0,0-1 0,0 1-1,1 0 1,-1 0 0,0-1 0,1 1 0,0-1 0,-1 1 0,1-1-1,0 1 1,-1-1 0,1 0 0,0 0 0,0 0 0,0 0 0,0 0 0,0-1-1,1 1 1,-1-1 0,0 1 0,4-1 0,5 1 11,1 0 1,0-2-1,-1 1 1,1-1 0,0-1-1,-1 0 1,1-1-1,-1 0 1,0-1-1,0 0 1,19-10-1,-22 9 12,1 0-1,-1 0 0,0-1 0,0 0 0,-1 0 0,1 0 0,-1-1 0,-1-1 0,1 1 0,-1-1 1,-1 0-1,1 0 0,-2-1 0,7-13 0,-49 96 385,24-39-306,-14 58 1,26-83-95,0 0 0,0 0 0,1 0 0,0 0 0,1 1-1,0-1 1,0 0 0,1 1 0,1-1 0,0 0 0,3 10 0,-4-17-1,0-1 0,0 0 0,1 1 0,-1-1 0,1 0 0,-1 0 0,1 0 0,0 0 0,-1 0 0,1 0 0,0-1 0,0 1 0,0-1 0,1 1 0,-1-1 0,0 0 0,1 0 0,-1 0 0,0 0 0,1 0 0,-1 0 0,1-1 0,0 1 0,-1-1 0,1 0 0,-1 0 0,1 0 0,-1 0 0,1 0 0,0 0 0,-1-1 0,5-1 0,1 0 7,0 0 1,0-1-1,0 0 0,-1 0 1,1-1-1,-1 1 0,0-2 1,0 1-1,7-7 0,-5 2 4,0-1-1,0 1 1,-1-1-1,0-1 1,-1 0 0,-1 0-1,1 0 1,-2-1-1,0 0 1,0 0-1,3-12 1,-26 40 0,12-3 1,0 0 0,1 0 0,0 0 0,1 1 0,0 0-1,1 0 1,1 0 0,0 0 0,1 0 0,0 0 0,3 28 0,-1-39-69,0-1 0,0 1 1,0-1-1,0 1 0,0-1 1,1 1-1,-1-1 0,1 0 1,0 0-1,-1 1 0,1-1 0,0-1 1,0 1-1,0 0 0,1 0 1,-1-1-1,0 1 0,1-1 1,-1 0-1,1 1 0,-1-1 0,4 0 1,29 5-3242,-3-12-3425,-11-6-590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5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11211,'0'-8'1719,"-1"3"-1463,1 1 1,1 0 0,-1 0 0,0 0 0,1 0 0,0 0 0,0 0 0,0 0 0,1 1-1,-1-1 1,1 0 0,0 0 0,0 1 0,0-1 0,0 1 0,1 0 0,-1 0-1,1 0 1,0 0 0,0 0 0,0 0 0,0 1 0,0-1 0,7-2 0,14-7 114,1 2 1,1 0 0,0 2 0,0 1-1,0 1 1,1 1 0,0 1 0,0 1-1,0 2 1,34 2 0,-58-1-372,0 0 0,-1 0 0,1 0 0,0 1 0,-1-1 1,1 1-1,-1-1 0,1 1 0,-1 0 0,1 0 0,-1 0 0,1 0 0,-1 0 1,0 1-1,1-1 0,-1 1 0,0-1 0,0 1 0,0 0 0,2 3 0,-3-3 20,0 1 0,0-1 0,0 0 0,-1 1 0,1-1 0,-1 1 0,1-1 0,-1 0 0,0 1 0,0-1 0,0 1 0,-1-1 0,1 1 0,0-1 0,-1 0 0,0 1 0,-1 3 0,-3 6 104,-1 0-1,0-1 1,-1 0 0,0 0-1,-1-1 1,-16 18 0,-136 131 1931,159-158-2040,-1 1 0,1-1 1,-1 1-1,1-1 0,0 1 0,0 0 1,-1-1-1,1 1 0,0 0 0,1 0 1,-1 0-1,0 0 0,1 0 0,-1 0 0,1 0 1,-1 0-1,1 0 0,0 0 0,0 3 1,1-4-18,0 0 0,-1 1 1,1-1-1,1 0 0,-1 0 1,0 0-1,0 0 0,0 0 1,1 0-1,-1 0 0,0-1 1,1 1-1,-1 0 0,1-1 1,-1 1-1,1-1 0,-1 1 1,1-1-1,-1 0 0,1 0 1,-1 0-1,1 0 1,-1 0-1,1 0 0,1 0 1,22 0-305,0-1 1,0-1-1,-1-1 0,1-1 1,30-10-1,60-24-8890,-53 14-6664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0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6983,'0'0'2733,"8"0"-1783,29-3-359,0-1 1,0-3-1,-1-1 1,60-21-1,-14 5-89,189-48-619,289-37-1,-551 108 106,34-5-426,-40 4 270,-25 1 253,-196 24 166,107-8-241,39-6 86,-377 24 945,474-35-1077,0-1 0,47-12 1,-16 3-13,557-71 315,-598 82-261,-97 8 100,-134 30 1,-79 39 25,246-63-40,15-4 34,-2 0 107,-56 23 1,160-35-688,217-61-4014,-207 41 886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5926,'50'0'594,"0"2"-1,0 3 1,58 11 0,39 12 517,224 13 1,157-26-144,-338-11-737,1665-69 362,-1832 63-558,163-14 598,237 8 1,-373 14-547,-47-5-137,0-1-1,0 1 0,-1-1 1,1 1-1,0 0 0,0 0 1,-1 1-1,1-1 0,0 0 1,-1 1-1,1-1 1,-1 1-1,0 0 0,3 3 1,-4-2-716,-10-6-9684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58 1121,'0'0'1153,"-24"-47"-768,24 43-225,0 1-128,0 0-128,-6 2-1506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1040 122 3043,'-8'-2'395,"-120"-45"1003,97 33-1109,-1 2 0,0 1 0,0 1 0,-1 2 1,0 1-1,-49-4 0,72 12-285,-1 1 0,0 0 0,1 0 1,0 1-1,-1 0 0,1 1 0,1 0 0,-1 0 1,0 1-1,1 1 0,0 0 0,-9 7 0,-17 15 5,-48 49-1,73-66-10,-38 38 150,3 1-1,-74 110 1,95-122-13,1 2 0,3 1 1,1 0-1,1 2 0,-14 57 1,27-76-62,1 0 0,1 0 0,2 0 0,0 0 0,1 1 0,2-1-1,0 0 1,2 0 0,0 0 0,14 39 0,3-3-39,3-2 0,59 105 0,-70-139-30,2-1 1,0 0-1,2-1 0,0-1 1,1 0-1,25 21 0,-31-33 11,0 0 0,0 0-1,0-1 1,1-1-1,1 0 1,-1-1 0,1 0-1,0-1 1,0-1 0,1 0-1,-1-1 1,1 0 0,16 0-1,5-3 150,0-1 0,0-1-1,0-3 1,0 0 0,60-19-1,172-74 247,-159 55-368,-18 9 80,27-10 6,160-83-1,-241 107-106,-2-2-1,0-1 0,-1-2 0,-2-2 0,-1-1 0,-1-1 0,-1-1 1,34-47-1,-40 45 65,-1-1 1,-2-1-1,-1-1 0,-2 0 1,18-53-1,-31 77-49,-1-1 0,0 0 0,0 0 0,-1 0-1,-1-1 1,0 1 0,-1 0 0,0-1 0,-1 1 0,0 0 0,-1-1-1,0 1 1,-1 0 0,0 0 0,-1 1 0,-1-1 0,0 1 0,0 0-1,-1 0 1,0 0 0,-12-13 0,1 6-44,-1 0 1,-1 1-1,-1 1 0,0 1 1,-2 0-1,1 2 1,-1 0-1,-1 2 0,-1 0 1,1 2-1,-1 1 0,-1 0 1,-25-3-1,-19-2-461,0 3 0,-1 3 0,-104 3 0,0 17-2441,98-5 720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0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9161,'0'0'1639,"10"-1"-1180,92-21 962,-27 5-4,119-11-1,229 21 338,-34 3-1725,1067-14 1130,-988 22-985,234 7 762,836-26-680,-676 0 662,-807 15-848,-72 4-446,15-3-74,0 0 0,0-1 1,0 1-1,0 0 0,0-1 1,0 0-1,0 1 0,0-1 1,0 0-1,0 0 0,0 0 1,0 0-1,0 0 0,-2-1 1,-4-4-2669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2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7719,'0'0'3908,"9"-5"-3363,4 1-330,0-1 0,0 2 0,0 0 1,0 0-1,1 1 0,-1 1 1,1 0-1,-1 1 0,1 0 1,-1 1-1,22 4 0,100 14 385,0-7 0,170-5-1,211-22-291,-62 1 1205,1102-17-1220,-696-38 604,-803 67-801,-56 9-1445,0 8-2088,5-9-1669,6-5-1908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4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1645 3011,'0'0'8605,"9"8"-8028,-3-2-423,-1-1-24,-1 0-1,1-1 1,-1 0 0,1 0 0,1-1 0,-1 1 0,0-1-1,1 0 1,0 0 0,-1-1 0,1 0 0,8 3 0,134 20 911,0-7 0,158 0 0,-212-14-839,179 8 184,258 14 1812,-313-12-1932,1-10-1,0-9 1,299-46 0,18-62-174,-444 87-36,-2-4-1,-1-5 1,147-79 0,-216 103-36,0-2 0,-1 0 0,-1-1 0,0-1 0,26-28 1,-36 33-4,-1 0 0,1 0 0,-1 0 0,-1-1 0,0 0 0,-1-1 0,0 1 0,0-1 0,-1 0 0,-1 0 0,4-25 0,-6 16-8,0 1-1,-2-1 1,0 0 0,-2 1-1,0-1 1,-1 1 0,-1-1-1,-1 2 1,-1-1-1,0 1 1,-2 0 0,0 0-1,-1 1 1,-1 0 0,-20-26-1,-6 0-44,-2 1 0,-2 1 0,-1 3 0,-68-49-1,52 48-35,-1 1-1,-110-51 1,-142-41-191,155 68 215,23 10-82,-205-52 1,247 83 60,-2 5 1,0 4-1,-122-1 0,150 13 52,0 3-1,0 3 1,1 3 0,0 2-1,0 4 1,1 2 0,-85 34-1,-119 70-32,-269 168-1,502-269 78,2 1 0,0 2 0,1 1 0,2 1 0,0 2 0,2 0 0,0 2 0,2 2 1,2 0-1,0 1 0,2 1 0,2 1 0,-19 41 0,17-22-20,1 0 0,-21 91-1,34-109-18,2 0 0,1 1-1,1-1 1,2 1 0,6 51 0,-1-61-20,2 0 0,1 0 1,1 0-1,1-1 1,2-1-1,0 1 0,1-2 1,1 0-1,1 0 1,1-1-1,20 21 0,-28-34-155,1 0-1,0-1 0,0 0 0,1 0 0,0-1 0,0 0 0,1 0 0,0-1 0,-1 0 0,2-1 0,-1 0 1,0-1-1,1 0 0,19 3 0,-2-6-4142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5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 4612,'0'0'3364,"-9"0"-2265,-39 0 1426,77 11-603,14-3-1515,0-2 0,0-2-1,75-3 1,131-23 705,-58 3-872,6 14 267,272 27 0,-41-14 32,-399-11-93,54-12 1,-59 9-1167,1 1 1,0 2-1,25-1 1,-50-3-7791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5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60 6054,'-11'0'507,"-12"-1"-310,3 0 367,0 1 0,0 1 0,0 0 1,1 1-1,-24 6 0,43-8-543,-1 0 0,1 0 1,-1 0-1,1 0 0,-1 0 1,1 1-1,-1-1 0,1 0 0,-1 0 1,1 0-1,-1 0 0,1 1 0,0-1 1,-1 0-1,1 0 0,-1 1 0,1-1 1,0 0-1,-1 0 0,1 1 0,0-1 1,-1 1-1,1-1 0,0 0 1,0 1-1,-1-1 0,1 1 0,0-1 1,0 0-1,0 1 0,-1-1 0,1 1 1,0-1-1,0 1 0,0-1 0,0 1 1,0-1-1,0 1 0,0-1 1,0 1-1,0-1 0,0 1 0,0-1 1,0 1-1,1-1 0,-1 1 0,0-1 1,0 0-1,0 1 0,1-1 0,-1 1 1,0-1-1,0 0 0,1 1 1,-1-1-1,0 0 0,1 1 0,-1-1 1,1 0-1,-1 1 0,0-1 0,1 0 1,-1 0-1,1 1 0,0-1 0,31 14 738,2-9-412,0-1 0,0-2 0,0-2 0,1-1 0,37-6 0,-46 5-150,378-39 1261,472-23 725,-844 63-2163,0 0 6,0 1 0,0 2 0,0 1 0,0 1 0,38 11 0,-64-11-722,-14-1-288,-16-4-2839,10-7 694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89 2819,'0'0'8530,"2"-9"-6031,-1 4-2399,6-39 3536,-7 43-3519,0 0 1,0-1-1,0 1 1,0 0-1,-1 0 1,1-1-1,0 1 1,-1 0-1,1 0 1,0 0-1,-1 0 0,0-1 1,1 1-1,-1 0 1,0 0-1,1 0 1,-1 0-1,0 0 1,0 0-1,0 1 1,0-1-1,0 0 1,0 0-1,0 1 0,0-1 1,0 0-1,0 1 1,0-1-1,-1 1 1,1-1-1,0 1 1,0 0-1,0 0 1,-1-1-1,1 1 1,-2 0-1,-4 1-62,0 0 1,-1 0-1,1 1 1,0-1-1,0 1 0,0 1 1,0 0-1,1 0 0,-1 0 1,1 1-1,0 0 0,0 0 1,0 0-1,0 1 1,-8 9-1,8-9-56,1 0 0,0 1 0,0 0 0,0 0 0,1 0 0,0 0 0,0 1 0,0 0 0,1 0 0,0 0 0,1 0 0,0 0 0,0 0 0,0 1 0,-1 9 0,4-16 3,-1 0-1,1-1 1,-1 1-1,1 0 1,-1 0-1,1-1 1,-1 1 0,1 0-1,0-1 1,-1 1-1,1-1 1,0 1-1,-1-1 1,1 1-1,0-1 1,0 1-1,-1-1 1,1 0-1,0 1 1,0-1-1,0 0 1,0 0 0,0 0-1,0 1 1,-1-1-1,1 0 1,0 0-1,0 0 1,0-1-1,0 1 1,0 0-1,0 0 1,-1 0-1,3-1 1,34-7 163,-26 3-214,-1 0 1,1-1-1,-1 0 1,11-10-1,-13 10-72,-1 1 0,1 0 0,0 0 0,0 0 0,0 1-1,0 0 1,15-4 0,-22 8 107,-1 0 1,1 0-1,0 1 0,-1-1 0,1 0 0,-1 0 0,1 1 1,0-1-1,-1 0 0,1 1 0,-1-1 0,1 0 1,-1 1-1,1-1 0,-1 1 0,0-1 0,1 1 0,-1-1 1,1 1-1,-1-1 0,0 1 0,0 0 0,1-1 0,-1 1 1,0-1-1,0 1 0,0 0 0,1-1 0,-1 1 0,0 0 1,0-1-1,0 1 0,0 0 0,0-1 0,-1 2 0,1 32-45,0-26 77,4 85 131,-2-55 343,-1 1-1,-8 75 0,5-103-224,-1 1 1,0-1-1,-1 0 1,0 0-1,-1 0 1,0-1-1,-1 0 1,0 0-1,-8 11 0,11-17-169,-1 0 0,1 0 0,0 0 0,-1-1 0,0 1 0,0-1 0,0 0-1,0 0 1,0 0 0,-1-1 0,1 0 0,-1 0 0,1 0 0,-1 0 0,0-1-1,0 1 1,0-1 0,0 0 0,0-1 0,0 1 0,0-1 0,0 0 0,-7-1-1,9 0-75,1 0 0,-1-1 0,0 1 0,0 0 0,1-1 0,-1 0 0,1 0-1,0 1 1,-1-1 0,1-1 0,0 1 0,0 0 0,0 0 0,1-1 0,-1 1 0,0-1-1,1 0 1,0 1 0,-1-1 0,1 0 0,0 0 0,1 0 0,-1 0 0,0 1-1,1-5 1,-2-3-34,0-1 0,1 0 0,1 1 0,0-1 0,2-20 0,0 23-114,0 0 0,0 0-1,1 0 1,1 0 0,-1 1 0,1-1 0,0 1-1,1 0 1,-1 0 0,1 1 0,1-1 0,10-9-1,8-5-1857,0 1-1,29-17 0,-16 12-2213,2-4-3035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15599,'0'0'4820,"-11"13"-3373,-6 11-881,1 0 0,1 1 0,1 0 0,-19 49-1,15-24-235,3 1 1,2 1-1,2 0 0,3 0 0,-3 92 0,23-182-293,-9-46-1084,9-94-3938,-12 173 4914,0 1 0,1 0 0,0-1 0,0 1 1,0-1-1,0 1 0,1 0 0,3-6 0,-4 8 89,1 1 0,-1-1 1,1 1-1,-1 0 0,1 0 0,0 0 0,0 0 0,0 0 1,0 0-1,-1 0 0,1 0 0,0 1 0,0-1 0,1 1 1,-1-1-1,0 1 0,0 0 0,0 0 0,0 0 0,3 1 1,15-1 131,0-1 1,-1-1-1,1 0 0,-1-1 1,28-9-1,-35 8-102,-1-1-1,0 0 1,0-1-1,0 0 1,-1-1-1,0 0 1,0 0-1,0-1 1,-1 0-1,9-12 1,-10 12 225,-1-1-1,0 0 1,0 0 0,-1-1 0,0 0-1,-1 0 1,0 0 0,-1-1-1,0 1 1,0-1 0,1-14-1,-21 51 145,-10 20-92,2 0 1,2 1 0,3 1-1,1 1 1,3 1 0,-17 98-1,30-139-266,1 1 175,-1 1 0,1 0-1,1 18 1,0-28-212,0 1-1,0-1 0,0 0 1,0 0-1,0 0 0,0 0 1,1 0-1,-1 0 0,0 1 1,1-1-1,-1 0 0,0 0 1,1 0-1,-1 0 0,1 0 1,0 0-1,-1 0 0,1 0 1,0-1-1,0 1 0,-1 0 1,1 0-1,0-1 0,0 1 1,0 0-1,0-1 0,0 1 1,0-1-1,0 1 0,0-1 1,0 1-1,0-1 0,1 0 1,-1 1-1,0-1 0,0 0 1,0 0-1,0 0 0,0 0 1,0 0-1,1 0 0,-1-1 1,1 1-1,0-1-11,1 0 0,-1 0 0,0 0 0,0-1 0,0 1 0,0 0-1,0-1 1,-1 1 0,1-1 0,0 0 0,-1 0 0,1 0 0,-1 0 0,0 0 0,0 0 0,1 0 0,-1 0 0,1-4 0,14-43 14,-11 29-227,0 0-1,-1-1 1,-1 1-1,-1-1 1,0 1-1,-2-1 1,-4-39-1,4 59 189,0 0 0,0 1 0,0-1 0,0 1 0,0-1 0,0 0 0,0 1 0,0-1 0,-1 1 0,1-1 0,0 0 1,0 1-1,-1-1 0,1 1 0,0-1 0,-1 1 0,1-1 0,0 1 0,-1-1 0,1 1 0,-1 0 0,1-1 0,-1 1 0,1-1 0,-1 1 0,1 0 0,-1 0 0,1-1 0,-1 1 0,1 0 0,-1 0 0,0 0 0,1-1 0,-1 1 0,1 0 0,-1 0 0,0 0 0,0 0 0,0 1 4,0-1 0,0 1-1,0 0 1,1-1 0,-1 1 0,0 0-1,1 0 1,-1-1 0,0 1-1,1 0 1,-1 0 0,1 0 0,-1 0-1,1 0 1,0 0 0,-1 0-1,1 0 1,0 0 0,0 0 0,0 0-1,0 0 1,0 2 0,-1 0-20,1 1 0,0 0 1,0 0-1,0-1 0,0 1 1,1 0-1,0 0 0,0-1 0,0 1 1,0 0-1,0-1 0,1 0 1,-1 1-1,1-1 0,3 5 1,-2-5-45,0-1 1,0 1 0,1 0-1,0-1 1,-1 1-1,1-1 1,0 0 0,0-1-1,0 1 1,0-1 0,0 1-1,0-1 1,7 1 0,2 0 65,1 0 1,-1-1 0,0 0 0,1-1 0,-1 0 0,1-1 0,-1-1 0,0 0 0,0-1 0,0 0-1,19-8 1,-23 7 48,-1 0-1,0 0 0,0 0 0,-1-1 0,1 0 1,-1-1-1,0 0 0,0 0 0,-1 0 0,0-1 1,0 0-1,0 0 0,-1-1 0,0 0 1,-1 0-1,1 0 0,4-14 0,-9 22-33,0-1-1,0 1 1,1-1-1,-1 1 1,0-1-1,0 1 1,0-1-1,0 1 1,0-1-1,0 1 1,0-1-1,0 1 1,0-1-1,0 1 1,0-1-1,-1 1 1,1-1-1,0 1 1,0 0-1,0-1 1,-1 1 0,1-1-1,0 1 1,0-1-1,-1 1 1,1 0-1,0-1 1,-1 1-1,1 0 1,-1-1-1,1 1 1,0 0-1,-1-1 1,1 1-1,-1 0 1,1 0-1,-1 0 1,1-1-1,-1 1 1,1 0-1,-1 0 1,1 0-1,-1 0 1,1 0-1,-1 0 1,1 0-1,-1 0 1,1 0-1,-1 0 1,1 0 0,-1 0-1,1 0 1,-1 1-1,1-1 1,-1 0-1,-30 8-4,19-1 99,1 1-1,-1 0 1,1 1 0,1 0 0,-1 1-1,2 0 1,-1 1 0,1 0 0,1 0 0,0 1-1,1 0 1,-7 14 0,11-20-16,1 0 1,0 0-1,0 0 0,0 1 0,1-1 1,-1 0-1,2 1 0,-1-1 1,1 11-1,0-15-59,1 0-1,-1 0 1,1 0 0,-1 0-1,1 0 1,0 0 0,-1 0-1,1 0 1,0-1 0,1 1 0,-1 0-1,0 0 1,0-1 0,1 1-1,-1-1 1,1 1 0,-1-1 0,1 1-1,0-1 1,0 0 0,-1 0-1,1 0 1,0 0 0,0 0 0,0-1-1,0 1 1,0 0 0,0-1-1,0 1 1,0-1 0,5 0 0,7 1 1,1-1 0,0-1 1,0 0-1,-1-1 0,1-1 1,-1 0-1,0-1 1,0 0-1,0-1 0,0-1 1,-1 0-1,0-1 1,0-1-1,0 0 0,18-15 1,-2-1-20,-2-1 0,0-1 0,-2-1 0,-1-2 0,22-33 0,-36 48-13,-1 1-1,-1-1 1,0-1 0,-1 1-1,0-1 1,-1-1 0,-1 1 0,-1-1-1,0 0 1,2-17 0,-6 32 2,0 0-1,0 0 1,1-1 0,-1 1 0,0 0 0,0 0 0,0 0 0,0 0 0,-1 0 0,1 0 0,0 0 0,0 0 0,-1 0 0,1 0 0,0 0 0,-1 0 0,1 0 0,-1 0 0,1 0-1,-1 0 1,0 0 0,1 1 0,-1-1 0,0 0 0,0 0 0,1 1 0,-1-1 0,0 0 0,0 1 0,-1-1 0,-1 0-8,1 1 0,0 0 1,-1 0-1,1 0 0,0 0 0,-1 0 0,1 0 1,0 1-1,-1-1 0,1 1 0,0 0 0,0 0 1,-3 1-1,-6 3-20,0 1 1,1 0-1,0 1 1,-15 11-1,12-4 29,-1-1 0,2 1 0,0 1 0,1 0 0,0 1 0,1 0 0,-10 24 0,15-30 3,1 1-1,0 0 0,1 0 1,0 0-1,1 0 1,0 0-1,1 0 1,0 1-1,1-1 0,0 0 1,1 1-1,0-1 1,4 19-1,-2-24-202,0 0-1,0 0 0,0 0 1,1-1-1,0 1 0,0-1 1,1 0-1,0 0 1,-1 0-1,2-1 0,-1 1 1,0-1-1,1-1 0,0 1 1,0-1-1,0 0 1,0 0-1,0-1 0,1 1 1,-1-2-1,1 1 0,-1-1 1,1 0-1,0 0 1,-1 0-1,1-1 0,9-1 1,-5-6-3940,-5-10-2797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5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1162 4740,'12'-2'598,"423"-61"1548,98-13-1372,-492 71-770,1512-162 126,-495 65 500,-63 6-16,2298-221 128,-860 103-550,-1531 110-1260,-813 88-1451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3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675 181 6694,'-43'14'310,"1"2"0,0 1-1,1 3 1,1 1-1,1 1 1,1 3 0,1 1-1,1 2 1,2 1 0,-35 38-1,62-59-244,-1 0-1,2 1 1,-1 0 0,1 0-1,1 0 1,-1 1 0,2 0-1,-1 0 1,1 0 0,1 1-1,0-1 1,0 1-1,1 0 1,1 0 0,0 0-1,0 0 1,1 11 0,2-7 39,1 1 0,0 0 0,1-1 0,1 0 0,0 0 0,1 0 1,1 0-1,0-1 0,1 0 0,0-1 0,12 15 0,8 7-21,3 0 0,0-2 0,2-1 0,62 45 0,163 93-396,-137-94-280,-116-72 609,1-1 0,-1 0-1,1 0 1,0-1 0,0 1 0,0-1-1,0-1 1,1 1 0,-1-1 0,0 0-1,1 0 1,-1-1 0,1 0 0,-1 0 0,1-1-1,-1 1 1,0-1 0,1-1 0,-1 1-1,0-1 1,0 0 0,0-1 0,0 1-1,0-1 1,0 0 0,-1-1 0,0 1 0,1-1-1,-1 0 1,6-7 0,8-8 205,-1-1-1,-1 0 1,-1-2 0,0 0-1,-2 0 1,12-27 0,-3 3-181,-3 0 1,-1-1-1,-3-1 1,-1-1-1,-3 0 0,-2-1 1,-3 0-1,-1 0 1,-3-1-1,-1 1 1,-3-1-1,-3 0 0,-10-58 1,9 86 42,-1-1 0,-1 1 0,0 0 0,-2 1 0,-1-1 0,-1 2 0,-1 0 0,0 0 0,-19-22 0,22 32-36,0 1 0,-1 0 0,0 1 0,-1 0 0,0 0 0,-1 1 0,1 1 0,-1 0 0,-1 0 0,1 1 0,-1 1 0,0 0 0,-1 1 0,1 1 0,-1 0 0,0 0 0,-18 0 0,6 3-73,-1 1-1,1 2 1,0 0-1,0 2 1,0 1 0,1 1-1,-1 1 1,2 1-1,-1 1 1,-39 24-1,-1 5-216,1 3 0,-84 73 0,104-76 110,1 1-1,-53 66 0,70-74-1206,3 1 1,-24 43-1,20-23-3368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1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5637,'0'0'6358,"0"0"-6283,0-1 0,0 1 0,-1 0-1,1 0 1,0 0 0,0 0 0,-1 0-1,1-1 1,0 1 0,0 0-1,0 0 1,-1 0 0,1-1 0,0 1-1,0 0 1,0 0 0,0-1 0,0 1-1,0 0 1,-1 0 0,1-1 0,0 1-1,0 0 1,0-1 0,0 1 0,0 0-1,0 0 1,0-1 0,0 1-1,0 0 1,0 0 0,0-1 0,0 1-1,0 0 1,1-1 0,-1 1 0,382-23 4538,0 1-4294,297 43 770,-675-21-1086,69 5 113,134-7 0,-190-1-3,-1 0 0,30-11 0,12-3-2374,-55 16-1513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6534,'0'0'6348,"10"2"-5206,35 5-107,1-2 1,0-2-1,76-4 0,-69-1-628,683-2 765,-243 6-3470,-493-6-4188,1-6 395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2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23 226 5221,'0'0'6588,"-5"-1"-6375,-13-5-52,22 4 321,41 6 800,8 0-687,83-10 58,191-34 0,-24 1-358,1319-60 3052,-962 59-3048,-658 39-692,1 1 802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4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7687,'0'0'902,"29"-13"3764,118 11-400,75 5-2554,104-1-963,293-9 3895,-585 9-4495,1 1 1,49 12-1,-96-15 455,-4 1-2010,0-2-4603,8 0-82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5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807 310 6598,'-18'-60'867,"-16"-45"3588,30 96-4127,0 0-1,-1 0 1,0 1-1,0 0 1,-1-1-1,0 2 1,0-1-1,-13-11 0,11 14-245,-1-1 0,1 2-1,-1-1 1,0 1-1,0 1 1,0-1-1,0 1 1,-1 1-1,1 0 1,-1 0 0,1 1-1,-1 0 1,0 1-1,-19 2 1,7 0 37,-1 1 0,1 1 0,-1 1 0,1 1 0,-27 11 0,24-6-99,1 0-1,1 2 1,0 1-1,0 1 0,2 1 1,0 1-1,0 1 1,2 1-1,0 0 1,2 1-1,0 1 1,1 1-1,1 1 0,1 0 1,-16 36-1,21-38 4,0 1 0,2 0-1,1 0 1,0 0 0,2 1-1,1 0 1,0 0 0,2 0-1,0 0 1,2 0 0,1 0 0,0-1-1,2 1 1,0 0 0,2-1-1,1 0 1,0 0 0,14 27-1,-12-32-15,0 0-1,2 0 0,0-1 0,1-1 1,0 0-1,1 0 0,1-1 1,26 21-1,-27-26 2,0-1 0,0 0 1,0-1-1,1 0 0,0-1 0,1-1 0,-1 0 0,1-1 1,0 0-1,0-2 0,26 3 0,-14-5 73,0-1 0,1-1 1,-1-2-1,0 0 0,-1-2 0,1-1 0,-1 0 1,0-3-1,-1 0 0,0-1 0,-1-2 0,0 0 1,-1-1-1,0-2 0,-1 0 0,32-32 1,-33 27 42,-1-1 1,-1 0 0,0-1 0,-2-1 0,-1-1 0,-1 0 0,-1-1 0,-1-1 0,-2 0 0,0-1 0,-2 0 0,-1 0 0,-1-1-1,-2 0 1,3-39 0,-7 39 10,-1 0 1,-1-1-1,-2 1 0,0 0 0,-2 0 0,-2 1 1,-14-42-1,18 61-177,0 0 0,-1 0 0,-1 1 0,1-1 1,-1 1-1,-1 0 0,1 0 0,-2 1 0,1 0 0,-1 0 1,0 0-1,0 1 0,0 0 0,-1 0 0,0 1 0,-1 0 1,1 1-1,-1-1 0,1 2 0,-1-1 0,-1 1 0,1 1 1,0-1-1,-1 2 0,1-1 0,-14 1 0,5 0-834,-24 0-1151,19 7-5015,16 0-619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0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4484,'0'0'6171,"5"6"-5813,-1-2-334,0 0 0,-1-1 1,1 1-1,0-1 0,1 0 0,-1-1 0,1 1 0,-1-1 0,1 0 1,0 0-1,-1 0 0,1-1 0,0 1 0,0-1 0,0 0 0,0-1 1,1 1-1,-1-1 0,0 0 0,5-1 0,184-4 481,236-36 0,127-5 1747,-235 29-1334,-321 17-1288,2-1 1069,-10-5-8592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1078 116 9641,'0'0'1014,"-11"-8"-304,-6-4-374,-2 1-1,1 1 0,-1 0 0,-1 2 0,0 0 0,0 1 0,-1 1 0,-30-5 1,20 10-128,-1 2 0,1 1 0,0 1 0,0 1 0,1 2 0,-1 2 0,2 0 0,-1 2 0,-34 17 0,18-5 7,1 2 0,1 2 0,2 2 0,-75 63 0,95-69-204,1 0 0,1 1 0,0 1 0,2 1 0,1 0 1,1 2-1,2 0 0,0 0 0,2 1 0,1 1 0,1 0 1,1 1-1,2 0 0,1 0 0,1 0 0,2 1 0,1-1 1,1 1-1,2 0 0,1-1 0,12 59 0,-10-69-5,2 0 0,1-1-1,0 0 1,1 0 0,1-1-1,1 0 1,1-1 0,0 0 0,1 0-1,25 25 1,-25-30-5,1-1 0,-1 0 0,2-2-1,0 1 1,0-1 0,0-1 0,1-1 0,1 0 0,-1-1 0,1 0-1,0-1 1,0-1 0,28 3 0,-6-5 2,0-1 0,1-2 0,-1-2 0,0-2 0,0-1 0,-1-2 0,0-1 0,0-2 0,-1-2 0,37-18 0,0-5 116,-1-3-1,-2-3 1,112-89-1,-137 93 70,-1-1 0,-3-3 0,-1-1 0,38-53 0,-52 59 133,-1-2 0,-2 0 0,-1-1 0,-3-2 1,27-79-1,-42 108-220,0 0 1,-1 0-1,-1 0 0,0 0 1,-1 0-1,0-1 0,-1 1 1,-1 0-1,-3-23 1,1 28-61,1-1 1,-1 1 0,0 0 0,-1 0-1,0 1 1,0-1 0,-1 1-1,0 0 1,0 0 0,-1 0 0,0 1-1,0 0 1,0 0 0,-1 0 0,-12-7-1,-4-1 22,-1 0 0,0 2 0,-1 1 0,0 1 0,-1 2 0,0 0 0,0 2 0,-43-6-1,-76 0-1087,1 11-4959,124 1 4527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1506 89 7944,'-2'-3'56,"1"1"1,-1-1-1,1 1 1,-1-1 0,0 1-1,0-1 1,0 1-1,0 0 1,0 0-1,-1 0 1,1 0 0,-1 0-1,1 1 1,-1-1-1,0 1 1,1 0 0,-1 0-1,0 0 1,-4-1-1,-61-16 1156,65 18-1137,-69-13 2096,-120-4 0,129 16-1887,0 2 0,1 4 0,-1 2 1,-87 22-1,110-19-292,1 1 0,0 3 0,1 1 0,0 2 0,1 1 0,1 2 0,1 1 0,1 2 0,1 2 0,1 1 0,1 1 0,1 2 0,2 1 0,-29 38-1,35-35 87,0 1-1,3 1 0,1 0 0,1 1 0,2 1 1,1 1-1,3 0 0,1 0 0,1 1 0,-3 51 1,9-56-176,2 0 0,1 1 0,2-1 1,2 0-1,1 0 0,1-1 0,2 1 1,1-1-1,2-1 0,1 0 0,2 0 1,22 37-1,-28-56 37,0 0 1,2 0-1,-1-1 0,2 0 1,-1 0-1,2-1 1,-1-1-1,2 0 0,-1-1 1,1 0-1,1 0 1,19 8-1,-13-9 89,0-1 0,1-1 0,-1-1 0,1-1 0,1 0 0,-1-2 0,0 0 0,26-2 1,11-5 135,-1-2 1,0-3 0,-1-3 0,0-1 0,99-42 0,-26 3 84,-3-6 0,121-76 1,-188 99-181,-2-4 0,-2-2 1,-1-2-1,-3-3 0,-1-1 0,44-58 1,-73 78 181,-1-2 1,-1-1 0,-1 0 0,24-61-1,-34 72 8,-2 0 0,0 1 0,-1-2 1,-1 1-1,-1-1 0,-1 1 0,-1-1 0,0 0 0,-5-36 0,2 47-221,-1-1 1,0 1 0,-1 0 0,0 1-1,0-1 1,-1 1 0,0-1-1,-1 1 1,0 1 0,0-1 0,-1 1-1,0 0 1,0 1 0,-1 0-1,0 0 1,0 0 0,-1 1 0,0 0-1,-14-7 1,-17-5-942,-1 0 0,-1 3 0,-60-15 0,21 7-3301,45 10-776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18898,'-12'0'1313,"6"0"193,12 4-3813,11 0-3939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60 9737,'8'-7'1458,"-1"0"-1011,-2 2 107,1-1 0,-1 1 0,1 0 1,0 1-1,0 0 0,0-1 0,0 2 0,11-6 0,-17 9-514,1 0-1,-1 0 1,0 0-1,1 0 1,-1 0 0,0 0-1,1 0 1,-1 0-1,0 0 1,1 0 0,-1 1-1,0-1 1,1 0-1,-1 0 1,0 0 0,1 0-1,-1 0 1,0 1-1,0-1 1,1 0-1,-1 0 1,0 0 0,0 1-1,1-1 1,-1 0-1,0 0 1,0 1 0,0-1-1,1 0 1,-1 0-1,0 1 1,0-1 0,0 0-1,0 1 1,0-1-1,0 0 1,0 1 0,1-1-1,-1 0 1,0 1-1,0-1 1,0 0-1,0 1 1,-1-1 0,0 20 180,0-17-119,-4 15-22,-2-1 0,0 0 0,-1 0 0,0 0-1,-2-1 1,0 0 0,-23 28 0,14-18-37,-32 47 3,-67 89 70,94-139-654,24-42-3556,6-14 134,6-12-507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10410,'0'0'1868,"0"12"-170,0 65 484,-2-45-1795,1 1 0,2-1 0,2 0 0,1 1-1,1-1 1,14 47 0,-6-50-842,-9-22 180,-1 0 0,1 0 0,-1 0 0,-1 1-1,1-1 1,-1 1 0,0 0 0,-1-1 0,0 1 0,0 12 0,-1-19 133,-1 0-1,1 0 0,-1 0 1,0 0-1,1 0 0,-1 0 1,0-1-1,1 1 0,-1 0 1,0 0-1,0 0 1,0-1-1,0 1 0,0 0 1,0-1-1,0 1 0,0-1 1,0 1-1,0-1 0,0 1 1,0-1-1,0 0 1,0 0-1,0 1 0,-1-1 1,1 0-1,0 0 0,0 0 1,0 0-1,0 0 0,0-1 1,-1 1-1,1 0 0,0 0 1,-2-2-1,-1 1-181,0 0 0,0 0 0,0 0 0,1-1 0,-1 1 0,0-1 0,1 0-1,-1 0 1,-3-3 0,-4-8 371,-1-1 0,2 0 0,0-1 0,1 0 0,-12-25 0,-28-82 8165,49 121-8135,-1 1 1,1-1-1,0 1 0,0-1 1,0 1-1,0-1 1,0 0-1,1 1 0,-1-1 1,0 1-1,0-1 1,0 1-1,0-1 1,0 1-1,1-1 0,-1 1 1,0-1-1,0 1 1,1 0-1,-1-1 1,0 1-1,1-1 0,-1 1 1,1 0-1,-1-1 1,0 1-1,1 0 0,-1-1 1,1 1-1,-1 0 1,1 0-1,-1 0 1,1-1-1,-1 1 0,1 0 1,-1 0-1,1 0 1,-1 0-1,1 0 1,-1 0-1,1 0 0,0 0 1,-1 0-1,1 0 1,33 0-250,-25 0 474,222 0-1968,-163-3-3101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12844,'0'0'2755,"27"59"-962,-19-25-1088,3 7-513,0 1-96,-1 1-64,-3-3-192,2-3-737,-3-4-1217,-6-7-1217,0-8-737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11403,'0'0'1142,"3"-9"695,-1 5-1675,0-1 1,0 1 0,0 0 0,0 0 0,1 0 0,-1 1-1,1-1 1,0 0 0,0 1 0,1 0 0,-1 0-1,1 0 1,-1 0 0,1 0 0,0 1 0,0 0 0,0 0-1,0 0 1,1 0 0,-1 1 0,0-1 0,1 1-1,8-1 1,20-6 162,-1 2-1,1 1 0,0 2 1,0 1-1,0 2 0,0 1 0,60 9 1,-90-9-320,1 0 0,-1 0-1,1 0 1,-1 1 0,0-1 0,1 1 0,-1 0 0,0 0 0,0 0 0,0 0-1,0 0 1,-1 1 0,5 4 0,-6-6 1,0 1-1,-1-1 1,1 1 0,0-1 0,-1 1-1,1-1 1,-1 1 0,0 0-1,1-1 1,-1 1 0,0 0-1,0-1 1,0 1 0,0 0-1,0-1 1,-1 1 0,1-1 0,0 1-1,-1 0 1,1-1 0,-1 1-1,0-1 1,1 1 0,-1-1-1,0 1 1,0-1 0,0 0 0,0 1-1,0-1 1,0 0 0,0 0-1,-2 2 1,-27 23 154,-13 12-84,41-36-79,-1 1 0,1-1-1,0 1 1,0 0-1,1-1 1,-1 1 0,0 0-1,1 0 1,0 0-1,-1 0 1,1 1 0,-1 5-1,3-8-4,-1 0 1,0 0-1,1 0 0,0 0 0,-1 0 1,1 0-1,0 0 0,-1 0 1,1 0-1,0 0 0,0 0 0,0 0 1,0-1-1,0 1 0,0 0 0,0-1 1,0 1-1,0 0 0,0-1 0,0 0 1,0 1-1,0-1 0,0 0 0,0 1 1,1-1-1,-1 0 0,0 0 0,0 0 1,2 0-1,48 4-147,-38-3 51,-3 0 52,1 0 1,-1 1-1,0 0 0,1 1 0,-1 0 0,0 1 1,0 0-1,17 11 0,-24-14 60,0 1 0,-1 0 0,1 0 0,-1 1 0,1-1 0,-1 0 0,0 1 0,0-1 0,0 1 0,0 0 0,-1 0 0,1 0 0,-1 0 0,1 0 0,-1 0 0,0 0 0,0 0 0,-1 0 0,1 0 0,-1 1 0,1-1 0,-1 0-1,0 0 1,0 1 0,-1-1 0,1 0 0,-1 0 0,1 1 0,-1-1 0,0 0 0,0 0 0,-3 6 0,0-3 168,0 0-1,0 0 1,0 0 0,-1 0-1,0-1 1,0 0 0,0 0-1,-1 0 1,0 0 0,0-1-1,0 0 1,0 0 0,-1-1-1,1 0 1,-1 0 0,0 0-1,0-1 1,-7 1 0,-11 4 257,0-2 1,0-1-1,-47 2 1,19-6-1002,34 0-2639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11403,'0'0'3779,"78"10"-2337,-30-10-417,12-12 32,5-2-673,-6-3-352,-4-3-32,-9 5-673,-15 3-223,-11 3-1,-9 5 480,-17 4-5797,-8 1 1058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0 183 673,'0'0'7724,"9"0"-6085,8 0-752,1-2 0,-1 1-1,0-2 1,0-1 0,23-7-1,94-39 2122,-62 22-2122,131-52-480,-197 77-3888,-13 4 868,-17 3-1486,-8 5-3855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4676,'0'0'4196,"60"-13"-1986,-9-9 65,20-5-129,5-4-353,8 1-736,-1 1-672,-11 4-289,-15 5-352,-15 6-449,-22 10-768,-17 4-641,-26 5-5157</inkml:trace>
  <inkml:trace contextRef="#ctx0" brushRef="#br0" timeOffset="1">40 431 9577,'0'0'1441,"57"-20"225,-19 1 704,5-4-480,-1-2-929,-3 1-449,-1 4-383,-8 3-65,-6 6-705,-15 6-2050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6854,'0'0'3364,"61"-26"-2243,-29 8-192,4-6 224,6-2 224,-1 0-224,7-3-320,-6 4-513,-5 4-288,-7 2-192,-5 4-1762,-12 1-2562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13 6342,'0'0'9262,"-3"-3"-8173,1 1-1034,-7-6 867,6 27 1902,38-9 1409,-32-6-4223,0-1 0,0 0 0,1 0 0,-1 0 0,1 0 0,0-1 0,0 1-1,0-1 1,0 0 0,0 0 0,0 0 0,1-1 0,-1 0 0,8 2 0,-5-2 14,-1 1 1,0 0 0,0 0 0,0 1 0,0 0 0,0 0 0,8 6-1,13 8 41,-24-16-43,0 1-1,-1-1 0,1 1 0,0 0 1,-1-1-1,1 1 0,-1 0 1,0 1-1,0-1 0,0 0 1,0 1-1,0-1 0,0 1 0,2 5 1,36 58 79,-23-38-103,-14-25 8,0 1 0,0 0 0,-1 1 0,1-1 0,-1 0 0,0 1 0,0 0 0,-1-1 0,1 1 0,-1 0 0,1 7 0,-2-7 10,0 5 58,0 0 0,0 0 0,-1-1 0,0 1 0,-1 0 0,-4 12-1,-2 3-31,-1 0-1,-2 0 0,0-1 0,-1 0 0,-2-1 1,-28 37-1,20-29-36,-21 36 0,26-38 22,-41 51 0,46-66-24,-22 27 21,-2-1 1,-1-3 0,-50 39-1,57-53-17,12-8 10,0-1-1,-1-1 1,-1-1-1,0-1 1,0 0-1,-36 12 1,53-22-52,1-1 0,0 1 1,-1-1-1,1 1 0,0 0 0,0 0 0,-1 0 1,1 1-1,0-1 0,0 0 0,0 1 1,1-1-1,-1 1 0,0-1 0,0 1 0,1 0 1,-1 0-1,1 0 0,0 0 0,-1 0 0,1 0 1,0 0-1,0 1 0,1-1 0,-1 0 1,0 1-1,1-1 0,-1 0 0,1 1 0,0 3 1,17-21-7718,-8-9 1469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348 340 6502,'-1'0'173,"0"0"-1,0-1 0,1 1 1,-1 0-1,0-1 1,0 1-1,0 0 1,0-1-1,1 1 0,-1-1 1,0 0-1,0 1 1,1-1-1,-1 1 1,0-1-1,1 0 0,-1 0 1,1 1-1,-1-1 1,1 0-1,-1 0 1,1 0-1,0 0 0,-1 1 1,1-1-1,0 0 1,0 0-1,0 0 1,-1 0-1,1 0 0,0 0 1,0 0-1,0 0 1,0 0-1,1 0 1,-1 0-1,0 1 0,0-1 1,1 0-1,-1 0 1,0 0-1,1-1 1,0-1 150,0-1 1,0 1 0,0 0 0,0 0 0,0 0 0,1 0 0,-1 0 0,1 0 0,0 0 0,0 1 0,3-5 0,7-2-27,0-1 0,0 0 1,12-16-1,-19 19-258,1 1 0,-1-1 0,2 1 0,-1 0 0,1 1 0,0-1 0,0 2 0,0-1 0,1 0 0,-1 1 0,1 1 0,0-1 0,13-2-1,176-43 425,-138 32-266,0 2 0,1 3-1,85-6 1,-119 16-3,44-10 0,-55 8 17,0 1 0,0 0 1,0 1-1,0 1 0,0 0 1,1 1-1,-1 1 0,25 4 1,-22-2-130,-1 0 0,1-2 1,0 0-1,30-3 0,11 1 131,-53 3-200,1-1-1,-1 1 0,0 0 1,0 0-1,0 1 0,0 0 1,0 0-1,6 4 0,28 12 11,-4-9 230,-29-9-197,1 1 0,-1-1 0,0 1 0,0 0 1,0 1-1,-1 0 0,1 0 0,0 0 0,-1 1 0,0 0 0,0 0 0,0 1 0,0 0 0,-1 0 0,0 0 0,7 8 0,109 172 105,-109-164-82,-1-1 1,-1 2 0,-1 0 0,-1 0 0,0 0 0,-2 1 0,4 24 0,9 32-79,-13-60 15,-1 0-1,-1 0 1,0 1-1,-2 0 1,0 28-1,-2-40-3,0-1-1,-1 1 1,-1 0-1,1 0 1,-1 0-1,-1-1 1,1 1-1,-1-1 1,-1 0-1,1 0 0,-1 0 1,-1 0-1,1-1 1,-1 0-1,0 1 1,-8 6-1,-239 186-400,150-124 335,28-19-304,-1-3-1,-3-4 0,-3-2 0,-123 51 1,150-82 63,-1-2 0,-1-2 0,-82 6 0,-43 9-234,52-3 496,-60 14 85,159-30 53,0 2 1,1 1-1,0 1 0,-33 20 0,53-27-58,6-3-17,0 0-1,-1 0 1,1 0 0,0 0-1,0-1 1,-1 0 0,1 0-1,-1 0 1,1 0 0,-8 1 0,11-2-22,-1 0 0,1-1 0,-1 1 0,1 0 1,-1 0-1,1-1 0,-1 1 0,1 0 1,0-1-1,-1 1 0,1 0 0,0-1 1,-1 1-1,1-1 0,0 1 0,0-1 0,-1 1 1,1 0-1,0-1 0,0 1 0,0-1 1,0 1-1,-1-1 0,1 1 0,0-1 1,0 1-1,0-1 0,0 1 0,0-1 0,0 1 1,1-2-1,0-20 36,-1 18-20,3-9-363,0 0 1,1 0 0,1 0-1,0 1 1,0 0 0,1 0-1,1 0 1,12-16 0,-10 14-1187,11-19-3888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5349,'0'0'12567,"9"-1"-11985,114-7 308,213 14 1,-78 2-1866,-257-8 769,36-3 660,-22-4-1619,-15 7 1004,1 0 0,-1-1 0,0 1 0,0 0 1,1-1-1,-1 1 0,0 0 0,0-1 0,0 1 0,0-1 1,0 1-1,0-1 0,0 1 0,1 0 0,-1-1 0,0 1 1,0-1-1,0 1 0,-1-1 0,1 1 0,0 0 0,0-1 0,0 1 1,0-1-1,0 1 0,0 0 0,-1-1 0,1 1 0,0 0 1,0-1-1,-1 1 0,1-1 0,-8-6-6256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8808,'0'0'9369,"6"11"-8766,59 147 1081,1 6-1029,102 166-388,-157-315-721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16848,'0'0'3011,"30"49"-2018,-9-15-321,0 5-191,4 2-1,1 0-384,-3 0-64,-1-2-576,-6-3-1122,-7-6-1024,-6-3-2275,-3-6 513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5 319 13389,'-1'-9'2685,"0"2"-2424,0 0 0,0 0 0,1 1 0,0-1-1,0 0 1,1 0 0,0 0 0,0 0 0,0 1 0,1-1 0,0 0 0,0 1 0,1 0 0,0-1 0,5-8-1,5-1-118,1 1-1,0 1 0,1 0 0,0 1 0,1 0 0,0 2 0,1-1 0,26-11 0,-21 12-14,1 1 1,0 1-1,0 1 1,1 1-1,0 1 1,39-4 0,-59 9-101,0 0 1,0 1-1,1 0 1,-1 0 0,0 0-1,0 1 1,0 0 0,1-1-1,-1 1 1,0 1-1,0-1 1,0 0 0,0 1-1,-1 0 1,1 0-1,0 0 1,-1 1 0,1-1-1,-1 1 1,0 0 0,0 0-1,6 6 1,-7-5 17,0 1 0,1 0 1,-1 0-1,-1-1 0,1 1 0,-1 0 0,0 0 1,0 0-1,0 1 0,-1-1 0,0 0 1,0 0-1,0 0 0,-1 0 0,1 0 1,-1 0-1,-1 0 0,-2 9 0,0-6-30,0 0 1,0 0-1,-1-1 0,0 0 0,0 0 0,-1 0 0,0 0 0,0-1 0,0 0 1,-1-1-1,0 1 0,0-1 0,0 0 0,-1-1 0,0 0 0,0 0 0,-10 3 1,17-7-675,-4 1-512,3-16-12401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15054,'0'-8'1548,"0"-40"1116,0 412 1340,0-338-3811,1 0 0,1 0 0,1 0 0,9 34 0,-10-53-163,1 1 1,0-1 0,0 0 0,0 0 0,1 0 0,0 0 0,0-1 0,8 9 0,-9-12-25,0 0-1,0 0 0,1 0 1,-1 0-1,1-1 1,0 1-1,0-1 0,0 0 1,0 0-1,0-1 0,1 1 1,-1-1-1,0 0 1,1 0-1,6 0 0,-1 0-66,0-1 0,0-1 0,0 0 0,0 0 0,0-1 0,0 0 0,-1-1 0,1 0 0,17-8 0,-8 1-1129,1-2 0,-1 0 0,23-19 0,12-16-5643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12075,'0'0'9674,"55"17"-9226,-43 13-256,4 8-96,-4 4-32,2-1 0,-3-4-64,-2-7-576,0-8-609,-4-12-289,-3-8-480,-13-14-8071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9929,'0'0'9711,"2"-8"-8798,-1 4-817,1 0 1,-1 1 0,1-1-1,-1 1 1,1-1 0,0 1 0,1 0-1,-1 0 1,0 0 0,1 0-1,0 0 1,4-3 0,2-1 105,0 1 0,0 0 1,1 1-1,12-5 1,-8 3-141,0 1 1,1 1 0,-1 0 0,1 1 0,0 0 0,1 2 0,-1-1 0,22 1-1,-35 2-57,-1 0-1,1 0 0,-1 0 0,1 1 0,-1-1 0,1 0 0,-1 1 0,1-1 0,-1 1 0,1-1 0,-1 1 0,0 0 0,1-1 0,-1 1 0,0 0 0,0 0 0,0 0 0,1 0 0,-1 0 0,0 0 1,0 1-1,0-1 0,-1 0 0,1 0 0,0 1 0,0-1 0,-1 0 0,1 1 0,-1-1 0,1 1 0,-1-1 0,0 1 0,1-1 0,-1 1 0,0-1 0,0 1 0,0-1 0,0 1 0,0-1 0,-1 1 1,1-1-1,0 1 0,-1-1 0,0 2 0,-2 12 83,-1-1-1,-1-1 1,-11 25 0,8-19-51,7-19-41,1 0-1,0 1 0,0-1 0,0 1 1,0-1-1,-1 1 0,1-1 0,0 0 1,0 1-1,0-1 0,0 1 0,0-1 1,0 1-1,0-1 0,0 1 0,0-1 1,0 0-1,0 1 0,1-1 0,-1 1 1,0-1-1,0 1 0,0-1 0,0 0 1,1 1-1,-1-1 0,0 1 1,1-1-1,-1 0 0,0 1 0,1-1 1,17 3-245,34-13-321,-28 5 251,-19 5 267,-1-1-1,1 1 0,0 0 1,0 0-1,-1 0 1,1 1-1,-1-1 0,1 1 1,0 1-1,-1-1 0,1 0 1,-1 1-1,0 0 0,6 4 1,-7-4 37,0 1 0,0 0-1,-1 0 1,1 0 0,-1 1 0,0-1 0,0 0 0,0 1 0,0 0 0,-1-1 0,1 1 0,-1 0-1,0 0 1,0 0 0,0 0 0,-1 0 0,1 5 0,0 1 180,0-1 0,-1 1 0,0 0 0,0-1 0,-1 1 0,0-1 0,-1 1 0,-3 13 0,3-20-8,1 0 1,-1 0 0,1 0 0,-1 0 0,0 0 0,0 0 0,0 0 0,-1-1 0,1 1 0,-1-1 0,1 1-1,-1-1 1,0 0 0,0 0 0,0-1 0,0 1 0,0 0 0,0-1 0,-1 0 0,1 0 0,0 0 0,-1 0-1,1 0 1,-1-1 0,1 0 0,-6 1 0,5-1-161,-1 0 0,1 0-1,-1 0 1,1 0 0,-1-1-1,1 1 1,-1-1 0,1-1 0,0 1-1,-1 0 1,1-1 0,0 0 0,0 0-1,-4-3 1,6 3-267,0 1-1,0-1 0,0 0 1,0 0-1,0-1 1,0 1-1,1 0 1,-1-1-1,-1-3 1,1 2-547,1 0 0,0 0 1,0 0-1,0 0 0,0 0 1,1 0-1,-1-7 0,1-10-5801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16015,'0'0'5312,"8"0"-4538,97-3 2007,-50-1-2087,0 3 0,72 9 0,-117-6-684,-1 0-1,1 1 1,-1 0-1,0 1 1,0 0 0,0 1-1,-1 0 1,1 0-1,10 9 1,35 20-10,-41-31-84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12043,'1'51'6863,"3"16"-4886,3 124-1565,-7-191-434,0 1 1,0 0-1,-1-1 1,1 1-1,0-1 1,0 1 0,0-1-1,0 1 1,0 0-1,0-1 1,0 1-1,0-1 1,1 1-1,-1-1 1,0 1-1,0 0 1,0-1-1,1 1 1,-1-1-1,0 1 1,0-1-1,1 1 1,-1-1 0,0 0-1,1 1 1,-1-1-1,1 1 1,-1-1-1,1 0 1,-1 1-1,1-1 1,0 1-1,0-2-117,-1 1 0,1-1-1,0 1 1,-1-1 0,1 0-1,0 1 1,-1-1 0,1 0-1,-1 1 1,1-1 0,-1 0-1,0 0 1,1 1 0,-1-1-1,0 0 1,1 0 0,-1 0-1,0 0 1,0 1 0,0-1-1,0 0 1,0-2 0,8-53-6385,-7 20 2232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4965,'0'0'13287,"4"12"-12919,5 12-210,1-1 0,1-1 0,0 0 0,2 0 0,1-1-1,27 32 1,-17-30-124,14 20-1701,-35-36 609,-4-4-1749,-2-3-978</inkml:trace>
  <inkml:trace contextRef="#ctx0" brushRef="#br0" timeOffset="1">1 250 11627,'0'0'8136,"25"-50"-7720,5 33-224,-2 1-192,2 0-1601,-2-2-4645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36 136 8520,'0'0'4329,"-6"-8"-2375,-20-24-299,26 32-1626,-1 0 0,1 0-1,0-1 1,0 1 0,-1 0 0,1 0-1,0-1 1,0 1 0,0 0-1,0 0 1,-1-1 0,1 1 0,0 0-1,0-1 1,0 1 0,0 0-1,0-1 1,0 1 0,0 0 0,0-1-1,0 1 1,0 0 0,0-1-1,0 1 1,0 0 0,0-1 0,0 1-1,0 0 1,0-1 0,1 1-1,-1 0 1,0-1 0,0 1 0,0 0-1,0 0 1,1-1 0,-1 1 0,0 0-1,0 0 1,1-1 0,-1 1-1,0 0 1,0 0 0,1 0 0,-1 0-1,0-1 1,1 1 0,-1 0-1,0 0 1,1 0 0,-1 0 0,0 0-1,1 0 1,-1 0 0,0 0-1,1 0 1,-1 0 0,1 0 0,23-1 117,-20 1-33,149 6 1355,-79-2-1030,110-7 0,-177 2-438,0-1 1,0 0 0,0-1 0,-1 0-1,1 0 1,-1 0 0,0-1 0,0 0-1,0 0 1,0 0 0,8-9 0,-7 7-17,0 0 1,1 1 0,-1-1 0,2 1 0,9-4-1,-15 8 26,0 0 0,0 0 0,0 0 0,1 1 0,-1-1 0,1 1 0,-1 0 0,0 0 0,1 0 0,-1 0 0,0 0 0,1 1 0,-1 0 0,0 0 0,0 0 0,1 0 0,-1 0-1,5 3 1,2 1-39,60 26 544,-67-29-690,0-1 0,1 0 0,0-1 0,-1 1 0,1 0 0,0-1 0,-1 0 0,1 0 0,0 0 0,-1 0 1,1-1-1,0 1 0,-1-1 0,1 0 0,-1 0 0,1 0 0,5-4 0,3-8-2890,-7-5-1339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7399,'0'0'1708,"-9"0"-736,-3 0-564,-33 5 1624,39 0 245,13 1-1001,16 3-137,42 2-459,0-4 0,0-2 1,89-5-1,48 2-3374,-188-1-2020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10890,'0'0'1773,"5"-7"-385,8-14-644,1 1-1,1 0 1,1 1 0,0 1 0,27-23 0,-35 34-642,0 0 1,1 0-1,0 0 1,0 1-1,0 1 0,1 0 1,0 0-1,0 1 1,1 0-1,-1 0 0,1 1 1,0 1-1,-1 0 1,1 0-1,13 1 0,-22 1-101,0 0 0,0 1 0,0-1 0,0 0-1,0 1 1,0 0 0,0-1 0,-1 1 0,1 0 0,0 0-1,0 0 1,0 0 0,-1 1 0,1-1 0,-1 0-1,1 1 1,-1-1 0,3 3 0,16 36-344,3 3-26,-22-41 371,1 0-1,0 0 0,0 0 1,0-1-1,0 1 0,0 0 0,0-1 1,0 0-1,0 1 0,0-1 1,1 0-1,-1 0 0,1 0 1,-1-1-1,1 1 0,-1-1 0,4 1 1,5 0 32,0-1 0,-1 0 1,1-1-1,0 0 0,0 0 0,-1-2 1,1 1-1,16-7 0,0-3 29,45-26 0,-50 25-3,1 0-1,1 2 1,26-9-1,-17 19-595,-31 1 184,-1 1-1,1-1 1,0 0-1,-1 1 1,1-1 0,-1 0-1,1 0 1,0 0-1,-1-1 1,1 1-1,-1 0 1,1 0-1,-1-1 1,1 1-1,-1-1 1,1 0 0,-1 1-1,1-1 1,-1 0-1,0 0 1,1 0-1,-1 0 1,0 0-1,0 0 1,3-2 0,5-9-4912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11082,'0'0'2824,"4"-12"-1334,3-2-1119,0 1 0,0 0 0,1 0 0,1 1 0,0 0 0,1 0 0,0 1 0,1 0 0,15-12 0,-5 7 235,0 0 1,1 1-1,35-17 0,-46 27-556,0 0 1,0 1-1,0 0 0,0 1 1,1 0-1,-1 1 0,1 0 1,0 1-1,0 0 1,14 1-1,-22 1-188,0 0 1,0 0-1,0 0 1,0 0-1,0 1 1,0-1-1,-1 1 1,1 0-1,0 1 0,-1-1 1,6 5-1,-6-4 86,0 0 0,0-1 0,1 0-1,-1 0 1,1 0 0,-1 0 0,1 0-1,-1-1 1,1 1 0,0-1 0,0 0-1,0 0 1,0-1 0,5 1 0,4-3-187,-1 0 1,1-2-1,-1 1 1,0-2-1,1 1 1,-2-2-1,1 1 1,11-9-1,15-6-2019,55-17-5285,-84 35 4004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7944,'13'-9'2562,"92"-66"66,81-53 650,-144 102-2518,0 2-1,72-29 0,-113 52-761,0 0 1,1 0-1,-1 1 0,0-1 1,1 0-1,-1 1 1,1-1-1,-1 1 1,0 0-1,1-1 0,-1 1 1,1 0-1,-1 0 1,1 0-1,-1 0 1,1 0-1,-1 0 0,1 0 1,-1 1-1,1-1 1,-1 0-1,0 1 1,1-1-1,-1 1 0,0 0 1,1-1-1,1 3 1,-1 0-28,-1 0 1,0 0-1,0 0 1,-1 1 0,1-1-1,-1 0 1,0 0-1,1 1 1,-2-1 0,1 5-1,0 5 28,-1 5-187,1-13 141,-1 1 0,1-1 0,1 1 0,-1-1 0,1 0 0,-1 1 0,2-1 0,1 8 0,-2-12 47,0 0 0,0 1 0,0-1 0,1 0 0,-1 0 0,0 0 0,1 0-1,-1 0 1,0 0 0,1 0 0,-1 0 0,1-1 0,0 1 0,-1 0 0,1-1 0,-1 0 0,1 1 0,0-1-1,0 0 1,-1 0 0,1 0 0,0 0 0,-1 0 0,1 0 0,0 0 0,-1-1 0,1 1 0,0 0-1,-1-1 1,1 0 0,-1 1 0,3-2 0,16-6-281,-1 0 0,0-2 0,0 0-1,-1-1 1,19-15 0,3-1-706,20-9 613,48-34 710,-107 69 86,-18 8-4074,6-1-1366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10954,'11'-10'1543,"38"-32"-363,1 3 0,2 1 0,1 3-1,2 3 1,1 2 0,69-27 0,-122 56-1186,57-16 271,-58 17-295,-1 0 0,0-1 1,1 1-1,-1 0 0,0-1 0,1 1 0,-1 0 1,0 0-1,1 0 0,-1 0 0,0 0 0,1 1 1,-1-1-1,1 0 0,-1 1 0,0-1 0,0 1 0,1-1 1,-1 1-1,0 0 0,0-1 0,0 1 0,1 0 1,-1 0-1,0 0 0,0 0 0,0 0 0,-1 0 1,1 0-1,0 0 0,0 0 0,0 0 0,-1 0 1,1 1-1,-1-1 0,1 2 0,1 7-343,-2-1 1,0 0-1,0 0 0,0 0 0,-1 1 1,-1-1-1,1 0 0,-2 0 0,-3 11 1,3-11-1036,-1 0 0,-1 0 0,1 0 0,-12 15 0,2-5-4310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5317,'0'0'6182,"52"-18"-3908,-19-13 449,12-7-1090,6-7-576,4-6 513,1 0-385,-4 6-769,-3 5-320,-12 7-352,-8 7-1858,-12 6-2819,-9 3-5252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88 3748,'0'0'5498,"-2"-8"-3880,0 4-1495,1-1 0,-1 1 1,1 0-1,-1 0 0,0 0 1,-1 0-1,1 1 0,-1-1 1,0 1-1,1-1 1,-1 1-1,-1 0 0,1 0 1,0 0-1,-1 1 0,0-1 1,1 1-1,-1 0 0,0 0 1,0 0-1,-1 0 0,1 1 1,0-1-1,0 1 0,-1 0 1,1 1-1,-5-1 1,1 0-59,0 0 0,1 0 0,-1 1 0,0 0 0,0 1 0,1-1 0,-1 1 0,0 1 0,1 0 1,-1 0-1,1 0 0,0 1 0,-1 0 0,1 1 0,-12 7 0,7-1-33,0 0 0,1 0 0,1 1 0,0 0 0,0 1 0,1 0 0,-10 19 0,-3 9-20,2 0-1,2 1 1,1 1 0,3 1 0,1 0-1,-10 66 1,8-10-253,-2 183-1,16-250 224,1 1 0,2-1 0,2 1-1,1-1 1,17 61 0,-20-85 12,1 1 0,1-1 1,-1 0-1,1-1 1,1 1-1,-1-1 0,1 1 1,1-2-1,-1 1 0,1 0 1,0-1-1,1 0 1,-1-1-1,1 1 0,0-1 1,1 0-1,-1-1 0,1 0 1,0 0-1,0-1 1,0 0-1,0 0 0,1-1 1,-1 0-1,1 0 0,17 0 1,-12-3 165,0 0-1,1 0 1,-1-2 0,0 0-1,0 0 1,0-1 0,-1-1 0,1-1-1,-1 0 1,0 0 0,-1-1 0,0-1-1,0 0 1,20-18 0,0-2 188,-1-3 1,-1 0-1,43-61 1,-49 58-104,-3-1-1,-1 0 1,-1-2-1,-2 0 1,-2-1-1,-1 0 1,-2-1-1,-2-1 1,-2 0-1,-1 0 1,-2-1-1,-2 1 1,-1-1-1,-7-66 1,2 86-223,-1-1 0,-1 1 1,-1 0-1,0 0 0,-2 1 1,-1 0-1,0 0 0,-1 1 1,-20-28-1,24 38-95,-1 1-1,0 0 1,0 1 0,-1 0 0,1 0-1,-2 0 1,1 1 0,-1 1 0,-16-10-1,18 13-99,0-1 0,1 1-1,-1 1 1,0-1-1,0 1 1,0 0 0,0 1-1,0-1 1,0 2 0,0-1-1,0 1 1,0 0 0,0 0-1,0 0 1,-11 5-1,12-3-276,1 0-1,0 0 0,0 0 0,0 1 0,0-1 0,1 1 0,-1 0 1,1 0-1,0 1 0,-5 8 0,-12 18-4460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12716,'0'0'8808,"-8"11"-8631,-19 25-87,-133 189 1097,124-169-969,2 2 1,-32 74-1,65-128-191,-10 29-191,13-22-388,14-15-515,-4-6 263,0 0 0,0-1 1,-1 0-1,-1-1 0,0 0 0,0 0 1,8-16-1,-9 14-395,34-48-4048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10282,'0'0'7756,"-5"8"-7190,1 2-435,0 0 0,0 1 0,1-1 0,0 1 0,0 0 0,1 0 0,1 0 0,0 0 0,1 0 0,0 0-1,2 14 1,3 19-512,20 69-1,-16-79-431,-1 1 0,-2 0-1,2 47 1,-8-81 711,0 0-34,0 0 1,1-1-1,-1 1 0,0 0 0,0-1 1,0 1-1,0 0 0,0 0 1,0-1-1,0 1 0,0 0 1,-1-1-1,1 1 0,0 0 0,0-1 1,-1 1-1,1-1 0,0 1 1,-1 0-1,1-1 0,0 1 1,-1-1-1,1 1 0,-1-1 1,1 1-1,-1-1 0,1 1 0,-1-1 1,1 0-1,-1 1 0,1-1 1,-2 1-1,-8 0-2987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65 599 11082,'0'0'9449,"85"-3"-8199,-27 3-386,7-4-447,1-6-289,-9-2-64,-8 1-384,-12 2-1602,-10-1-1473,-15-3-2211</inkml:trace>
  <inkml:trace contextRef="#ctx0" brushRef="#br0" timeOffset="1">1 63 14286,'0'0'9064,"69"-3"-7751,-18-7-160,13-2-800,3 0-321,0 3 0,-5 1-897,-1 2-993,-15 4-1024,-13 2-289,-8 0-2435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17969,'0'0'6246,"28"54"-6534,-14-44-1987,2-1-1664,-4-1-4741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5830,'0'0'17098,"-8"7"-16281,-70 70 966,-100 129 0,176-204-1910,0 1-1,0 0 1,0-1-1,0 1 1,0-1-1,-1 0 1,1 0-1,-1 0 1,1 0-1,-1 0 1,0 0-1,0-1 1,0 1-1,0-1 1,0 0-1,-4 1 1,6-3-270,0 0 0,1 0 1,-1 0-1,0 0 0,0 0 1,1-1-1,-1 1 0,1 0 1,-1 0-1,1-1 0,0 1 0,-1 0 1,1-1-1,0 1 0,0 0 1,0-1-1,0 1 0,0-1 1,0 1-1,0 0 0,1-1 1,0-1-1,-1-3-1530,0-23-4959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12139,'0'0'10218,"13"-8"-12332,-1-5-2274,-3-1-5349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13997,'0'0'6743,"0"8"-6028,-11 379 2008,11-385-2678,0-1 0,-1 0 0,1 1 1,0-1-1,0 1 0,0-1 1,0 1-1,0-1 0,0 0 0,1 1 1,-1-1-1,0 1 0,1-1 1,-1 0-1,1 1 0,-1-1 0,1 0 1,0 0-1,-1 1 0,1-1 0,0 0 1,0 0-1,0 0 0,0 0 1,0 0-1,0 0 0,0 0 0,0 0 1,1-1-1,-1 1 0,0 0 1,0-1-1,1 1 0,-1-1 0,0 1 1,1-1-1,-1 1 0,1-1 1,-1 0-1,0 0 0,1 0 0,-1 0 1,1 0-1,1 0 0,2-1 139,1-1-1,-1 0 1,1 0 0,-1 0-1,0 0 1,0-1-1,0 0 1,0 0 0,-1 0-1,6-6 1,14-14-155,0-1 0,-2-1 0,-1 0 0,-1-2 0,-2-1 0,0 0 1,-2-1-1,-1-1 0,-1 0 0,14-50 0,-27 73-1490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14286,'0'0'5413,"-3"51"-2915,3-34-1153,15-1-736,3-3-449,9-1-128,3-6-1313,7-5-1089,2-1-1794,-4-3-2210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11307,'0'0'8546,"-9"2"-7910,3 0-567,0 0-1,0 1 1,1-1 0,-1 1 0,1 1-1,-1-1 1,-7 7 0,10-7 15,0-1 0,0 1 1,1 0-1,0-1 0,-1 1 0,1 0 0,0 0 1,0 0-1,1 1 0,-1-1 0,1 0 0,-1 1 1,1-1-1,0 1 0,0-1 0,1 1 0,-1 7 1,1-10-50,1-1 1,-1 1-1,1 0 1,-1 0-1,1-1 0,-1 1 1,1 0-1,-1-1 1,1 1-1,0-1 1,0 1-1,-1-1 1,1 1-1,0-1 1,0 1-1,-1-1 1,1 0-1,0 0 1,0 1-1,0-1 0,0 0 1,-1 0-1,1 0 1,0 0-1,0 0 1,0 0-1,0 0 1,0 0-1,-1 0 1,1 0-1,1-1 1,31-2 441,-17-2-398,1 0 1,-1-1 0,17-9-1,-23 9-65,1 1-1,0 1 1,1-1 0,-1 2-1,1-1 1,0 2-1,23-3 1,-34 5 7,0 0 1,0 0-1,0 0 0,0 0 1,0 1-1,0-1 1,-1 0-1,1 0 0,0 1 1,0-1-1,0 1 0,0-1 1,0 1-1,-1-1 1,1 1-1,0 0 0,0-1 1,-1 1-1,1 0 0,-1-1 1,1 1-1,0 0 1,-1 0-1,1 1 0,9 28 771,-10-28-754,0 1 0,0-1 0,1 0 0,-1 1 0,1-1 0,0 0 0,-1 1 0,1-1 0,0 0 0,0 0 0,1 0 0,-1 1-1,0-1 1,1-1 0,-1 1 0,1 0 0,0 0 0,-1 0 0,1-1 0,0 1 0,0-1 0,0 0 0,2 2 0,1-2 0,-1-1-1,1 1 1,0-1 0,-1 0 0,1 0 0,0 0 0,-1-1 0,1 1-1,-1-1 1,1 0 0,-1 0 0,1-1 0,4-2 0,51-33 151,1 0-212,-57 35 15,0 1 0,1-1 0,-1 1 1,0 0-1,1 0 0,-1 1 0,1-1 0,-1 1 1,1 0-1,-1 0 0,1 0 0,-1 1 1,7 1-1,-9-2 4,1 1 0,-1 0 0,1 1-1,-1-1 1,1 0 0,-1 1 0,0-1 0,0 1 0,0 0 0,0 0 0,0 0-1,0 0 1,-1 0 0,1 0 0,2 4 0,-3-3 9,0-1 0,1 0 0,-1 0 1,0-1-1,1 1 0,-1 0 0,1 0 0,0-1 1,0 1-1,-1-1 0,1 1 0,0-1 0,0 0 1,1 0-1,-1 0 0,0 0 0,0 0 0,0 0 1,1-1-1,-1 1 0,0-1 0,1 1 0,3-1 1,7-1 14,-1-1 0,1 0 0,-1-1 1,1-1-1,-1 0 0,0 0 0,0-1 0,17-11 1,-18 10-187,0 0 0,0 1 0,1 0 0,-1 1 0,1 0 0,0 1 0,1 0-1,-1 1 1,0 0 0,16 1 0,-27 1 166,0 0 0,0 0-1,0 1 1,-1-1-1,1 0 1,0 1-1,0-1 1,0 1-1,-1-1 1,1 1-1,0 0 1,-1-1-1,1 1 1,0-1-1,-1 1 1,1 0-1,-1 0 1,1-1 0,-1 1-1,1 0 1,-1 0-1,0 0 1,1 0-1,-1-1 1,0 1-1,0 0 1,1 0-1,-1 0 1,0 0-1,0 0 1,0 1-1,0 38-3352,-1-25-4062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8616,'0'0'11403,"-9"12"-9583,2-4-1467,1 2 0,-1-1 0,2 1-1,-1 0 1,1 0 0,1 0 0,0 1-1,0 0 1,1 0 0,1 0 0,0 0-1,-1 17 1,11 282 341,-6-352-921,2-1 1,1 0-1,2 1 1,2 0-1,2 0 1,17-40-1,-24 72 209,1 0-1,0 0 1,0 1 0,1-1-1,1 1 1,-1 1-1,2-1 1,-1 1-1,10-8 1,-13 13 40,-1 0 0,1 0 1,0 0-1,0 1 0,0-1 1,0 1-1,1 0 1,-1 0-1,0 1 0,1-1 1,-1 1-1,1 0 1,0 0-1,-1 1 0,1-1 1,0 1-1,0 0 1,-1 0-1,1 1 0,0-1 1,-1 1-1,1 0 0,7 3 1,-10-4 1,-1 1 0,1 0 0,-1-1 0,1 1 0,-1 0 0,1 0 0,-1 0 0,0 0 0,1 0 0,-1 0 0,0 0 0,0 1 0,0-1 0,0 0 1,0 0-1,0 1 0,0-1 0,-1 1 0,1-1 0,0 1 0,-1-1 0,1 1 0,-1 0 0,0-1 0,1 1 0,-1-1 0,0 1 0,0 0 0,0-1 0,0 1 0,0 0 0,-1-1 0,1 1 0,0-1 0,-1 1 0,1 0 1,-1-1-1,0 1 0,1-1 0,-1 1 0,0-1 0,0 0 0,-1 2 0,-1 3 113,-1 0 1,0-1 0,0 0-1,-1 0 1,0 0 0,1 0-1,-2-1 1,1 0-1,-8 5 1,3-3-123,-1-1 0,1 0 0,-1-1-1,0 0 1,0-1 0,0 0 0,-1 0 0,-20 1 0,32-5-110,-1 1 1,1 0 0,0 0 0,0 0 0,-1-1 0,1 1-1,0 0 1,0-1 0,0 1 0,0 0 0,-1 0 0,1-1-1,0 1 1,0 0 0,0-1 0,0 1 0,0 0 0,0-1-1,0 1 1,0 0 0,0-1 0,0 1 0,0 0 0,0-1-1,0 1 1,0 0 0,0-1 0,0 1 0,1 0 0,-1 0-1,0-1 1,0 1 0,0 0 0,0-1 0,1 1 0,-1 0-1,0 0 1,0-1 0,1 1 0,7-14-2727,9-7-1663,5-6-1687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7944,'0'0'18332,"1"10"-17281,0 19-417,-2 0-1,-6 35 0,-2 51-365,8-109-943,6 55 1594,6-35-4253,-10-25 2761,0 0-1,0 0 1,0 0 0,0-1-1,0 1 1,0 0-1,0 0 1,0-1-1,0 1 1,0-1 0,0 1-1,0-1 1,0 1-1,1-1 1,-1 0-1,0 0 1,0 1 0,0-1-1,2 0 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16560,'0'0'6165,"12"4"-5332,6 2-610,1-1 0,-1 0-1,1-2 1,0 0 0,1-1-1,30-1 1,-49-2-219,1 1-1,-1 0 1,1 0 0,-1-1-1,1 1 1,-1 0-1,1-1 1,-1 0 0,1 1-1,-1-1 1,1 0-1,-1 0 1,0 1 0,0-1-1,1 0 1,-1-1 0,0 1-1,0 0 1,0 0-1,0 0 1,0-1 0,0 1-1,0 0 1,-1-1-1,1 1 1,0-1 0,-1 1-1,1-1 1,-1 1-1,0-1 1,1 1 0,-1-1-1,0 1 1,0-1 0,0 1-1,0-1 1,0 0-1,-1-1 1,1 0 33,-1 0 0,1 0 0,-1 0 0,0 0 0,0 1 0,0-1 0,-1 0 0,1 0 0,0 1 0,-1-1 0,0 1 0,0 0 0,0-1 0,0 1 0,0 0 0,0 0 0,0 0 0,-1 0 0,-4-2 0,3 2 7,-1 0 0,1 1 0,-1 0 0,1 0-1,-1 0 1,0 0 0,1 1 0,-1 0 0,0 0 0,1 0 0,-1 1 0,0-1 0,1 1 0,-1 0 0,1 1-1,-1-1 1,1 1 0,0 0 0,-1 0 0,1 0 0,0 0 0,0 1 0,0 0 0,1 0 0,-1 0-1,1 0 1,-6 6 0,6-5 60,0-1 1,0 1-1,0 0 0,0 0 0,0 1 0,1-1 0,0 0 0,0 1 1,0 0-1,0-1 0,1 1 0,0 0 0,0 0 0,0 0 0,1 0 1,-1 0-1,1 0 0,0 0 0,1-1 0,-1 1 0,1 0 0,0 0 1,0 0-1,1 0 0,-1-1 0,4 8 0,-2-9-86,0 0-1,-1 0 1,2 0 0,-1 0-1,0 0 1,0-1-1,1 1 1,0-1 0,-1 0-1,1 0 1,0-1 0,0 1-1,0-1 1,0 1-1,0-1 1,0-1 0,0 1-1,1-1 1,5 1 0,-2 0-59,0-1 1,0 0 0,0 0 0,0-1 0,0 0 0,0-1 0,0 1 0,0-1 0,10-5 0,-10 2-51,0 0 0,0 0 0,-1-1 0,0-1-1,0 1 1,0-1 0,-1 0 0,0-1 0,5-7 0,29-32-215,-39 47 313,-1 0 0,1 0 0,0 0 0,-1 0 0,1 0 0,0 0-1,-1 0 1,1 1 0,-1-1 0,1 0 0,0 0 0,-1 1 0,1-1 0,-1 0 0,1 1 0,-1-1 0,1 1 0,-1-1 0,1 1 0,-1-1 0,1 1 0,-1-1 0,0 1-1,1-1 1,-1 1 0,0-1 0,0 1 0,1 0 0,-1-1 0,0 1 0,0-1 0,0 1 0,0 0 0,0 0 0,1 2 11,0-1-1,0-1 1,0 1 0,0 0 0,0 0-1,0 0 1,1 0 0,-1-1-1,1 1 1,-1-1 0,1 1 0,-1-1-1,1 0 1,0 1 0,0-1 0,2 1-1,5-1-58,-1-1-1,1 0 0,0 0 0,-1-1 0,1 0 0,-1-1 1,1 1-1,-1-2 0,1 1 0,12-7 0,-12 5-26,1 1 1,1-1-1,-1 2 0,0-1 1,1 2-1,12-2 0,-22 4 110,-1 0-1,1 0 1,0 0 0,-1 0-1,1 0 1,-1 0 0,1 0-1,-1 0 1,1 0-1,-1 1 1,0-1 0,1 0-1,-1 0 1,0 0 0,0 0-1,0 1 1,0-1 0,0 0-1,-1 2 1,1 37 889,0-31-709,0-8-211,0 0 1,1 0-1,-1 0 1,0 0-1,1 0 0,-1 0 1,0 0-1,1 0 1,0 0-1,-1 0 0,1 0 1,0 0-1,-1 0 1,1 0-1,0-1 0,0 1 1,-1 0-1,1-1 1,0 1-1,0 0 0,0-1 1,0 1-1,0-1 1,0 1-1,0-1 0,0 0 1,0 1-1,1-1 0,-1 0 1,0 0-1,0 0 1,0 0-1,0 0 0,0 0 1,0 0-1,0 0 1,0 0-1,3-1 0,1 0 10,1 1-1,0-2 1,0 1-1,-1 0 0,1-1 1,8-4-1,37-27-316,-41 25 195,0 1 0,1 0 0,-1 1 0,1 0-1,0 0 1,1 1 0,0 1 0,20-6 0,-31 11 105,0-1-1,0 1 1,0 0 0,0-1-1,0 1 1,0 0 0,0 0-1,0 0 1,0 0 0,0 0 0,-1 0-1,1 0 1,0 0 0,-1 0-1,1 0 1,-1 0 0,1 0 0,-1 0-1,0 0 1,1 1 0,-1-1-1,0 0 1,0 0 0,0 1 0,0-1-1,0 0 1,0 0 0,0 0-1,0 1 1,0-1 0,-1 2 0,-3 43 565,1-1-2282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23 146 11275,'6'1'7989,"7"-6"-5357,7-7-1130,-8 3-885,-1 0-1,-1-1 1,13-15-1,-20 22-604,-1 1 0,0-1-1,1 0 1,-1 0 0,0 0 0,-1 0-1,1 0 1,-1 0 0,1 0 0,-1-1-1,0 1 1,0 0 0,0-1 0,-1 1 0,1-1-1,-1 1 1,0-1 0,0 1 0,0-6-1,-1 9-14,1-1 0,-1 0 0,1 1 0,-1-1 0,0 1 0,1-1 0,-1 1 0,1-1 0,-1 1 0,0 0 0,0-1 0,1 1 0,-1 0 0,0-1 0,0 1 0,1 0 0,-1 0 0,0 0 0,0-1 0,1 1 0,-1 0 0,0 0 0,0 0 0,0 1 0,1-1 0,-1 0 0,0 0 0,-1 1 0,-23 6-214,17-1 191,0 1-1,1-1 1,-1 1-1,2 0 1,-1 1 0,1 0-1,0 0 1,1 0-1,0 1 1,0 0-1,0 0 1,2 0 0,-1 0-1,1 1 1,0 0-1,1-1 1,0 1-1,1 0 1,-1 10 0,2-18 26,0 0 0,1 0 0,-1 0 0,1-1 0,-1 1 0,1 0 0,-1 0 0,1-1 0,0 1 0,0 0 0,0-1 0,0 1 0,0-1 0,0 1 0,0-1 0,0 0 0,1 1 0,-1-1 0,1 0 0,-1 0 0,1 0 0,-1 0 0,1 0 0,-1 0 0,1 0 0,0-1 0,0 1 0,-1-1 0,1 1 0,0-1 0,0 1 0,0-1 0,-1 0 0,1 0 0,0 0 0,0 0 0,3-1 0,5 1 27,0-1 1,0 0-1,0-1 1,0 0-1,-1-1 0,11-3 1,5-6 1,-1-1 0,-1 0 0,0-2 1,28-23-1,19-13 54,-70 51-83,0 0-1,0 0 1,1 0-1,-1-1 0,0 1 1,0 0-1,1 0 1,-1 0-1,0 0 0,1-1 1,-1 1-1,0 0 1,1 0-1,-1 0 0,0 0 1,1 0-1,-1 0 1,0 0-1,1 0 0,-1 0 1,0 0-1,1 0 1,-1 0-1,0 0 0,1 1 1,-1-1-1,0 0 1,1 0-1,-1 0 0,0 0 1,1 0-1,-1 1 1,0-1-1,0 0 0,1 0 1,-1 1-1,0-1 1,0 0-1,1 0 0,-1 1 1,0-1-1,0 0 1,0 0-1,0 1 0,1 0 1,3 24 223,-9 36 477,4-55-592,1-3-59,-1 0 0,1-1 0,0 1 0,-1-1 0,1 1-1,1-1 1,-1 1 0,0 0 0,0-1 0,1 1 0,0-1 0,-1 1 0,1-1 0,0 1 0,0-1 0,0 0 0,1 1-1,1 2 1,-1-4-31,0 0-1,0 0 0,0 0 0,0 0 0,1-1 0,-1 1 0,0-1 1,0 1-1,0-1 0,1 0 0,-1 0 0,0 0 0,0 0 0,1 0 1,-1 0-1,0-1 0,0 1 0,1-1 0,-1 1 0,0-1 1,0 0-1,3-2 0,4 0-213,0-1 0,-1-1 0,1 0 0,-1 0 0,0 0 0,-1-1 0,1 0 0,-1-1 0,11-12 0,-10 9-1004,-1 1-1,0-1 1,-1 0 0,0-1-1,-1 1 1,0-1-1,6-18 1,0-14-5708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17873,'0'0'5568,"-3"10"-4394,-5 22-214,1 1 0,2 0-1,-1 53 1,5-35-1128,12 94-1,-11-142-207,-2-6-10,-6-20-383,0 1 297,0 0 1,-1 1 0,-23-39 0,41 72 790,-7-9-307,0-1 0,0 1 0,1-1 0,-1 1 0,0-1 0,1 0 0,-1 0 0,1 0 0,0 0 0,0 0 0,0-1 0,4 2 0,12 4-69,0-1 1,-1-1-1,2-1 1,-1-1 0,0 0-1,1-2 1,32-1-1,-44 0 33,0 0-1,1-1 1,-1 1-1,0-2 1,0 0-1,0 0 1,0 0-1,0-1 1,0 0-1,-1 0 1,0-1-1,1 0 1,-1 0-1,0-1 1,-1 0-1,1 0 1,-1-1-1,0 1 1,-1-2-1,8-9 1,-7-3 349,-16 13-67,7 7-239,1-1-1,-1 0 1,0 1-1,1-1 1,-1 1-1,1 0 1,-1 0 0,1 0-1,-1 0 1,1 1-1,-3 0 1,-4 5 158,0 0 0,0 1-1,1 0 1,0 0 0,0 1 0,-8 12 0,13-16-47,-1 0 0,1 0 0,0 0 0,1 1 0,-1 0 0,1-1 0,0 1 0,0 0 0,1 0 0,0 0 0,0 0 0,0 0 1,1 9-1,0-14-126,0 0 1,1 1 0,-1-1 0,1 1 0,-1-1-1,1 0 1,-1 1 0,1-1 0,0 0 0,0 1 0,-1-1-1,1 0 1,0 0 0,0 0 0,0 0 0,1 0-1,-1 0 1,0 0 0,0 0 0,0-1 0,1 1-1,-1 0 1,0-1 0,1 1 0,-1-1 0,1 1 0,-1-1-1,1 0 1,1 1 0,48 2 82,-41-4-94,8 0-170,0-2-1,0 0 1,0-1 0,0-1 0,-1-1-1,0-1 1,0 0 0,17-10 0,24-10 186,-43 21 79,0-2 0,0 0 1,-1-1-1,-1 0 0,0-1 0,0 0 0,-1-1 0,0-1 0,0 0 0,-2-1 0,11-14 0,-17 21-236,3-4 54,-5 14 433,-2-3-308,0 1-1,0-1 0,0 1 1,1-1-1,-1 1 0,1-1 1,-1 1-1,1-1 1,0 1-1,-1-1 0,1 1 1,0-1-1,0 0 0,0 1 1,0-1-1,0 0 0,0 0 1,1 0-1,-1 0 1,0 0-1,0 0 0,3 1 1,38 12 207,-41-13-227,-1-1 1,1 0 0,0 1-1,0-1 1,0 0-1,0 0 1,-1 0 0,1 0-1,0 0 1,0 0-1,0 0 1,0 0 0,-1 0-1,1 0 1,0-1-1,0 1 1,0 0 0,-1-1-1,1 1 1,0 0-1,0-1 1,-1 1-1,1-1 1,0 1 0,-1-1-1,1 1 1,0-1-1,-1 1 1,1-1 0,-1 0-1,1 0 1,-1 1-1,1-1 1,-1 0 0,0 1-1,1-1 1,-1 0-1,0 0 1,1 0 0,-1 1-1,0-1 1,0-2-1,0 2-9,0-1-1,0 0 1,0 1-1,0-1 0,0 0 1,-1 1-1,1-1 0,0 1 1,-1-1-1,1 0 1,-1 1-1,0-1 0,0 1 1,1 0-1,-1-1 0,0 1 1,0 0-1,0-1 1,0 1-1,-1 0 0,1 0 1,0 0-1,0 0 0,-1 0 1,1 0-1,-1 0 1,1 0-1,0 1 0,-1-1 1,0 1-1,1-1 0,-1 1 1,1-1-1,-1 1 1,0 0-1,1 0 0,-1 0 1,0 0-1,1 0 0,-1 0 1,1 0-1,-1 0 1,-2 1-1,1 0-4,-1 0 0,1 0 0,-1 0 0,1 0 1,0 0-1,0 1 0,-1-1 0,1 1 0,0 0 0,0 0 0,1 0 0,-1 0 0,0 1 1,1-1-1,-1 1 0,1 0 0,0-1 0,0 1 0,0 0 0,-3 6 0,4-6 38,0 0 0,0 0 0,0 0 0,0 0 0,0 0 0,0 1 0,1-1 0,0 0 0,-1 1 0,1-1 0,1 0 0,-1 0 0,0 1 0,1-1 0,-1 0 0,1 0 0,0 1 0,0-1 0,1 0 0,-1 0 0,1 0 0,-1 0 0,1-1-1,0 1 1,0 0 0,0-1 0,0 1 0,0-1 0,1 1 0,-1-1 0,1 0 0,0 0 0,0-1 0,-1 1 0,1 0 0,0-1 0,0 0 0,6 2 0,2 1-268,-1-1 1,1 0-1,0-1 0,17 1 1,40-2-4560,-33-4-797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11050,'1'9'5910,"-1"16"-5556,0-20 253,-8 123 2165,3-93-2397,2 1-1,2-1 1,5 61 0,-4-95-367,0 1 0,0-1 0,1 0 0,-1 0 0,0 1 0,0-1 1,1 0-1,-1 0 0,1 1 0,-1-1 0,1 0 0,-1 0 0,1 0 1,0 0-1,-1 0 0,1 0 0,0 0 0,0 0 0,0 0 0,0 0 1,0 0-1,0-1 0,0 1 0,0 0 0,0-1 0,3 2 0,-3-2-43,0-1 0,0 1 0,-1 0 0,1-1 0,0 1 0,0-1 0,0 1 0,0-1-1,0 0 1,-1 1 0,1-1 0,0 0 0,0 0 0,-1 1 0,1-1 0,-1 0 0,1 0-1,-1 0 1,1 0 0,-1 0 0,1 0 0,-1 0 0,0 0 0,0 0 0,1 0 0,-1 0 0,0 0-1,0 0 1,0 0 0,0 0 0,0 0 0,0 0 0,0 0 0,-1-1 0,1-7-1109,0 0-1,0 0 1,-1-1 0,0 1 0,-1 0 0,0 0-1,-1 0 1,-6-16 0,-10-14-4904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13293,'0'0'9961,"21"48"-8199,-5-28-449,-4 3-448,6 1-449,0 1-224,7 0-128,-8-2 0,3 1-64,5-2-256,-2-4-1153,0-2-1218,-2-4-896,-2-4-2819,6-7-7431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9513,'0'0'10730,"73"-31"-8776,-33 23-96,10 1-321,1-2-384,4 1-352,-4 1-577,-6 2-192,-12 4-96,-4 1-897,-15 1-1057,-12 8-1185,-2 1-1793,-11-1-3396</inkml:trace>
  <inkml:trace contextRef="#ctx0" brushRef="#br0" timeOffset="1">135 191 13741,'0'0'10122,"85"4"-8265,-41-12-800,9-2-704,-7 1-289,-5 3-32,-8 4-577,-10 2-896,-12 0-801,-11 9-641,-2 5-1761,-19-2-3396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14157,'0'0'7239,"67"12"-5990,-21-12 225,5-6-321,8-3-769,-2 1-288,-1 1-448,-10 3-1890,-7-1-2178,-11-2-3556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9 163 5541,'-8'-4'7311,"11"-7"-4420,15-8-1242,-12 15-1284,0 1-1,-1-1 0,1 1 1,0 1-1,1-1 0,-1 1 1,0 0-1,1 1 0,-1 0 0,1 0 1,-1 0-1,1 0 0,12 2 1,-16-1-298,0 1 1,0 0 0,0-1-1,0 1 1,0 0 0,-1 1-1,1-1 1,0 0 0,-1 1-1,1 0 1,-1-1 0,1 1-1,-1 0 1,0 0 0,0 1-1,0-1 1,0 0 0,0 1-1,0-1 1,-1 1 0,1-1-1,-1 1 1,1 0 0,-1 0-1,0 0 1,0 0 0,-1 0-1,1-1 1,-1 1 0,1 1-1,-1 3 1,1 3-2,0 0 0,0 0 0,-2-1 0,1 1 0,-1 0 0,0 0 0,-1-1 0,0 1 0,-1-1 0,0 1 0,0-1 0,-1 0 0,-5 10 0,16-85 964,-7 58-1025,2-8 24,-1 0 0,-1-1 1,0 0-1,-1 1 1,-4-19-1,5 35-14,0-1-1,0 0 0,0 1 0,0-1 1,0 1-1,0-1 0,-1 1 0,1-1 1,0 0-1,0 1 0,0-1 0,-1 1 1,1-1-1,0 1 0,0-1 0,-1 1 1,1-1-1,0 1 0,-1-1 0,1 1 1,-1 0-1,1-1 0,-1 1 0,1-1 1,0 1-1,-1 0 0,1 0 0,-1-1 1,0 1-1,1 0 0,-1 0 0,1-1 1,-1 1-1,1 0 0,-1 0 0,0 0 1,1 0-1,-1 0 0,1 0 0,-2 0 1,1 1-8,1 0 1,-1-1 0,0 1 0,1 0-1,-1 0 1,0 0 0,1-1 0,-1 1-1,1 0 1,-1 0 0,1 0 0,-1 0 0,1 0-1,0 0 1,0 0 0,-1 0 0,1 0-1,0 0 1,0 0 0,0 2 0,0-2-4,0 0 0,0-1 0,0 1 0,0 0 0,0-1 0,0 1 1,1 0-1,-1-1 0,0 1 0,0-1 0,0 1 0,1 0 0,-1-1 0,0 1 1,1-1-1,-1 1 0,0-1 0,1 1 0,-1-1 0,1 1 0,-1-1 0,1 1 0,-1-1 1,1 1-1,-1-1 0,1 0 0,0 1 0,-1-1 0,1 0 0,-1 0 0,1 1 1,1-1-1,27-3 173,26-20-4,52-23 323,-105 45-482,1-1-1,0 0 1,-1 1 0,1-1-1,-1 0 1,0 0-1,0 0 1,0 0 0,0-1-1,0 1 1,0 0 0,0-1-1,-1 0 1,1 1 0,-1-1-1,0 0 1,0 0 0,0 0-1,0 1 1,0-1-1,-1 0 1,1 0 0,-1 0-1,0 0 1,0 0 0,0-4-1,0 7-14,0 0 0,-1-1 0,1 1 0,0 0 0,0 0 0,0-1 0,0 1 0,0 0 0,0 0 0,-1-1 0,1 1 0,0 0-1,0 0 1,0-1 0,-1 1 0,1 0 0,0 0 0,0 0 0,-1 0 0,1 0 0,0-1 0,0 1 0,-1 0 0,1 0 0,0 0 0,-1 0 0,1 0 0,0 0-1,0 0 1,-1 0 0,1 0 0,0 0 0,-1 0 0,1 0 0,0 0 0,0 0 0,-1 0 0,1 0 0,0 0 0,0 0 0,-1 0 0,1 1 0,0-1-1,0 0 1,-1 0 0,1 0 0,0 0 0,0 1 0,-1-1 0,1 0 0,0 0 0,0 1 0,-15 9-130,10-1 129,1 0-1,-1 0 0,1 0 1,1 1-1,0 0 0,0 0 1,1-1-1,0 1 0,1 1 1,0-1-1,0 14 0,1-23 10,0 1-1,0-1 1,0 0-1,1 1 1,-1-1-1,0 1 0,0-1 1,1 0-1,-1 0 1,1 1-1,-1-1 1,1 0-1,-1 0 0,1 1 1,0-1-1,0 0 1,-1 0-1,1 0 1,0 0-1,0 0 0,0 0 1,0 0-1,0 0 1,1-1-1,1 2 1,0-1 8,0 0 0,0 0 0,0 0 0,0-1 0,0 1 0,0-1 1,0 0-1,0 0 0,1 0 0,-1-1 0,3 0 0,3 0 13,0-1 0,-1-1 0,1 0-1,-1 0 1,0 0 0,0-1 0,11-7 0,-7 0-4,-1 1 0,-1-1 1,0-1-1,-1 0 0,0-1 1,-1 1-1,0-1 0,7-19 1,-19 44 7,1 0 0,-1 0 0,2 0 0,0 1 0,0-1 0,1 0 0,1 1 0,0-1 0,2 17 0,-1-26-13,0-1 0,0 0 0,0 0-1,0 1 1,1-1 0,-1 0 0,1 0 0,-1 0 0,1 0 0,0-1 0,0 1 0,-1 0 0,1-1-1,1 1 1,-1-1 0,0 0 0,0 0 0,0 1 0,1-1 0,-1-1 0,0 1 0,1 0-1,-1-1 1,1 1 0,-1-1 0,1 0 0,-1 0 0,4 0 0,-2 0-114,0 0 0,0 0 1,0 0-1,0-1 0,0 1 1,0-1-1,-1 0 0,7-3 1,-8 4-149,0-1 0,-1 0 0,1 0 0,0 0 0,-1 0 0,1 0 0,-1-1 0,1 1 1,-1 0-1,1-1 0,-1 1 0,0-1 0,0 1 0,0-1 0,0 0 0,0 1 0,1-3 0,2-17-4033,0-5-1884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13741,'0'0'8552,"23"52"-10089,2-41-3076,-2-3-2914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13325,'0'0'8194,"-3"9"-6779,-1 8-1114,0 0 0,1 1 1,1-1-1,1 1 0,0 0 1,1-1-1,1 1 0,4 23 1,1-13-356,-2 0-1,0 0 1,-2 0 0,-2 0 0,0 0 0,-2 1 0,-6 36 0,5-57 72,0 1-1,-1-1 0,0 1 1,0-1-1,-7 9 1,10-15 59,0 0 0,0 0 0,-1 0-1,1 0 1,0-1 0,-1 1 0,1 0 0,-1-1 0,0 1 0,1-1 0,-1 0 0,0 1 0,0-1 0,0 0-1,0 0 1,0 0 0,0-1 0,0 1 0,0 0 0,0-1 0,-1 1 0,1-1 0,0 0 0,0 0 0,0 0 0,-1 0-1,-1 0 1,2-1-44,1-1 0,-1 1-1,1 0 1,-1-1-1,1 1 1,0-1 0,0 0-1,0 1 1,0-1-1,0 0 1,0 0 0,0 1-1,1-1 1,-1 0 0,1 0-1,-1 0 1,1 0-1,0 0 1,0 0 0,0-3-1,-2-52-98,2 47 51,1-5-203,0 0 0,1-1 0,0 1 0,2 0 1,0 0-1,0 1 0,1-1 0,1 1 0,0 0 0,1 0 1,1 1-1,16-22 0,-13 20 138,2 1 0,0 0 0,0 1 1,2 0-1,-1 1 0,1 1 0,1 0 0,0 1 0,34-15 0,-21 17 102,-28 8-12,-1 0 0,1 0 0,0 0 0,0 0 1,-1 1-1,1-1 0,0 0 0,-1 0 0,1 0 0,0 1 1,0-1-1,-1 0 0,1 1 0,-1-1 0,1 1 0,0-1 1,-1 1-1,1-1 0,-1 1 0,2 0 0,-1 2 55,0 1 0,0-1 0,0 0 0,-1 0 0,1 1-1,-1-1 1,0 0 0,0 0 0,0 1 0,-1 4 0,3 31 449,-1-37-496,0-1 0,0 0 1,0 1-1,0-1 0,0 0 0,0 0 0,1 0 0,-1 0 0,0 0 0,1 0 1,-1 0-1,0 0 0,1 0 0,-1-1 0,1 1 0,0 0 0,-1-1 0,1 1 1,-1-1-1,1 0 0,0 0 0,-1 0 0,1 1 0,0-1 0,-1-1 0,1 1 0,2 0 1,48-8 386,-43 5-383,0-2 0,0 1 0,0-1 0,0 0 0,-1-1 0,0 0 0,0 0 0,-1-1 0,0 0 0,0-1 0,0 1 0,-1-1 0,0 0 0,-1-1 0,0 0 0,7-14 0,-13 21 159,-5 8-110,-5 9 66,9-11-29,0 1-1,1 0 0,-1 0 0,1 0 1,0 0-1,0-1 0,1 1 0,0 0 0,-1 0 1,2 0-1,0 8 0,0-11-88,-1 0-1,1 0 1,0 0-1,0 0 1,1 0 0,-1-1-1,0 1 1,0 0-1,1-1 1,-1 1 0,1-1-1,0 1 1,-1-1-1,1 0 1,0 0 0,0 0-1,-1 0 1,1 0-1,0 0 1,0 0-1,0-1 1,0 1 0,0-1-1,1 1 1,-1-1-1,0 0 1,0 0 0,4 0-1,-1 0-26,1 0 1,-1 0-1,0-1 1,1 0-1,-1 0 0,0 0 1,0-1-1,0 1 0,0-1 1,0 0-1,0-1 0,-1 1 1,1-1-1,-1 0 0,1 0 1,-1 0-1,0-1 0,-1 0 1,1 1-1,6-9 0,0-3-66,0 0-1,-1-1 1,0 0-1,10-29 0,-27 112 951,8-60-859,-2 3 196,1 0 0,0 0 0,2 20 0,-1-29-276,0 1 0,0-1 0,0 1 0,0-1 0,0 1 0,1-1 0,-1 0 0,1 1 0,-1-1 0,1 0 0,-1 1 0,1-1 0,0 0 0,0 1 0,-1-1 0,1 0 0,0 0 1,0 0-1,0 0 0,0 0 0,1 0 0,-1 0 0,0 0 0,0-1 0,0 1 0,1 0 0,-1-1 0,0 1 0,1-1 0,-1 1 0,1-1 0,-1 0 0,1 1 0,2-1 0,-3-1-353,0 1 0,0-1 0,0 1 0,1-1 0,-1 0 0,0 0-1,0 0 1,0 0 0,0 0 0,0 0 0,-1 0 0,1 0 0,0 0 0,0 0 0,-1 0-1,1 0 1,-1-1 0,1 1 0,-1 0 0,1 0 0,-1-1 0,0 1 0,1 0 0,-1-1-1,0 1 1,0 0 0,0-1 0,0 1 0,-1-3 0,2 3 34,-1-28-9019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14862,'0'0'6278,"19"51"-6342,-1-39-1730,5-2-2626,0-3-1409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10282,'0'0'12347,"-1"8"-10847,-2-2-1279,1 1-1,-1-1 1,0 0-1,0 0 0,0 0 1,-1-1-1,0 1 1,-9 9-1,-13 19-762,26-33 456,-1 0 0,1 0 1,0-1-1,-1 1 0,1 0 0,0 0 1,0 0-1,0 0 0,0-1 0,0 1 1,0 0-1,0 0 0,0 0 0,0 0 1,0 0-1,0-1 0,0 1 0,1 0 1,-1 0-1,0 0 0,1-1 0,-1 1 1,0 0-1,1 0 0,-1-1 0,1 1 1,-1 0-1,1-1 0,0 1 0,-1 0 1,1-1-1,-1 1 0,1-1 0,0 1 0,0-1 1,-1 1-1,1-1 0,0 0 0,0 1 1,0-1-1,-1 0 0,2 0 0,45 16-342,-35-13-26,8 3 175,-7-3 218,-1 1 0,0 0 0,0 1 1,-1 0-1,1 0 0,12 10 1,-23-15 159,0 1 1,-1-1-1,1 0 1,0 1-1,-1-1 1,1 1-1,-1-1 1,1 1-1,-1 0 1,1-1-1,-1 1 1,0-1-1,1 1 1,-1 0-1,0-1 1,1 1-1,-1 0 1,0-1-1,0 1 1,0 0-1,0 0 1,1-1-1,-1 1 1,0 0-1,0 0 1,0-1-1,0 1 1,-1 0-1,1-1 1,0 3-1,-20 15 2417,-36 5 556,52-22-2904,-69 17 1392,23-14-3980,60-13-13974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14029,'0'0'8819,"12"-4"-8167,13-3-382,0 1 0,0 1 0,0 1 0,45-1 0,-69 5-272,-1 0-1,0 0 0,1 0 1,-1 0-1,0 0 0,1 0 1,-1 0-1,0 0 1,1 0-1,-1 0 0,0 0 1,1 0-1,-1 1 0,0-1 1,1 0-1,-1 0 1,0 0-1,0 0 0,1 1 1,-1-1-1,0 0 0,0 0 1,1 1-1,-1-1 1,0 0-1,0 1 0,0-1 1,0 0-1,1 1 0,-1-1 1,0 0-1,0 1 1,0-1-1,0 0 0,0 1 1,0-1-1,0 0 0,0 1 1,-5 19-50,-13 15 78,-5-2-6,15-23-18,0 0 0,1 1 0,0-1 0,1 1 0,1 1 0,-1-1-1,2 1 1,-4 12 0,8-23 0,0 0 0,0 0 0,0 0 0,1 0 0,-1 0-1,0 0 1,1 0 0,-1 0 0,1 0 0,-1-1 0,1 1 0,-1 0-1,1 0 1,-1-1 0,1 1 0,0 0 0,0 0 0,-1-1-1,1 1 1,0-1 0,0 1 0,0-1 0,-1 1 0,1-1-1,0 0 1,0 1 0,0-1 0,0 0 0,0 0 0,0 1 0,0-1-1,0 0 1,0 0 0,0 0 0,0 0 0,0 0 0,0-1-1,0 1 1,0 0 0,1-1 0,46-6 157,-35 2-179,1 0-1,-1-1 0,-1-1 0,1 0 1,-1 0-1,0-1 0,-1-1 0,0 0 1,18-19-1,-14 11 17,-1 0 0,0-1 1,-1-1-1,-1-1 0,13-28 1,-24 46 136,-10 44 721,8-38-794,0 0-1,0 0 0,0 1 0,1-1 1,0 0-1,0 0 0,0 0 0,0 0 1,0 0-1,1 0 0,0 0 0,0 0 1,0 0-1,1 0 0,-1 0 0,1 0 1,0 0-1,0-1 0,0 1 0,0-1 1,1 1-1,-1-1 0,1 0 0,0 0 1,5 4-1,-3-4-32,0 0 0,0 0-1,1-1 1,-1 0 0,1 0 0,0 0 0,0 0-1,0-1 1,0 0 0,0 0 0,0-1 0,0 0 0,0 0-1,0 0 1,0-1 0,0 0 0,7-2 0,-7 2-21,0-2 0,0 1 0,0-1 0,0 0 0,0 0 0,-1 0 1,0-1-1,1 0 0,-1 0 0,-1 0 0,1-1 0,-1 1 0,1-1 1,-1 0-1,-1-1 0,1 1 0,-1-1 0,0 1 0,3-7 1,-1-1-16,0 0 1,0 0 0,-1-1 0,-1 1 0,0-1 0,-1 1 0,1-27 0,-3 45 36,-1 0 1,0 1-1,-1-1 0,1 0 0,-1 0 0,-3 6 0,-5 22 32,8-27-23,1 0 1,1 0 0,-1 0-1,1-1 1,0 1 0,0 0-1,1 0 1,0 0-1,0 0 1,0 0 0,1-1-1,-1 1 1,1-1 0,1 1-1,-1-1 1,1 0 0,4 7-1,-3-8-175,0 0-1,1 0 0,0 0 0,-1-1 0,1 1 1,0-1-1,0 0 0,1-1 0,-1 1 1,1-1-1,-1 0 0,1-1 0,0 1 0,0-1 1,-1 0-1,1 0 0,9-1 0,-8 1-864,0-1 0,-1 0 0,1 0 0,0-1 0,0 1 0,0-2 1,12-2-1,13-15-7507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19314,'0'0'9161,"6"60"-8296,-20-27-481,-4 3-256,-2 1-64,-4 1-96,1-2 64,7-4-224,-2-8-416,11-4-289,2-11-897,6-23-13741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17585,'0'0'4035,"-14"80"-2209,9-39-416,3 6-193,2 0-160,0 1-545,12-5-256,6-2-192,7-3-32,-6-8-64,3-6-384,-6-4-193,-6-7-640,-3-4-512,-5-5-449</inkml:trace>
  <inkml:trace contextRef="#ctx0" brushRef="#br0" timeOffset="1">1 354 10794,'0'0'15375,"54"-33"-14190,5 26-416,8 1-449,6-2-192,-3 0-64,-6-2-96,-11-2-1505,-12-5-2115,-14-3-3747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15407,'0'0'8557,"-5"11"-7110,-3 12-905,0 0 1,2 0 0,0 1 0,2 0-1,-2 32 1,6-55-529,0 0 0,0-1 0,0 1 0,0 0 0,0 0 0,0-1 0,0 1-1,0 0 1,1 0 0,-1-1 0,0 1 0,0 0 0,1 0 0,-1-1 0,0 1 0,1 0 0,-1-1 0,1 1 0,-1-1 0,1 1-1,-1 0 1,1-1 0,-1 1 0,1-1 0,0 0 0,-1 1 0,1-1 0,0 1 0,-1-1 0,1 0 0,0 1 0,1-1-1,0 0 21,1 0 0,0 1 0,-1-2 0,1 1-1,-1 0 1,1 0 0,0-1 0,-1 0 0,6-1 0,48-26 214,-29 8-251,-22 15-5,0 1 0,1-1 0,-1 1-1,1 1 1,0-1 0,0 1 0,0 0-1,0 0 1,9-2 0,-14 9 74,0 0 1,0-1-1,0 1 0,-1 0 0,1-1 1,-1 1-1,0 0 0,0 0 1,0-1-1,0 1 0,-2 4 0,-5 15 291,5-19-334,0-1 1,1 1-1,-1 0 0,1 0 1,0-1-1,0 1 0,0 0 1,1 0-1,-1 0 0,1 0 1,0 0-1,0 0 0,1 6 1,1-10-348,-1 1 0,0-1 0,0 0 0,0 0 0,1 0 0,-1 0 0,0 0 0,0 0 0,0 0 0,1-1 0,-1 1 0,0 0 1,0-1-1,0 1 0,0 0 0,0-1 0,0 0 0,0 1 0,0-1 0,0 0 0,1 0 0,11-14-9403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68 196 5958,'-8'2'1548,"-3"-1"-1832,-31 5 3708,36-3-1365,27-2-927,50-4 138,97-18 0,-33 3-1114,407-29-239,523-68-603,-1020 111 590,-44 20-2816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 5765,'0'0'4816,"-8"-1"-2510,3 1-1721,3 1-373,0-1 0,0 0 0,0 0 0,-1 0 0,1 0 1,0 0-1,0-1 0,0 1 0,-1-1 0,1 1 0,0-1 0,0 0 0,0 0 0,0 0 0,0 0 0,-2-2 0,3 3-137,1 0-1,-1-1 0,1 1 1,0-1-1,-1 1 0,1 0 1,0-1-1,-1 1 0,1-1 1,0 1-1,0-1 0,-1 1 1,1-1-1,0 1 0,0-1 1,0 1-1,0-1 0,0 1 1,0-1-1,0 1 0,0-1 1,0 1-1,0-1 0,0 1 0,0-1 1,0 1-1,0-1 0,0 1 1,0-1-1,0 1 0,1-1 1,-1 1-1,0-1 0,0 1 1,1 0-1,-1-1 0,0 1 1,1-1-1,-1 1 0,1 0 1,-1-1-1,0 1 0,1 0 1,-1-1-1,1 1 0,-1 0 1,1 0-1,-1-1 0,1 1 0,-1 0 1,1 0-1,-1 0 0,1 0 1,-1 0-1,1 0 0,-1 0 1,1 0-1,-1 0 0,1 0 1,-1 0-1,1 0 0,40-5 252,-39 5-119,535 16 3983,-175 3-4061,122-19-481,-515 12-4351,7-10-369,-1-2-5188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3365 8557 7399,'0'0'2541,"2"-7"-3064,9-21 555,-21 16 11253,-17-6-8678,-31-10-2950,13 14 356,0 2 0,-1 3 0,0 1-1,-48-2 1,-192 6-575,67 2 505,56-4 51,0 6 1,0 8 0,-200 35-1,-493 52 65,812-92-55,-1-2-1,0-1 1,-69-11-1,93 7 7,0-1 0,0 0 0,0-2-1,1-1 1,-1 0 0,2-1 0,0-2-1,0 0 1,-24-18 0,21 9-17,0 0 0,2-2 1,0 0-1,1-1 0,1-1 0,2-1 1,0 0-1,2-1 0,1-1 0,1 0 1,1-1-1,-11-41 0,-2-33-28,4 0 1,-8-121-1,4-153-12,25 300 29,4 0 0,28-148-1,134-348-12,47 11-102,25-75-354,453-1248 525,-525 1451-43,75-179 32,-165 441 253,150-241-1,3-6-363,-22 36 3,-204 375 81,163-284 27,-138 237-63,3 1 1,43-56 0,87-90-717,-121 149 457,-38 47 179,0-1-18,0 0-1,-1 0 0,1 1 1,0 0-1,0-1 1,1 1-1,-1 0 0,1 1 1,0-1-1,-1 1 1,1-1-1,0 1 0,0 0 1,1 1-1,8-3 1,-23-5-8611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14286,'1'-2'167,"0"0"1,0-1 0,0 1 0,0 0 0,0-1 0,0 1 0,1 0 0,-1 0 0,1 0 0,-1 0 0,1 0-1,0 1 1,0-1 0,0 0 0,0 1 0,0-1 0,0 1 0,0 0 0,1 0 0,-1 0 0,0 0 0,4-1-1,63-21-636,-60 20 749,4-1-289,-1 0-1,1 1 0,0 0 1,0 1-1,0 1 1,0 0-1,0 0 0,1 2 1,12 1-1,-24-1-4,0 0 0,0 0 0,0 0 1,0 0-1,-1 0 0,1 1 0,0-1 0,-1 0 0,1 1 0,-1 0 0,0-1 0,1 1 0,-1 0 0,0 0 0,0-1 0,0 1 0,0 0 0,0 0 1,-1 0-1,1 0 0,-1 0 0,1 0 0,-1 1 0,0-1 0,1 4 0,-3 58 19,-4-35 62,-2-1 1,0 0-1,-2 0 1,-22 43-1,-10 30-2203,31-65-1879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15759,'0'0'2429,"1"9"-1249,9 69 175,-3-9-792,32 131 1,-39-200-560,0 0 0,0-1 1,0 1-1,0 0 0,0 0 0,0 0 1,0 0-1,0 0 0,0 0 0,0 0 1,0 0-1,0 0 0,0 0 0,0-1 0,0 1 1,0 0-1,0 0 0,0 0 0,0 0 1,1 0-1,-1 0 0,0 0 0,0 0 1,0 0-1,0 0 0,0 0 0,0 0 0,0 0 1,0 0-1,0 0 0,0 0 0,0 0 1,1 0-1,-1 0 0,0 0 0,0 0 1,0 0-1,0 0 0,0 0 0,0 0 0,0 0 1,0 0-1,0 0 0,0 0 0,1 0 1,-1 0-1,0 0 0,0 0 0,0 0 1,0 0-1,0 0 0,0 0 0,0 0 0,0 0 1,0 0-1,0 0 0,0 0 0,0 0 1,0 0-1,1 0 0,-1 0 0,0 1 1,0-1-1,5-14 193,2-18 50,6-83-117,18-112 532,-25 197-272,2 0 1,1 1-1,1 0 0,2 1 1,20-38-1,-31 64-462,0-1-23,0 1-1,0-1 0,1 1 0,-1-1 1,1 1-1,-1 0 0,1 0 1,0 0-1,-1 0 0,1 0 0,0 0 1,0 0-1,1 1 0,-1-1 1,0 1-1,1-1 0,-1 1 1,0 0-1,6-1 0,-8 2-259,1 1 0,-1-1 0,0 1-1,1-1 1,-1 1 0,1 0 0,-1-1 0,0 1-1,0-1 1,1 1 0,-1 0 0,0 0 0,0-1 0,0 1-1,0 0 1,0-1 0,0 1 0,0 0 0,0-1 0,0 1-1,0 0 1,0 0 0,0-1 0,0 1 0,0 0-1,-1-1 1,1 1 0,0 0 0,-1 0 0,-10 15-8795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13389,'0'0'2530,"0"60"-32,0-35-191,9-5-642,11-5-864,-1-4-481,8-5-224,-1-2-128,3-4-1121,-5 0-769,-1-4-1088,-7-9-1987,-7-3-1153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33 163 5221,'0'0'15471,"-5"8"-15386,1-4-73,1 0 0,0 1 0,1-1 1,-1 1-1,1-1 0,0 1 0,0 0 0,1 0 0,-1 0 1,1 0-1,0 0 0,0 0 0,1 0 0,0 0 0,0 1 1,0-1-1,1 10 0,0-14 3,-1-1 1,1 1-1,-1 0 0,1 0 1,-1 0-1,1 0 1,0-1-1,-1 1 0,1 0 1,0-1-1,-1 1 1,1 0-1,0-1 0,0 1 1,0-1-1,0 1 1,-1-1-1,1 0 0,0 1 1,0-1-1,0 0 1,0 0-1,0 0 0,0 1 1,0-1-1,0 0 1,0 0-1,0 0 0,0 0 1,0-1-1,0 1 1,0 0-1,0 0 0,0-1 1,0 1-1,1-1 0,2 0 82,0-1-1,0 0 0,0 0 1,0 0-1,-1 0 0,1 0 1,4-4-1,17-19 221,30-38 0,-37 40 199,2 1 1,39-36-1,-35 46-314,-24 11-185,1 1 0,-1 0-1,1 0 1,0 0-1,-1 0 1,1 0-1,0 0 1,-1 0-1,1 0 1,-1 1-1,1-1 1,0 0-1,-1 0 1,1 0 0,-1 1-1,1-1 1,-1 0-1,1 1 1,-1-1-1,1 0 1,-1 1-1,2 0 1,-1 2 77,1 0 0,0 1 0,-1-1 0,0 1 0,1-1 0,-1 1 0,-1-1 0,1 1 0,0 4-1,-1-4-21,1 0 0,0 1 0,0-1 0,0 1 0,1-1 0,-1 0 0,3 5 0,-3-9-58,-1 1-1,1-1 1,-1 0-1,1 1 1,-1-1-1,1 0 1,-1 1-1,1-1 1,-1 0 0,1 0-1,-1 0 1,1 1-1,-1-1 1,1 0-1,-1 0 1,1 0-1,0 0 1,-1 0-1,1 0 1,-1 0-1,1 0 1,-1 0-1,1 0 1,-1 0 0,1-1-1,0 1 1,-1 0-1,1 0 1,-1 0-1,1-1 1,-1 1-1,1 0 1,-1-1-1,0 1 1,1 0-1,-1-1 1,1 0 0,18-17 290,-17 15-258,14-14 20,2-3 1,33-28 0,-47 44-146,0 1 0,0 0 0,0 0 0,0 1 0,0-1 0,1 1 1,-1 0-1,1 0 0,-1 0 0,1 1 0,0-1 0,0 1 0,0 1 0,0-1 1,8 0-1,-12 2 9,0 0 1,0-1 0,1 1-1,-1 0 1,0 0-1,-1 0 1,1 0 0,0 0-1,0 0 1,0 0 0,0 0-1,-1 0 1,1 1 0,-1-1-1,1 0 1,-1 0-1,1 0 1,-1 1 0,0-1-1,1 3 1,9 17-3958,-9-20 3838,-1-1 0,1 0 0,0 0 0,-1 1 0,1-1 0,0 0 0,-1 0 0,1 0-1,0 0 1,-1 0 0,1 0 0,0 0 0,-1 0 0,1 0 0,0 0 0,-1 0 0,1 0-1,0 0 1,-1-1 0,1 1 0,-1 0 0,1-1 0,0 1 0,-1 0 0,1-1 0,-1 1-1,1 0 1,-1-1 0,1 1 0,-1-1 0,1 1 0,-1-1 0,1 1 0,0-2 0,10-14-3287,0-6-383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11018,'0'0'2899,"0"10"-886,0 40-492,-2-13-547,2-1-1,1 0 1,2 0 0,13 62 0,-10-77-927,-1 0 0,-1 0 0,-1 1 0,0 37 0,-2-59-28,-1 1 0,0-1-1,0 0 1,0 1 0,0-1 0,0 0 0,0 0 0,0 1 0,0-1 0,0 0 0,0 1 0,0-1 0,0 0 0,0 0 0,0 1-1,0-1 1,0 0 0,0 1 0,-1-1 0,1 0 0,0 0 0,0 1 0,0-1 0,0 0 0,0 0 0,-1 1 0,1-1 0,0 0 0,0 0-1,0 0 1,-1 1 0,1-1 0,0 0 0,0 0 0,-1 0 0,1 0 0,0 0 0,-1 1 0,1-1 0,0 0 0,0 0 0,-1 0-1,1 0 1,0 0 0,-1 0 0,1 0 0,0 0 0,0 0 0,-1 0 0,1 0 0,0 0 0,-1 0 0,1 0 0,0-1 0,0 1-1,-1 0 1,1 0 0,0 0 0,-1 0 0,1 0 0,0-1 0,0 1 0,0 0 0,-1 0 0,1 0 0,0-1 0,-14-19 912,11-5-924,1 0 0,1 1 0,1-1 0,1 0-1,1 0 1,2 1 0,0-1 0,1 1 0,2 0 0,0 1 0,2-1-1,1 2 1,12-23 0,-19 39-20,0 0 0,0 0-1,1 0 1,0 0 0,0 1 0,1-1-1,0 1 1,0 0 0,0 0 0,0 1-1,1 0 1,-1 0 0,1 0 0,0 1-1,1 0 1,-1 0 0,0 0 0,1 1-1,-1 0 1,1 0 0,0 0 0,0 1-1,0 0 1,0 1 0,0-1 0,0 1-1,0 1 1,8 1 0,-13-2 16,0 0 0,0 1 1,-1-1-1,1 1 0,0-1 1,0 1-1,0 0 0,-1 0 1,1 0-1,0 0 0,-1 0 1,1 0-1,-1 0 0,1 0 1,-1 1-1,0-1 0,1 1 1,-1-1-1,0 1 0,0-1 0,0 1 1,0 0-1,0-1 0,-1 1 1,1 0-1,0 0 0,-1 0 1,1-1-1,-1 1 0,0 0 1,0 0-1,0 0 0,0 0 1,0 0-1,0 0 0,0 0 1,0 0-1,-1-1 0,1 1 1,-1 0-1,0 2 0,-2 4 221,1-1 1,-1 0-1,0 0 0,0 0 0,-1-1 0,0 1 0,0-1 0,0 0 1,-7 7-1,4-7-133,1 1 1,-1-2-1,0 1 1,0-1-1,0 0 1,-1-1-1,0 1 0,0-2 1,0 1-1,0-1 1,-1 0-1,1-1 1,-1 0-1,-15 2 1,23-4-253,0 0 0,0 0 0,0 0 0,0-1 0,0 1 0,0 0 0,0 0 0,0 0 0,0-1 0,0 1 0,0-1 0,0 1 0,1-1 0,-1 1 0,0-1 0,0 1 0,0-1 0,1 0 0,-1 1 0,0-1 1,1 0-1,-1 0 0,1 1 0,-1-1 0,1 0 0,-1 0 0,1 0 0,-1 0 0,1 0 0,0 0 0,-1 0 0,1-1 0,-7-22-6379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11563,'0'0'10864,"8"13"-9621,17 35-736,-3 2-1,-2 0 0,-2 1 0,-2 1 1,10 62-1,-5-31-399,-18-75-338,0-14-551,1-14-789,-4-34-3593,0 1-3627,0 33 4505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8456,'0'0'7575,"9"2"-5915,2 1-1345,0-1 0,0-1-1,0 1 1,0-2-1,0 0 1,0 0 0,0-1-1,0 0 1,0-1-1,-1 0 1,1-1 0,0 0-1,-1 0 1,14-8 0,-13 6-244,-1-1 0,0 0 0,-1-1 1,1 0-1,8-9 0,-14 13 27,-1-1-1,0 1 1,-1 0 0,1-1-1,0 0 1,-1 0 0,0 0-1,0 0 1,0 0-1,0 0 1,-1 0 0,0 0-1,0-1 1,0 1 0,0-1-1,0-4 1,-1 8-53,0 0 0,0 0 1,0 0-1,-1 0 0,1-1 0,0 1 0,-1 1 1,1-1-1,0 0 0,-1 0 0,1 0 1,-1 0-1,1 0 0,-1 0 0,0 0 0,1 1 1,-1-1-1,0 0 0,0 0 0,1 1 1,-1-1-1,0 0 0,0 1 0,0-1 1,0 1-1,0 0 0,0-1 0,0 1 0,0 0 1,0-1-1,0 1 0,0 0 0,0 0 1,0 0-1,0 0 0,0 0 0,0 0 0,0 0 1,0 0-1,0 0 0,0 0 0,-1 1 1,-2 0 0,0-1 0,0 1 1,0 0-1,1 0 1,-1 1-1,0-1 1,1 1-1,-1 0 1,1 0-1,-5 3 0,0 3-5,1-1 0,0 1 0,1 0 0,-1 0 0,1 1-1,1 0 1,0 0 0,0 0 0,1 1 0,0-1 0,1 1-1,0 0 1,0 0 0,1 0 0,0 1 0,0 12-1,2-22-38,0 0-1,0 1 0,0-1 0,1 0 0,-1 0 0,0 1 0,0-1 0,1 0 0,-1 0 0,1 0 0,-1 0 0,1 0 0,0 0 0,-1 0 0,1 0 0,0 0 0,0 0 0,0 0 0,-1 0 0,1 0 0,0 0 0,0-1 0,0 1 0,0 0 0,1-1 0,-1 1 0,0-1 0,0 1 1,0-1-1,0 1 0,1-1 0,-1 0 0,0 0 0,0 0 0,0 1 0,1-1 0,-1 0 0,0-1 0,0 1 0,1 0 0,-1 0 0,0 0 0,0-1 0,2 0 0,4 0 16,1-1 0,-1 0 0,0-1 0,0 0 0,0 0 0,8-5 0,10-10-375,-1-1 1,0-1-1,38-42 1,-52 52 335,-9 8 23,0 1-1,0 0 1,1-1 0,-1 1 0,0 0 0,1 0-1,-1 0 1,1 0 0,-1 0 0,1 0-1,-1 1 1,1-1 0,1 0 0,-2 1 0,-1 0 0,1 0 0,-1 0 0,1 0 1,-1 0-1,1 0 0,-1 1 0,1-1 0,-1 0 0,1 0 1,-1 0-1,0 1 0,1-1 0,-1 0 0,1 0 0,-1 1 1,0-1-1,1 0 0,-1 1 0,0-1 0,1 1 0,-1-1 1,0 0-1,0 1 0,1-1 0,-1 1 0,0-1 0,0 1 1,0 0-1,2 6 30,-1 1 1,0-1-1,0 0 1,-1 16-1,0 4 124,0-24-125,0-1 0,0 0 0,1 1 1,-1-1-1,0 1 0,1-1 1,-1 0-1,1 1 0,0-1 1,0 0-1,0 1 0,0-1 0,0 0 1,0 0-1,1 0 0,-1 0 1,1 0-1,-1 0 0,1-1 0,0 1 1,0 0-1,0-1 0,0 1 1,0-1-1,0 0 0,0 0 1,0 0-1,1 0 0,-1 0 0,0 0 1,1 0-1,-1-1 0,0 1 1,1-1-1,-1 0 0,1 0 0,-1 0 1,1 0-1,-1 0 0,0 0 1,1-1-1,-1 1 0,1-1 1,-1 1-1,0-1 0,1 0 0,2-2 1,11-4 18,-1 0 1,0-1-1,0-1 1,-1 0-1,19-16 1,-24 17-54,-6 5-3,-1 1 0,1-1-1,-1 1 1,1-1 0,0 1-1,0 0 1,0 0 0,0 1-1,1-1 1,-1 1 0,0-1-1,1 1 1,-1 0 0,1 0-1,-1 0 1,5 0-1,-7 5-3,0-1 0,0 0 0,0 0 0,-1 0 0,1 1 0,-1-1 0,0 0 0,1 1 0,-2-1 0,1 0 0,-1 5 0,1-2 37,-6 85 374,6-91-394,0 1-1,0-1 1,0 0 0,0 1-1,0-1 1,0 0-1,0 0 1,1 1 0,-1-1-1,0 0 1,0 0-1,0 1 1,0-1 0,0 0-1,0 0 1,0 1-1,1-1 1,-1 0 0,0 0-1,0 1 1,0-1-1,0 0 1,1 0 0,-1 0-1,0 0 1,0 1 0,1-1-1,-1 0 1,0 0-1,0 0 1,1 0 0,-1 0-1,0 0 1,0 0-1,1 0 1,-1 0 0,0 0-1,0 0 1,1 0-1,-1 0 1,1 0 0,15-5 163,12-13 24,33-46-62,-50 50-240,1 0 1,1 1 0,0 0-1,22-15 1,-34 27 93,0 0 1,0 0-1,0 0 0,1 1 1,-1-1-1,0 0 0,1 1 1,-1-1-1,1 1 0,-1 0 1,1-1-1,-1 1 0,1 0 1,1 0-1,-3 0 13,1 0 0,0 1 1,-1-1-1,1 0 0,-1 0 0,1 1 0,-1-1 0,1 0 0,-1 1 1,1-1-1,-1 0 0,1 1 0,-1-1 0,1 1 0,-1-1 0,0 1 1,1-1-1,-1 1 0,0-1 0,1 1 0,-1-1 0,0 1 1,1 1-1,0 4 17,0 0-1,0 1 1,-1-1 0,0 1 0,-1 9 0,3 23-187,-2-39 59,0 0 0,0 1 0,0-1 0,0 0 1,0 0-1,0 1 0,0-1 0,1 0 0,-1 1 0,0-1 0,0 0 0,0 0 0,1 1 1,-1-1-1,0 0 0,0 0 0,0 1 0,1-1 0,-1 0 0,0 0 0,1 0 0,-1 1 1,0-1-1,0 0 0,1 0 0,-1 0 0,0 0 0,1 0 0,-1 0 0,0 0 0,1 0 1,-1 0-1,0 0 0,1 0 0,-1 0 0,0 0 0,1 0 0,-1 0 0,0 0 0,1 0 1,5-2-5542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12524,'0'0'11531,"78"19"-10282,-35-14-640,3-2-481,3 1-96,-6-1 0,-1-2-32,-6 2-961,-12 0-929,-9 1-769,-7-1-1024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0 110 897,'0'0'23804,"0"-3"-23746,1-2-21,0 1-1,0-1 0,0 1 0,0 0 0,0 0 0,1 0 1,3-7-1,-2 5-4,0 0 1,-1 0-1,0 0 1,0-1-1,0 1 1,-1-1-1,0 1 1,1-10-1,-14 73-182,1-7 39,10-40 126,0-1 60,0 0 1,0 1 0,1-1-1,3 18 1,-3-26-69,0 0 1,0 0 0,1 0 0,-1 0 0,0 0 0,1 1-1,-1-1 1,1 0 0,-1 0 0,1 0 0,0-1 0,-1 1-1,1 0 1,0 0 0,0 0 0,-1 0 0,1-1 0,0 1-1,0 0 1,0-1 0,0 1 0,0 0 0,0-1 0,0 1-1,0-1 1,0 0 0,1 1 0,-1-1 0,0 0 0,0 0-1,0 0 1,0 0 0,0 0 0,1 0 0,-1 0 0,0 0-1,0 0 1,0 0 0,0-1 0,0 1 0,0 0 0,0-1-1,0 1 1,0-1 0,0 1 0,0-1 0,2-1-1,4-3-74,0 0-1,0 0 1,0-1-1,-1 0 0,0 0 1,0 0-1,-1-1 1,0 0-1,0 0 0,-1 0 1,1-1-1,-1 0 0,-1 0 1,0 0-1,0 0 1,0 0-1,1-14 0,-21 51-5820,9-1 2632,7-9-1768,1-10-602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8680,'0'0'11275,"3"-8"-9716,11-27-529,-14 34-1009,0 0 0,1 0 0,-1 0 0,1 0 0,-1 0 0,1 1 0,-1-1 0,1 0 0,-1 0 0,1 0 0,0 1 0,-1-1 0,1 0 0,0 1 0,0-1 0,-1 0 0,1 1 0,0-1 0,0 1 0,0 0 0,1-1 0,12 9 380,1 24-9,-13-26-416,7 25-669,1-29 203,6-16 74,-5-1-589,0 0 0,-1-1 0,-1 0 1,0 0-1,-1-1 0,-1 0 0,9-32 0,-1-38 177,-11-6 7298,-15 106-3123,-2 9-3214,6-2 179,2 1-1,0-1 0,1 1 0,1 0 0,1 0 1,1 42-1,4-17-174,2 0 0,12 49-1,-13-70-48,-4-25-79,0 0 0,0 0-1,0 0 1,0 0 0,0 0-1,0-1 1,0 1 0,0 0-1,0 0 1,0 0 0,-1 0-1,1 0 1,0 0 0,0 0-1,0 0 1,0 0 0,0-1-1,0 1 1,0 0 0,0 0-1,0 0 1,0 0 0,0 0-1,0 0 1,0 0 0,-1 0 0,1 0-1,0 0 1,0 0 0,0 0-1,0 0 1,0 0 0,0 0-1,0 0 1,0 0 0,-1 0-1,1 0 1,0 0 0,0 0-1,0 0 1,0 0 0,0 0-1,0 0 1,0 0 0,0 0-1,-1 0 1,1 0 0,0 0-1,0 0 1,0 0 0,0 0-1,0 0 1,0 0 0,0 0 0,0 0-1,0 0 1,-1 1 0,-17-42 995,12 26-1067,-45-102 853,103 114-1463,-39 4 201,39 0-1658,55-4 1,-92 1 1493,1 0 0,0-1 1,-1-1-1,1 0 0,-1-1 0,0 0 1,26-15-1,-40 20 647,0-1 0,0 1 0,-1 0 0,1-1 0,0 1 0,0-1 0,-1 1 0,1-1 0,-1 1 0,1-1 0,0 0 1,-1 1-1,1-1 0,-1 0 0,1 1 0,-1-1 0,0 0 0,1 1 0,-1-1 0,0 0 0,1-1 0,-11-6 2169,7 7-1876,-1 0-1,1 1 0,0 0 1,0-1-1,-1 1 0,1 0 1,0 0-1,0 1 0,0-1 1,-5 2-1,2 1-95,1-1 0,0 1 0,0 1 0,0-1 0,0 1 0,0 0 0,1 0 0,0 1-1,0-1 1,-5 7 0,7-7-136,-1-1 0,1 1-1,-1-1 1,1 1-1,1 0 1,-1 0-1,0 0 1,1 0-1,0 0 1,0 0 0,0 0-1,0 0 1,1 0-1,-1 1 1,2 6-1,-1-10-67,1 0 0,0-1-1,0 1 1,0 0-1,0 0 1,0 0 0,1-1-1,-1 1 1,0-1-1,0 1 1,0-1 0,1 1-1,-1-1 1,0 1-1,0-1 1,1 0 0,-1 0-1,0 0 1,1 0-1,-1 0 1,0 0 0,3 0-1,38-2 66,-37 1-50,66-9-171,-49 6 103,1 1 0,26-1 0,-48 4 82,0 1 0,1-1 0,-1 0 0,0 1 1,0-1-1,1 0 0,-1 1 0,0 0 0,0-1 0,0 1 0,0 0 0,0 0 0,0-1 0,0 1 0,0 0 0,0 0 0,0 0 0,0 0 0,0 0 0,-1 0 0,1 0 0,0 1 0,-1-1 0,1 0 0,-1 0 0,1 1 0,-1 1 0,1-6 1059,-1-12-744,-4-92-358,5 106-8,-1 0 0,1 1 0,-1-1 0,1 0 0,-1 1 0,1-1 0,-1 0 0,1 1 1,-1-1-1,1 1 0,0-1 0,-1 1 0,1 0 0,0-1 0,-1 1 0,1 0 0,0-1 1,0 1-1,-1 0 0,1 0 0,0-1 0,0 1 0,0 0 0,-1 0 0,1 0 0,0 0 1,0 0-1,1 1 0,34-1-57,-24 0 28,17 1 24,-14 0-151,0 0-1,1-1 1,-1-1 0,23-5 0,-35 6 176,-1-1 0,1 1 1,0-1-1,-1 0 0,1 0 0,-1 0 1,0 0-1,1 0 0,-1-1 0,0 1 1,0-1-1,0 0 0,0 1 0,0-1 1,0 0-1,0 0 0,0 0 0,-1-1 1,1 1-1,-1 0 0,0-1 0,1 1 1,-1 0-1,0-1 0,-1 1 0,1-1 1,0 0-1,-1 1 0,1-1 0,-1 0 1,0-4-1,0 6 10,-1 0 1,1 1-1,0-1 0,-1 0 1,1 0-1,-1 0 0,1 0 1,-1 1-1,0-1 0,1 0 1,-1 0-1,0 1 0,0-1 1,1 1-1,-1-1 1,0 1-1,0-1 0,0 1 1,0-1-1,1 1 0,-1 0 1,0-1-1,0 1 0,0 0 1,0 0-1,0-1 1,0 1-1,0 0 0,0 0 1,0 0-1,0 1 0,0-1 1,0 0-1,-1 1 0,-2-1-5,0 0-1,0 0 1,0 1-1,1 0 1,-1 0-1,0 0 1,1 0-1,-6 3 1,5-1 17,0 1-1,0 0 1,0 0-1,0 0 1,1 0-1,0 0 1,0 1 0,0-1-1,0 1 1,1 0-1,0 0 1,0 0-1,0 0 1,1 1 0,-1-1-1,1 0 1,0 1-1,1-1 1,0 0 0,-1 1-1,2-1 1,-1 1-1,1 5 1,1-9-34,-1 0-1,0 0 1,0 0 0,1 0-1,-1 0 1,1 0 0,-1-1-1,1 1 1,0 0 0,0-1 0,0 0-1,0 1 1,0-1 0,0 0-1,0 0 1,0 0 0,0 0-1,0-1 1,1 1 0,-1-1 0,0 1-1,1-1 1,-1 0 0,0 1-1,1-1 1,2-1 0,2 2-580,-1-1 1,1-1-1,0 1 1,0-1-1,0 0 1,-1-1-1,1 1 0,8-4 1,-8 0-1154,1 1 0,-1-1 0,0 0 0,0 0 0,10-12 0,7-10-9852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17617,'-2'1'444,"0"-1"1,0 0-1,-1 1 0,1-1 1,0 1-1,0-1 1,0 1-1,0 0 0,0 0 1,0 0-1,0 0 1,-2 2-1,-17 23 1113,20-25-1565,1 0 0,-1 0 0,1 0 0,-1 0-1,1 0 1,0 0 0,-1 0 0,1 1 0,0-1 0,0 0 0,0 0 0,0 0 0,0 1 0,0-1 0,0 0 0,0 0 0,0 0 0,1 1 0,-1-1 0,0 0 0,1 0 0,-1 0 0,1 0 0,-1 0 0,1 0 0,0 0 0,-1 0-1,1 0 1,0 0 0,0 0 0,0 0 0,-1 0 0,1 0 0,0-1 0,0 1 0,0 0 0,0-1 0,1 1 0,-1-1 0,0 1 0,0-1 0,0 0 0,0 1 0,0-1 0,1 0 0,-1 0 0,0 0 0,3 0 0,44 2-1004,14 0 910,-58-2 117,-1 1-1,0-1 0,1 1 1,-1 0-1,0 0 0,1 0 1,-1 0-1,0 1 0,0-1 0,0 1 1,0 0-1,0 0 0,3 3 1,-5-5 58,-1 1 0,1 0 0,0 0 1,-1-1-1,1 1 0,0 0 0,-1 0 0,1 0 1,-1 0-1,1 0 0,-1 0 0,0 0 1,1 0-1,-1 0 0,0 0 0,0 0 1,0 0-1,1 1 0,-1-1 0,0 0 0,-1 0 1,1 0-1,0 0 0,0 0 0,0 0 1,-1 0-1,0 2 0,0-1 40,-1 0-1,1 1 1,-1-1 0,0 0-1,0 0 1,0 0-1,0 0 1,0 0 0,0 0-1,-4 2 1,-5 2 120,1 0 1,-1-1-1,-22 7 0,17-8-592,1 0 0,-1-2 0,0 1 0,0-2 0,0 0 0,-24-3 0,22 0-1977,0 0 0,0-2 1,-17-5-1,-29-12-10951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17232,'0'0'4485,"76"-29"-2083,-28 14-1121,3 5-768,9-2-481,-2 4-609,-1-4-1921,-7-1-3972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16015,'0'0'6278,"9"75"-5285,2-30-513,-1 3-319,3-1-129,-3-4 0,4-5-160,0-12-481,-5-5-256,2-13 128,-9-8 65,-2-16-2307,-16-7-1954,-2-8-448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7815,'0'0'2904,"0"-9"-101,0-30 69,0 37-2654,1 0 0,-1 0 0,1 0 0,-1 1 0,1-1 0,0 0 0,0 0 0,0 0 0,0 1 0,0-1 0,0 0 0,0 1 0,1-1 0,-1 1 0,1-1 0,-1 1 0,1 0 0,-1 0 0,4-2 0,35-15 1795,-30 15-1451,5-3-204,109-36 1912,-109 38-3198,0 1 0,0 1 0,25-1 0,-49 11-10133,-7 0 3336</inkml:trace>
  <inkml:trace contextRef="#ctx0" brushRef="#br0" timeOffset="1">83 174 12172,'0'0'10986,"73"5"-9417,-36-24-383,2-1-578,0 0-544,-4 6-64,-8 4-705,-7 7-864,-10 3-353,-10 13-5477,-16 5 224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10794,'0'0'9449,"46"-10"-9000,-17-10-385,3 0-1698,-2 1-4067,-7 2-4101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4837,'0'0'10933,"10"-6"-8216,-3 1-2478,1 0 1,-1 1 0,1 1-1,0-1 1,0 1 0,12-3-1,-18 6-172,0-1 0,0 1 0,1 0-1,-1 0 1,0 0 0,0 0 0,0 0 0,1 0-1,-1 1 1,0-1 0,0 1 0,0-1-1,0 1 1,0 0 0,0 0 0,0 0-1,0 0 1,0 0 0,0 0 0,0 1-1,-1-1 1,1 1 0,0-1 0,-1 1 0,0 0-1,1-1 1,-1 1 0,0 0 0,0 0-1,0 0 1,0 0 0,0 0 0,0 0-1,0 0 1,-1 0 0,1 4 0,6 33 3152,-7-38-2504,0-12 588,-11-136-639,10 139-661,1 8-8,0-1 1,0 1-1,1 0 0,-1-1 1,0 1-1,0 0 0,0 0 1,1-1-1,-1 1 0,0 0 0,0 0 1,1-1-1,-1 1 0,0 0 1,1 0-1,-1 0 0,0-1 1,1 1-1,-1 0 0,0 0 1,1 0-1,-1 0 0,0 0 1,1 0-1,-1 0 0,1 0 0,-1 0 1,0 0-1,1 0 0,-1 0 1,0 0-1,1 0 0,-1 0 1,0 0-1,1 0 0,-1 1 1,0-1-1,1 0 0,-1 0 1,0 0-1,1 0 0,-1 1 1,0-1-1,1 1 0,17 6-222,-9-2 213,1-1 0,0 0 0,0-1-1,0 0 1,0 0 0,0-1 0,1-1-1,-1 1 1,1-2 0,-1 1 0,0-2 0,19-1-1,-25 1 17,1-1 0,-1 1-1,0 0 1,1-1 0,-1 0-1,0 0 1,0 0 0,0-1-1,0 0 1,0 1 0,-1-1-1,1 0 1,-1-1 0,0 1-1,0-1 1,0 1 0,0-1-1,-1 0 1,1 0 0,-1 0-1,0 0 1,0 0 0,-1-1-1,1 1 1,-1-1 0,0 1-1,0-1 1,0 1-1,-1-1 1,0-7 0,-3-9 48,-6 17-261,8 4 194,-1 1-1,1 0 1,0 0 0,0 0 0,0 0 0,0 0 0,0 0-1,0 0 1,0 0 0,0 1 0,0-1 0,1 0-1,-1 0 1,0 1 0,1-1 0,-1 0 0,1 1-1,-1-1 1,1 1 0,0-1 0,-1 3 0,-1 7-5,1 1 1,0 0 0,0-1-1,1 1 1,0 0 0,3 16-1,-2-26 26,-1 0 0,1 1 0,0-1 0,-1 1 0,1-1 0,1 0 0,-1 0 0,0 0 0,0 1 0,1-1 0,-1 0 0,1-1 0,0 1 0,0 0 0,-1 0 0,1-1 0,0 1 0,0-1 0,1 1 0,-1-1 0,0 0 0,0 0 0,1 0 0,-1 0 0,0-1 0,1 1 0,-1 0 0,1-1 0,-1 0 0,1 0 0,-1 1 0,1-2 0,-1 1 0,1 0 0,3-1 0,1-1 18,0 0-1,0 0 0,0-1 1,-1 0-1,1 0 0,-1 0 1,0-1-1,0 0 0,0 0 1,0-1-1,-1 1 0,0-1 1,9-11-1,2-2 16,-2-1 1,24-39-1,-24 30 16,-3 6-105,-10 23 53,0 0 0,-1 0 0,1 0 1,0 0-1,-1 0 0,1 0 0,-1 0 0,0 0 1,1 0-1,-1 0 0,0 1 0,0-1 0,0 0 0,0 0 1,0 0-1,0 1 0,0-1 0,0 0 0,0 0 1,0 0-1,-1 2 0,-1 99 159,2-101-186,0-1 0,0 1 0,0-1 0,1 1 0,-1-1 0,0 0 0,0 1 0,0-1 0,0 1 0,1-1 0,-1 0 0,0 1 0,0-1 0,1 0-1,-1 1 1,0-1 0,0 0 0,1 0 0,-1 1 0,0-1 0,1 0 0,-1 0 0,1 1 0,-1-1 0,0 0 0,1 0 0,-1 0 0,1 0 0,-1 0 0,0 1 0,1-1 0,-1 0 0,1 0 0,-1 0-1,1 0 1,-1 0 0,1-1-125,0 1-1,-1 0 0,1 0 1,-1 0-1,1 0 0,-1 0 1,1-1-1,0 1 0,-1 0 1,1 0-1,-1-1 0,1 1 1,-1 0-1,0-1 1,1 1-1,-1-1 0,1 1 1,-1 0-1,0-1 0,1 1 1,-1-1-1,0 1 0,1-1 1,-1 1-1,0-1 0,0 1 1,1-2-1,0-14-3911,-1-5-3378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16496,'0'0'5445,"55"32"-5862,-27-24-1536,6-3-1475,-4-2-2273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68 16784,'0'0'4714,"-4"8"-3695,-1 1-663,1-1 0,1 1-1,0 0 1,0 0 0,-2 13-1,4-18-297,1 0-1,-1 1 0,1-1 1,0 0-1,0 0 0,0 1 1,1-1-1,0 0 0,0 0 1,0 1-1,0-1 0,0 0 0,1 0 1,0-1-1,0 1 0,0 0 1,3 4-1,11 12-208,-1 0 0,-1 1-1,13 26 1,-22-36 138,-1 1-1,1-1 1,-2 1-1,0 0 1,0 0-1,-1 0 1,0 0-1,-1 19 1,-1-20 24,0 0 1,-1 0-1,-1 0 0,0 0 0,-6 19 1,8-28 22,-1 1 1,0-1 0,0 0-1,0 0 1,0 0 0,0 0-1,0 0 1,0 0 0,-1 0-1,1 0 1,-1 0 0,0 0-1,1-1 1,-1 1 0,0-1-1,0 1 1,0-1 0,0 0-1,0 0 1,0 0 0,0 0-1,0 0 1,-1 0 0,1-1-1,0 1 1,0-1 0,-1 1-1,1-1 1,0 0 0,-1 0-1,1 0 1,0 0 0,-1 0-1,-2-1 1,3 0-25,-1 0 0,1 0 0,-1-1-1,1 1 1,-1-1 0,1 1 0,0-1 0,0 0-1,0 0 1,0 0 0,0 0 0,0 0 0,0 0-1,1-1 1,-1 1 0,1-1 0,-1 1 0,1-1-1,0 1 1,0-1 0,0 0 0,1 1 0,-1-1-1,0 0 1,1-4 0,-3-10-229,2-1-1,0-32 1,1 34-56,1 1 204,1 0-1,0-1 1,1 1-1,1 0 1,0 1 0,1-1-1,0 1 1,1 0-1,1 0 1,0 0-1,1 1 1,1 0 0,0 1-1,0 0 1,2 0-1,-1 1 1,1 0-1,1 1 1,0 1 0,13-10-1,-23 19 97,-1-1-1,0 0 0,0 1 1,1-1-1,-1 1 1,0-1-1,1 1 1,-1 0-1,1 0 1,-1-1-1,0 1 0,1 0 1,-1 0-1,1 0 1,-1 0-1,0 1 1,1-1-1,-1 0 1,1 1-1,-1-1 0,0 1 1,0-1-1,1 1 1,-1-1-1,0 1 1,0 0-1,1 0 0,-1 0 1,0 0-1,0-1 1,0 2-1,0-1 1,0 0-1,-1 0 1,1 0-1,0 0 0,0 0 1,-1 1-1,1-1 1,0 3-1,0-2 11,0 0-1,1 0 1,-1 0-1,0 0 1,1 0-1,-1-1 1,1 1-1,0 0 1,0-1 0,-1 1-1,1-1 1,0 0-1,0 1 1,0-1-1,0 0 1,1 0-1,-1-1 1,0 1-1,0 0 1,1-1-1,2 1 1,1-2-6,-1 0 1,0 0-1,0-1 1,0 0-1,0 0 1,-1 0-1,1 0 1,-1-1-1,1 0 1,-1 0-1,0 0 1,0-1-1,0 1 1,0-1-1,-1 0 1,5-6-1,-1 2-9,-1 0 1,-1 0-1,1 0 0,-1 0 0,-1-1 0,0 0 1,0 0-1,3-12 0,-7 22 230,-3 7 23,1 0-1,1 0 1,-1 0-1,2 1 1,-1 12-1,1-19-269,0 0-1,0-1 0,0 1 0,1 0 0,-1-1 1,1 1-1,-1 0 0,1-1 0,-1 1 0,1 0 1,0-1-1,0 1 0,0-1 0,0 0 0,0 1 1,0-1-1,0 0 0,2 3 0,-1-4 8,1 1 0,-1 0 0,0 0 0,0-1 0,0 1 0,1-1-1,-1 0 1,0 1 0,0-1 0,1 0 0,-1-1 0,0 1 0,0 0 0,1-1-1,-1 1 1,0-1 0,0 1 0,0-1 0,4-2 0,1 0-40,0-1 0,0 0 0,-1-1 0,1 1-1,-1-1 1,0 0 0,-1-1 0,7-7 0,43-57-639,-40 51 530,-14 18 81,-1 18-12,-6 30 339,4-39-340,1 1 0,0-1 0,0 0-1,1 1 1,0-1 0,2 15 0,6-32-8535,-7-9 2061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11627,'0'0'10986,"54"43"-9288,-18-39-577,4 0-737,5-3-320,-3-1-31,-1 0-258,-7 0-1761,-8-1-2338,-1-9-7271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9865,'0'0'10250,"54"54"-12108,-30-48-192,5 0-1889,-5-4-898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9833,'0'0'14921,"0"9"-14307,0 41-203,0-49-412,0-1 0,1 1-1,-1 0 1,1 0 0,-1-1 0,1 1 0,0 0-1,-1-1 1,1 1 0,0-1 0,-1 1-1,1-1 1,0 1 0,-1-1 0,1 0 0,0 1-1,0-1 1,0 0 0,-1 1 0,1-1-1,0 0 1,0 0 0,0 0 0,0 0 0,-1 0-1,3 0 1,29 2-450,-27-2 332,-1 0 101,9 0-166,-1 1-1,1 0 1,18 4-1,-29-5 208,0 1 0,0-1 0,0 1 0,0-1 0,0 1 0,0 0 0,0 0-1,0 0 1,0 0 0,0 0 0,-1 0 0,1 0 0,0 1 0,-1-1-1,1 0 1,-1 1 0,0 0 0,1-1 0,-1 1 0,0 0 0,0-1 0,0 1-1,0 0 1,0 0 0,0 0 0,-1 0 0,1 0 0,-1 0 0,1 4-1,-1-3 47,-1-1-1,0 1 0,0-1 0,0 1 0,0-1 0,0 1 1,-1-1-1,1 0 0,0 0 0,-1 0 0,0 1 0,0-1 1,0-1-1,1 1 0,-2 0 0,1 0 0,0-1 0,0 1 1,0-1-1,-1 0 0,1 0 0,-1 0 0,1 0 0,-1 0 1,1 0-1,-4 0 0,-3 2-258,0-1 1,0 0-1,0 0 0,-1-1 0,1 0 1,-13-1-1,14-3-3504,-1-6-2600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11371,'0'0'2439,"5"-11"6,-2 3-2002,1 0 0,0 1 0,1 0 0,-1-1-1,1 1 1,7-7 0,-9 12-296,-1-1 0,1 1 0,-1 0 0,1-1 0,0 1 0,0 1 0,0-1 0,0 0 0,1 1 0,-1 0 0,0-1 0,0 1 0,1 0 0,-1 1 0,1-1 0,-1 1 0,1-1 0,-1 1 0,1 0 0,-1 1 0,1-1 0,5 2 0,-8-2-138,1 1 0,0 0 0,0 0 0,-1 0 0,1 0 0,0 0 0,-1 1 0,0-1-1,1 0 1,-1 1 0,0-1 0,1 1 0,-1-1 0,0 1 0,0 0 0,0-1 0,0 1 0,-1 0 0,1 0 0,0 0-1,-1-1 1,1 1 0,-1 0 0,0 0 0,0 0 0,0 2 0,1 63 165,-2-45-92,-4 73 8,22-102 215,3-14-121,-1 0 1,-1-2 0,0 0 0,-2-1 0,-1 0 0,14-31-1,-17 34-68,-12 21-119,0 0 1,0 1-1,0-1 0,0 0 1,0 0-1,0 1 1,0-1-1,0 0 0,0 0 1,0 1-1,0-1 0,0 0 1,0 1-1,0-1 0,0 0 1,0 0-1,1 0 1,-1 1-1,0-1 0,0 0 1,0 0-1,0 1 0,1-1 1,-1 0-1,0 0 1,0 0-1,0 0 0,1 1 1,-1-1-1,0 0 0,0 0 1,1 0-1,-1 0 0,0 0 1,0 0-1,1 0 1,-1 0-1,0 0 0,1 0 1,-1 0-1,0 0 0,0 0 1,1 0-1,-1 0 0,0 0 1,0 0-1,1 0 1,-1 0-1,0 0 0,1 0 1,-1 0-1,0 0 0,0 0 1,0-1-1,1 1 0,-1 0 1,0 0-1,0 0 1,1-1-1,-1 1 0,0 0 1,0 0-1,0 0 0,0-1 1,1 1-1,5 35-98,-4-22 130,0-4-27,1 0 1,0 0-1,0-1 0,0 1 0,1-1 0,0 0 0,1 0 0,7 10 0,-11-17 34,1 1 0,0 0 0,-1 0 0,1-1 0,0 1 0,0 0 1,0-1-1,0 0 0,1 0 0,-1 0 0,0 1 0,0-2 0,1 1 0,-1 0 1,1 0-1,-1-1 0,1 0 0,-1 1 0,0-1 0,1 0 0,-1 0 0,1 0 0,-1-1 1,1 1-1,-1 0 0,1-1 0,-1 0 0,0 0 0,1 1 0,-1-1 0,0-1 1,0 1-1,1 0 0,-1 0 0,3-4 0,9-6 177,0-1-1,-1 0 1,0-2 0,-1 1 0,-1-1-1,0-1 1,-1 0 0,-1 0-1,0-1 1,-1 0 0,0-1 0,4-17-1,-13 43-205,1-1-1,0 1 1,0 0-1,1 0 1,2 10-1,-2-16-10,-1 0-1,1 0 1,-1 1 0,1-1-1,0 0 1,0 0 0,1 0-1,-1 0 1,1 0-1,-1 0 1,1 0 0,0 0-1,0-1 1,0 1 0,0-1-1,1 0 1,-1 1 0,1-1-1,-1 0 1,1 0-1,0 0 1,0-1 0,0 1-1,0-1 1,4 2 0,-1-2-263,0 0 0,0-1 0,0 1 0,0-1 0,0-1 1,0 1-1,11-3 0,-12 2-650,1-1 0,-1 0 0,0 0 0,0 0 0,0 0-1,0-1 1,0 0 0,6-5 0,18-18-11121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22 426 9641,'0'0'6609,"-4"9"-4036,-14 25-891,18-27 121,10-10-998,12-11 217,18-25 38,-1-1 0,64-88 0,-88 106-1000,0 0 1,-2-1 0,-1 0 0,-1-1-1,0-1 1,-2 0 0,-1 0-1,6-37 1,-19 130-82,2 1-1,8 77 1,-4-141 34,0 0-1,0 0 1,1 0 0,0-1-1,0 1 1,0 0 0,0-1-1,1 1 1,0-1 0,0 0-1,0 0 1,0 0 0,5 4-1,-3-3-725,-1-1 0,0 1 0,0 1-1,-1-1 1,1 1 0,3 7 0,-6-3-2516,-12-7-11047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16207,'0'0'7111,"73"-30"-6663,-31 22-383,3-4-33,-3 2-1025,-3-2-2691,0 1-5220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4 229 11787,'0'0'9465,"-1"-10"-8120,0-3-963,0-1 0,0 0-1,2 0 1,0 0 0,0 1 0,1-1-1,1 0 1,0 1 0,10-26-1,-11 35-367,0 0-1,0 0 1,1 0-1,-1 0 1,1 1-1,0-1 1,0 1-1,0 0 1,1 0-1,-1 0 1,1 0-1,0 1 1,-1-1-1,1 1 1,0 0-1,5-2 1,-6 4-10,-1-1 1,1 1 0,0 0-1,-1 0 1,1 0-1,0 0 1,-1 0 0,1 0-1,-1 1 1,1-1-1,0 1 1,-1 0 0,1 0-1,-1 0 1,0 0-1,1 0 1,-1 0 0,0 1-1,0-1 1,1 1-1,-1 0 1,-1-1 0,1 1-1,0 0 1,0 0 0,-1 0-1,1 0 1,2 5-1,-1-1 73,0-1 0,0 1 0,0 0 0,-1 0 0,0 0 0,0 0 0,-1 0 0,0 0 0,0 1 0,0-1 0,-1 0 0,0 12 0,-1-3 159,-1 0-1,-1 0 1,0-1-1,-7 18 0,7-16-473,13-28-1356,12-27-5788,-10 12-1565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19667,'0'0'8392,"37"61"-8168,-33-32-128,1 2-64,-1-3 0,-3 0-128,3-2-705,-4-2-672,0-2-673,0-1-129,0-6-447,-5-5-1410,-8-3-1409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10634,'0'0'4111,"-1"-11"-615,2-34-432,0 43-2832,-1-1-1,1 0 0,0 0 0,0 1 0,1-1 0,-1 1 0,1-1 1,-1 1-1,1-1 0,0 1 0,0 0 0,0 0 0,0 0 0,0 0 1,0 0-1,0 0 0,1 1 0,-1-1 0,1 1 0,-1-1 0,6-1 1,2-1 250,1 0 0,-1 1 1,20-3-1,-24 5-441,0 0-1,-1 0 1,1 0-1,0 1 1,0 0 0,-1 0-1,1 0 1,0 1-1,-1 0 1,1 0-1,0 1 1,5 1 0,-9-1-40,0-1 0,0 1 0,-1 0 0,1-1 0,0 1 0,-1 0 0,1 0 0,-1 0 0,1 0 1,-1 0-1,0 1 0,0-1 0,0 0 0,0 0 0,-1 1 0,1-1 0,0 1 0,-1-1 1,0 0-1,0 1 0,1-1 0,-1 1 0,-1-1 0,1 1 0,0-1 0,-1 1 0,1-1 0,-1 1 1,-1 3-1,0 1 34,-1 0 0,0 0 0,0 0 0,0 0 0,-1-1 0,0 1 0,0-1 0,-1 0 0,-7 8 0,-11 16 319,61-27-316,-24-4-225,0 2 1,0 0 0,0 0-1,0 1 1,0 1 0,18 5-1,-29-7 161,0 0 0,0 1-1,-1-1 1,1 1 0,0-1-1,-1 1 1,1 0 0,-1 0-1,1 0 1,-1 0 0,0 1-1,0-1 1,0 1 0,0-1-1,-1 1 1,1-1 0,0 1-1,-1 0 1,0 0 0,0 0-1,0 0 1,0 0 0,0 0-1,-1 0 1,1 0 0,-1 0-1,0 0 1,0 0 0,0 1-1,0-1 1,-1 0 0,1 0-1,-1 0 1,-1 6 0,-1-2 185,0-1 1,0 1-1,0-1 1,-1 1-1,0-1 0,0 0 1,-1 0-1,1 0 1,-1-1-1,-1 0 1,1 0-1,-1 0 1,-10 6-1,8-5 74,-1 0 0,-1 0 0,1-1 0,-1-1 0,0 1 0,0-2 0,0 1 0,-18 2 0,26-5-280,-1-1 0,0 1-1,1-1 1,-1 0 0,0 0 0,1 0-1,-1 0 1,0-1 0,0 1 0,1-1-1,-1 1 1,1-1 0,-1 0 0,1 0-1,-1 0 1,1 0 0,-1-1 0,1 1-1,0-1 1,0 1 0,0-1 0,0 0-1,0 0 1,0 0 0,0 0 0,-1-3-1,1 2-661,1 0-1,0 0 0,0-1 1,0 1-1,0 0 1,1-1-1,-1 1 0,1-1 1,0 1-1,0-1 0,0 1 1,0-1-1,2-5 0,2-6-5776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14542,'57'-3'985,"84"-15"1,-45 4-726,67-5-200,480-38 1706,-609 55-1592,-24 0-131,0 1 1,0 1 0,0 0 0,0 0 0,0 1 0,19 4-1,-28-4-125,0-1-1,0 1 0,-1-1 0,1 1 1,0-1-1,-1 1 0,1 0 0,0-1 1,-1 1-1,1 0 0,-1 0 0,0-1 1,1 1-1,-1 0 0,1 0 0,-1-1 1,0 1-1,0 0 0,1 0 0,-1 0 1,0 0-1,0 0 0,0-1 0,0 1 1,0 0-1,0 0 0,0 0 1,0 0-1,0 0 0,-1 0 0,1-1 1,0 1-1,-1 0 0,1 0 0,0 0 1,-1-1-1,1 1 0,-1 0 0,1-1 1,-1 1-1,1 0 0,-1-1 0,0 2 1,-12 1-4339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84 3812,'0'0'8610,"4"-9"-5177,14-28-785,-17 36-2547,-1 0 0,0 0 1,1 0-1,-1-1 0,0 1 0,0 0 0,0 0 1,1 0-1,-1 0 0,0 0 0,0 0 1,-1 0-1,1 0 0,0 0 0,0 0 1,0 0-1,-1 0 0,1 0 0,-1 0 1,1 0-1,0 0 0,-1 0 0,0 0 0,1 0 1,-1 0-1,0 0 0,1 0 0,-1 1 1,0-1-1,0 0 0,0 1 0,1-1 1,-1 0-1,0 1 0,0-1 0,0 1 1,0-1-1,0 1 0,0 0 0,0 0 0,0-1 1,-1 1-1,1 0 0,0 0 0,0 0 1,0 0-1,-2 0 0,-4-1 67,0 1 0,0 0 0,0 0 0,0 0 0,-10 3 0,7 1-127,0 0 1,1 1-1,0 0 0,0 0 1,0 1-1,0 1 1,1-1-1,0 1 1,1 1-1,-1-1 1,1 1-1,1 0 0,-1 1 1,2 0-1,-1 0 1,1 0-1,0 1 1,1-1-1,0 1 0,-4 18 1,8-25-32,-1-1 0,1 0 0,0 0 0,0 0 1,0 1-1,0-1 0,0 0 0,0 0 0,0 0 0,1 1 0,-1-1 0,1 0 1,0 0-1,0 0 0,0 0 0,0 0 0,0 0 0,0 0 0,0 0 1,0-1-1,3 4 0,-1-3 7,0 0-1,0 0 1,1 0 0,-1 0 0,0 0 0,1-1-1,-1 0 1,1 0 0,-1 0 0,1 0 0,-1 0 0,5 0-1,4 0 38,1-1 0,-1 0-1,1-1 1,-1 0-1,1-1 1,23-7 0,-26 6-40,-1-1 1,1 0 0,-1-1-1,0 0 1,0 0-1,0-1 1,15-13 0,-22 17 3,1 0 1,0-1-1,-1 0 0,0 0 1,1 1-1,-1-1 1,0 0-1,-1-1 0,1 1 1,0 0-1,-1 0 1,0-1-1,0 1 0,0-1 1,0 1-1,0-1 1,-1 0-1,0 1 0,1-1 1,-1 1-1,-1-1 1,1 0-1,0 1 0,-1-1 1,0 1-1,-2-7 1,2 8-12,-1-1 1,0 0 0,0 1 0,0 0-1,-1-1 1,1 1 0,0 0 0,-1 0-1,1 0 1,-1 1 0,0-1 0,0 0-1,1 1 1,-1 0 0,0 0 0,0 0-1,0 0 1,0 0 0,-1 1 0,1-1-1,-3 1 1,-8-2-89,1 1-1,0 1 1,-23 1 0,17 7-1449,20 4-2109,0-10 2960,0 0 0,1 0 0,0 0 0,-1-1 0,1 1 0,0-1 0,0 1 0,0-1 0,0 0 0,0 1 0,0-1 0,0 0 0,3 1 0,17 2-5813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14478,'135'8'5487,"67"-10"-4239,-56 0-1118,-145 2-152,-1 0 0,0 0 1,0 0-1,1 0 0,-1 0 1,0 0-1,0 0 0,1 0 1,-1 0-1,0 0 0,0 1 1,1-1-1,-1 0 0,0 0 1,0 0-1,1 0 0,-1 0 1,0 1-1,0-1 0,0 0 0,1 0 1,-1 0-1,0 1 0,0-1 1,0 0-1,0 0 0,0 1 1,0-1-1,1 0 0,-1 0 1,0 1-1,0-1 0,0 0 1,0 0-1,0 1 0,0-1 1,0 0-1,0 1 0,0-1 0,0 0 1,0 0-1,0 1 0,0-1 1,-1 0-1,1 0 0,0 1 1,0-1-1,0 0 0,0 0 1,0 1-1,0-1 0,-1 0 1,1 0-1,0 0 0,0 1 0,0-1 1,-1 0-1,1 0 0,0 0 1,-1 1-1,-12 12-2162,-24-2-4089,18-8 1949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15631,'0'0'8840,"-7"65"-7270,-3-36-609,-1-1-449,4 2-288,2-1-128,3-4-64,2-2-32,0-4-576,7-4-737,0-5-1058,4-9-1152,-2-1-2242,-1-3-6503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15214,'0'0'7725,"-8"4"-7559,-2 1-41,1 0 1,0 1 0,1 0 0,-1 0 0,1 1 0,0 0 0,1 1 0,-1-1 0,-7 13-1,11-15-2,0 0 0,1 0 0,0 1 0,0-1 0,0 1-1,1-1 1,0 1 0,0 0 0,0 0 0,1 0 0,0 0-1,0 0 1,0 0 0,1 0 0,0 1 0,0-1 0,1 0-1,-1 0 1,3 8 0,-1-10-95,0 1 0,1-1-1,-1-1 1,1 1 0,0 0 0,0-1 0,0 1-1,0-1 1,1 0 0,-1 0 0,1 0-1,0-1 1,0 1 0,0-1 0,0 0 0,0 0-1,1 0 1,-1-1 0,1 1 0,-1-1-1,7 1 1,-1 0 0,1 0-1,0-1 1,0 0 0,0 0-1,0-1 1,0-1-1,0 0 1,11-2 0,-21 3-15,1-1 0,0 1 0,-1 0 0,1 0 0,0-1 0,-1 1 0,1-1 0,-1 0 0,1 1 1,-1-1-1,1 0 0,-1 0 0,1 0 0,-1 0 0,0 0 0,0 0 0,1 0 0,-1 0 0,0 0 1,0-1-1,0 1 0,0-1 0,0 1 0,-1 0 0,1-1 0,0 0 0,-1 1 0,1-1 1,-1 1-1,1-1 0,-1 0 0,0 1 0,0-1 0,0 0 0,0 1 0,0-1 0,0 0 0,0-1 1,-1 1 35,0-1 1,-1 0 0,1 1 0,0 0 0,-1-1 0,1 1 0,-1 0 0,0 0 0,0 0 0,0 0 0,0 0 0,0 0 0,0 1 0,0-1 0,-1 0 0,1 1 0,-1 0 0,1 0 0,-1 0 0,1 0 0,-1 0 0,-3 0 0,-9-2 1,0 1-1,0 0 1,-30 1 0,39 1-56,1 1 0,0-1 0,0 1 0,0 0 0,0 0 0,0 0 0,0 1 0,0-1 0,0 1 0,0 1 0,1-1 0,-1 1 0,1-1 0,-8 8 0,11-10-43,0 1-1,0 0 1,1 0 0,-1 0 0,1 0 0,-1 0-1,0 0 1,1 0 0,0 0 0,-1 0-1,1 0 1,0 0 0,-1 0 0,1 0 0,0 0-1,0 0 1,0 1 0,0-1 0,0 0 0,0 0-1,0 0 1,0 0 0,1 0 0,-1 0-1,0 0 1,1 0 0,-1 0 0,1 0 0,-1 0-1,1 0 1,-1 0 0,1 0 0,0 0-1,-1 0 1,1 0 0,0-1 0,0 1 0,0 0-1,-1-1 1,1 1 0,0 0 0,0-1 0,0 1-1,0-1 1,0 1 0,0-1 0,0 0-1,2 1 1,8 4-1683,1 0 0,-1-1 0,17 3 0,-19-5-540,27 8-8560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9513,'0'0'13805,"45"0"-13196,-3 0-225,-1 3-352,5-2 0,-2 2-160,0-3-1249,-6 0-1282,-15 0-1441,-13 0-2146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10154,'0'0'8776,"62"26"-8135,-12-26-449,5-1-128,1-8-801,5-2-2434,-10 0-2274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9257,'0'0'8029,"-8"-6"-6940,6 4-1053,-1 0 1,1 0-1,-1 0 1,0 0 0,1 0-1,-1 1 1,0 0-1,0-1 1,0 1-1,0 0 1,0 0-1,-1 1 1,1-1 0,0 0-1,0 1 1,0 0-1,-1 0 1,1 0-1,0 0 1,0 1-1,0-1 1,-1 1 0,1 0-1,0 0 1,0 0-1,0 0 1,0 0-1,0 1 1,0-1 0,1 1-1,-1 0 1,-4 4-1,-4 3 246,1 0 1,0 1-1,1 0 0,0 1 1,0 0-1,2 0 0,-1 1 1,1-1-1,-6 18 0,11-26-209,1 1 0,-1 0 0,1 0-1,0 0 1,1-1 0,-1 1 0,1 0-1,-1 0 1,1 0 0,0 0 0,1 0 0,-1 0-1,1 0 1,0 0 0,1 5 0,0-6-62,0 0 0,-1 0 0,2 0 0,-1 0-1,0-1 1,0 1 0,1-1 0,0 0 0,-1 1 0,1-1 0,0 0 0,0-1 0,0 1 0,0-1 0,0 1 0,1-1 0,-1 0 0,0 0 0,1 0 0,5 0 0,-2 1 31,1-1 1,-1 0-1,1 0 1,0-1 0,-1 0-1,1 0 1,-1-1 0,13-3-1,-18 4 12,0-1 0,0 1 0,1-1 0,-1 0 0,0 0 0,0 0 0,0 0-1,0 0 1,-1-1 0,1 1 0,0 0 0,0-1 0,-1 0 0,1 1 0,-1-1-1,1 0 1,-1 0 0,0 0 0,0 0 0,0 0 0,0 0 0,0 0 0,0 0 0,0 0-1,-1 0 1,1 0 0,-1-1 0,0 1 0,0 0 0,1 0 0,-1-1 0,-1-2 0,1 3-44,-1 0 1,0 0 0,0 0 0,0 0 0,0 0 0,0 1 0,0-1 0,0 0-1,0 1 1,-1-1 0,1 0 0,-1 1 0,1 0 0,-1-1 0,1 1 0,-1 0-1,0 0 1,0 0 0,0 0 0,0 0 0,0 0 0,1 0 0,-1 1 0,-1-1-1,1 1 1,0 0 0,0-1 0,-2 1 0,-6-2-427,0 1 1,-1 0 0,1 1-1,-15 1 1,25-1 357,0 0 0,-1 0-1,1 0 1,0 0 0,-1 0 0,1 0 0,0 0 0,-1 0 0,1 0-1,0 0 1,-1 0 0,1 0 0,0 0 0,-1 0 0,1 0 0,0 0-1,-1 1 1,1-1 0,0 0 0,-1 0 0,1 0 0,0 1 0,-1-1-1,1 0 1,0 0 0,0 0 0,-1 1 0,1-1 0,0 0-1,0 1 1,0-1 0,0 0 0,-1 1 0,1-1 0,0 0 0,0 1-1,0-1 1,0 0 0,0 1 0,0-1 0,0 0 0,0 1 0,0-1-1,0 0 1,0 1 0,0-1 0,0 0 0,0 1 0,0-1 0,0 0-1,0 1 1,0-1 0,0 0 0,1 1 0,15 12-3647,6-9 27,5-3-1260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40 13100,'0'0'8504,"-11"3"-8028,-1 0-342,1 1 0,-1 0 0,1 1 0,0 0 0,0 1 0,-11 8 0,19-12-100,0 0 1,0 0 0,0 0-1,0 0 1,0 0 0,0 1-1,1 0 1,-1-1 0,1 1-1,0 0 1,0 0 0,0 0-1,0 1 1,0-1 0,0 0-1,1 1 1,0-1 0,0 1-1,0-1 1,0 1-1,0 0 1,1-1 0,0 1-1,0 0 1,0 0 0,0-1-1,0 1 1,2 6 0,-1-8-22,1 0-1,-1 0 1,0 0 0,1 0 0,0-1 0,0 1 0,-1 0 0,1-1-1,0 0 1,0 1 0,0-1 0,0 0 0,0 0 0,1 0 0,-1 0-1,0-1 1,0 1 0,1 0 0,-1-1 0,0 0 0,1 1 0,3-1-1,57-2 173,-57 1-153,0-1 0,-1 0 0,1 0 0,-1-1 0,1 1 0,-1-1 0,0-1 0,0 1 0,0-1-1,-1 1 1,1-1 0,-1-1 0,0 1 0,0-1 0,0 1 0,-1-1 0,1 0 0,-1 0 0,0-1 0,-1 1 0,1-1 0,-1 1 0,1-8-1,-1 10-21,-1 0-1,0 0 1,-1 0-1,1-1 1,0 1-1,-1 0 1,0 0-1,0-1 1,0 1-1,0 0 1,-1 0-1,1-1 1,-1 1-1,1 0 1,-1 0-1,0 0 1,-1 0-1,1 0 1,0 0-1,-1 0 1,0 0-1,1 0 1,-1 1-1,0-1 1,-1 1-1,1-1 1,0 1-1,-1 0 1,1 0-1,-1 0 1,0 0-1,1 1 1,-1-1-1,0 1 1,0-1-1,0 1 1,0 0-1,0 0 1,-1 0-1,1 1 1,0-1-1,-6 1 1,7-1-200,1 1 0,-1 0 1,1 0-1,-1 0 0,1 0 1,-1 0-1,1 1 0,-1-1 1,1 0-1,0 1 0,-1-1 1,1 1-1,-1 0 0,1-1 1,0 1-1,-1 0 1,1 0-1,0 0 0,0-1 1,0 1-1,0 1 0,0-1 1,0 0-1,0 0 0,-1 2 1,1-2-438,0 1 1,1-1 0,-1 1-1,0 0 1,1-1-1,0 1 1,-1-1 0,1 1-1,0 0 1,0-1 0,0 1-1,0 0 1,0-1 0,0 1-1,1 1 1,3 8-8818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12812,'0'0'12204,"-48"43"-11852,19-17-224,-1 3 64,2-2 65,5 0-33,-2-5-96,13-3-64,1-4-64,9-7-416,2-6-1410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34 13933,'0'0'8018,"-7"1"-7713,5-1-291,1 0-11,-1 0 1,1 0-1,0 0 0,-1 0 1,1 0-1,-1 0 0,1 0 0,0 1 1,-1-1-1,1 0 0,0 1 1,-1-1-1,1 1 0,0 0 0,0-1 1,-1 1-1,1 0 0,0 0 1,0-1-1,0 1 0,0 0 0,0 0 1,0 0-1,0 0 0,0 1 1,1-1-1,-1 0 0,0 0 0,1 0 1,-1 1-1,1-1 0,-1 0 1,1 1-1,-1-1 0,1 0 0,0 1 1,0-1-1,0 1 0,0-1 1,0 0-1,0 1 0,0-1 0,0 0 1,0 1-1,1 1 0,0-2 6,0 1 0,0-1 0,0 0 0,0 0 0,1 1 0,-1-1 0,0 0 0,1 0 0,-1 0 0,1 0 0,-1-1 1,1 1-1,-1 0 0,1-1 0,-1 1 0,1-1 0,0 1 0,-1-1 0,1 0 0,0 1 0,-1-1 0,1 0 0,0 0 0,-1 0 0,1-1 0,0 1 0,-1 0 0,3-1 0,1 0-12,1 0-1,-1 0 1,0 0 0,1-1-1,-1 0 1,0 0-1,8-4 1,-11 5-1,0 0-1,0-1 1,0 1-1,0 0 1,-1-1-1,1 0 1,0 1-1,-1-1 1,1 0-1,-1 0 1,0 0-1,1 0 0,-1 0 1,0 0-1,0 0 1,0 0-1,-1-1 1,1 1-1,0 0 1,-1 0-1,0-1 1,1 1-1,-1-4 1,-1 5 29,1-1 1,-1 1-1,0-1 0,0 0 1,0 1-1,0-1 0,0 1 1,0 0-1,0-1 0,0 1 1,0 0-1,-1 0 1,1 0-1,-1 0 0,1 0 1,-1 0-1,1 0 0,-1 0 1,1 0-1,-1 1 0,0-1 1,1 1-1,-1-1 1,0 1-1,1 0 0,-1 0 1,0 0-1,0 0 0,1 0 1,-4 0-1,-2 0 45,1 0 1,-1 0-1,0 1 1,0 0-1,1 1 0,-1-1 1,1 1-1,-1 0 0,1 1 1,0 0-1,0 0 1,0 0-1,-10 7 0,12-7-64,1 0-1,-1 1 1,1-1-1,0 1 1,0-1-1,0 1 0,0 0 1,1 0-1,-1 0 1,1 0-1,0 1 1,1-1-1,-1 1 1,1-1-1,-1 1 1,1 0-1,1-1 0,-1 1 1,1 0-1,0 6 1,0-8-73,0-1 1,1 0-1,-1 0 1,1 0-1,0 1 1,-1-1-1,1 0 1,0 0-1,0 0 0,1 0 1,-1 0-1,0-1 1,1 1-1,-1 0 1,1 0-1,-1-1 1,1 1-1,0-1 1,0 0-1,-1 1 1,1-1-1,0 0 1,4 2-1,0-1-1296,1 1 1,0-1-1,0 0 0,-1 0 0,1-1 1,13 1-1,12-2-6810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10378,'0'0'7137,"-9"9"-6016,-3 1-1009,-50 50 3152,58-56-3048,0 1 0,1-1 0,-1 1 0,1 0 0,0 0 0,0 0 0,1 0 0,0 0 1,0 1-1,0-1 0,0 1 0,1 0 0,-1 8 0,2-13-205,0 1 1,0 0-1,0-1 1,1 1-1,-1-1 0,1 1 1,-1-1-1,1 1 0,-1-1 1,1 0-1,0 1 1,0-1-1,0 0 0,-1 1 1,1-1-1,0 0 0,1 0 1,-1 0-1,0 0 1,0 0-1,3 2 0,0-1 15,0 0 1,1 0-1,-1 0 0,1-1 0,-1 1 0,1-1 0,7 1 0,-3-1 16,0 0 0,0 0 0,1-1 0,-1-1 0,0 1 0,0-1 0,14-4 0,-21 5 1,0-1 0,0 0-1,0 1 1,0-1 0,0 0-1,0 0 1,0 0-1,-1 0 1,1-1 0,0 1-1,0 0 1,-1-1 0,1 1-1,-1-1 1,0 0-1,1 1 1,-1-1 0,0 0-1,0 0 1,0 0-1,0 0 1,0 0 0,0 0-1,-1 0 1,1 0 0,-1 0-1,1 0 1,-1 0-1,0-1 1,0 1 0,0 0-1,0 0 1,0 0 0,0 0-1,-1-1 1,1 1-1,-1 0 1,1 0 0,-1 0-1,0 0 1,0 0-1,0 0 1,0 0 0,0 1-1,-1-1 1,1 0 0,0 0-1,-1 1 1,1-1-1,-1 1 1,0 0 0,1-1-1,-1 1 1,0 0 0,0 0-1,0 0 1,0 0-1,0 0 1,0 0 0,-3 0-1,-4-2-747,0 1-1,0 0 0,-1 0 0,1 1 1,0 0-1,0 1 0,-1 0 0,1 1 1,-16 2-1,15 3-6480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34 12075,'0'-1'153,"0"-1"1,0 1-1,0 0 0,0 0 0,0-1 0,-1 1 0,1 0 0,0 0 0,0-1 0,-1 1 0,1 0 0,-1 0 0,1 0 0,-1 0 0,0 0 0,1 0 0,-1-1 1,0 2-1,0-1 0,1 0 0,-1 0 0,0 0 0,0 0 0,0 0 0,0 1 0,0-1 0,-3-1 0,2 2-61,-1-1 1,0 1-1,0-1 0,0 1 1,0 0-1,1 0 0,-1 0 1,0 0-1,0 1 0,0-1 1,-5 3-1,-1-1-106,1 1 0,0 1-1,0 0 1,0 0 0,0 0 0,0 1-1,-11 9 1,11-5 212,0 0 0,0 1-1,1 0 1,0 0 0,-6 13 0,11-19-100,0-1 0,0 1 0,0 0 0,1 0-1,0 0 1,0 0 0,0 0 0,0 0 0,0 0 0,1 0 0,0 1 0,0-1 0,0 0 0,0 0 0,1 0 0,-1 0 0,1 0 0,3 8 0,-2-10-51,-1 0 0,1 0 0,0 0 0,0 0 0,1-1-1,-1 1 1,0-1 0,0 1 0,1-1 0,-1 0 0,1 0-1,-1 0 1,1 0 0,-1-1 0,1 1 0,0-1 0,-1 1-1,1-1 1,0 0 0,-1 0 0,1 0 0,3-1 0,6 1 154,0-1 1,-1-1 0,22-5 0,-22 3-69,1 0 1,0-1-1,-1 0 1,0-1-1,0-1 1,-1 1-1,1-2 1,13-12-1,-20 17-35,0-1-1,0 0 1,-1 0-1,1 0 0,-1 0 1,0-1-1,0 1 1,-1-1-1,1 0 1,-1 1-1,0-1 1,0 0-1,-1-1 1,1 1-1,-1 0 1,0 0-1,0-1 1,-1 1-1,0 0 1,0-1-1,0 1 1,-2-7-1,2 10-88,-1 1 0,0-1-1,0 0 1,0 1 0,0-1 0,0 1 0,-1 0 0,1-1-1,0 1 1,-1 0 0,1 0 0,-1-1 0,1 1 0,-1 0-1,0 1 1,1-1 0,-1 0 0,0 0 0,1 1-1,-1-1 1,0 1 0,0-1 0,0 1 0,0 0 0,0 0-1,1 0 1,-1 0 0,-3 0 0,2 0-32,0 0 0,0 0 0,-1 1 0,1-1 0,0 0 0,0 1 0,-1 0 0,1 0 0,0 0 0,0 0 0,0 1 0,0-1 0,0 1 0,1 0 0,-5 2 0,5-1-206,0 0-1,0 0 1,0 0-1,0 0 1,1 1 0,-1-1-1,1 0 1,0 1 0,0-1-1,0 1 1,-1 4 0,2 24-6874,1-21-493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79 134 14478,'0'0'10415,"10"-4"-10276,9-5-128,48-22 99,-61 28-126,0 0 1,-1 0 0,1-1-1,-1 0 1,0 0 0,-1 0 0,1-1-1,-1 1 1,6-8 0,-9 11 14,-1 0 1,1 0 0,0 0 0,-1 0 0,1 0 0,-1 0 0,1 0-1,-1 0 1,0 0 0,1 0 0,-1 0 0,0 0 0,0 0-1,1 0 1,-1 0 0,0 0 0,0-1 0,0 1 0,-1 0-1,1 0 1,0 0 0,0 0 0,-1 0 0,1 0 0,0 0-1,-1 0 1,1 0 0,-1 0 0,0-1 0,-1 0 0,1 1 0,-1 0 0,0 0 0,0 0 0,0 0 0,0 0 0,0 0 1,0 1-1,0-1 0,0 1 0,0-1 0,0 1 0,-1 0 0,-1-1 0,-4 1-3,0 0 0,0 0 1,0 1-1,0 0 0,0 0 0,0 1 0,-10 3 0,9 1 0,0-1 1,1 1-1,-1 1 0,1 0 1,0 0-1,1 0 0,-1 1 1,2 0-1,-1 0 0,1 1 1,0 0-1,1 0 0,0 1 1,0-1-1,1 1 0,1 0 1,-1 0-1,2 0 0,-1 0 1,1 1-1,0 13 0,2-22-3,0 0 0,1 0 0,-1 0-1,1 0 1,0 0 0,-1 0 0,1-1-1,0 1 1,0 0 0,0 0 0,0-1-1,1 1 1,-1 0 0,0-1 0,1 1-1,-1-1 1,1 0 0,-1 1 0,1-1-1,0 0 1,-1 0 0,1 0 0,0 0 0,0-1-1,0 1 1,0 0 0,0-1 0,-1 1-1,1-1 1,0 0 0,3 1 0,9 1-444,1 0 1,0-1 0,17-1 0,-20 0-336,7-1-1577,-1 1-1,1-2 1,18-4 0,11-7-6446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8808,'0'0'411,"-1"-1"0,0 1 0,0 0 0,1 0 0,-1 0 0,0 0 0,0 0 0,1 0 0,-1 0 0,0 0 0,1 0 0,-1 1 0,0-1 0,1 0 0,-1 0 0,0 1 0,1-1 0,-1 0 0,0 1 0,1-1 0,-1 1 0,1-1 0,-1 1 0,0-1 0,1 1 0,-1 0 0,9 14 4205,31 11-2530,108 55-359,-129-68-1687,-1 0-1,0 0 1,0 2-1,-2 0 1,24 29-1,-38-43-5,1 0-1,-1 0 1,0 1-1,0-1 1,0 1 0,0-1-1,0 1 1,0 0 0,0-1-1,0 1 1,-1 0-1,1 0 1,0-1 0,-1 1-1,1 3 1,-2-4 19,0-1 0,-1 1 0,1 0-1,0-1 1,0 1 0,0 0 0,0-1 0,-1 0 0,1 1 0,0-1 0,0 0 0,-1 0 0,1 1 0,0-1-1,-1 0 1,1 0 0,-2-1 0,-17 4-64,1 1 23,0 1 0,1 2 0,-1-1 0,1 2 0,1 1 0,-1 0 0,2 1 1,-1 1-1,1 0 0,1 1 0,0 1 0,1 0 0,0 1 0,-15 20 0,29-33-4,0-1 1,-1 1-1,1-1 0,0 1 0,0-1 0,0 1 0,0 0 0,0-1 0,0 1 0,0-1 1,0 1-1,0-1 0,0 1 0,0-1 0,1 1 0,-1-1 0,0 1 0,0-1 0,0 1 1,1-1-1,-1 1 0,0-1 0,1 0 0,-1 1 0,0-1 0,1 1 0,-1-1 1,0 0-1,1 1 0,-1-1 0,1 0 0,-1 1 0,1-1 0,-1 0 0,1 0 0,-1 0 1,1 1-1,-1-1 0,1 0 0,-1 0 0,1 0 0,-1 0 0,1 0 0,-1 0 1,1 0-1,0 0 0,32 8 289,-29-8-244,89 17 36,1-4 0,135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14029,'0'0'4388,"-25"70"-2722,16-42-865,4-3-353,5-2-352,0-6-96,3-5-1057,10-9-865,3-3-1281,0-13-2114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12620,'0'0'8082,"-6"8"-7543,0-1-459,1-2-60,1 1-1,-1-1 1,1 1-1,0 0 1,0 0 0,1 0-1,0 1 1,0-1 0,0 1-1,1 0 1,-2 9-1,4-15-17,0 0-1,1 0 1,-1 0-1,1 0 1,-1-1-1,1 1 0,0 0 1,-1 0-1,1 0 1,0-1-1,-1 1 1,1 0-1,0-1 1,0 1-1,0-1 0,0 1 1,-1-1-1,1 1 1,0-1-1,0 1 1,0-1-1,0 0 0,0 0 1,0 0-1,0 1 1,0-1-1,0 0 1,0 0-1,1 0 0,43 2 157,-28-2-134,-8 1-47,1 0 1,-1 0-1,1 1 1,-1 1-1,0 0 0,0 0 1,11 5-1,-18-7 19,0 0 0,0 0 0,0 0 0,0 1 0,0-1 0,-1 1 0,1-1 0,0 1-1,-1-1 1,1 1 0,-1 0 0,0 0 0,0 0 0,1-1 0,-1 1 0,0 0 0,-1 1-1,1-1 1,0 0 0,0 0 0,-1 0 0,0 0 0,1 1 0,-1-1 0,0 0 0,0 0-1,0 1 1,0-1 0,0 0 0,-1 0 0,1 1 0,-1-1 0,1 0 0,-1 0 0,0 0-1,0 0 1,-2 3 0,-2 3 133,-1-1 0,1 0 0,-2 0 0,1-1 0,-1 0-1,1 0 1,-2-1 0,1 1 0,-1-1 0,1-1 0,-1 0-1,-1 0 1,1 0 0,0-1 0,-1-1 0,0 1 0,0-1 0,1-1-1,-1 1 1,0-2 0,-14 1 0,21-2-202,0 1 0,1-1 1,-1 0-1,0 1 0,1-1 0,-1 0 0,1 0 0,-1 0 1,1 0-1,-1 0 0,1 0 0,0-1 0,0 1 1,-1 0-1,1-1 0,0 1 0,0-1 0,0 1 1,1-1-1,-1 1 0,0-1 0,0 0 0,1 1 0,-1-1 1,1-2-1,-8-48-6144,8 47 5305,-1-37-7491</inkml:trace>
  <inkml:trace contextRef="#ctx0" brushRef="#br0" timeOffset="1">67 0 12300,'0'0'6406,"64"5"-5253,-36-2 224,8 1-832,1-3-449,-2 0-449,2-1-1665,-1 0-2017,-4 0-1923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7111,'0'0'8103,"16"54"-6245,-16-34-288,0 4-97,0 1-448,0 4-641,-1-2-256,1 2-63,0-6-65,0-2-705,0-3-512,0-7-609,0-5-1954</inkml:trace>
  <inkml:trace contextRef="#ctx0" brushRef="#br0" timeOffset="1">0 169 11723,'0'0'9097,"48"-8"-8777,-14 8-160,5 3-128,3 0-576,2-2-2339,-3-1-3779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20 13004,'-10'0'3000,"-1"0"-2676,1 0-1,-1 1 1,1 0-1,-1 1 1,1 0-1,0 1 1,0 0-1,0 0 0,0 1 1,0 1-1,1-1 1,0 2-1,0-1 1,0 1-1,1 0 1,-9 8-1,12-8-175,0 1 0,0-1 0,0 1 0,1-1 0,0 1 0,0 1 0,1-1 0,0 0 0,0 1 0,-3 15 0,5-20-132,1-1 1,0 1-1,-1-1 0,1 1 1,0-1-1,0 1 0,1-1 0,-1 1 1,0-1-1,1 1 0,0-1 1,-1 1-1,1-1 0,0 0 0,0 1 1,1-1-1,-1 0 0,0 0 1,1 0-1,-1 0 0,1 0 0,0 0 1,-1 0-1,1 0 0,0-1 1,0 1-1,0-1 0,0 1 1,1-1-1,-1 0 0,0 0 0,0 0 1,1 0-1,-1 0 0,1-1 1,-1 1-1,1-1 0,2 1 0,2 0 12,1 0 0,-1 0 0,0-1-1,1 1 1,-1-2 0,0 1-1,1-1 1,-1 0 0,0-1-1,0 0 1,0 0 0,0 0-1,0-1 1,0 0 0,-1 0-1,1-1 1,-1 0 0,0 0-1,0 0 1,0-1 0,-1 0 0,0 0-1,0 0 1,0-1 0,0 0-1,-1 0 1,0 0 0,0 0-1,-1-1 1,1 1 0,-2-1-1,1 0 1,-1 0 0,0 0-1,0 0 1,-1-1 0,0 1-1,0 0 1,0-1 0,-1 1 0,-1 0-1,-1-11 1,2 15-5,0 1-1,0-1 1,-1 0 0,0 1-1,1-1 1,-1 1 0,0 0 0,0-1-1,-1 1 1,1 0 0,0 0-1,-1-1 1,1 1 0,-1 0 0,0 0-1,1 1 1,-1-1 0,0 0-1,0 1 1,0-1 0,-1 1-1,1-1 1,0 1 0,0 0 0,-1 0-1,1 0 1,-1 0 0,1 1-1,-1-1 1,1 1 0,-1-1-1,1 1 1,-1 0 0,0 0 0,1 0-1,-1 0 1,1 1 0,-1-1-1,1 1 1,-1-1 0,-3 2 0,2-1-182,0 1 0,1-1 0,-1 1 0,1-1 0,-1 1 0,1 0 0,0 0 0,0 0-1,0 1 1,0-1 0,0 1 0,-4 4 0,6-5-345,-1 0 0,1 1-1,0-1 1,0 0-1,-1 0 1,2 1-1,-1-1 1,0 0-1,0 1 1,1-1-1,-1 1 1,1-1 0,0 1-1,0-1 1,0 1-1,0-1 1,0 1-1,0-1 1,1 1-1,0 3 1,4 1-8486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15471,'0'0'8071,"1"61"-6309,3-38-449,-2 2-416,3 1-577,2-2-224,-1-1-96,2 1-544,-2-6-545,-3-5-993,1-5-865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11403,'0'0'2840,"11"-1"-320,-7 0-2296,10-1 578,0 0 0,0 1 0,24 2-1,-35-1-582,1 1-1,0-1 0,-1 1 0,1 0 1,-1 0-1,1 0 0,-1 1 0,1-1 1,4 4-1,-6-4-117,-1 0 1,0 0-1,0 0 1,0 0-1,0 1 1,0-1-1,0 0 1,0 1-1,0-1 1,0 0-1,0 1 1,-1-1-1,1 1 1,-1-1-1,1 1 1,-1 0-1,0-1 1,1 1-1,-1-1 1,0 1-1,0 0 1,0 2-1,-1-2-15,1-1-1,-1 1 1,1 0 0,-1-1-1,0 1 1,0-1-1,0 1 1,1-1-1,-1 0 1,0 1-1,-1-1 1,1 0-1,0 0 1,0 0-1,0 0 1,-1 0 0,1 0-1,-1 0 1,-1 1-1,-33 14 947,21-7-757,53-7-805,-34-2 464,1-1 1,-1 1-1,0 0 1,1 1-1,-1-1 1,1 1-1,-1 0 0,0 0 1,0 0-1,0 1 1,0-1-1,0 1 0,0 0 1,0 0-1,0 1 1,-1-1-1,1 1 1,-1 0-1,1-1 0,-1 1 1,0 1-1,-1-1 1,1 0-1,0 1 0,-1 0 1,0-1-1,0 1 1,0 0-1,0 0 1,0 0-1,-1 0 0,0 1 1,0-1-1,0 0 1,0 1-1,-1-1 0,0 0 1,0 1-1,0-1 1,0 0-1,-2 7 0,1-6 199,-1-1 0,0 1 0,0-1 0,0 0-1,-1 0 1,1 1 0,-1-2 0,0 1 0,0 0-1,-1-1 1,1 1 0,-1-1 0,1 0 0,-1 0-1,0 0 1,0-1 0,0 0 0,-6 3 0,5-2-14,1-1 1,-1 0 0,1 0-1,-1 0 1,0-1-1,0 1 1,0-1 0,0 0-1,0 0 1,0-1 0,0 0-1,0 0 1,0 0-1,0 0 1,0-1 0,0 0-1,-5-1 1,9 1-207,0 0 0,-1 1 1,1-1-1,0 0 0,1 0 1,-1 0-1,0 0 0,0 0 1,0 0-1,1-1 0,-1 1 0,0 0 1,1 0-1,-1 0 0,1-1 1,-1 1-1,1 0 0,0-1 0,0 1 1,0 0-1,-1 0 0,1-1 1,0 1-1,0 0 0,1-1 1,-1 1-1,0 0 0,0-1 0,1 0 1,0-2-854,0 0 1,0 0-1,0 0 1,1 1 0,-1-1-1,1 0 1,0 1-1,4-5 1,9-8-7293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11275,'0'0'8968,"67"12"-7911,-30-7-576,2-3-353,9-2-64,1 0-865,-6 0-1890,-4-9-3522,-6-2-4934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45 3940,'0'0'15769,"-11"-4"-15406,6 2-349,0 0-1,0 0 0,0 1 0,0 0 0,0 0 1,0 0-1,-1 0 0,1 1 0,0 0 1,0 0-1,0 1 0,-1-1 0,1 1 1,0 0-1,0 0 0,0 1 0,0 0 0,0 0 1,0 0-1,1 0 0,-1 1 0,-8 5 1,4-1 70,0 0 0,0 0 0,0 1 1,1 0-1,-10 13 0,15-18 4,0 1 0,1 0 0,-1 0-1,1 1 1,0-1 0,0 0 0,1 1 0,-1-1 0,1 1 0,0 0-1,0-1 1,1 1 0,-1 0 0,1 0 0,1 8 0,-1-11-66,1 0 0,0 1 0,0-1 1,0 0-1,1 0 0,-1 0 0,0 0 0,1 0 1,0 0-1,-1 0 0,1 0 0,0-1 0,0 1 1,0-1-1,0 1 0,0-1 0,0 0 1,0 0-1,0 0 0,1 0 0,-1 0 0,0 0 1,1-1-1,-1 1 0,1-1 0,-1 0 0,0 1 1,6-1-1,7 1 73,0-1 0,0 0 1,21-3-1,-29 2-40,0 0 0,0-1 0,0 0 1,0 0-1,0 0 0,-1-1 0,1 0 0,-1 0 1,1-1-1,-1 0 0,0 0 0,-1 0 1,1-1-1,-1 0 0,0 0 0,0 0 0,0 0 1,0-1-1,-1 0 0,0 0 0,-1 0 0,1-1 1,-1 1-1,0-1 0,-1 0 0,0 0 1,0 0-1,0 0 0,-1 0 0,0 0 0,0 0 1,-1 0-1,0-1 0,-1-8 0,0 13-54,0 1 1,0-1-1,0 1 0,0 0 0,-1-1 1,1 1-1,-1 0 0,1 0 0,-1 0 1,0 0-1,0 0 0,0 1 0,0-1 1,0 0-1,0 1 0,-1-1 0,1 1 0,0 0 1,-1 0-1,1 0 0,-1 0 0,1 0 1,-1 1-1,-3-1 0,4 0-116,1 1 0,-1-1 1,0 1-1,0-1 0,0 1 0,0 0 0,1 0 1,-1 0-1,0 0 0,0 0 0,0 0 0,0 1 0,1-1 1,-1 1-1,0-1 0,0 1 0,1 0 0,-1-1 1,0 1-1,1 0 0,-1 0 0,1 0 0,-1 0 0,1 1 1,0-1-1,-1 0 0,1 1 0,0-1 0,0 0 1,0 1-1,0-1 0,0 1 0,0 0 0,-1 2 0,-1 34-5485,3-18 737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12556,'0'0'4965,"0"50"-2403,-2-24-768,-7 3-129,2 1-416,0-2-800,4-1-321,3-6-64,0-1-384,0-8-929,9-7-705,-4-5-929,2-2-2466,0-15-5637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5029,'0'0'7239,"8"-9"-3780,-2 3-3023,0 0 1,0 0-1,1 0 1,-1 1-1,1 0 0,1 1 1,-1 0-1,1 0 1,-1 0-1,1 1 0,0 0 1,1 0-1,-1 1 1,0 0-1,15-1 0,-18 3-170,10-1 302,0 1-1,-1 0 1,28 5 0,-40-4-508,0-1-1,0 1 1,0-1 0,0 1-1,0 0 1,0 0-1,0-1 1,-1 2 0,1-1-1,0 0 1,0 0-1,-1 0 1,1 1 0,-1-1-1,3 3 1,-4-3-27,1 1 0,-1-1 0,1 1 0,-1-1 0,0 1-1,0-1 1,1 1 0,-1-1 0,0 1 0,0-1 0,-1 1 0,1-1 0,0 1 0,0-1 0,-1 1 0,1-1 0,-1 1-1,1-1 1,-1 1 0,0-1 0,1 0 0,-1 1 0,0-1 0,-1 2 0,-4 4 46,0 0 1,-1 0-1,0 0 0,0-1 1,-1 0-1,1 0 1,-1-1-1,-12 7 0,12-8-25,0 0 0,1 1 0,-1 0 0,1 0 0,0 1 0,1 0 0,-1 0 0,1 1 0,-10 14 0,16-20-51,-1 0 0,0-1 1,1 1-1,0 0 0,-1 0 0,1 0 0,0 0 0,-1 0 0,1 0 0,0 1 0,0-1 0,0 0 0,0 0 0,0 0 0,0 0 0,0 0 0,0 0 0,0 0 0,1 0 0,-1 0 0,0 0 0,1 0 0,-1 0 0,0 0 0,1 0 0,-1 0 0,1 0 0,0 0 0,-1-1 0,1 1 0,0 0 0,0 0 0,-1-1 0,1 1 1,0 0-1,0-1 0,0 1 0,0-1 0,0 1 0,0-1 0,0 1 0,0-1 0,0 0 0,0 0 0,0 1 0,1-1 0,57 7-335,-52-6 116,109 1-6922,-77-2 529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19058,'0'0'5093,"3"65"-3812,-8-34-416,0 0-321,3 0-383,-3-3-129,5-1 0,0-3-32,-4-3-64,2-3-513,-3-1-640,0-5-609,-4-4-672,5-7-1602,-1-1-2370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13741,'0'0'7751,"60"25"-6630,-26-25-448,5 0-545,0 0-160,-6-4-1505,-4-4-2275,-12-3-3587</inkml:trace>
  <inkml:trace contextRef="#ctx0" brushRef="#br0" timeOffset="1">1 80 11307,'0'0'7174,"58"-3"-6501,-21 3-256,7 0-161,-3 0-192,3 4 0,-5 1-96,-9-2-865,-3-3-2594,-6 0-3588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17168,'0'0'5670,"62"21"-4613,-18-19-545,11-2-384,0 1-64,-7 0-897,-4-1-2305,-10 0-1923,-15 0-3107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11275,'0'0'13260,"88"21"-12875,-33-21-289,5 0-64,2-7-1217,-3-1-2275,-3-7-4836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109 237 1281,'0'0'961,"17"-9"550,51-30 267,-63 35-1408,1 0 0,-1 0 0,0 0 0,-1 0 0,1-1 0,-1 0 0,1 0 0,-2 0 0,1 0 0,0-1 0,-1 1 0,0-1 0,0 0 0,-1 0 0,3-9 1,3-7 1742,-7 20-1840,0 0 1,0 0 0,-1 0-1,1-1 1,-1 1-1,0 0 1,1 0-1,-1 0 1,0-1-1,0 1 1,0 0 0,-1-1-1,1 1 1,0 0-1,-1 0 1,0 0-1,1 0 1,-1-1-1,0 1 1,0 0 0,0 0-1,0 0 1,-1 1-1,1-1 1,-1 0-1,1 0 1,-1 1 0,-1-3-1,0 2-115,1 1 1,-1-1-1,1 1 0,-1-1 0,1 1 0,-1 0 1,0 0-1,0 0 0,0 0 0,0 0 0,1 1 1,-1-1-1,-5 1 0,1 0-133,1 1 0,-1 0-1,1 0 1,-1 1 0,1 0 0,0 0-1,0 0 1,0 1 0,0 0 0,0 0-1,0 1 1,1-1 0,-1 1 0,1 1-1,0-1 1,1 1 0,-1-1 0,-4 8-1,-6 7 71,1 0 0,1 1-1,-18 37 1,27-47-42,0 0 0,0 1 0,1 0 0,0-1-1,-2 14 1,5-21-39,0 0 0,-1 1-1,1-1 1,0 1 0,1-1 0,-1 1-1,1-1 1,0 1 0,1 3-1,-2-6-7,1 1 0,0-1 0,-1 0 0,1 0-1,0 1 1,0-1 0,0 0 0,0 0-1,0 0 1,0 0 0,0 0 0,0 0-1,0-1 1,0 1 0,0 0 0,1 0 0,-1-1-1,0 1 1,1-1 0,-1 1 0,0-1-1,3 1 1,6-1 38,0 1 0,-1-1-1,1-1 1,0 0 0,0 0-1,-1-1 1,1 0 0,-1-1 0,0 0-1,1-1 1,-1 0 0,-1 0-1,1 0 1,-1-2 0,1 1 0,7-7-1,7-6 24,0-2-1,-1 0 1,38-47-1,-50 53-20,0 0 1,-1 0-1,0-1 0,-1-1 0,7-18 1,-36 58 43,13-12-108,1 1 0,0 0 0,1 1 0,0-1 0,1 1 0,0 0 0,1 1 0,1-1 0,1 1 0,0-1 0,0 1 0,2 28 0,0-41-113,1-1 0,0 1 0,-1 0 0,1-1 0,0 1 0,-1 0 0,1-1 0,0 1 0,0-1 1,0 0-1,1 1 0,-1-1 0,0 0 0,0 1 0,1-1 0,-1 0 0,1 0 0,-1 0 0,1 0 1,-1-1-1,1 1 0,0 0 0,-1-1 0,1 1 0,0-1 0,-1 1 0,1-1 0,0 0 0,0 0 1,-1 0-1,1 0 0,0 0 0,0 0 0,1 0 0,2-1-694,0 1 0,0-1 0,-1 0 0,1 0-1,0 0 1,-1-1 0,1 1 0,-1-1 0,0 0 0,0 0 0,8-6 0,13-18-9575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13965,'0'0'2162,"7"8"-726,10 10-292,-1 1 0,-1 1 0,22 39 0,-30-46-1016,-1-1 0,-1 1 0,0 1 0,-1-1 0,-1 0 0,0 1 0,0 0 0,-2 0 0,1 17 0,-3-10-36,-1 1-1,-1-1 0,0 0 1,-2-1-1,-1 1 0,0-1 1,-1 0-1,-14 25 0,4-12-559,-2-1 0,-1 0-1,-46 53 1,38-58-2660,6-14-1923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15054,'0'0'6038,"-4"10"-5691,-4 12-179,0 0 1,2 1 0,1 0-1,1 0 1,0 1-1,1 42 1,3-7 169,0-2-1951,0-20-10213,0-46 3974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12268,'0'0'7073,"6"-7"-6203,1 0-733,0 1-1,0 0 1,0 1-1,1 0 0,-1 0 1,1 0-1,1 1 1,-1 0-1,1 1 1,-1 0-1,1 0 1,0 1-1,0 0 1,0 1-1,10-1 1,6-1-40,-1 0 0,1 2 0,0 1 0,41 5 0,-60-4-78,0 1-1,-1-1 1,1 1-1,0 0 0,-1 0 1,1 1-1,-1 0 0,1 0 1,-1 0-1,8 7 1,-10-7 22,0 1 1,0-1 0,-1 0 0,0 1 0,1-1 0,-1 1 0,0 0-1,-1-1 1,1 1 0,-1 0 0,0 0 0,0 0 0,0 0-1,0 1 1,-1-1 0,1 0 0,-1 6 0,0-8 30,-1 0 1,1 0-1,0 0 1,-1-1-1,1 1 0,-1 0 1,1 0-1,-1 0 1,0 0-1,0-1 1,0 1-1,0 0 0,0-1 1,0 1-1,0-1 1,-1 1-1,1-1 0,0 1 1,-3 1-1,-1 0 48,0 0 0,0 0-1,0-1 1,0 1-1,0-1 1,-10 3 0,-3-1-107,-1 0 0,1-2 0,-22 2 0,36-4-531,-20 0-780,16-5-6159,8-2 646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17136,'0'0'5093,"-9"6"-4602,-12 9-131,0 1 0,2 1 0,0 1-1,1 0 1,-31 41 0,40-47-271,1 1 0,0 0 0,1 1 0,0 0 0,1 0 0,0 0 0,1 0 0,1 1-1,1 0 1,0 0 0,1 0 0,-1 18 0,3-30-120,0 0-1,1 0 1,-1 0-1,1 0 1,-1 0-1,1 0 1,0 0-1,0 0 1,1 0-1,-1 0 1,1-1-1,-1 1 1,1 0-1,0-1 1,0 0-1,0 1 1,0-1-1,0 0 1,1 0-1,-1 0 1,1 0-1,-1 0 1,1-1-1,0 1 1,-1-1-1,6 2 1,4 1-1087,-1 0-1,1-1 1,0-1 0,-1 0 0,22 1 0,15-2-6884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12268,'0'0'9374,"-2"9"-9193,-2 5-132,-2 0-1,1-1 1,-2 1-1,1-2 0,-2 1 1,0-1-1,-17 20 1,12-15 162,0 1 1,1 1-1,-16 34 0,46-69-3823,13-20-820,-7 3-955,1-3-3309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8168,'29'-12'3005,"-31"20"1922,-9 17-4101,9-19-162,-6 14-71,2 0 1,0 1-1,1 0 1,2 0-1,0 0 0,-1 36 1,4 23-8080,0-59 3179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17617,'0'0'8231,"46"-1"-12555,-36 2-1345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8552,'0'0'12043,"46"-10"-11626,-14 15-353,3-1 0,4-2-32,0 2-1057,0-4-1601,-5 0-2788,-4 0-4963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10154,'0'0'10895,"-3"9"-10484,-4 9-167,2 1 0,0 0 0,1 0 0,0 0 1,2 0-1,-1 33 0,3-51-223,0 0 0,0 1 1,1-1-1,-1 0 0,0 0 1,1 1-1,-1-1 0,0 0 1,1 0-1,0 0 1,-1 1-1,1-1 0,0 0 1,-1 0-1,1 0 0,0 0 1,0 0-1,0 0 0,0 0 1,0-1-1,0 1 0,0 0 1,0 0-1,0-1 1,2 2-1,0-2 62,0 1 1,0 0-1,0-1 1,0 0-1,0 1 1,0-1-1,0 0 1,0 0-1,0-1 1,5 0-1,0-1 38,0-1 0,-1 1-1,1-1 1,-1 0 0,1-1 0,-1 0-1,12-8 1,-7 1-82,-1-1 0,0 0 0,-1-1 0,0 0 0,-1 0 0,0-1 0,-1 0 0,-1-1 0,11-27 0,-21 52-45,1 0 1,0 0-1,1 0 1,0 19-1,0-26-71,1 0-1,0-1 1,0 1-1,0-1 1,1 1-1,-1 0 1,0-1-1,1 1 1,0-1-1,-1 1 1,1-1-1,0 0 0,1 1 1,-1-1-1,0 0 1,1 0-1,-1 1 1,1-1-1,-1 0 1,1 0-1,0-1 1,0 1-1,0 0 0,0-1 1,0 1-1,0-1 1,1 0-1,-1 1 1,0-1-1,1 0 1,-1-1-1,1 1 1,3 1-1,19-2-3664,1 0-3390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10954,'0'0'10314,"-7"61"-8744,7-31-513,-2 0-385,2-1-512,0-3-96,0-3-32,2-5-640,1-4-769,-1-6-193,-2-3-672,-7-10-8008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9257,'0'0'10997,"13"-3"-9855,26-4 321,74-3 0,-97 9-1364,0 1 0,-1 0 0,1 2 0,-1-1 0,1 2 0,-1 0 0,0 1 0,28 11 0,-41-14-96,0-1 0,-1 1 0,1 0 0,0 0 1,-1-1-1,1 1 0,-1 0 0,1 0 0,-1 0 0,0 1 0,1-1 0,-1 0 0,0 0 0,0 1 0,0-1 0,0 1 0,0-1 0,0 1 0,0-1 0,0 1 1,-1 0-1,1-1 0,-1 1 0,1 0 0,-1 0 0,0-1 0,1 1 0,-1 0 0,0 0 0,0-1 0,0 1 0,-1 0 0,1 0 0,0-1 0,-1 1 1,1 0-1,-1 0 0,1-1 0,-1 1 0,0 0 0,0-1 0,1 1 0,-1-1 0,0 1 0,-1-1 0,1 0 0,0 1 0,-2 0 0,-5 6 308,0 0-1,-1 0 1,0-1-1,-1-1 0,-19 11 1,16-7-249,15-4-1047,23 2-1721,-11-5 2187,-5-1-35,0 0 0,0 1 0,0 0 0,-1 0 0,14 8 0,-21-10 557,1 0 0,-1 0 0,1 0 1,-1 0-1,0 0 0,1 1 0,-1-1 0,0 0 0,0 1 0,0-1 0,0 1 0,0-1 1,0 1-1,0 0 0,-1-1 0,1 1 0,0 0 0,-1 0 0,1-1 0,-1 1 1,0 0-1,0 0 0,0 0 0,0-1 0,0 1 0,0 0 0,0 0 0,0 0 0,-1-1 1,1 1-1,-1 0 0,1 0 0,-1-1 0,0 1 0,0 0 0,-1 2 0,-3 3 379,0 0-1,0 0 0,-1-1 0,0 1 1,0-1-1,0 0 0,-1-1 0,0 0 0,0 0 1,0 0-1,-1-1 0,0 0 0,-14 5 0,6-3 261,0-1 0,0-1-1,0 0 1,0-1-1,0-1 1,-23 1-1,38-3-658,-6 0 71,0 0 0,0 0 1,0-1-1,0 0 0,-12-3 0,18 3-177,0 1-1,0-1 0,0 1 1,0-1-1,0 1 0,0-1 0,0 0 1,0 0-1,0 1 0,0-1 1,0 0-1,1 0 0,-1 0 0,0 0 1,0 0-1,0-2 0,0 1-254,1 1 0,0-1-1,-1 1 1,1-1 0,0 1-1,0-1 1,0 1 0,0-1 0,1 0-1,-1 1 1,0-1 0,1 1-1,-1-1 1,1 1 0,-1-1-1,2-2 1,11-11-6530,9-2-4868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10922,'0'0'5445,"45"48"-2562,-26-22-961,9 2-256,-3 3-481,0 6-449,-9 3-383,-9 5-161,-7 2 0,-5 4 0,-18 3-96,-11 1-64,-10 1-1089,1-5-2178,-10-5-929,4-8-8840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7591,'0'0'13549,"42"-4"-12460,-10-2-32,3-1-160,4 1-481,0 2-384,0 1 0,-7 3-160,-7 0-1121,-6 0-385,-8 7-960,-9 0-865,-2 1-1122,-2-2-2497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9257,'0'0'11915,"78"30"-10730,-32-30-768,3 0-353,-3 0-32,-1 0-993,-6 0-1634,-6-1-1280,-8 0-417,-4-3-2915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9513,'0'0'8456,"-14"61"-7783,7-33-417,2 6-192,0-1 32,5 2-320,0-5-1410,0-3-1313,0-5-480,0-6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26 118 7399,'-4'-7'3411,"3"5"-3253,-16-33 3381,17 34-3395,-1 0 1,0 0-1,1 0 0,0 0 0,-1 0 0,1-1 1,0 1-1,0 0 0,-1 0 0,1-1 1,0 1-1,0 0 0,0 0 0,0 0 0,1-1 1,-1 1-1,0 0 0,1 0 0,-1 0 0,0-1 1,1 1-1,-1 0 0,1 0 0,0 0 0,-1 0 1,1 0-1,0 0 0,0 0 0,-1 0 0,1 0 1,0 1-1,0-1 0,0 0 0,2 0 0,12-4 243,1 2 0,0 0-1,0 0 1,0 2 0,0 0-1,29 2 1,-15-1-88,35-1 134,63 1-109,-114 1-315,0 0-1,0 2 1,0-1-1,0 2 1,-1 0-1,23 10 1,-34-14-10,0 1 1,-1-1-1,1 1 1,-1 0-1,1 0 1,-1-1-1,1 1 1,-1 0 0,1 0-1,-1 0 1,0 1-1,0-1 1,0 0-1,1 0 1,-1 1-1,0-1 1,-1 1-1,1-1 1,0 1-1,0-1 1,-1 1-1,1-1 1,-1 1-1,1 2 1,-1-2 34,-1-1 0,1 1 0,-1 0 0,0 0 0,0-1 0,1 1 0,-1-1 0,0 1 0,-1-1 0,1 1 0,0-1 0,0 0 0,-1 1 0,1-1 0,0 0 1,-1 0-1,1 0 0,-3 1 0,-10 6 297,-1-1 0,0 0 0,-26 8 0,-95 18-117,131-32-1369,15 0-11560,8-3 4558</inkml:trace>
  <inkml:trace contextRef="#ctx0" brushRef="#br0" timeOffset="1">695 0 14798,'0'0'7933,"-8"9"-7890,4-5-106,-20 21 339,1 0 1,-29 42-1,47-59-185,0-1 0,0 1 0,1 0 0,0 0 1,0 0-1,1 1 0,0 0 0,0-1 1,1 1-1,0 0 0,1 0 0,0 0 0,0 0 1,1 0-1,0 1 0,2 8 0,-2-16-186,1 0 0,1 0 0,-1 0-1,0 0 1,0 0 0,1 0 0,-1 0-1,1 0 1,-1-1 0,1 1 0,0-1-1,0 1 1,-1-1 0,1 0 0,0 1-1,0-1 1,1 0 0,-1 0-1,0-1 1,0 1 0,0 0 0,1-1-1,-1 1 1,0-1 0,3 0 0,3 2-1116,0-2 1,-1 1 0,1-1-1,0-1 1,0 1 0,11-3-1,14-10-6108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12011,'0'0'9012,"-7"9"-8254,-151 191 704,196-249-11615,-17 20 3469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8680,'0'0'17905,"62"6"-17681,-36-6-192,1 0-160,-8 2-801,-1 3-992,-2 0-482,-7 2-736,-4-2-1921</inkml:trace>
  <inkml:trace contextRef="#ctx0" brushRef="#br0" timeOffset="1">38 116 12748,'0'0'13997,"57"-4"-13580,-33-2-385,10 2-801,-4-1-1473,-1 2-1506,-10-1-2850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 10698,'7'-15'7079,"-7"27"-6150,-7 6 64,-2 3 384,-1 4-160,6 2-544,-5-1-481,4-1-96,5 0-96,0-4 0,0-2-416,0-2-97,0-3-544,0-2-833,0-6-768,0-4-1442</inkml:trace>
  <inkml:trace contextRef="#ctx0" brushRef="#br0" timeOffset="1">15 188 9705,'0'0'11467,"-15"-47"-10250,26 46-608,7-1-353,7 2-128,3 0-64,6 0-64,-1 0-416,6 0-2403,-5-7-2338,5-5-3395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10090,'0'0'9860,"-6"10"-8419,1-3-1242,1 0-1,1 1 1,-1-1-1,1 1 1,0 0 0,1 0-1,0 0 1,0 0 0,1 0-1,0 0 1,0 0 0,1 1-1,0-1 1,1 0 0,-1 0-1,2 0 1,-1 1 0,4 9-1,1-2-83,-1-4-55,0 0-1,-1 0 1,4 21-1,-7-30-64,-1 0-1,1 0 1,-1 0 0,0 0-1,0-1 1,0 1 0,-1 0-1,1 0 1,-1 0-1,0 0 1,1 0 0,-1 0-1,0-1 1,-1 1 0,1 0-1,0-1 1,-1 1 0,0-1-1,1 0 1,-1 1-1,-3 2 1,-8 6-305,-1-1-1,0 0 1,0-1-1,-17 8 1,-30 10-5163,41-18-1755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13421,'0'0'8328,"21"62"-6951,-16-35-320,-3 1-673,0-1-288,3-5-32,-2-1-224,-1-5-1121,2-7-833,-4-5-1249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12940,'0'0'7175,"46"22"-5093,-9-22-480,2 0-962,7 0-512,2 0-96,-2 0-1377,-7-7-2403,-9-1-3298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13773,'0'0'6502,"9"52"-5253,-9-20-320,0 4-448,0 2-289,0 0-160,-3-1 0,3-3-609,0-3-960,0-8-833,0-5-577,-2-8-416,-2-10-32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10794,'0'0'8456,"5"-9"-7196,-3 4-1143,1 1 0,-1 0 0,1 1 0,0-1 0,0 0 0,0 1 0,1-1 0,-1 1 0,1 0 0,6-4 0,-2 3 78,-1 0 0,1 1 0,0 0 1,0 1-1,0-1 0,17-1 0,19-3 196,0 2 0,0 2 0,88 6 0,-129-3-393,1 1-1,-1 0 0,0-1 1,1 1-1,-1 1 0,0-1 1,0 0-1,0 1 0,0 0 1,0-1-1,0 1 0,0 0 1,-1 1-1,1-1 0,-1 0 1,0 1-1,1 0 0,2 4 1,-4-6 19,-1 1 1,1-1 0,-1 1 0,1 0-1,-1 0 1,1-1 0,-1 1-1,0 0 1,0-1 0,0 1 0,0 0-1,0 0 1,0-1 0,-1 1 0,1 0-1,0 0 1,-1-1 0,1 1-1,-1 0 1,0-1 0,0 1 0,1-1-1,-1 1 1,0-1 0,0 1 0,-1-1-1,1 0 1,0 0 0,0 1-1,-1-1 1,1 0 0,0 0 0,-1 0-1,1 0 1,-1 0 0,1-1 0,-1 1-1,-1 0 1,-12 6 354,0-1 0,-1 0 0,1-2 1,-1 1-1,-20 1 0,3 1-4572,1 1-6971,39-10-611</inkml:trace>
  <inkml:trace contextRef="#ctx0" brushRef="#br0" timeOffset="1">591 1 10794,'0'0'15215,"-9"8"-14975,-9 7-178,1 0 0,1 1 0,1 1 0,-17 24 0,25-32-55,1 1 1,1-1-1,-1 1 0,1 0 1,1 0-1,0 0 0,1 1 1,0 0-1,0-1 0,1 1 1,0 0-1,0 16 1,3-23-3,-1 0 1,1-1-1,0 1 1,0-1 0,1 1-1,-1-1 1,1 1 0,-1-1-1,1 0 1,0 0 0,0 0-1,1 0 1,-1 0 0,1 0-1,-1 0 1,1-1-1,0 0 1,0 1 0,0-1-1,0 0 1,0 0 0,1-1-1,-1 1 1,0-1 0,1 1-1,7 1 1,5 1-783,0 0 0,0-1 1,0-1-1,30 1 0,2-3-4369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11307,'9'-7'3171,"-6"3"128,3 4 576,-6 13-3042,0 6-32,0 5-256,-2 5-385,-3-1-96,3-1-32,-2-2-32,3-3-641,-3-5-672,2-5-609,-7-4-576,-3-7-1922,-4-1-897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11371,'0'0'2119,"11"-5"257,22-6-1042,0 2 1,0 1-1,0 1 1,54-3 0,-66 8-928,10-1-129,-1 2 1,0 0-1,57 8 1,-86-8-277,0 1 1,-1 0-1,1 0 0,0 0 0,0 0 0,0 0 1,-1 0-1,1 1 0,0-1 0,0 0 1,0 0-1,-1 1 0,1-1 0,0 0 1,0 1-1,-1-1 0,1 0 0,0 1 0,-1-1 1,1 1-1,-1 0 0,1-1 0,-1 1 1,1-1-1,-1 1 0,1 0 0,-1-1 1,1 1-1,-1 0 0,0-1 0,1 1 0,-1 0 1,0 0-1,0 0 0,1-1 0,-1 1 1,0 0-1,0 0 0,0-1 0,0 1 1,0 0-1,0 0 0,0 0 0,-1-1 0,1 1 1,0 0-1,0 0 0,0 0 0,-1-1 1,1 1-1,-1 0 0,1-1 0,0 1 1,-1 0-1,1-1 0,-1 1 0,1 0 0,-1-1 1,0 1-1,1-1 0,-1 1 0,0-1 1,1 1-1,-2-1 0,-4 6 51,-1-1 1,1 0-1,-1 0 0,-13 7 0,-88 27 199,76-29-168,39-10-112,-1-1-1,1 1 0,0 0 0,-1 1 1,1 0-1,-1 0 0,12 3 0,0 0-104,-7-2 26,0 0-1,0 1 0,-1 0 0,1 1 0,-1 0 0,0 1 0,0 0 0,0 1 1,9 7-1,-16-11 97,0 1 0,0-1 0,0 0 0,-1 1 0,1-1 0,-1 1 0,0 0 0,0 0 0,0 0 0,0 0 0,0 0 0,-1 1 0,1-1 0,-1 0 0,0 1 0,0-1 0,0 1 0,-1-1 0,1 1 0,-1 0 0,0-1 0,0 1 0,0-1 0,0 1 0,-1 0 0,1-1 0,-1 1 0,0-1 0,0 1 0,0-1 0,-1 0 0,-1 4 0,-1 0 169,-1-1-1,1 0 1,-1 0-1,0 0 1,-1-1-1,0 1 1,0-1-1,0 0 1,0-1-1,-1 0 1,1 0-1,-1 0 1,0-1-1,-1 0 1,1 0-1,0-1 1,-9 2-1,-5 2 75,-1-2 0,0-1-1,0-1 1,-39 0-1,58-2-328,0 0 0,0 0 0,0-1 0,0 1 0,0-1 0,0 1 0,0-1 0,1 0 0,-1 0 0,0-1 0,0 1 0,1 0 0,-1-1 0,1 0 0,0 1 0,-1-1 0,1 0 0,0 0 0,0 0 0,0-1 0,0 1 0,0 0 0,-1-4 0,2 3-350,0 1 1,0-1-1,0 0 1,1 1-1,-1-1 0,1 0 1,0 0-1,0 1 1,0-1-1,0 0 0,0 0 1,1 1-1,-1-1 1,1 0-1,0 1 0,-1-1 1,3-3-1,11-19-6317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16015,'0'0'5541,"8"-1"-4137,-5 0-1343,0 0 0,0 1 0,-1-1 1,1 1-1,0-1 0,0 1 0,0 0 0,0 0 0,-1 0 0,1 1 0,0-1 0,0 1 0,-1-1 0,1 1 0,0 0 0,-1 0 0,1 0 0,0 0 0,-1 1 0,1-1 0,-1 1 0,0-1 0,0 1 0,0 0 0,1 0 0,-2 0 0,1 0 0,0 0 0,0 1 0,-1-1 0,1 1 0,-1-1 0,0 1 0,1-1 0,-1 1 1,0 3-1,3 6-24,-1 1 0,0 0 0,-1-1 0,-1 1 0,0 0 0,-1 0 0,0 0 0,-1 0 0,-1 0 0,0 0 0,0 0 0,-1 0 0,-1-1 1,0 0-1,-7 14 0,-11 23 15,-2-1 1,-37 53-1,60-99-55,-45 67-1618,11-26-4280,20-28-1973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14318,'0'0'7078,"48"-23"-5893,-13 11-160,8 3-544,5 1-417,1 5-64,3 3-609,-3 0-928,-6 0-1826,-5 0-3011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11915,'0'0'12460,"8"-8"-10997,8-7-979,7-6-292,-1-1 1,-1 0-1,-1-2 1,29-45-1,-49 69-193,0 0-1,0 0 1,0 0-1,0 0 1,0 0-1,0 0 0,0 1 1,0-1-1,1 0 1,-1 0-1,0 0 1,0 0-1,0 0 0,0 0 1,0 0-1,0 0 1,0 0-1,0 0 1,0 0-1,0 0 0,1 0 1,-1 0-1,0 0 1,0 0-1,0 0 0,0 0 1,0 0-1,0 0 1,0 0-1,0 0 1,1 0-1,-1 0 0,0 0 1,0 0-1,0 0 1,0 0-1,0 0 1,0 0-1,0 0 0,0 0 1,-1 22-152,-8 28-73,5-24-1043,0-1 0,2 0 0,1 28 0,1-45-4449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16335,'0'0'5125,"-14"74"-4676,9-37-289,3 2-96,-2 2 0,4-3-256,0-3-1089,0-3-1250,4-9-1889,-4-6 448,0-9-1697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7911,'0'0'10330,"7"-9"-8931,-4 7-1315,0-2 12,1 0-1,-1 1 1,1-1-1,0 1 1,0 0-1,0 0 1,0 0-1,0 1 1,1 0-1,-1 0 1,1 0 0,0 0-1,-1 0 1,1 1-1,0 0 1,8-1-1,44-3 388,1 3 0,0 2 1,114 15-1,-164-13-492,0 0 1,0 0 0,-1 1-1,1 0 1,9 7 0,-16-10 12,0 1 0,0-1 0,0 1 0,0 0 0,0-1 0,0 1 1,0 0-1,-1 0 0,1 0 0,0-1 0,-1 1 0,1 0 0,0 0 1,-1 0-1,1 0 0,-1 0 0,0 0 0,1 0 0,-1 2 0,0-2 20,0 0-1,-1 0 0,1 0 1,-1 0-1,1 1 0,-1-1 1,1 0-1,-1 0 0,0-1 1,0 1-1,1 0 0,-1 0 1,0 0-1,0 0 0,0-1 1,0 1-1,0 0 0,0-1 1,0 1-1,0-1 0,0 1 1,0-1-1,-2 1 0,-15 5 330,0 0 0,0-1 0,0 0 0,-1-2 0,-23 2 0,-12 2-1342,1 6-3514,64-13-5362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13933,'0'0'8339,"-7"5"-7635,-20 15-339,1 0-1,0 2 0,2 1 0,-24 29 0,40-43-331,1-1 0,0 1 0,1 0 0,0 1 0,1 0 0,0 0 0,0 0 0,1 0 0,0 1 0,1 0 0,0-1 0,1 1 0,0 0 0,1 0-1,0 1 1,2 21 0,0-29-55,0-1-1,0 1 1,1 0-1,-1-1 1,1 1-1,0-1 1,0 1-1,1-1 1,-1 0-1,1 0 1,-1 0-1,1 0 1,0 0-1,0-1 1,0 1-1,0-1 1,1 0-1,-1 0 1,1 0-1,-1 0 1,1-1-1,0 0 1,-1 1-1,1-1 1,0 0-1,0-1 1,0 1-1,5-1 1,3 2-815,-1-1 0,1-1 1,20-2-1,25-10-7341,-17-7-1671</inkml:trace>
  <inkml:trace contextRef="#ctx0" brushRef="#br0" timeOffset="1">581 101 16335,'0'0'4164,"-49"33"-3267,26-7-64,-5 1 0,-3 6-257,3 1-351,-2-2-193,7-4 0,4-3 0,4-8 0,14-8-32,6-9-1762,13-15 64,3-13-1729,4-6-2370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13549,'0'0'4164,"-33"62"-3299,17-35 128,1 5 416,5-1-160,4-1-544,6-2-481,0-2-128,0-4-32,8-3 0,0-5-640,-2-4-513,-1-2-929</inkml:trace>
  <inkml:trace contextRef="#ctx0" brushRef="#br0" timeOffset="1">0 205 5509,'0'0'17617,"62"-23"-17425,-26 23-160,8 1 0,0 3-576,-3 3-2307,-2-7-3587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10570,'0'0'8376,"3"-9"-7095,2 1-1096,-1-1 0,1 1 0,0 0-1,1 0 1,0 0 0,0 1 0,1 0-1,0 0 1,0 1 0,0-1 0,1 2 0,9-7-1,-8 6-87,100-59 1008,-98 59-1001,0 1 1,0 0-1,1 1 0,-1 1 1,1 0-1,0 0 0,0 1 1,17 0-1,-28 2-104,1-1-1,-1 1 1,1 0-1,-1 0 1,0 1-1,1-1 1,-1 0-1,1 0 1,-1 1-1,0-1 1,1 1-1,-1-1 1,0 1-1,0 0 1,1-1-1,-1 1 1,0 0-1,0 0 0,0 0 1,0 0-1,0 0 1,0 0-1,0 0 1,0 0-1,-1 0 1,2 2-1,-1 0 19,0 0 0,0 1 0,-1-1 0,0 0 0,1 0 0,-1 0 0,0 0 0,0 0 0,-1 0 0,1 0 0,-2 6 0,-3 8 278,-1 0-1,-1 0 0,-11 19 1,16-32-148,-9 29 387,13-23-2224,11-20-2799,-1-6-1726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9833,'0'0'3556,"7"-4"-65,1-2-2588,-6 4-686,0 0-1,1 0 1,-1 1 0,1-1-1,0 1 1,-1-1 0,1 1-1,0 0 1,0 0 0,0 0-1,0 0 1,0 0 0,0 1 0,4-1-1,-6 2-114,0 0 0,0-1 0,0 1 0,0 0 0,0-1 1,-1 1-1,1 0 0,0 0 0,0 0 0,-1 0 0,1 0 0,0 0 0,-1 0 0,1 0 0,-1 0 0,1 0 0,-1 0 0,0 0 0,1 0 0,-1 0 0,0 0 0,0 0 0,0 1 0,0-1 1,0 0-1,0 0 0,0 0 0,-1 2 0,-1 40 348,2-41-374,-17 78 415,3-21-1320,11-19-3226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11659,'0'0'9417,"10"-5"-8050,3 0-992,1 0 1,-1 1 0,1 0-1,1 1 1,-1 1 0,0 0-1,28 1 1,-19 1-230,-6-1-84,0 1 1,1 1-1,-1 0 0,0 1 0,0 1 1,25 7-1,-41-9-60,1-1-1,0 1 1,-1-1-1,1 1 1,-1 0-1,1 0 1,-1 0 0,1 0-1,-1 0 1,0 0-1,0 0 1,1 0-1,-1 1 1,0-1 0,0 0-1,0 1 1,1 2-1,-2-3 2,1 0 1,-1 0-1,0 0 0,0 0 0,0 0 0,0 0 0,0 0 1,0 0-1,0 0 0,-1 0 0,1 0 0,0 0 0,-1 0 1,1 0-1,0 0 0,-1 0 0,1 0 0,-1 0 0,0 0 1,0 1-1,-3 3 14,-1-1-1,1 0 1,-1 0 0,1 0 0,-1-1 0,0 1 0,-9 3 0,-58 25 148,73-28-419,10 0-331,14 2-535,-10-4 843,1 2 0,-1 0 0,0 0 1,20 10-1,-32-13 273,0 1 0,1 0-1,-1 0 1,0 0 0,0 0 0,0 1 0,-1-1 0,1 1 0,0 0-1,-1 0 1,3 3 0,-4-4 16,-1 0 0,1 0 0,0 0-1,0 0 1,-1 0 0,1 0 0,-1 0-1,0 0 1,1 0 0,-1 1 0,0-1 0,-1 0-1,1 0 1,0 0 0,0 0 0,-1 0-1,1 0 1,-1 0 0,0 0 0,0 0 0,-1 2-1,-1 2 140,0-1-1,-1 0 0,0 0 0,0-1 1,0 1-1,-1-1 0,0 0 0,0 0 1,0 0-1,0-1 0,0 0 1,-1 0-1,1 0 0,-1-1 0,0 0 1,-8 3-1,0-1 121,-1 0 0,0-2 0,0 1-1,1-2 1,-27 1 0,39-2-347,0 0 1,0-1-1,0 1 0,0 0 0,0 0 0,0-1 0,0 1 0,0-1 0,0 0 1,1 0-1,-1 1 0,0-1 0,1 0 0,-1-1 0,0 1 0,1 0 0,-1 0 1,1-1-1,0 1 0,-1 0 0,1-1 0,0 0 0,-2-2 0,2 2-373,0-1 0,1 1 0,-1 0 0,1 0 0,0 0 0,-1 0 0,1-1 0,0 1-1,0 0 1,0 0 0,1 0 0,-1-1 0,0 1 0,2-2 0,6-16-6069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15214,'0'0'5867,"1"10"-4836,3 14-106,1-1 0,8 26 1,-5-21-685,0 0 0,3 35 0,-10-55-234,-1 0 1,1 0 0,-1 0-1,-1 0 1,0 0-1,0 0 1,0 0 0,-1 0-1,0 0 1,-1 0-1,0-1 1,-6 13 0,-2-3-217,-1 0 0,-1 0 0,0-1 0,-28 26 0,31-33-733,0-1 1,-1-1-1,0 1 0,0-2 1,-13 7-1,-2-4-5229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15310,'0'0'6022,"2"53"-4869,-2-15-608,0 6-417,0 4-32,-4 0-96,1-4 0,1-5-737,-1-6-736,-5-8-289,0-10-384,-1-10-1057,-11-5-929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10025,'0'-10'1922,"0"6"-1640,0 0 0,0-1 0,1 1 0,0 0 0,-1-1 0,2 1 0,-1 0 0,0 0 0,1 0 0,0-1 0,0 2 0,0-1 0,0 0 0,1 0 1,-1 1-1,1-1 0,0 1 0,0 0 0,0 0 0,1 0 0,-1 0 0,1 1 0,-1-1 0,1 1 0,0 0 0,0 0 0,0 0 0,8-2 0,1 1 12,0 0-1,0 0 1,0 1 0,1 1 0,-1 1 0,1-1 0,-1 2 0,17 2-1,-21-2-266,0 1 0,0 0-1,-1 1 1,1-1-1,-1 2 1,1-1-1,-1 1 1,-1 0-1,1 1 1,0 0-1,-1 0 1,0 1-1,8 7 1,-14-11-22,1-1-1,-1 1 1,0-1 0,1 1-1,-1-1 1,0 1 0,0 0 0,0 0-1,-1 0 1,1-1 0,0 1 0,-1 0-1,1 0 1,-1 0 0,1 0-1,-1 0 1,0 0 0,0 0 0,0 0-1,0 0 1,0 0 0,0 0 0,-1 0-1,1 0 1,-1 0 0,1 0-1,-1 0 1,0 0 0,0-1 0,0 1-1,0 0 1,0 0 0,0-1-1,0 1 1,-1-1 0,1 1 0,-2 1-1,-8 6 67,0 0 0,0-1 0,0 0 0,-20 10 0,-2 2-34,29-17-28,-44 39 203,45-39-202,1 0 0,0-1 1,-1 2-1,1-1 0,0 0 0,1 0 0,-1 0 1,1 1-1,-1-1 0,1 1 0,0-1 0,0 1 0,1 0 1,-1 6-1,1-8-6,0-1 1,1 0-1,-1 1 1,1-1 0,-1 0-1,1 1 1,0-1-1,0 0 1,-1 0-1,1 0 1,0 0-1,0 0 1,0 0-1,0 0 1,0 0 0,0 0-1,1 0 1,-1 0-1,0-1 1,0 1-1,1-1 1,-1 1-1,0-1 1,1 1-1,-1-1 1,0 0 0,1 1-1,-1-1 1,0 0-1,1 0 1,1 0-1,58 1 216,-46-1-185,55 0-1345,-23 0-3540,-18 0-1850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8584,'0'0'14403,"-1"12"-13613,0-3-649,-1 9 197,2 0-1,-1-1 0,2 1 0,4 27 1,-5-42-311,1 1 1,0 0-1,0 0 1,0-1-1,0 1 1,0-1-1,1 1 1,-1-1-1,1 1 1,0-1-1,0 0 1,0 0-1,1 0 1,-1 0-1,1 0 1,0-1-1,-1 1 1,1-1-1,0 1 1,1-1-1,-1 0 1,0 0-1,1-1 1,-1 1-1,1-1 1,-1 0-1,1 1 1,-1-2-1,1 1 1,5 0-1,-1 0 2,0-1 1,0 0-1,0-1 1,0 0-1,0 0 0,0-1 1,-1 0-1,1-1 0,-1 1 1,1-1-1,-1-1 1,0 1-1,12-9 0,-4 1 49,-1-2 0,0 0 0,-1 0 0,19-25 0,-32 93 210,-3-38-477,1 1-1387,-1 0 0,-8 26 0,8-37-5385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13997,'0'0'8696,"11"-5"-6913,13-10-1564,0 0 0,-1-2 0,-1 0 0,-1-2 0,0 0 0,20-26 0,-27 29-181,-2 1 0,0-2 1,0 0-1,9-20 1,-29 109-546,6-52 647,0 1 0,2 0 0,2 29 0,-1-40-468,1-1-1,0 1 1,0-1 0,8 18-1,13 10-5038,-14-28-1867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9033,'0'0'13863,"4"13"-13062,2 15-559,-1 1 1,-1-1-1,-2 1 0,-1 0 0,-1-1 0,-1 1 1,-6 28-1,3-35-174,0-4 50,1 1 0,-2 27 0,5-46-112,0 1 1,1-1 0,-1 0 0,0 1-1,0-1 1,0 0 0,0 1-1,0-1 1,1 0 0,-1 0 0,0 1-1,0-1 1,0 0 0,1 0 0,-1 1-1,0-1 1,0 0 0,1 0-1,-1 0 1,0 1 0,1-1 0,-1 0-1,0 0 1,0 0 0,1 0 0,-1 0-1,0 0 1,1 0 0,-1 0-1,0 0 1,1 0 0,-1 0 0,0 0-1,1 0 1,-1 0 0,0 0 0,1 0-1,-1 0 1,0 0 0,1 0-1,-1 0 1,0 0 0,1-1 0,-1 1-1,0 0 1,1 0 0,18-9 208,-19 9-196,59-39 301,11-7-555,-63 42 194,-1 1-1,0 0 0,1 1 1,0 0-1,0 0 0,-1 0 1,1 0-1,0 1 0,9 0 1,-15 1 30,0 0 1,0 0-1,0 0 1,0 1-1,0-1 0,0 0 1,0 0-1,0 1 1,0-1-1,0 1 1,0-1-1,0 1 1,0-1-1,0 1 1,-1-1-1,1 1 1,0 0-1,0 0 1,0-1-1,-1 1 1,1 0-1,-1 0 1,1 0-1,0 0 1,-1 0-1,1 0 1,0 1-1,0 2 10,0 0-1,-1 0 0,1 0 0,0 0 0,-1 0 0,0 0 0,0 0 0,-1 4 1,1 0 15,-1 0 0,-1 0 0,0-1 0,0 1 0,0 0 1,-1-1-1,-6 14 0,2-13 127,1 0 0,-1-1 1,-1 1-1,0-1 0,0-1 0,0 1 1,0-1-1,-1-1 0,0 0 0,-1 0 1,1 0-1,-1-1 0,1-1 0,-1 0 1,-1 0-1,1-1 0,0 0 0,0-1 1,-1 0-1,1-1 0,-1 0 0,1 0 1,-13-3-1,19 2-182,1-1 0,-1 0 1,1 0-1,0 0 0,0 0 1,0 0-1,0-1 0,0 1 0,1-1 1,-1 0-1,1 0 0,-3-3 0,4 5-115,0 0-1,1 1 1,-1-1-1,0 0 0,1 0 1,-1 0-1,1 0 0,-1 0 1,1 0-1,-1 0 0,1 0 1,0 0-1,-1 0 0,1 0 1,0 0-1,0 0 0,0 0 1,0 0-1,0 0 0,0 0 1,0 0-1,0 0 1,0 0-1,1 0 0,-1-1 1,0 1-1,1 0 0,-1 0 1,1 1-1,-1-1 0,1 0 1,-1 0-1,1 0 0,-1 0 1,1 0-1,0 0 0,0 1 1,-1-1-1,1 0 0,0 1 1,0-1-1,0 0 1,0 1-1,0-1 0,1 1 1,16-7-3629,2-3-1927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 13100,'0'0'7826,"10"-1"-6640,-6 1-1076,0-1 1,0 1-1,0 0 1,0 1-1,-1-1 1,1 0-1,0 1 1,0 0-1,-1 0 1,1 0-1,0 1 1,-1-1-1,1 1 1,-1 0-1,0-1 1,1 2-1,-1-1 1,0 0 0,0 1-1,-1-1 1,1 1-1,0 0 1,-1 0-1,0 0 1,1 0-1,1 4 1,3 7-26,0 0 1,-1 1-1,-1-1 1,0 1 0,-1 0-1,0 1 1,-1-1-1,-1 1 1,-1 0-1,0-1 1,-1 1 0,-1 0-1,0-1 1,-1 1-1,0-1 1,-2 1-1,0-1 1,-7 17-1,-5 12-57,-3-1-1,-1-1 0,-2 0 0,-52 70 0,18-43-2329,13-31-4028,18-23-2542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14189,'0'0'7335,"-2"11"-6507,-16 306 1451,-2-349-15619,7 10 5124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6374,'0'0'4297,"0"-9"-1019,-1 7-3112,1 0 0,0 0 0,-1 0 0,1-1 1,0 1-1,0 0 0,0 0 0,1 0 0,-1-1 0,0 1 0,1 0 0,-1 0 0,1 0 0,0 0 0,0 0 0,0 0 0,0 0 0,0 0 0,0 0 1,1 0-1,-1 0 0,1 1 0,-1-1 0,1 1 0,-1-1 0,1 1 0,0-1 0,0 1 0,0 0 0,0 0 0,0 0 0,0 0 0,0 0 0,0 1 1,0-1-1,3 0 0,33-8 527,2 2 0,-1 2 0,1 2 0,0 1 0,52 5 0,-63-3-650,-22 0-44,1 1-1,0 0 1,-1 0-1,1 0 1,-1 1-1,12 5 1,-16-7 3,-1 1 0,0 0 0,0 0-1,0 1 1,0-1 0,0 0 0,0 1 0,0-1 0,0 1 0,-1 0 0,1-1 0,-1 1 0,1 0-1,-1 0 1,1 0 0,-1 0 0,0 0 0,0 0 0,0 1 0,0-1 0,-1 0 0,1 0 0,-1 1-1,1 4 1,-1-2 113,0 0 0,-1 1 0,0-1 0,0 1-1,0-1 1,0 0 0,-1 0 0,0 1 0,0-1 0,-1-1-1,1 1 1,-1 0 0,0-1 0,-1 1 0,1-1 0,-1 0-1,1 0 1,-1 0 0,0 0 0,-8 4 0,5-3-112,-1 0 1,0 0 0,1-1 0,-2 0 0,1-1 0,0 0-1,-1 0 1,1 0 0,-1-2 0,0 1 0,0-1 0,-10 1-1,19-6-4456,6-10-83,7 0-3755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40 5573,'0'0'9134,"6"-7"-6641,19-25-299,-25 32-2139,0 0 1,0 0-1,0 0 0,0 0 0,0 0 0,0 1 0,0-1 0,0 0 0,0 0 0,0 0 1,0 0-1,0 0 0,0 0 0,1 0 0,-1 0 0,0 0 0,0 0 0,0 0 0,0 0 1,0 0-1,0 1 0,0-1 0,0 0 0,0 0 0,0 0 0,0 0 0,0 0 0,1 0 1,-1 0-1,0 0 0,0 0 0,0 0 0,0 0 0,0 0 0,0 0 0,0 0 0,0 0 1,0 0-1,1 0 0,-1 0 0,0 0 0,0 0 0,0 0 0,0 0 0,0 0 0,0 0 1,0 0-1,0-1 0,0 1 0,0 0 0,0 0 0,0 0 0,1 0 0,-1 0 0,0 0 1,0 0-1,0 0 0,0 0 0,0 0 0,0 0 0,0 0 0,0 0 0,0-1 0,0 1 1,0 0-1,-1 13 991,-5 13-391,-28 38 503,-2-2 0,-45 59 0,11-18-239,69-102-907,-5 6 42,1 1-1,0 0 0,1 0 0,-1 0 1,1 1-1,1-1 0,0 1 0,0 0 0,-2 16 1,5-24 170,2-18-586,-2 16 197,0 0 0,0 0 0,0 0 0,0 0-1,0 0 1,0 1 0,1-1 0,-1 0 0,0 0 0,0 0 0,1 0 0,-1 0 0,0 0 0,1 0-1,-1 1 1,1-1 0,-1 0 0,1 0 0,-1 0 0,1 1 0,0-1 0,-1 0 0,1 1-1,1-2 1,3-1-979,15-11-9018,-11 9 4007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5285,'0'-3'492,"1"-1"0,0 1 0,-1-1 0,1 1 1,1 0-1,-1 0 0,0-1 0,1 1 0,0 0 0,3-4 0,12-15 6096,-18 29-2451,-4 20-3059,-87 128 1038,64-113-1864,3 0 0,1 2-1,-22 56 1,44-95-234,0 0-1,0 1 0,1-1 0,0 0 1,0 1-1,0-1 0,1 1 0,-1-1 1,1 1-1,1 0 0,-1-1 1,3 10-1,-2-12-8,0 0 0,1-1 0,-1 1 0,1-1 1,-1 1-1,1-1 0,0 1 0,0-1 0,0 0 1,1 0-1,-1 0 0,0 0 0,1-1 0,-1 1 0,1 0 1,0-1-1,0 0 0,-1 0 0,1 0 0,0 0 0,0 0 1,0 0-1,0-1 0,3 1 0,13 2-359,-1-1 0,0-1 0,24-1 0,8-8-3809,-45 7 2934,0-1 1,0 0-1,-1 0 1,1 0-1,0-1 1,6-4-1,6-8-6078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8808,'0'0'15610,"-4"11"-14820,-22 44-312,-2-1-1,-2-2 1,-62 81 0,79-120-3325,15-29-498,18-35-4064,-18 48 6575,15-40-6020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13965,'0'0'3983,"0"11"-2446,-7 70 1424,-5 88 740,11-139-3668,1-10 234,0 0 0,5 35 0,-4-49-667,1 1 0,0-1 1,0 0-1,0 1 0,1-1 0,0 0 0,4 7 0,-5-24-10543,-5-2 3805</inkml:trace>
  <inkml:trace contextRef="#ctx0" brushRef="#br0" timeOffset="1">0 284 10154,'0'0'14189,"66"-43"-14093,-33 40-96,3 2 0,1 1-1089,-7 0-2114,-3 0-2498,-3 0-5574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4644,'0'0'1063,"4"-10"79,0-2-659,18-52 2397,0 23 5475,-19 46-3526,-2 34-4224,-23 134 2055,4-37-2229,10-1-4061,14-142-5157,3-8 870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47 5061,'0'0'15743,"1"-7"-13789,4-24-396,-5 31-1521,0-1-1,0 1 1,0 0 0,0-1-1,0 1 1,0-1-1,0 1 1,-1 0-1,1-1 1,0 1-1,0 0 1,-1-1 0,1 1-1,0 0 1,0-1-1,-1 1 1,1 0-1,0 0 1,-1-1-1,1 1 1,0 0-1,-1 0 1,1-1 0,0 1-1,-1 0 1,1 0-1,0 0 1,-1 0-1,1 0 1,-1 0-1,1 0 1,0 0 0,-1 0-1,1 0 1,-1 0-1,1 0 1,-1 0-1,1 0 1,0 0-1,-1 0 1,1 0 0,0 0-1,-1 0 1,1 1-1,-1-1 1,1 0-1,0 0 1,-1 0-1,1 1 1,0-1-1,-1 0 1,1 0 0,-1 1-1,-21 11 137,21-11-40,-57 28 523,44-24-239,0 2-1,1 0 1,0 0 0,-21 17-1,30-21-351,0 1 0,1 0 0,0 0 0,0 0 0,0 0-1,0 0 1,0 0 0,1 1 0,0-1 0,0 1 0,0 0 0,1-1-1,-1 1 1,1 0 0,0 0 0,1 0 0,-1 0 0,1 8 0,10 162-30,-4-115-8,-3 0 1,-5 80-1,-6-96 38,-2 0 0,-2-1 0,-26 66 0,19-58-69,-16 44 28,10-33 30,3 2 0,2 0 0,-16 100 1,35-158-2,0 0 0,1-1 0,-1 1 0,1-1 0,1 1 0,-1 0 0,1-1 0,0 1 0,0-1 0,2 8 0,-1-11-37,-1 1 0,1-1-1,0 0 1,-1 0 0,1 0 0,0 0-1,0 0 1,0-1 0,0 1-1,1 0 1,-1-1 0,0 0 0,1 0-1,-1 1 1,1-1 0,-1-1-1,1 1 1,-1 0 0,1-1 0,0 1-1,-1-1 1,1 0 0,3 0-1,234 0-632,-201-2-1659,-31 0-2651,-3-5-3668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4164,'0'0'18257,"0"50"-17168,-5-23-288,1 1-609,1 2-96,-3 1-64,1-2 32,0-3-64,3-5-640,-1-4-738,-3-9-896,-3-8-7559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11211,'0'0'5610,"8"-4"-4099,7-2-1118,0 1 0,1 0-1,-1 2 1,1 0 0,0 0 0,-1 2 0,1 0 0,0 1-1,0 0 1,0 1 0,22 5 0,-37-6-368,0 0 1,1 0-1,-1 0 1,1 0-1,-1 0 0,0 1 1,1-1-1,-1 1 1,0-1-1,1 1 1,-1-1-1,0 1 1,0 0-1,1-1 1,-1 1-1,0 0 0,0 0 1,0 0-1,0 0 1,0 0-1,0 0 1,0 0-1,-1 1 1,1-1-1,0 0 0,0 0 1,-1 1-1,1-1 1,-1 0-1,0 1 1,1-1-1,-1 0 1,0 1-1,0-1 0,1 1 1,-1-1-1,0 0 1,-1 1-1,1-1 1,0 1-1,0-1 1,-1 0-1,1 1 0,0-1 1,-1 0-1,1 1 1,-1-1-1,0 0 1,1 0-1,-1 1 1,-1 0-1,-7 10 475,1-2 0,-1 1-1,-1-1 1,-14 12 0,7-6-436,17-16-70,-1 1-1,1-1 1,0 0 0,0 1-1,-1-1 1,1 1 0,0-1-1,0 1 1,-1-1 0,1 1-1,0-1 1,0 1 0,0-1-1,0 1 1,0-1-1,0 1 1,0-1 0,0 1-1,0-1 1,0 1 0,0-1-1,0 1 1,0-1 0,0 1-1,1-1 1,-1 1 0,0-1-1,0 1 1,0-1-1,1 1 1,-1-1 0,0 0-1,1 1 1,-1-1 0,0 1-1,1-1 1,-1 0 0,1 1-1,-1-1 1,0 0 0,1 0-1,-1 1 1,1-1 0,-1 0-1,1 0 1,-1 0-1,1 1 1,-1-1 0,1 0-1,-1 0 1,1 0 0,-1 0-1,1 0 1,0 0 0,38 9-367,-30-8 60,0 1 149,0 0 0,0 1 0,-1 0 0,1 1 0,-1-1 0,0 2 0,14 8 0,-20-12 156,-1 1-1,1-1 1,-1 0 0,1 1 0,-1 0 0,0-1-1,0 1 1,0-1 0,0 1 0,0 0-1,0 0 1,0 0 0,0 0 0,-1 0-1,1 0 1,-1 0 0,1 2 0,-1-2 26,0 1 1,-1 0-1,1-1 1,-1 1-1,1-1 1,-1 0-1,0 1 1,0-1-1,0 0 1,-1 1-1,1-1 1,0 0-1,-1 0 1,0 0 0,1 0-1,-1 0 1,-3 2-1,-6 6 242,-1-2 1,0 1-1,0-1 0,-1-1 0,0 0 1,-1-1-1,1-1 0,-1 0 0,0 0 1,0-2-1,-1 0 0,1 0 0,-1-1 1,0-1-1,-22-1 0,35 0-325,-1 0-1,1 0 1,0 0 0,0-1 0,0 1-1,0 0 1,0-1 0,0 0 0,0 1-1,0-1 1,0 0 0,0 0-1,0 0 1,1 0 0,-1-1 0,0 1-1,1 0 1,-1-1 0,1 1 0,-1-1-1,1 0 1,0 1 0,-1-1-1,1 0 1,0 0 0,0 0 0,0 0-1,0-2 1,0 2-411,1-1 0,0 1 1,0 0-1,0 0 0,0-1 0,0 1 1,1 0-1,-1 0 0,1 0 0,-1 0 0,1 0 1,0-1-1,0 1 0,0 0 0,0 0 0,0 1 1,0-1-1,1 0 0,-1 0 0,0 1 0,1-1 1,0 0-1,-1 1 0,1 0 0,0-1 1,2-1-1,19-11-7793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9993,'1'0'6091,"12"2"-5119,-6 2-636,-1 1 1,0-1-1,0 1 0,0 0 0,-1 0 0,0 1 1,0-1-1,8 13 0,32 54 1080,-39-57-1352,0-1-1,0 1 1,-2 0 0,0 1 0,0-1 0,-2 1 0,0-1 0,0 1 0,-2 0-1,0 0 1,0 0 0,-2 0 0,0-1 0,-1 1 0,0-1 0,-1 1 0,-1-1-1,-1 0 1,0-1 0,-1 0 0,0 1 0,-1-2 0,-1 1 0,0-2 0,0 1-1,-2-1 1,1 0 0,-20 15 0,15-14-107,0-2-1,-23 14 1,33-23-644,1 1 0,-1-1 0,0 0 0,0-1 0,0 1 0,0-1 0,-10 2-1,3-3-5344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8648,'0'0'12908,"64"21"-11819,-21-21-128,4 0-704,6 0-161,-5 0-96,0 0-481,-9 0-352,-14 0-352,-9 2-640,-13 6-898,-3 2-993,-19 1-768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9577,'0'0'13389,"5"47"-11756,29-47-480,10 0-576,9 0-385,-2-1-160,-1-4-32,-2-1-544,-6 3-1763,-8-2-1985,-9-1-6117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15535,'0'0'1249,"-5"47"-1217,-4-21-32,9 1 0,-2-4 0,2-2 32,0-5-32,0-5-32,0-5-481,0-11-7558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10154,'0'0'7569,"10"-6"-6570,-2 1-783,1 0 0,0 1 0,0 0 0,0 1 0,16-4 0,-21 6-181,0 0 1,-1 0 0,1 1 0,0 0 0,0 0-1,0 0 1,-1 0 0,1 0 0,0 1 0,0 0-1,-1 0 1,1 0 0,0 0 0,-1 0 0,1 1-1,-1-1 1,0 1 0,1 0 0,-1 0 0,0 1-1,0-1 1,3 3 0,-5-3-10,0 0-1,0 0 1,1 1-1,-1-1 1,-1 0 0,1 0-1,0 0 1,0 1-1,-1-1 1,0 0-1,1 1 1,-1-1 0,0 0-1,0 1 1,0-1-1,0 1 1,-1-1 0,1 0-1,-1 1 1,1-1-1,-1 0 1,0 0-1,0 1 1,0-1 0,0 0-1,-3 3 1,3-3-3,0 0 0,0 0 0,0 0 0,0 0 0,0 0 0,0 0 1,0 0-1,1 1 0,-1-1 0,1 0 0,-1 0 0,1 1 0,0-1 0,0 0 1,0 0-1,0 1 0,0-1 0,1 0 0,-1 0 0,1 1 0,-1-1 0,1 0 1,0 0-1,0 0 0,0 0 0,0 0 0,0 0 0,3 3 0,1-1-77,0 0 0,-1 0-1,1 1 1,-1-1-1,0 1 1,0 1 0,0-1-1,-1 0 1,1 1 0,-1 0-1,-1-1 1,1 1-1,-1 0 1,0 0 0,2 11-1,-5-16 123,0 1 1,1-1-1,-1 0 0,0 0 0,0 0 0,0 1 0,1-1 1,-1 0-1,-1 0 0,1 0 0,0 0 0,0-1 0,0 1 1,0 0-1,-1 0 0,1-1 0,0 1 0,-1-1 0,1 1 1,0-1-1,-1 1 0,1-1 0,-1 0 0,-1 0 0,-41 6 2088,34-5-1617,-36 1 1386,44-2-1878,0 0 0,0 0 0,1 0-1,-1 0 1,0 0 0,0-1 0,0 1-1,1-1 1,-1 1 0,0-1-1,1 1 1,-1-1 0,0 0 0,1 0-1,-1 0 1,1 0 0,-1 0 0,-1-2-1,3 3-132,-1 0 0,1-1 0,0 1 0,0 0 0,0 0-1,0 0 1,0-1 0,0 1 0,0 0 0,0 0 0,0 0 0,0-1-1,0 1 1,0 0 0,0 0 0,0 0 0,0-1 0,0 1-1,0 0 1,0 0 0,0 0 0,0-1 0,1 1 0,-1 0 0,0 0-1,0 0 1,0 0 0,0-1 0,0 1 0,0 0 0,1 0 0,-1 0-1,0 0 1,0 0 0,0-1 0,0 1 0,1 0 0,-1 0-1,0 0 1,0 0 0,0 0 0,1 0 0,-1 0 0,0 0 0,0 0-1,0 0 1,1 0 0,-1 0 0,0 0 0,1 0 0,14 0-5267,-9 0 1914,6-1-4265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8360,'2'0'6814,"2"0"-3320,30-2-1956,-28 0-1365,1-1 1,-1 1-1,1-1 0,-1-1 1,0 1-1,0-1 0,0 0 1,-1 0-1,9-8 1,-11 8-19,0 1 1,1 0-1,-2-1 1,1 0-1,0 1 1,-1-1-1,0 0 1,0 0 0,0 0-1,0-1 1,-1 1-1,1 0 1,-1-1-1,0 1 1,0-9-1,-1 12-135,0 1-1,-1-1 1,1 0-1,0 1 1,0-1-1,-1 1 1,1-1-1,-1 1 1,1-1-1,-1 1 1,1-1-1,-1 1 0,1 0 1,-1-1-1,1 1 1,-1 0-1,1-1 1,-1 1-1,1 0 1,-1 0-1,0-1 1,1 1-1,-1 0 0,0 0 1,1 0-1,-1 0 1,1 0-1,-1 0 1,0 0-1,1 0 1,-1 0-1,0 0 1,1 0-1,-1 0 1,0 1-1,1-1 0,-1 0 1,-27 9-39,22-4 54,1 0 0,0 0 0,0 1 1,0 0-1,1 0 0,-1 0 0,2 1 0,-1-1 0,1 1 0,0 0 0,0 0 1,1 0-1,0 0 0,0 1 0,0-1 0,1 0 0,1 1 0,-1 14 0,2-21-35,-1 1-1,1-1 1,0 1-1,0-1 1,0 1-1,0-1 1,0 1-1,0-1 0,0 0 1,0 0-1,0 1 1,1-1-1,-1 0 1,1 0-1,-1 0 0,1 0 1,-1-1-1,1 1 1,-1 0-1,1-1 1,-1 1-1,1-1 1,0 1-1,-1-1 0,1 0 1,0 0-1,0 0 1,-1 0-1,1 0 1,0 0-1,0 0 0,-1 0 1,1-1-1,2 0 1,3 0-526,0 0 0,0 0 0,-1-1 0,1 0 0,-1 0 0,1 0-1,10-6 1,18-20-7689,-21 14 2593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50 145 10154,'0'0'10538,"-8"8"-9460,-21 27-363,27-34-665,1 1 0,0-1-1,0 1 1,0-1-1,0 1 1,0 0 0,0-1-1,1 1 1,-1 0 0,0 0-1,1 0 1,-1-1 0,1 5-1,0-6-43,0 1 0,0-1-1,0 1 1,0-1 0,1 1-1,-1-1 1,0 0 0,0 1 0,1-1-1,-1 1 1,0-1 0,0 0-1,1 1 1,-1-1 0,0 1-1,1-1 1,-1 0 0,1 0-1,-1 1 1,1-1 0,-1 0 0,0 0-1,1 1 1,-1-1 0,1 0-1,-1 0 1,1 0 0,-1 0-1,1 0 1,0 1 0,2-1-72,-1 0 1,1-1-1,-1 1 1,1 0-1,-1 0 1,1-1-1,-1 0 1,0 1-1,1-1 1,-1 0 0,0 0-1,1-1 1,-1 1-1,0 0 1,3-3-1,2-2-461,-1 0-1,0 0 1,-1-1-1,1 0 0,-1 0 1,0 0-1,-1-1 1,0 0-1,0 1 1,3-11-1,-7 17 635,-26 23 416,31-44 3637,5-24-3168,-7 40-722,0-1 1,0 0 0,-1 0-1,1 1 1,-2-1 0,1 0-1,-1-1 1,0 1 0,0-7-1,-1 13-216,-4 26-364,-3-6 278,-1 5 100,0 1 1,2 0-1,0 0 0,-3 51 1,9-76-191,0 0 0,0 1 0,0-1 0,0 1 0,0-1 1,0 0-1,0 1 0,1-1 0,-1 1 0,0-1 0,0 0 0,0 1 0,1-1 1,-1 0-1,0 1 0,0-1 0,1 0 0,-1 0 0,0 1 0,1-1 1,-1 0-1,0 0 0,1 1 0,-1-1 0,0 0 0,1 0 0,-1 0 1,0 0-1,1 0 0,-1 1 0,1-1 0,-1 0 0,0 0 0,1 0 1,-1 0-1,1 0 0,-1 0 0,0 0 0,1 0 0,-1 0 0,1-1 1,0 1-585,5 0-6218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15791,'0'0'10154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12460,'5'1'8471,"16"-12"-6522,11-17-1164,0-1 0,-2-1 0,-2-2-1,0-1 1,-3-1 0,23-39 0,-74 154-102,20-63-616,0 2 1,1-1 0,1 1-1,0-1 1,2 1 0,0 0-1,2 0 1,2 34-1,8-26-63,1-17-4460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8648,'0'0'12220,"1"9"-11393,-1 24-168,0-18-336,0 0 0,0-1 0,2 1 0,4 24 0,-5-38-307,-1 0 0,0 0-1,1 0 1,-1 0-1,1 0 1,-1 0 0,1 0-1,0 0 1,-1 0 0,1 0-1,0 0 1,0 0-1,0-1 1,-1 1 0,1 0-1,0-1 1,0 1-1,0 0 1,0-1 0,0 1-1,0-1 1,0 0 0,1 1-1,-1-1 1,0 0-1,0 1 1,0-1 0,0 0-1,0 0 1,1 0 0,-1 0-1,0 0 1,0 0-1,0-1 1,0 1 0,0 0-1,0-1 1,1 1-1,-1 0 1,0-1 0,0 1-1,0-1 1,0 0 0,0 1-1,1-2 1,6-4 86,0 1 1,0-1 0,0-1-1,6-7 1,-12 12-112,97-123 447,-100 160-166,-11 40 368,13-74-620,-1 0-1,0-1 0,0 1 0,1-1 0,-1 1 0,1-1 0,-1 1 0,0-1 0,1 1 0,-1-1 0,1 0 0,-1 1 0,1-1 0,-1 0 0,1 1 0,-1-1 0,1 0 0,-1 1 1,1-1-1,-1 0 0,1 0 0,-1 0 0,1 0 0,0 0 0,-1 1 0,1-1 0,-1 0 0,1 0 0,0 0 0,-1-1 0,1 1 0,-1 0 0,1 0 0,0 0 0,-1 0 0,1 0 1,-1-1-1,1 1 0,-1 0 0,1-1 0,27-10 417,-19 5-272,-1-1 0,1 0 0,-2-1 1,1 0-1,-1 0 0,0-1 1,-1 0-1,0 0 0,0-1 0,7-16 1,0 2-1294,-10 20-440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16271,'0'0'4453,"-5"57"-3621,5-31-351,0 3-385,0-3-32,0-1-64,0-6 0,0-3 32,0-7-192,0-2-609,-12-7-12299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10762,'0'0'2653,"1"-8"454,0 5-2939,0 0 0,0 0 0,0 0 0,0 0-1,0 0 1,0 1 0,1-1 0,-1 0 0,1 1-1,0-1 1,0 1 0,0-1 0,0 1 0,0 0-1,0 0 1,1 0 0,-1 0 0,1 1 0,0-1-1,-1 1 1,1-1 0,0 1 0,0 0 0,0 0-1,0 0 1,0 0 0,0 1 0,0-1 0,4 1-1,27-5 323,-1 1 0,0 2 0,62 4 0,-93-2-492,0 0 0,1 0 0,-1 0 0,0 0 0,0 0 1,1 0-1,-1 1 0,0 0 0,0-1 0,0 1 0,0 0 1,0 0-1,0 0 0,0 0 0,0 0 0,0 0 1,0 1-1,0-1 0,-1 1 0,1-1 0,0 1 0,-1 0 1,0-1-1,1 1 0,-1 0 0,0 0 0,0 0 0,0 0 1,1 3-1,-2-2 50,0-1 1,0 1 0,-1 0-1,1 0 1,-1 0-1,1-1 1,-1 1-1,0 0 1,0-1 0,0 1-1,0 0 1,-1-1-1,1 1 1,-1-1-1,0 0 1,1 0 0,-1 1-1,0-1 1,0 0-1,0-1 1,-1 1-1,-2 2 1,-7 4 423,-1 0 0,0-1-1,0-1 1,-24 8 0,5-3-1804,20-7-2007,35-14-921,6-3-2375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16560,'0'0'9032,"-10"8"-8509,-4 3-438,0 1-1,1 0 0,1 1 1,0 0-1,1 1 0,0 0 1,1 1-1,0 0 0,-7 19 1,12-22-112,0 1 0,1 0 0,0 0 0,1 0 0,1 0 1,-2 20-1,4-30 2,0 0-1,0 0 1,1 1 0,-1-1 0,0 0 0,1 0 0,0 0 0,0 0 0,0 0 0,0-1 0,0 1 0,1 0 0,-1 0 0,1-1-1,0 1 1,-1-1 0,1 1 0,1-1 0,-1 0 0,0 0 0,0 0 0,1 0 0,-1 0 0,1 0 0,0-1 0,-1 1-1,1-1 1,0 0 0,0 0 0,0 0 0,0 0 0,0 0 0,5 0 0,52 2-4467,-21-11-2248,-8-7-3045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16 11499,'0'0'12732,"-2"10"-11819,-6 11-713,-1 0 1,-1-1-1,-1 0 1,0-1 0,-2 0-1,-19 23 1,20-24-257,10-15-49,0 1 0,-1 0 1,1-1-1,0 1 0,-1-1 1,0 0-1,0 0 0,0 0 1,0 0-1,0 0 0,-1-1 1,1 0-1,-8 4 0,11-24-4560,6-8-161,5-4-1773</inkml:trace>
  <inkml:trace contextRef="#ctx0" brushRef="#br0" timeOffset="1">107 1 4036,'0'0'15038,"0"9"-13778,-1 30-323,3-1 0,1 0 0,9 42-1,-11-71-1529,6 21 934,-4-23-3652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10314,'0'0'11755,"66"-3"-11627,-42 3-128,6 0-1025,-1 0-3075,-10 0-5829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13869,'0'0'10052,"8"-10"-9454,-5 5-530,9-10 46,0 1 1,19-18-1,-28 29-97,-1 0 1,1 1-1,0-1 0,0 1 1,0 0-1,1 0 0,-1 0 0,0 0 1,1 0-1,-1 1 0,1-1 1,0 1-1,-1 0 0,1 0 1,0 1-1,0-1 0,0 1 0,0-1 1,-1 1-1,9 1 0,-11 0-13,0 0-1,0 0 1,0 0-1,0 0 0,0 0 1,0 0-1,0 0 1,0 0-1,-1 0 0,1 1 1,0-1-1,-1 0 1,1 0-1,-1 1 1,1-1-1,-1 0 0,0 1 1,1-1-1,-1 1 1,0-1-1,0 0 1,0 3-1,0 39 207,-1-32-141,1-3-181,0 15 779,0-23-660,0 1 1,0-1 0,0 1-1,0-1 1,0 1-1,0-1 1,0 1 0,0-1-1,-1 1 1,1-1 0,0 1-1,0-1 1,0 0-1,-1 1 1,1-1 0,0 1-1,-1-1 1,1 0-1,0 1 1,-1-1 0,1 0-1,-1 1 1,1-1 0,0 0-1,-1 1 1,1-1-1,-1 0 1,1 0 0,-1 0-1,1 0 1,-1 1-1,0-1 1,0-8-11667</inkml:trace>
  <inkml:trace contextRef="#ctx0" brushRef="#br0" timeOffset="1">319 1 12172,'0'0'12908,"29"57"-11883,-29-32-417,0 1-223,0 1-193,-4-2-96,2-2-64,2-5-32,0-2-224,0-5-1025,0-5-1314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10698,'0'0'7191,"0"-8"-4730,0 5-2314,0 0 0,0 0 0,0 0 0,1 0 0,-1 0 0,1 1 0,-1-1-1,1 0 1,0 0 0,1 0 0,-1 1 0,0-1 0,1 1 0,-1-1 0,1 1 0,0-1 0,0 1 0,0 0 0,0 0 0,0 0 0,0 0 0,0 0 0,1 1 0,-1-1 0,1 0 0,0 1-1,-1 0 1,1 0 0,0 0 0,-1 0 0,1 0 0,0 0 0,0 1 0,0 0 0,0-1 0,0 1 0,3 0 0,8-1 49,-1 1 0,0-1 0,1 2 1,-1 0-1,14 3 0,-24-4-166,-1 1 0,1-1-1,0 1 1,-1-1 0,1 1 0,-1 0 0,1 0-1,0 0 1,-1 1 0,0-1 0,1 1-1,-1-1 1,0 1 0,0 0 0,0-1-1,0 1 1,0 0 0,0 0 0,-1 1 0,1-1-1,0 0 1,-1 1 0,0-1 0,0 1-1,0-1 1,0 1 0,0-1 0,0 1 0,0 0-1,-1-1 1,1 4 0,-2-4 0,1 0 0,0-1 0,0 1 0,-1 0-1,1-1 1,-1 1 0,0-1 0,1 1 0,-1-1 0,0 1 0,0-1 0,0 1 0,0-1 0,0 0 0,0 1-1,0-1 1,-1 0 0,1 0 0,-3 2 0,-32 17 118,20-13-104,16-7-62,-1 1-1,1-1 1,0 0 0,-1 0-1,1 1 1,0-1 0,-1 0-1,1 1 1,0-1 0,0 0-1,-1 1 1,1-1 0,0 0-1,0 1 1,-1-1 0,1 1-1,0-1 1,0 0 0,0 1-1,0-1 1,0 1 0,0-1-1,0 1 1,0-1 0,0 0-1,0 1 1,0-1 0,0 1-1,0-1 1,0 1 0,0-1-1,0 0 1,0 1 0,1-1-1,-1 1 1,0-1 0,0 0-1,0 1 1,1-1 0,-1 0-1,0 1 1,1-1 0,-1 0-1,0 1 1,1-1 0,-1 0-1,0 0 1,1 1 0,-1-1-1,0 0 1,1 0 0,-1 0-1,1 1 1,-1-1 0,0 0-1,1 0 1,-1 0 0,1 0-1,0 0 1,26 12-453,-27-12 462,6 2-33,0 0 1,-1 1 0,1-1-1,-1 1 1,1 0-1,-1 1 1,0-1 0,-1 1-1,1 0 1,-1 1-1,7 7 1,-9-10 43,-1 0-1,0 0 1,0 0-1,0 0 1,0 1-1,0-1 1,0 0-1,0 1 1,-1-1-1,1 0 1,-1 1-1,0-1 1,0 1-1,1-1 1,-2 1-1,1-1 1,0 1-1,0-1 1,-1 0-1,1 1 1,-1-1-1,0 0 1,0 1-1,0-1 1,0 0-1,0 0 1,-1 0-1,1 0 1,0 0-1,-1 0 1,-2 3-1,-1 0 115,1-1-1,-1 0 1,0 0-1,-1 0 1,1 0-1,0-1 1,-1 0-1,0 0 1,0 0-1,0-1 1,0 0-1,0 0 1,0-1-1,0 1 1,-1-1-1,1-1 0,-1 1 1,-10-2-1,16 1-193,0 0 0,0 0 0,-1-1 0,1 1 0,0-1 0,0 1 0,0-1 0,0 1-1,0-1 1,0 0 0,0 1 0,0-1 0,0 0 0,0 0 0,0 0 0,0 0-1,0 1 1,1-1 0,-1 0 0,0-1 0,1 1 0,-1 0 0,1 0 0,-1 0-1,1 0 1,0 0 0,-1-1 0,1 1 0,0 0 0,0 0 0,0 0 0,0-3 0,-1-1-1247,1-1 0,0 1 0,1-1 1,-1 0-1,1 1 0,2-7 0,7-14-8028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16047,'0'0'6481,"2"8"-5184,7 21-176,-2-7-748,0 1 0,-2 0 0,4 29 0,-9-43-370,0-1 0,0 1 0,0-1 0,-1 0 0,0 1 0,-1-1-1,0 0 1,0 0 0,-1 0 0,0 0 0,0 0 0,-1 0 0,-6 9-1,0-1-178,-1-1-1,-1-1 1,0 0-1,-22 20 0,25-28-966,1 1-1,-1-1 0,0 0 0,0-1 0,-17 7 0,-15 0-6666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10730,'0'0'3507,"11"0"-1275,258-1-52,614 14 6482,-864-12-8662,113 7-43,172-11 1,-189-14-340,-110 16-2669,-40 5-3430,17-4 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11883,'0'0'11670,"10"1"-9641,31 5-294,64 1 0,-58-6-1655,0-3 0,0-2 0,50-11 0,-68 3 291,-7 2-2839,-9 8-7719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14574,'0'0'10890,"5"63"-10698,-5-36-160,0 5 0,0-5-64,0 0-576,0-3-609,0-7-65,0-5-447,-8-5-609,-5-7-2275,-4 0-3234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10154,'0'0'2359,"9"-8"481,0 0-2350,1 0 0,0 1-1,0 1 1,0-1 0,1 2-1,0-1 1,1 2 0,-1-1-1,1 2 1,21-5 0,11 1 89,0 2 1,1 2 0,-1 2 0,52 5-1,-90-3-567,-1 1 0,1-1 0,-1 1-1,0 0 1,1 0 0,-1 0 0,0 1-1,7 4 1,-11-7 27,-1 1-1,1-1 1,0 1-1,0-1 1,0 1-1,-1 0 1,1-1-1,0 1 1,-1 0-1,1-1 1,0 1 0,-1 0-1,1 0 1,-1 0-1,1 0 1,-1-1-1,0 1 1,1 0-1,-1 0 1,0 0-1,0 0 1,1 0-1,-1 0 1,0 0-1,0 0 1,0 0-1,0 0 1,0 0 0,0 0-1,-1 0 1,1 0-1,0 0 1,0 0-1,-1-1 1,1 1-1,0 0 1,-1 0-1,1 0 1,-1 0-1,0 0 1,1-1-1,-1 1 1,1 0-1,-1-1 1,0 1 0,0 0-1,1-1 1,-1 1-1,0-1 1,0 1-1,0-1 1,0 1-1,1-1 1,-1 0-1,-2 1 1,-11 6 243,0-1 0,-1-1 0,0 0-1,0-1 1,-27 3 0,23-4-3768,6-2-3757,30-3 1141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10346,'0'0'14264,"-9"7"-13858,-1 0-302,0 1 1,0 1-1,2-1 1,-1 2-1,1-1 1,0 1-1,1 0 1,0 1 0,1 0-1,0 0 1,-7 19-1,8-18 74,0 1 1,1-1-1,1 1 0,0 0 0,-2 25 1,5-35-191,0 0 1,0 0 0,0-1 0,1 1 0,-1 0 0,1 0 0,-1 0 0,1 0 0,0 0 0,0-1 0,0 1 0,0 0 0,1-1 0,-1 1 0,1-1 0,0 1-1,-1-1 1,1 0 0,0 0 0,0 1 0,0-2 0,1 1 0,-1 0 0,1 0 0,-1-1 0,1 1 0,-1-1 0,1 0 0,0 0 0,-1 0 0,6 1 0,53 4-4922,-31-6-432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10666,'0'0'10314,"9"46"-9417,-7-23-449,1 1-352,-1-1-64,3-4-32,-3-2-224,3-4-1089,1-3-769,-6-6-1538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8520,'0'0'11365,"11"-8"-10153,-2 1-1020,0 2 0,0-1 0,0 1-1,0 1 1,1 0 0,0 0 0,0 1-1,0 0 1,0 0 0,1 1 0,-1 1 0,13-1-1,-4 1 124,-6 0-272,-1 1 0,0 0-1,0 0 1,0 1 0,16 4-1,-27-5-10,1 1-1,0-1 1,0 1-1,0-1 1,-1 1-1,1 0 1,0 0-1,-1 0 1,1 0-1,-1 0 1,1 0-1,-1 1 1,1-1 0,-1 0-1,0 1 1,0-1-1,1 1 1,-1-1-1,0 1 1,-1 0-1,1 0 1,0-1-1,0 1 1,-1 0-1,1 0 1,-1 0-1,1-1 1,-1 1-1,0 0 1,0 0-1,0 0 1,0 0-1,0 0 1,0 0-1,-1-1 1,1 1-1,0 0 1,-1 0-1,0 0 1,-1 3-1,-1 0 88,0 0 1,0 0-1,-1 0 0,0 0 0,0-1 0,0 1 0,-1-1 0,1 0 0,-1-1 0,0 1 0,0-1 0,-10 5 1,20-9-307,-1 0 1,0 1-1,0-1 1,1 1 0,-1 0-1,0 0 1,1 0 0,-1 1-1,0-1 1,0 1 0,8 3-1,48 17-1126,-58-20 1306,0 0 1,1 0 0,-1 0 0,0 0 0,0 1 0,0-1 0,-1 1 0,1-1 0,0 1 0,0-1 0,-1 1 0,1 0 0,-1 0 0,0 0 0,1 0 0,-1 0 0,0 0 0,0 0 0,0 0 0,0 0 0,-1 1 0,1-1 0,-1 0 0,1 1 0,-1-1 0,0 5-1,0-4 104,-1 0 0,0 1 0,0-1 0,0 0 0,-1 0-1,1 0 1,-1 1 0,0-2 0,0 1 0,0 0-1,0 0 1,0-1 0,-1 1 0,1-1 0,-1 0-1,1 1 1,-1-1 0,-3 1 0,-3 3-4,0-1 1,0 0-1,-1-1 0,0 0 1,1-1-1,-1 0 1,0 0-1,-1-1 1,1-1-1,0 1 0,-1-2 1,1 1-1,0-2 1,-1 1-1,-10-3 1,20 3-280,0 0 0,0 0 0,0-1 0,1 1 0,-1-1 0,0 1 0,0 0 0,0-1 0,1 1 0,-1-1 1,0 0-1,0 1 0,1-1 0,-1 0 0,0 1 0,1-1 0,-1 0 0,0-1 0,-1-9-8191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13293,'0'0'4452,"67"-5"-2851,-33-1-448,6-1-256,1-1-416,3 4-385,-1-2-64,-4 3 0,-11 2-256,-5 1-545,-7 0-352,-11 0-609,-10 1-7206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9065,'0'0'11146,"79"7"-9608,-34-7-706,4 0-383,3 0-225,-3-1-160,-5-3-64,-10 3-641,-6 0-1344,-10-3-1379,-11-2-4259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9321,'0'0'5669,"48"11"-4195,-20 0-129,-8 4-64,8 6-288,-7 5-224,-5 5-289,-10 8-288,-6 8-64,-6 8-31,-17 4-33,-5 1-32,-4 2-737,-1-9-1025,2-11-2722,0-13-4901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221 124 10474,'0'0'1916,"2"-10"-122,-1 3-1682,1 0 509,-1-1 0,0 0 1,0 0-1,-1 0 0,-1-15 1,1 21-519,0 0 0,-1 0 1,1 0-1,-1 0 0,0 0 0,0 0 1,1 0-1,-1 0 0,0 0 0,-1 0 1,1 0-1,0 1 0,0-1 1,-1 0-1,1 1 0,-1 0 0,0-1 1,1 1-1,-1 0 0,0-1 1,0 1-1,1 0 0,-1 0 0,0 1 1,0-1-1,0 0 0,0 1 1,0-1-1,-1 1 0,-2-1 0,-2 1-64,0 0-1,1 0 0,-1 1 1,0 0-1,1 0 0,-1 1 1,1-1-1,0 2 0,-1-1 1,1 0-1,0 1 0,0 0 1,0 1-1,1 0 0,-1-1 0,1 2 1,0-1-1,0 0 0,1 1 1,-8 9-1,6-7-5,1 0 0,0 0 0,0 0 1,1 1-1,0-1 0,0 1 0,1 0 0,0 1 0,0-1 0,1 0 0,0 1 1,1 0-1,0-1 0,0 1 0,1 12 0,0-18-19,0-1-1,1 0 1,-1 1 0,1-1-1,0 0 1,0 1 0,0-1 0,0 0-1,0 0 1,0 0 0,0 0-1,1 0 1,-1 0 0,1-1-1,0 1 1,-1 0 0,1-1-1,0 1 1,4 2 0,-1-2 8,0 1 1,0-1-1,1 0 1,-1 0-1,1 0 1,-1-1 0,1 0-1,7 0 1,-4 0-3,1 0 1,-1-1 0,0-1 0,0 1-1,0-2 1,0 1 0,0-1-1,0-1 1,0 1 0,13-7 0,-16 5-8,-1 1 1,1-2-1,-1 1 1,1-1-1,-1 1 1,-1-2 0,1 1-1,4-7 1,-7 9 47,0 1 0,-1-1-1,1 0 1,-1 0 0,0 0 0,0 0 0,0 0 0,0 0 0,0 0 0,-1 0 0,1 0-1,-1 0 1,0-1 0,0 1 0,0 0 0,-1 0 0,1 0 0,0 0 0,-3-6 0,2 7-39,0 0 0,0 1 0,0-1 0,0 1 1,0-1-1,-1 1 0,1 0 0,-1-1 1,1 1-1,-1 0 0,1 0 0,-1 0 0,1 0 1,-1 1-1,0-1 0,0 0 0,1 1 0,-1-1 1,0 1-1,-2-1 0,0 0-86,0 0 1,-1 1-1,1 0 0,0 0 1,0 0-1,0 0 1,-8 2-1,11-2-156,1 1 0,-1-1 0,1 1-1,-1-1 1,1 1 0,-1 0 0,1-1 0,-1 1 0,1 0 0,0-1-1,-1 1 1,1 0 0,0-1 0,0 1 0,-1 0 0,1 0 0,0-1-1,0 1 1,0 0 0,0 0 0,0 0 0,0-1 0,0 1 0,0 0 0,0 0-1,1-1 1,-1 2 0,0 2-2830,0 3-3778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9801,'0'0'9385,"1"52"-7559,-1-37-225,0 0-736,0-1-577,0-1-223,0 2-97,0-7-1218,6-2-1408,3-6-1378,-2 0-1826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16560,'0'0'9401,"-2"8"-8761,-2 9-575,-2 1-1,-1-1 1,0-1 0,-1 1-1,0-1 1,-1-1 0,-1 1-1,-18 20 1,-8 7-54,-67 61-1,98-100-215,-18 16-222,7-14-3724,11-16-2202,5 9 5654,-1-17-5445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11147,'0'0'8343,"8"-7"-6250,-4 4-1880,0-1 0,1 1 0,-1 0 1,1 1-1,0-1 0,0 1 0,0-1 0,0 2 0,0-1 0,1 0 0,-1 1 1,1 0-1,-1 0 0,0 1 0,1 0 0,-1 0 0,1 0 0,-1 0 0,1 1 1,-1 0-1,1 0 0,-1 0 0,0 1 0,0 0 0,9 4 0,-10-4-139,0 1-1,0-1 0,0 1 0,0 0 1,0 0-1,-1 1 0,1-1 0,-1 1 1,0 0-1,0 0 0,0 0 0,-1 0 1,1 0-1,2 7 0,-4-8-63,-1 0 0,1 0 0,-1 0 0,1 0-1,-1 0 1,0 0 0,0 0 0,-1 0 0,1 0 0,0 0 0,-1 0-1,0 0 1,0 0 0,0 0 0,0 0 0,0-1 0,-1 1 0,1 0-1,-1-1 1,0 1 0,1-1 0,-1 1 0,0-1 0,-3 3 0,-9 7 59,0 0 1,-1 0 0,-18 9 0,-9 9 200,31-17-73,19-7-120,26-4-53,-27-3-1,79-2-379,-43 1-2134,-1 0-4994,-35 2 838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10890,'0'0'7191,"12"4"-5515,21 6-658,0-2-1,0-1 0,1-1 0,63 1 0,151-10 791,-235 2-1804,351-30-147,-212 0-3024,-149 30 2511,5-1-1087,-5 0-2659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41 11018,'0'0'11382,"-10"-2"-11169,6 1-205,0 0-1,0 0 1,0 1-1,0 0 1,0-1-1,0 1 1,-1 1-1,1-1 1,0 1-1,0 0 1,0-1-1,0 2 1,0-1-1,1 0 1,-1 1 0,0 0-1,0 0 1,1 0-1,-1 0 1,1 1-1,0-1 1,0 1-1,0 0 1,0 0-1,0 0 1,1 0-1,-1 0 1,1 1-1,0-1 1,0 1-1,-3 5 1,1 0 123,-1 0 1,1 1 0,0-1-1,1 1 1,0 0 0,1 0 0,-2 12-1,4-20-98,-1 0-1,1 0 0,-1 0 1,1 0-1,0 0 1,0 0-1,0 0 0,1 1 1,-1-1-1,0 0 0,1 0 1,-1 0-1,1 0 0,0 0 1,-1 0-1,1 0 1,0 0-1,0-1 0,0 1 1,1 0-1,-1-1 0,0 1 1,1 0-1,-1-1 1,1 1-1,0-1 0,-1 0 1,1 0-1,0 1 0,0-1 1,-1 0-1,1-1 1,0 1-1,0 0 0,0 0 1,0-1-1,0 1 0,1-1 1,-1 0-1,3 0 1,3 0 69,0-1 1,0 0 0,1 0 0,-1-1 0,0 0 0,0-1 0,0 0 0,-1 0-1,1-1 1,-1 1 0,1-2 0,-1 1 0,-1-1 0,1 0 0,-1 0-1,10-11 1,-11 11-1,0 0 0,-1 0 0,1 0-1,-1 0 1,-1-1 0,1 0 0,-1 0 0,0 0-1,0 0 1,-1 0 0,0 0 0,0-1-1,0 1 1,-1-1 0,0 1 0,0-1-1,-1 0 1,0 1 0,0-1 0,0 0 0,-3-10-1,2 15-90,0 0 0,0-1 0,0 1 0,-1 0 0,1 0-1,-1 0 1,1 0 0,-1 0 0,0 0 0,0 0 0,0 0 0,0 1 0,0-1-1,-1 1 1,1 0 0,0 0 0,-1-1 0,1 1 0,0 1 0,-1-1-1,1 0 1,-1 1 0,0-1 0,1 1 0,-1 0 0,1 0 0,-1 0-1,0 0 1,1 0 0,-5 1 0,3 0-136,1-1 0,-1 1-1,0 0 1,1 0 0,0 0 0,-1 1 0,1-1 0,0 1-1,-1 0 1,-2 2 0,4-3-167,0 1 0,1-1 0,-1 1 1,1-1-1,0 1 0,-1 0 0,1-1 0,0 1 0,0 0 0,0 0 0,0 0 1,0 0-1,0 0 0,1 0 0,-1 0 0,1 0 0,-1 4 0,1-5-181,-1 0-50,1 0-1,0 0 1,0 0-1,0 1 1,0-1-1,0 0 0,0 0 1,0 0-1,1 0 1,-1 0-1,0 0 0,0 0 1,1 0-1,-1 0 1,1 0-1,-1 0 1,1 1-1,11 4-8888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13869,'0'0'4901,"-3"46"-2595,-3-23-801,4 2-191,2-1-674,0 1-544,0-3-32,0-1-416,2-4-1025,4-5-1346,2-8-2306,-2-4-3298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11819,'0'0'9684,"9"1"-8227,-7 0-1329,1-1 0,-1 1 0,1-1 0,-1 1 0,1 0 0,-1 0 0,1 0 0,-1 0 0,0 0-1,0 0 1,4 4 0,-4-3-13,-1 0 0,1 1 0,-1-1 0,0 0 0,0 1 0,0-1 0,0 1 0,0 0 0,0-1 0,-1 1 0,1 0 0,-1-1-1,0 1 1,0 0 0,0 4 0,-11 38 553,13-42-677,1-1 1,0 0 0,-1 1 0,1-1 0,0 0 0,0-1-1,0 1 1,0 0 0,1-1 0,-1 0 0,5 2 0,-2-1-33,6 3-81,1 1 0,-1 1-1,-1-1 1,1 2 0,11 9 0,-22-16 136,1 1 0,0-1 0,-1 0 1,0 1-1,1-1 0,-1 1 0,0 0 0,0-1 0,1 1 0,-2 0 0,1 0 0,0-1 0,0 1 1,0 0-1,-1 0 0,1 0 0,-1 0 0,0 0 0,1 0 0,-1 0 0,0 0 0,0 0 1,0 0-1,-1 0 0,1 1 0,0-1 0,-1 0 0,1-1 0,-1 1 0,0 0 0,0 0 0,1 0 1,-1 0-1,0 0 0,-1-1 0,1 1 0,0 0 0,0-1 0,-1 1 0,1-1 0,-1 0 0,1 1 1,-4 1-1,-1 1 233,0 0 0,0 0 0,0 0 0,0-1 0,0 0 1,-1 0-1,0-1 0,1 0 0,-1 0 0,0 0 0,0-1 1,0 0-1,0 0 0,0-1 0,0 0 0,0 0 0,0-1 1,0 0-1,-9-2 0,15 3-267,0 0 0,0-1 0,0 1 0,0 0 0,0 0 0,1-1 0,-1 1 0,0-1 0,0 1 0,0-1 0,0 1 0,1-1 0,-1 0 0,0 1 0,1-1 0,-1 0-1,0 1 1,1-1 0,-1 0 0,1 0 0,-1 0 0,1 0 0,-1 1 0,1-1 0,0 0 0,-1 0 0,1 0 0,0 0 0,0-1 0,0 0-393,1 1 0,-1 0 0,1 0 0,-1 0 0,1 0 1,-1 0-1,1 0 0,0 0 0,0 0 0,0 0 0,0 0 0,-1 1 0,1-1 0,0 0 0,0 0 0,0 1 0,1-1 0,-1 1 0,0-1 0,0 1 1,0-1-1,0 1 0,2-1 0,12-3-6100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14221,'0'0'4677,"67"19"-3908,-23-13 159,11-2-447,0-2-321,-2-1-128,-3-1-160,-11 0-1249,-11 0-1282,-12 0-1281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11403,'0'0'7911,"81"10"-6886,-33-10-416,3 0-417,4-1-160,-7-5-961,-4-2-3427,-7 0-4837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8456,'0'0'5595,"13"-6"-3220,2-2-1948,0 2-1,1 0 0,-1 1 1,1 0-1,1 1 1,-1 1-1,25-2 0,-19 4 77,-11 0-327,-1 0 0,0 1 1,1 0-1,-1 1 0,0 0 0,1 0 0,-1 1 0,12 4 0,-21-6-166,-1 0 1,1 1 0,-1-1-1,1 0 1,0 0 0,-1 1-1,1-1 1,-1 0 0,1 1-1,-1-1 1,1 1-1,-1-1 1,1 1 0,-1-1-1,0 1 1,1-1 0,-1 1-1,1-1 1,-1 1 0,0 0-1,0-1 1,1 1 0,-1-1-1,0 1 1,0 0-1,0-1 1,0 1 0,0 0-1,0-1 1,0 1 0,0 0-1,-14 17 428,-30 7 123,43-24-560,-21 8 56,15-7-54,1 0-1,-1 0 1,0 1-1,1 0 1,0 1-1,0-1 1,0 1 0,0 0-1,0 1 1,1-1-1,0 1 1,-7 8-1,12-12 0,-1 0 0,1 0-1,0 0 1,0 0-1,0 0 1,-1 0-1,1-1 1,0 1 0,0 0-1,0 0 1,0 0-1,1 0 1,-1 0-1,0 0 1,0 0-1,0 0 1,1 0 0,-1 0-1,0-1 1,1 1-1,-1 0 1,1 0-1,-1 0 1,1-1 0,0 1-1,-1 0 1,1-1-1,0 1 1,-1 0-1,1-1 1,0 1 0,0-1-1,-1 1 1,1-1-1,0 1 1,0-1-1,0 0 1,2 1-1,37 10 95,-39-11-92,36 5-711,68 0 0,-58-6-3010,-3-4-3836,-22-1-2542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11018,'0'0'6599,"67"8"-5574,-25-8-32,10 0-513,4-3-352,1-2-64,1 1-64,-10-1-320,-5 5-1378,-13-1-1985,-11-2-1026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11403,'0'0'2760,"11"0"-497,28 0-1026,-1-2 306,-1 3 0,0 1 1,57 10-1,-92-11-1513,-1-1 0,0 0 1,1 0-1,-1 1 0,0-1 1,1 0-1,-1 1 0,0 0 0,0-1 1,1 1-1,-1 0 0,0-1 1,0 1-1,0 0 0,0 0 0,0 0 1,0 0-1,0 0 0,0 0 0,0 0 1,-1 0-1,1 1 0,1 1 1,-2-1-9,-1-1 0,1 0 0,0 0 0,0 1 0,-1-1 0,1 0 0,-1 1 1,1-1-1,-1 0 0,0 0 0,1 0 0,-1 0 0,0 0 0,0 0 0,0 0 0,0 0 0,0 0 1,0 0-1,-1 1 0,-8 5 48,0 0 1,0-1-1,0 0 1,-12 4-1,-21 5-3,31-11-57,1-1 0,0 2 0,-21 10 0,33-11-241,11-2 148,14 1-51,1-1-216,54 5-645,-76-6 913,1 0-1,-1 0 1,0 0 0,0 1 0,0 0 0,0 0 0,-1 0 0,1 0-1,-1 1 1,1 0 0,-1 0 0,5 4 0,-8-6 96,0 0 1,0 1 0,-1-1-1,1 0 1,0 0 0,-1 1-1,1-1 1,-1 0 0,1 1-1,-1-1 1,0 0 0,0 1-1,1-1 1,-1 1 0,0-1-1,0 1 1,0-1 0,-1 0-1,1 1 1,0-1 0,0 1-1,-1-1 1,1 0 0,-1 1-1,1-1 1,-1 0 0,0 1-1,1-1 1,-1 0 0,0 0-1,0 0 1,0 0 0,0 0-1,0 0 1,0 0 0,0 0-1,-2 1 1,-3 3 336,0 0 0,-1 0 0,1-1 0,-1 0 0,-10 5 1,2-3-103,1-1 1,-1 0 0,0-1 0,-1 0 0,1-2 0,0 0-1,-1 0 1,1-2 0,-19 0 0,33 0-332,-1-1 0,1 1-1,0 0 1,-1 0 0,1 0 0,0-1 0,0 1 0,-1-1 0,1 1-1,0-1 1,0 0 0,0 1 0,0-1 0,0 0 0,0 0-1,0 0 1,0 1 0,0-1 0,0 0 0,0 0 0,0-1 0,1 1-1,-1 0 1,0-2 0,0 1-475,0 0-1,1 0 1,-1-1-1,1 1 1,0 0 0,0-1-1,0 1 1,0 0-1,0 0 1,0-1-1,1 1 1,-1 0 0,1 0-1,1-3 1,12-22-10259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45 5701,'14'-33'6693,"-10"22"-1871,-8 19-871,-19 41-3370,-2-1 1,-44 61-1,10-16-500,-54 105-1474,138-244-7389,-5 8 3236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11 11435,'-8'-2'3246,"-1"-1"-2531,-1 1 1,1 1-1,0-1 1,-1 2 0,1-1-1,-1 1 1,1 1-1,-1-1 1,-17 5 0,22-4-610,0 1 1,1-1-1,-1 1 0,1 0 1,-1 0-1,1 1 1,0-1-1,0 1 0,0 0 1,0 0-1,0 0 1,1 1-1,-1-1 1,1 1-1,0 0 0,0 0 1,1 0-1,-1 0 1,1 0-1,0 1 0,0-1 1,-3 10-1,5-13-100,-1 0-1,1 1 1,-1-1-1,1 0 1,0 1 0,0-1-1,0 0 1,0 1-1,0-1 1,0 0-1,0 0 1,0 1-1,0-1 1,1 0-1,-1 1 1,0-1-1,1 0 1,-1 0 0,1 1-1,-1-1 1,1 0-1,0 0 1,0 0-1,-1 0 1,1 0-1,0 0 1,2 2-1,0-2 26,0 1-1,0-1 0,0 1 0,0-1 0,0 0 1,1 0-1,-1-1 0,0 1 0,1-1 0,6 1 1,6-1 83,1-1 0,-1-1 1,28-6-1,-20 1-291,1-1 0,40-20-1,3-2-91,-74 60 355,3-23 10,1-4-12,0 1 0,0-1 0,0 1-1,1-1 1,0 1 0,0 0 0,0 0-1,0-1 1,0 6 0,3-9-38,0 1 1,1-1-1,-1 1 0,1-1 0,-1 0 1,1 0-1,-1 0 0,1 0 0,-1-1 1,1 1-1,4-2 0,16-6-7,-1-1-1,32-17 1,-38 17-391,0 1 0,0 1 0,0 0 0,1 1 0,0 1-1,19-3 1,-35 7 346,0 1-1,-1 0 0,1 0 0,0 0 0,-1 0 1,1 0-1,0 0 0,0 0 0,-1 0 0,1 0 1,0 0-1,-1 0 0,1 0 0,0 0 0,-1 1 1,1-1-1,0 0 0,-1 0 0,1 1 0,0-1 1,-1 0-1,1 1 0,-1-1 0,1 1 0,-1-1 1,1 1-1,-1-1 0,1 1 0,-1-1 0,1 1 1,-1 0-1,0-1 0,1 2 0,0 0 50,-1 0 1,0 0-1,0 1 0,0-1 1,-1 0-1,1 0 0,0 0 1,-1 0-1,1 0 0,-1 0 1,-1 3-1,-27 48 1494,20-42-1121,7-9-296,-1 1 1,1-1 0,0 0-1,0 1 1,0-1-1,0 1 1,1 0-1,-1 0 1,1-1-1,-1 1 1,1 0-1,0 0 1,-1 4-1,3-6-107,0-1 0,0 1 0,0-1 0,0 0 0,0 1 0,0-1 0,0 0 0,0 0 0,0 0 0,1 0 0,-1 0 0,0 0 0,0 0 0,0 0 0,0 0 0,0 0-1,0-1 1,0 1 0,0 0 0,0-1 0,1 0 0,26-10 229,-26 10-208,133-72-1024,-45 21 368,-78 47 627,-11 7 26,-1 0 1,0 0-1,0 0 0,0 0 0,0 0 0,-1 0 1,1 0-1,0 0 0,-1-1 0,1 1 0,-1 0 1,-1 3-1,-5 7 182,4-9-128,1 1 0,0-1 0,0 1 0,0 0 0,0 0 0,0 0 0,1 0 0,0 0 0,0 0 0,-1 8 0,3-12-247,-1 1 1,1 0 0,0-1-1,0 1 1,-1-1 0,1 0 0,0 1-1,0-1 1,0 1 0,0-1-1,0 0 1,-1 0 0,1 0-1,0 0 1,0 1 0,0-1 0,0 0-1,0 0 1,0-1 0,0 1-1,0 0 1,0 0 0,-1 0-1,1-1 1,0 1 0,0 0 0,1-1-1,14-9-6468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13325,'0'0'15983,"54"61"-15503,-35-40-320,4 2-128,2-4 0,0 0-128,3-4-897,-2-1-1121,-3-5-1921,-1-6-1250,-1-3-3908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12556,'0'0'10378,"80"36"-9706,-38-36-479,8 0-129,1 0-1282,-5-6-2369,-9-3-3011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11851,'0'0'6823,"73"18"-6567,-27-18-224,8-6-64,3-2-1345,0-4-2243,-2 0-2690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 3972,'0'0'12908,"-10"-2"-10591,1 1-2141,0 1 0,0 0 0,0 0 0,1 1 1,-1 0-1,0 0 0,0 1 0,1 1 0,-1-1 0,1 1 1,0 1-1,-1-1 0,2 1 0,-1 1 0,0 0 0,-11 9 1,10-6 51,0 0 0,0 1-1,1 0 1,0 0 0,0 1 0,1 0 0,-11 21 0,16-27-194,0 0 0,0 0 0,0 1 0,0-1 0,1 1 0,-1-1 0,1 1-1,1 0 1,-1-1 0,0 1 0,1 0 0,0-1 0,0 1 0,1 0 0,-1 0 0,1-1 0,0 1-1,0-1 1,1 1 0,-1-1 0,1 1 0,0-1 0,3 5 0,-1-5-17,0-1 0,0 1-1,0-1 1,1-1 0,-1 1 0,1 0 0,0-1 0,-1 0 0,1 0-1,0-1 1,0 1 0,0-1 0,1 0 0,-1 0 0,0-1 0,0 0 0,0 0-1,8 0 1,-9-1-3,0 1 0,1-1 0,-1 1 0,0-1 0,1-1 1,-1 1-1,0 0 0,0-1 0,0 0 0,4-3 0,-6 4 4,0 0 0,-1-1 0,1 1 1,0 0-1,-1-1 0,0 0 0,1 1 0,-1-1 1,0 0-1,0 0 0,0 1 0,0-1 0,0 0 1,0 0-1,-1 0 0,1 0 0,-1 0 0,1 0 1,-1-1-1,0 1 0,0-2 0,0 2 22,0 0-1,0 1 1,0-1-1,-1 1 0,1-1 1,-1 0-1,1 1 1,-1-1-1,0 1 0,0-1 1,1 1-1,-1 0 1,0-1-1,0 1 1,0 0-1,0 0 0,-1-1 1,1 1-1,0 0 1,0 0-1,-1 0 0,1 1 1,-1-1-1,1 0 1,-1 0-1,1 1 1,-1-1-1,1 1 0,-3-1 1,-48-5-3769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15 10922,'0'0'10714,"-9"-3"-9251,3 1-1203,0 0 1,0 0-1,0 0 0,0 1 0,-1 0 0,1 0 0,0 1 1,-1 0-1,1 0 0,-1 0 0,1 1 0,0 0 0,-1 0 1,1 0-1,0 1 0,0 0 0,0 0 0,-8 5 1,3 0-39,0 2 0,0-1 1,0 1-1,1 0 1,1 1-1,0 1 0,-12 15 1,17-20-200,0 0-1,1 0 1,-1 0 0,1 1 0,0-1 0,1 1 0,0-1-1,0 1 1,0 0 0,1 0 0,0 0 0,0 0 0,1 0-1,0 0 1,0 0 0,2 10 0,-1-14-18,0 0 1,0 0 0,1 0-1,-1 0 1,1 0-1,0 0 1,0-1 0,0 1-1,0 0 1,1-1-1,-1 0 1,1 0-1,-1 1 1,1-1 0,0-1-1,0 1 1,0 0-1,0-1 1,0 1-1,0-1 1,0 0 0,1 0-1,-1-1 1,0 1-1,6 0 1,8 2-88,1-2 1,0 0-1,24-2 0,-38 1 67,0 0 0,0-1 0,0 0 0,0 0-1,0 0 1,0 0 0,0-1 0,0 0-1,0 1 1,-1-1 0,7-5 0,-9 6 23,1 0-1,-1 0 1,0 0 0,1-1 0,-1 1-1,0-1 1,0 1 0,0-1 0,0 1 0,0-1-1,0 0 1,0 1 0,-1-1 0,1 0-1,-1 0 1,1 1 0,-1-1 0,0 0-1,1 0 1,-1 0 0,0 0 0,0 1 0,0-1-1,-1 0 1,1 0 0,0 0 0,-1 0-1,0-2 1,0 2 10,0 0-1,-1 0 1,1 1 0,0-1-1,-1 0 1,1 1-1,-1 0 1,0-1 0,1 1-1,-1 0 1,0-1 0,0 1-1,0 0 1,0 1-1,0-1 1,0 0 0,0 0-1,0 1 1,0-1-1,0 1 1,-4-1 0,-54-1-67,48 2 25,-10 8-227,13 0-1669,9-8 1768,-1 0 0,1 0-1,0 1 1,0-1-1,0 0 1,0 0-1,0 1 1,0-1 0,0 0-1,1 1 1,-1-1-1,0 0 1,0 0 0,0 1-1,0-1 1,0 0-1,0 0 1,0 1-1,1-1 1,-1 0 0,0 0-1,0 1 1,0-1-1,1 0 1,-1 0 0,0 0-1,0 0 1,0 1-1,1-1 1,-1 0 0,0 0-1,0 0 1,1 0-1,-1 0 1,0 0-1,1 1 1,10 0-4348,6 0-2013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12268,'0'0'10698,"-16"59"-8648,15-42-609,1 0-480,0-3-641,0 2-288,0-2-416,7-5-1346,7-2-1889,-5-7-2691,7 0-5926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13293,'0'0'1697,"-10"10"-69,4-5-1617,-12 11 1195,0 1-1,-23 29 1,37-41-862,0 1 0,0-1 0,0 1 1,1 0-1,0 0 0,0 0 0,0 0 0,1 1 0,0-1 0,0 1 1,0-1-1,1 1 0,0 0 0,1 0 0,0 12 0,0-17-294,1 1-1,1-1 0,-1 1 1,0-1-1,1 0 1,-1 0-1,1 1 0,0-1 1,-1 0-1,1-1 0,0 1 1,0 0-1,0 0 0,1-1 1,-1 1-1,0-1 0,1 0 1,-1 0-1,1 0 1,-1 0-1,1 0 0,-1 0 1,1-1-1,-1 1 0,1-1 1,0 0-1,5 0 0,4 1-40,1 0 0,-1-1-1,1-1 1,21-3 0,-32 4-18,1-1 0,0 1 0,0-1 0,0 0 0,-1 0 0,1 0 0,0 0 0,-1 0 0,1-1 0,-1 1 0,1-1 0,-1 0 0,0 0 0,0 0 0,0 0 0,0 0 0,0 0 0,0 0 0,0-1 0,-1 1 0,2-3 0,-3 4 11,-1 0 0,1 0 1,0 1-1,-1-1 0,1 0 0,-1 0 0,1 1 0,-1-1 1,1 0-1,-1 1 0,1-1 0,-1 0 0,0 1 0,1-1 0,-1 1 1,0-1-1,0 1 0,1 0 0,-1-1 0,0 1 0,0 0 0,0-1 1,1 1-1,-1 0 0,0 0 0,0 0 0,0 0 0,0 0 0,0 0 1,0 0-1,1 0 0,-3 0 0,-38-1 32,36 1-21,-9 0-4,1 1 1,-1 0 0,-18 5 0,29-6-5,0 1 0,0-1 0,0 1 0,0 0 0,0 0 0,1 0 0,-1 1 0,0-1 0,1 1 0,-1-1 0,1 1 0,0 0 0,-1 0 0,1 0 0,0 0 0,0 0 0,0 0 0,0 1 0,1-1 0,-1 1 0,0-1 0,0 4 0,2-4-9,0-1 0,0 0 0,0 0-1,0 0 1,0 0 0,0 0 0,1 0-1,-1 0 1,0 0 0,1 0 0,-1 0-1,1 0 1,0 0 0,-1 0 0,1 0-1,0 0 1,-1 0 0,1-1 0,0 1-1,0 0 1,0 0 0,-1-1 0,1 1-1,0-1 1,0 1 0,0 0-1,0-1 1,0 0 0,0 1 0,0-1-1,0 0 1,1 0 0,-1 1 0,0-1-1,0 0 1,0 0 0,0 0 0,2-1-1,56 4-2017,-48-4 714,21-1-2445,-3-7-2061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12844,'0'0'7047,"81"14"-6054,-38-10-257,4 0-287,7-4-225,-1 2-192,-9-2-1505,-2 0-3076,-8-7-5764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9129,'0'0'14670,"-48"27"-14574,20-5-64,3 2 32,4 0-96,3-5 64,-2 1-32,11-6-481,-1-4-1280,1-7-1891,4-3-3363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 11915,'0'0'2072,"-9"4"-172,2-1-1564,-32 17 1301,37-19-1509,0 1-1,0-1 1,1 1-1,-1 0 0,0-1 1,1 1-1,-1 0 1,1 0-1,0 0 1,-1 0-1,1 0 0,0 0 1,0 0-1,0 1 1,1-1-1,-1 0 0,1 0 1,-1 1-1,0 4 1,2-6-100,-1 1 1,1-1 0,-1 0 0,1 1 0,0-1 0,0 0-1,-1 0 1,1 1 0,0-1 0,0 0 0,0 0 0,0 0-1,1 0 1,-1 0 0,0 0 0,0 0 0,0-1 0,1 1-1,-1 0 1,0-1 0,1 1 0,-1-1 0,1 1 0,-1-1-1,1 0 1,-1 1 0,1-1 0,-1 0 0,1 0-1,-1 0 1,2-1 0,52-1 148,-50 1-171,1-1 0,-1 1-1,1-1 1,-1-1 0,0 1 0,0-1-1,0 0 1,-1 0 0,8-6-1,-9 6 13,-1 1-1,1 0 1,-1-1 0,0 1-1,1-1 1,-1 0-1,-1 0 1,1 0 0,0 0-1,-1 0 1,0 0-1,1 0 1,-1 0 0,0-1-1,-1 1 1,1 0-1,0-5 1,-2 6 17,1 1-1,-1-1 0,0 1 1,0 0-1,0-1 1,0 1-1,0 0 1,0 0-1,0 0 1,0 0-1,0 0 1,-1 0-1,1 0 1,0 0-1,-1 0 1,1 0-1,-1 1 1,1-1-1,-1 1 1,1-1-1,-1 1 1,1-1-1,-1 1 1,1 0-1,-1 0 1,1 0-1,-1 0 1,0 0-1,-2 1 1,-52 2 46,53-2-89,-1 0 1,0 0 0,1 1-1,-1-1 1,1 1-1,-1 0 1,1 0 0,0 0-1,0 1 1,0-1-1,0 1 1,0-1 0,0 1-1,1 0 1,-1 0-1,1 1 1,0-1 0,0 0-1,0 1 1,-2 4-1,3-3-590,-1 0 0,1 0-1,-1 0 1,1 0-1,1 0 1,-1 1-1,1-1 1,0 11 0,3 2-5552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14318,'-10'6'2615,"-3"2"-1751,-50 33 2258,59-38-2895,1 0 1,-1 0-1,1 0 0,0 0 1,0 1-1,0-1 0,1 1 1,-1 0-1,1-1 0,0 1 1,0 0-1,0 1 0,1-1 1,-1 0-1,0 6 1,2-9-206,0 0 1,0 0-1,0 1 1,0-1-1,1 0 1,-1 0 0,0 0-1,1 0 1,-1 1-1,1-1 1,0 0-1,-1 0 1,1 0-1,0 0 1,-1 0 0,1 0-1,0-1 1,0 1-1,0 0 1,0 0-1,0 0 1,0-1 0,0 1-1,0-1 1,0 1-1,0-1 1,0 1-1,0-1 1,1 1 0,-1-1-1,0 0 1,0 0-1,0 0 1,2 0-1,50 3 336,-45-3-224,2 1-98,-1-1 1,0-1-1,0 0 0,0 0 1,0-1-1,0 0 1,0 0-1,0-1 1,-1 0-1,1-1 0,-1 0 1,0 0-1,0-1 1,-1 0-1,1 0 1,7-7-1,-14 11-33,0 0-1,0 0 1,0 0 0,0 0-1,0-1 1,0 1-1,0 0 1,0-1 0,0 1-1,0 0 1,-1-1 0,1 1-1,-1-1 1,1 1-1,-1-1 1,0 1 0,1-1-1,-1 1 1,0-1 0,0 1-1,0-1 1,0 0-1,0 1 1,0-1 0,-1 1-1,1-1 1,-1-1 0,0 1 54,-1-1 0,0 1 0,0-1 0,0 1 0,0 0 0,0 0 0,0 0 0,-1 0 1,1 0-1,-1 0 0,1 1 0,-7-3 0,-42-15-1126,11 11-4294,32 8-360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30 158 13196,'0'0'9610,"-14"55"-8073,11-38-512,-3 1-545,6-1-319,-1 0-129,-3-2-64,2-4-577,2-1-768,0-8-705</inkml:trace>
  <inkml:trace contextRef="#ctx0" brushRef="#br0" timeOffset="1">36 5 13869,'0'0'15855,"5"-5"-18545,4 5-3396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1473,'0'0'14483,"-10"2"-12182,-15 5-1252,1 1 0,0 1 0,-44 24 0,58-28-941,0 1-1,1 0 1,0 1-1,0 0 1,1 0 0,0 1-1,0 0 1,1 0-1,0 1 1,0 0 0,1 0-1,-9 16 1,14-22-86,0-1 0,0 0 1,0 1-1,0-1 0,0 1 1,1-1-1,-1 1 0,1-1 0,-1 1 1,1-1-1,0 1 0,0-1 1,0 1-1,1-1 0,-1 1 1,0-1-1,1 1 0,0-1 0,-1 1 1,1-1-1,0 1 0,2 2 1,-1-3-2,0 0 1,1 0 0,-1 0-1,1 0 1,-1 0 0,1 0 0,0 0-1,-1-1 1,1 0 0,0 1 0,0-1-1,0 0 1,0 0 0,0-1 0,5 1-1,7 1 30,0-1 0,1-1 0,-1 0 0,0-1 0,1-1 0,16-3 0,-14 0-412,-1 0-1,33-15 1,1-9-3418,-19 3-1917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11211,'0'0'9705,"33"51"-8296,-8-21-320,-2 7-192,2 10-417,-11 8-31,-8 6-129,-6 7-128,-11 5 1,-12 4-129,-11 0-64,-5-2-1218,-5-6-1536,-2-10-1794,0-14-7432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12043,'0'0'7570,"10"-7"-6198,56-39-781,-1-3 1,-3-3-1,84-90 0,-154 158-472,1 1 0,0 0-1,1 0 1,1 0 0,1 1 0,1 0 0,-2 18-1,5-28-392,0-4 336,0 0 1,0 0 0,0 0 0,0 0 0,1 0-1,0 0 1,2 8 0,10 0-1779,11-10-3976,-7-5-2812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9801,'0'0'16208,"73"37"-15632,-31-37-384,-3 0-96,2 0-64,-6 0-608,-1-5-1314,-9-3-1249,-11 2-2979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12940,'0'0'6748,"2"9"-5296,0 9-848,-1 0 0,0 0 0,-2 0 0,0 0 0,-1 0 0,-8 35 0,5-33-612,-3 11-281,2-1 0,1 1 0,-2 36 0,-4-77-9373,1-9 2071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10602,'0'0'2445,"2"-8"416,-2 8-2857,0-3 189,0 0 1,1-1-1,-1 1 0,1 0 0,0 0 1,0 0-1,0 1 0,0-1 0,1 0 0,-1 0 1,1 1-1,0-1 0,-1 1 0,1-1 1,0 1-1,1 0 0,-1-1 0,0 1 1,1 0-1,-1 1 0,1-1 0,-1 0 0,1 1 1,0-1-1,0 1 0,4-1 0,31-6 336,0 1-1,0 3 1,0 1-1,0 2 1,74 7-1,-99-5-529,-1 1 0,0 0-1,1 1 1,-1 0-1,0 1 1,11 5-1,-20-8 12,0 0 0,-1 1-1,1-1 1,0 1 0,-1 0-1,0 0 1,1 0-1,-1 0 1,0 0 0,0 0-1,0 1 1,-1-1-1,4 5 1,-5-5 19,1 0 1,-1 0-1,1 0 1,-1 0-1,0 0 0,0 0 1,0 0-1,0 0 1,0 1-1,0-1 0,0 0 1,-1 0-1,1 0 1,-1 0-1,0 0 0,1 0 1,-1 0-1,0-1 0,0 1 1,0 0-1,-1 0 1,0 1-1,-6 6 241,0 0-1,0-1 1,0 0 0,-1 0-1,0-1 1,-1 0 0,0-1-1,-19 10 1,13-8-42,-1-1 0,0 0-1,-1-1 1,-33 7 0,37-12 94,6-3-4755,26-12-5117,1 3 1975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47 11627,'0'0'5461,"5"-8"-3341,16-22-572,-18 21 2196,-8 10-2848,-9 6-903,-10 10 388,2 1 1,0 1-1,2 1 0,0 1 0,-24 33 0,34-41-295,1 0 1,1 1 0,0 0-1,1 0 1,1 1-1,0 0 1,1 1 0,0-1-1,1 1 1,1 0 0,-1 18-1,3-30-92,1-1 1,0 1-1,0 0 0,1 0 0,-1-1 0,1 1 0,0 0 1,0-1-1,0 1 0,0-1 0,1 1 0,-1-1 0,1 1 1,0-1-1,0 0 0,0 0 0,0 0 0,1 0 0,-1 0 1,1-1-1,0 1 0,-1-1 0,1 1 0,0-1 0,1 0 1,-1 0-1,0 0 0,1-1 0,-1 1 0,1-1 0,5 1 1,-1 0-325,0 0 0,0-1 0,0 0 0,0 0 1,0-1-1,9-1 0,-7 0-874,0 0 0,1-1 0,-1 0 0,13-5 0,24-14-7017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8008,'0'0'15481,"-11"11"-14958,-194 199 737,188-190-1775,23-21-2969,30-29-4443,-13 2 1115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5221,'0'0'16634,"1"10"-15534,3 25-764,-3-1 1,-1 1-1,-6 48 0,4 9-1020,2-65-4322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8808,'0'0'10730,"46"-23"-9512,-16 21-322,7 2-479,2 0-257,-4 0-128,-1 0-705,-6 0-1985,-3 0-3940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3972,'0'0'20910,"6"-3"-20691,-2 1-171,0 1-1,0-1 1,0 1-1,0 0 1,0 1 0,0-1-1,1 1 1,-1 0-1,0 0 1,0 0 0,6 1-1,56 13 482,-8-2-369,87-4 150,-145-7-311,1-1-1,-1 1 1,0-1 0,1 0 0,-1 1 0,0-1 0,1 1 0,-1-1 0,0 1 0,0-1 0,1 1 0,-1 0 0,0-1 0,0 1 0,0-1 0,0 1 0,0-1 0,0 1 0,0-1 0,0 1 0,0 0 0,0-1 0,0 1 0,0-1 0,0 1 0,0-1 0,-1 1-1,1-1 1,0 1 0,0-1 0,-1 1 0,1-1 0,0 1 0,-1 0 0,-11 25-42,10-22 42,-13 31 4,2 1-1,1 1 1,2 0-1,2 0 0,1 1 1,1 0-1,3 0 0,1 56 1,5-70-9,0 0 0,2-1 0,0 0 1,16 40-1,5 23-3,-14-24 9,-4 0 0,-2 1 0,-3 88 0,-4-142 136,0 0-1,0 0 0,-1 0 1,0 0-1,-1 0 0,0 0 1,0-1-1,-1 1 0,0-1 1,0 0-1,-1 0 0,0 0 1,0-1-1,-1 0 0,0 0 1,0 0-1,-1-1 0,0 0 0,0 0 1,-1-1-1,1 1 0,-13 5 1,13-7-13,-1 0 0,1-1 0,-1 0 1,0 0-1,0 0 0,0-1 0,0 0 0,0-1 1,-1 0-1,1 0 0,0-1 0,-1 0 0,1 0 1,-1-1-1,1 0 0,0-1 0,0 0 1,0 0-1,0 0 0,0-1 0,0 0 0,1-1 1,-1 0-1,-11-8 0,15 9-720,0-1 0,1 1 0,-1-1-1,1 0 1,0 0 0,0 0 0,0-1 0,-3-5 0,6 9 265,-1 0 0,0-1 1,1 1-1,-1 0 0,1-1 1,-1 1-1,1 0 0,0-1 1,-1 1-1,1-1 0,0 1 1,0-1-1,0 1 1,0-1-1,0 1 0,1 0 1,-1-1-1,0 1 0,1-1 1,-1 1-1,1 0 0,-1-1 1,1 1-1,0 0 0,-1 0 1,1-1-1,0 1 0,0 0 1,0 0-1,0 0 1,0 0-1,0 0 0,1-1 1,12-6-14793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9929,'0'0'9102,"2"-9"-7735,0 1-1189,1 1 1,-1-1-1,2 1 1,-1 0-1,1 0 1,0 0-1,0 0 1,1 1-1,0 0 1,0 0-1,1 0 0,0 0 1,7-5-1,13-10 216,1 1 0,36-21 0,-55 36-329,1 0-1,-1 1 0,1 0 0,0 1 1,1 0-1,-1 0 0,0 1 1,1 0-1,-1 1 0,1 0 1,0 0-1,16 2 0,-25-1-57,0 0 1,0 1-1,0-1 0,-1 0 0,1 1 0,0-1 1,0 0-1,0 1 0,0-1 0,0 1 0,-1 0 0,1-1 1,0 1-1,0 0 0,-1-1 0,1 1 0,-1 0 1,1 0-1,-1-1 0,1 1 0,-1 0 0,1 0 0,-1 0 1,1 0-1,-1 0 0,0 1 0,1 34 275,-2-27-125,-1 0 1,-1 1-1,1-1 0,-1-1 1,-6 13-1,-14 8 610,19-24-686,0-1 0,0 1 0,1 0 0,-1 0 1,1 0-1,-4 9 0,10-14-1341,0-1 0,0 1 0,0-1 0,0 1 1,0-1-1,-1 0 0,1 0 0,0-1 0,4-2 0,6-6-8077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6822,'0'0'11377,"3"9"-9477,1 3-1545,-1-1-1,-1 1 1,0 0-1,0 0 1,-1 0-1,-1 0 1,0 1-1,0-1 1,-2 0 0,1 0-1,-7 20 1,7-25-437,-1 1-74,0 1-1,0-1 1,0 0 0,-1 1-1,-1-1 1,1-1-1,-1 1 1,-6 8-1,9-16-229,0 0-1,0 0 0,0 0 0,0 0 0,0 0 1,0 0-1,0 0 0,0 0 0,0-1 1,0 1-1,0 0 0,0-1 0,0 1 0,0 0 1,0-1-1,0 1 0,0-1 0,0 0 1,0 1-1,0-1 0,1 0 0,-1 1 0,0-1 1,1 0-1,-1 0 0,0 0 0,1 0 1,-1 1-1,1-1 0,-1-2 0,-11-17-5650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8392,'0'0'2936,"7"-8"406,-3 3-2981,0 0 0,0 1 0,0 0 0,1-1 0,0 1 0,0 1 0,0-1 0,0 1 0,1 0 0,-1 0 0,1 0 0,0 1 0,0 0 0,0 0 1,0 0-1,0 1 0,0 0 0,12 0 0,-6 0 38,0 1 1,-1 1-1,1 0 1,-1 1-1,14 3 1,-23-5-344,0 0 0,0 1 1,-1-1-1,1 1 1,0-1-1,-1 1 0,1 0 1,0-1-1,-1 1 1,1 0-1,-1 0 1,1 0-1,-1 0 0,1 1 1,-1-1-1,0 0 1,0 1-1,1-1 0,-1 0 1,0 1-1,0 0 1,0-1-1,-1 1 1,1-1-1,0 1 0,-1 0 1,1 0-1,-1-1 1,1 1-1,-1 0 1,0 0-1,0 0 0,0-1 1,0 1-1,0 0 1,0 0-1,0 0 0,-1-1 1,1 1-1,-1 0 1,1 0-1,-1-1 1,-1 3-1,0 0 107,-1 0 0,0 0 1,0 0-1,0-1 0,0 1 0,-1-1 0,1 0 1,-9 5-1,-7 8 210,19-15-386,0-1 1,0 1-1,0 0 0,1-1 1,-1 1-1,0-1 1,0 1-1,1-1 0,-1 1 1,0-1-1,1 1 1,-1-1-1,1 1 0,-1-1 1,0 1-1,1-1 1,-1 0-1,1 1 0,-1-1 1,1 0-1,-1 0 1,1 1-1,-1-1 0,1 0 1,0 0-1,-1 1 0,2-1 1,26 13-581,-18-8 412,-5-3 151,-1 1-1,1 0 1,-1 1-1,0-1 1,0 1-1,0 0 0,-1 0 1,1 0-1,-1 0 1,0 0-1,0 1 1,3 7-1,-5-10 39,0 1-1,-1-1 1,1 1 0,0-1 0,-1 1-1,0-1 1,1 1 0,-1 0-1,0-1 1,0 1 0,-1-1 0,1 1-1,0-1 1,-1 1 0,0-1-1,1 1 1,-1-1 0,0 1-1,0-1 1,0 0 0,-1 1 0,1-1-1,-1 0 1,1 0 0,-1 0-1,0 0 1,-3 3 0,-4 2 233,0 1 0,0-2 0,-1 1 1,0-1-1,0-1 0,-1 0 0,1 0 1,-1-1-1,0 0 0,0-1 0,-1 0 1,1-1-1,0 0 0,-1-1 0,-16 0 0,27-1-287,-1 0 0,1 0 0,-1-1-1,1 1 1,0 0 0,-1 0 0,1-1-1,-1 1 1,1-1 0,0 1 0,-1-1-1,1 1 1,0-1 0,0 0-1,0 0 1,-1 0 0,1 1 0,0-1-1,0 0 1,0 0 0,0-1 0,0 1-1,1 0 1,-1 0 0,0 0 0,0-1-1,1 1 1,-1 0 0,1-1-1,-1 1 1,1 0 0,0-1 0,-1-2-1,1 2-397,0 0-1,0-1 1,0 1-1,0 0 0,0-1 1,1 1-1,-1 0 0,1 0 1,0-1-1,-1 1 1,1 0-1,0 0 0,0 0 1,0 0-1,1 0 0,-1 0 1,0 0-1,1 0 1,-1 1-1,1-1 0,2-1 1,15-11-6363,3-1-4489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 14638,'0'0'5007,"11"-1"-3357,-7 0-1531,0 0 0,0 0 0,0 1 0,0-1 1,0 1-1,1 0 0,-1 0 0,0 1 0,0-1 0,0 1 1,0 0-1,0 0 0,0 0 0,0 1 0,0-1 0,0 1 1,0 0-1,-1 0 0,1 0 0,-1 1 0,1-1 0,-1 1 1,0 0-1,0 0 0,0 0 0,0 0 0,3 7 0,-2-2-67,0 0-1,-1 1 1,0-1 0,0 1-1,-1-1 1,0 1-1,-1 0 1,0 0-1,-1 0 1,1 0-1,-1 0 1,-1-1 0,0 1-1,0 0 1,-1 0-1,-5 14 1,1-4 36,-1-1 0,-1 0 1,0-1-1,-1 0 0,-1 0 1,-20 24-1,19-28-426,-52 61 1013,27-43-2649,-3-11-4514,24-17-3313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16047,'0'0'5285,"64"38"-3843,-16-37-417,3 3-833,4-4-128,-2 0-128,-5 0-865,-9 0-705,-11-2-544,-12 0-1057,-12 2-1409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12236,'0'0'9961,"67"36"-8424,-23-36-576,2 0-768,4 0-161,-3-8-1346,-6-7-2786,-5 0-7462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9961,'0'0'13047,"12"-3"-12059,16-8-739,-1-1-1,0-1 1,-1-1-1,0-1 1,39-31 0,116-116 79,-193 178-254,0 0-1,1 0 0,1 2 0,0-1 0,1 1 1,-10 29-1,15-37-83,0 0 1,0 0-1,1 1 0,1-1 1,0 1-1,0-1 1,1 1-1,0 0 0,1 13 1,0-23-60,1 0 0,-1 0 0,0 0 0,1 0 0,-1 0 0,1 0 0,-1 0 0,1 0 0,0 0 0,-1 0 0,1 0 0,0 0 0,0-1 0,-1 1 0,1 0 0,0-1 0,0 1 0,0 0 0,0-1 0,0 1 0,0-1 1,0 0-1,0 1 0,0-1 0,0 0 0,0 1 0,2-1 0,31-2-6307,-14-7-1396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8488,'0'0'18546,"63"5"-18418,-34-9-96,4 3-449,-4 0-1537,-5 1-1345,3-2-2082,-4 1-4228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 11659,'0'0'3379,"-12"-2"-912,6 1-2266,-1 0 0,0 0 0,0 1 1,0 0-1,0 0 0,0 0 1,0 1-1,0 0 0,0 1 0,1-1 1,-1 1-1,1 1 0,-1-1 1,1 1-1,-1 0 0,-7 5 0,7-2-22,1 0-1,0-1 0,0 2 1,0-1-1,1 1 0,-1 0 1,2 0-1,-1 0 0,1 1 0,0 0 1,0 0-1,1 0 0,0 0 1,1 0-1,0 0 0,0 1 1,1-1-1,0 1 0,0 11 1,1-18-161,0 1 0,1-1 1,-1 0-1,1 0 1,-1 1-1,1-1 0,0 0 1,0 0-1,0 0 1,0 0-1,0 0 0,0 0 1,0 0-1,1 0 1,-1-1-1,1 1 0,-1 0 1,1-1-1,0 1 1,0-1-1,3 2 0,-1-1 8,1 0 0,-1 0 0,1 0 0,0-1 0,0 0 0,0 0-1,0 0 1,-1 0 0,10-1 0,-3 0 5,-1-1-1,1 0 1,0-1 0,-1 0-1,1 0 1,-1-1 0,0-1-1,19-8 1,-24 9 1,1-1 0,-1 1 0,-1-1-1,1 0 1,-1 0 0,1-1 0,-1 1 0,0-1 0,-1 0-1,1 0 1,-1 0 0,0-1 0,0 1 0,-1-1 0,0 1-1,0-1 1,0 0 0,0 0 0,-1 0 0,0 0 0,-1 0-1,1 0 1,-1 0 0,0-1 0,0 1 0,-2-6 0,1 9-11,0 1 0,-1-1 1,1 1-1,-1 0 0,1 0 1,-1 0-1,0 0 1,0 0-1,0 0 0,0 0 1,0 1-1,0-1 0,-1 1 1,1-1-1,0 1 1,-1 0-1,1 0 0,-1 0 1,0 0-1,1 0 0,-1 1 1,0-1-1,1 1 1,-1 0-1,0 0 0,1 0 1,-1 0-1,0 0 0,-3 1 1,3-1-170,0 0 0,0 0 0,1 1 0,-1-1 0,0 1 0,0-1 1,1 1-1,-1 0 0,1 0 0,-1 0 0,1 1 0,-1-1 0,1 0 0,0 1 0,-1 0 0,1 0 1,0-1-1,0 1 0,0 0 0,0 0 0,1 1 0,-1-1 0,1 0 0,-1 1 0,1-1 1,0 1-1,0-1 0,0 1 0,-1 3 0,1 10-3151,1-2-2125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13581,'0'0'5285,"3"47"-3267,-3-24-609,0 5-256,-3-1-64,1-1-576,2-4-417,0-3-64,2-6-961,3-5-1217,6-8-1409,1-1-4229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8808,'-6'0'16144,"8"2"-14575,5 0-352,4 1-416,5-2-224,-4 1-97,4-2-256,-4 0-160,3 0 0,1 0-288,-8 0-1249,7 0-1250,-5-8-1857,-1-2-3972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15310,'0'0'2291,"12"-2"244,13-2-1374,1 1-1,28 0 0,-43 3-946,-1 0 1,0 1 0,1 0-1,-1 0 1,0 1 0,0 1-1,0 0 1,0 0-1,15 8 1,-24-11-186,0 1 0,0-1 1,0 1-1,0-1 0,0 1 0,-1-1 1,1 1-1,0 0 0,0 0 0,-1-1 1,1 1-1,0 0 0,-1 0 0,1 0 0,-1 0 1,1 0-1,-1-1 0,1 1 0,-1 0 1,0 0-1,0 0 0,1 0 0,-1 0 0,0 0 1,0 0-1,0 0 0,0 1 0,0-1 1,0 0-1,0 0 0,0 0 0,-1 0 0,1 0 1,0 0-1,-1 0 0,1-1 0,-1 1 1,1 0-1,-1 0 0,1 0 0,-1 0 1,1 0-1,-1 0 0,0-1 0,1 1 0,-1 0 1,0-1-1,0 1 0,0 0 0,0-1 1,-1 1-1,-8 7 357,-1 0-1,0-1 1,-16 7 0,14-7-219,-4 2 29,-35 24 319,50-31-502,0 0 0,0 0 0,0 0 0,0 0-1,0 0 1,0 0 0,1 0 0,-1 1 0,1-1 0,-1 0 0,1 1-1,0 0 1,0-1 0,0 1 0,0-1 0,1 1 0,-1 0-1,1 3 1,0-5-9,0 0-1,1 0 0,-1 0 0,1 0 1,-1 0-1,1 0 0,-1-1 0,1 1 1,0 0-1,-1 0 0,1-1 0,0 1 1,0 0-1,-1-1 0,1 1 0,0-1 1,0 1-1,0-1 0,0 1 1,0-1-1,0 1 0,0-1 0,0 0 1,0 0-1,0 0 0,0 1 0,1-1 1,34 4 43,-31-3-58,111 10-3460,24 2-9580,-98-12 7184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 14061,'0'0'10346,"46"-2"-9609,-14 3-353,-2 1-256,4 1-96,-1-2 0,1 2-224,-4-2-1217,-12-1-737,-8 1-961</inkml:trace>
  <inkml:trace contextRef="#ctx0" brushRef="#br0" timeOffset="1">1 87 9737,'0'0'15855,"74"34"-15631,-31-34-160,-3 0-31,4 0-386,-3-4-864,-4 0-1089,-3-2-1762,0-3-3747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4676,'0'0'15962,"-10"-6"-15134,6 4-773,1-1 0,0 1 0,-1 0 1,1 0-1,-1 1 0,1-1 0,-1 1 0,0 0 1,0 0-1,0 0 0,1 0 0,-1 1 1,0-1-1,0 1 0,0 0 0,0 0 0,0 1 1,0-1-1,0 1 0,0 0 0,0 0 1,1 0-1,-1 1 0,0-1 0,1 1 0,-1 0 1,1 0-1,-5 3 0,0 2 56,1 0 0,0 0-1,0 1 1,1 0 0,0 0-1,0 0 1,1 1 0,0 0-1,-5 14 1,8-20-95,1-1-1,0 1 1,0 0 0,0-1-1,0 1 1,1 0 0,-1 0-1,1-1 1,0 1 0,0 0 0,0 0-1,0 0 1,0 0 0,0 0-1,1-1 1,-1 1 0,1 0-1,0 0 1,0 0 0,0-1-1,0 1 1,1-1 0,-1 1-1,1-1 1,-1 1 0,1-1 0,0 0-1,0 0 1,0 0 0,0 0-1,0 0 1,0 0 0,1-1-1,-1 1 1,1-1 0,-1 1-1,4 0 1,4 1 52,-1 0 1,1-1-1,-1 0 1,1 0-1,0-2 0,0 1 1,-1-1-1,1 0 0,0-1 1,0 0-1,0-1 1,-1 0-1,1 0 0,-1-1 1,0 0-1,0-1 0,0 0 1,15-9-1,-18 10-22,-1-1 0,0 1-1,1-1 1,-1 0 0,0-1 0,-1 1 0,1-1-1,-1 0 1,0 0 0,0 0 0,0 0-1,-1-1 1,0 0 0,0 0 0,0 0 0,-1 0-1,0 0 1,0 0 0,-1 0 0,1-1-1,-2 1 1,1-1 0,0 1 0,-1-1 0,0 1-1,-1-1 1,0 1 0,-2-13 0,1 15-42,0 0-1,0 0 1,0 1 0,0-1 0,0 1 0,-1-1 0,0 1 0,0 0 0,1 0 0,-2 0 0,1 1 0,0-1 0,0 1 0,-1-1 0,0 1 0,1 0 0,-1 1 0,0-1-1,-5-1 1,7 2-103,0 0 0,0 1 0,0-1 0,0 1 0,0-1 0,0 1 0,0 0 0,0 0 0,0 0 0,0 0 0,0 0 0,0 0 0,0 1 0,0-1 0,0 1 0,0-1-1,1 1 1,-1 0 0,0 0 0,0-1 0,0 1 0,1 1 0,-1-1 0,0 0 0,1 0 0,-1 1 0,1-1 0,-1 0 0,1 1 0,0 0 0,0-1 0,0 1 0,0 0 0,0-1 0,0 1-1,0 0 1,0 0 0,1 0 0,-1 0 0,0 3 0,-1 41-4796,10-17-2045,7-8-2301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14574,'0'0'8456,"0"56"-6887,-5-34-352,0 1-288,3 1-480,2-4-353,0 0-96,0-5-929,7-2-1537,7-9-1794,-5-4-4100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94 11627,'0'0'7944,"-10"0"-6423,1 0-1249,0 1 1,1 0-1,-1 1 0,-17 5 1,25-7-246,-1 1 0,1-1 0,0 0 0,-1 1 0,1-1 0,0 1 0,-1-1 0,1 1 0,0-1 1,0 1-1,0 0 0,-1 0 0,1 0 0,0 0 0,0 0 0,0 0 0,0 0 0,0 0 0,1 0 1,-1 0-1,0 0 0,0 1 0,1-1 0,-1 0 0,1 0 0,-1 1 0,1-1 0,0 1 0,-1-1 0,1 0 1,0 1-1,0-1 0,0 1 0,0-1 0,0 0 0,0 1 0,0-1 0,1 0 0,-1 1 0,0-1 1,1 1-1,-1-1 0,1 0 0,0 0 0,-1 1 0,1-1 0,0 0 0,0 0 0,0 0 0,-1 0 0,3 2 1,8 6 10,0 1 0,0-2 1,1 1-1,0-1 0,1-1 1,0-1-1,20 8 0,3 3-29,-32-15-1,11 6-52,0 0 0,0 0 0,-1 2 0,23 18 1,-36-27 48,1 1 1,0-1-1,-1 1 1,1-1-1,-1 1 1,1 0-1,-1-1 1,0 1-1,0 0 1,0 0-1,0 0 1,0 0-1,0 0 1,-1 0-1,1 0 1,-1 0-1,1 0 1,-1 0-1,0 1 1,0-1-1,0 0 1,0 0-1,0 0 1,0 0-1,0 0 1,-1 1-1,1-1 1,-1 0-1,0 0 1,0 0-1,1 0 1,-1 0-1,0 0 1,-1-1-1,1 1 1,0 0-1,0 0 1,-1-1-1,1 1 1,-1-1-1,0 1 1,1-1-1,-1 0 1,0 0-1,0 0 1,0 0-1,-2 1 1,-11 7 253,-1 0 0,0-2 0,0 0 1,-1-1-1,0 0 0,0-2 0,0 0 0,-1-1 0,1 0 0,-31-1 1,47-1-230,-1-1 0,0 0-1,0 0 1,1 0 0,-1 0 0,0 0 0,0 0 0,1 0 0,-1-1 0,0 1 0,0-1 0,1 1 0,-1-1 0,0 0 0,1 1 0,-1-1 0,1 0 0,-1 0 0,1 0 0,-1 0 0,1 0 0,0-1 0,-1 1-1,1 0 1,0-1 0,0 1 0,0-1 0,0 1 0,0-1 0,1 1 0,-1-1 0,0 0 0,1 1 0,-1-1 0,1 0 0,-1 0 0,1 1 0,0-1 0,0-2 0,0 0-37,1 0 1,0 1-1,-1-1 1,2 1-1,-1-1 1,0 1-1,1 0 1,-1 0-1,1-1 0,0 1 1,0 0-1,0 0 1,0 1-1,1-1 1,-1 0-1,1 1 1,0 0-1,0-1 1,3-1-1,21-11-98,0 2 0,55-19 0,-62 27 113,0-2 0,-1-1 1,0 0-1,-1-1 0,1-1 1,-2-1-1,1-1 1,17-16-1,-32 26 37,-1 0 0,1 0 0,-1-1 0,1 1 0,-1-1-1,0 0 1,0 0 0,-1 0 0,1 0 0,0 0 0,-1 0 0,0 0 0,0-1 0,0 1 0,0 0-1,0-1 1,-1 1 0,1-1 0,-1 1 0,0 0 0,0-1 0,-1 1 0,1-1 0,-1 1-1,1-1 1,-1 1 0,0 0 0,0-1 0,0 1 0,-1 0 0,1 0 0,-1 0 0,0 0 0,0 0-1,0 0 1,0 1 0,0-1 0,-1 1 0,1-1 0,-1 1 0,0 0 0,-3-3 0,-6-3 24,0 0 0,0 0 0,-1 1 0,0 0 0,0 1 0,0 1 0,-1 0 0,-25-5 0,32 9-122,0-1-1,0 1 1,0 1 0,-1 0-1,1 0 1,0 0 0,-10 2 0,15-1-143,1-1 0,-1 1 0,0-1 1,0 1-1,1 0 0,-1 0 1,1 0-1,-1 0 0,1 0 1,-1 0-1,1 0 0,0 1 1,-2 1-1,1-1-364,1 0 1,0 0-1,0 1 0,0-1 0,0 0 1,0 0-1,1 1 0,-1-1 1,1 0-1,0 1 0,-1-1 1,1 5-1,0 9-7287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 5157,'0'0'6513,"-8"-3"-3860,2 0-3225,-18-9 6780,25 9-2755,17 5-2399,39 6-698,64-1 0,-62-6-3234,0-1-4165,-46 0 787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9385,'0'0'10698,"72"23"-10153,-20-23-385,2 0-64,8-3-352,-9-2-1794,1 1-2979,-12-2-2658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61 9737,'0'0'6321,"0"-9"-3892,-1-27-1228,1 35-1171,-1 0 1,1 0-1,-1 0 1,1 0-1,-1 0 1,1 1-1,-1-1 1,0 0-1,1 0 1,-1 1-1,0-1 1,0 0-1,0 1 1,1-1-1,-1 1 0,0-1 1,0 1-1,0-1 1,0 1-1,0 0 1,0 0-1,0-1 1,0 1-1,0 0 1,0 0-1,0 0 1,0 0-1,0 0 1,0 0-1,0 0 0,0 0 1,-1 1-1,-32 7 65,27-2 72,0 0 1,1 1-1,0-1 1,0 1-1,0 0 1,0 1-1,1-1 1,1 1-1,-1 0 1,1 1-1,1-1 1,-1 1-1,2-1 1,-1 1 0,1 0-1,0 0 1,1 0-1,0 0 1,0 0-1,2 18 1,-1-25-157,0-1 0,1 1 0,-1-1 0,0 1 0,1-1 0,-1 0 0,1 1 1,-1-1-1,1 1 0,0-1 0,0 0 0,0 0 0,0 1 0,0-1 0,0 0 1,0 0-1,0 0 0,0 0 0,0 0 0,0 0 0,1 0 0,-1-1 0,0 1 0,1 0 1,-1-1-1,1 1 0,1 0 0,43 3 554,-38-4-342,-13 7-102,1 0 0,0 1-1,0-1 1,-4 11 0,-14 47 194,16-44-297,-1 0 1,-1-1-1,-1 1 0,-18 30 0,23-46 16,1 0 0,-1 0 0,0 0 0,0-1 0,-1 0 0,1 0 0,-1 0 0,0 0-1,0-1 1,0 0 0,-1 0 0,1 0 0,-1-1 0,0 0 0,1 0 0,-1 0 0,0-1 0,0 0 0,0 0 0,0 0 0,-10-1 0,15 0-10,0 0 1,-1 0-1,1 0 1,0 0 0,-1 0-1,1-1 1,0 1-1,0-1 1,0 1-1,-1-1 1,1 1 0,0-1-1,0 1 1,0-1-1,0 0 1,0 0-1,0 0 1,0 0 0,0 0-1,0 1 1,1-1-1,-1-1 1,-1-1-1,0 0-7,1 0 0,0-1 0,0 1 0,0-1 0,0 1-1,0-1 1,1 1 0,0-7 0,0 1-26,0 0 0,1 0 0,0 0 0,0 0 0,1 0 0,5-13 0,3 5-24,0 1 1,1 0-1,1 1 1,0 0-1,1 1 1,1 0-1,0 1 0,0 0 1,28-17-1,-25 19 56,-1-1-1,0-1 1,-1 0-1,-1-1 1,0-1-1,-1 0 1,0-1-1,16-27 1,-28 42-10,0 0 0,-1-1 0,1 1 0,0-1-1,-1 0 1,1 1 0,-1-1 0,0 1 0,1-1 0,-1 0 0,0 1 0,0-1 0,0 0 0,0 1 0,0-1 0,0 0-1,-1-1 1,0 2-2,1 0-1,-1 0 1,0 0-1,1 0 1,-1 0-1,0 0 1,0 1-1,1-1 1,-1 0-1,0 0 1,0 1-1,0-1 1,0 1-1,0-1 1,0 1-1,0-1 1,0 1-1,0 0 1,-2-1-1,-4 0-146,0 1-1,0-1 1,-1 1 0,1 1-1,0-1 1,-12 4-1,4 2-2215,9 2-2983,5-4-1050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 15182,'0'0'7458,"-9"-2"-6572,4 1-825,0 0 0,0 1 0,0 0-1,0 0 1,0 0 0,1 1 0,-1-1-1,0 1 1,0 0 0,0 1 0,1-1 0,-1 1-1,1 0 1,-1 0 0,1 0 0,0 1-1,0-1 1,0 1 0,0 0 0,0 1 0,0-1-1,1 0 1,0 1 0,0 0 0,-4 5-1,0 1 95,0 1 0,1 0 0,0 0 0,1 0 0,-7 21 0,10-27-75,0 1-1,1 0 1,0 0-1,0-1 1,0 1 0,0 0-1,1 0 1,0 0 0,1 0-1,-1 0 1,1 0 0,0 0-1,4 11 1,-4-14-63,1 0 1,1-1-1,-1 1 1,0-1-1,0 0 1,1 1-1,0-1 0,-1 0 1,1-1-1,0 1 1,0 0-1,0-1 0,0 1 1,0-1-1,0 0 1,0 0-1,1-1 1,-1 1-1,0 0 0,0-1 1,1 0-1,-1 0 1,0 0-1,1 0 1,-1 0-1,5-2 0,1 1 14,1 0-1,-1-1 0,0 0 0,0-1 0,0 0 0,0-1 1,0 1-1,9-7 0,-7 2-5,-1 0 0,0 0 0,-1-1-1,0 0 1,-1-1 0,14-18 0,-19 24 6,0 0 0,-1 0 0,1-1 0,-1 1-1,0-1 1,0 1 0,0-1 0,-1 0 0,1 0 0,-1 0 0,0 0-1,-1 0 1,1 0 0,-1 0 0,0 0 0,0 0 0,-1 0 0,1 0-1,-1 0 1,-2-5 0,2 8-24,0 0 1,-1 0-1,1 0 0,-1 0 0,1 0 0,-1 0 1,0 0-1,0 1 0,1-1 0,-1 1 0,0-1 1,-1 1-1,1 0 0,0 0 0,0 0 0,-1 0 1,1 0-1,0 0 0,-4 0 0,0-1-118,0 1-1,0 1 1,0-1-1,0 1 1,1 0 0,-1 0-1,-7 2 1,11-2-79,1 0 1,0 1-1,0-1 0,0 1 1,0 0-1,0-1 1,0 1-1,0 0 0,0-1 1,0 1-1,0 0 0,1 0 1,-1 0-1,0 0 1,0 0-1,1 0 0,-1 0 1,0 0-1,1 0 1,-1 0-1,1 0 0,-1 2 1,1-2-191,0 0 1,0 0 0,-1 0 0,1-1-1,0 1 1,0 0 0,0 0-1,0 0 1,0 0 0,1 0-1,-1 0 1,0 0 0,0 0 0,1-1-1,-1 1 1,0 0 0,1 0-1,-1 0 1,1-1 0,0 2-1,12 7-6613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16015,'0'0'7623,"-39"53"-6245,11-23-225,-4 3-449,3 0-287,6-2-225,2-1-96,9-7-32,6-4-32,5-3-32,1-10-352,0-4-1025,7-2-1250,2-9-960,-2-12-3780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6118,'0'0'21572,"7"-1"-20728,2-1-759,0-1 1,0 0 0,0 0 0,-1-1 0,1 0-1,-1-1 1,0 0 0,0 0 0,0-1-1,-1 1 1,0-2 0,11-11 0,5-7-11,0 0 0,27-42 0,-52 85-158,-15 38-134,-10 39-17,17-43-1462,3 29-4963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 12107,'0'0'2237,"-10"-2"-5,3 0-1965,2 1-33,-1-1 0,1 1 1,0 0-1,-1 0 0,0 1 1,1 0-1,-1 0 0,1 0 1,-1 1-1,1-1 0,-1 1 1,1 1-1,-1-1 0,1 1 1,0 0-1,0 0 0,0 0 0,-9 7 1,8-4 72,0 1 0,0 0 1,1 0-1,0 0 0,0 1 0,1 0 1,0-1-1,-5 11 0,8-15-250,0 0 0,0 0 0,0-1 0,1 1-1,-1 1 1,1-1 0,-1 0 0,1 0 0,-1 0 0,1 0 0,0 0-1,0 0 1,0 0 0,0 0 0,1 1 0,-1-1 0,0 0-1,1 0 1,0 0 0,-1 0 0,1 0 0,0 0 0,0 0-1,0-1 1,0 1 0,0 0 0,1 0 0,-1-1 0,0 1-1,1-1 1,0 1 0,-1-1 0,1 0 0,0 1 0,-1-1 0,4 1-1,4 2 1,0-1-1,0 0 0,1 0 0,-1-1 1,1-1-1,0 1 0,-1-2 0,1 1 0,11-2 1,-16 1-63,0 0 0,1-1 1,-1 1-1,1-1 0,-1-1 0,0 1 1,1-1-1,-1 0 0,0 0 0,0 0 1,0-1-1,0 1 0,-1-1 0,1 0 1,-1-1-1,0 1 0,6-7 1,-9 9 6,0 0 0,0 0 0,0-1 0,0 1 1,0 0-1,0-1 0,-1 1 0,1 0 0,0-1 1,-1 1-1,1-1 0,-1 1 0,1-1 0,-1 0 1,0 1-1,0-1 0,0 1 0,0-1 0,0 0 0,0 1 1,0-1-1,0 1 0,-1-1 0,1 1 0,0-1 1,-2-2-1,0 2-6,0 0 0,1 0 0,-1 1 0,0-1 0,0 1 0,0-1 0,-1 1 0,1 0 1,0 0-1,-1 0 0,1 0 0,0 0 0,-1 0 0,1 1 0,-4-1 0,-3-1-73,0 1 0,0 0 0,0 1 1,-1 0-1,1 0 0,0 1 0,0 0 0,-16 5 0,21-4-86,0 0 0,-1 1-1,2-1 1,-1 1 0,0 0-1,0 1 1,1-1 0,0 0-1,-1 1 1,1 0 0,1 0-1,-1 0 1,0 0 0,1 0-1,0 0 1,0 1 0,0-1-1,-1 9 1,1-8-587,1-1 0,0 1 0,1 0 0,-1 0 0,1 0 0,0 0 0,0 0 0,1 0 0,-1 0 0,1 0 0,3 7 0,10 13-6424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17168,'0'0'2429,"-7"9"-1132,3-3-1235,-40 65 2177,41-65-2103,0 1-1,1-1 0,0 0 0,0 1 1,0 0-1,1 0 0,-1-1 0,2 1 0,-1 0 1,1 0-1,1 11 0,-1-16-83,1-1-1,-1 0 1,1 1 0,0-1-1,0 1 1,-1-1 0,1 0-1,0 1 1,0-1 0,0 0-1,0 0 1,1 0 0,-1 0-1,0 0 1,0 0 0,1 0-1,-1 0 1,0 0-1,1 0 1,-1-1 0,1 1-1,-1-1 1,1 1 0,-1-1-1,1 0 1,-1 1 0,1-1-1,-1 0 1,1 0 0,0 0-1,-1 0 1,1 0 0,-1-1-1,1 1 1,-1 0-1,3-2 1,2 1 65,0 0 0,-1 0 0,1-1 0,-1 0-1,0 0 1,1 0 0,-1-1 0,9-6 0,-9 5-71,0-1-1,0 0 1,0-1-1,-1 1 1,0-1 0,0 0-1,0 0 1,-1 0-1,0 0 1,0-1 0,-1 1-1,1-1 1,1-11-1,-4 16-10,0 0 0,1-1 0,-1 1-1,0-1 1,-1 1 0,1 0 0,0-1-1,-1 1 1,1 0 0,-1 0-1,0-1 1,0 1 0,0 0 0,0 0-1,0 0 1,0 0 0,-2-3-1,1 3-24,-1 0-1,1 0 0,-1 0 0,1 1 0,-1-1 1,0 0-1,0 1 0,0 0 0,0 0 0,0 0 1,0 0-1,0 0 0,0 0 0,0 1 1,0 0-1,-4-1 0,2 1-52,0 0-1,0 0 1,0 0 0,0 0-1,1 1 1,-1-1 0,0 1-1,0 1 1,1-1 0,-1 1-1,-7 3 1,10-4-155,1 0 0,-1 0 0,1 1 0,-1-1 0,1 0 0,0 1 0,-1-1 0,1 1 0,0-1 0,0 1 0,0-1 0,0 1 1,0 2-1,0-1-422,0-1 0,1 1 0,-1 0 0,1 0 0,0-1 0,-1 1 0,1 0 0,1 0 0,-1-1 1,0 1-1,2 3 0,4 8-7089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200 132 7335,'0'0'15497,"-2"-3"-14669,1 2-800,0 0 1,1 0-1,-1 0 1,0 0-1,0 0 1,0 1-1,0-1 1,0 0-1,0 1 1,0-1-1,-1 0 0,1 1 1,0-1-1,0 1 1,0 0-1,-1-1 1,1 1-1,0 0 1,0 0-1,-1 0 1,1 0-1,0 0 1,-1 0-1,1 0 1,0 0-1,-2 1 1,-2 1-10,0-1 0,0 1 0,1 0 0,0 1 0,-1-1 0,1 1 0,-6 4 0,-3 4-48,0 1 0,0 0 1,-16 22-1,21-22 12,0-1 1,1 1-1,0 1 1,-8 21 0,13-29 7,0 0 0,1 0 0,-1 0 1,1 1-1,0-1 0,0 1 0,1-1 1,0 1-1,0-1 0,0 1 0,0-1 1,1 1-1,0-1 0,3 9 0,-3-12 10,0-1 0,0 1-1,0 0 1,1-1 0,-1 0-1,0 1 1,1-1 0,-1 0-1,1 1 1,0-1-1,-1 0 1,1 0 0,0-1-1,-1 1 1,1 0 0,0 0-1,0-1 1,0 1 0,0-1-1,0 0 1,0 1 0,0-1-1,-1 0 1,1 0 0,0 0-1,0-1 1,0 1 0,0 0-1,0-1 1,3 0 0,2-1 22,1 0 1,-1 0 0,0-1 0,1 0 0,-1 0-1,10-7 1,4-5-1,-1-1 0,-1-1-1,0-1 1,-2 0 0,27-36-1,-34 40-13,0 0 0,-1-1 0,-1 0-1,0-1 1,-1 0 0,0 0 0,-2 0 0,0-1 0,4-22-1,-11-4-121,2 42 109,0 1 1,0-1-1,0 0 1,0 1-1,0-1 1,0 1-1,0-1 1,0 0-1,0 1 1,-1-1-1,1 1 0,0-1 1,0 1-1,-1-1 1,1 1-1,0-1 1,-1 1-1,1-1 1,-1 1-1,1-1 1,0 1-1,-1-1 1,1 1-1,-1 0 0,1-1 1,-1 1-1,1 0 1,-1 0-1,0-1 1,1 1-1,-1 0 1,1 0-1,-1 0 1,0 0-1,1-1 0,-1 1 1,1 0-1,-1 0 1,0 0-1,1 0 1,-1 1-1,1-1 1,-1 0-1,0 0 1,1 0-1,-1 0 1,1 1-1,-1-1 0,0 0 1,1 0-1,-1 1 1,1-1-1,-1 1 1,1-1-1,0 0 1,-1 1-1,1-1 1,-1 1-1,1-1 1,0 1-1,-1-1 0,1 1 1,0-1-1,-1 1 1,1 0-1,-5 6-29,0 0 0,1 0 0,-1 0 0,1 0 0,1 1 0,0-1 0,0 1-1,0 0 1,1 0 0,0 0 0,-1 16 0,-1 14 5,2 44 0,2-78 22,0 2 19,0 0-1,0 0 0,1-1 1,0 1-1,0-1 0,0 1 0,1 0 1,0-1-1,0 0 0,0 1 1,1-1-1,5 9 0,-6-11-145,0-1-1,1 0 0,-1 0 1,0 0-1,1 0 0,-1-1 1,1 1-1,0 0 0,-1-1 1,1 0-1,0 0 0,0 0 1,0 0-1,0 0 0,0 0 1,0-1-1,0 0 0,0 1 1,0-1-1,0 0 0,0 0 1,0-1-1,0 1 0,0-1 1,5-1-1,16-10-5541,1-9-4548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15310,'0'0'2851,"-3"61"-2274,3-24 576,0 8 96,0 4 128,0 3-384,0 3-384,3 4-321,-3 5-128,-7 7-32,-14 1-96,-7 0 32,-11-3-224,-4-5-1217,-6-9-993,-1-14-2915,4-12-7015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8552,'0'0'9171,"0"11"-7980,0 46-406,-3 0-1,-19 102 1,14-142-1032,-4-16-2842,4-6-1743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13357,'0'0'1329,"10"-6"315,4-2-948,0 0 0,0 1-1,1 1 1,0 0 0,32-7 0,-9 7-106,1 2 0,0 1-1,64 5 1,-100-2-581,1 1-1,-1 0 0,0 0 1,1 0-1,-1 0 0,0 1 1,0-1-1,0 1 1,0 0-1,0 0 0,0 0 1,-1 0-1,1 0 0,0 0 1,-1 1-1,0 0 1,0-1-1,3 5 0,-4-5 58,0-1 0,0 1 0,0 0 0,0-1 0,-1 1 0,1 0 1,0 0-1,-1 0 0,0 0 0,1 0 0,-1 0 0,0 0 0,0 0 0,0 0 0,0 0 0,0 0 0,-1 0 0,1 0 0,0-1 0,-1 1 0,0 0 0,1 0 0,-1 0 0,0 0 0,0-1 0,0 1 0,0 0 0,0-1 0,0 1 0,-1-1 0,1 1 0,-3 1 1,-15 12 269,0-2 1,-1-1 0,0 0 0,0-2 0,-2 0 0,1-1 0,-1-2 0,-33 8 0,56-15-430,-1 0 1,0 0 0,0 0-1,0-1 1,0 1 0,1 0-1,-1-1 1,0 1 0,0 0-1,0 0 1,0-1 0,0 1-1,0 0 1,0-1 0,0 1-1,0 0 1,0-1 0,0 1-1,0 0 1,0 0 0,0-1-1,0 1 1,0 0 0,0-1-1,0 1 1,-1 0 0,1 0-1,0-1 1,0 1 0,0 0-1,0 0 1,-1-1 0,1 1-1,0 0 1,0 0 0,0 0-1,-1-1 1,1 1 0,0 0-1,0 0 1,-1 0 0,1 0-1,0 0 1,-1-1 0,1 1-1,0 0 1,0 0 0,-1 0-1,1 0 1,0 0 0,-1 0-1,1 0 1,0 0 0,-1 0-1,1 0 1,0 0 0,0 0-1,-1 0 1,1 0-1,0 1 1,-1-1 0,1 0-1,-1 0 1,19-19-7488,-3 9 1771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10570,'0'0'7773,"-9"6"-7448,-4 5-122,0 2 0,0-1 0,1 2 0,1-1 0,0 2-1,1 0 1,1 0 0,-9 17 0,3 0 53,2-1 1,1 2-1,1-1 0,1 2 0,3-1 1,0 1-1,2 0 0,2 1 0,1-1 0,3 47 1,0-75-306,-1-1 1,1 0 0,0 1-1,0-1 1,1 0 0,-1 0 0,1 0-1,1 0 1,-1 0 0,1 0-1,-1-1 1,1 1 0,0-1-1,1 0 1,-1 1 0,1-2-1,0 1 1,0 0 0,6 4-1,-4-5-733,-1 0 0,0-1 0,1 1-1,0-1 1,-1-1 0,1 1-1,0-1 1,0 1 0,0-2-1,11 1 1,13-1-7097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11082,'1'0'98,"-1"0"0,0-1 0,0 1 0,0 0 0,1 0 0,-1 0 0,0 0 0,0 0 0,0 0 0,1 0 0,-1 0 0,0 0 0,0 0 0,1 0-1,-1 0 1,0 0 0,0 0 0,0 0 0,1 0 0,-1 0 0,0 0 0,0 0 0,1 0 0,-1 0 0,0 0 0,0 0 0,1 0 0,-1 0 0,0 0-1,0 1 1,0-1 0,0 0 0,1 0 0,-1 0 0,0 0 0,0 1 0,0-1 0,0 0 0,1 0 0,-1 0 0,0 1 0,0-1 0,0 0 0,0 0-1,0 0 1,0 1 0,0-1 0,0 0 0,0 0 0,0 1 0,0-1 0,0 0 0,0 0 0,0 0 0,0 1 0,0-1 0,0 0 0,0 0 0,0 1-1,0-1 1,18-14 1265,-17 14-1242,28-26 864,140-128 811,-135 120-1490,-2-1 1,48-70-1,-90 129 327,1 0 0,1 0 0,1 1 0,-5 31 0,3-6-1456,1 0-1,0 58 0,2-110-9298,-2-7 417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14253,'0'0'5382,"54"21"-4229,-24-21-321,13 0-639,1 0-225,-1-5-1570,4-4-2177,-8-2-3332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11979,'0'0'12140,"8"-10"-11606,5-6-469,2 1-1,0 0 1,0 1 0,27-18 0,-34 26-68,1 1-1,-1 0 1,1 0 0,0 1-1,0 0 1,0 0 0,1 1-1,-1 1 1,1 0 0,0 0-1,-1 1 1,1 0 0,15 0-1,-23 2 18,0 0 0,-1-1-1,1 1 1,-1 0 0,1 0-1,-1 0 1,1 0 0,-1 0-1,0 1 1,0-1 0,1 0-1,-1 1 1,0-1 0,0 1-1,0-1 1,-1 1 0,1-1-1,0 1 1,-1-1 0,1 1-1,0 0 1,-1 0 0,0-1-1,1 1 1,-1 0 0,0 0-1,0-1 1,0 1 0,0 0-1,0 0 1,-1 1 0,1 5 107,-1 1 0,1-1 0,-1 0 0,-1 0 0,-4 14 0,-9 10 205,11-24-293,-1 0 0,1 0 1,1 0-1,0 1 1,0 0-1,1 0 0,-2 12 1,15-32-7668,1-10-80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9289,'0'0'20072,"7"3"-19752,23 9-58,-30-12-251,0 0 0,1 0 0,-1 0 0,0 0 0,0 1 0,0-1 0,0 0-1,0 0 1,1 0 0,-1 0 0,0 0 0,0 0 0,0 0 0,0 0 0,1 0 0,-1 0 0,0 0 0,0 1 0,0-1 0,1 0 0,-1 0 0,0 0 0,0 0-1,0 0 1,0 0 0,1-1 0,-1 1 0,0 0 0,0 0 0,0 0 0,1 0 0,-1 0 0,0 0 0,0 0 0,0 0 0,0 0 0,0 0 0,1-1 0,-1 1-1,0 0 1,0 0 0,0 0 0,0 0 0,0 0 0,0-1 0,1 1 0,-1 0 0,0 0 0,0 0 0,0 0 0,0-1 0,0 1 0,0 0 0,0 0 0,0 0-1,0 0 1,0-1 0,0 1 0,0 0 0,0 0 0,0 0 0,0-1 0,0 1 0,0 0 0,-12-8 137,-22 13-172,33-4 27,0-1 0,0 0 0,0 1 0,0-1 0,0 1 0,0 0 0,0-1 0,0 1 1,0 0-1,0 0 0,0 0 0,0-1 0,0 1 0,0 0 0,1 0 0,-1 0 0,0 0 0,1 0 0,-1 0 1,1 1-1,-1-1 0,1 0 0,0 0 0,-1 0 0,1 0 0,0 2 0,0-3 77,20-20 385,-16 10-417,-1 6-418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13196,'0'0'13485,"9"63"-13004,-14-36-257,1 1-128,-5 0-64,4-1-32,0-1-544,-1-3-930,1-6-1120,3-6-513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15439,'0'0'4441,"11"-10"-2999,-2 1-1098,-5 4-210,0 1 0,1-1 0,-1 1 0,1 0 0,0 1 0,0-1 0,0 1 0,0 0 0,1 0 0,-1 1 0,1-1 0,-1 1 0,11-2 0,7 0 203,0 0 0,0 2 0,1 1 0,-1 0 0,0 2 0,1 1 0,31 6 0,-53-8-302,0 0 0,1 1 0,-1-1 0,0 1 0,0 0 0,0 0 0,0 0 0,0 0 1,0 0-1,0 0 0,0 0 0,0 0 0,-1 1 0,1-1 0,0 1 0,-1 0 0,1-1 0,-1 1 0,0 0 0,1 0 0,-1 0 0,0 0 0,0 0 0,0 0 0,-1 0 0,1 0 0,0 0 0,-1 0 0,1 1 0,-1-1 0,0 0 0,0 3 1,-1-1 32,0 0 1,0 0-1,0 0 1,-1 0-1,1 0 1,-1 0 0,0-1-1,0 1 1,0-1-1,-1 0 1,1 1-1,-1-1 1,0 0 0,0 0-1,0-1 1,-7 5-1,-64 39 616,134-32-1966,-56-14 1259,0 1-1,0 0 1,0 0-1,-1 0 1,1 1-1,0-1 1,-1 1-1,1 0 0,-1 0 1,0 0-1,1 0 1,-1 1-1,0-1 1,0 1-1,-1 0 1,1 0-1,0 0 0,-1 0 1,0 0-1,0 0 1,0 1-1,0-1 1,0 1-1,-1 0 1,0-1-1,1 1 0,-1 0 1,-1 0-1,1 0 1,0-1-1,-1 1 1,0 0-1,0 0 0,0 0 1,-1 0-1,1 0 1,-1 0-1,0 0 1,0 0-1,0-1 1,0 1-1,-1 0 0,0-1 1,1 1-1,-4 3 1,0 0 198,0 1 0,-1-1 0,1-1 1,-1 1-1,-1-1 0,1 0 0,-1 0 1,0-1-1,-1 0 0,1 0 0,-1-1 1,0 0-1,0 0 0,0 0 0,-15 3 1,19-6-186,-1 0 0,0 0-1,0-1 1,0 1 0,0-1 0,0 0 0,0-1 0,0 1 0,1-1 0,-1 0 0,0 0 0,0 0 0,0-1 0,1 1 0,-9-5 0,9 3-347,1 0 0,-1 0 0,0 0 0,1 0 1,0 0-1,0-1 0,0 1 0,0-1 0,0 0 0,1 0 1,-4-8-1,0-7-4239,5 6-1229,1-1-4221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11435,'0'0'5061,"10"10"-3593,9 11-329,-1 0 0,16 25 0,-28-37-860,-1 0-1,1 0 1,-2 1-1,1 0 0,-1 0 1,-1 0-1,0 0 1,0 0-1,-1 1 1,1 14-1,-3-15-200,-1 1 0,0-1 0,0 0 0,-1 0 0,-1 1 0,0-1 0,0-1 0,-1 1 0,0 0-1,0-1 1,-1 0 0,-1 0 0,-6 8 0,-2 1-87,0-2 0,-1 0 0,-1 0-1,0-2 1,-22 15 0,-4-5-1698,10-19-5592,17-5-2513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9865,'0'0'9775,"16"0"-8424,467 7 3906,159 6-5315,-465-8 192,-240 2-2024,21-5-3796,19-2-2108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13357,'0'0'8530,"7"1"-7190,76-2 459,-36 0-1770,0 2 1,0 1-1,73 15 1,-95-9-845,-12 0-1284,-10 1-4591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9801,'0'0'9225,"80"15"-7848,-32-15-352,1 0-768,-1 0-225,0-1-257,-9 1-1632,-14 0-3044,-6 0-4548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8232,'0'0'15476,"-2"11"-15279,-24 145 1086,23-126-5792,2-11-5178,-1-34 4140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9865,'0'0'2600,"3"-8"507,-3 4-2862,1 1-1,1-1 0,-1 1 1,0-1-1,1 1 1,-1 0-1,1 0 1,0 0-1,0 0 1,1 0-1,-1 0 1,0 0-1,1 0 0,0 1 1,0 0-1,-1-1 1,1 1-1,1 0 1,-1 0-1,0 1 1,0-1-1,1 1 0,5-2 1,13-2 600,0 1 1,1 2-1,33-1 0,-47 3-746,0 0-1,0 0 1,0 1 0,0 1-1,0-1 1,0 1-1,0 1 1,0 0 0,-1 0-1,1 1 1,8 5-1,-16-9-83,0 1 0,0 0-1,0-1 1,0 1 0,0 0-1,-1 0 1,1 0-1,0 0 1,-1 0 0,1 0-1,0 0 1,-1 0 0,1 0-1,-1 0 1,0 0 0,1 0-1,-1 0 1,0 0 0,0 0-1,1 0 1,-1 0 0,0 1-1,0-1 1,0 0 0,0 0-1,-1 0 1,1 0-1,0 0 1,0 0 0,-1 0-1,1 1 1,-1-1 0,1 0-1,-1 0 1,1 0 0,-1 0-1,0-1 1,1 1 0,-1 0-1,0 0 1,0 0 0,0 0-1,-41 33 706,39-32-687,-21 13 251,14-9-163,0 0 0,0 0 0,0 1 0,1 0-1,0 1 1,1 0 0,0 0 0,-13 18 0,20-25-112,1 0 1,-1 0-1,1 0 1,-1 0-1,1 0 1,0 0-1,0 0 1,-1 0-1,1 0 1,0 1-1,0-1 1,0 0-1,0 0 1,0 0-1,1 0 1,-1 0-1,0 1 1,0-1-1,1 0 1,-1 0-1,1 0 1,-1 0-1,1 0 1,-1 0-1,1 0 1,0 0-1,-1 0 1,1 0-1,0-1 1,0 1-1,-1 0 1,1 0-1,0-1 1,0 1-1,0 0 1,0-1-1,0 1 1,0-1-1,0 1 1,0-1-1,1 0 1,-1 1-1,0-1 1,0 0-1,0 0 1,1 0-1,11 3 18,1 0 0,-1-2-1,17 1 1,-12-1-126,11 3-1113,11 1-2799,-13-4-2580,-16-1 51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13036,'0'0'7704,"9"-1"-6290,-3 1-1057,0-1 0,0 1 0,0 0 0,0 0 0,0 1 0,11 2 0,-15-3-273,-1 1 1,1 0 0,0-1 0,0 1 0,0 0 0,-1 0 0,1 0 0,0 0 0,-1 0 0,1 0-1,-1 1 1,0-1 0,1 1 0,-1-1 0,0 1 0,0-1 0,0 1 0,0 0 0,0-1 0,0 1-1,0 0 1,0 0 0,-1-1 0,1 1 0,-1 0 0,1 0 0,-1 0 0,0 0 0,0 0 0,0 3-1,0-3 0,0 1-1,0-1 0,-1 1 0,1-1 0,0 1 0,-1-1 0,0 0 0,0 1 0,0-1 0,0 0 1,0 0-1,0 1 0,0-1 0,-1 0 0,1 0 0,-1 0 0,0-1 0,1 1 0,-1 0 0,0 0 0,0-1 1,0 1-1,-4 1 0,-6 7 58,55-9-360,-38-1 185,0 0-1,0 1 1,0 0-1,0 0 1,0 0-1,0 0 1,0 1-1,0-1 1,-1 1-1,1 0 1,-1 1 0,1-1-1,-1 1 1,0 0-1,5 5 1,-7-6 33,0 0 1,0 1-1,0-1 1,-1 1-1,1 0 0,-1-1 1,0 1-1,1 0 1,-1 0-1,-1 0 1,1 0-1,0 0 1,-1 0-1,1 0 1,-1 0-1,0 0 1,0 0-1,0 0 0,-1 1 1,1-1-1,-1 0 1,1 0-1,-1 0 1,0 0-1,0-1 1,-3 6-1,1-2 145,-1-1 0,1 1 0,-1-1 0,-1 0 0,1 0 0,-1 0 0,0-1 0,0 1-1,0-1 1,0 0 0,-1-1 0,1 1 0,-1-1 0,0 0 0,0-1 0,0 1 0,-1-1 0,1-1 0,-1 1 0,1-1 0,-1 0 0,1 0 0,-1-1-1,1 0 1,-11-1 0,11-2-349,15-3-11249,-1 5 3484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9769,'0'2'8724,"-1"11"-8009,-4 6-70,-10 32-31,2 1 0,3 0 0,2 1 0,-2 64 0,11-107-1173,1-17-2132,0-17-2408,-2 2-410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4 220 3331,'-4'14'14415,"13"-20"-6431,3-5-8437,16-15 1019,-1-1 0,-1-2 0,-1-1 0,-2 0 0,25-44-1,-48 74-561,0 0-1,0 0 0,0 0 0,0 0 0,0 0 1,0 0-1,0 1 0,0-1 0,0 0 0,0 0 0,0 0 1,0 0-1,0 0 0,0 0 0,0 0 0,0 0 0,0 1 1,0-1-1,0 0 0,0 0 0,1 0 0,-1 0 0,0 0 1,0 0-1,0 0 0,0 0 0,0 0 0,0 0 1,0 1-1,0-1 0,0 0 0,0 0 0,0 0 0,0 0 1,1 0-1,-1 0 0,0 0 0,0 0 0,0 0 0,0 0 1,0 0-1,0 0 0,0 0 0,0 0 0,1 0 0,-1 0 1,0 0-1,0 0 0,0 0 0,0 0 0,0 0 1,-2 21 71,-7 26 53,-2-13-398,3 1 0,0 0-1,2 1 1,-2 51 0,9-81-3564,0-2-2646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2 137 2146,'0'0'9668,"0"-9"-5371,0 9-4293,-1-3 216,1 0 0,0 0-1,0 0 1,0 0 0,0-1 0,1 1 0,0 0 0,-1 0 0,1 0 0,0 0 0,0 0 0,0 1 0,1-1 0,-1 0 0,1 0 0,0 1 0,0-1-1,-1 1 1,2-1 0,-1 1 0,0 0 0,0 0 0,1 0 0,-1 0 0,1 0 0,3-1 0,14-6 270,1 0 1,0 2-1,0 0 1,0 1-1,1 1 1,42-3-1,-25 6-411,0 1-1,0 2 1,43 6-1,-75-6-80,1 1 0,-1-1 0,0 1-1,0 0 1,1 1 0,-2 0-1,1 0 1,0 0 0,0 1 0,-1 0-1,8 6 1,-12-8 44,0 0 1,0 0-1,-1 0 1,1 0-1,0 1 0,-1-1 1,0 0-1,1 1 1,-1-1-1,0 1 1,0 0-1,-1-1 0,1 1 1,-1-1-1,1 1 1,-1 0-1,0 0 0,0-1 1,0 1-1,0 0 1,0-1-1,0 1 1,-1 0-1,0-1 0,1 1 1,-1 0-1,0-1 1,0 1-1,0-1 0,-1 1 1,1-1-1,-1 0 1,-2 4-1,-6 6 108,0 0 0,-1-1 0,0-1 0,0 1-1,-1-2 1,-1 0 0,1 0 0,-2-1 0,1-1 0,-1 0-1,0-1 1,0 0 0,-17 4 0,5-9-1537,26-1 1137,-1-1 0,1 1 0,-1 0 0,1-1 0,0 1-1,-1-1 1,1 1 0,-1-1 0,1 1 0,0-1 0,-1 1 0,1-1 0,0 1 0,0-1-1,0 1 1,-1-1 0,1 1 0,0-1 0,0 0 0,0 1 0,0-1 0,0 1 0,0-1-1,0 0 1,0 1 0,0-1 0,0 1 0,0-1 0,0 1 0,0-1 0,1 0 0,-1 1 0,0-1-1,0 1 1,1-1 0,-1 1 0,0-1 0,2 0 0,9-16-9754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6022,'0'0'16346,"-9"1"-15674,2 1-606,1-1-1,0 1 0,-1 0 1,1 1-1,0 0 0,0 0 1,0 0-1,1 0 0,-1 1 1,1 0-1,0 0 0,0 1 1,0-1-1,0 1 0,1 0 1,-6 9-1,-16 19 512,1 2-1,-33 62 1,49-79-465,1 0-1,1 0 1,0 1-1,1-1 0,1 1 1,1 1-1,1-1 1,-1 21-1,4-36-101,0 1 1,0-1-1,1 0 0,-1 0 1,1 0-1,0 0 0,0 0 1,0 0-1,1 0 0,-1 0 1,1 0-1,0-1 0,0 1 1,1-1-1,-1 1 0,1-1 1,-1 0-1,1 0 0,0 0 1,0 0-1,0 0 0,1-1 1,-1 0-1,1 1 0,-1-1 1,1 0-1,6 2 0,-1-1-424,1 1 0,0-2 1,0 1-1,12 1 0,40 0-6785,-24-4-2346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11243,'0'0'10538,"-6"10"-9140,-33 47-571,-3-2 0,-84 86-1,45-53-722,58-64-1744,19-24-2008,12-15 122,10-14-2180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12460,'0'0'6235,"1"8"-4468,-2 33 561,-2 1-1,-9 44 1,-3 34-1735,14-98-1497,0 1 0,2-1 1,3 29-1,-4-51 708,0 0-1,0 0 1,0 1-1,0-1 0,0 0 1,0 0-1,0 1 1,0-1-1,0 0 1,0 0-1,0 0 1,0 1-1,-1-1 1,1 0-1,0 0 1,0 0-1,0 0 1,0 1-1,-1-1 1,1 0-1,0 0 1,0 0-1,0 0 1,0 0-1,-1 1 0,1-1 1,0 0-1,0 0 1,-1 0-1,1 0 1,0 0-1,0 0 1,0 0-1,-1 0 1,1 0-1,0 0 1,0 0-1,-1 0 1,1 0-1,0 0 1,0 0-1,-1 0 1,1 0-1,0 0 0,0 0 1,0-1-1,-1 1 1,1 0-1,0 0 1,0 0-1,0 0 1,-1 0-1,1-1 1,0 1-1,0 0 1,0 0-1,0 0 1,-1-1-1,-8-10-7154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3395,'0'0'14894,"-53"-35"-9449,67 35-5028,5 0 63,11 0 33,4 3-257,3 2-224,7 0 0,-1-3-1441,-2-2-2563,-4 0-4996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14286,'0'0'3891,"6"8"-2327,128 176 6397,20 0-6612,-152-181-1697,28 26 1047,-12-19-3119,-17-10 1998,-1 0 0,1 0 1,0 0-1,0 0 0,-1 0 0,1 0 0,0 0 0,0 0 1,0 0-1,-1 0 0,1 0 0,0 0 0,0 0 0,-1-1 1,1 1-1,0 0 0,0 0 0,-1-1 0,2 0 1,4-9-10822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11659,'0'0'13357,"11"74"-12332,-11-37-545,0 0-352,0-1-64,0-2-64,0-5 32,0-4-192,0-8-705,0-5-928,0-6-1058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13453,'0'0'5237,"12"-9"-3454,-2 2-1399,-5 3-226,0 0-1,0 0 1,0 1-1,0-1 1,0 1-1,1 1 1,-1-1-1,1 1 1,0 0-1,0 0 0,0 0 1,0 1-1,12-1 1,-4 2 317,1-2-294,0 1-1,0 1 1,0 0-1,0 1 1,0 1-1,0 0 1,0 1-1,0 1 1,-1 0-1,16 7 1,-28-10-181,-1-1 0,1 1 1,-1 0-1,1 0 0,-1 0 0,0 0 1,0 0-1,1 0 0,-1 0 0,0 0 1,0 1-1,0-1 0,0 0 1,0 1-1,0-1 0,-1 1 0,1-1 1,0 1-1,-1-1 0,1 1 0,-1-1 1,0 1-1,1-1 0,-1 4 0,0-2 14,-1-1 0,0 1-1,0 0 1,0-1-1,0 0 1,0 1-1,0-1 1,0 0-1,-1 1 1,1-1 0,-1 0-1,0 0 1,-3 3-1,-6 4 80,1 0 0,-1-1 1,-1-1-1,-19 11 0,23-14-8,4-3-57,0 1 0,-1 0-1,1 0 1,0 0 0,0 0-1,0 1 1,0-1 0,0 1-1,1 0 1,-5 5-1,11-7-45,-1 0-1,1 0 0,0 0 0,-1 0 0,1-1 0,0 1 1,-1-1-1,1 1 0,5-1 0,2 1-43,6 2-71,3-1-193,0 2 0,-1 0 0,35 13-1,-50-15 288,0-1 0,0 1 0,0 0 0,0-1 0,0 1-1,0 1 1,-1-1 0,1 0 0,-1 1 0,1-1 0,-1 1-1,2 3 1,-3-4 40,0 0 1,0 0-1,-1 0 0,1 0 1,-1 0-1,1 0 0,-1 0 1,0 0-1,0 0 0,0 0 0,0 0 1,0 0-1,0 0 0,-1 0 1,1 0-1,-1 0 0,1 0 1,-1 0-1,0 0 0,1 0 0,-1 0 1,-2 2-1,-1 3 199,-1-1 1,-1 0-1,1 1 0,-1-1 0,0-1 0,-1 0 1,1 1-1,-1-2 0,0 1 0,-12 5 0,-3 1 590,-1-1-1,-29 9 0,41-15-526,-1-2 1,1 1 0,0-1-1,0-1 1,-1 0-1,-19-1 1,29 0-376,-1 0 0,1 0 1,-1-1-1,1 1 0,-1-1 0,1 1 1,-1-1-1,1 0 0,0 0 0,-1 0 1,1 0-1,0 0 0,0 0 0,0-1 1,0 1-1,0-1 0,0 0 0,0 1 1,0-1-1,1 0 0,-1 0 0,1 0 1,-1 0-1,1 0 0,0-1 0,0 1 0,0 0 1,0 0-1,0-1 0,0 1 0,1-1 1,-1 1-1,1-1 0,0 1 0,-1-5 1,1 5-330,1 0 0,-1-1 0,0 1 0,0 0 0,1 0 0,-1 0 0,1 0 1,0 0-1,0 0 0,0 0 0,0 0 0,0 0 0,0 0 0,0 1 0,0-1 0,3-2 1,15-16-5796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6150,'0'0'18455,"11"12"-17430,2 3-821,0 1 0,-1 0 0,-1 1 0,-1 0 0,0 0 0,-2 1 0,0 1 0,9 29 0,-14-34-171,-1 1-1,0-1 1,-1 1-1,-1-1 1,0 1-1,-1-1 1,-1 1-1,0-1 1,-1 1-1,0-1 1,-2 0 0,-10 27-1,4-19-252,-1-1 0,-1 1 1,-1-2-1,-1 0 0,-1-1 0,-33 33 0,19-27-2920,8-14-3083,8-9-5799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18962,'0'0'3299,"48"17"-2658,-4-17 576,9 0-192,4 0-545,-4-5-416,2-1-64,-11 0-64,-10 2-737,-11 2-448,-12 2-512,-17 0-5318,-19 6-96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7399,'0'0'13399,"-4"8"-11941,3-6-1435,0 0 89,0-1-1,0 1 1,0 0-1,0 0 1,0-1-1,0 1 1,1 0-1,-1 0 1,1 0-1,0 0 1,-1 0 0,1 0-1,0-1 1,0 5-1,2-5-4,-1 1-1,1-1 1,-1 0-1,1 0 1,-1 0 0,1 0-1,0 0 1,-1-1-1,1 1 1,0 0-1,0-1 1,0 1 0,-1-1-1,1 0 1,0 1-1,0-1 1,0 0 0,0 0-1,0 0 1,0-1-1,3 0 1,36-1 485,1-2 0,-1-2 0,51-14 1,18-2-3987,-106 21 2245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11755,'0'0'11819,"48"14"-10185,-11-14-705,7 0-417,4 0-191,-4 0-257,2 0-64,0-4-1826,-3-3-2658,-3-7-7175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5990,'0'0'19164,"4"12"-18395,1 1-687,-2 0 0,0 0-1,0 0 1,-1 0 0,-1 0-1,0 0 1,-1 1 0,0-1-1,-3 19 1,-7 18-44,-8 53-2142,18-101 1953,-2 9-2604,-5-10-2603,2-4-418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14029,'0'0'3048,"11"-8"-368,0 0-2136,0 0 0,1 1 0,0 1 0,0 0 0,0 0 0,0 1 0,1 1 0,25-6 0,-35 10-475,96-10 1130,-89 9-1177,0 1 0,1 0 1,-1 1-1,0 0 0,0 1 1,0 0-1,15 5 0,-23-7-22,-1 1 0,0 0 0,1-1 0,-1 1 0,0 0 0,1 0 0,-1 0 0,0 0 0,0 0 0,0 0 0,0 0 0,0 1 0,0-1 0,0 0 0,-1 1 0,1-1 0,0 0 0,-1 1 0,1-1-1,-1 1 1,1-1 0,-1 1 0,0-1 0,1 1 0,-1-1 0,0 1 0,0 0 0,0-1 0,0 1 0,-1-1 0,1 1 0,0-1 0,-1 1 0,1-1 0,-1 1 0,1-1 0,-1 1 0,1-1 0,-1 0 0,0 1 0,0-1-1,0 0 1,-1 1 0,-4 8 52,0-2 0,-1 1-1,0-1 1,-15 13 0,-145 119 1789,165-138-1799,0 0 0,0 0 0,0 0 0,0 0 0,0 1 0,1-1-1,-1 0 1,1 1 0,0-1 0,-2 4 0,3-5-32,0-1 0,0 1 0,0 0 1,0-1-1,0 1 0,0 0 0,0-1 0,0 1 0,0 0 0,0-1 1,1 1-1,-1-1 0,0 1 0,0 0 0,1-1 0,-1 1 1,0-1-1,1 1 0,-1 0 0,0-1 0,1 1 0,-1-1 1,1 1-1,-1-1 0,1 0 0,-1 1 0,1-1 0,-1 1 0,1-1 1,0 0-1,-1 0 0,1 1 0,-1-1 0,1 0 0,0 0 1,-1 0-1,1 1 0,0-1 0,-1 0 0,1 0 0,0 0 1,-1 0-1,2-1 0,85 7 307,6 1-1916,-32 6-4385,-41-7 1158,-5-4-1937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13453,'0'0'7901,"8"-5"-6465,-2 2-1176,0 0 1,0 0 0,1 1-1,-1 0 1,1 0 0,-1 1 0,1-1-1,0 1 1,7 0 0,-11 1-219,-1 0 1,0 0 0,1 0-1,-1 1 1,0-1 0,1 0-1,-1 1 1,0 0 0,0-1-1,1 1 1,-1 0-1,0 0 1,0 0 0,0 0-1,0 1 1,0-1 0,0 1-1,-1-1 1,1 1 0,0-1-1,-1 1 1,1 0 0,-1 0-1,0 0 1,1 0 0,-1 0-1,0 0 1,0 0 0,0 0-1,-1 0 1,1 1 0,0-1-1,-1 0 1,0 1 0,1 3-1,-1 0 13,0-1-1,0 1 0,0 0 1,-1 0-1,0 0 1,0-1-1,0 1 0,-1 0 1,0-1-1,0 1 1,0-1-1,-1 0 0,-6 10 1,-4 2 238,0 0 0,-24 23 0,-5 7 645,41-47-932,0 1 1,1-1 0,-1 1 0,0 0 0,1-1-1,-1 1 1,1 0 0,-1-1 0,1 1-1,-1 0 1,1 0 0,0-1 0,-1 1 0,1 0-1,0 0 1,0 0 0,-1 0 0,1-1 0,0 1-1,0 0 1,0 0 0,0 0 0,0 0-1,0 0 1,1 0 0,-1-1 0,0 1 0,0 0-1,0 0 1,1 0 0,-1 0 0,0-1 0,1 1-1,-1 0 1,1 0 0,-1-1 0,1 1-1,-1 0 1,1-1 0,0 1 0,-1-1 0,1 1-1,0-1 1,0 1 0,-1-1 0,1 1 0,0-1-1,0 1 1,-1-1 0,1 0 0,0 0 0,0 1-1,0-1 1,0 0 0,0 0 0,-1 0-1,1 0 1,1 0 0,64 4-817,-53-4 66,50 0-7818,-32 0-1111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6246,'0'0'14670,"14"65"-13901,-14-29-545,0 2-128,0 4-64,-2-2 0,1-5-32,-3-4-96,2-5-737,-1-7-608,-8-9-1987,0-6-3202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13132,'0'0'1880,"13"-5"314,5-3-1559,0 2 0,1 0 0,0 1 1,1 1-1,31-3 0,-25 6-237,1 0-243,0 0-1,37 5 0,-58-4-130,1 1 1,-1 0-1,0 1 0,0-1 0,0 1 0,-1 0 0,1 1 0,0-1 0,-1 1 0,1 1 0,-1-1 0,0 0 0,0 1 1,0 0-1,-1 1 0,5 4 0,-8-8 23,0 1 0,1-1 1,-1 1-1,0 0 1,0-1-1,-1 1 0,1 0 1,0 0-1,-1 0 0,1-1 1,-1 1-1,1 0 0,-1 0 1,0 0-1,0 0 0,0 0 1,0 0-1,0 0 1,0 0-1,0 0 0,-1 0 1,0 2-1,-1-1 46,1 1 0,-1-1 0,0-1 0,0 1 0,0 0 0,-1 0 0,1-1 1,-1 1-1,1-1 0,-1 0 0,-4 3 0,-7 3 109,0-1 1,0 0 0,0-1-1,-20 6 1,17-7-175,-1-1-1,1 0 1,-1-2 0,-32 2 0,50-4-85,0 0 0,0 0 0,0 0 0,0 0 0,0 0 0,0 0 0,0 0 0,0 0 0,0-1 0,0 1 0,0 0 0,0 0 0,0 0 0,0 0 0,1 0 0,-1 0 0,0 0 0,0 0 0,0 0 0,0 0 0,0 0 0,0-1 0,0 1 0,0 0 0,0 0 0,0 0 0,0 0 0,0 0 0,0 0 0,0 0 0,0 0 0,0 0 0,0 0 0,0-1 0,0 1 0,0 0 0,-1 0 0,1 0 0,0 0 0,0 0 0,0 0 0,0 0 0,0 0 0,0 0 0,0 0 0,0 0 0,0 0 0,0 0 0,0-1 0,0 1 0,0 0 0,0 0 0,-1 0 0,1 0 0,0 0 0,0 0 0,0 0 0,0 0 0,0 0 0,0 0 0,0 0 0,0 0 0,0 0 0,0 0 0,-1 0 1,12-8-2849,14-6-2377,7 3-1594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13741,'0'0'11141,"-10"8"-11045,-6 5 84,0 0 0,1 2 0,-24 29 0,32-35-92,0 0 0,0 1-1,1 0 1,0 0-1,1 1 1,0-1 0,1 1-1,0 0 1,-4 21-1,7-26-73,0 1 0,1-1 0,-1 0 0,1 0-1,1 0 1,-1 1 0,1-1 0,0 0-1,0 0 1,1 0 0,0 0 0,3 8-1,-3-11-184,0 0 1,1 0-1,-1-1 0,0 1 0,1-1 0,0 1 0,0-1 0,0 0 0,0 0 0,0 0 0,0 0 0,0 0 0,1-1 0,-1 1 0,1-1 0,-1 0 0,1 0 0,-1-1 0,1 1 0,0-1 0,-1 0 1,5 0-1,29 0-3993,1-3-2226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13581,'0'0'9257,"-16"63"-8457,11-35-255,1 0-353,-1 0-96,1-2-64,-1-2-32,3-4-128,2-5-833,-3-2-865,3-9-1473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11211,'0'0'7372,"9"-4"-5002,4 0-1778,0 1 0,1-1-1,-1 2 1,1 0 0,25 0-1,-30 2-472,-1 0 0,1 1-1,0-1 1,-1 2 0,1-1-1,-1 1 1,0 1 0,0 0-1,0 0 1,0 0 0,0 1-1,8 6 1,-15-10-116,0 1 0,0-1 0,0 1 0,0 0 0,0-1 0,-1 1 0,1 0 1,0 0-1,0-1 0,-1 1 0,1 0 0,-1 0 0,1 0 0,-1 0 0,1 0 0,-1 0 0,0 0 0,1 0 0,-1 0 0,0 0 0,0 0 0,0 0 1,1 0-1,-1 0 0,0 1 0,-1 1 0,0-1 36,0 0-1,0 0 1,0-1 0,0 1 0,0 0 0,0 0-1,-1 0 1,1-1 0,-1 1 0,1-1 0,-1 1 0,-2 1-1,-7 4 193,-1 0 0,1 0 0,-18 5 0,25-10-226,4-2-19,-1 0-1,0 0 1,1 1-1,-1-1 1,1 0 0,-1 0-1,0 1 1,1-1-1,-1 0 1,1 1 0,-1-1-1,1 0 1,-1 1-1,1-1 1,-1 1-1,1-1 1,0 1 0,-1-1-1,1 1 1,-1-1-1,1 1 1,0-1 0,0 1-1,-1-1 1,1 1-1,0 0 1,0-1 0,0 2-1,13 9-599,44 5-877,-41-12 848,-13-3 617,0-1 0,-1 1 0,1 0-1,0 0 1,-1 0 0,1 0-1,-1 0 1,1 1 0,-1-1 0,1 1-1,-1-1 1,0 1 0,0 0-1,0 0 1,0 0 0,0 0-1,0 0 1,-1 1 0,1-1 0,-1 1-1,1-1 1,-1 1 0,0-1-1,0 1 1,0 0 0,0-1 0,-1 1-1,1 0 1,-1 0 0,0 0-1,1-1 1,-1 1 0,0 0-1,-1 0 1,1 0 0,0-1 0,-1 1-1,-1 5 1,-1-1 283,0 0-1,-1 0 1,0-1 0,0 0-1,0 1 1,0-1 0,-1-1-1,0 1 1,0-1 0,-1 0-1,0 0 1,0 0 0,-11 6-1,9-6-97,-1 0-1,1-1 0,-1 0 1,0 0-1,0-1 0,0 0 1,-1-1-1,1 0 1,0 0-1,-1-1 0,-10 0 1,20-2-282,-1 1 0,1 0 0,-1 0 0,1-1 0,-1 1 0,1 0 1,-1-1-1,1 1 0,-1 0 0,1-1 0,0 1 0,-1-1 0,1 1 1,0 0-1,-1-1 0,1 1 0,0-1 0,0 1 0,-1-1 0,1 0 1,0 1-1,0-1 0,0 1 0,0-1 0,0 1 0,0-1 0,0 1 1,0-1-1,0 0 0,0 1 0,0-1 0,0 1 0,0-1 0,0 1 0,0-1 1,0 1-1,1-1 0,-1 1 0,0-1 0,0 1 0,1-1 0,0 0 1,12-25-5801,6 2-1614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10570,'0'0'14563,"9"3"-13826,-2-1-628,0 1 0,-1 1 0,1-1-1,0 1 1,-1 0 0,0 0 0,0 1 0,0 0 0,-1 0 0,0 0 0,0 1 0,0 0 0,0 0-1,-1 0 1,0 0 0,0 1 0,-1-1 0,0 1 0,3 9 0,-4-7-62,1 0 0,-2 0 1,0 0-1,0 0 0,0 0 0,-1 0 1,-1 0-1,1 1 0,-1-1 1,-1 0-1,0 0 0,0-1 0,-1 1 1,-6 14-1,4-12-134,0 0 0,-1 0 1,-1-1-1,0 1 0,0-1 0,-1-1 0,0 0 1,-1 0-1,0 0 0,-14 9 0,9-13-5833,13-8 726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3331,'0'0'21028,"2"9"-19149,0 5-1319,-1-1-221,1-1 1,1 1-1,0-1 1,0 1-1,2-1 1,4 11-1,-7-21-317,-1-1-1,1 1 1,0-1-1,-1 0 1,1 0-1,0 1 0,0-1 1,-1 0-1,1-1 1,0 1-1,0 0 1,0 0-1,0-1 1,0 0-1,0 1 0,0-1 1,0 0-1,0 0 1,1 0-1,-1 0 1,0 0-1,0 0 1,0-1-1,0 1 0,0-1 1,0 1-1,3-2 1,4-2 30,1 1-1,-1-1 1,0-1 0,10-5 0,8-11-32,-21 16-14,0 1 0,-1-1 0,2 1 1,-1 0-1,0 1 0,1 0 0,10-4 0,-16 7-3,0 1-1,-1 0 1,1 0-1,0-1 1,-1 1 0,1 0-1,-1 0 1,1 0-1,-1 0 1,1 0-1,-1 0 1,0 0 0,1 0-1,-1 0 1,0 0-1,0 0 1,0 0-1,0 0 1,0 0 0,0 0-1,0 0 1,0 0-1,-1 2 1,0 28 234,-7 34-1572,11-70-7637,-1 0 6179,6-11-8007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12011,'0'0'13966,"50"8"-12141,-24-8-576,3 0-448,4 0-448,3 0-289,3 0-32,0-3-32,-6 1-257,1-1-1120,-6-1-833,-10 0-1313,-8-3-1730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15695,'0'0'2050,"-14"51"-673,3-23-832,2 3-129,1 2-64,4-3-224,2 0-96,2-2 1,0-6-33,0-4-33,0-6-639,0-6-1378,-5-5-2562,-4-1-2787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12075,'0'0'2664,"7"-8"86,1 1-2362,0 0 1,0 0-1,1 1 1,-1 0-1,1 1 1,1 0-1,-1 0 1,1 1 0,0 1-1,0-1 1,0 1-1,0 1 1,14-2-1,5 0-215,0 1 0,0 1-1,1 2 1,-1 1-1,36 6 1,-62-7-171,0 1 0,1 0 0,-1 0 0,0 0-1,0 1 1,0-1 0,0 1 0,0 0 0,0 0 0,0 0 0,-1 0 0,1 0 0,-1 0-1,1 1 1,-1-1 0,0 1 0,2 3 0,-3-5 28,0 1 1,-1-1-1,1 1 1,-1 0-1,0 0 1,1-1-1,-1 1 1,0 0-1,0-1 1,0 1-1,0 0 0,0 0 1,0-1-1,-1 1 1,1 0-1,-1 0 1,1-1-1,-1 1 1,1-1-1,-1 1 0,0 0 1,0-1-1,0 0 1,0 1-1,0-1 1,0 1-1,0-1 1,-1 0-1,1 0 0,0 0 1,-1 0-1,1 0 1,-1 0-1,-1 1 1,-12 8-52,0 0 0,-1-1 0,0-1 0,0-1 0,-1 0 1,0-1-1,0-1 0,0 0 0,-1-1 0,-25 2 0,52-13-6913,-2 2 4996,15-8-4031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14734,'0'0'10848,"-11"5"-10630,-7 5-202,1 2 0,0 0 0,1 1 0,1 0 0,0 1 1,1 1-1,0 0 0,-13 21 0,17-23 8,0 2 0,1-1 1,1 1-1,0 0 1,2 1-1,-1 0 1,2 0-1,0 0 0,-3 20 1,7-30-102,1-1-1,-1 1 1,1 0 0,0-1-1,0 1 1,1 0 0,-1-1 0,1 1-1,1-1 1,-1 1 0,1-1-1,0 0 1,0 1 0,0-1 0,1 0-1,0 0 1,0 0 0,0-1 0,1 1-1,-1-1 1,1 0 0,0 0-1,0 0 1,1 0 0,-1-1 0,1 0-1,-1 0 1,1 0 0,0 0-1,9 3 1,-4-3-1029,0 0 1,0 0-1,0-1 0,1-1 0,-1 1 0,15-1 1,18-1-4858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22 11979,'0'0'13987,"-5"10"-13229,-22 32-905,-2-1 0,-1-1 1,-66 65-1,104-117-10156,1-1 6053,9-12-5829</inkml:trace>
  <inkml:trace contextRef="#ctx0" brushRef="#br0" timeOffset="1">171 0 12684,'0'0'6822,"-17"58"-5829,10-30 32,-2 3 160,7 0-63,2-1-290,0-3-255,0-3-353,11-3-160,-2-5-32,1-6-288,-1-2-1282,-4-8-1408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5605,'0'0'18129,"76"-21"-18064,-41 21-98,8 0-1344,-3 0-2146,-1 0-5414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14894,'0'0'10463,"10"-9"-9683,25-23-791,2 1 0,2 2 1,0 1-1,50-24 0,-89 51 5,1 0 0,0 1 0,0-1 0,0 0 0,0 1 0,1-1 0,-1 1-1,0-1 1,0 1 0,0 0 0,0-1 0,0 1 0,1 0 0,-1 0 0,0 0 0,0 0-1,0 0 1,1 0 0,-1 0 0,0 0 0,0 1 0,0-1 0,0 0 0,1 1 0,-1-1 0,0 1-1,0-1 1,0 1 0,0-1 0,0 1 0,0 0 0,0 0 0,0-1 0,-1 1 0,2 1-1,-1 2-17,0 0 0,0 0 0,0 0 0,0 1 0,-1-1 1,0 0-1,0 0 0,-1 6 0,1 5 64,0-6-3,-1-1 0,-1 1 0,0 0 0,0 0-1,0-1 1,-1 0 0,0 1 0,-6 8 0,-8 27 929,17-42-2528,5-6-401,7-11-3684,-10 13 3651,13-17-13149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11723,'0'0'14093,"19"68"-13260,-19-42-512,2 3-257,-2-1 0,2-5-32,-2-2-321,3-3-1248,-1-4-609,3-8-481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7719,'0'0'9727,"10"-3"-7517,12-3-1579,0 1 0,1 1 0,0 1 0,0 1 0,-1 1 0,1 1 0,0 1 0,0 2 0,41 8 0,-62-11-611,0 0 1,-1 1 0,1 0-1,-1-1 1,1 1-1,-1 0 1,0-1-1,1 1 1,-1 0-1,0 0 1,1 0 0,-1 0-1,0 0 1,0 1-1,0-1 1,0 0-1,0 0 1,0 1-1,0 1 1,0-2 14,-1 0 1,0 0-1,0 0 0,0 1 1,0-1-1,0 0 0,-1 0 1,1 0-1,0 0 0,0 0 1,-1 1-1,1-1 0,-1 0 1,1 0-1,-1 0 1,1 0-1,-1 0 0,0 0 1,0 0-1,0 1 0,-7 6 277,-1 0 0,0-1 0,0 0 0,-15 8 0,3 0 34,19-14-329,0 0 1,0 1-1,0-1 1,0 1 0,0 0-1,1-1 1,-1 1-1,0 0 1,1 0-1,0 0 1,-1 0 0,1 0-1,0 0 1,0 0-1,0 1 1,0-1-1,0 0 1,1 1 0,-2 4-1,3-5-58,0 0-1,1-1 1,-1 1 0,0 0-1,0-1 1,1 1 0,-1-1-1,1 0 1,0 1 0,-1-1-1,1 0 1,0 0 0,0 0-1,0 0 1,0 0 0,0-1-1,0 1 1,0 0 0,0-1-1,0 0 1,0 1 0,0-1 0,3 0-1,8 2-313,4 1-201,-1 1 0,1 0 0,30 13 0,-45-17 548,0 1 0,0 0 0,0-1 0,0 1 0,0 0 0,0 0 0,0 0 0,0 1 0,-1-1-1,1 0 1,0 1 0,-1-1 0,1 1 0,-1 0 0,0-1 0,1 1 0,-1 0 0,0 0 0,0 0 0,0 0 0,-1 0 0,1 0 0,0 0 0,-1 0 0,1 0 0,-1 0 0,1 0-1,-1 0 1,0 0 0,0 0 0,0 1 0,0-1 0,-1 0 0,1 0 0,-1 0 0,1 0 0,-1 0 0,0 0 0,1 0 0,-3 3 0,-1 0 170,1 0 0,-2 0 0,1-1 0,0 0 0,-1 0 0,0 0-1,0 0 1,0-1 0,-1 1 0,1-1 0,-1-1 0,-9 4 0,-3 1 112,-1 0-1,-33 5 0,42-9-474,0-1 1,0-1-1,0 0 0,0 0 0,0-1 0,-1-1 0,-16-2 0,26 2-271,0 0-1,1 0 0,-1 0 0,1-1 1,-1 1-1,1 0 0,0 0 0,-1-1 0,1 1 1,0 0-1,0 0 0,0-1 0,0 1 1,0 0-1,0 0 0,0-1 0,1 1 1,-1 0-1,0 0 0,1-1 0,-1 1 0,1 0 1,-1 0-1,2-2 0,13-11-7647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11371,'0'0'11136,"2"12"-9791,13 54-30,-7-34-435,-1 1-1,5 58 0,-11-80-822,-1 0-1,-1 1 1,0-1 0,0 0 0,-1 0 0,-1 0 0,0 0 0,0 0 0,-1 0 0,-1-1 0,1 0-1,-11 16 1,5-11-33,-2-1 0,1 0 0,-24 21 0,-8-3-2413,-1-14-5829,27-16-5459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17649,'0'0'4708,"3"8"-3432,7 27-802,-1 0 0,-2 1 0,-1 0 0,-2 1 0,-2-1 0,-1 0 0,-1 1 0,-7 38 0,0-26-478,-2 1 0,-3-2 1,-2 1-1,-1-2 1,-33 68-1,43-105-318,0 0 1,-1-1-1,0 1 0,-1-1 0,1 0 1,-11 10-1,11-14-693,0 0 1,0 0 0,0-1-1,-1 0 1,-13 7-1,-8 0-5134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14670,'0'0'7591,"60"-2"-6534,-19 1 256,10 1-352,6 0-512,1 0-353,-6 0-64,-6 0 0,-7 0-481,-16 0-576,-9 0-640,-23 2-6759,-19 0-288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9673,'0'0'9898,"82"17"-8521,-33-14-384,6 2-449,2-1-416,0-1-160,-6-2-2242,-7-1-4420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52 10122,'0'0'4527,"-2"-8"-1762,2 6-2578,-1 0-1,1-1 1,-1 1 0,0 0-1,0-1 1,0 1 0,0 0 0,0 0-1,0 0 1,-1 0 0,1 0-1,-1 0 1,1 0 0,-1 1 0,0-1-1,0 1 1,0-1 0,0 1-1,-2-2 1,1 2-115,1 0 1,0 1-1,-1-1 0,1 1 0,-1 0 1,1 0-1,-1 0 0,1 0 1,-1 0-1,1 0 0,-1 0 0,1 1 1,-1-1-1,1 1 0,0 0 1,-1 0-1,1 0 0,0 0 0,0 0 1,0 0-1,0 1 0,0-1 0,0 1 1,-3 2-1,-3 3 0,-1 1-1,1 0 1,0 1 0,1 0-1,0 0 1,1 1 0,0 0-1,0 0 1,1 0 0,0 0-1,1 1 1,0 0-1,1 0 1,0 0 0,1 0-1,0 1 1,0-1 0,1 21-1,1-30-61,1 1 0,-1-1-1,1 0 1,-1 1 0,1-1 0,0 1-1,0-1 1,0 0 0,0 1-1,0-1 1,1 0 0,-1 0-1,1 0 1,-1 0 0,1 0 0,0-1-1,0 1 1,4 3 0,-2-3 12,1 1 1,0-1 0,-1 0-1,1 0 1,1 0-1,-1 0 1,0-1 0,9 1-1,-1-1 45,0 0 0,-1-1 0,1 0 0,0-1 0,0-1 0,-1 0 0,13-4 0,-15 3-6,0-1 0,0 0 0,-1-1 0,1 0 0,-1-1 0,0 1 0,-1-2 0,0 1 0,11-12 0,-15 14-12,-1 1 1,0-1-1,0 0 1,0 1-1,0-1 1,-1 0 0,0-1-1,0 1 1,0 0-1,0-1 1,-1 1-1,1-1 1,-1 0-1,0 1 1,-1-1-1,1 0 1,-1 0 0,0 1-1,0-1 1,0 0-1,-1 0 1,0 1-1,-1-7 1,0 7-60,0 0 1,0 1-1,-1-1 1,1 1-1,-1 0 1,0 0-1,1 0 1,-2 0-1,1 0 1,0 0-1,0 1 1,-1-1-1,0 1 1,1 0-1,-1 0 1,0 1-1,0-1 1,0 1-1,0 0 1,0 0-1,0 0 1,0 0-1,-5 0 1,5 1-190,0 0 1,0 0 0,1 0 0,-1 0 0,0 1-1,0-1 1,1 1 0,-1 0 0,0 0-1,1 0 1,-6 3 0,6-2-118,1-1-1,1 0 1,-1 1 0,0-1 0,0 1 0,0 0-1,1-1 1,-1 1 0,1 0 0,-1 0 0,1 0-1,0 0 1,0 0 0,0 1 0,0-1 0,0 0-1,0 0 1,1 1 0,-1 2 0,-3 17-5268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15022,'0'0'4292,"-42"59"-2818,28-37-1090,8-1-288,6-1-64,0-5-480,6-6-2339,10-5-3971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14478,'0'0'3096,"8"-2"-213,25-4-833,-32 6-1973,0 0 1,0 0 0,1 0-1,-1 0 1,0 0 0,0 0-1,1 0 1,-1 1 0,0-1-1,0 0 1,0 1 0,0-1-1,0 1 1,1-1 0,-1 1-1,0 0 1,0-1 0,0 1 0,-1 0-1,1 0 1,0 0 0,0 0-1,0 0 1,0 0 0,-1 0-1,1 0 1,-1 0 0,1 0-1,0 0 1,-1 0 0,0 0-1,1 0 1,-1 1 0,0-1-1,0 0 1,1 0 0,-1 0-1,0 1 1,0-1 0,0 0-1,0 0 1,-1 0 0,1 2 0,0 2 7,-1-1 1,1 0 0,-1 0 0,0 0-1,0 1 1,0-1 0,0 0 0,-1 0-1,1-1 1,-1 1 0,-3 4-1,-4 1 181,-20 24 675,58-29-973,-15-2-191,0 0-1,0 0 1,0 2 0,0 0-1,-1 0 1,1 1 0,-1 1-1,-1 0 1,1 1 0,-1 0-1,17 14 1,-27-20 225,-1 0 0,0 0-1,0 0 1,0 0 0,0 0 0,0 1-1,0-1 1,0 0 0,0 1 0,-1-1-1,1 0 1,0 1 0,-1-1 0,1 1-1,-1-1 1,0 1 0,1-1 0,-1 1-1,0-1 1,0 1 0,0 0-1,0-1 1,0 1 0,0-1 0,-1 1-1,1-1 1,-1 3 0,-1-1 70,0 0 0,0-1-1,0 1 1,0-1 0,0 0 0,0 0-1,-1 0 1,1 0 0,-1 0 0,0 0-1,1-1 1,-7 3 0,-4 2 386,-1-1 0,0 0 0,-1-2 0,-24 5 1,35-8-367,-44 3 1072,25-8-1051,23 5-136,-1 0-1,1 0 0,0-1 0,-1 1 0,1 0 0,-1 0 0,1-1 0,0 1 0,-1 0 1,1-1-1,0 1 0,-1 0 0,1-1 0,0 1 0,0-1 0,-1 1 0,1 0 1,0-1-1,0 1 0,0-1 0,0 1 0,0-1 0,-1 1 0,1-1 0,0 1 1,0 0-1,0-1 0,0 1 0,0-1 0,0 1 0,0-1 0,1 0 0,0-1-370,0 1 1,1-1-1,-1 1 0,1-1 0,-1 1 0,1 0 0,0 0 0,-1-1 1,1 1-1,0 0 0,0 0 0,0 1 0,0-1 0,0 0 0,0 1 0,0-1 1,3 1-1,3-3-1368,16-6-4307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5573,'0'0'22518,"63"0"-22358,-22-4-96,2 0-224,3 0-897,-2-1-833,0-3-1185,-5 0-224,-4-2-7976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33 15759,'0'0'4078,"-12"-2"-2850,6 0-1050,-1 1-1,0 0 1,0 0-1,1 1 1,-1 0-1,0 0 1,0 1-1,1-1 1,-1 1-1,0 1 1,1-1-1,-1 1 1,1 1-1,0-1 1,-10 6-1,7-2 62,1 1-1,0 0 0,0 0 0,1 0 1,0 1-1,0 1 0,1-1 1,0 1-1,0 0 0,-7 18 0,11-24-207,1 0 1,0-1-1,0 1 0,0 0 0,0 0 0,1 0 0,-1 0 0,1 0 0,0 0 1,0 0-1,0 0 0,0 0 0,0 0 0,1 0 0,-1 0 0,1 0 0,0 0 1,0 0-1,0 0 0,0 0 0,1-1 0,-1 1 0,1 0 0,-1-1 0,1 1 0,0-1 1,0 0-1,0 1 0,0-1 0,1 0 0,-1 0 0,0-1 0,1 1 0,0 0 1,-1-1-1,1 0 0,0 1 0,0-1 0,0 0 0,4 1 0,4 1-7,0 0-1,0-1 1,0 0-1,0-1 1,0 0-1,1 0 0,-1-1 1,0-1-1,1 0 1,-1-1-1,0 0 1,0 0-1,0-1 0,0-1 1,-1 0-1,19-9 1,-21 9-10,-1-1-1,0 1 1,0-1 0,-1 0 0,0-1 0,0 1 0,0-1 0,0-1 0,-1 1-1,0-1 1,0 0 0,-1 0 0,0 0 0,0-1 0,-1 1 0,1-1 0,-2 0-1,1 0 1,-1 0 0,-1-1 0,1 1 0,-1 0 0,0-9 0,-2 14-11,1 1 0,0-1 0,0 1 0,-1 0 1,0-1-1,1 1 0,-1-1 0,0 1 0,0 0 0,0 0 1,0 0-1,-1 0 0,1-1 0,0 1 0,-1 1 1,0-1-1,1 0 0,-1 0 0,0 1 0,0-1 0,0 1 1,0-1-1,0 1 0,-4-2 0,2 2-90,0-1 0,0 0-1,0 1 1,0 0 0,0 0-1,-1 1 1,1-1 0,0 1 0,-1 0-1,1 0 1,0 0 0,-1 0 0,-6 2-1,10-1-120,0-1-1,0 1 0,-1-1 1,1 1-1,0 0 0,0-1 0,0 1 1,0 0-1,0 0 0,0 0 1,0-1-1,0 1 0,0 0 1,1 0-1,-1 1 0,0-1 1,0 0-1,1 0 0,-1 0 1,1 0-1,-1 1 0,1-1 0,-1 2 1,-1 20-8503,2-11-701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45 243 14350,'0'0'3139,"-20"50"-289,10-23-928,1 2-481,3 3-544,6-4-544,0 1-289,0-2-289,6-4-1312,10-9-641,0-6-1345,1-8-3652</inkml:trace>
  <inkml:trace contextRef="#ctx0" brushRef="#br0" timeOffset="1">246 3 13677,'0'0'2546,"10"-2"-159,0 2-1886,0 0 1,0 0 0,0 1 0,-1 0 0,1 1 0,-1 0 0,14 4-1,-18-5-370,-1 1 1,0 0-1,0-1 0,0 1 0,0 0 0,-1 1 0,1-1 0,0 1 0,-1 0 1,0-1-1,0 2 0,0-1 0,0 0 0,0 0 0,0 1 0,-1 0 1,0-1-1,0 1 0,0 0 0,0 0 0,0 0 0,1 7 0,-3-9-80,0 1 0,1-1-1,-1 0 1,0 0 0,0 0-1,0 0 1,-1 1 0,1-1-1,0 0 1,-1 0 0,0 0-1,1 0 1,-1 0 0,0 0-1,0 0 1,0 0 0,0 0-1,-1 0 1,-1 2 0,-34 27 1373,33-29-1294,0 1 0,0-1 0,0 1 0,1-1 0,-1 1 0,1 0 0,0 0 0,0 1 0,0-1 0,0 1 0,1-1 0,-1 1 0,1 0 0,-3 8 0,5-11-122,0 0-1,0 0 0,0 1 0,0-1 1,1 0-1,-1 0 0,0 0 0,1 1 1,-1-1-1,1 0 0,-1 0 0,1 0 1,0 0-1,-1 0 0,1 0 0,0 0 1,0 0-1,0 0 0,-1 0 0,1 0 1,0-1-1,0 1 0,0 0 0,1-1 1,-1 1-1,0-1 0,0 1 0,0-1 1,0 1-1,0-1 0,1 0 0,-1 1 1,0-1-1,0 0 0,3 0 0,48 5 53,-48-5-60,20 1-175,4 0-1389,-1-1-1,0-1 1,30-5-1,-11-6-4158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14157,'0'0'8713,"62"0"-7624,-28 5-321,1 1-447,4-3-257,0-1 0,0-2-96,-7 0-705,-7 0-800,-6 0-738,-14-2-831,-5-4-3012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10730,'0'0'7239,"-42"31"-5029,42-25-416,7-1-385,16-1 257,10 1-737,10-4-737,-1 1-128,11-2 0,-10 0-160,5 0-673,-4 0-832,-5-10-1602,1-7-5766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27 171 2498,'-1'0'346,"1"0"-1,-1 0 0,1 0 1,0 0-1,-1 0 1,1 0-1,0 0 0,-1-1 1,1 1-1,0 0 1,-1 0-1,1 0 0,0 0 1,-1-1-1,1 1 0,0 0 1,0 0-1,-1 0 1,1-1-1,0 1 0,0 0 1,-1-1-1,1 1 0,0 0 1,0 0-1,0-1 1,0 1-1,-1 0 0,1-1 1,0 1-1,0-1 0,0 1 1,0 0-1,0-1 1,2-17 3311,12-14-2218,33-8 51,-38 33-1242,0 0 0,0-1 0,-1 0 0,0 0 0,13-16 0,-21 24-215,0 0 0,0 0 0,0 0 0,1-1 0,-1 1 0,0 0 0,0 0 0,0 0-1,1-1 1,-1 1 0,0 0 0,0 0 0,0-1 0,0 1 0,0 0 0,1 0 0,-1-1-1,0 1 1,0 0 0,0 0 0,0-1 0,0 1 0,0 0 0,0-1 0,0 1 0,0 0-1,0 0 1,0-1 0,0 1 0,0 0 0,0 0 0,-1-1 0,1 1 0,0 0 0,0 0-1,0-1 1,0 1 0,0 0 0,0 0 0,-1-1 0,1 1 0,0 0 0,-14 3 190,-18 13-425,24-9 210,-1 0 0,1 0 0,1 0 0,-1 1 1,1 0-1,1 1 0,-1-1 0,1 1 0,1 1 0,0-1 0,0 1 0,1 0 0,0 0 0,1 0 0,-4 20 0,6-29-4,1 0 1,0-1 0,0 1 0,1 0 0,-1 0 0,0 0 0,0-1 0,0 1 0,0 0-1,1 0 1,-1-1 0,0 1 0,1 0 0,-1 0 0,1-1 0,-1 1 0,1 0-1,-1-1 1,1 1 0,-1-1 0,1 1 0,-1-1 0,1 1 0,0-1 0,-1 1-1,1-1 1,0 1 0,0-1 0,0 1 0,33 5 205,35-13 160,-37 0-1190,0-2 1,52-21 0,-62 21-2097,0-2 0,25-16 0,-13 2-2374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6406,'0'0'14451,"-7"12"-13319,-21 37-715,2 2 0,2 1 0,2 1 0,3 1-1,2 1 1,3 0 0,1 1 0,4 1 0,-5 105 0,14-153-415,0 0 0,0 0 1,1 0-1,0 0 0,1 0 0,0 0 0,0 0 1,1 0-1,0-1 0,5 10 0,-3-11 1,-1-1 0,1 0 0,0 0 0,1-1 0,-1 1 1,1-1-1,0-1 0,0 1 0,1-1 0,-1 0 0,1 0 0,10 4 0,2 0-394,0-1 0,0-1 0,28 6 0,24-3-4766,-34-8-443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62 7944,'0'0'9598,"4"-9"-6363,6-28-1057,-10 36-2123,0 0 0,0 0 1,-1 1-1,1-1 0,0 0 0,-1 0 1,1 1-1,-1-1 0,1 0 0,-1 1 0,1-1 1,-1 0-1,1 1 0,-1-1 0,1 1 0,-1-1 1,0 1-1,0-1 0,1 1 0,-1-1 1,0 1-1,1 0 0,-1-1 0,0 1 0,0 0 1,0 0-1,1 0 0,-1 0 0,0-1 1,0 1-1,0 0 0,0 0 0,1 0 0,-1 1 1,-2-1-1,-29 3 626,26-1-671,1-1 0,0 2 0,0-1 0,0 0 0,0 1 0,1 0 0,-1 0 0,1 1 0,0-1 0,0 1 0,0 0 0,0 0 0,1 0 0,-1 1 0,1-1-1,-4 9 1,4-8-5,1-1 0,-1 0-1,1 1 1,0 0-1,1-1 1,-1 1 0,1 0-1,0 0 1,0 0-1,1 0 1,0 0-1,-1 0 1,1 0 0,1 0-1,-1 0 1,1 0-1,0 0 1,3 8-1,-2-10 19,0 0 0,0-1-1,0 1 1,1-1 0,-1 0-1,1 0 1,0 0 0,-1 0-1,1 0 1,0 0 0,0-1-1,0 0 1,0 1-1,1-1 1,-1 0 0,0-1-1,0 1 1,1 0 0,-1-1-1,7 0 1,0 1 68,1-1 1,-1 0 0,1 0-1,-1-1 1,16-4-1,-19 3-37,-1 0-1,0-1 1,0 0-1,0 0 1,0 0-1,0-1 1,-1 0-1,1 0 1,-1-1-1,0 1 1,0-1-1,7-10 1,-9 12 10,-1-1 1,0 1 0,1-1 0,-2 0-1,1 1 1,0-1 0,-1 0-1,0 0 1,1 0 0,-2 0-1,1 0 1,0 0 0,-1 0 0,0 0-1,0 0 1,0-1 0,0 1-1,-1 0 1,1 0 0,-1 0-1,0 0 1,-2-5 0,1 7-126,1-1 0,-1 1 0,0-1 0,1 1 0,-1 0 0,0 0 0,0 0 0,0 0 0,-1 0 0,1 1 0,0-1 0,-1 0 1,1 1-1,-1 0 0,1 0 0,-1 0 0,0 0 0,0 0 0,1 0 0,-1 0 0,0 1 0,0 0 0,-3-1 0,5 2-71,0-1 0,1 1 0,-1-1 0,0 1-1,0-1 1,1 1 0,-1-1 0,0 1 0,1 0 0,-1-1 0,1 1 0,-1 0-1,1-1 1,-1 1 0,1 0 0,-1 0 0,1 0 0,0-1 0,0 1-1,-1 0 1,1 0 0,0 0 0,0 0 0,0 0 0,0-1 0,0 1 0,0 0-1,0 0 1,0 0 0,0 0 0,0 0 0,1 1 0,5 31-2992,-4-28 1977,0 0 0,1 0-1,0 0 1,0-1 0,0 1 0,1-1 0,7 8 0,11 6-8921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10122,'0'0'10634,"4"63"-9353,-13-35-416,4 2-321,0 0-256,-1-1-223,6-6-33,0-2-609,11-8-1665,5-9-3139,5-4-7175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12684,'0'0'10949,"7"4"-9278,-2-1-1534,-1-1-1,1 0 1,0 0 0,-1 0-1,1 0 1,0-1 0,0 0-1,0 0 1,0-1 0,0 1-1,0-1 1,0 0 0,0 0-1,1 0 1,-1-1 0,0 0-1,0 0 1,-1 0 0,11-5-1,4-2 74,0-2 0,-1 0 0,0-2-1,0 0 1,-1 0 0,-1-2 0,0 0 0,-1-1-1,16-19 1,-31 33-114,0 6-94,-2 0-1,1 1 0,0-1 0,-1 0 1,0 0-1,0 0 0,-4 6 0,-6 14-16,7-9-633,1 0 1,1 0-1,0 0 1,-1 24-1,4-36 321,0 1-1,1 0 1,-1-1-1,1 1 0,0-1 1,0 1-1,0 0 1,1-1-1,1 5 1,-2-7 151,1 0 0,-1 0 0,0-1 0,0 1 0,1 0 0,-1-1 0,1 0 1,-1 1-1,1-1 0,-1 0 0,1 1 0,0-1 0,0 0 0,0 0 0,0 0 0,0-1 1,0 1-1,0 0 0,0-1 0,4 1 0,19 0-9145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6566,'0'0'14670,"71"27"-12940,-11-27-193,13-1-864,7-12-481,3 1-192,-9-1-160,-12 1-1634,-16-2-1153,-16 2-1537,-21 2-2338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14574,'0'0'6726,"77"6"-5445,-19-6-128,4 0-576,7 0-449,3-1-96,1-3-1313,-11 2-2274,-5-2-4901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7175,'0'0'13186,"11"-7"-11350,55-37 204,121-84-524,-152 102-1492,-2-1 0,-1-2 0,34-40-1,-52 46 47,-11 15-63,-9 13-126,-7 12 97,1 1 0,1 0-1,1 1 1,1 0 0,0 0 0,1 1 0,1 0 0,1 1 0,1-1 0,1 1-1,1 0 1,0 0 0,1 29 0,2-48-93,1 0 0,-1 0 0,1 0 0,0 0 0,0 0 0,0 0 0,0 0 0,0 0 0,0 0 0,0 0 0,0 0 0,1-1 0,-1 1 0,1-1 0,-1 1 0,1-1 0,0 1 0,-1-1 0,1 0 0,0 0 0,0 0 0,0 0-1,0 0 1,0 0 0,0 0 0,0-1 0,0 1 0,1-1 0,-1 0 0,0 1 0,4-1 0,0 0-741,1 0-1,0 0 1,-1 0-1,1-1 1,-1 0-1,1 0 0,0-1 1,-1 1-1,9-5 1,19-15-5924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19 11979,'0'0'4597,"-8"10"-3610,-16 21-773,-2 0 629,-30 48 0,51-71-634,1-1 0,-1 0 0,2 1 0,-1 0 0,1 0 0,0 0 0,0 1 0,1-1 0,1 0 0,-1 1 0,1-1 0,0 1 0,1 11 0,1-19-167,-1 1 1,1 0-1,-1-1 0,1 1 0,-1 0 1,1-1-1,0 1 0,0-1 0,0 1 0,0-1 1,0 0-1,0 1 0,0-1 0,0 0 1,1 0-1,-1 0 0,0 1 0,1-1 0,-1-1 1,1 1-1,1 1 0,2 0 31,-1-1-1,1 1 1,0-1-1,-1 0 1,1 0 0,0-1-1,9 1 1,-6-2 8,1 1-1,0-1 1,-1 0 0,1-1 0,-1 0 0,1 0-1,-1-1 1,13-6 0,-13 4 18,0-1 0,0 0 0,-1-1 1,0 1-1,0-1 0,-1-1 0,0 1 0,0-1 1,0 0-1,-1-1 0,-1 1 0,1-1 0,-1 0 0,-1 0 1,0 0-1,0 0 0,-1-1 0,0 1 0,0-1 0,-1 0 1,0 0-1,-1 1 0,0-1 0,-1 0 0,-1-9 0,0 14-85,0 0 0,0 0 0,0 1 0,0-1-1,-1 1 1,1 0 0,-1 0 0,0 0-1,0 0 1,-1 0 0,1 0 0,-1 1 0,0 0-1,0 0 1,-6-4 0,7 5-123,-1 0 1,1 0-1,0 0 1,-1 0-1,1 1 1,-1 0-1,0-1 1,1 1-1,-1 1 1,0-1-1,0 0 0,0 1 1,1 0-1,-1 0 1,0 0-1,0 0 1,0 1-1,0 0 1,1-1-1,-1 1 1,-5 2-1,8-1-101,-1-1 0,1 0-1,-1 0 1,1 1 0,0-1 0,-1 1 0,1-1-1,0 1 1,0-1 0,0 1 0,0 0 0,1 0-1,-1-1 1,0 1 0,1 0 0,-1 0 0,1 0 0,0 0-1,-1 0 1,1 2 0,2 41-7355,5-23 1650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17104,'0'0'6919,"-52"24"-6503,19 2 289,-6 5 128,0 3-225,4 0-223,3-1-289,7 1-64,4-8 0,5-1-32,5-8-545,6-3-608,5-7-897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63 1569,'0'0'7207,"0"-8"-4094,-1-28-87,1 36-2889,0-1 0,0 0 0,0 0 0,-1 0 0,1 1 0,0-1 0,0 0 0,0 0-1,-1 1 1,1-1 0,0 0 0,-1 1 0,1-1 0,-1 0 0,1 1 0,-1-1-1,1 0 1,-1 1 0,0-1 0,1 1 0,-1-1 0,1 1 0,-1-1 0,0 1 0,0 0-1,1-1 1,-1 1 0,0 0 0,0 0 0,1-1 0,-1 1 0,0 0 0,0 0 0,1 0-1,-1 0 1,0 0 0,0 0 0,0 0 0,1 0 0,-1 0 0,0 0 0,-1 1 0,-27 11 1295,21-6-1233,1 1 0,0-1-1,0 1 1,1 0 0,0 1 0,1 0-1,-1 0 1,1 0 0,1 0-1,0 1 1,0 0 0,0 0 0,1 0-1,1 0 1,-1 1 0,2-1-1,-2 12 1,3-19-180,0-1 0,0 1 0,0-1 0,0 1 0,0-1 0,1 1 0,-1-1 0,1 1 0,-1-1 0,1 0 0,-1 1 0,1-1 0,0 1 0,0-1-1,0 0 1,-1 0 0,1 0 0,0 1 0,1-1 0,-1 0 0,0 0 0,0 0 0,2 1 0,0-1 8,0 0-1,0 0 1,0 0 0,0 0 0,0 0-1,0-1 1,0 0 0,0 1-1,0-1 1,0 0 0,4-1-1,-1 1-2,-1-1-1,0 0 1,0 0-1,0 0 0,-1 0 1,1-1-1,0 0 1,0 0-1,-1-1 0,1 1 1,-1-1-1,0 0 1,0 0-1,7-6 0,-10 6-36,1 0 0,0 0 0,-1 0 0,0 0 0,1 0 0,-1 0 0,-1 0 0,1-1-1,0 1 1,-1 0 0,1-1 0,-1 1 0,0 0 0,0-1 0,-1 1 0,1 0-1,-1-1 1,1 1 0,-1 0 0,0 0 0,0 0 0,-1-1 0,1 1 0,0 0-1,-1 0 1,0 1 0,0-1 0,0 0 0,0 1 0,0-1 0,-1 1 0,1-1 0,-1 1-1,1 0 1,-1 0 0,0 0 0,0 1 0,0-1 0,0 1 0,0-1 0,0 1-1,0 0 1,0 0 0,-1 1 0,1-1 0,0 1 0,-1-1 0,1 1 0,0 0-1,-1 0 1,1 0 0,0 1 0,-1-1 0,1 1 0,0 0 0,0 0 0,-1 0-1,-3 2 1,5-1-147,0 0-1,1-1 0,-1 1 0,0 0 0,1 0 0,-1 0 0,1 0 1,0 0-1,0 1 0,0-1 0,0 0 0,0 1 0,0-1 0,0 0 1,1 1-1,-1-1 0,1 1 0,0 3 0,2 46-5377,5-24-244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63 2819,'0'0'11792,"-8"4"-8012,-6 5-2966,-8 3 927,1 2 0,-37 30 0,58-44-1728,-1 0-1,1 0 1,0 1-1,-1-1 1,1 0-1,-1 1 1,1-1-1,0 0 1,-1 1 0,1-1-1,0 0 1,0 1-1,-1-1 1,1 1-1,0-1 1,0 0-1,-1 1 1,1-1-1,0 1 1,0-1-1,0 1 1,0-1-1,0 1 1,0-1-1,0 1 1,0-1-1,0 1 1,0-1-1,0 1 1,0-1-1,0 1 1,0-1-1,0 0 1,1 1-1,15 3 194,24-11-124,-35 6-86,-1-1 0,0 0 0,0 0 0,0 0 0,0 0 0,0-1 0,-1 1 0,1-1 0,-1 0 0,1 0 0,-1 0-1,0-1 1,0 1 0,-1-1 0,1 0 0,-1 1 0,0-1 0,0 0 0,0 0 0,0-1 0,-1 1 0,1 0 0,-1-1-1,0 1 1,-1-1 0,1 1 0,-1 0 0,0-1 0,0 0 0,0 1 0,0-1 0,-1 1 0,-1-5 0,1 7 11,0 0 0,-1 0 1,1 0-1,-1 0 1,1 0-1,-1 0 0,0 0 1,1 1-1,-1-1 1,0 1-1,0-1 0,0 1 1,0 0-1,0-1 1,-1 1-1,1 0 0,0 1 1,-1-1-1,1 0 0,0 1 1,-1-1-1,1 1 1,-1 0-1,1 0 0,-4 0 1,4 0-39,0-1 0,0 1 1,0 0-1,0 1 0,0-1 1,0 0-1,0 1 0,0-1 1,0 1-1,1-1 0,-1 1 0,0 0 1,0 0-1,0 0 0,1 0 1,-1 0-1,0 0 0,1 0 1,-1 0-1,1 1 0,0-1 1,-1 1-1,1-1 0,0 1 0,0 0 1,0-1-1,0 1 0,0 0 1,0 0-1,1-1 0,-2 5 1,2 31-4775,6-22-1740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9641,'0'0'16304,"55"17"-16272,-20-17-1186,-1 0-1440,-2 0-1922,-4-2-4164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0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6699 488 9161,'-9'-4'261,"-64"-33"103,32 15-24,-2 2 0,0 2 0,-61-18 1,-358-45 322,171 34-328,-548-64-486,484 71 254,-725-31 1477,727 77-1655,1 16 0,-529 101 1,707-83 74,2 9 0,3 6 0,2 8 0,3 7 0,3 7 0,-205 134 0,322-184 10,2 2 0,1 2 0,2 2 0,-65 69 0,90-85-11,0 0 0,1 2 0,1-1 0,1 1 0,0 1 0,2 0 0,0 0 0,1 1 1,1 0-1,1 1 0,1 0 0,1-1 0,-2 36 0,6-26 40,0-1 0,3 0 1,0 1-1,2-1 0,1 0 0,1-1 0,2 1 0,1-2 0,18 38 0,-8-29-46,1-1-1,2 0 0,1-2 0,2-1 0,1 0 0,36 32 0,-3-14 110,2-1 1,1-4-1,3-2 0,2-3 0,1-3 1,135 52-1,-36-31 316,3-8 0,198 33 0,358 23 148,863 20-159,5-111-360,-1429-21-31,-1-8 0,222-45-1,-271 32 8,-2-5-1,-1-4 1,-2-6 0,116-60-1,-181 78-10,-2-3 0,0-1 0,-2-3 0,-1-1 0,48-48 0,-70 60 31,-2 0 0,0-1 0,-1-1 0,-1-1 0,-1 0 0,-1-1 0,-1-1 0,-1 0-1,-1 0 1,-2-1 0,0 0 0,5-32 0,-9 29 67,-1-1-1,-2 0 1,0 1 0,-2-1-1,-1 0 1,-2 1-1,-1-1 1,-1 1 0,-1 0-1,-13-32 1,3 21-54,-1 0 1,-2 0-1,-2 2 1,-1 1-1,-2 1 1,-36-39 0,-2 6-49,-4 3 1,-2 2-1,-4 4 1,-126-80-1,35 43-2893,-217-93-1,281 143-952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5958,'0'0'16442,"1"10"-15882,3 8-349,0 0-1,1 0 0,1 0 1,0-1-1,2 0 0,14 25 1,-15-30-486,0-1-1,1 0 1,0 0 0,0-1 0,1 0 0,14 11 0,-20-19-483,2 2 230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49 245 12844,'0'0'1943,"-8"-9"177,5 6-1981,-1 0 63,1 0 1,0 0-1,0 0 0,1 0 1,-1-1-1,1 1 1,-1-1-1,1 1 0,0-1 1,0 0-1,1 0 1,-1 0-1,1 0 1,0 0-1,0 0 0,0 0 1,1-1-1,-1 1 1,1 0-1,0 0 1,0 0-1,0-1 0,1 1 1,1-4-1,2 0-74,0 0 1,0 0-1,1 1 0,1 0 0,-1 0 1,1 0-1,0 0 0,1 1 0,-1 0 0,1 1 1,0 0-1,9-5 0,-6 4-20,0 0 1,0 1-1,0 0 0,1 1 0,0 0 1,0 1-1,0 0 0,0 0 0,13 0 1,-21 3-90,0 0 1,0 0-1,-1 0 1,1 0 0,0 1-1,0-1 1,0 1-1,-1 0 1,1 0 0,0 0-1,-1 0 1,1 0-1,0 1 1,-1-1 0,0 1-1,1 0 1,-1-1-1,0 1 1,0 0 0,0 0-1,0 1 1,0-1-1,-1 0 1,1 1 0,0-1-1,-1 1 1,0-1-1,0 1 1,0-1 0,0 1-1,0 0 1,0 4-1,3 9 159,-2 1-1,0-1 0,-1 1 0,-1 24 0,-1-22-108,-1-9 171,-2-11-90,4 1-152,0-1 0,0 1 0,1-1 0,-1 1 0,0-1 0,0 1 0,1-1 1,-1 1-1,0-1 0,0 1 0,1-1 0,-1 1 0,0 0 0,1-1 0,-1 1 0,1 0 0,-1-1 0,1 1 0,-1 0 0,0-1 1,1 1-1,-1 0 0,1 0 0,-1 0 0,1-1 0,-1 1 0,1 0 0,-1 0 0,1 0 0,0 0 0,-1 0 0,1 0 1,-1 0-1,1 0 0,-1 0 0,1 0 0,-1 0 0,2 1 0,3-2-7,1 1 0,-1 0 1,1 0-1,-1 0 0,1 0 0,-1 1 1,1 0-1,-1 0 0,0 1 0,1 0 1,-1-1-1,0 2 0,0-1 0,0 1 1,0-1-1,-1 1 0,1 1 0,-1-1 1,0 0-1,0 1 0,0 0 0,0 0 1,0 1-1,-1-1 0,0 0 0,0 1 0,0 0 1,-1 0-1,1 0 0,-1 0 0,0 0 1,-1 1-1,1-1 0,-1 0 0,0 1 1,-1-1-1,1 1 0,-1 8 0,0-7 71,-1 0 0,1 0 0,-1 0 0,-1 0 0,1 0-1,-1 0 1,0-1 0,-1 1 0,1-1 0,-1 1 0,-1-1-1,1 0 1,-1 0 0,0-1 0,0 1 0,-1-1 0,0 0-1,0 0 1,0 0 0,0-1 0,-1 1 0,0-1 0,0-1-1,0 1 1,0-1 0,-1 0 0,1 0 0,-1-1 0,1 0-1,-1 0 1,0-1 0,0 0 0,0 0 0,0 0 0,-10-1-1,16 0-142,0 0-1,0 0 1,0 0-1,-1 0 1,1 0-1,0 0 1,0 0-1,0 0 1,0 0-1,-1 0 1,1-1-1,0 1 1,0 0-1,0-1 1,0 1-1,0-1 1,0 0-1,0 1 1,0-1-1,0 0 1,0 1-1,0-1 1,1 0-1,-1 0 1,0 0-1,0 0 1,1 0-1,-1 0 1,1 0-1,-1 0 0,1 0 1,-1 0-1,1 0 1,-1 0-1,1 0 1,0 0-1,0 0 1,0-1-1,0 1 1,0 0-1,0 0 1,0 0-1,0 0 1,0-1-1,0 1 1,0 0-1,1 0 1,-1 0-1,0 0 1,2-2-1,0-4-771,1 1 0,0 0 0,0 0 0,0 0 0,1 0 0,0 1 0,8-9 0,16-12-5195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7 168 9737,'0'0'5808,"8"-5"-4425,-4 2-1096,79-57 2326,-79 56-2364,1 0 1,0 0-1,-1 0 1,0 0-1,0-1 1,0 1-1,-1-1 1,1 0-1,-1 0 1,0-1-1,-1 1 1,1-1-1,-1 1 1,0-1-1,2-9 1,-4 14-184,0 1 0,0-1 0,0 0 1,-1 1-1,1-1 0,0 1 0,0-1 0,0 1 1,0-1-1,-1 1 0,1-1 0,0 1 0,-1 0 0,1-1 1,0 1-1,-1-1 0,1 1 0,0 0 0,-1-1 1,1 1-1,-1 0 0,1-1 0,-1 1 0,1 0 0,-1-1 1,1 1-1,-1 0 0,1 0 0,-1 0 0,1 0 1,-1 0-1,0-1 0,-25 2 924,-22 14-272,42-11-678,1 0 1,0 0 0,-1 1 0,2 0-1,-1 0 1,0 0 0,1 0 0,0 1 0,0-1-1,1 1 1,0 0 0,0 0 0,0 1 0,1-1-1,-1 1 1,2-1 0,-1 1 0,1 0-1,0-1 1,0 1 0,1 0 0,-1 0 0,2 0-1,0 9 1,-1-15-45,0 1 0,0-1 0,0 1 0,1-1 0,-1 1 0,0-1 0,1 1 0,-1-1 0,1 1 0,-1-1-1,1 0 1,-1 1 0,1-1 0,0 0 0,0 0 0,0 1 0,0-1 0,0 0 0,0 0 0,0 0 0,0 0 0,0 0 0,0 0 0,0 0 0,1-1-1,-1 1 1,0 0 0,1-1 0,-1 1 0,1-1 0,-1 1 0,1-1 0,-1 0 0,0 0 0,1 1 0,-1-1 0,1 0 0,-1 0 0,1-1 0,-1 1-1,1 0 1,-1 0 0,2-1 0,3 0-228,1-1 0,-1 0 0,0 0 0,0 0 1,-1-1-1,1 0 0,0 0 0,-1 0 0,6-5 0,54-51-6425,-35 27 726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12588,'0'0'7308,"-4"8"-7009,2-5-281,1 0 1,-1 0-1,1 0 0,0 0 1,0 0-1,0 1 0,0-1 1,0 1-1,1-1 0,0 0 1,-1 1-1,1-1 0,1 1 1,-1-1-1,0 1 0,1-1 1,0 1-1,0-1 0,0 0 1,0 0-1,0 1 0,3 3 1,-3-4 4,25 40 947,-26-42-923,0-1 0,1 1 0,-1 0-1,0 0 1,1-1 0,-1 1 0,1 0-1,-1-1 1,1 1 0,0 0 0,-1-1-1,1 1 1,-1-1 0,1 1 0,0-1-1,0 1 1,-1-1 0,1 1 0,0-1-1,0 0 1,0 1 0,-1-1 0,1 0-1,0 0 1,0 0 0,0 0 0,0 0-1,-1 1 1,1-2 0,0 1 0,0 0-1,0 0 1,0 0 0,0 0 0,-1 0-1,1-1 1,0 1 0,0 0 0,0-1 0,-1 1-1,1-1 1,0 1 0,-1-1 0,1 1-1,0-1 1,-1 1 0,1-1 0,0 0-1,0 0 1,4-10 158,0 1 0,0-1 0,-1 0 0,0 0 1,-1 0-1,0-1 0,-1 1 0,0-1 0,0-17 0,-1-13-13,-5-54-1,3 83-42,0 1 0,0 0 0,-1 0 0,-1 0 0,0 0 0,0 0 0,-1 0 0,-1 1 0,-9-17 0,10 76 876,7-21-1003,1 0 1,1-1 0,1 0-1,1 0 1,1-1 0,2 0-1,14 27 1,-24-51-72,0 0 1,0 0-1,1 0 0,-1 0 1,0 0-1,1 0 0,-1 0 1,1 0-1,-1-1 0,1 1 1,-1 0-1,1 0 0,0-1 0,-1 1 1,1 0-1,0-1 0,0 1 1,-1 0-1,1-1 0,0 1 1,0-1-1,0 0 0,0 1 0,0-1 1,0 0-1,-1 1 0,1-1 1,0 0-1,0 0 0,0 0 1,0 0-1,0 0 0,0 0 1,0 0-1,0 0 0,0 0 0,0 0 1,0-1-1,0 1 0,0 0 1,0-1-1,0 1 0,0-1 1,-1 1-1,1-1 0,0 1 0,0-1 1,0 1-1,-1-1 0,1 0 1,0 1-1,-1-1 0,2-1 1,1-3-1199,1 0 1,-1 0 0,0 0 0,0 0 0,-1 0 0,1-1 0,1-7 0,1-13-8412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13132,'0'0'9802,"4"46"-8169,3-45-960,-2-1-417,6 0-96,-1-10-768,1-5-1442,-4 1-1442,-3-2-4035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10282,'0'0'13992,"6"10"-13400,1 0-502,26 40 143,65 78-1,-97-127-227,0 0 0,0 0 0,0 0 0,0 1 0,0-1 0,0 0-1,1 0 1,-1-1 0,0 1 0,0 0 0,1 0 0,-1-1 0,1 1 0,-1 0-1,0-1 1,1 0 0,-1 1 0,1-1 0,-1 0 0,1 0 0,-1 0 0,3 0-1,-3 0 21,0-1 0,0 0 0,0 1 0,0-1-1,0 0 1,0 0 0,0 0 0,0 0 0,0 0 0,0 0-1,-1 0 1,1 0 0,0-1 0,-1 1 0,1 0 0,-1 0-1,1 0 1,-1-1 0,1-2 0,1-10 239,0 0-1,0 0 1,-2-23 0,0 30-203,0 6-54,-2-117 452,2 104-317,0-1-1,-2 1 1,0 0 0,-4-18-1,27 80-47,-15-30-88,2 0-1,0-1 1,1 0 0,1 0-1,0-1 1,18 21 0,-27-35-6,-1-1 0,1 0 0,0 0 0,0 0 0,0 0 0,1 0 0,-1 0 0,0 0 0,0 0 0,0 0 1,1-1-1,-1 1 0,0 0 0,1-1 0,-1 1 0,1-1 0,-1 0 0,1 1 0,-1-1 0,1 0 0,-1 0 0,1 0 1,-1 0-1,1 0 0,-1 0 0,3-1 0,-2 0 11,0-1-1,-1 1 1,1-1 0,-1 1-1,1-1 1,-1 1 0,0-1 0,1 0-1,-1 0 1,0 0 0,0 0-1,0 0 1,-1 0 0,1 0 0,1-4-1,2-13 106,-1-1-1,0 1 1,-1-23-1,-2 33-67,4-35 94,-2 26 137,0 1-1,-1-1 1,-1 0 0,-1 0-1,0 0 1,-4-18 0,4 36-289,1 0 1,0 1 0,-1-1-1,1 0 1,0 0 0,-1 1-1,1-1 1,0 0 0,-1 1-1,1-1 1,0 0 0,0 1-1,-1-1 1,1 0 0,0 1-1,0-1 1,0 0 0,-1 1-1,1-1 1,0 1 0,0-1-1,0 1 1,0-1 0,0 0-1,0 1 1,0-1 0,0 1 0,0-1-1,0 1 1,0-1 0,0 0-1,0 1 1,1 0 0,-1-1-97,0 1 0,0-1 0,-1 1 0,1-1 0,1 1 0,-1-1 0,0 1 1,0-1-1,0 0 0,0 1 0,0-1 0,0 1 0,0-1 0,1 1 0,-1-1 0,0 0 0,0 1 1,0-1-1,1 1 0,-1-1 0,0 0 0,1 1 0,-1-1 0,0 0 0,1 0 0,-1 1 1,0-1-1,1 0 0,-1 0 0,1 1 0,-1-1 0,0 0 0,1 0 0,-1 0 0,1 0 1,-1 0-1,1 0 0,-1 0 0,1 0 0,-1 0 0,1 0 0,-1 0 0,0 0 0,1 0 1,-1 0-1,1 0 0,-1 0 0,1 0 0,-1 0 0,0-1 0,1 1 0,-1 0 0,1 0 1,-1-1-1,0 1 0,1 0 0,4-7-6466,0-8-5711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0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65 5830,'-11'-7'64,"3"-1"32,2 2-96,1 1-225,5-2 33,0 2-865,0-2-32,0-3-448,0 1-129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6219 179 10025,'0'0'1314,"-7"-5"-1117,-1 0-199,0 1 0,0-1 0,-1 1 0,0 0 1,0 1-1,0 0 0,0 1 0,0 0 0,0 0 0,-11 0 0,-42-2 185,1-3 0,-95-23 1,77 15 74,-149-7 0,-83 19-712,-10-1 867,133-6-288,-636-22 567,456 27-677,-737 0 66,415 65-44,510-29-32,1 7 1,2 8-1,-326 131 0,461-158 72,0 1 0,1 3 0,1 1 0,2 2 0,0 2-1,-59 57 1,57-44-2,2 1 0,1 2 0,3 2 0,1 1 0,-28 58 0,45-73-83,2 0 0,2 1 0,1 0 0,2 1 0,-9 56 0,11-36-8,3 0 0,4 104 0,2-138 13,0-1 1,2 1-1,0-1 1,1 0-1,1 0 0,1 0 1,1-1-1,0 0 1,21 32-1,-13-27-5,1 0-1,2-1 1,0-2 0,1 0-1,1 0 1,32 21 0,-11-13-4,0-3 1,2-1-1,1-2 1,1-2-1,1-2 1,0-2-1,78 16 1,318 20 89,-176-27-65,770 110 19,-569-107 12,4-29 20,-283-2-55,590-13-9,-183-34-59,-4-44 1,-431 65 55,-2-8 1,-1-7 0,-3-6 0,160-76 0,-245 93 46,124-81 0,-174 100-36,0-1 0,-1 0 0,0-2 0,-1-1 0,-1 0 0,-1-1 0,-1 0 0,0-1 0,-2-1 0,12-24 0,-18 27 6,-1 0 0,-1 0-1,0-1 1,-2 0 0,0 0 0,-1 0-1,-1 0 1,-1 0 0,-2-20 0,-2-3 62,-1 0 0,-3 0 1,-13-41-1,10 50 44,-1-1 0,-2 2 0,-1 0 0,-1 0-1,-2 2 1,-1 0 0,-2 1 0,0 1 0,-28-27 0,15 22 44,-1 1 0,-1 2 1,-2 2-1,-1 1 0,-1 2 1,-56-25-1,-24-2-1160,-2 6 0,-1 5 0,-3 5-1,-159-23 1,217 46-1625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1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11787,'0'0'219,"10"0"-64,1390 2 734,-994-4-764,596-19 18,-202 1-40,2367 29 334,-1030 7-180,-1521-19-217,-207-7 2797,-407 10-3453,19-2 1934,-16 1-3556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10250,'0'0'14077,"9"-2"-12561,0-2-1412,1 1 0,0-1 0,-1-1 0,0 0 0,0 0 0,0-1 0,-1 0 0,10-9 0,-3 1-34,-1 0 0,0 0 0,-1-2 0,11-16 1,-22 32-76,0 8-7,-1 22-25,-3 35-16,-3 19 390,5-48-3322,0-16-1430,0-11-4046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3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9097,'0'0'1308,"10"-3"-999,90-19-31,0 4 0,175-9 0,-112 14 676,30-6-449,706-50 560,-176 55-987,210-8 757,360-10-29,-834 56 822,-360-21-9966,-61-3 4958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11979,'0'0'-37,"12"-4"186,27-7-130,0 2-1,66-7 1,98 2 25,-100 7-144,866-89-1247,171-11 3282,1415 56-1006,-1506 133-775,-840-65-3463,-151-16-450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4915 652 7175,'-356'-183'2813,"115"52"-1953,167 98-860,0 3 1,-2 4 0,-104-23 0,-243-28 10,375 70-9,-795-98 834,687 96-709,0 7 0,0 7 1,-223 36-1,223-13-132,1 6 1,1 8-1,-259 107 0,331-110-3,2 3 0,2 4 0,-76 58 1,101-63-2,2 3 1,2 1 0,2 3 0,-73 96 0,100-117 94,1 2 1,2 0-1,0 1 0,2 0 0,1 2 0,2-1 1,1 2-1,2-1 0,1 2 0,1-1 0,2 1 1,1 0-1,2 0 0,1 0 0,2 0 1,1 0-1,2 0 0,1-1 0,15 52 0,9-6-9,4-2 0,3-1 1,4-2-1,2-2 0,4-2 0,85 101 0,-81-114-93,2-3 0,2-1 1,2-4-1,3-1 0,1-4 1,89 51-1,-63-50 12,2-3 1,2-4-1,1-4 0,141 33 0,-44-28 71,342 26 0,199-45-3,-524-24-40,-1-9 0,382-74 0,-432 51 15,-2-7 0,-2-6 0,-3-7 0,189-100 0,-251 110-11,-3-5-1,-2-3 1,101-88-1,-138 103-4,-2-1-1,-2-3 0,-2 0 0,-2-3 1,-1-1-1,-3-1 0,25-54 0,-43 76 86,-1-1 1,-2-1-1,0 0 0,-2 0 0,-2-1 1,0 0-1,-2 0 0,-1-1 0,-1 1 0,-2-1 1,-1 1-1,-1-1 0,-1 1 0,-2 0 1,-1 0-1,-1 0 0,-2 1 0,-1 0 0,-1 0 1,-1 1-1,-25-40 0,12 30-28,-2 1-1,-2 1 0,-1 1 1,-2 2-1,-51-41 1,30 32 68,-3 3 1,-1 2 0,-67-30-1,-5 10 29,-2 5 0,-252-60 0,180 66-891,9 2-3612,90 15-719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2396 547 5541,'0'0'1431,"5"-10"-758,-2 4-604,38-88 148,-36 82 330,-1 0 0,0 0 0,-1-1 0,0 1 0,-1-1 0,1-20 0,-4 31-496,1 0-1,-1 0 0,0 1 0,1-1 1,-1 0-1,0 1 0,0-1 0,0 1 0,0-1 1,0 1-1,0-1 0,0 1 0,-1 0 0,1 0 1,-1 0-1,1-1 0,-1 1 0,1 0 0,-1 1 1,1-1-1,-1 0 0,0 0 0,1 1 0,-4-2 1,-50-10 679,44 11-436,-90-14 1365,58 10-1418,-1-2 0,1-1 1,0-2-1,1-2 1,-73-32-1,52 13-73,-2 2 1,-1 3-1,0 3 1,-2 3-1,-1 3 1,-127-14-1,151 27-179,-1 3-1,1 1 1,-1 2-1,1 3 1,0 1-1,0 3 0,1 1 1,0 2-1,1 2 1,0 2-1,-66 36 1,38-12-5,3 4 0,1 2 0,3 3 0,-76 74 0,102-83 12,2 1 0,2 2 1,2 1-1,2 2 0,1 1 0,3 1 1,2 1-1,2 2 0,-18 63 0,32-85 9,2 0-1,2 0 1,0 1-1,2-1 0,1 1 1,2-1-1,0 1 1,2 0-1,2-1 0,0 0 1,2 0-1,1-1 1,2 1-1,0-2 0,2 0 1,25 44-1,-16-36-1,2-1-1,1-2 1,2 0 0,0-1-1,3-2 1,0-1-1,2-1 1,0-1 0,2-2-1,1-2 1,59 30-1,-43-29 130,0-2 0,2-3 0,0-1-1,1-4 1,1-1 0,0-3 0,0-2 0,64 0-1,-28-6 33,1-3 0,-1-5 0,0-4 0,174-43 0,-216 39-95,-1-3 0,0-1 0,-1-2 0,53-34 0,-68 35 119,0-2 1,-2-2-1,0 0 0,-2-2 0,0-1 0,30-42 1,11-24-31,-5-2 0,-4-3 0,-5-3 0,76-195 0,-116 255-134,-2-1 1,-1 0-1,-3-1 1,4-48-1,-10 68-79,-1-1 0,-2 1 0,0-1 0,-2 1 0,0 0 0,-2 0 0,0 0 1,-2 1-1,-11-26 0,4 13-636,-18-35-2515,5 27-3067,4 18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1 497 11018,'0'0'7971,"14"-12"-6498,58-51 176,76-87 1,-111 107-2499,-1-1 0,-2-2 1,46-83-1,-78 119-4706,-12 21-143,8-9 5756,-16 19-7660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10025,'0'0'10891,"77"-51"-9546,-42 16-320,9-3-320,6 1-193,-4-2-416,7 2-32,-11 3-64,1 3-576,-8 1-1218,-6 0-896,-6 2-2595,-8-1-3716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14414,'0'0'5829,"-12"70"-4580,12-34-512,0 5-321,3-1-223,6-3-129,7 1-32,7-5-64,-3-6-993,-1-7-1121,-3-4-961,-5-7-929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15 278 13933,'0'0'4180,"-4"-10"-2167,2 6-1804,1 2-148,0 0 0,0 0 0,0-1 0,0 1 0,0 0 0,1 0 0,-1 0 0,1-1 0,-1 1 0,1 0 0,0-1 0,0 1 0,0 0 0,0-1 0,0 1 0,1 0 0,-1-1 0,1 1 0,-1 0 1,1-1-1,0 1 0,0 0 0,0 0 0,0 0 0,0 0 0,1 0 0,-1 0 0,0 0 0,1 0 0,0 1 0,2-3 0,29-24 230,0 2 0,3 2 1,66-37-1,-85 53-221,0-1 0,1 2 1,0 1-1,1 0 0,-1 1 0,1 1 1,0 0-1,0 2 0,0 0 0,33 2 1,-48 0-60,0 1 0,0 0 0,0 0 0,0 0 1,0 0-1,-1 1 0,1-1 0,0 1 0,-1 0 1,1 0-1,-1 0 0,0 1 0,0-1 0,0 1 1,0 0-1,0 0 0,0 0 0,-1 0 0,0 0 1,1 0-1,-1 1 0,0-1 0,-1 1 0,1 0 1,-1-1-1,1 1 0,0 5 0,-1-3 21,0 0 0,0 1 1,0-1-1,-1 0 0,0 1 0,0-1 0,0 0 0,-1 1 0,0-1 0,-1 0 0,1 0 1,-1 0-1,0 0 0,-1 0 0,1 0 0,-5 7 0,-1-2 191,0 0 0,-1-1 0,0 1 0,-1-2 0,0 1 0,-16 10-1,19-15-227,0 0-1,0-1 1,0 0 0,-1 0-1,1-1 1,-1 0-1,0 0 1,0-1-1,0 0 1,0-1-1,-16 2 1,20-7-4198,12-4 1189,11-7-1551,5 1-720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126 100 8840,'3'-9'2349,"1"-2"-1482,14-38 2603,1 19 1738,-21 36-1783,-8 30-2638,-32 58-214,13-32-508,2 1 1,-27 101-1,53-160-75,0-1 0,0 1 0,0 0 0,0 0 1,1 0-1,0 0 0,0 0 0,0 0 0,0 0 0,0 0 0,1 0 0,0 0 0,0-1 0,2 7 1,-2-8-154,1 0 0,0-1 1,0 1-1,0-1 0,0 1 1,0-1-1,0 0 0,0 1 1,0-1-1,1 0 1,-1-1-1,0 1 0,1 0 1,-1-1-1,0 1 0,1-1 1,-1 0-1,1 1 0,-1-1 1,1-1-1,-1 1 0,1 0 1,3-1-1,20-5-3616,-3-9-2990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12684,'0'0'10693,"2"-5"-10325,7-10 249,-15 34 885,-1-12-1052,4-11 463,4 1-230,0 14-919,-4 13 284,0-1-1,-2 0 0,0 0 1,-2 0-1,0-1 1,-19 38-1,-8 27 70,28-69-142,3-12-122,1 0 0,0 0 0,1 0 0,-1 1-1,0 11 1,2-17-1316,2-3 834,0 0 0,-1-1 0,1 1 0,0 0 0,-1-1 0,1 0 0,-1 1-1,0-1 1,0 0 0,0 1 0,1-7 0,0 2-982,13-27-4219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4388,'0'0'18690,"11"2"-17484,132 6 378,-49-5-2719,-70 3 109,-11-1-1290,-11 0-4629,-11-3 1467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13100,'0'0'8072,"0"51"-7271,0-19 0,0 5-577,0 2-160,0-2-32,2-1 0,3 0-32,3-6-192,-3 0-481,4-6-800,-8-5-1410,3-2-1473,-4-8-609</inkml:trace>
  <inkml:trace contextRef="#ctx0" brushRef="#br0" timeOffset="1">13 269 11243,'0'0'9577,"-12"-46"-7976,29 40-448,5 0-320,6 1-609,4 0-192,1 0-32,3-4-1249,-3-3-1441,-4-3-2179,-6-7-1921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11179,'0'0'9619,"4"9"-8092,13 26 114,-2 1 0,12 43-1,-20-53-1447,-1 0 1,-1 0-1,-2 1 0,1 38 0,-4-39-144,-2 1-1,-1-1 0,-1 1 1,-1-1-1,-15 42 0,15-53-423,-1 0 0,0 0 0,-2 0-1,0-1 1,0-1 0,-1 1-1,-1-1 1,0-1 0,-1 0-1,-18 17 1,2-14-4494,3-13-4195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9449,'-2'0'8900,"-6"20"-7075,4 5-1147,2-1 0,1 30-1,1-47-591,0 0-1,1 1 1,0-1-1,1 0 1,-1 1-1,1-1 0,1 0 1,-1 0-1,1 0 1,0-1-1,7 11 1,-9-15-66,1-1 0,-1 1 1,0-1-1,0 1 0,1-1 0,-1 0 1,1 0-1,-1 1 0,1-1 1,0 0-1,-1 0 0,1 0 1,0-1-1,0 1 0,0 0 1,-1-1-1,1 1 0,0-1 0,0 0 1,0 1-1,4-1 0,-3-1 56,0 1 0,1-1 0,-1 0 0,0 0-1,1 0 1,-1-1 0,0 1 0,0-1 0,0 0-1,0 1 1,4-5 0,2-2 133,1-1 0,-2-1 0,1 0 0,-1 0 0,10-16 0,-10 13 21,-1 0 0,-1 0 1,0-1-1,0 0 0,-2 0 0,0-1 0,0 1 0,1-21 0,-8 98-120,0 32-79,3-87-37,1 0 0,0 0 0,1 0 0,0-1 0,0 1 0,0-1 0,1 1 0,0-1 0,7 12-1,-9-17 7,0-1-1,0 1 1,0 0-1,0 0 0,0-1 1,1 1-1,-1-1 1,1 1-1,-1-1 0,1 1 1,-1-1-1,1 0 0,0 0 1,-1 0-1,1 0 1,0 0-1,0 0 0,0 0 1,0-1-1,0 1 1,0-1-1,0 1 0,0-1 1,0 0-1,0 0 0,0 0 1,0 0-1,0 0 1,0 0-1,0-1 0,0 1 1,0-1-1,0 1 1,0-1-1,0 0 0,0 0 1,-1 1-1,1-1 0,0-1 1,0 1-1,2-2 1,1-2 36,1 0 1,-1 0 0,-1 0 0,1 0 0,-1-1-1,0 0 1,0 0 0,0 0 0,-1 0 0,4-12 0,-3 6 111,-1 0 1,0 0 0,-1 0 0,0 0 0,-1 0 0,-1-1 0,0 1 0,-2-18-1,2 29-146,0 1 0,0-1-1,0 0 1,0 0 0,0 1-1,0-1 1,-1 0 0,1 1-1,0-1 1,0 0 0,0 1-1,-1-1 1,1 0 0,0 1-1,-1-1 1,1 0-1,-1 1 1,1-1 0,-1 1-1,1-1 1,-1 1 0,1-1-1,-1 1 1,1-1 0,-1 1-1,0-1 1,1 1 0,-1 0-1,0 0 1,1-1 0,-1 1-1,0 0 1,0 0-1,1 0 1,-1-1 0,0 1-1,1 0 1,-1 0 0,0 0-1,0 0 1,1 1 0,-1-1-1,0 0 1,0 0 0,1 0-1,-1 0 1,0 1 0,0 0-1,-1 0-7,1-1-1,-1 1 1,1 1 0,-1-1-1,1 0 1,0 0-1,-1 1 1,1-1 0,0 0-1,0 1 1,0-1 0,0 1-1,0-1 1,1 1-1,-1 0 1,0-1 0,1 1-1,-1 0 1,1 0-1,-1 1 1,1-1 4,0-1-1,-1 0 1,1 1-1,0-1 1,0 1 0,0-1-1,0 1 1,0-1 0,1 0-1,-1 1 1,0-1-1,1 0 1,-1 1 0,1-1-1,-1 0 1,1 1-1,0-1 1,-1 0 0,1 0-1,0 0 1,0 0-1,0 1 1,0-1 0,0 0-1,2 1 1,-1-1 2,0-1 0,0 1 0,0-1 0,0 0 0,0 1 0,0-1 1,1 0-1,-1 0 0,0-1 0,0 1 0,0 0 0,0-1 0,0 1 0,0-1 0,2-1 1,8-3 10,-1 0 0,1-1 0,-2 0 0,17-13 0,22-26-6,-47 43-3,0 1 1,-1-1 0,1 0 0,-1 0 0,1 0-1,-1 0 1,0 0 0,1-1 0,-1 1 0,0 0-1,0 0 1,-1-1 0,1 1 0,-1-1-1,1 1 1,-1-1 0,0 1 0,1-1 0,-1 1-1,0-1 1,-1 1 0,1 0 0,0-1 0,-2-2-1,2 4-1,-1 0 0,1 0-1,-1 0 1,1 1 0,-1-1-1,0 0 1,1 0 0,-1 1-1,0-1 1,0 0-1,1 1 1,-1-1 0,0 1-1,0-1 1,0 1 0,0-1-1,0 1 1,0 0 0,0-1-1,0 1 1,0 0-1,0 0 1,0 0 0,0-1-1,0 1 1,0 0 0,0 1-1,0-1 1,0 0 0,0 0-1,0 0 1,0 1-1,0-1 1,0 0 0,1 1-1,-1-1 1,0 1 0,0-1-1,0 1 1,0-1 0,0 1-1,1 0 1,-1-1-1,0 1 1,0 1 0,-3 0-9,1 2 0,-1-1 0,1 0 0,0 1 0,0 0 0,0-1 0,0 1 0,-1 5 0,1-3 7,1 0 0,1 0 0,-1 1 0,1-1 0,0 0 0,0 1 0,1-1 1,0 9-1,0-13 0,0 0 1,0 0 0,0 0 0,1 0-1,-1 0 1,1 0 0,-1-1 0,1 1-1,-1 0 1,1 0 0,0-1 0,0 1-1,0 0 1,0-1 0,0 1 0,0-1-1,0 0 1,1 1 0,-1-1 0,0 0-1,1 1 1,-1-1 0,1 0 0,0 0-1,-1 0 1,1-1 0,0 1 0,-1 0 0,1-1-1,0 1 1,2 0 0,1 0-6,0-1 1,0 0-1,1 0 0,-1 0 1,0 0-1,0-1 1,1 0-1,-1 0 0,0 0 1,0 0-1,0-1 1,0 0-1,-1 0 0,8-5 1,0-1-67,-1-1 0,0 0 0,18-21-1,-20 21 56,-9 8 13,1 0-1,-1 1 1,0 0-1,1-1 1,-1 1-1,1-1 1,-1 1 0,1 0-1,-1-1 1,1 1-1,-1 0 1,1-1 0,-1 1-1,1 0 1,0 0-1,-1-1 1,1 1-1,-1 0 1,1 0 0,0 0-1,-1 0 1,1 0-1,-1 0 1,1 0-1,0 0 1,-1 0 0,1 0-1,0 0 1,-1 1-1,1-1 1,-1 0 0,1 0-1,-1 1 1,1-1-1,-1 0 1,1 0-1,0 1 1,-1-1 0,0 1-1,1-1 1,-1 1-1,1-1 1,-1 0-1,0 1 1,1-1 0,-1 1-1,0 0 1,1-1-1,-1 1 1,0-1 0,0 1-1,1-1 1,-1 1-1,0 0 1,0-1-1,0 2 1,11 44-35,-8-33 63,-3-11-24,1 0 0,-1 0 0,1 0 1,-1 0-1,1 0 0,0 0 0,0 0 0,0-1 0,0 1 0,0 0 0,0-1 0,1 1 0,-1 0 1,1-1-1,-1 1 0,1-1 0,2 2 0,-2-2 3,-1-1 0,0 1 0,1-1 0,-1 0 1,1 0-1,-1 1 0,1-1 0,-1 0 0,1 0 0,-1 0 0,1-1 0,-1 1 1,1 0-1,-1-1 0,1 1 0,-1 0 0,1-1 0,1-1 0,4-2 11,-1 0 0,1 0-1,-1-1 1,0 0 0,0-1 0,0 1-1,6-10 1,2-3 0,20-23-96,-33 39 68,1 0 0,1 0 0,-1 0 0,0 0 0,0 1 0,1-1 0,-1 1 0,1-1 0,-1 1 0,1 0 0,-1 0 0,1 0 0,0 0 0,4 0 0,-6 1 4,0 0 0,-1 1 0,1-1 0,0 1 0,0-1 0,0 1 0,0-1 0,-1 1 0,1-1 0,0 1 0,0 0 0,-1 0 0,1-1 0,0 1 0,-1 0 0,1 0 0,-1-1 0,1 1 0,-1 0 0,0 0 0,1 0 0,-1 0 0,0 0 0,0 0 0,1 0 0,-1 0 0,0 1 0,5 32 27,-4-30-10,6 68 255,-7-72-260,0 1 0,0-1 1,1 0-1,-1 0 0,0 1 1,0-1-1,0 0 0,1 0 0,-1 0 1,0 1-1,0-1 0,0 0 1,1 0-1,-1 0 0,0 0 1,1 1-1,-1-1 0,0 0 1,0 0-1,1 0 0,-1 0 1,0 0-1,1 0 0,-1 0 0,0 0 1,0 0-1,1 0 0,-1 0 1,0 0-1,1 0 0,-1 0 1,0 0-1,0 0 0,1 0 1,-1-1-1,0 1 0,1 0 0,-1 0 1,0 0-1,0 0 0,1-1 1,-1 1-1,0 0 0,0 0 1,0 0-1,1-1 0,-1 1 1,0 0-1,0 0 0,0-1 1,0 1-1,0 0 0,1 0 0,-1-1 1,0 1-1,0-1 0,10-13-155,-6 6-164,18-38-7069,-14 28 612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16560,'0'0'11157,"0"9"-11002,0 47-14,9 60 1,-9-115-140,0 0 1,0-1-1,0 1 1,0-1-1,0 1 1,0 0-1,0-1 1,0 1-1,0-1 1,0 1-1,1 0 1,-1-1 0,0 1-1,0-1 1,0 1-1,1-1 1,-1 1-1,0 0 1,1-1-1,-1 1 1,1-1-1,-1 0 1,0 1-1,1-1 1,-1 1-1,1-1 1,-1 0 0,1 1-1,-1-1 1,1 0-1,-1 1 1,1-1-1,0 0 1,-1 0-1,1 0 1,-1 0-1,1 0 1,0 1-1,-1-1 1,1 0-1,-1 0 1,1 0-1,0 0 1,-1-1 0,1 1-1,0 0 1,-1 0-1,1 0 1,-1 0-1,1-1 1,-1 1-1,1 0 1,-1-1-1,1 1 1,-1 0-1,1-1 1,-1 1-1,1 0 1,-1-1 0,1 1-1,-1-1 1,0 1-1,1-1 1,-1 1-1,0-1 1,1 0-1,31-40 214,-27 34-228,2-3 11,37-46 21,-41 53-26,-1 1-1,1-1 1,0 1-1,0-1 1,0 1-1,0 0 1,0 0-1,1 0 1,-1 1-1,0-1 1,1 1-1,-1-1 1,1 1-1,0 1 0,5-2 1,-7 3 20,-1-1 1,1 1-1,-1 0 1,1 0-1,-1 0 1,1 0-1,-1 0 1,0 0-1,1 0 1,-1 1-1,0-1 1,0 0-1,0 1 1,0-1-1,0 1 1,0-1-1,-1 1 1,1-1-1,0 1 1,-1 0-1,1-1 1,-1 1-1,0 0 1,1-1-1,-1 1 1,0 0-1,0 3 1,3 55 155,-3-57-175,0 5 564,0-4-2449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13229,'0'0'11344,"-8"13"-11174,-34 67-141,3 2-1,-35 108 1,73-182-1640,5-11 271,15-24-872,22-42-2779,-17 26 901,16-35-1327,-17 25 4868,-9 8 3202,-6 0 3725,-13 79 521,1-17-6769,1-1 0,1 1 0,1 0 1,0 0-1,1 0 0,4 24 0,-3-37-129,1-1-1,-1 0 1,1 0 0,0 1-1,0-1 1,1 0-1,-1-1 1,1 1 0,-1 0-1,1-1 1,0 1-1,0-1 1,5 4 0,20 18-3586,-26-17-206,-2-1-1462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12876,'0'0'13741,"81"-40"-13741,-42 35-384,2-3-1346,-4 3-1088,-3 1-1667,-6 0-2241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13741,'0'0'6080,"0"11"-4991,-1 1-731,-1 3-100,1 0 0,1 0-1,0 0 1,1 0-1,4 18 1,-5-30-234,1-1 1,0 0 0,-1 1 0,1-1-1,0 0 1,0 0 0,1 0 0,-1 1-1,0-1 1,1 0 0,-1-1 0,1 1-1,-1 0 1,1 0 0,0-1 0,0 1-1,3 2 1,-2-4-20,0 1 0,0 0 0,0-1-1,0 1 1,0-1 0,0 0 0,-1 0 0,1 0-1,0-1 1,0 1 0,0 0 0,0-1 0,0 0 0,-1 0-1,1 0 1,0 0 0,-1 0 0,1 0 0,2-3-1,6-2 18,-2-1-1,1 0 0,-1-1 0,0 1 0,9-13 0,-10 12-81,0 0 0,0 0 0,0 1 0,1 0 0,0 1 0,12-7 0,-20 13 54,-1 0 1,1-1-1,-1 1 1,1 0-1,-1 0 1,1 0-1,-1 0 0,1 0 1,-1 0-1,1 0 1,-1 0-1,1 0 1,-1 0-1,1 0 1,-1 0-1,1 0 1,-1 0-1,1 0 0,-1 1 1,1-1-1,-1 0 1,1 0-1,-1 1 1,1-1-1,-1 0 1,1 1-1,-1-1 1,0 0-1,1 1 0,-1-1 1,0 1-1,1-1 1,-1 1-1,0-1 1,1 0-1,-1 1 1,0 0-1,10 29 126,-9-27-107,-1 0-1,0 0 1,1 0 0,0-1 0,0 1 0,0 0 0,0-1-1,0 1 1,0-1 0,1 1 0,-1-1 0,1 0 0,0 1-1,4 3 1,-4-5-84,0-1 1,1 1-1,-1 0 0,0-1 0,1 1 1,-1-1-1,1 0 0,-1 0 0,1 0 1,-1 0-1,1 0 0,-1-1 0,1 1 1,-1-1-1,1 1 0,-1-1 0,4-1 1,-1-1-966,0 0 0,0 0 0,0-1 0,0 1 0,0-1 0,3-4 0,12-13-6876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123 139 11403,'0'0'3326,"-8"-1"-919,-1 0-2022,2 0 5,1 1 0,-1 0 0,1 0 0,-1 0 0,1 1 0,-11 1 0,15-1-340,-1 0 1,1 0 0,-1 0 0,1 1 0,-1-1 0,1 1 0,0-1-1,0 1 1,0 0 0,0 0 0,0 0 0,0 0 0,0 0 0,1 0 0,-1 1-1,1-1 1,-1 0 0,1 1 0,0-1 0,0 1 0,-1 2 0,1-2 33,0 1 0,-1-1 1,2 0-1,-1 0 0,0 0 1,0 1-1,1-1 0,0 0 1,0 1-1,0-1 0,0 0 1,0 1-1,1-1 0,-1 0 1,1 1-1,2 5 0,-2-7-43,1-1-1,0 1 0,-1-1 0,1 1 0,0-1 0,0 1 0,0-1 0,0 0 1,0 0-1,0 0 0,0 0 0,0 0 0,0 0 0,0-1 0,0 1 0,1-1 0,-1 1 1,0-1-1,1 0 0,-1 0 0,0 0 0,0 0 0,1 0 0,-1-1 0,3 0 1,4-1-13,0 0 1,1-1-1,-1 0 1,-1 0-1,1-1 1,0 0-1,-1-1 1,0 0-1,0 0 1,0 0-1,-1-1 1,0-1-1,0 1 1,11-15 0,-8 9-12,0 0 1,-2 0 0,0-1-1,0 0 1,-1-1 0,0 0-1,-2 0 1,8-24 0,-9 8 30,-5 21 16,-6 19 69,1 5 19,0 0-1,1 0 0,-4 22 0,8-30-95,0 0-1,0 0 1,0 1 0,1-1-1,0 0 1,1 0 0,-1 0-1,1 0 1,1 0 0,2 9-1,-3-14-80,-1 0 0,1 0-1,1-1 1,-1 1-1,0 0 1,0-1 0,0 1-1,1-1 1,-1 0-1,1 1 1,-1-1-1,1 0 1,0 0 0,0 0-1,-1 0 1,1 0-1,0 0 1,0 0-1,3 0 1,26 3-3801,1-4-3450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12908,'0'0'9898,"9"80"-8970,-7-39-159,1 3-449,1 1-159,1-4-129,1-7 0,-1-5-64,0-8-641,0-7-736,-5-9-545,-7-9-6854,-12-12-65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11659,'0'0'2808,"3"-11"-53,0 4-2458,-1 1-1,1-1 1,0 1 0,0 0 0,1-1 0,0 2 0,0-1 0,0 0-1,1 1 1,0 0 0,0 0 0,0 0 0,1 1 0,-1 0 0,1 0 0,0 0-1,7-3 1,7-2 89,0 1 1,1 1-1,0 1 0,0 1 0,1 0 0,0 2 0,-1 0 0,39 1 1,-58 2-386,1 0 0,-1 0 0,1 0 0,-1 1 1,1-1-1,-1 0 0,0 1 0,1 0 0,-1-1 1,1 1-1,-1 0 0,0 0 0,0 1 0,1-1 1,-1 0-1,0 1 0,0-1 0,2 3 0,-3-2 2,0 0 0,0 0 0,0 0 0,0 0 1,0-1-1,0 1 0,-1 1 0,1-1 0,-1 0 0,0 0 0,1 0 0,-1 0 0,0 0 0,0 0 0,0 0 0,-1 0 0,1 3 0,-3 5 13,0-1-1,0 1 1,-1-1 0,0 0-1,0 0 1,-1 0 0,-8 11-1,6-11 40,4-6-41,1 1 0,-1-1 0,1 0 0,0 0 0,0 1 0,0 0 0,1-1 0,-1 1 0,1 0 0,-2 5 0,31-7-666,-22-2 542,1 1-1,-1 0 0,1 0 0,-1 1 1,0 0-1,1 0 0,-1 0 1,0 1-1,0 0 0,0 0 0,-1 0 1,1 1-1,-1 0 0,0 0 0,0 0 1,0 1-1,0 0 0,-1 0 0,7 10 1,-9-11 165,0-1-1,0 1 1,0-1 0,0 1 0,-1 0-1,0-1 1,0 1 0,0 0 0,0 0-1,-1 0 1,1 0 0,-1 0 0,0 0 0,0 0-1,0 0 1,-1 0 0,0 0 0,1 0-1,-1 0 1,-1 0 0,1-1 0,0 1 0,-1 0-1,0-1 1,0 1 0,0-1 0,0 1-1,-1-1 1,1 0 0,-1 0 0,0 0 0,0-1-1,-5 5 1,-1-1 133,-1 1-1,-1-1 1,1-1-1,-1 0 1,0 0-1,0-1 1,0-1-1,-1 0 1,0 0-1,1-1 1,-1-1-1,0 0 1,0 0-1,0-1 1,-21-3-1,30 3-311,-1-1-1,1 1 1,0-1-1,0 0 1,0 0-1,0 0 1,0 0 0,0 0-1,0-1 1,0 1-1,0-1 1,-2-2-1,4 3-180,0 0 0,0 0 0,0 0 0,0 0 0,0-1-1,0 1 1,0 0 0,1-1 0,-1 1 0,1 0 0,-1-1-1,1 1 1,-1-1 0,1 1 0,0-1 0,-1 1 0,1-3 0,0-9-5530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10858,'0'0'8969,"49"27"-7336,-22-22-768,1 0-609,4-1-256,2-3-1441,-6-1-2787,-9 0-6694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8840,'0'0'14190,"-10"9"-13427,6-4-693,-2 0-20,1 0-1,0 0 1,1 1 0,-1-1-1,1 1 1,0 0 0,1 1-1,-1-1 1,1 0 0,0 1-1,1 0 1,-3 9 0,4-13-38,-3 14 47,1 1-1,1-1 0,0 1 0,2 33 1,0-48-46,0 0-1,0-1 1,1 1 0,-1 0 0,1-1 0,-1 1 0,1-1 0,0 1-1,0 0 1,0-1 0,1 0 0,-1 1 0,0-1 0,1 0-1,-1 0 1,1 1 0,0-1 0,0-1 0,0 1 0,0 0-1,0 0 1,0-1 0,1 1 0,-1-1 0,0 0 0,1 1-1,-1-1 1,1 0 0,-1-1 0,1 1 0,0 0 0,-1-1-1,1 1 1,0-1 0,-1 0 0,1 0 0,0 0 0,0 0-1,-1-1 1,1 1 0,2-2 0,3 0 41,0 0 1,-1-1-1,0 0 0,1 0 1,-1-1-1,0 0 0,-1-1 1,1 1-1,-1-1 0,0 0 1,0-1-1,0 1 0,-1-1 1,7-10-1,5-6 43,-1-2-1,22-42 1,-26 38-5,5-4-201,-14 36 34,-6 23 44,-3 5 120,3-19-28,1 1 0,0 0-1,0 0 1,2 0 0,1 27 0,-1-40-46,1 0 1,-1 0-1,1-1 0,-1 1 0,0 0 1,1 0-1,-1 0 0,1 0 0,0 0 1,-1-1-1,1 1 0,0 0 0,-1-1 1,1 1-1,0 0 0,0-1 0,0 1 1,0-1-1,-1 1 0,1-1 0,0 1 1,0-1-1,0 0 0,0 1 0,0-1 1,0 0-1,0 0 0,0 0 0,0 0 1,0 0-1,0 0 0,0 0 0,0 0 1,0 0-1,0-1 0,0 1 0,0 0 1,0 0-1,0-1 0,0 1 0,0-1 1,0 0-1,42-20 423,126-115-69,-167 134-379,0 1 0,0-1 0,0 1-1,1-1 1,-1 1 0,1 0 0,-1 0 0,1 0 0,-1 0 0,1 0 0,-1 1 0,6-1 0,-7 1 7,0 0 0,-1 1-1,1-1 1,0 0 0,0 1 0,0-1 0,0 1-1,0-1 1,-1 1 0,1 0 0,0-1 0,-1 1 0,1 0-1,0-1 1,-1 1 0,1 0 0,-1 0 0,1 0-1,-1-1 1,1 1 0,-1 0 0,0 0 0,1 0-1,-1 0 1,0 0 0,0 0 0,0 0 0,0 0 0,0 0-1,0 0 1,0 0 0,0 0 0,0 0 0,0 0-1,-1 1 1,1 24 100,-1-15 27,1 1 0,0-1-1,1 1 1,3 14 0,-4-26-110,0 1 0,1 0 0,-1-1 1,0 1-1,1-1 0,-1 1 0,0 0 1,1-1-1,-1 1 0,1-1 1,-1 0-1,1 1 0,0-1 0,-1 1 1,1-1-1,-1 0 0,1 1 1,0-1-1,-1 0 0,1 0 0,0 1 1,-1-1-1,1 0 0,0 0 1,-1 0-1,1 0 0,0 0 0,-1 0 1,1 0-1,0 0 0,0 0 1,-1 0-1,1 0 0,0 0 0,-1-1 1,1 1-1,-1 0 0,1-1 1,0 1-1,-1 0 0,1-1 0,-1 1 1,1 0-1,0-1 0,-1 1 1,1-1-1,-1 1 0,1-2 0,36-27 102,-29 22-270,9-2-2653,-12 12-3550,-3 6-3601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6854,'0'0'16309,"-8"-4"-15214,5 2-1010,0 1 1,0 0-1,0-1 0,0 1 1,0 0-1,0 1 1,0-1-1,-1 0 1,1 1-1,0 0 1,0 0-1,-6 0 1,5 1-15,1 0 0,-1 0 0,1 1 0,0-1 0,0 1 0,0 0 0,0 0 0,0 0 0,0 1 0,0-1 0,1 0 0,-1 1 0,1 0 0,0 0 0,-3 3 0,2-2-10,-1 0 1,1 1-1,0-1 0,0 1 0,1 0 1,-1 0-1,1 0 0,0 0 0,1 1 1,-1-1-1,1 0 0,0 1 0,0-1 1,1 1-1,-1-1 0,1 1 0,0-1 1,2 9-1,-1-13-55,0 0 0,-1 0 0,1 0 0,0 0 0,0 0 0,0 0 0,0 0 0,0-1 0,1 1 0,-1 0 0,0-1 0,0 1 0,0 0 0,1-1 0,-1 0 0,0 1 0,1-1 0,-1 0 0,0 0-1,1 1 1,-1-1 0,0 0 0,1 0 0,-1-1 0,0 1 0,1 0 0,-1 0 0,0-1 0,1 1 0,1-1 0,41-17 199,-30 7-234,-1 0 1,0-1 0,-1-1 0,0 0 0,-1-1 0,-1 0 0,0 0 0,11-23 0,-15 28 24,-5 7-54,-2 14 18,-1 0 1,0 0-1,0-1 1,-1 1-1,-5 11 1,4-11 6,0 1 0,1-1 1,0 1-1,-1 14 0,4-25-25,0-1-1,0 0 1,0 0-1,0 0 0,0 0 1,0 1-1,0-1 1,0 0-1,0 0 1,0 0-1,1 1 1,-1-1-1,0 0 1,1 0-1,-1 0 0,1 0 1,-1 0-1,1 0 1,0 0-1,-1 0 1,1 0-1,0 0 1,0 0-1,0-1 0,0 1 1,0 0-1,0 0 1,0-1-1,0 1 1,1 0-1,0-1-81,0 0 1,0 0-1,0 0 0,0 0 0,0 0 0,-1-1 0,1 1 1,0-1-1,0 0 0,-1 1 0,1-1 0,0 0 1,-1 0-1,1 0 0,-1 0 0,1 0 0,-1 0 1,1-1-1,-1 1 0,3-3 0,5-7-1524,0 0 0,0 0-1,7-14 1,4-14-3797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9513,'0'0'11622,"-5"11"-10282,-39 89 1423,39-84-2351,-1 0 0,2 0 1,0 0-1,1 0 0,-2 25 1,5-40-410,0 0 0,0 0 1,1 1-1,-1-1 0,0 0 1,1 0-1,-1 0 0,0 1 1,1-1-1,-1 0 0,1 0 1,0 0-1,-1 0 1,1 0-1,0 0 0,0 0 1,0 0-1,0 0 0,0 0 1,0-1-1,0 1 0,0 0 1,0-1-1,0 1 0,0 0 1,0-1-1,0 1 1,0-1-1,1 0 0,-1 1 1,0-1-1,0 0 0,1 0 1,-1 0-1,0 0 0,0 0 1,1 0-1,-1 0 0,0 0 1,0-1-1,3 0 0,8 0-182,1-2 0,0 0 0,15-6 0,-11 4-516,-13 3 583,0 1 0,1 0 0,-1 0 0,0 1 0,1-1 0,-1 1 0,1 0 0,-1 0 0,1 0 0,4 1 1,-7 0 118,-1 0 0,1 0 1,-1-1-1,0 1 1,1 0-1,-1 0 0,0 0 1,0 0-1,0 1 1,0-1-1,0 0 1,0 0-1,0 1 0,0-1 1,-1 1-1,1-1 1,0 0-1,-1 1 0,1-1 1,-1 1-1,1-1 1,-1 1-1,0 0 1,0-1-1,0 1 0,0-1 1,0 1-1,0 0 1,0 1-1,0 3 148,0-1-1,-1 1 1,0-1-1,1 1 1,-1-1-1,-1 0 1,1 1-1,-1-1 1,0 0-1,-1 0 1,1 0 0,-1 0-1,0 0 1,0-1-1,0 1 1,0-1-1,-1 0 1,0 0-1,-5 4 1,3-3-31,0-1 0,-1 0 0,0-1 0,1 1 0,-2-1-1,1-1 1,0 1 0,0-1 0,-1-1 0,1 1 0,-1-1 0,1-1 0,-12 1 0,16-1-175,0 0 1,-1 0-1,1-1 0,0 1 1,0-1-1,0 0 0,0 0 1,0 0-1,0 0 0,0 0 1,0-1-1,0 1 0,-4-4 1,7 4-109,-1 0 1,0 0 0,0 0-1,0 0 1,1 0-1,-1 0 1,0 0-1,1 0 1,-1 0-1,1-1 1,-1 1 0,1 0-1,0 0 1,0-1-1,-1 1 1,1 0-1,0-1 1,0 1-1,0 0 1,0-1 0,1 1-1,-1 0 1,0 0-1,0-1 1,1 1-1,-1 0 1,1 0-1,-1-1 1,1 1 0,0 0-1,-1 0 1,1 0-1,0 0 1,0 0-1,0 0 1,1-1-1,35-28-6455,-18 16 753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9097,'0'0'14120,"-9"10"-12850,8-8-1208,-7 6 282,1 2 1,0-1 0,1 1-1,0 0 1,0 1 0,1-1-1,-5 14 1,-14 45 1610,14-45-1573,1 1 0,1 0 0,1 1 0,-4 36 0,11-61-378,-1 0 0,1-1-1,0 1 1,0 0 0,0 0 0,0 0 0,0 0 0,0 0 0,0-1-1,1 1 1,-1 0 0,0 0 0,0 0 0,1 0 0,-1-1 0,0 1 0,1 0-1,-1 0 1,1-1 0,-1 1 0,1 0 0,-1-1 0,1 1 0,-1 0 0,1-1-1,0 1 1,-1-1 0,1 1 0,0-1 0,1 1 0,0 0 0,1-1 0,-1 0 1,0 1-1,0-1 0,1 0 0,-1 0 1,0-1-1,0 1 0,1 0 1,-1-1-1,4-1 0,2-1-118,1 0 0,0-1 0,-1 0 0,0-1 0,8-5 0,0-5-454,-13 11 478,1 0-1,-1 1 1,1 0-1,-1-1 1,1 1-1,0 1 0,0-1 1,1 0-1,-1 1 1,8-3-1,-11 32-170,-1-9 505,-1-12-416,1-1 0,0 1 1,0 0-1,1-1 0,-1 1 0,1-1 1,3 11-1,-3-15-61,0 0 1,0 1-1,0-1 1,0 0-1,0 0 0,0 0 1,0 0-1,0 0 1,1 0-1,-1 0 0,0 0 1,1 0-1,-1-1 1,1 1-1,-1 0 0,1-1 1,-1 0-1,1 1 1,-1-1-1,1 0 0,-1 1 1,1-1-1,-1 0 1,1 0-1,0-1 0,-1 1 1,1 0-1,-1 0 1,1-1-1,-1 1 0,1-1 1,-1 1-1,3-2 1,21-9-4220,3-7-1378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73 5381,'0'0'21386,"-1"6"-21280,1-5-104,0-1-1,-1 1 0,1 0 0,0-1 0,0 1 1,-1 0-1,1 0 0,0-1 0,0 1 0,0 0 1,0 0-1,0 0 0,0-1 0,0 1 0,0 0 1,0 0-1,0-1 0,0 1 0,1 0 0,-1 0 1,0-1-1,1 1 0,-1 0 0,0-1 0,1 1 1,-1 0-1,1-1 0,-1 1 0,1 0 0,-1-1 1,1 1-1,-1-1 0,1 1 0,0-1 0,-1 1 1,1-1-1,0 0 0,-1 1 0,1-1 0,0 0 1,-1 0-1,1 1 0,0-1 0,0 0 0,0 0 0,-1 0 1,2 0-1,5-1-159,0-1 0,0 0 0,0 0-1,0-1 1,7-3 0,-5 1-173,-1 2 110,0-1-1,0 1 1,-1 1 0,2 0 0,-1 0-1,0 0 1,10 0 0,-16 2 213,0 0 0,0 0-1,0 1 1,0-1 0,0 1 0,0-1-1,0 1 1,0 0 0,0-1 0,-1 1 0,1 0-1,0 0 1,-1 0 0,1 0 0,0 1-1,-1-1 1,1 0 0,-1 1 0,0-1 0,0 1-1,1-1 1,-1 1 0,0 0 0,0-1-1,0 1 1,-1 0 0,1 0 0,0 0 0,-1 0-1,1 0 1,-1-1 0,1 1 0,-1 0-1,0 0 1,0 2 0,5 52 933,-3 0 1,-6 72-1,4-122-922,-1 0 0,0 0 1,-1 0-1,1-1 0,-1 1 1,0 0-1,-1-1 0,-3 8 0,5-11-1,-1 0 0,1 0 0,0 0 1,-1 0-1,0 0 0,1 0 0,-1 0 0,0-1 0,0 1 0,0-1 0,0 1 0,0-1 0,0 0 0,0 0 0,0 1 0,-1-2 0,1 1 0,0 0 0,-1 0 1,1-1-1,-5 1 0,6-1 7,0-1-1,0 0 1,0 1 0,0-1 0,0 0 0,0 1 0,0-1 0,0 0 0,1 0 0,-1 0 0,0 1-1,1-1 1,-1 0 0,0 0 0,1 0 0,-1 0 0,1-1 0,0 1 0,-1 0 0,1 0 0,0 0-1,-1 0 1,1 0 0,0 0 0,0 0 0,0-1 0,0 1 0,0 0 0,0 0 0,1-2 0,3-39 51,4 19-150,1 0 0,1 1 0,1 0 0,1 1 0,1 0 0,27-33 0,-13 17 58,-16 20 35,2-3-12,1 0 0,1 1 0,0 1-1,36-32 1,-50 49 159,-2 18 512,0-7-408,-3 6 29,2 1 0,0-1 0,0 23 0,2-34-275,1 0-1,-1 1 0,1-1 0,0 0 0,1 0 1,-1 0-1,1 0 0,0-1 0,0 1 0,1 0 1,-1-1-1,1 1 0,0-1 0,7 7 1,-7-8-8,-1 0 1,1 0 0,1 0 0,-1-1 0,0 1 0,1-1 0,-1 0 0,1 0 0,-1 0 0,5 1 0,-7-3-31,-1 0 0,1 1 0,0-1 0,-1 0-1,1 0 1,0 0 0,-1 0 0,1 0 0,0 0 0,-1 0 0,1-1 0,-1 1 0,1 0 0,0 0 0,-1 0 0,1-1 0,0 1 0,-1 0 0,1-1 0,-1 1 0,1 0 0,-1-1 0,1 1 0,0-2 0,0 1-127,0-1-1,0 1 1,-1-1 0,1 0 0,0 0 0,-1 0-1,1 1 1,-1-1 0,0 0 0,0 0 0,1 0-1,-1 0 1,-1-2 0,1-6-1043,0 1-1,-1-1 1,0 0-1,-1 0 1,0 1-1,-1-1 1,-4-11-1,-10-21-5530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8072,'0'0'16751,"48"13"-16718,-32-7-642,1 3-1377,1-1-1505,0 0-4389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12748,'0'0'5184,"-1"8"-3124,-2 20-259,2 1-1,2 36 1,0-49-1664,2 0 1,0 0 0,7 23 0,-6-26-121,32 113-26,-33-113 1,-1 1 1,0 0-1,-1 0 0,0 0 0,-1 0 1,-1 0-1,-3 17 0,4-29 57,-1 0-1,1 0 1,-1 0-1,1 0 1,-1 0-1,0 0 1,0 0-1,0 0 1,0 0 0,0 0-1,0 0 1,0-1-1,-1 1 1,1 0-1,-1-1 1,1 1-1,-1-1 1,0 1-1,1-1 1,-1 0 0,0 0-1,0 0 1,0 0-1,0 0 1,0 0-1,0-1 1,0 1-1,0-1 1,-1 1-1,1-1 1,0 0-1,0 0 1,0 0 0,-3 0-1,2 0 19,-1-1 1,0 0-1,1 0 0,-1 0 0,1 0 0,0 0 0,-1-1 1,1 1-1,0-1 0,0 0 0,0 0 0,0 0 1,0-1-1,0 1 0,1-1 0,-1 1 0,1-1 1,0 0-1,-4-5 0,2 1-79,1 0 0,0 1 0,0-1 0,0 0 0,0 0 0,1-1 0,1 1 0,-1-1 0,1 1 0,0-1 0,1 1 0,0-1 0,0 1 0,1-1 0,0 1 1,0-1-1,0 1 0,1 0 0,0-1 0,1 1 0,0 0 0,0 0 0,0 1 0,1-1 0,0 1 0,0-1 0,1 1 0,-1 1 0,1-1 0,1 1 0,-1-1 0,11-6 0,49-19 42,-55 28-31,-1-1 0,0 1 0,0-2 0,0 1 1,0-1-1,-1-1 0,1 1 0,-1-2 0,13-13 0,-19 19-152,-1-1 0,-1 0-1,1 0 1,0 0 0,0 0-1,-1 0 1,1 0 0,-1 0 0,0 0-1,1 0 1,-1-3 0,-5-23-6309,-7 11-953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16047,'0'0'8104,"-14"-49"-6439,42 44-1280,11 2-321,16 3-64,5 0-128,4 0-2275,3 3-2850,0-3-9705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5412 338 5285,'0'0'1249,"10"4"-902,30 12-245,-38-15-62,-1 0 0,0-1 0,1 1 0,-1 0 0,1 0 0,-1 0 0,0 0 0,0 0 0,0 0 0,0 0 0,0 1 0,0-1 0,0 0 0,0 1 0,0-1 0,0 0 0,-1 1 0,1-1 0,-1 1 0,1-1 0,-1 1 0,1-1 0,-1 1 0,0 0 0,0-1 0,0 1 0,0-1 0,0 1 0,0 0 0,0-1 0,0 1 0,-1-1 0,1 1 0,-1-1 0,1 1 0,-1-1 0,-1 4 0,-2 1 319,0 1 1,0-1 0,0 0-1,-1 0 1,-9 9 0,-6 4-61,2 2 0,0 0 0,1 1 0,1 1 0,1 0-1,1 1 1,1 1 0,1 0 0,-9 29 0,13-30-232,-2 0 0,-1 0-1,-1-1 1,-1-1 0,-1 0 0,-1-1-1,0-1 1,-2 0 0,-27 26-1,18-24 22,0-1 0,-2-1 0,0-2-1,-1-1 1,0-1 0,-59 23-1,28-19 279,-1-2-1,0-3 0,-113 12 1,-195-6 357,276-18-826,-835 5-249,658-30 371,-284-59 0,396 54-4,-611-121 192,534 90-99,-281-109-1,450 141-91,1-3 0,1-3 0,-63-43 0,99 57-5,2-1 0,1-2-1,0-1 1,1 0 0,2-2-1,0-1 1,2 0 0,-34-56-1,45 63 63,0 0 1,2-1-1,0 0 0,-5-24 0,9 33 24,2 1-1,-1 0 1,1-1 0,0 0 0,1 1 0,0-1-1,1 1 1,0-1 0,0 1 0,1-1-1,3-9 1,-3 16-86,0-1 0,0 1 0,0-1 0,0 1 0,0 0 0,1-1 0,-1 1-1,1 1 1,0-1 0,0 0 0,0 1 0,0-1 0,1 1 0,-1 0 0,0 0 0,1 0 0,0 0 0,-1 1 0,1 0 0,7-2-1,5 0-1398,0 1 0,-1 0 0,31 2 0,-30 0-992,4 0-1341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0 546 8296,'0'0'7394,"14"-13"-6733,91-80-81,-22 21-475,92-101 1,-135 123-417,-20 24 163,1 2 0,0 0 0,41-34 0,-60 57 135,0-1 0,0 1 0,0 0 0,0 0 0,0 0 0,0 0-1,1 0 1,-1 0 0,0 1 0,1-1 0,-1 1 0,0-1 0,1 1 0,-1 0-1,1 0 1,-1 0 0,0 0 0,1 1 0,-1-1 0,1 1 0,-1-1-1,0 1 1,0 0 0,1 0 0,-1 0 0,0 0 0,0 0 0,0 0 0,0 1-1,0-1 1,3 4 0,6 5-6,-1 1 0,0 0 0,-1 0 0,10 17 0,-2-3 134,18 20-102,59 59 1,-76-87-700,1-1 0,0 0 0,28 15 0,34 12-4044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4901,'0'0'20761,"3"9"-20153,2 10-327,-2 0 0,0 0 0,-1 1-1,-1 33 1,-1-52-260,0 1 0,0-1 1,0 1-1,0-1 0,0 1 0,1-1 0,-1 1 0,0-1 0,1 1 0,-1-1 0,1 0 1,-1 1-1,1-1 0,0 1 0,-1-1 0,1 0 0,0 0 0,0 1 0,0-1 0,0 0 1,0 0-1,0 0 0,0 0 0,2 1 0,-1-1 34,1-1-1,-1 1 1,0-1 0,0 1 0,1-1-1,-1 0 1,0 1 0,1-1 0,-1 0-1,0-1 1,1 1 0,-1 0 0,0-1-1,3 0 1,5-2 76,-1-1-1,0 1 1,0-2 0,0 1-1,0-1 1,10-9 0,40-43 39,-29 26 167,-31 67-391,-4-9 57,3-21 5,1 0 0,-1 0 0,1 0 0,1 0 0,-1 1 0,1-1 0,0 0 0,0 0 0,1 1 0,2 9 0,5-8-1327,0-7-3848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81 8904,'8'-11'1410,"2"-1"-887,-6 8-306,0 0 0,0-1 0,0 0 0,-1 0 0,0 0 1,0 0-1,0 0 0,3-11 0,-6 16-184,0 0-1,0 0 1,0 0 0,-1 0 0,1 0-1,0 0 1,0 0 0,0 0 0,0 1-1,-1-1 1,1 0 0,0 0 0,0 0-1,0 0 1,0 0 0,-1 0 0,1 0 0,0 0-1,0 0 1,0 0 0,-1 0 0,1 0-1,0 0 1,0-1 0,0 1 0,0 0-1,-1 0 1,1 0 0,0 0 0,0 0-1,0 0 1,0 0 0,0 0 0,-1-1-1,1 1 1,0 0 0,0 0 0,0 0 0,0 0-1,0 0 1,0-1 0,0 1 0,-1 0-1,1 0 1,0 0 0,0 0 0,0-1-1,0 1 1,0 0 0,0 0 0,-22 19 538,2 1 0,0 1 0,1 1 0,-29 43 1,10-14-81,-42 58 377,4 4-1,-68 136 1,-6 94-2873,147-334 1752,-1 3-1284,-1 0 0,0 0 0,-12 20 0,4-18-2974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10410,'0'0'427,"-11"9"374,-2 5-476,0 0 1,1 1 0,1 1-1,0-1 1,1 2 0,1-1-1,-12 30 1,3 0 66,3 0 1,1 1 0,3 0-1,1 1 1,3 0 0,2 1-1,2-1 1,4 67 0,0-103-386,0-1 0,1 0 0,1 0 0,0 0 0,0 0-1,8 15 1,-9-22-13,0 0-1,0-1 1,0 1-1,1 0 0,-1-1 1,1 0-1,0 1 0,0-1 1,0 0-1,1-1 0,-1 1 1,1-1-1,0 1 1,-1-1-1,1 0 0,0 0 1,0-1-1,0 1 0,0-1 1,6 1-1,2-1 23,0 0 0,-1-1 0,1-1 0,0 1-1,-1-2 1,1 0 0,0 0 0,-1-1 0,0-1 0,18-7 0,13-9 186,55-34-1,-64 34-186,400-255-327,-259 140-4731,-70 43-1827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12940,'0'0'7880,"16"51"-7560,-13-17-128,-1 4-64,-2 3-64,0 0-32,0 2 0,0-3-2049,-11-9-3108,1-5-2787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15983,'0'-8'1575,"0"3"-1393,0 1 0,0-1 1,0 1-1,1-1 0,0 1 0,0 0 0,0-1 1,1 1-1,-1 0 0,1-1 0,0 1 0,0 0 1,0 0-1,1 1 0,0-1 0,-1 0 0,1 1 1,0 0-1,1-1 0,-1 1 0,1 1 0,5-5 1,8-4-77,0 2 0,1-1 1,0 2-1,0 1 1,0 0-1,37-8 0,-21 9 9,1 1 0,69-1 0,-100 6-111,-1-1 0,0 1 0,1 1 0,-1-1 0,0 0 0,0 1 0,1 0 1,-1 0-1,0 0 0,0 0 0,0 0 0,0 1 0,0-1 0,0 1 0,0 0 1,-1 0-1,1 0 0,-1 0 0,1 0 0,-1 0 0,3 4 0,-3-2 9,0 0 0,-1 0 0,1 0 0,-1 0 0,0 0 0,0 0-1,0 0 1,0 1 0,-1-1 0,0 0 0,0 1 0,0-1 0,0 0 0,-1 0-1,0 1 1,-1 4 0,-5 14 299,-1-1-1,-1 0 0,-1-1 1,-1 0-1,-18 27 0,10-17 445,-18 38-1,36-66-723,-3 5 37,0 1 1,1-1-1,0 0 1,0 1-1,1-1 1,0 1-1,0 0 0,1 0 1,0 0-1,1 11 1,1-18-73,-1-1-1,1 1 1,-1-1 0,1 1-1,0-1 1,-1 0 0,1 1 0,0-1-1,0 0 1,0 0 0,0 0-1,0 0 1,1 0 0,-1 0 0,0 0-1,0 0 1,1 0 0,-1 0-1,0-1 1,1 1 0,-1-1-1,1 1 1,-1-1 0,1 1 0,-1-1-1,1 0 1,-1 0 0,3 1-1,52 1-603,-43-3 226,49-6-4422,-22-5-2832,-8 0-4115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 18514,'-9'0'1030,"5"-1"-876,0 1 0,-1 0 1,1-1-1,-1 2 0,1-1 0,-1 0 1,1 1-1,0 0 0,-1 0 0,1 0 0,0 1 1,0-1-1,0 1 0,0 0 0,0 0 1,0 1-1,0-1 0,1 1 0,-1 0 1,1 0-1,0 0 0,0 0 0,0 0 1,0 1-1,1-1 0,-1 1 0,-1 4 1,-1 2-88,0 0-1,1 0 1,0 0 0,0 1 0,2-1 0,-1 1 0,-1 17 0,4-26-64,-1 1 0,1-1 0,0 1 0,0-1 0,0 1 0,0 0 0,0-1 0,0 1 0,1-1 0,-1 1 0,1-1 0,0 1 0,0-1 0,0 1 0,0-1 0,0 0 0,1 1 0,-1-1 0,0 0 0,1 0 0,0 0 0,0 0 0,-1 0 0,1-1 0,0 1 0,0-1 0,1 1 0,-1-1 0,0 1 0,0-1 0,1 0 0,-1 0 0,1 0 0,-1-1 0,1 1 0,2 0 0,0 0 26,-1 0 0,1-1 0,-1 0 1,1 0-1,-1 0 0,1 0 0,-1-1 1,1 0-1,-1 0 0,0 0 0,1 0 1,-1 0-1,0-1 0,0 0 1,0 0-1,0 0 0,0-1 0,0 1 1,-1-1-1,1 0 0,-1 0 0,0 0 1,1 0-1,2-5 0,-2 0 92,0 1-1,0-1 0,0 1 0,-1-1 1,0 0-1,-1-1 0,0 1 1,0 0-1,-1-1 0,0 1 0,0 0 1,-1-10-1,-5-22 335,5 39-449,0 1-1,0-1 1,0 0 0,0 1 0,0-1-1,-1 0 1,1 1 0,0-1 0,-1 0-1,1 1 1,0-1 0,-1 1 0,1-1 0,0 1-1,-1-1 1,1 1 0,-1-1 0,1 1-1,-1-1 1,1 1 0,-1 0 0,0-1-1,1 1 1,-1 0 0,1-1 0,-1 1-1,0 0 1,1 0 0,-1 0 0,0-1 0,1 1-1,-1 0 1,0 0 0,1 0 0,-1 0-1,0 0 1,1 0 0,-1 0 0,0 1-1,1-1 1,-1 0 0,0 0 0,1 0 0,-1 1-1,0-1 1,1 0 0,-1 1 0,1-1-1,-1 1 1,1-1 0,-1 0 0,1 1-1,-1-1 1,1 1 0,-1-1 0,1 1-1,0 0 1,-1-1 0,1 1 0,-4 4-8,1 0 1,0 0-1,0 0 1,1 1-1,-1-1 0,1 1 1,0-1-1,1 1 1,0 0-1,-1 0 1,2 0-1,-1-1 0,1 1 1,0 0-1,0 0 1,2 12-1,-1-17 4,-1 0 0,1 1 1,0-1-1,0 1 0,0-1 0,0 0 0,0 1 0,0-1 1,0 0-1,1 0 0,-1 0 0,0 0 0,1 0 0,-1 0 1,1 0-1,-1-1 0,0 1 0,1 0 0,0-1 0,-1 1 1,1-1-1,-1 0 0,1 1 0,0-1 0,-1 0 0,1 0 1,0 0-1,-1 0 0,1 0 0,-1-1 0,4 0 0,1 1 10,-1-1-1,1 0 0,-1 0 1,1-1-1,-1 0 0,0 0 0,0 0 1,8-5-1,-7 4 16,-1-2 0,0 1 0,0 0 0,0-1 0,0 0 0,-1-1 0,0 1 0,0 0 0,0-1 0,0 0-1,-1 0 1,0 0 0,-1-1 0,1 1 0,-1-1 0,0 1 0,-1-1 0,1 0 0,-1-10 0,-12 66-190,1-15 193,10-30-23,-2 3-2,1 0 1,0 0-1,0 0 1,1 0-1,1 15 1,-1-21-3,0 0 0,1 0 0,-1 0 0,0 0 0,1 1 0,-1-1 0,1 0 0,0 0 0,-1 0 0,1 0 0,0 0 0,-1 0 0,1 0 0,0 0 0,0-1 0,0 1 0,0 0 0,0 0 1,0-1-1,0 1 0,0-1 0,0 1 0,1-1 0,-1 1 0,0-1 0,0 0 0,0 1 0,0-1 0,1 0 0,-1 0 0,0 0 0,0 0 0,1 0 0,-1 0 0,0 0 0,0 0 0,0-1 0,1 1 0,-1 0 0,0-1 0,0 1 0,2-2 0,3-1 20,1 0-1,-1 0 0,-1 0 0,1-1 0,0 0 0,-1-1 0,0 1 0,0-1 0,0 0 0,-1 0 0,1 0 0,-1-1 0,-1 1 0,7-12 0,-3 3 27,0 1 0,-1-1 0,0 0 0,-2 0 0,7-27 0,-17 79-136,3 0 0,0 39-1,3-75 51,1-1-1,-1 0 1,0 0-1,1 0 0,-1 0 1,1 1-1,-1-1 1,1 0-1,0 0 0,-1 0 1,1 0-1,0 0 1,0 0-1,0-1 0,0 1 1,0 0-1,0 0 0,0-1 1,0 1-1,0 0 1,0-1-1,0 1 0,0-1 1,0 1-1,1-1 1,-1 0-1,0 1 0,0-1 1,0 0-1,1 0 1,1 0-1,41-1-7263,-21-4-647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11979,'0'0'8552,"1"8"-7735,3 83 742,-9 118 0,-1-32-1410,6-174-148,0-1 0,0 0 0,0 1-1,1-1 1,-1 1 0,1-1 0,-1 0-1,1 1 1,0-1 0,0 0 0,2 4-1,-3-6-5,0 1 0,1 0 0,0-1 0,-1 1 0,1-1 0,-1 1 0,1-1 0,0 1 0,-1-1 0,1 1 0,0-1-1,-1 0 1,1 1 0,0-1 0,-1 0 0,1 0 0,0 0 0,0 1 0,0-1 0,-1 0 0,1 0 0,0 0 0,1 0 0,1-1-48,0 0 1,0-1-1,0 1 1,-1 0 0,1-1-1,0 1 1,-1-1-1,1 0 1,-1 0 0,1 0-1,-1 0 1,0 0-1,0-1 1,0 1-1,0-1 1,1-2 0,8-14-891,0 0 0,-2-1 0,0 0 0,-2 0 0,0-1 0,8-40 0,9-137-4268,-16 104 7648,-7 91 733,-1 9-1118,-1 22-301,-5 43-673,0-23-546,1-13-187,1-1 0,2 1 0,1 0 1,5 39-1,-3-69-504,0 0 0,0 0 1,1-1-1,-1 1 0,1 0 0,1-1 1,3 8-1,-5-11-212,0 1 0,0-1 0,0 0 0,1 1 1,-1-1-1,0 0 0,0 0 0,1 0 0,-1 0 0,1 0 0,-1 0 0,1 0 1,-1 0-1,4 1 0,3-2-5459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5285,'0'0'17344,"9"8"-16778,-4-4-518,-1 1-21,0-1-1,1 0 0,-1 0 1,1-1-1,0 1 0,0-1 0,1 0 1,-1 0-1,0-1 0,1 1 1,0-1-1,0-1 0,10 3 1,-13-4-16,-1 1 1,1-1-1,0 0 0,-1 0 1,1 0-1,-1-1 1,1 1-1,-1 0 1,1-1-1,-1 0 0,1 0 1,-1 0-1,1 0 1,-1 0-1,0 0 1,0 0-1,1-1 0,-1 1 1,0-1-1,0 0 1,-1 1-1,1-1 1,0 0-1,2-4 1,-2 3 15,-1-1 1,1 0-1,-1 0 1,0 0-1,0 0 1,0 0-1,-1 0 1,1 0-1,-1 0 1,0-1-1,0 1 1,-1 0-1,1 0 1,-1 0-1,-1-5 1,2 7-23,0 1 0,0 0 1,0 0-1,0 0 0,-1-1 0,1 1 1,0 0-1,-1 0 0,1 0 1,-1 0-1,1-1 0,-1 1 1,1 0-1,-1 0 0,0 0 0,1 0 1,-1 0-1,0 0 0,0 1 1,0-1-1,0 0 0,0 0 1,0 1-1,0-1 0,0 0 0,0 1 1,0-1-1,0 1 0,0-1 1,0 1-1,-1 0 0,1-1 0,0 1 1,0 0-1,0 0 0,-1 0 1,1 0-1,0 0 0,0 0 1,-1 0-1,1 0 0,0 1 0,0-1 1,0 0-1,-2 1 0,0 1-6,0 0 0,-1 0-1,1 0 1,0 1-1,0-1 1,0 1 0,1-1-1,-1 1 1,0 0-1,1 0 1,0 0 0,0 1-1,-2 2 1,-1 5 41,1 1 0,0-1 0,1 0 0,0 1 0,1 0 0,0 0 0,1 0-1,0-1 1,1 1 0,0 0 0,3 13 0,-3-21-77,1 0 0,0-1 0,0 1 1,0-1-1,0 1 0,1-1 0,-1 1 0,1-1 0,0 0 0,0 0 0,0 1 0,1-2 0,-1 1 0,1 0 1,-1 0-1,5 2 0,-4-3-176,1 0 0,-1-1 0,1 1 1,0-1-1,0 0 0,0 0 0,-1-1 1,1 1-1,0-1 0,0 0 0,0 0 1,0 0-1,0 0 0,0-1 0,0 1 1,0-1-1,0 0 0,6-3 0,18-12-3913,-1-10-2254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13004,'0'0'4613,"0"8"-4240,4 45 258,19 102-1,-4-43-326,-17-96-466,0 0 1,1 0-1,0 0 1,1 0 0,1-1-1,0 1 1,2-1 0,8 16-1,-15-31-467,-1-2-663,-1-1 534,1 1 0,-1 0 0,0 0 0,1 0 0,-1 0 0,0 0 0,0 0 0,-4-2 0,3 2-209,-12-10-3806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51 10186,'0'0'13580,"-2"-6"-13088,2 5-484,0 1 1,-1-1-1,1 0 1,-1 0 0,1 0-1,0 0 1,0 1-1,-1-1 1,1 0 0,0 0-1,0 0 1,0 0-1,0 0 1,0 0 0,0 0-1,0 0 1,1 1-1,-1-1 1,0 0-1,0 0 1,1 0 0,-1 0-1,1 0 1,-1 1-1,0-1 1,1 0 0,-1 0-1,1 1 1,0-1-1,-1 0 1,1 1 0,0-1-1,-1 1 1,1-1-1,0 1 1,0-1 0,0 0-1,6 0 69,-1-1-1,1 2 0,-1-1 1,1 0-1,10 2 0,23 0 131,11 0-388,-17-3-5962,-31-1 2107,-2-5-1148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10570,'4'12'8463,"11"50"-6954,0 27-602,-11-53-417,2 0 0,2-1 1,1 0-1,26 65 0,-34-100-465,-1 0 0,0-1-1,0 1 1,0 0 0,0 0 0,0 0 0,0 0-1,1 0 1,-1-1 0,0 1 0,0 0 0,0 0-1,0 0 1,0 0 0,1 0 0,-1 0 0,0 0-1,0 0 1,0-1 0,1 1 0,-1 0 0,0 0-1,0 0 1,0 0 0,1 0 0,-1 0 0,0 0-1,0 0 1,0 0 0,1 0 0,-1 0 0,0 1-1,0-1 1,0 0 0,0 0 0,1 0 0,-1 0-1,0 0 1,0 0 0,0 0 0,1 0 0,-1 0-1,0 1 1,0-1 0,0 0 0,0 0 0,0 0-1,0 0 1,1 1 0,-1-1 0,0 0 0,0 0-1,0 0 1,0 0 0,0 1 0,0-1 0,0 0-1,0 0 1,0 0 0,0 1 0,2-31 569,-9-42-374,3 58-205,-1 1-1,0 0 1,-1 0-1,0 0 1,-1 1-1,-13-19 1,20 31-17,0 1 1,0-1 0,0 1-1,0-1 1,0 0-1,0 1 1,0-1-1,0 1 1,0-1-1,0 1 1,0-1-1,-1 0 1,1 1 0,0-1-1,0 1 1,0-1-1,0 0 1,-1 1-1,1-1 1,0 0-1,0 1 1,-1-1-1,1 0 1,0 1-1,-1-1 1,1 0 0,0 0-1,-1 1 1,1-1-1,-1 0 1,1 0-1,0 0 1,-1 1-1,1-1 1,-1 0-1,1 0 1,0 0 0,-1 0-1,1 0 1,-1 0-1,1 0 1,-1 0-1,1 0 1,0 0-1,-1 0 1,1 0-1,-1 0 1,1 0 0,0 0-1,-1-1 1,1 1-1,-1 0 1,1 0-1,0 0 1,-1-1-1,1 1 1,0 0-1,-1-1 1,1 1-1,0 0 1,-1 0 0,1-1-1,0 1 1,-1-1-1,4 37-69,-2-33 79,0 1-1,0-1 0,1 0 1,0 1-1,0-1 0,0 0 0,0 0 1,0 0-1,0 0 0,1-1 1,0 1-1,-1 0 0,1-1 0,0 0 1,0 0-1,0 0 0,5 2 1,-2-1 6,1 0 1,0-1 0,-1 0-1,1 0 1,0 0-1,0-1 1,0 0 0,0-1-1,8 0 1,-9 1-2,0-1 1,0 0-1,1-1 0,-1 0 0,0 0 0,0 0 1,0-1-1,0 0 0,-1 0 0,1 0 1,0-1-1,-1 1 0,1-1 0,-1-1 0,0 1 1,0-1-1,0 0 0,-1 0 0,1-1 1,-1 1-1,0-1 0,5-7 0,-8 9 2,0 0 0,0 0-1,-1 0 1,1 0 0,0 0-1,-1 0 1,0 0-1,0 0 1,0 0 0,0-1-1,0 1 1,0 0 0,-1 0-1,0 0 1,0 0 0,1 0-1,-2 0 1,-1-4 0,2 6-14,1 0 0,-1-1 0,0 1 0,0 0 1,0 0-1,0 0 0,-1 0 0,1 0 0,0 0 0,0 0 1,-1 0-1,1 1 0,0-1 0,-1 0 0,1 1 1,-1-1-1,1 1 0,-1 0 0,1-1 0,-1 1 0,1 0 1,-1 0-1,1 0 0,-1 0 0,1 0 0,-1 0 1,1 0-1,-1 1 0,1-1 0,-1 0 0,1 1 1,-1-1-1,1 1 0,0 0 0,-1-1 0,1 1 0,0 0 1,-1 0-1,0 1 0,-2 2 11,0-1 0,0 1 1,1 0-1,0 0 0,0 0 0,0 0 0,0 1 1,1-1-1,0 1 0,-1 0 0,2-1 1,-1 1-1,0 0 0,1 0 0,-1 9 0,1-11 11,0 1 0,1 0 0,-1 0-1,1 0 1,0-1 0,0 1-1,0 0 1,1 0 0,-1 0 0,1 0-1,0-1 1,0 1 0,0 0 0,0-1-1,1 1 1,-1-1 0,1 1-1,0-1 1,0 0 0,5 6 0,1-4 15,-1 0 0,1 0 0,0-1 0,0 0 0,1-1 0,-1 0 0,1 0 1,0-1-1,14 3 0,31-1-2109,-3-5-5347,-24-3-4940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4484,'0'0'11355,"11"1"-9759,236 9 3439,143-27-4722,-317 12-125,1 1-157,781-37 136,-107-11 1297,-328 16-836,-94 10 634,169-10-778,-83 28-447,-379 8 17,-29 0-561,18-1 1501,-17-3-2904,-11-4-4760,-5-1-1765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52 13997,'0'0'5467,"-11"-5"-3924,5 2-1353,4 2-158,0 0 1,0-1-1,0 1 0,0 0 0,-1 0 1,1 0-1,0 1 0,-1-1 0,1 0 1,0 1-1,-1 0 0,1-1 0,0 1 1,-1 0-1,1 0 0,-1 0 0,1 1 1,0-1-1,-1 1 0,1-1 0,0 1 1,-1 0-1,1-1 0,0 1 0,0 0 1,-1 1-1,1-1 0,0 0 0,0 1 1,1-1-1,-5 4 0,-4 10 89,0 0-1,1 0 1,1 1 0,0 0-1,1 0 1,1 1 0,0 0-1,1 0 1,1 1-1,1-1 1,0 1 0,2 0-1,0-1 1,1 25 0,0-41-104,0 1 1,0 0-1,0 0 0,0 0 1,0 0-1,0 0 0,1-1 1,-1 1-1,1 0 1,-1 0-1,1 0 0,-1-1 1,1 1-1,0 0 0,0-1 1,0 1-1,0-1 1,0 1-1,0-1 0,1 1 1,-1-1-1,0 0 0,1 0 1,-1 1-1,1-1 1,-1 0-1,1 0 0,0-1 1,-1 1-1,1 0 1,0 0-1,0-1 0,-1 1 1,1-1-1,0 0 0,0 1 1,0-1-1,0 0 1,0 0-1,-1 0 0,1 0 1,0-1-1,0 1 0,2-1 1,2-1 142,0 0 1,1 0-1,-1-1 0,0 1 1,-1-2-1,1 1 0,0 0 1,-1-1-1,0 0 1,0-1-1,6-6 0,2-4 131,-1 0 1,0-1-1,-2-1 0,0 0 0,14-33 0,-20 40-166,0-1 0,0-1 0,-2 1 0,1 0 0,-1-1 0,-1 1 0,0-1 0,-1 0-1,0 1 1,-1-1 0,-2-12 0,3 21-118,-1 1-1,0-1 1,1 1-1,-1-1 1,-1 1 0,1 0-1,0 0 1,0-1 0,-1 1-1,1 0 1,-1 0-1,0 0 1,0 1 0,0-1-1,0 0 1,0 1-1,0-1 1,0 1 0,0 0-1,0-1 1,-1 1-1,1 0 1,0 0 0,-5 0-1,5 0-33,1 1-1,-1 0 0,0-1 1,0 1-1,0 0 1,0 0-1,0 1 0,1-1 1,-1 0-1,0 1 0,0-1 1,0 1-1,1-1 1,-1 1-1,0 0 0,1 0 1,-1 0-1,0 0 0,1 0 1,-1 0-1,1 0 1,0 0-1,-1 0 0,1 1 1,0-1-1,0 1 0,0-1 1,0 1-1,0-1 1,0 1-1,0 0 0,0 0 1,0 1-1,-1 4-444,0 0 0,0-1-1,1 1 1,0 0 0,0 13 0,1-18 16,0 1 0,0 0 1,1 0-1,-1 0 0,1 0 0,-1-1 1,1 1-1,0 0 0,0-1 0,0 1 1,0 0-1,1-1 0,-1 0 0,1 1 1,0-1-1,2 3 0,15 8-6617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12236,'0'0'15246,"60"5"-15054,-37-19-128,2-2-480,5-5-1826,-5 0-1826,1 3-3715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15022,'0'0'9230,"12"-9"-7820,-8 6-1321,3-4 100,1 1-1,0 0 0,0 1 0,0 0 1,1 0-1,0 1 0,0 0 0,0 0 1,1 1-1,-1 0 0,16-2 1,-22 5-177,1-1 1,0 1 0,0 0 0,0 0-1,0 1 1,0-1 0,0 1 0,-1 0-1,1 0 1,0 0 0,5 2 0,-8-2-9,0 0 0,0 0 1,0 0-1,-1 0 0,1 1 1,0-1-1,0 0 0,-1 0 1,1 1-1,0-1 0,-1 1 1,1-1-1,-1 0 0,0 1 1,1-1-1,-1 1 0,0-1 0,0 1 1,0-1-1,0 1 0,0-1 1,0 0-1,-1 1 0,1-1 1,0 1-1,-1-1 0,1 1 1,-1-1-1,0 0 0,1 1 1,-1-1-1,0 0 0,0 0 0,-1 2 1,-5 9 36,-2 0 0,1 0 0,-2-1 0,1 0 0,-2-1 0,1 0 0,-24 16 0,-20 21 202,81-44-270,-10-4-38,0 2 0,0 0-1,-1 0 1,1 2-1,0 0 1,19 6 0,-32-7 52,0 0 0,0 0 0,0 0 1,0 0-1,0 0 0,0 1 0,-1 0 1,1 0-1,-1 0 0,0 0 0,0 0 1,0 1-1,0-1 0,-1 1 0,1 0 1,-1 0-1,0 0 0,0 0 0,0 0 1,-1 0-1,1 1 0,-1-1 0,0 0 1,0 1-1,-1-1 0,1 1 0,-1-1 1,-1 6-1,2-6 92,-1 0 0,0 0 0,-1 0 0,1 0 0,-1 0 0,0-1 1,0 1-1,0 0 0,0 0 0,-1 0 0,1-1 0,-1 1 0,0-1 0,0 0 0,0 1 1,-1-1-1,1 0 0,-1 0 0,1 0 0,-1-1 0,0 1 0,0-1 0,-1 1 0,1-1 0,0 0 1,-1 0-1,1 0 0,-1-1 0,0 1 0,0-1 0,1 0 0,-7 1 0,6-1-110,-1 0 1,1 0-1,-1 0 0,1-1 0,-1 1 0,1-1 0,-1 0 0,1 0 0,-1-1 0,1 1 0,0-1 1,-8-2-1,10 2-227,0-1 1,1 1 0,-1 0 0,0-1 0,0 1-1,1-1 1,-1 0 0,1 1 0,-1-1-1,1 0 1,0 0 0,0 0 0,0 0 0,0 0-1,0 0 1,0 0 0,1-1 0,-1 1-1,1 0 1,-1 0 0,1-1 0,0 1 0,0 0-1,0 0 1,0-5 0,3-23-5140,8-2-2637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18129,'0'0'6433,"-8"12"-6289,1-2-142,1 0 0,1 0-1,-1 0 1,2 1 0,0 0 0,0-1-1,1 2 1,0-1 0,1 0 0,0 1 0,0 11-1,2-21 5,-1 12-16,0 0 0,2 0-1,0-1 1,4 24-1,-5-34 41,1 1 0,0-1 0,0 0 1,1 0-1,-1 0 0,1 0 0,-1 0 0,1 0 0,0-1 0,0 1 0,0 0 0,0-1 1,1 1-1,-1-1 0,1 0 0,-1 0 0,1 0 0,0 0 0,0 0 0,0-1 1,0 1-1,0-1 0,0 0 0,0 0 0,4 1 0,2-1 171,1 0-1,-1 0 1,0-1 0,1 0-1,-1 0 1,0-1-1,14-4 1,-20 5-110,0 0 0,-1-1 0,1 0 0,0 1 0,-1-1 0,1 0 0,-1 0 0,1 0 0,-1-1 0,0 1 0,1-1 0,-1 1 0,0-1 0,0 0 0,0 0 0,0 0 0,0 0 0,-1 0 0,1 0 0,-1 0 0,1 0 0,-1-1 0,0 1 0,0-1 0,0 1 0,0-1 0,0 1 0,0-1 0,0-5 0,-2 8-61,0-1-1,1 0 1,-1 0 0,0 0-1,0 0 1,0 1 0,0-1-1,0 0 1,0 1 0,0-1-1,0 0 1,0 1 0,0 0-1,0-1 1,0 1 0,0 0-1,0-1 1,0 1 0,-1 0-1,1 0 1,0 0 0,0 0-1,0 0 1,0 0 0,-3 1-1,-35 1 470,31 0-596,0 0-1,-1 0 0,1 1 1,0 1-1,-13 7 1,18-10 7,0 1 1,-1 0 0,1 0 0,0 0 0,0 1-1,0-1 1,1 1 0,-1-1 0,1 1 0,-1 0 0,1 0-1,0 0 1,0 1 0,0-1 0,-1 4 0,14-8-6413,11-11 475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19 115 10922,'0'0'4655,"-4"-10"-2423,-9-31-465,12 39-1684,1 1 0,0-1 1,0 0-1,0 1 0,0-1 0,0 1 0,0-1 1,1 0-1,-1 1 0,0-1 0,1 1 1,-1-1-1,1 1 0,0-1 0,-1 1 0,1-1 1,0 1-1,0 0 0,0-1 0,0 1 0,0 0 1,0 0-1,0 0 0,1 0 0,-1 0 1,0 0-1,1 0 0,-1 0 0,3-1 0,41-14 856,-44 16-894,4-1 46,0-1 0,0 1 0,-1 0 0,1 1-1,0-1 1,0 1 0,0 0 0,0 0-1,-1 1 1,1-1 0,8 3 0,-11-2-80,0 1 0,0-1 1,0 0-1,0 1 0,-1-1 0,1 1 1,0 0-1,-1-1 0,1 1 1,-1 0-1,1 0 0,-1 0 1,0 0-1,0 0 0,0 0 1,0 1-1,0-1 0,-1 0 1,1 0-1,-1 1 0,1-1 0,-1 0 1,0 1-1,0 4 0,-1 10 24,0-1-1,-1 1 0,0-1 1,-2 1-1,0-1 1,-1 0-1,0 0 0,-1-1 1,-16 29-1,10-21 1,2 1 0,-15 50 0,25-72-17,-1-1 1,1 0-1,-1 1 1,1-1-1,-1 1 1,1-1-1,0 1 1,0-1-1,0 1 1,0-1-1,0 1 1,0-1-1,0 0 1,0 1-1,1-1 0,-1 1 1,0-1-1,1 1 1,-1-1-1,1 0 1,0 1-1,-1-1 1,1 0-1,0 1 1,0-1-1,0 0 1,0 0-1,0 0 1,0 0-1,0 0 1,0 0-1,2 1 1,2-1 5,-1 0 0,1 0 0,-1-1 0,1 1 0,-1-1 1,1 0-1,0 0 0,-1-1 0,1 1 0,4-2 0,13-3 32,-1-1-1,0-1 0,0-1 1,33-17-1,76-52-369,-124 73-15,-4 3 18,1-1 0,-1 1 0,1-1-1,-1 1 1,0-1 0,1 0 0,-1 1 0,0-1 0,0-1 0,-1 1 0,1 0 0,0 0 0,-1 0 0,1-1 0,0-2 0,-7-1-3015,-13 1-2130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15503,'0'0'7271,"51"-15"-6214,-12 4-577,7 0-448,4-1 0,-4 3-1153,-7 1-1666,-6 1-2658,-4 0-5413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7847,'0'0'6524,"-9"6"-4720,8-6-1813,-8 6 592,0 1 0,1-1 0,-15 15-1,22-19-504,-1-1-1,0 1 1,1-1-1,-1 1 0,1 0 1,-1 0-1,1 0 1,0 0-1,0 0 0,0 0 1,0 0-1,0 0 1,0 0-1,1 0 1,-1 1-1,1-1 0,-1 0 1,1 1-1,0-1 1,0 0-1,0 0 0,0 1 1,0-1-1,1 0 1,-1 1-1,1-1 0,-1 0 1,1 0-1,0 0 1,0 1-1,1 1 1,0-2-60,0-1 1,0 1 0,0 0 0,0-1-1,0 1 1,0-1 0,0 0 0,1 1-1,-1-1 1,0 0 0,1-1 0,-1 1-1,1 0 1,0-1 0,-1 1 0,1-1-1,-1 0 1,1 0 0,-1 0 0,1 0-1,0 0 1,-1-1 0,1 1 0,-1-1-1,5-1 1,-2 1 73,1-1-1,-1 0 1,1 0-1,-1 0 1,0-1-1,0 0 1,0 0 0,0 0-1,-1-1 1,8-6-1,-10 7 32,1 0 0,0-1 0,-1 1-1,0-1 1,0 0 0,0 0 0,0 1 0,-1-1-1,0 0 1,1 0 0,-1-1 0,-1 1-1,1 0 1,-1 0 0,1 0 0,-1-1 0,-1-5-1,1 9-91,-1 0 1,1 1-1,0-1 0,-1 0 0,1 1 0,-1-1 0,1 0 0,-1 1 0,1-1 0,-1 1 0,1-1 0,-1 1 1,1-1-1,-1 1 0,0-1 0,1 1 0,-1 0 0,0-1 0,0 1 0,1 0 0,-1 0 0,0 0 0,0-1 0,1 1 1,-1 0-1,0 0 0,0 0 0,1 0 0,-1 0 0,0 0 0,0 0 0,0 1 0,1-1 0,-1 0 0,0 0 1,0 1-1,1-1 0,-1 0 0,0 1 0,1-1 0,-1 0 0,0 1 0,1-1 0,-1 1 0,1-1 0,-1 1 1,1 0-1,-1-1 0,1 1 0,-1 1 0,-4 5-25,1 1-1,1-1 1,-1 1 0,2 0-1,-1 1 1,1-1 0,0 0 0,-1 15-1,2-21-5,1 0-1,-1 0 0,1 0 1,0 0-1,0 1 1,0-1-1,0 0 0,0 0 1,1 0-1,-1 0 1,0 0-1,1 0 0,0 0 1,-1 0-1,1 0 0,0 0 1,0 0-1,0 0 1,0-1-1,1 1 0,-1 0 1,0-1-1,1 1 0,-1-1 1,1 1-1,0-1 1,-1 0-1,1 1 0,0-1 1,0 0-1,0 0 1,0 0-1,0-1 0,0 1 1,0 0-1,0-1 0,0 1 1,0-1-1,3 0 1,0 0-201,0 0 1,0 0 0,0-1-1,0 0 1,0 0 0,0 0-1,0-1 1,-1 0 0,1 0 0,0 0-1,-1 0 1,0-1 0,1 1-1,6-7 1,-6 5-890,-1-1 0,1 1 0,-1-1 0,0 0 0,0 0 0,-1 0 0,1-1 0,-1 1 0,0-1 0,-1 0 0,4-10 0,3-16-6971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15439,'0'0'5060,"-8"11"-3122,3-1-1687,0-1 0,0 1 0,1 0 0,0 0 0,1 1 0,0-1 0,1 1-1,0-1 1,0 1 0,1 0 0,1 0 0,0 0 0,0 0 0,1-1 0,3 12 0,-2-13-209,0-1 1,1 1-1,0-1 1,0 1-1,1-1 1,0 0-1,1-1 1,0 1-1,8 9 1,-10-13-34,0-1 0,0 1 0,1-1-1,-1 0 1,1 0 0,0-1 0,0 1 0,0-1 0,0 0 0,0 0 0,0 0 0,1 0 0,-1-1 0,1 1-1,-1-1 1,1 0 0,-1-1 0,1 1 0,7-1 0,-10 0-16,0-1 0,0 1 1,0 0-1,-1-1 0,1 1 0,0-1 0,0 0 1,-1 1-1,1-1 0,0 0 0,-1 0 0,1 0 1,-1 0-1,1-1 0,-1 1 0,0 0 0,0-1 1,1 1-1,-1-1 0,0 1 0,0-1 0,0 1 1,1-3-1,12-47-311,-2 9 169,-12 82 255,1-20-30,-1-5-38,1 44 80,-1-57-124,0 0-1,0 1 1,1-1-1,-1 0 1,0 1-1,1-1 1,0 0-1,-1 0 1,1 0-1,0 0 1,0 1-1,1-1 1,-1 0-1,0-1 1,1 1-1,-1 0 1,1 0-1,-1-1 1,3 3-1,-3-4-250,0 0 0,0 1-1,0-1 1,0 0 0,0 0-1,0 0 1,0 0 0,0 0 0,0 0-1,0 0 1,0 0 0,0 0-1,0-1 1,0 1 0,0 0 0,0-1-1,0 1 1,0 0 0,0-1-1,-1 1 1,1-1 0,0 0 0,0 1-1,0-1 1,-1 0 0,1 1-1,0-1 1,-1 0 0,1 0 0,-1 1-1,1-1 1,-1 0 0,1 0-1,-1 0 1,1 0 0,-1 0 0,0 0-1,0 0 1,1 0 0,-1 0-1,0 0 1,0 0 0,0 0 0,0 0-1,0-1 1,5-22-9256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16720,'0'0'5797,"-15"45"-4355,15-10-1,0 6-352,0 4-480,9 1-289,4-2-224,3-1-32,-4-5-32,6-4-32,-4-5-576,-4-5-770,-1-7-1152,0-8-577,-2-8-1537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15214,'0'0'4773,"10"3"-3289,-6-1-1353,6 2-48,0 0 1,0-1 0,0 0 0,0-1-1,1 0 1,-1-1 0,1 0-1,-1 0 1,1-1 0,13-2 0,-22 2-72,-1-1 0,0 1 0,0 0 0,0-1 0,0 1 0,0-1 0,0 1 0,0-1 0,0 0 0,0 0 0,0 1 0,-1-1 0,1 0 0,0 0 0,0 0 0,-1 0 0,1 0 0,0 0 0,-1 0 0,1 0 0,-1 0 0,1 0 0,-1 0 0,0 0 0,1 0 0,-1 0 0,0 0 0,0 0 0,0-1 0,0 1 0,0 0 0,0 0 0,0 0 0,0 0 0,0 0 0,-1-1 0,1 1 0,0 0 0,-1 0 0,0-2 0,0 1 38,-1-1 0,1 1 0,0-1 1,-1 1-1,1 0 0,-1 0 0,0 0 0,1 0 1,-1 0-1,0 0 0,0 0 0,-1 0 0,1 1 0,0-1 1,-1 1-1,-2-2 0,3 3-47,-1-1 0,1 0 1,-1 0-1,0 1 0,1 0 1,-1-1-1,0 1 0,1 0 0,-1 0 1,0 1-1,1-1 0,-1 0 1,0 1-1,1 0 0,-1-1 0,1 1 1,-1 0-1,1 0 0,-1 1 0,-3 2 1,3-1 7,0 0-1,0 0 1,0 0 0,0 1 0,0-1-1,1 1 1,0-1 0,0 1 0,0 0-1,0 0 1,-1 8 0,-1 3 252,0 1 0,2 0 1,0-1-1,1 1 0,1 31 1,0-45-254,0 0 0,1 0 1,-1-1-1,0 1 0,0 0 1,1-1-1,-1 1 0,1 0 1,-1-1-1,1 1 0,0 0 1,0-1-1,0 1 0,0-1 1,0 1-1,0-1 0,0 0 1,0 1-1,0-1 1,1 0-1,-1 0 0,1 0 1,-1 0-1,1 0 0,-1 0 1,1 0-1,-1-1 0,1 1 1,0-1-1,-1 1 0,1-1 1,0 1-1,-1-1 0,1 0 1,0 0-1,0 0 0,-1 0 1,1 0-1,0 0 0,2-1 1,2 0 11,0 0 1,0-1 0,0 1-1,0-1 1,-1-1-1,1 1 1,-1-1-1,1 0 1,-1 0 0,8-7-1,6-9 8,0-1 0,-2 0-1,15-24 1,22-25 54,-54 68-79,0 1-1,0 0 1,0 0-1,0-1 1,1 1-1,-1 0 1,0-1-1,0 1 1,1 0 0,-1 0-1,0-1 1,0 1-1,1 0 1,-1 0-1,0 0 1,1-1-1,-1 1 1,0 0 0,1 0-1,-1 0 1,0 0-1,1 0 1,-1 0-1,0 0 1,1-1-1,-1 1 1,1 0-1,-1 0 1,0 0 0,1 1-1,-1-1 1,0 0-1,1 0 1,-1 0-1,0 0 1,1 0-1,4 15 238,-4 33 322,-1-39-395,0-4-53,0 0 0,0-1 0,0 1 0,1-1 0,-1 1 0,1-1 0,1 1 0,-1-1 0,3 6 0,-3-9-87,-1 0 1,1-1-1,-1 1 0,1 0 1,-1-1-1,1 1 1,-1-1-1,1 1 1,0-1-1,-1 1 0,1-1 1,0 1-1,-1-1 1,1 1-1,0-1 1,0 0-1,0 0 1,-1 1-1,1-1 0,0 0 1,0 0-1,1 0 1,0 0 7,0-1 1,0 1 0,1-1 0,-1 1-1,0-1 1,0 0 0,0 0-1,0 0 1,0 0 0,0 0 0,-1-1-1,4-1 1,7-8 43,0-1 0,0 0-1,-1-1 1,-1 0 0,11-18 0,27-31-102,-41 60-313,-4 13 166,-3 24 106,0-27 61,-1 26-32,0-23-66,0 1 0,1-1 1,0 1-1,1-1 0,0 0 1,1 0-1,5 18 0,-6-27-423,2 4-1030,0-5-3372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3 243 7399,'-2'4'14198,"25"-22"-10490,36-32-2946,-9 0-108,58-76 0,-102 123-354,-6 16-181,-8 33-136,3-22 53,3-11-29,0-1 1,1 1-1,1-1 1,0 1-1,1 0 0,0-1 1,1 1-1,0-1 1,1 1-1,0-1 0,1 0 1,6 12-1,-8-19-109,13 25-3192,-11-9-5823,-4-16 2561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3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50 100 6022,'0'0'1676,"-8"1"-283,-34 4 3892,67 7-2450,-16-8-2744,0 0-1,0 0 1,0-1 0,1 0 0,-1-1-1,1 0 1,0-1 0,-1 0 0,1 0-1,0-1 1,0 0 0,-1-1 0,1 0-1,0 0 1,-1-1 0,1 0 0,-1-1 0,1 0-1,-1-1 1,0 0 0,10-6 0,66-35-779,-31 10-3392,-11 3-2384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3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12460,'0'0'6310,"71"-33"-5349,-31 15 0,10-4-385,5-1-224,3 0-191,-3 1-97,0 4-128,-9 4-1154,-2 2-992,-10 2-2786,-6 1-2660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4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4292,'0'0'2253,"8"-2"-2541,57-21 2419,-44 15-1213,-1 0 0,2 1-1,34-6 1,388-71 1306,-291 49-1708,188-19 1,-323 53-464,-11 1-31,-1 0 0,1 0 0,0 0-1,0-1 1,0 0 0,-1-1 0,1 1 0,0-1-1,-1-1 1,0 1 0,9-5 0,-15 6-24,0 1 1,0-1 0,0 1 0,0 0-1,0-1 1,0 1 0,0-1-1,0 1 1,-1 0 0,1-1 0,0 1-1,0 0 1,0-1 0,-1 1-1,1 0 1,0-1 0,0 1-1,-1 0 1,1-1 0,0 1 0,-1 0-1,1 0 1,0-1 0,-1 1-1,1 0 1,-1 0 0,1 0 0,0-1-1,-1 1 1,1 0 0,-1 0-1,1 0 1,0 0 0,-1 0-1,1 0 1,-1 0 0,1 0 0,0 0-1,-1 0 1,1 0 0,-1 0-1,1 0 1,0 1 0,-1-1 0,0 0-124,1 0 0,-1 0 0,1 0 0,0 0 0,-1 0 1,1 0-1,-1 0 0,1 0 0,0 0 0,-1 1 1,1-1-1,-1 0 0,1 0 0,0 0 0,-1 1 0,1-1 1,0 0-1,-1 0 0,1 1 0,0-1 0,0 0 1,-1 1-1,1-1 0,0 0 0,0 1 0,-1-1 1,1 0-1,0 1 0,0-1 0,0 1 0,0-1 0,0 0 1,0 1-1,-1-1 0,1 1 0,0-1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56 105 5669,'0'0'1597,"-8"2"-492,-2-1-643,-28 3 2663,38-5-3031,0 1 1,0-1-1,0 1 0,0 0 1,1-1-1,-1 1 0,0-1 0,0 1 1,0 0-1,1-1 0,-1 1 1,0 0-1,0-1 0,1 1 1,-1 0-1,0-1 0,1 1 1,-1 0-1,0 0 0,1-1 1,-1 1-1,0 0 0,1 0 0,-1 0 1,0 0-1,1-1 0,-1 1 1,1 0-1,0 0 0,17 0 180,0 2-1,0-1 1,0 2-1,30 9 1,-24-6-154,45 5-1,-23-9 172,-1-1-1,1-3 0,67-12 1,134-39 477,-151 29-641,161-19 0,-241 43-125,23-4 188,-39 4-158,-41 1-4879,31-1 1558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0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10732 143 10154,'-9'-3'955,"-84"-26"806,57 19-1216,1-1 0,-56-26-1,77 30-636,-1 1-1,0 0 0,0 2 0,-1-1 0,1 2 1,-1 0-1,-19-1 0,-115 4-539,73 2 912,-208-5 1005,-185 2-440,-25 42-810,259-17 26,-1184 10 259,988-38-219,-910-43-127,66-14-406,-339 145 320,889 13-259,11 66 859,270-22-399,14 38 73,407-167-112,1 1-1,1 1 1,0 0-1,1 2 1,-30 29-1,45-40-44,1 1 0,1-1 0,-1 1 0,1 0 0,0 1 0,1-1 0,-1 1 0,1 0 0,1-1 0,-4 15 0,5-17-13,0 1 0,1 0 0,0 0 0,0 0-1,0 0 1,1 0 0,0 0 0,0-1 0,0 1 0,0 0 0,1-1-1,0 1 1,0 0 0,0-1 0,0 0 0,1 0 0,0 0 0,3 4 0,6 6-7,0-1 1,2-1 0,-1 0-1,1-1 1,1-1 0,0 0-1,0 0 1,1-2 0,0 0-1,1-1 1,24 7 0,24 5-81,110 16 0,-173-35 94,316 44 24,395 3 1,326-53 66,-343-4-62,1087 60-28,-1755-49 0,1757 36-423,-1747-37 424,332 6 148,333-1 0,-2-42-132,221-83-63,-14-74 135,-782 160-86,-2-6-1,-1-5 1,223-118 0,-324 150 2,0-1 0,-1-1 1,0-1-1,-2-1 0,0 0 1,22-27-1,-36 37-7,0 0 1,0 0-1,-1-1 1,0 1-1,0-1 1,0 0-1,-1 0 0,-1 0 1,4-17-1,-5 19 7,-1 1 0,0-1 0,0 0 0,0 0 0,-1 0 0,0 1 0,0-1 0,-1 0 0,1 1 0,-1-1 0,0 1 0,-1-1 0,1 1 0,-1 0 0,0 0 0,-4-5 0,-2 1-31,1 0-1,-1 0 1,-1 1-1,0 0 1,0 1-1,0 0 1,-1 0-1,0 1 1,0 1-1,-1 0 1,1 0-1,-1 1 1,-15-3-1,-25-4-1250,-94-9 1,138 19 1083,-158-13-4494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0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2680 496 10634,'0'0'-32,"7"-8"5,18-19 113,0-1-1,38-61 1,4-43-365,-61 118 64,-1-1 0,0 0 1,-1 0-1,-1 0 0,0 0 0,-1 0 1,0-23-1,-2 35 227,-1 0 0,1 0 1,-1 0-1,0 0 0,0 0 0,0 0 1,0 0-1,-1 0 0,1 1 0,-1-1 0,0 1 1,1-1-1,-1 1 0,0-1 0,0 1 1,-1 0-1,1 0 0,0 0 0,-1 0 0,1 1 1,-1-1-1,0 1 0,1-1 0,-1 1 1,0 0-1,0 0 0,0 0 0,0 1 0,0-1 1,0 0-1,-4 1 0,-14-3 218,0 1 0,0 2 0,-30 1 0,38 0-158,-53 6 461,1 4 1,1 2 0,-91 30-1,-33 8 915,-380 26-767,173-32-168,299-29-436,0 5 0,-99 34 0,102-22 208,1 4 0,-121 69 1,174-84-173,1 2 1,1 2 0,2 1 0,0 2 0,2 2 0,1 0 0,-45 59 0,66-73-108,0-1 0,1 2 1,0-1-1,2 2 0,0-1 0,1 1 0,1 0 1,1 0-1,0 1 0,2 0 0,0-1 0,0 31 1,4-38-10,-1 1 0,2-1 0,0 0 0,0-1 0,1 1 0,0 0 0,1-1 0,1 1 0,-1-1 0,2-1 0,0 1 0,0-1 0,1 0 1,0 0-1,0 0 0,1-1 0,1-1 0,-1 1 0,2-1 0,-1-1 0,18 12 0,0-5 5,0-1 1,1 0-1,0-3 1,1 0-1,0-1 1,0-2-1,43 4 0,216 6-176,-167-16 146,0-6-1,-1-5 1,0-5-1,-1-6 1,208-63-1,-202 41 72,-2-6 0,132-72 0,-196 88-19,-1-3-1,-2-2 1,-1-2-1,-2-3 1,-2-2 0,46-53-1,-77 73-2,0 0 1,-1-1-1,-2-1 1,20-39-1,-29 47 19,-1 1 0,0-1-1,-1 0 1,-1 0 0,-1-1-1,0 0 1,-2 0 0,1-21 0,-3 33-3,-1 1 0,1-1 1,-1 0-1,0 1 0,-1 0 1,0-1-1,0 1 0,0 0 1,-1 0-1,0 0 1,-1 0-1,1 0 0,-1 1 1,-1 0-1,1 0 0,-1 0 1,0 0-1,-6-5 1,0 3-1,1 0 1,-1 1 0,0 1 0,-1-1 0,0 2 0,0 0 0,0 0 0,0 1 0,-25-4 0,-1 1-53,0 2 1,0 2 0,0 1 0,-1 3 0,1 0 0,-50 10 0,16 3-1525,1 3 1,-91 34 0,98-30-2541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10474,'0'0'9118,"11"-6"-7768,10-6-1098,-1-2 0,0-1 0,-1 0 0,-1-1 0,0-1 0,25-31 0,0-7 775,44-74-1,-90 166-353,-27 59-581,22-75-165,0 1 1,1 0 0,1 0 0,1 0 0,1 1 0,2 0-1,-1 44 1,3-67 14,0 1 0,0-1-1,0 1 1,0-1 0,0 1 0,0-1-1,1 1 1,-1-1 0,0 1 0,0-1-1,1 1 1,-1-1 0,0 0-1,0 1 1,1-1 0,-1 1 0,1-1-1,-1 0 1,0 1 0,1-1 0,-1 0-1,1 0 1,-1 1 0,1-1 0,-1 0-1,0 0 1,1 0 0,-1 1-1,1-1 1,-1 0 0,1 0 0,-1 0-1,1 0 1,-1 0 0,1 0 0,0 0-1,-1 0 1,1 0 0,-1 0-1,1 0 1,-1 0 0,1-1 0,-1 1-1,0 0 1,1 0 0,-1 0 0,2-1-1,21-13-2840,5-14-3005,0-9-3374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14189,'0'0'6246,"0"64"-5157,-5-34-160,-2 4-384,-4-2-193,0-2-128,3-1-160,-1-5 0,3-6-32,1-7-128,0-4-1249,-1-7-1153,3 0-2627,-8-16-5029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15791,'0'0'7463,"56"56"-5669,-24-41-129,3 0-800,4-4-577,4 0-224,1-6-160,-5-1-1601,-5-4-1923,-6 0-4676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79 102 10730,'0'0'1634,"1"-8"1222,0 4-2762,3-35 4475,-4 38-4478,0 0 0,-1 0 0,1 0 0,0 0 1,0 0-1,-1 1 0,1-1 0,0 0 0,-1 0 0,1 0 1,-1 1-1,1-1 0,-1 0 0,0 1 0,1-1 0,-1 0 0,0 1 1,1-1-1,-1 1 0,0-1 0,0 1 0,1-1 0,-1 1 1,0-1-1,0 1 0,0 0 0,0 0 0,0-1 0,1 1 1,-1 0-1,0 0 0,0 0 0,0 0 0,0 0 0,0 0 1,0 0-1,0 0 0,0 1 0,1-1 0,-1 0 0,0 0 0,0 1 1,0-1-1,0 0 0,-1 2 0,-1 0-66,0 0 0,0 0-1,0 0 1,0 1 0,0-1 0,0 1 0,1 0-1,-1-1 1,1 1 0,0 1 0,0-1-1,0 0 1,0 0 0,0 1 0,1-1 0,0 1-1,-1 0 1,1-1 0,0 5 0,-1-1 37,0-1 1,1 1 0,0 0-1,0-1 1,1 1 0,0 0-1,0-1 1,0 1 0,1 0 0,2 8-1,-2-13-12,1 0-1,-1 0 0,0 0 1,1 0-1,0 0 0,-1 0 1,1-1-1,0 1 0,0 0 0,0-1 1,0 0-1,0 1 0,0-1 1,0 0-1,1 0 0,-1 0 1,0 0-1,1-1 0,-1 1 1,1-1-1,-1 1 0,0-1 1,1 0-1,-1 0 0,1 0 1,-1 0-1,1 0 0,-1-1 1,4 0-1,2 0 159,0 0 0,-1-1 0,1 0 0,0 0 0,-1-1 0,1 0 0,12-8 1,-10 4-111,0 0 0,-1-1 0,0 0 1,-1 0-1,0-1 0,10-13 0,-16 18-55,1 1 0,-1-1 0,1 0 0,-1 0 0,0 0 0,-1 0 0,1 0 0,-1-1 0,1 1 1,-1 0-1,-1-1 0,1 1 0,-1-1 0,1 1 0,-1-1 0,-1 1 0,1-1 0,0 1 0,-3-9 0,2 12-46,0-1 1,0 1-1,1-1 1,-1 1 0,0 0-1,0 0 1,-1-1-1,1 1 1,0 0 0,0 0-1,-1 0 1,1 0-1,0 0 1,-1 1 0,1-1-1,-1 0 1,1 1-1,-1-1 1,1 1-1,-1-1 1,1 1 0,-1 0-1,0 0 1,1-1-1,-1 1 1,1 0 0,-1 0-1,0 1 1,1-1-1,-1 0 1,1 1 0,-1-1-1,-3 2 1,1-1-114,0 0 0,0 0 0,0 1 0,0 0 0,0 0 0,0 0 0,0 0 0,1 1 0,-1 0 0,1-1 0,-5 6 0,5-4-208,0 1 0,1 0-1,0 0 1,0 0 0,0 0-1,0 0 1,1 0-1,-2 7 1,4 17-3818,0-28 3695,-1 0 0,0 0 0,1 0 0,-1 0 0,1 0 0,-1 0 1,1 0-1,0 0 0,-1 0 0,1 0 0,0 0 0,0 0 0,0-1 0,-1 1 1,1 0-1,0-1 0,0 1 0,0 0 0,2 0 0,15 4-9664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6022,'0'0'12620,"46"17"-10538,-9-17-449,9 0-288,9-11-320,0-2-512,2 3-321,-9-2-128,-6 4-64,-12 3-576,-10 4-994,-11 1-1152,-6 0-2467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13645,'0'0'2274,"0"47"769,0-16-865,-10 6-576,1 1-129,4 0-800,-1-3-513,6-6-160,0-8-737,0-8-1377,11-13-1249,-2-1-3396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79 8136,'0'0'2114,"0"-8"90,1 1-1878,-1 2 410,0 0-1,0-1 1,0 1 0,-1 0 0,0-1 0,-1-6-1,1 10-609,1 1-1,-1 0 1,1 0-1,-1 0 1,0 0-1,1 0 0,-1 0 1,0 0-1,0 0 1,1 0-1,-1 1 0,0-1 1,0 0-1,0 0 1,0 1-1,0-1 1,0 0-1,0 1 0,0-1 1,-1 1-1,1 0 1,0-1-1,0 1 0,0 0 1,0 0-1,-1 0 1,1-1-1,0 1 0,0 0 1,0 1-1,-1-1 1,1 0-1,0 0 1,0 0-1,0 1 0,-1-1 1,1 1-1,-2 0 1,1 0-102,-1 1 0,0-1 0,1 1 1,-1 0-1,1 0 0,-1 0 0,1 0 1,0 0-1,0 0 0,0 1 0,0-1 1,0 1-1,1-1 0,-1 1 0,-1 5 1,-18 48 159,16-42-100,-7 41 401,11-51-464,0-1 1,1 1 0,0-1 0,-1 1 0,1 0 0,1-1 0,-1 1 0,0 0-1,1-1 1,0 1 0,0 0 0,3 6 0,-3-9-4,0 0 0,-1-1 0,1 1 1,0 0-1,0 0 0,1-1 0,-1 1 0,0 0 1,0-1-1,0 1 0,0-1 0,0 0 0,1 1 0,-1-1 1,0 0-1,0 0 0,1 1 0,-1-1 0,0 0 0,0 0 1,1-1-1,-1 1 0,0 0 0,0 0 0,1 0 1,-1-1-1,0 1 0,0-1 0,0 1 0,1-1 0,-1 0 1,0 1-1,2-3 0,32-25 469,3-23-376,-32 40 16,1 1-1,1 0 1,-1 0 0,2 1 0,-1 0-1,13-10 1,-20 19-104,0-1-1,1 0 1,-1 1-1,0-1 1,0 1-1,0 0 1,0-1-1,1 1 0,-1 0 1,0 0-1,0-1 1,1 1-1,-1 0 1,0 0-1,0 0 1,1 1-1,-1-1 1,0 0-1,0 0 1,1 1-1,-1-1 1,0 1-1,0-1 0,0 1 1,2 0-1,28 25 25,-2-1-315,-24-23 232,0 0-1,0 0 1,0 0-1,0-1 1,0 0-1,0 0 1,0 0-1,0-1 1,0 1-1,1-1 1,-1 0-1,0-1 1,0 1-1,0-1 1,6-2-1,1-1-768,0-1 0,0-1 0,-1 0 0,17-11 0,10-6-5577,-18 17-318,-10 4 3411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118 143 8360,'0'0'10447,"-8"0"-9230,3 0-1092,0 1 0,-1 0-1,1 0 1,0 1 0,0 0 0,0 0-1,1 0 1,-1 0 0,0 1-1,1 0 1,-1 0 0,1 0-1,0 0 1,0 1 0,0-1 0,1 1-1,-1 0 1,1 0 0,0 1-1,0-1 1,0 1 0,1-1-1,-1 1 1,-2 9 0,4-12-61,1-1 0,-1 0 1,0 1-1,1-1 0,-1 0 1,1 1-1,0-1 0,-1 0 0,1 1 1,0-1-1,0 1 0,0-1 1,0 1-1,0-1 0,0 1 0,0-1 1,0 1-1,1-1 0,-1 0 0,1 1 1,-1-1-1,1 0 0,-1 1 1,1-1-1,0 0 0,1 2 0,-1-2-31,1 0 0,0 0-1,0-1 1,-1 1 0,1 0 0,0-1-1,0 1 1,0-1 0,0 0-1,0 1 1,0-1 0,0 0-1,0 0 1,0 0 0,0-1-1,3 1 1,5-2 7,-1-1-1,1 0 1,0 0-1,-1 0 1,0-1-1,14-9 1,-6 1-12,-2-1 0,1-1-1,-2-1 1,0 0 0,0-1 0,-2-1 0,0 0 0,-1 0 0,0-1 0,-2-1 0,0 1 0,10-32 0,-40 98 335,15-36-215,0 0-1,1 0 1,0 1 0,1-1-1,0 1 1,1 0 0,0 0-1,-1 26 1,4-38-144,0 0 1,1 1-1,-1-1 1,0 0-1,1 0 0,-1 0 1,1 1-1,0-1 1,-1 0-1,1 0 0,0 0 1,-1 0-1,1 0 1,0 0-1,0 0 1,0 0-1,0 0 0,0-1 1,0 1-1,0 0 1,0-1-1,1 1 0,-1-1 1,1 1-1,31 8-509,-32-9 468,-1 0 165,1-1-127,-1 0 0,1-1 0,-1 1 0,1 0 0,-1 0 0,1 0 0,-1-1 0,1 1 0,0 0 0,0 0 0,0 0 1,-1 0-1,1 0 0,0 1 0,0-1 0,0 0 0,0 0 0,1 1 0,-1-1 0,0 0 0,0 1 0,0-1 0,3 0 0,41-13-43,-13 4-128,-30 9 175,1 0 0,-1-1 0,0 1 0,0 0 1,0-1-1,0 1 0,0-1 0,0 0 0,-1 0 0,1 1 1,0-1-1,-1 0 0,0 0 0,1-1 0,-1 1 0,0 0 1,0 0-1,0-1 0,0 1 0,-1 0 0,1-1 0,-1 1 0,1-1 1,-1 1-1,0-1 0,0 1 0,0-1 0,0 1 0,-1-4 1,1 5 12,-1 1 1,0-1-1,1 1 1,-1-1-1,0 0 0,1 1 1,-1-1-1,0 1 1,0 0-1,0-1 1,1 1-1,-1 0 1,0-1-1,0 1 1,0 0-1,0 0 1,1 0-1,-1 0 1,0 0-1,0 0 1,0 0-1,0 0 0,0 0 1,0 0-1,1 0 1,-1 1-1,0-1 1,0 0-1,0 1 1,1-1-1,-1 0 1,0 1-1,0-1 1,1 1-1,-1-1 1,0 1-1,-1 1 1,-26 21 10,25-20-19,0 1-1,0-1 1,0 1 0,1 0-1,-1 0 1,1 0 0,0 0-1,0 1 1,0-1 0,1 1-1,-1-1 1,1 1 0,0-1-1,0 1 1,1 5 0,0-10-8,1 1 0,-1 0-1,1-1 1,-1 1 0,1-1 0,0 1 0,0 0 0,-1-1 0,1 1 0,0-1 0,0 0-1,-1 1 1,1-1 0,0 0 0,0 1 0,0-1 0,0 0 0,0 0 0,-1 0 0,1 0-1,0 0 1,0 0 0,1 0 0,31 0 82,-23-1-53,51-2-78,-40 1 4,0 1 0,38 2 0,-46 5 994,-10-6 345,-1-12-1112,-1 9-320,1-25 188,-2 20-158,0 0 0,0 0 0,1 0 0,1 0 0,-1 0 0,1 0 0,1 0 0,5-12 0,-6 18-78,1 1-1,0 0 1,-1 0 0,1 0 0,0 0-1,0 0 1,0 1 0,0 0-1,0-1 1,0 1 0,-1 0-1,1 0 1,0 0 0,0 1-1,3 0 1,5 0-1058,15-2-2468,6-2-1938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2050,'2'-5'1380,"1"1"0,-1 0 1,1 0-1,-1 0 0,1 0 0,0 0 0,1 0 1,-1 1-1,8-6 0,-6 4-607,1 2-1,1-1 1,-1 1 0,0-1 0,1 2-1,7-3 1,1 1 24,0 1-1,1 0 1,-1 1-1,1 1 1,23 1 0,-37 0-699,1 0 0,0 1 0,-1-1 0,1 1 0,-1-1-1,1 1 1,-1 0 0,1 0 0,-1 0 0,0 0 0,1 1 0,-1-1 0,0 1 0,0-1 0,0 1 0,0 0 0,3 3 0,-5-4-67,1 0-1,0 1 1,0-1-1,-1 0 1,1 0-1,-1 1 1,1-1-1,-1 0 1,0 0-1,0 1 1,1-1-1,-1 0 1,0 1-1,0-1 1,0 1-1,0-1 1,0 0-1,-1 1 1,1-1-1,0 0 1,-1 0-1,1 1 1,-1-1-1,1 0 1,-1 0-1,1 1 1,-1-1-1,0 0 1,0 0-1,0 0 1,0 0-1,1 0 1,-1 0-1,0 0 1,-2 1-1,-68 44 205,71-45-252,0-1 0,0 1-1,0-1 1,0 1 0,0 0 0,0-1 0,0 1 0,1 0 0,-1-1-1,0 1 1,0 0 0,1-1 0,-1 1 0,0-1 0,1 1 0,-1-1-1,0 1 1,1-1 0,-1 1 0,1-1 0,-1 1 0,1-1 0,-1 1-1,1-1 1,-1 0 0,1 1 0,-1-1 0,1 0 0,-1 0 0,1 1-1,0-1 1,-1 0 0,1 0 0,0 0 0,-1 0 0,2 0 0,32 16-113,-29-14 114,32 13-9,-24-12-10,0 2-1,-1 0 1,0 0 0,0 1-1,0 1 1,0 0 0,-1 0-1,-1 1 1,17 15-1,-26-21 33,0-1-1,0 0 0,0 0 0,0 0 0,0 0 0,-1 0 0,1 1 0,0-1 0,-1 0 0,1 1 0,-1-1 0,0 1 0,1-1 1,-1 0-1,0 1 0,0-1 0,0 1 0,0-1 0,0 1 0,0-1 0,0 0 0,0 1 0,-1-1 0,1 1 0,-1 1 0,-1 0 32,0-1-1,0 1 0,0-1 0,0 0 0,0 0 1,0 0-1,0 0 0,0 0 0,-1-1 1,1 1-1,-1-1 0,-2 2 0,-11 3 308,1 0-1,-1-1 1,-23 4-1,36-8-258,-22 4 403,1-2 1,-1 0-1,0-1 1,-27-3-1,52 1-488,-1 0 1,1 1-1,-1-1 1,0 0-1,1 0 0,-1 0 1,1 0-1,-1 0 1,1 0-1,-1 0 0,1 0 1,-1-1-1,1 1 1,-1 0-1,1 0 0,-1 0 1,1-1-1,-1 1 1,1 0-1,-1 0 0,1-1 1,-1 1-1,1 0 1,-1-1-1,1 1 0,0-1 1,-1 1-1,1 0 1,0-1-1,-1 1 0,1-2 1,0 2-77,1-1 0,-1 1 1,1-1-1,-1 1 1,1-1-1,0 1 0,-1-1 1,1 1-1,0 0 1,-1-1-1,1 1 0,0 0 1,-1 0-1,1-1 0,0 1 1,0 0-1,-1 0 1,1 0-1,0 0 0,0 0 1,-1 0-1,1 0 0,1 0 1,9 0-917,30 0-3165,-12-4-2284,5-5-7248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11979,'0'0'9198,"4"10"-8125,11 65 591,-12-50-1139,2 0 1,11 37 0,-15-60-492,0 1 1,0-1 0,0 0 0,0 1-1,0-1 1,0 0 0,1 0-1,-1 0 1,1 0 0,0 0-1,0-1 1,0 1 0,-1 0 0,2-1-1,-1 1 1,0-1 0,0 0-1,0 0 1,0 0 0,1 0-1,2 1 1,-1-1-6,0-1 1,0 0-1,0 1 0,0-1 0,1-1 1,-1 1-1,0-1 0,0 0 1,0 0-1,0 0 0,6-3 0,5-2 5,-1-1 0,0-1 0,-1-1 0,0 0 0,18-15 0,-31 23-36,0 1 0,0 0 0,1-1 0,-1 1-1,0-1 1,0 1 0,1 0 0,-1-1 0,1 1-1,-1 0 1,0 0 0,1-1 0,-1 1 0,1 0-1,-1 0 1,0-1 0,1 1 0,-1 0 0,1 0-1,-1 0 1,1 0 0,-1 0 0,1 0 0,-1 0 0,1 0-1,-1 0 1,1 0 0,-1 0 0,1 0 0,-1 0-1,1 0 1,-1 0 0,0 0 0,1 1 0,-1-1-1,1 0 1,-1 0 0,1 0 0,-1 1 0,0-1-1,1 0 1,-1 1 0,0-1 0,1 0 0,-1 1-1,0-1 1,1 0 0,-1 1 0,0-1 0,0 1 0,1-1-1,-1 1 1,0-1 0,0 0 0,0 1 0,0-1-1,0 1 1,0-1 0,0 1 0,1 0 0,2 45 34,0-6-192,-2-39 86,0 0 0,-1-1 0,1 1 0,0 0 1,-1-1-1,1 1 0,0 0 0,0-1 0,0 1 1,0-1-1,-1 1 0,1-1 0,0 0 0,0 1 0,0-1 1,0 0-1,0 0 0,0 1 0,0-1 0,0 0 0,0 0 1,0 0-1,0 0 0,0 0 0,0-1 0,0 1 0,0 0 1,0 0-1,0-1 0,0 1 0,0 0 0,0-1 1,0 1-1,0-1 0,-1 1 0,1-1 0,0 0 0,1 0 1,30-25-3241,4-20-5745,-19 20 1254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53 155 11147,'0'0'10415,"-8"9"-9556,-2-1-621,6-5-170,1 0 0,-1 0 0,1 0 0,0 0 0,0 1 0,0-1 0,0 1 0,1 0 0,-4 7 0,6-10-66,0-1 1,0 0-1,0 1 0,0-1 0,0 0 0,0 0 0,1 1 0,-1-1 0,0 0 0,0 0 0,0 0 0,1 1 0,-1-1 1,0 0-1,0 0 0,0 0 0,1 0 0,-1 1 0,0-1 0,0 0 0,1 0 0,-1 0 0,0 0 0,0 0 0,1 0 0,-1 0 1,0 0-1,1 0 0,-1 0 0,0 0 0,0 0 0,1 0 0,-1 0 0,0 0 0,1 0 0,-1 0 0,0 0 0,0 0 1,1 0-1,-1 0 0,0 0 0,0-1 0,1 1 0,-1 0 0,0 0 0,1 0 0,16-5 98,16-14-53,-26 15-227,0-1 1,0 1-1,0 1 1,1-1-1,8-2 1,-16 6 168,1 0 0,-1 0 0,1 0 0,-1 0 0,1 1 0,-1-1 0,1 0 0,-1 0 0,0 0 0,1 0 0,-1 0 0,1 1 0,-1-1 0,1 0 0,-1 0 0,1 1 0,-1-1 0,0 0 0,1 1 0,-1-1 0,0 0 0,1 1 0,-1-1 0,0 1 0,0-1 0,1 0 0,-1 1 0,0-1 0,0 1 0,0-1 0,1 1 0,-1-1 0,0 1 0,0-1 0,0 1 0,0-1 0,0 1 0,0-1 0,0 1 0,0 0 0,0 26 58,-1-20-60,1 4 44,0-2-8,0-1-1,0 1 0,1 0 1,0 0-1,0 0 0,1-1 1,3 13-1,-3-19-10,-1 0 0,0 0 0,1 0 0,-1 0 0,1 0 0,0-1 0,0 1 0,-1 0 0,1-1 0,0 1 0,0-1 0,1 1 0,-1-1 0,0 0-1,0 0 1,1 0 0,-1-1 0,0 1 0,1 0 0,-1-1 0,1 1 0,-1-1 0,1 0 0,-1 0 0,1 0 0,-1 0 0,1-1 0,-1 1 0,1 0 0,-1-1 0,4-1 0,3-1 9,-1 1 0,0-1 1,-1 0-1,1-1 0,-1 0 1,1 0-1,-1-1 0,0 0 1,-1 0-1,1-1 0,-1 1 1,0-1-1,-1-1 0,1 1 1,-1-1-1,0 0 0,-1 0 1,0-1-1,0 1 0,0-1 1,3-12-1,1-3 67,-1 0 1,-1-1 0,-1 0-1,-1 1 1,-1-2-1,-1-30 1,-5 50 541,-3 13-436,-6 14-153,10-16-27,0 1 0,0 0 1,1-1-1,0 1 0,1 0 1,-1 0-1,1 0 1,0 0-1,1 0 0,0 0 1,0 0-1,0 0 0,1-1 1,0 1-1,0-1 1,1 1-1,0-1 0,0 0 1,0 0-1,1 0 0,0 0 1,0 0-1,0-1 1,1 0-1,5 5 0,2 2-14,25 31 14,-34-40-14,-1 0 1,0 0 0,0 0-1,0 0 1,0 0 0,-1 1-1,0-1 1,1 1 0,-1-1-1,0 1 1,0 7 0,-27-21-621,-21-17 33,1-2 0,-69-57 0,115 86 625,0 0 0,0 0 1,-1 0-1,1 0 1,0 0-1,0 0 0,0-1 1,-1 1-1,1 0 0,0 0 1,0 0-1,0-1 0,-1 1 1,1 0-1,0 0 1,0 0-1,0-1 0,0 1 1,0 0-1,0 0 0,0-1 1,-1 1-1,1 0 1,0-1-1,0 1 0,0 0 1,0 0-1,0-1 0,0 1 1,0 0-1,0 0 0,0-1 1,1 1-1,-1 0 1,0 0-1,0-1 0,0 1 1,0 0-1,0 0 0,0-1 1,0 1-1,1 0 0,-1 0 1,0-1-1,0 1 0,18-5 615,33 5-582,-40 0 153,76 4-30,7 0-2658,-32-8-6173,-28-4-3961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137 179 4516,'11'-34'9382,"-14"5"-4105,2 27-5154,0 0-1,0 0 0,0 1 0,0-1 1,-1 0-1,1 1 0,0-1 0,-1 1 1,0 0-1,1 0 0,-1-1 0,0 1 1,1 0-1,-1 0 0,0 0 0,0 1 1,0-1-1,0 0 0,0 1 0,0-1 1,0 1-1,0 0 0,0 0 0,0 0 1,0 0-1,0 0 0,0 0 0,0 0 1,-3 1-1,1 0-103,-1 0 1,1 1-1,0 0 0,0-1 1,0 1-1,0 0 0,1 1 1,-1-1-1,1 1 0,-1-1 0,1 1 1,0 0-1,0 1 0,0-1 1,0 0-1,0 1 0,1 0 1,0-1-1,0 1 0,-4 8 1,3-6 4,1 1 1,-1-1 0,1 0 0,0 1 0,0 0-1,1-1 1,0 1 0,0 0 0,1 0 0,-1-1-1,1 1 1,1 0 0,1 7 0,-2-12-18,1-1 0,0 1 0,0-1 0,0 0 1,0 1-1,0-1 0,0 0 0,0 0 0,0 0 0,0 0 1,1 0-1,-1 0 0,0 0 0,1 0 0,-1 0 1,1-1-1,-1 1 0,1 0 0,-1-1 0,1 0 0,-1 1 1,1-1-1,-1 0 0,1 0 0,0 1 0,-1-1 1,1-1-1,0 1 0,-1 0 0,1 0 0,-1 0 0,2-1 1,5-1 44,-1 1 0,1-1 0,-1 0 0,0-1 0,12-5 1,0-4-7,-1 0 0,-1-1 1,0-1-1,-1 0 1,0-1-1,-1-1 0,-1-1 1,0 0-1,-2 0 1,0-2-1,-1 1 0,16-37 1,-22 36-5,-12 27-130,-14 31 176,13-23-78,2 0 0,0 0 0,0 1-1,2 0 1,0 1 0,1-1-1,1 0 1,0 1 0,2 0 0,1 26-1,0-41-101,0 0 0,-1 0-1,2-1 1,-1 1 0,0 0 0,0-1-1,1 1 1,0-1 0,-1 1 0,1-1 0,0 0-1,0 0 1,0 0 0,0 0 0,1 0-1,-1 0 1,0-1 0,1 1 0,0-1-1,-1 1 1,1-1 0,0 0 0,3 1-1,-1-1-444,-1 0-1,0 0 1,1 0-1,-1-1 1,1 1-1,-1-1 1,1 0-1,-1-1 1,1 1-1,-1-1 1,1 0-1,-1 0 1,1 0-1,5-3 1,15-14-5309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132 145 13389,'0'0'3133,"-10"6"-709,-2 1-1979,1 0 1,0 1-1,1 1 1,0 0-1,-12 13 1,17-17-235,1 0 1,-1 1-1,1-1 1,0 1-1,1 0 1,0 0-1,0 1 1,0-1-1,0 0 1,1 1-1,0 0 1,1-1-1,-1 1 1,1 9-1,1-15-206,0 0 0,0 0 0,0 0 0,0 0 0,0 0 0,1 0-1,-1 0 1,1 0 0,-1 0 0,1 0 0,-1 0 0,1 0 0,-1 0-1,1 0 1,0 0 0,-1 0 0,1 0 0,0-1 0,0 1 0,0 0-1,0-1 1,0 1 0,-1 0 0,1-1 0,0 1 0,2 0-1,1 0 0,0 0 0,0 0 0,0 0 0,1 0 0,-1 0 0,0-1 0,6 0 0,-1 0-214,0 0 0,0-1 0,0-1 0,0 1 0,0-1 0,14-6 0,-13 3 26,-1-1 0,0 0 1,-1-1-1,1 0 0,-1 0 1,-1-1-1,0 0 0,0 0 1,11-17-1,-17 24 270,0 5 43,0 0 1,-1 0 0,0 0 0,1 0 0,-1 0-1,-1 0 1,0 7 0,0-1 54,1-8-131,0 0 1,-1 0-1,1 1 1,0-1-1,1 0 1,-1 0-1,0 1 1,1-1-1,-1 0 0,1 0 1,-1 0-1,1 0 1,0 0-1,0 0 1,0 0-1,0 0 1,1 0-1,0 2 0,1-3-5,0 0-1,0 1 0,0-1 0,0-1 0,0 1 0,0 0 0,0-1 1,0 1-1,0-1 0,0 0 0,0 0 0,6-1 0,7-1-43,-2-1-1,1 0 1,0-1 0,-1 0-1,1-2 1,-1 1 0,0-2-1,17-10 1,47-20-1227,-78 37 1226,0 0 1,0 0-1,1 0 1,-1-1-1,0 1 1,1 0-1,-1 0 1,1 0-1,-1 0 1,0 0-1,1 0 0,-1 0 1,0 0-1,1 0 1,-1 0-1,0 0 1,1 0-1,-1 0 1,0 0-1,1 0 1,-1 1-1,1-1 1,-1 0-1,0 0 1,0 0-1,1 0 1,-1 1-1,0-1 0,1 0 1,-1 0-1,0 1 1,0-1-1,1 0 1,-1 0-1,0 1 1,0-1-1,0 0 1,1 1-1,-1-1 1,0 0-1,0 1 1,0-1-1,0 0 1,0 1-1,0-1 0,0 1 1,0-1-1,0 0 1,0 1-1,-2 28 508,-1 0 162,3-28-650,0-1 0,0 1 0,0-1 1,0 1-1,0 0 0,0-1 0,0 1 0,0-1 0,1 1 0,-1-1 0,0 1 0,0-1 0,0 1 0,1-1 1,-1 1-1,0-1 0,0 1 0,1-1 0,-1 1 0,0-1 0,1 0 0,-1 1 0,0-1 0,1 0 0,-1 1 0,1-1 1,-1 0-1,1 1 0,-1-1 0,1 0 0,-1 0 0,2 1 0,4-1 39,0 0 0,0 0 0,0-1 0,0 1-1,0-1 1,0-1 0,0 1 0,0-1 0,-1 0 0,1 0 0,9-6 0,57-41-825,-28 17-306,-41 34 792,-4 7 233,-7 21 359,1-5 49,7-25-353,0 1 0,0 0 0,0-1 1,0 1-1,0 0 0,0 0 0,0-1 1,0 1-1,0 0 0,0-1 0,0 1 1,0 0-1,1 0 0,-1-1 0,0 1 0,1-1 1,-1 1-1,0 0 0,1-1 0,-1 1 1,1-1-1,-1 1 0,1 0 0,-1-1 0,1 1 1,-1-1-1,1 0 0,-1 1 0,1-1 1,1 1-1,25 0 240,-20-2-207,0-1 0,0 0 1,0 0-1,0-1 0,11-5 1,-5-1-108,0 0 1,-1-1 0,-1-1-1,1 0 1,18-24 0,-32 39 46,0 0 0,1 0 0,-1-1 0,1 1 0,0 0 1,0 0-1,0 1 0,1-1 0,-1 0 0,1 8 0,0-10 34,0-1-1,0 1 1,0-1-1,0 1 1,0 0 0,0-1-1,0 1 1,0-1-1,1 1 1,-1-1 0,1 1-1,-1-1 1,1 0-1,0 1 1,-1-1 0,1 1-1,0-1 1,0 0-1,0 0 1,0 1-1,0-1 1,0 0 0,0 0-1,1 0 1,-1 0-1,0 0 1,0-1 0,1 1-1,-1 0 1,1-1-1,-1 1 1,2 0 0,3-1 9,0 0 0,0 0 0,0 0 0,0-1 0,-1 0 0,1 0 0,0-1 0,0 1 0,-1-1 0,1 0 0,-1-1-1,0 1 1,9-7 0,-4 2-58,-1 0-1,0-1 0,0 0 0,-1-1 0,0 0 0,10-14 0,-4 2-41,-2 0 0,0-1 1,-1-1-1,-1 0 0,13-47 0,-18 37 107,-15 46 120,-18 51-49,22-44-82,1 1-1,1 0 0,1 0 0,1 0 1,0 0-1,2 0 0,0 0 0,1 1 0,2-1 1,0 0-1,6 22 0,-16-62-140,-1 1-1,0 0 1,-2 0-1,0 1 1,-16-21-1,19 28-163,-1 1-1,0 0 1,0 0 0,-1 1-1,0 0 1,-1 1 0,1 0-1,-1 0 1,-1 1 0,-12-6-1,64 21 1050,0-1-1,0-2 1,0-2 0,51-2-1,-91-2-820,0 0-1,-1 1 1,1-1-1,0 0 0,-1 0 1,1 0-1,0 0 1,-1 0-1,1 0 1,0 0-1,-1 0 1,1 0-1,-1 0 0,1 0 1,0 0-1,-1-1 1,1 1-1,0 0 1,-1 0-1,1-1 0,-1 1 1,1 0-1,0-1 1,-1 1-1,1 0 1,-1-1-1,1 1 1,-1-1-1,0 1 0,1-1 1,-1 1-1,1-1 1,-1 0-1,0 1 1,1-1-1,-1 1 0,0-1 1,0 0-1,0 1 1,1-1-1,-1 0 1,0 1-1,0-1 1,0 0-1,0 1 0,0-2 1,-1 0-726,0-1 0,0 1-1,0 0 1,0 0 0,-1 0 0,1 0 0,0 0 0,-1 0 0,1 1 0,-1-1-1,-2-2 1,-16-12-12464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40 13389,'-5'-8'3843,"5"-1"-1248,0 1-225,14 0-1665,6 4-449,10 2-288,0 2-385,-2 0-2754,0 0-5413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108 107 13997,'0'0'6476,"-8"0"-5969,3 0-496,1 1 0,-1-1 0,1 1 1,0 0-1,-1 1 0,1-1 0,0 1 1,0 0-1,0 0 0,0 0 0,0 1 0,1-1 1,-1 1-1,1 0 0,-1 0 0,1 0 0,0 0 1,0 1-1,0-1 0,1 1 0,-1 0 0,1 0 1,0 0-1,0 0 0,1 0 0,-1 0 1,1 0-1,-1 1 0,1 4 0,0-7 2,0-1 0,1 1-1,-1 0 1,1-1 0,-1 1-1,1 0 1,0 0 0,0-1-1,0 1 1,0 0 0,0 0-1,0-1 1,0 1 0,1 0-1,-1-1 1,1 1 0,-1 0 0,1-1-1,-1 1 1,1-1 0,0 1-1,0-1 1,0 1 0,0-1-1,2 3 1,-1-4 2,0 1 0,0 0 0,0-1 1,0 1-1,0-1 0,0 1 0,0-1 0,0 0 0,0 0 0,0 0 0,0 0 1,0 0-1,0-1 0,0 1 0,1-1 0,-1 1 0,2-2 0,10-3 40,-1-1 0,-1 0-1,1 0 1,22-17 0,-19 10-46,-1 0 0,0-1 1,23-28-1,-33 36 59,0 0 0,-1-1 1,0 1-1,0-1 0,0 0 0,-1 0 0,0-1 0,0 1 1,-1 0-1,0-1 0,0 0 0,0-14 0,-2 22-67,0 0-1,0-1 0,0 1 1,0 0-1,0 0 0,0 0 1,-1-1-1,1 1 0,0 0 1,0 0-1,0-1 1,0 1-1,-1 0 0,1 0 1,0 0-1,0 0 0,-1-1 1,1 1-1,0 0 0,0 0 1,0 0-1,-1 0 0,1 0 1,0 0-1,-1 0 1,1 0-1,0 0 0,0 0 1,-1 0-1,1 0 0,0 0 1,0 0-1,-1 0 0,1 0 1,0 0-1,0 0 1,-1 0-1,1 0 0,0 0 1,0 0-1,-1 0 0,1 1 1,0-1-1,0 0 0,-1 0 1,1 0-1,0 0 0,0 1 1,0-1-1,0 0 1,-1 0-1,1 0 0,0 1 1,0-1-1,0 0 0,0 0 1,0 1-1,0-1 0,-1 1 1,-13 13 57,9-3-6,0 1 0,0 0 0,1 1 0,0-1-1,-3 25 1,6-31-4,0 1 0,0 0 0,1 0 0,0-1 0,0 1 0,0 0 0,1 0 0,0 0 0,1-1 0,-1 1 0,1-1 0,6 13-1,-6-16-30,1 0-1,0 0 0,0 0 1,0 0-1,1 0 0,-1-1 0,1 1 1,-1-1-1,1 0 0,0 0 0,0 0 1,0-1-1,0 1 0,0-1 1,0 0-1,0 0 0,0 0 0,0-1 1,1 1-1,-1-1 0,0 0 0,1-1 1,-1 1-1,0-1 0,0 1 0,0-1 1,7-3-1,-3 2 6,0 0 0,-1-1 0,1 0 0,-1 0 0,0 0 0,0-1 0,0-1 0,-1 1 0,1-1 0,-1 0-1,0 0 1,-1-1 0,1 1 0,5-9 0,4-23 68,-15 37-92,0 0 1,0 0-1,0 0 0,0 0 0,0 0 1,0 0-1,-1 0 0,1 0 1,0 0-1,0 0 0,0 0 0,0 0 1,0 0-1,0 0 0,0 0 1,0 0-1,0 0 0,0 0 0,0 0 1,0 0-1,0 0 0,0 0 1,-1 0-1,1 0 0,0 0 0,0 0 1,0 0-1,0 0 0,0 0 0,0 0 1,0 0-1,0-1 0,0 1 1,0 0-1,0 0 0,0 0 0,0 0 1,0 0-1,0 0 0,0 0 1,-9 22-72,6-14 102,0 1 1,1 0 0,0 1-1,1-1 1,-1 12 0,2-19-9,0 0-1,0-1 1,0 1 0,0 0 0,0 0 0,0 0 0,1 0-1,-1-1 1,0 1 0,1 0 0,-1 0 0,1-1 0,0 1-1,0 0 1,0-1 0,0 1 0,0-1 0,0 1 0,0-1-1,0 1 1,0-1 0,1 0 0,-1 0 0,1 1 0,-1-1-1,1 0 1,-1 0 0,1-1 0,0 1 0,-1 0 0,1 0-1,0-1 1,1 1 0,6 0 45,-1-1 1,1 0-1,-1 0 0,0-1 1,1 0-1,-1 0 0,0-1 1,0 0-1,1-1 0,-2 0 0,1 0 1,0 0-1,9-7 0,-13 8-53,0 0-1,0-1 0,-1 1 1,1-1-1,0 0 0,-1 0 1,0 0-1,0-1 0,0 1 1,0-1-1,0 0 0,-1 0 1,0 0-1,0 0 1,0 0-1,0 0 0,0-1 1,-1 1-1,0 0 0,0-1 1,0 1-1,-1-1 0,1 0 1,-1 1-1,-1-9 0,1 13-10,0-1 1,0 0-1,0 1 0,-1-1 0,1 0 0,0 1 1,0-1-1,-1 0 0,1 1 0,0-1 0,-1 1 1,1-1-1,-1 0 0,1 1 0,-1-1 0,1 1 1,-1-1-1,1 1 0,-1 0 0,1-1 0,-1 1 1,0 0-1,1-1 0,-1 1 0,0 0 0,1-1 1,-1 1-1,0 0 0,1 0 0,-1 0 0,0 0 1,0 0-1,1 0 0,-1 0 0,0 0 0,1 0 1,-1 0-1,0 0 0,1 0 0,-1 1 0,0-1 1,1 0-1,-1 0 0,0 1 0,1-1 0,-2 1 1,0 0 3,-1 0 0,0 1 0,1-1 0,-1 0 0,1 1 0,0 0 1,0 0-1,-1 0 0,1 0 0,-2 3 0,2-3 6,1 0 0,0 0-1,-1 0 1,1 1 0,0-1 0,0 1 0,0-1-1,0 1 1,1-1 0,-1 1 0,1-1-1,-1 1 1,1 0 0,0-1 0,0 1 0,0 0-1,1 3 1,0-4 22,0 0-1,0 0 0,0 0 1,0 0-1,0-1 0,0 1 1,1 0-1,-1-1 0,0 1 1,1-1-1,0 0 1,-1 1-1,1-1 0,0 0 1,-1 0-1,1 0 0,3 1 1,4 1-415,1 0-1,-1 0 1,1-1 0,0-1 0,-1 0 0,1 0-1,18-1 1,-27 0 115,0 0 0,0 0-1,0 0 1,0 0-1,0 0 1,1 0 0,-1-1-1,0 1 1,0 0 0,0-1-1,0 1 1,0 0-1,0-1 1,0 0 0,0 1-1,0-1 1,0 1 0,0-1-1,0 0 1,0 0 0,0 1-1,-1-1 1,1 0-1,0 0 1,-1 0 0,1 0-1,0 0 1,0-1 0,3-18-7843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14638,'0'0'9609,"0"49"-8744,-14-27-97,-7 4-223,3 0-417,-6 0-64,4-1 0,4-2-64,0-4 32,4-5-128,-1-3-993,3-6-1313,-1-3-737,2-2-2370,0-6-4581</inkml:trace>
  <inkml:trace contextRef="#ctx0" brushRef="#br0" timeOffset="1">1 97 6919,'0'0'17392,"48"-4"-16111,-29 9-256,6 4-320,3 1-385,4 1-288,-2 1 0,2-1-352,-5-1-1474,-4 1-1889,-6-5-2115,-6-4-4067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15951,'0'0'4965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10826,'0'0'6721,"10"-8"-5509,-3 2-1020,-2 2-111,-1 1 0,0-1 0,1 1 0,-1 0 0,1 0 1,0 1-1,0-1 0,0 1 0,1 0 0,-1 1 1,0-1-1,1 1 0,-1 0 0,10-1 0,1 2 112,0 0 0,0 1 0,0 1 0,0 0 0,29 9 0,-42-10-126,0 0 0,0 0 0,0 0 1,0 1-1,0-1 0,-1 1 0,1-1 0,0 1 1,-1 0-1,0 0 0,1 0 0,-1 0 0,0 1 0,0-1 1,0 0-1,0 1 0,0 0 0,-1-1 0,1 1 0,-1 0 1,0 0-1,0 0 0,0 0 0,0 0 0,0 0 1,-1 0-1,1 0 0,-1 0 0,0 0 0,0 1 0,0-1 1,0 0-1,-1 0 0,1 0 0,-1 0 0,0 0 0,-2 6 1,-1-2 131,-1 1 1,0-1-1,0 0 0,-1-1 1,1 1-1,-2-1 1,1 0-1,-1-1 1,1 1-1,-1-1 1,-1-1-1,-9 6 1,17-10-188,49-6 441,61-13-1305,-15 2-4541,-60 9-373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12075,'0'0'8745,"12"-1"-7459,285-46 2693,160-59-3490,-334 63-1075,-42 14-5223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13741,'0'0'7719,"11"-1"-6507,21-3-516,-13 1-178,0 0-1,0 2 1,1 0-1,-1 1 1,33 4-1,-51-4-513,0 1 1,0-1-1,0 0 0,0 0 0,0 1 1,-1-1-1,1 1 0,0-1 0,0 1 1,0-1-1,0 1 0,-1 0 0,1-1 1,0 1-1,-1 0 0,1-1 0,0 1 1,-1 0-1,1 0 0,-1 0 0,1 0 1,-1-1-1,0 1 0,1 0 1,-1 0-1,0 0 0,1 2 0,-1-1 15,0 1 0,-1-1-1,1 1 1,0-1 0,-1 1-1,0-1 1,1 0 0,-1 1-1,0-1 1,-2 4-1,-3 3 56,1 0 0,-2 0 0,-13 15-1,0-5 27,-44 33 0,38-33-81,26-18-19,0-1 0,0 0-1,0 0 1,0 0 0,0 0-1,0 0 1,-1 0 0,1 0-1,0 1 1,0-1 0,0 0-1,0 0 1,0 0 0,0 0-1,0 0 1,0 0 0,0 1-1,0-1 1,0 0 0,0 0-1,0 0 1,0 0 0,0 0 0,0 1-1,0-1 1,0 0 0,0 0-1,1 0 1,-1 0 0,0 0-1,0 0 1,0 1 0,0-1-1,0 0 1,0 0 0,0 0-1,0 0 1,0 0 0,1 0-1,-1 0 1,0 0 0,0 0-1,0 0 1,0 0 0,0 1 0,0-1-1,0 0 1,1 0 0,-1 0-1,0 0 1,0 0 0,0 0-1,0 0 1,0 0 0,1 0-1,-1 0 1,0 0 0,0 0-1,0 0 1,0 0 0,0 0-1,0 0 1,1-1 0,-1 1-1,0 0 1,0 0 0,0 0 0,0 0-1,22 1-49,23-2-38,-30 0-7,0 0 0,-1 1 0,1 1-1,0 0 1,27 7 0,-39-7 84,-1-1 0,1 1 0,-1 0 0,1 0 0,-1 0 1,1 0-1,-1 0 0,0 0 0,0 1 0,1-1 0,-1 1 0,0 0 0,0-1 0,-1 1 0,1 0 0,0 0 0,-1 0 0,1 0 0,-1 1 0,0-1 1,1 0-1,-1 1 0,0-1 0,0 1 0,-1-1 0,1 1 0,-1-1 0,1 1 0,-1-1 0,0 1 0,1 0 0,-2-1 0,1 1 0,0-1 1,0 1-1,-1 0 0,1-1 0,-1 1 0,0-1 0,0 1 0,0-1 0,-1 3 0,-2 1 158,1 1 1,-1-1-1,-1 0 1,1 0-1,-1-1 0,0 1 1,0-1-1,0 0 1,-1 0-1,0-1 0,0 0 1,0 0-1,0 0 1,-1-1-1,0 1 0,-8 1 1,2 0 38,0 0 1,0-1-1,0-1 1,-1 0 0,1-1-1,-1-1 1,-24 0-1,37-1-294,-1 0-1,1 0 0,0 0 0,-1 0 0,1-1 0,-1 1 0,1 0 0,-1-1 0,1 0 0,0 1 0,-1-1 1,1 0-1,0 1 0,0-1 0,0 0 0,-1 0 0,1 0 0,0 0 0,0 0 0,0-1 0,0 1 0,1 0 1,-1 0-1,0-1 0,0 1 0,1 0 0,-1-1 0,1 1 0,-1 0 0,1-1 0,0 1 0,-1-1 0,1 1 1,0-1-1,0 1 0,0-1 0,0 1 0,0-1 0,1 1 0,-1 0 0,0-1 0,1 1 0,0-3 0,1-3-1171,0 0 0,0 0 0,1 1 0,0-1 0,0 1 0,0 0 0,8-10 0,14-14-6653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15246,'0'0'7955,"7"-2"-7272,34-8 450,70-20-340,-101 26-751,1 0 0,0-1 0,-1 0 0,0 0 1,-1-1-1,1-1 0,15-12 0,-17 7 710,-11 9 482,2 4-1197,-1-1 0,1 1-1,0 0 1,-1-1 0,1 1 0,0 0-1,0 0 1,-1 0 0,1 0 0,0 0-1,0 0 1,0 0 0,0 0 0,1 0-1,-1 1 1,-1 1 0,-7 14 87,1 0 1,1 1-1,0-1 0,2 2 1,0-1-1,-3 23 1,3 0 440,-1 73 1,6-109-535,1 0 0,0 0-1,0 0 1,0 0 0,1 0 0,0 0 0,4 8 0,-6-12-128,1 0 1,-1 0-1,1 0 1,-1 0-1,1 0 1,-1 0-1,1 0 1,0 0-1,-1 0 1,1 0-1,0 0 1,0 0-1,0-1 1,-1 1-1,1 0 1,0-1-1,0 1 1,0 0-1,0-1 1,0 0-1,0 1 1,1-1-1,-1 1 1,0-1-1,0 0 1,0 0-1,0 0 1,0 0-1,0 0 1,1 0-1,-1 0 1,0 0-1,0 0 1,0 0-1,0-1 1,0 1-1,0 0 1,0-1-1,0 1 0,0-1 1,2 0 0,-2-1-519,-1 1 0,1-1 1,-1 0-1,0 1 0,1-1 1,-1 0-1,0 0 0,0 1 1,0-1-1,0 0 0,-1 1 1,1-1-1,0 0 1,-1 1-1,1-1 0,-1 0 1,1 1-1,-1-1 0,0 1 1,0-1-1,-1-1 0,-15-17-6954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8616,'0'0'16944,"48"-25"-15919,-6 19-416,13-1-417,-3-2-160,2-3-224,-4 2-2499,-11-6-2594,-5-5-8392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52 11691,'0'0'13528,"17"-19"-11377,-17 14-2130,-2-16 461,1 20-474,1 1-1,-1-1 1,1 1-1,-1-1 1,1 1-1,-1 0 0,1-1 1,-1 1-1,1 0 1,-1-1-1,0 1 1,1 0-1,-1 0 1,1-1-1,-1 1 1,0 0-1,1 0 0,-1 0 1,0 0-1,1 0 1,-1 0-1,0 0 1,1 0-1,-1 0 1,0 0-1,1 0 1,-1 1-1,0-1 1,1 0-1,-1 0 0,0 1 1,-1 0-7,1 0-1,-1 0 1,1 0 0,-1 0-1,1 0 1,-1 0 0,1 0-1,0 1 1,0-1 0,-1 0-1,1 1 1,0-1 0,0 1-1,1 0 1,-1-1 0,0 1-1,0 0 1,1-1 0,-1 1-1,1 0 1,0-1 0,-1 4-1,1-4-70,-1 1 0,1-1 0,0 0-1,0 0 1,0 0 0,0 0 0,0 0-1,0 0 1,1 0 0,-1 1 0,0-1 0,0 0-1,1 0 1,-1 0 0,1 0 0,-1 0-1,1 0 1,-1 0 0,1 0 0,-1-1 0,1 1-1,0 0 1,0 0 0,-1 0 0,1-1-1,0 1 1,0 0 0,0-1 0,0 1 0,0 0-1,0-1 1,0 0 0,0 1 0,0-1-1,0 1 1,0-1 0,2 0 0,3 1-975,0-1 0,-1 0 0,1 0 1,0 0-1,-1-1 0,10-2 0,13-11-6306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8968,'0'0'13624,"9"-1"-13304,0 0-271,-1 1 0,1 0-1,-1 0 1,0 1 0,1 0-1,-1 1 1,9 2 0,-14-4-43,-1 1 0,1 0 0,-1 0 1,0 0-1,1 0 0,-1 0 0,0 0 0,1 0 0,-1 1 1,0-1-1,0 1 0,0 0 0,0 0 0,-1-1 1,1 1-1,0 0 0,-1 0 0,1 1 0,-1-1 0,0 0 1,0 0-1,0 1 0,0-1 0,0 1 0,0-1 1,-1 1-1,1-1 0,-1 1 0,1-1 0,-1 1 0,0 4 1,-1-3 12,0-1 1,0 1-1,-1 0 0,1-1 1,-1 1-1,0-1 1,0 1-1,0-1 1,0 0-1,-1 0 1,1 0-1,-1 0 1,-3 3-1,-45 38 105,30-28-83,21-16-41,-27 26 256,26-25-209,0 0 0,0 1-1,0-1 1,0 1 0,0-1-1,0 1 1,0-1 0,0 1-1,1 0 1,-1-1 0,1 1-1,-1 0 1,1-1-1,-1 1 1,1 0 0,0 0-1,0-1 1,0 3 0,2-3-26,-1 0-1,1 0 1,0 0 0,-1 0 0,1 0 0,0-1 0,0 1-1,0 0 1,-1-1 0,1 0 0,0 1 0,0-1 0,0 0-1,0 0 1,0 0 0,0 0 0,0 0 0,0-1 0,3 0-1,2 1 34,18-2 59,1-2 0,33-8 1,1 0-1358,1 7-3463,-43 5-12,-3-1-1949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10858,'0'0'11339,"64"12"-9737,-21-12-385,6-2-256,-1-5-385,5-3-256,-2 3-256,-5 0-64,-3 0-160,-8 2-1473,-6 1-737,-6-2-609,-9-3-2338,-4-3-3844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2434,'0'0'12247,"12"-7"-9349,12-5-1588,0 1-1,26-8 0,-39 15-912,1 1 0,-1 0 0,1 0 0,0 1 0,0 1 0,-1 0 0,1 1 0,16 1 0,-27-1-379,0 0 0,0 0 0,-1 0 1,1 0-1,0 0 0,0 1 0,-1-1 1,1 0-1,0 1 0,-1-1 0,1 0 1,0 1-1,-1-1 0,1 1 0,-1-1 1,1 1-1,0-1 0,-1 1 0,1-1 1,-1 1-1,0 0 0,1-1 0,-1 1 1,1-1-1,-1 1 0,0 0 0,0 0 1,1-1-1,-1 2 0,-5 24 510,-24 21 142,14-31-541,0 0 0,-2-2 0,1 1 0,-2-2 0,-27 17 0,51-31-140,0 1 0,1 0 0,-1 0-1,1 1 1,-1 0 0,10 2 0,-5-1 4,2 0-1,-1 0 0,0 0 0,1 2 0,-1 0 0,0 0 0,14 8 0,-24-11 9,0 0 0,0 0-1,0 0 1,0 0 0,-1 1 0,1-1 0,0 0 0,-1 1 0,1 0 0,-1-1 0,0 1-1,1 0 1,-1 0 0,0 0 0,0 0 0,0 0 0,0 0 0,0 0 0,-1 0 0,1 0 0,-1 0-1,1 0 1,-1 0 0,0 1 0,0-1 0,0 0 0,0 0 0,0 0 0,0 1 0,-1-1-1,1 0 1,-1 0 0,1 0 0,-1 0 0,0 0 0,0 0 0,0 0 0,0 0 0,0 0 0,0 0-1,-1 0 1,1-1 0,-1 1 0,-1 2 0,-13 16 519,-1 0 0,0-2-1,-20 18 1,31-31-391,0 0 0,0 0 0,0-1 0,-1 0 0,1 0 0,-1 0 0,0-1 0,0 0 0,0 0 0,-1-1 0,1 0 0,-1 0 0,1-1 0,-13 1 0,19-2-171,0-1-1,0 0 0,0 1 0,0-1 0,0 0 0,0 1 1,0-1-1,0 0 0,0 0 0,0 0 0,0 0 0,0 0 0,1 0 1,-1 0-1,0 0 0,1 0 0,-1 0 0,0 0 0,1-1 0,0 1 1,-1 0-1,1 0 0,0 0 0,-1-1 0,1 1 0,0 0 0,0-1 1,0 1-1,0 0 0,1 0 0,-1-1 0,0 1 0,0 0 1,1-2-1,11-48-4437,26-10-6501,-14 29 913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10250,'0'0'6507,"-8"-3"-4014,5 2-2396,0 1 1,0-1-1,0 0 0,0 1 1,0 0-1,0-1 0,0 1 0,0 0 1,0 1-1,0-1 0,0 0 1,-3 2-1,2 0-46,1-1 0,0 1 0,-1 1 0,1-1 0,0 0 0,0 1 0,1 0 0,-1-1 0,0 1-1,1 0 1,0 0 0,-4 6 0,-2 2 235,1 1 0,0 0 0,0 0 0,1 0 0,1 1-1,0-1 1,0 1 0,1 1 0,1-1 0,-3 26 0,6-38-279,0 0 1,1 0 0,-1 1 0,0-1 0,0 0-1,1 0 1,-1 0 0,0 0 0,1 0 0,-1 1-1,1-1 1,0 0 0,-1 0 0,1 0 0,0 0-1,-1-1 1,1 1 0,0 0 0,0 0 0,0 0-1,0-1 1,0 1 0,0 0 0,0-1 0,0 1-1,2 0 1,1 1 30,1-1 0,0 0-1,0 0 1,-1 0 0,1-1-1,0 1 1,5-1 0,9-1 37,1-1 0,25-5-1,-32 4-140,-3 0-74,-1 1-1,0 0 1,1 1 0,-1 0-1,1 1 1,0 0 0,-1 0-1,10 2 1,-18-2 136,0 1 0,0-1-1,0 1 1,0-1 0,-1 1 0,1-1-1,0 1 1,0 0 0,-1 0 0,1-1 0,-1 1-1,1 0 1,0 0 0,-1-1 0,0 1-1,1 0 1,-1 0 0,1 0 0,-1 0-1,0 0 1,0 0 0,1 0 0,-1 0 0,0 0-1,0 0 1,0 0 0,0 0 0,0 0-1,0-1 1,0 1 0,-1 0 0,1 0-1,0 0 1,-1 1 0,-12 40 492,8-31-118,5-10-220,1-4 4,0-1 1,0 1-1,0-1 0,0 1 1,0 0-1,1-1 1,0 1-1,0 0 1,2-4-1,11-21-118,-14 19-32,10-27 87,-11 35-105,0 1 0,0-1-1,0 1 1,1 0 0,-1-1 0,0 1 0,0-1-1,1 1 1,-1-1 0,0 1 0,0 0-1,1-1 1,-1 1 0,0 0 0,1-1 0,-1 1-1,1 0 1,-1 0 0,0-1 0,1 1-1,-1 0 1,1 0 0,-1 0 0,1-1-1,-1 1 1,0 0 0,1 0 0,-1 0 0,1 0-1,-1 0 1,1 0 0,-1 0 0,1 0-1,-1 0 1,1 0 0,-1 0 0,1 0 0,-1 0-1,1 1 1,-1-1 0,0 0 0,1 0-1,-1 0 1,1 1 0,-1-1 0,0 0 0,1 1-1,-1-1 1,0 0 0,1 1 0,-1-1-1,0 0 1,1 1 0,-1-1 0,0 1 0,0-1-1,1 0 1,-1 1 0,0 0 0,4 3 12,0-1 0,0 1 0,0-1 0,1 0 0,-1 0 0,1 0 0,0-1 0,-1 0 0,1 0 0,0 0 0,0 0 0,1-1 0,-1 0 0,0 0 0,0 0 0,1-1 0,-1 1 0,0-1 0,1-1 0,-1 1 0,0-1 0,9-2 0,-4 2-17,0-2-1,0 1 0,0-1 1,0-1-1,0 0 0,-1 0 1,1-1-1,-1 0 0,0 0 1,13-12-1,-9 0-12,-10 12 47,-9 14-94,-19 24 20,-24 38 468,45-64-374,0 0-1,0 0 1,1 1 0,0-1-1,1 1 1,0-1 0,0 1-1,-1 11 1,3-19-39,0 1 1,-1-1-1,1 1 1,0-1-1,0 1 1,0-1-1,0 1 1,0-1-1,0 1 1,0-1-1,0 1 1,1-1-1,-1 1 1,0-1-1,0 1 0,0-1 1,0 0-1,1 1 1,-1-1-1,0 1 1,0-1-1,1 0 1,-1 1-1,0-1 1,1 1-1,-1-1 1,1 0-1,-1 0 0,0 1 1,1-1-1,-1 0 1,1 1-1,0-1 1,17-5-500,15-21-2323,-14-1-1289,-1-7-2633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10282,'0'0'13778,"8"-5"-12406,9-9-1107,0-1 1,-1 0-1,0-1 1,-1-1-1,-1-1 0,15-24 1,-29 42-272,0-1 1,0 1 0,0 0 0,0 0-1,0 0 1,0 0 0,0 0-1,0-1 1,0 1 0,0 0-1,0 0 1,0 0 0,0 0-1,0-1 1,0 1 0,0 0-1,0 0 1,0 0 0,1 0-1,-1 0 1,0-1 0,0 1-1,0 0 1,0 0 0,0 0-1,0 0 1,0 0 0,0 0-1,1 0 1,-1 0 0,0-1-1,0 1 1,0 0 0,0 0-1,0 0 1,1 0 0,-1 0-1,0 0 1,0 0 0,0 0-1,0 0 1,1 0 0,-1 0-1,0 0 1,0 0 0,0 0-1,0 0 1,0 0 0,1 0 0,-1 0-1,0 0 1,0 0 0,0 0-1,0 1 1,0-1 0,1 0-1,-1 0 1,0 0 0,0 0-1,0 0 1,0 0 0,0 1-1,2 15-108,-5 43 173,1-28-122,1-22-220,3 21-973,-2-29 1012,0 0-1,0-1 1,0 1 0,1 0 0,-1-1-1,0 1 1,0 0 0,1-1-1,-1 1 1,1-1 0,-1 1 0,0-1-1,1 1 1,-1-1 0,1 1 0,-1-1-1,1 1 1,-1-1 0,1 0-1,0 1 1,0 0 0,6-1-6771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17168,'0'0'6673,"9"-5"-6005,31-11-225,69-17 0,-17 6-75,-93 46 1175,-9 20-1454,-1 2 225,1 0 0,2 0 0,-4 83 0,12-117-603,0 25 744,6-22-4272,-6-20-4458,-6-6 1383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10826,'0'0'11307,"51"-9"-10634,-21 3-353,2 0-192,1-2-224,-4-3-2499,-1-3-5636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15407,'0'0'5573,"76"-9"-7591,-46-3-3876</inkml:trace>
  <inkml:trace contextRef="#ctx0" brushRef="#br0" timeOffset="1">262 45 15855,'0'0'7559,"27"-27"-12011,-13 10-3107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17585,'0'0'2498,"53"-4"-2402,-9-10-2146,2-4-1025,9 0-2466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11819,'0'0'4201,"9"-1"-3971,34-6-408,74-37-9280,-69 25 18281,-56 23-4826,-32 17-2505,39-20-1945,3-4-2830,5-14-4586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47 4901,'12'-22'5773,"-11"5"2659,-18 29-5122,12-4-2993,1 0-1,1 0 1,-1 0 0,1 1 0,0-1-1,1 1 1,0-1 0,-1 18 0,3-26-310,0 0 1,0 0 0,0 1-1,0-1 1,0 0-1,0 0 1,0 0 0,0 1-1,0-1 1,0 0 0,0 0-1,0 0 1,0 1 0,0-1-1,0 0 1,0 0 0,0 0-1,0 0 1,0 1 0,0-1-1,0 0 1,1 0 0,-1 0-1,0 0 1,0 0 0,0 1-1,0-1 1,0 0-1,0 0 1,1 0 0,-1 0-1,0 0 1,0 0 0,0 0-1,1 0 1,-1 0 0,0 0-1,0 1 1,0-1 0,0 0-1,1 0 1,-1 0 0,0 0-1,1 0 1,9-6 210,8-11 20,-15 12-139,0 0-1,0 0 0,0 0 1,-1-1-1,0 1 0,0-1 1,-1 1-1,1-1 0,-1 0 0,-1 0 1,1-8-1,-4 11 10,-4 8 3,-5 9 12,5 0-107,9-9 28,22-14 91,32-30 75,-75 47-172,14-2-37,1 0-1,0 1 1,0-1 0,0 1 0,0 0-1,-4 15 1,8-22-1,0 0-1,0 1 0,0-1 1,1 0-1,-1 0 1,0 1-1,0-1 1,0 0-1,0 0 0,1 1 1,-1-1-1,0 0 1,0 0-1,1 1 0,-1-1 1,0 0-1,0 0 1,1 0-1,-1 0 1,0 1-1,1-1 0,-1 0 1,0 0-1,1 0 1,-1 0-1,0 0 1,1 0-1,-1 0 0,0 0 1,1 0-1,-1 0 1,0 0-1,1 0 0,-1 0 1,0 0-1,0 0 1,1 0-1,-1-1 1,0 1-1,1 0 0,-1 0 1,0 0-1,0 0 1,1-1-1,-1 1 1,16-5-444,-12 2-406,1 0-1,0 0 0,-1-1 0,0 1 1,0-1-1,0 0 0,0-1 0,-1 1 1,0-1-1,5-6 0,7-14-7845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11339,'0'0'2050,"1"-9"646,-1 4-2433,0 0 0,1 0 0,-1 0 0,1 0 0,0 0 0,1 0 0,-1 0 0,1 0 0,0 0 0,0 1 0,1-1 0,-1 1 0,1-1 0,0 1 0,0 0 0,1 0 0,-1 0 1,1 1-1,0-1 0,0 1 0,0 0 0,0 0 0,0 0 0,1 1 0,-1 0 0,1-1 0,0 1 0,5-1 0,-5 2-20,1 0 0,-1 1 0,1-1 0,0 1 0,-1 0 0,1 1 0,0-1 0,-1 1 0,1 1 0,9 2 0,-14-4-215,0 1-1,1 0 1,-1-1 0,0 1 0,0 0 0,1-1 0,-1 1 0,0 0 0,0 0 0,0 0 0,0 0-1,0 0 1,0 1 0,0-1 0,0 0 0,-1 0 0,1 1 0,0-1 0,-1 0 0,1 1-1,-1-1 1,1 0 0,-1 1 0,0-1 0,1 1 0,-1-1 0,0 1 0,0-1 0,0 1 0,0-1-1,0 0 1,-1 1 0,1-1 0,0 1 0,-1-1 0,1 1 0,-1-1 0,1 0 0,-1 1-1,0-1 1,0 0 0,1 0 0,-1 1 0,0-1 0,-2 2 0,-7 10 76,-1 0 1,0 0-1,-13 11 1,16-17-58,-1 1 1,1 0 0,1 1 0,0 0 0,0 0 0,0 0 0,1 1 0,-9 20 0,15-29-35,-1 0 0,1 0-1,0 0 1,0 0 0,-1 0 0,1 0 0,0 0 0,0 0 0,0 0 0,0 0 0,0 0 0,0 0 0,1 0 0,-1 0 0,0 0 0,0 0 0,1 0 0,-1 0 0,1-1-1,-1 1 1,0 0 0,1 0 0,0 0 0,-1 0 0,2 0 0,-1 1 8,1-1 1,0 0-1,0 0 1,0 0-1,0 0 0,0 0 1,0 0-1,0 0 0,1-1 1,-1 1-1,3 0 0,10 0 61,0 0-1,30-3 1,-26 1-92,62-5-785,-31-5-6951,-39 6-246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56 100 5926,'0'0'4633,"-8"1"-1526,-1 0-2178,6-1-632,0 0 1,1 0 0,-1 0-1,0 1 1,0-1 0,0 1-1,0 0 1,0-1 0,1 1-1,-1 1 1,-5 2 0,15-1 2462,34 3-1917,44-8 686,135-19 1,83-34-22,-288 52-1388,-1 0-61,-1-1-1,1 0 1,15-8-1,-3-2-3415,-24 12 2061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11050,'0'0'9455,"9"0"-8249,12 0-575,55 0 1156,-71 0-1713,1 0 0,-1 1-1,0-1 1,0 1 0,0 1 0,1-1 0,-1 1 0,-1 0 0,1 0 0,0 0 0,6 4 0,-10-5-48,0 0 1,0-1 0,0 1 0,-1 0-1,1 0 1,0 0 0,0 0-1,-1 0 1,1 0 0,0 0-1,-1 0 1,1 0 0,-1 0 0,0 1-1,1-1 1,-1 0 0,0 0-1,1 0 1,-1 0 0,0 1 0,0-1-1,0 0 1,0 0 0,0 0-1,-1 1 1,1-1 0,0 0 0,0 0-1,-1 0 1,1 0 0,-1 1-1,1-1 1,-1 0 0,1 0 0,-1 0-1,0 0 1,-1 1 0,-4 5 80,-1 0 1,0 0 0,0-1 0,-12 7-1,-16 17 117,35-29-228,0 0 0,0 0 0,0-1 0,0 1 0,0 0 0,1 0 0,-1 0 0,0-1 1,0 1-1,1 0 0,-1-1 0,0 1 0,1 0 0,-1 0 0,0-1 0,1 1 0,-1-1 0,1 1 0,0 0 0,-1-1 0,1 1 0,-1-1 0,1 1 0,0-1 0,-1 0 0,1 1 0,0-1 0,-1 0 0,1 1 0,0-1 0,0 0 0,-1 0 0,1 0 0,0 1 0,0-1 0,1 0 0,42 12 43,-29-9-53,-7 0-58,0-1-1,-1 1 1,1 0 0,-1 1 0,1-1 0,-1 2 0,10 6 0,-15-9 82,0 0 0,0 0 0,0 0 1,-1 1-1,1-1 0,-1 0 0,1 0 0,-1 1 0,0-1 0,0 1 0,0-1 0,0 1 0,-1 0 1,1-1-1,-1 1 0,1 0 0,-1-1 0,0 1 0,0 0 0,0-1 0,-1 1 0,1 0 0,0-1 1,-1 1-1,0 0 0,0-1 0,-1 4 0,0-1 136,-1 1 0,0-1 1,0 0-1,0-1 0,-1 1 0,1-1 1,-1 1-1,0-1 0,0 0 0,-1 0 1,1-1-1,-1 1 0,0-1 0,0 0 0,0 0 1,0-1-1,0 1 0,-8 1 0,-2 1 119,1-1 0,-1-1 0,0 0-1,0-1 1,-28 1 0,42-3-297,0 0 1,-1 0-1,1 0 1,-1 0-1,1 0 1,0 0 0,-1 0-1,1-1 1,0 1-1,-1 0 1,1-1-1,0 1 1,-1-1-1,1 1 1,0-1 0,0 0-1,-1 0 1,1 0-1,0 1 1,0-1-1,0 0 1,0 0-1,0 0 1,0 0-1,1-1 1,-1 1 0,0 0-1,0 0 1,1 0-1,-1-1 1,1 1-1,-1 0 1,1-1-1,-1 1 1,1-1-1,0 1 1,0 0 0,0-1-1,0 1 1,0-2-1,0-1-374,1 0 0,0 0-1,-1 0 1,1 0 0,1 1 0,-1-1-1,1 0 1,-1 1 0,1-1 0,0 1-1,0-1 1,1 1 0,2-4-1,21-17-3954,6-4-2136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16111,'0'0'9705,"11"-4"-9550,206-49 262,-217 53-389,1 0 0,-1 0 1,1 0-1,-1-1 1,1 1-1,-1 0 1,1 0-1,-1 0 0,1 0 1,-1 0-1,1 0 1,-1 0-1,1 0 1,-1 0-1,1 0 0,-1 0 1,1 1-1,-1-1 1,1 0-1,-1 0 0,1 0 1,-1 1-1,1-1 1,-1 0-1,1 0 1,-1 1-1,0-1 0,1 0 1,-1 1-1,0-1 1,1 1-1,-1-1 0,0 0 1,1 2-1,1 21 459,-14 35-77,10-51-294,-6 24-354,1 0 0,1 0 0,2 0-1,-1 33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5157,'0'0'18620,"4"9"-18209,3 13-317,-2 0 0,0-1 0,-2 2 0,2 28 0,-5-42-186,5 37-127,3-18-2710,-6-26 1330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15054,'0'0'6438,"62"0"-5221,-22-2 65,5-3-610,1-3-608,3-1-1025,-6-3-3619,-4-3-8520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10025,'0'0'3833,"13"-3"-3747,3-1-17,1 1 1,0 0-1,0 1 0,-1 1 1,1 1-1,0 0 1,0 2-1,26 4 0,12 13 797,61 29-1,-66-25 13,90 28-1,-72-36-821,2-2-1,-1-4 1,1-2-1,0-3 1,1-4-1,-1-3 1,99-16-1,43-21 468,223-75 0,0 0 192,-333 93-551,0 5 0,134-5-1,-236 22-160,105-4 1248,182 17 0,-258-9-1097,0 0-1,0 2 1,0 1 0,-1 1 0,0 2 0,0 1 0,-1 1 0,-1 1-1,0 1 1,-1 1 0,28 23 0,-33-15 183,-18-20-603,1 0-1,-1 0 1,0-1 0,1 1 0,0-1 0,-1 1 0,1-1-1,4 3 1,-6-5-102,0 0 0,1 1 0,-1-1-1,0 0 1,0 0 0,1 0 0,-1 0 0,0 0-1,1 0 1,-1 0 0,0 0 0,0-1-1,1 1 1,-1 0 0,0-1 0,0 1-1,0-1 1,0 0 0,1 1 0,-1-1 0,0 0-1,0 1 1,0-1 0,0 0 0,-1 0-1,1 0 1,0 0 0,1-2 0,13-13-5045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68 250 10698,'0'0'4143,"-10"1"-2579,-29 4-496,22-7-338,15-8-398,16-11 164,0 9-170,1 0-1,1 1 1,0 1-1,0 0 1,25-9-1,92-33 588,-123 49-901,49-18 13,2 4 0,0 2 1,1 3-1,0 2 1,1 3-1,0 3 0,89 6 1,-129 1-44,0 0 0,0 2 0,0 1 0,-1 1 0,25 10 0,103 58 869,-115-55-514,0-1 0,2-2 0,0-1 0,0-2 0,54 12 0,-61-22-157,0-1 1,0-1-1,0-2 0,0-1 1,0-1-1,0-2 0,0-1 1,40-12-1,16-11 644,118-57 0,-58 23-529,-127 53-795,1 2 0,36-9 0,-56 16 362,0 0 1,0 0-1,0 0 1,0 0-1,0 0 0,1 0 1,-1 0-1,0 0 1,0 0-1,0 0 0,0 0 1,0-1-1,0 1 1,0 0-1,0 0 1,0 0-1,0 0 0,0 0 1,0 0-1,1 0 1,-1-1-1,0 1 0,0 0 1,0 0-1,0 0 1,0 0-1,0 0 1,0 0-1,0-1 0,0 1 1,0 0-1,0 0 1,-1 0-1,1 0 1,0 0-1,0 0 0,0-1 1,0 1-1,0 0 1,0 0-1,0 0 0,0 0 1,0 0-1,0 0 1,0 0-1,0 0 1,-1-1-1,1 1 0,0 0 1,0 0-1,0 0 1,0 0-1,0 0 1,0 0-1,0 0 0,-1 0 1,-11-6-7433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260 115 10346,'6'-8'3256,"-5"6"-3115,29-49 4079,-29 50-4116,-1 0 1,1 0-1,0 0 0,-1 0 0,1-1 0,-1 1 0,1 0 1,-1-1-1,0 1 0,1 0 0,-1-1 0,0 1 1,0 0-1,0-1 0,0 1 0,0 0 0,0-1 0,0 1 1,-1 0-1,1-1 0,0 1 0,-1 0 0,1-1 0,-1 1 1,0 0-1,1 0 0,-1 0 0,0 0 0,1-1 0,-1 1 1,0 0-1,0 0 0,0 0 0,0 1 0,0-1 0,0 0 1,-1 0-1,1 1 0,0-1 0,0 0 0,0 1 0,-2-1 1,-6-1-47,0 0 0,0 1 1,0 1-1,0-1 0,0 1 1,0 1-1,0 0 0,1 0 1,-1 1-1,0 0 1,0 0-1,1 1 0,-1 0 1,-14 8-1,13-6-50,1 1-1,0 0 1,0 0-1,1 1 1,0 0-1,0 0 1,0 1 0,1 0-1,0 0 1,1 1-1,-11 18 1,16-26-8,1-1 0,-1 1 0,1 0 0,-1-1 0,1 1 0,-1-1 0,1 1 0,0 0-1,-1 0 1,1-1 0,0 1 0,0 0 0,0-1 0,-1 1 0,1 0 0,0 0 0,0-1 0,0 1 0,0 0 0,0 0 0,0-1 0,0 1 0,1 0 0,-1 0 0,0-1 0,0 1 0,0 0 0,1-1 0,-1 1 0,0 0 0,1-1 0,-1 1 0,1 0 0,-1-1 0,1 2-1,1-2 10,0 0-1,0 1 0,0-1 0,0 0 1,0 0-1,-1 0 0,1 0 0,0-1 0,0 1 1,0 0-1,0-1 0,0 1 0,2-2 1,58-26 213,-21-6-184,-35 28-53,0 0 0,1 0 1,-1 1-1,1 0 0,1 0 1,-1 0-1,15-6 0,-21 12-13,0-1 0,-1 0 0,1 0 0,0 0-1,-1 1 1,1-1 0,0 0 0,-1 0 0,1 1 0,-1-1 0,1 1 0,0-1-1,-1 1 1,1-1 0,-1 1 0,1-1 0,-1 1 0,0-1 0,1 1 0,-1-1 0,1 1-1,-1 0 1,0-1 0,0 1 0,1 0 0,-1-1 0,0 1 0,0 0 0,0-1-1,0 1 1,0 0 0,1 0 0,-2-1 0,1 1 0,0 0 0,0 0 0,3 41 75,-3-29-79,4 14 236,1 0 0,1 0 0,13 33 1,-2-5 355,-17-54-504,1 0-1,-1 0 0,0 1 1,0-1-1,0 0 0,-1 0 1,1 0-1,0 0 0,0 1 1,-1-1-1,1 0 1,0 0-1,-1 0 0,1 0 1,-1 0-1,0 0 0,1 0 1,-1 0-1,0 0 0,0 0 1,1 0-1,-1-1 0,0 1 1,0 0-1,0 0 0,0-1 1,0 1-1,0-1 0,0 1 1,0-1-1,0 1 0,0-1 1,-1 1-1,1-1 0,0 0 1,0 0-1,0 0 0,-2 0 1,-55 7 995,46-6-791,-15 1 166,-3 2-134,0-2-1,0-2 0,-49-4 0,79 3-320,0 1 1,1 0-1,-1 0 0,0 0 1,0 0-1,1-1 0,-1 1 0,0 0 1,0 0-1,1-1 0,-1 1 1,0 0-1,0-1 0,0 1 0,1 0 1,-1 0-1,0-1 0,0 1 0,0 0 1,0-1-1,0 1 0,0 0 1,0-1-1,0 1 0,0 0 0,0-1 1,0 1-1,0-1 0,0 1 1,0 0-1,0-1 0,0 1 0,0 0 1,0-1-1,0 1 0,0 0 0,-1 0 1,1-1-1,0 1 0,0 0 1,0-1-1,-1 1 0,1 0 0,0 0 1,0-1-1,-1 1 0,1 0 1,0 0-1,0 0 0,-1-1 0,1 1 1,0 0-1,-1 0 0,1 0 0,0 0 1,-1 0-1,1 0 0,31-13-2752,84-18-7538,-69 14 4111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13549,'0'0'6342,"-50"57"-5349,17-24 32,-6 4 256,0 6-512,0-1-257,2-2 129,8-6-161,6-7-224,7-8-191,8-9-130,4-9-1280,4-10-4933,0-12 289,0-8-5158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14189,'0'0'5414,"53"33"-4710,-17-19 449,8 0-256,7 0-673,11-2-192,5-4-544,-1-7-2627,-1-1-8040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8456,'0'0'9374,"-6"11"-7831,-1 1-1199,1 0 0,0 0 0,1 1 0,0 0 0,1 0 0,1 0 0,0 0 0,-1 18 0,4-27-261,-1 6 175,1 0 1,0 0-1,1 0 1,0 0 0,4 16-1,-4-23-228,0 0-1,0-1 1,0 1-1,0-1 1,1 0-1,-1 1 1,1-1 0,0 0-1,0 0 1,-1 0-1,1 0 1,1 0-1,-1 0 1,0 0-1,0-1 1,1 1 0,-1-1-1,1 0 1,-1 0-1,1 0 1,-1 0-1,1 0 1,0 0-1,-1-1 1,5 1 0,2 0 32,-1-1 1,1-1-1,0 1 1,-1-1 0,1-1-1,-1 0 1,1 0-1,-1 0 1,0-1 0,0 0-1,0-1 1,0 0-1,-1 0 1,0 0 0,1-1-1,-2-1 1,1 1-1,7-8 1,-4 4-34,-1-1 1,0 0-1,0-1 1,-1 1-1,0-2 1,-1 1-1,-1-1 1,0 0-1,0 0 0,-1-1 1,4-13-1,-13 41-78,1 1 0,0-1-1,1 1 1,1 0-1,1 18 1,0-30 53,1 0 0,-1 0 0,1-1 1,-1 1-1,1 0 0,0 0 0,1 0 0,-1-1 0,1 1 0,-1 0 1,1-1-1,0 1 0,1-1 0,-1 0 0,0 0 0,1 0 0,0 0 1,0 0-1,0-1 0,0 1 0,0-1 0,0 0 0,1 0 0,-1 0 1,1 0-1,-1 0 0,1-1 0,7 2 0,-6-1 19,0-1-1,0 0 1,0 0-1,0 0 1,0-1-1,0 0 1,0 0 0,0 0-1,0-1 1,0 1-1,0-1 1,0 0-1,0-1 1,0 1 0,0-1-1,0 0 1,-1 0-1,1-1 1,-1 1-1,1-1 1,-1 0-1,0 0 1,0-1 0,-1 1-1,1-1 1,4-6-1,-2 2 81,-1-1-1,0 0 1,-1 0 0,0 0-1,0-1 1,-1 0 0,0 1-1,-1-1 1,0 0-1,-1 0 1,0-1 0,0-14-1,-1 11-88,-2-39 117,2 52-163,0-1 0,0 0 0,-1 1 0,1-1 0,0 1 1,-1-1-1,0 1 0,1 0 0,-1-1 0,0 1 0,1-1 1,-1 1-1,0 0 0,0 0 0,0-1 0,0 1 0,-1 0 0,1 0 1,0 0-1,0 0 0,-1 0 0,1 1 0,0-1 0,-1 0 0,1 1 1,-1-1-1,-2 0 0,4 1-102,-1 0 1,0 1 0,0-1-1,0 0 1,0 1-1,1-1 1,-1 1-1,0-1 1,0 1-1,1-1 1,-1 1-1,0-1 1,1 1 0,-1 0-1,1-1 1,-1 1-1,0 0 1,1 0-1,0-1 1,-1 1-1,1 0 1,0 0-1,-1 0 1,1 0 0,0 0-1,0-1 1,-1 1-1,1 0 1,0 0-1,0 0 1,0 0-1,0 0 1,0 0-1,1 0 1,-1 0 0,2 37-6861,2-17 1383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34 12716,'0'0'8878,"-7"-4"-7944,5 2-898,0 1 0,0 0 1,-1 0-1,1 0 0,0 0 0,0 1 0,-1-1 1,1 1-1,-1-1 0,1 1 0,0 0 1,-1 0-1,1 0 0,-1 0 0,1 0 0,-1 0 1,1 1-1,0-1 0,-1 1 0,1 0 0,-3 1 1,1 0 49,1 1 1,-1-1 0,1 1 0,0 0-1,-1 0 1,1 0 0,0 0 0,1 1-1,-1-1 1,1 1 0,-1 0 0,1 0-1,0 0 1,-1 5 0,0-5 23,1 1 0,0 1 0,1-1-1,-1 0 1,1 0 0,0 1 0,0-1 0,1 0 0,0 1-1,0 9 1,1-13-96,-1 0 0,1 0 0,-1-1 0,1 1 0,0 0-1,0 0 1,0-1 0,0 1 0,0-1 0,0 1 0,1-1 0,-1 1-1,0-1 1,1 1 0,-1-1 0,1 0 0,-1 0 0,1 0 0,0 0-1,-1 0 1,1 0 0,0-1 0,0 1 0,0-1 0,-1 1 0,1-1-1,0 1 1,0-1 0,0 0 0,0 0 0,0 0 0,3 0 0,2-1 4,0 0 0,0 0 0,0 0 0,-1-1 0,1 0 0,0 0 1,-1-1-1,0 0 0,0 0 0,0 0 0,0-1 0,0 0 0,-1 0 1,1 0-1,-1-1 0,8-9 0,-6 7-82,-1-1 0,0 0 0,0 0 0,-1 0 0,0 0 0,-1-1 0,1 0 0,-2 0 0,1 0 0,-1 0 0,2-15 0,-7 16-918,-8 16 716,-6 19 212,14-23-85,1-1 0,0 0 0,0 1 0,0-1 0,0 1 0,1 0 0,-1-1 0,1 1 0,0-1 0,0 1 0,0 0 1,1-1-1,-1 1 0,3 6 0,-2-8-149,0 0-1,0 0 1,1 0 0,-1 0 0,1-1 0,-1 1-1,1 0 1,-1-1 0,1 0 0,0 1 0,0-1-1,0 0 1,0 0 0,0 0 0,0 0 0,0 0 0,0 0-1,0-1 1,0 1 0,0-1 0,1 1 0,-1-1-1,0 0 1,5 0 0,-3 0-240,0 0-1,1 0 1,-1 0-1,0-1 1,0 0-1,1 0 1,-1 0-1,0 0 1,0 0-1,0-1 1,6-3-1,19-14-4238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8840,'0'0'8958,"-8"-3"-7687,6 2-1214,0 1 0,0-1 0,0 0 0,0 1 0,-1-1 0,1 1 0,0-1 1,0 1-1,0 0 0,-1 0 0,1 0 0,0 0 0,0 1 0,0-1 0,0 1 0,-1-1 0,1 1 1,0 0-1,0-1 0,0 1 0,-3 2 0,2 0 45,1 0-1,-1 0 1,1 0 0,-1 0-1,1 1 1,0-1 0,0 0-1,0 1 1,1 0 0,-1-1-1,1 1 1,0 0 0,0 0-1,0 0 1,0 4-1,0-4-9,0 0-1,0 0 0,1 0 0,-1 0 0,1 0 0,0 0 0,0 0 0,1 0 0,-1 0 0,1 0 0,0 0 0,0 0 0,0 0 0,0 0 0,1-1 0,-1 1 0,4 5 0,-2-6-80,0-1 0,0 0 0,0 1 0,0-1 0,0 0 0,1 0 0,-1-1 0,1 1 0,-1-1 0,1 0 0,-1 0 0,1 0 0,0 0 0,0-1 0,-1 1 0,1-1 0,0 0 0,6 0 0,30-6-667,-34 4 597,0 1 0,0 0 0,0 0 0,1 0 1,-1 1-1,12 1 0,-17-1 67,0 1 0,0 0 0,0 0 0,-1 0 1,1-1-1,0 1 0,0 0 0,-1 0 0,1 0 0,0 0 0,-1 0 0,1 1 1,-1-1-1,1 0 0,-1 0 0,0 0 0,0 0 0,1 0 0,-1 1 1,0-1-1,0 0 0,0 0 0,0 0 0,0 1 0,0-1 0,-1 0 1,1 1-1,-1 0 22,1 0 0,0-1 1,0 1-1,0 0 1,0-1-1,0 1 0,0-1 1,0 1-1,1 0 1,-1-1-1,0 1 0,1-1 1,-1 1-1,1-1 1,0 1-1,0-1 0,-1 1 1,1-1-1,0 0 1,0 0-1,0 1 0,0-1 1,0 0-1,3 2 0,-2-3 4,0 1-1,1 0 0,-1-1 0,1 1 0,-1-1 1,1 0-1,0 0 0,-1 0 0,1 0 0,-1 0 0,1-1 1,-1 1-1,1-1 0,-1 0 0,0 1 0,1-1 1,-1 0-1,0-1 0,1 1 0,-1 0 0,0-1 0,0 1 1,0-1-1,0 1 0,0-1 0,-1 0 0,1 0 1,0 0-1,-1 0 0,1 0 0,-1 0 0,0-1 0,2-2 1,1-3-226,-1 0 0,1 0 0,-1 0 0,-1 0 1,0 0-1,0-1 0,0 1 0,0-16 1,49 22-9354,-46 2 9316,1 0 1,-1-1 0,0 1 0,0-1 0,1 0 0,-1 0 0,0-1 0,0 1 0,0-1 0,0 0 0,4-3 0,8-8 2516,0-4 3392,-20 20-5330,-1 1 0,1 1-1,0-1 1,0 0 0,1 1 0,-1-1-1,1 1 1,-2 6 0,4-10-385,-1 1 1,1 0-1,0 0 1,0-1-1,0 1 1,0 0-1,0 0 0,0 0 1,1-1-1,-1 1 1,0 0-1,1 0 1,-1-1-1,1 1 1,0-1-1,0 1 0,0 0 1,-1-1-1,1 1 1,1-1-1,-1 0 1,0 1-1,0-1 1,0 0-1,1 0 1,-1 1-1,1-1 0,-1 0 1,1-1-1,2 2 1,20 11-726,-17-10 501,-1-1 1,1 2-1,-1-1 0,0 1 0,0-1 1,0 2-1,-1-1 0,1 1 0,-1 0 0,0 0 1,4 6-1,-8-10 378,-1-1 0,0 1 0,0-1 0,0 1 0,0 0 0,0-1 0,0 1 0,0 0 0,0-1 0,0 1 0,0-1 0,-1 1 0,1 0 0,0-1 0,0 1 0,0-1 0,-1 1 0,1-1 0,0 1 0,-1-1 0,1 1 0,-1-1 0,1 1 0,0-1 0,-1 1 0,1-1 0,-1 0 0,1 1 1,-1-1-1,1 0 0,-1 1 0,1-1 0,-1 0 0,0 0 0,1 0 0,-1 1 0,1-1 0,-1 0 0,0 0 0,1 0 0,-1 0 0,1 0 0,-1 0 0,0 0 0,1 0 0,-2-1 0,-38 2 1548,31-1-1059,-1 0-710,-32-4 1197,26-6-2463,10-10-3446,9 11 479,10 1-1676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84 231 6598,'0'0'15348,"-10"-3"-15156,8 2-199,-1 0 67,-1 0 1,0 0 0,0 1-1,0-1 1,0 1 0,0-1 0,0 1-1,-4 1 1,6-1 6,0 1 0,1-1 0,-1 1-1,0 0 1,1-1 0,-1 1 0,1 0 0,-1 0 0,1 0-1,0 0 1,-1 0 0,1 1 0,0-1 0,0 0 0,0 1-1,0-1 1,0 0 0,0 1 0,0-1 0,0 1 0,0 0-1,1-1 1,-1 1 0,1-1 0,-1 1 0,1 0 0,0 0-1,-1 2 1,1-2-38,0-1 0,0 0 0,0 1-1,0-1 1,0 0 0,0 1 0,0-1-1,0 0 1,0 1 0,0-1 0,1 0 0,-1 1-1,1-1 1,-1 0 0,1 0 0,-1 1-1,1-1 1,0 0 0,0 0 0,-1 0-1,1 0 1,0 0 0,0 0 0,0 0 0,2 1-1,-1 0 2,1-1 0,0 0 0,0 1-1,0-1 1,0 0 0,0-1 0,0 1 0,0 0-1,1-1 1,4 1 0,1-1-3,0-1 0,-1 1 0,1-1 0,0-1 0,-1 0 0,1 0 0,13-5 0,-11 1-40,-1 0 0,0 0-1,0-1 1,0-1-1,-1 1 1,0-2 0,-1 1-1,1-1 1,-2 0 0,1-1-1,-1 0 1,-1 0 0,0 0-1,0-1 1,-1 0 0,-1 0-1,0 0 1,0-1 0,-1 0-1,0 1 1,-1-1 0,-1 0-1,1-18 1,-2 28 12,1 1-1,-1-1 1,0 1 0,0-1 0,0 1 0,0-1-1,0 1 1,0 0 0,-1-1 0,1 1 0,0-1-1,-1 1 1,1 0 0,-1-1 0,1 1-1,-1 0 1,0-1 0,0 1 0,0 0 0,1 0-1,-1 0 1,0 0 0,0 0 0,0 0 0,-1 0-1,1 0 1,0 0 0,0 0 0,0 0-1,-1 1 1,1-1 0,0 1 0,-1-1 0,1 1-1,-1-1 1,1 1 0,0 0 0,-1 0 0,1-1-1,-1 1 1,1 0 0,-1 0 0,1 1 0,-1-1-1,1 0 1,0 0 0,-1 1 0,1-1-1,-1 1 1,1-1 0,0 1 0,-2 1 0,-4 1 32,0 0 1,0 0-1,0 1 1,1 0-1,0 0 1,-1 1-1,2 0 1,-1 0-1,-5 6 1,8-8 8,0 0 1,1 1-1,-1-1 1,1 1-1,0-1 1,0 1-1,1 0 0,-1 0 1,1 0-1,-1 0 1,1 0-1,0 0 1,1 0-1,-1 0 1,1 0-1,0 6 1,0-8-34,1 1 1,0-1 0,0 1 0,0-1-1,0 0 1,1 1 0,-1-1 0,1 0-1,-1 0 1,1 0 0,0 0 0,0 0-1,0 0 1,0-1 0,0 1-1,0-1 1,0 1 0,0-1 0,1 0-1,-1 0 1,1 0 0,-1 0 0,1 0-1,-1 0 1,1-1 0,2 1 0,50 8-263,-41-7-102,0 0 0,0 1 1,25 8-1,-37-10 384,-1-1 0,0 1 1,1 0-1,-1 0 0,0 0 0,0 0 1,1 0-1,-1 0 0,0 0 0,0 0 0,0 0 1,0 0-1,-1 1 0,1-1 0,0 0 1,0 1-1,-1-1 0,1 0 0,-1 1 0,1-1 1,-1 1-1,0-1 0,1 1 0,-1 1 1,-3 41 1036,-1-18-892,7-26-315,-1-1 1,1 0-1,-1 0 1,0 0 0,1 0-1,-1 0 1,0 0 0,0 0-1,0-1 1,0 1 0,2-3-1,14-13-1696,34-37-3811,-21 13 10897,-31 41-5184,0 0 0,0 1-1,0-1 1,0 0 0,0 0-1,0 0 1,0 0 0,0 0 0,-1 0-1,1 0 1,0 0 0,0 0 0,0 0-1,0 0 1,0 0 0,0 0 0,0 0-1,0 0 1,0 0 0,-1 0-1,1 0 1,0 0 0,0 0 0,0 0-1,0-1 1,0 1 0,0 0 0,0 0-1,0 0 1,0 0 0,0 0-1,0 0 1,0 0 0,0 0 0,-1 0-1,1 0 1,0 0 0,0 0 0,0 0-1,0 0 1,0-1 0,0 1-1,0 0 1,0 0 0,0 0 0,0 0-1,0 0 1,0 0 0,0 0 0,0 0-1,0-1 1,-1 2-85,1 0 0,-1 0-1,1-1 1,-1 1 0,1 0 0,-1 0 0,1 0-1,-1 0 1,1-1 0,0 1 0,-1 0 0,1 0-1,0 0 1,0 0 0,0 0 0,0 0 0,0 0-1,0 1 1,0 1 45,0-1 0,0 1 0,0 0 0,1-1 0,-1 1 0,1-1 0,-1 1 0,1 0 0,0-1 0,0 0-1,0 1 1,1-1 0,-1 0 0,0 1 0,1-1 0,-1 0 0,1 0 0,0 0 0,0 0 0,0-1 0,0 1 0,3 2 0,0-2 9,0 1 0,1-1 0,-1 0 1,0 0-1,1-1 0,0 1 0,-1-1 1,1 0-1,0-1 0,6 0 0,4 0-6,-1-1 0,1 0 0,0-2 0,-1 0 0,1 0-1,-1-2 1,15-5 0,-28 8 50,1 1 0,0-1 0,-1 1 0,1 0 0,0 0 0,0 0 0,0 1 0,0-1 0,0 1 0,0-1 0,0 1 0,0 0 0,-1 0 0,1 0 0,0 1 0,0-1 0,0 1 0,6 1 0,2 1-148,17 0-1377,-9-6-4127,-1-6-4444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12620,'0'0'10410,"53"-9"-9321,-19 3-160,5 1-481,3 1-384,1-1-32,-1 1-1185,-8-1-2082,-8-5-3075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11883,'-2'0'535,"0"1"-1,-1-1 1,1 0-1,-1 1 1,1-1-1,0 1 1,-1 0-1,1 0 1,0 0 0,0 0-1,-1 0 1,1 0-1,0 0 1,0 1-1,-3 2 1,2 0-214,0-1 0,0 1 0,0-1 0,1 1 0,-1 0 0,1 0 0,0 0 1,-1 5-1,0-1-54,0 0 0,1 0 0,0 0 1,1 0-1,0 0 0,0 1 0,1-1 0,0 0 1,1 12-1,-1-19-247,1 0 0,-1 1 1,1-1-1,-1 0 0,1 1 0,-1-1 0,1 0 1,0 0-1,-1 0 0,1 1 0,0-1 1,0 0-1,0 0 0,0 0 0,0 0 0,0 0 1,0-1-1,1 1 0,-1 0 0,0 0 1,0-1-1,2 2 0,1-1 10,0 0-1,1 0 1,-1 0-1,0 0 1,0-1-1,1 0 1,6 0 0,-3 0-5,0-1 1,-1 0 0,1 0 0,0-1 0,-1 0 0,1 0-1,-1-1 1,9-4 0,-10 4-26,0-1-1,-1 0 1,1 0-1,-1 0 1,0-1-1,0 1 1,0-1-1,0-1 1,-1 1-1,6-9 1,-18 89-571,6-66 591,1 0 0,0-1 0,0 1 1,1 0-1,1 0 0,-1-1 1,5 17-1,-5-22-6,1-1-1,1 1 1,-1-1 0,0 0 0,0 1 0,1-1-1,0 0 1,-1 0 0,1 0 0,0 0 0,0 0 0,0 0-1,0-1 1,0 1 0,0-1 0,1 1 0,-1-1-1,0 0 1,1 0 0,-1 0 0,1 0 0,-1 0-1,1-1 1,0 1 0,-1-1 0,1 1 0,0-1 0,-1 0-1,5-1 1,-5 2-84,0-1-1,0 0 1,0 0-1,1 0 0,-1-1 1,0 1-1,0 0 1,1-1-1,-1 1 1,0-1-1,0 0 1,0 0-1,0 0 1,0 0-1,0 0 1,0 0-1,-1 0 1,1-1-1,0 1 1,0-1-1,-1 1 1,1-1-1,-1 0 0,0 0 1,1 1-1,-1-1 1,0 0-1,2-4 1,-1-3-1137,0 1-1,-1-1 1,1 0 0,-2 1 0,1-1 0,-2-10 0,1 17 892,0-36-7095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9513,'0'0'10378,"25"48"-10282,-6-33-448,10 0-2627,-1 0-2723,0-2-4804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88 173 11755,'0'0'9641,"-10"2"-9160,4 0-294,0-1 0,0 2 0,-1-1 0,2 1 0,-1-1 0,-10 8 0,14-9-115,0 1 0,0-1 0,0 1 0,1 0 0,-1 0 0,0 0 0,1 0 0,-1 0 0,1 0 0,0 1 0,0-1 0,-1 0 0,2 1 0,-1-1 0,0 1 0,0-1 0,1 1 0,-1-1 0,1 1 0,0-1 0,0 1 0,0-1 0,0 1 0,0 0 0,1 2 0,0-3-66,0 0 0,0-1 0,0 1 0,0 0 0,0-1 0,0 1 0,1-1 0,-1 1 0,0-1 0,1 0 0,-1 1 0,1-1-1,0 0 1,-1 0 0,1 0 0,0 0 0,0 0 0,-1-1 0,1 1 0,0-1 0,0 1 0,0-1 0,0 1 0,0-1 0,0 0-1,4 0 1,2 0 34,0 1 1,1-1-1,-1-1 0,0 1 0,10-3 0,-7-1-44,-2 0 0,1 0 0,0-1 0,-1 0 0,0-1 0,0 0 0,-1 0 1,1-1-1,-2 0 0,1-1 0,-1 1 0,0-1 0,0-1 0,-1 0 0,0 1 0,-1-2 0,0 1 1,0-1-1,-1 1 0,0-1 0,-1 0 0,0-1 0,0 1 0,-1 0 0,1-20 0,-3 27 1,0 1 0,0-1 0,-1 1 0,1-1-1,0 1 1,-1-1 0,0 1 0,1-1 0,-1 1-1,0 0 1,0-1 0,-1 1 0,1 0 0,0 0-1,-1 0 1,1 0 0,-1 0 0,1 0 0,-1 1-1,0-1 1,0 0 0,0 1 0,0-1 0,0 1-1,0 0 1,-1 0 0,1 0 0,0 0 0,-1 0-1,1 0 1,0 0 0,-1 1 0,1-1 0,-1 1-1,1 0 1,-1 0 0,1 0 0,-1 0 0,1 0-1,-4 1 1,-3 0-7,0 0 0,1 0 0,-1 1 0,0 1 1,0-1-1,1 1 0,-1 1 0,1-1 0,0 2 0,-10 5 0,11-4 78,0-1 1,1 1-1,-1 0 0,1 1 1,0-1-1,-5 10 0,10-15-64,0 0-1,0 0 0,0 0 0,1 1 0,-1-1 0,0 0 0,1 1 0,-1-1 0,1 0 1,0 1-1,-1-1 0,1 0 0,0 1 0,0-1 0,0 1 0,0-1 0,0 1 0,0-1 1,0 1-1,1-1 0,-1 0 0,0 1 0,1-1 0,-1 0 0,1 1 0,-1-1 0,1 0 1,0 1-1,0-1 0,-1 0 0,1 0 0,0 0 0,0 0 0,0 0 0,0 0 0,0 0 1,1 0-1,-1 0 0,0 0 0,0-1 0,1 1 0,-1 0 0,0-1 0,1 1 0,-1-1 1,3 1-1,21 7-225,51 9 0,-58-14-549,1 1 1,0 1 0,-1 0-1,0 1 1,24 12 0,-41-17 666,1-1 0,-1 1 0,0 0 0,0-1 0,0 1 0,0 0 0,0 0 0,0 0 0,0 0 0,0 0 1,0 0-1,0 0 0,0 0 0,0 0 0,-1 0 0,1 1 0,-1-1 0,1 0 0,-1 0 0,1 1 1,-1-1-1,0 0 0,1 1 0,-1-1 0,0 0 0,0 1 0,0 1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11851,'0'0'13704,"1"9"-13122,1 17-161,-2 0 0,0 0 0,-6 41 0,-2 39 1119,8-105-1528,0-1 1,0 1-1,0 0 0,0 0 0,0-1 0,0 1 1,1 0-1,-1 0 0,0-1 0,0 1 0,1 0 1,-1-1-1,1 1 0,-1 0 0,0-1 1,1 1-1,-1 0 0,1-1 0,-1 1 0,1-1 1,0 1-1,-1-1 0,1 1 0,0-1 1,-1 0-1,1 1 0,1-1 0,25 3 259,-20-4-234,0 0 1,0-1-1,0 0 1,-1 0 0,12-5-1,-5-2-1,0-1 0,0 0 0,-1-1 1,-1 0-1,0-1 0,11-15 0,8-7-2502,2 3-4311</inkml:trace>
  <inkml:trace contextRef="#ctx0" brushRef="#br0" timeOffset="1">135 208 10474,'0'0'7847,"-19"55"-4996,19-40-1217,0-1-321,12-1-352,1-1-641,6-3-224,1-2-128,-1-2-1473,-1-5-1506,-2 0-1922,-2-3-2049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5 174 9641,'0'0'12775,"2"8"-12135,-1-6-608,0 1 0,0-1 0,0 0 0,0 0-1,0 1 1,0-1 0,1 0 0,-1 0 0,1-1-1,-1 1 1,1 0 0,0 0 0,-1-1 0,1 1-1,0-1 1,0 1 0,0-1 0,0 0 0,1 0-1,-1 0 1,0 0 0,0 0 0,1-1 0,-1 1-1,1-1 1,-1 1 0,0-1 0,1 0 0,-1 0-1,1 0 1,-1 0 0,0 0 0,1-1-1,-1 1 1,1-1 0,-1 1 0,0-1 0,0 0-1,1 0 1,-1 0 0,0 0 0,0-1 0,0 1-1,2-2 1,-2 2-18,-1-1 0,1 1 0,-1-1-1,1 0 1,-1 0 0,0 1 0,1-1 0,-1 0 0,0 0-1,0 0 1,-1 0 0,1 0 0,0 0 0,-1 0-1,1 0 1,-1-1 0,0 1 0,1 0 0,-1 0 0,0 0-1,0 0 1,-1-1 0,1 1 0,0 0 0,-1 0-1,1 0 1,-1 0 0,0 0 0,-1-3 0,1 3-16,0 1 1,0 0-1,0-1 1,0 1-1,0 0 0,0 0 1,-1 0-1,1 0 1,0 0-1,-1 0 1,1 0-1,-1 0 1,1 1-1,-1-1 0,1 1 1,-1-1-1,1 1 1,-1-1-1,1 1 1,-1 0-1,0 0 1,1 0-1,-1 0 0,0 0 1,1 0-1,-1 0 1,0 0-1,1 1 1,-1-1-1,1 1 1,-1-1-1,1 1 0,-1 0 1,1-1-1,-1 1 1,1 0-1,-1 0 1,1 0-1,-2 2 0,-2 0 60,1 1-1,0 0 1,1 0-1,-1 0 1,0 0-1,1 0 1,0 1-1,0-1 0,1 1 1,-1 0-1,1 0 1,0 0-1,0 0 1,1 0-1,-1 1 1,1-1-1,-1 10 0,2-13-24,0 1 0,0 0-1,0 0 1,0-1 0,0 1-1,1 0 1,-1-1 0,1 1-1,0 0 1,0-1 0,0 1-1,0-1 1,0 1 0,0-1-1,1 0 1,-1 1 0,1-1-1,0 0 1,0 0 0,-1 0-1,1 0 1,0-1-1,1 1 1,-1 0 0,0-1-1,0 1 1,1-1 0,-1 0-1,1 0 1,-1 0 0,1 0-1,0 0 1,-1-1 0,1 1-1,0-1 1,3 1 0,4-1-48,1-1 1,0 1 0,0-2-1,-1 0 1,1 0-1,-1-1 1,1 0 0,-1 0-1,0-1 1,0-1 0,-1 0-1,1 0 1,-1-1 0,0 0-1,-1-1 1,1 1 0,-1-2-1,-1 1 1,1-1-1,-1 0 1,-1-1 0,1 0-1,-1 0 1,-1 0 0,0-1-1,0 1 1,-1-1 0,3-12-1,-5 13-110,-4 11 66,-5 19 93,5 7 132,2-27-159,1 0 0,-1 0 0,0 0 0,0-1-1,1 1 1,-1 0 0,0-1 0,1 1 0,-1 0 0,0-1 0,1 1 0,-1 0 0,1-1 0,0 1-1,-1-1 1,1 1 0,-1-1 0,1 1 0,0-1 0,-1 1 0,1-1 0,0 0 0,-1 1 0,1-1-1,0 0 1,0 0 0,-1 1 0,1-1 0,0 0 0,1 0 0,1 0 2,0 0 1,1 0-1,-1 0 1,0-1-1,0 1 1,1-1-1,-1 0 1,0 0 0,0 0-1,0 0 1,0-1-1,0 1 1,0-1-1,0 1 1,-1-1-1,1 0 1,0 0-1,-1-1 1,0 1-1,1 0 1,-1-1-1,0 0 1,0 1-1,-1-1 1,1 0-1,0 0 1,-1 0 0,0 0-1,0 0 1,0 0-1,1-6 1,2-8-38,0 0 0,-2 0 0,0 0 0,-2-28 0,0 45 25,0 0 0,0 0-1,0 1 1,-1-1 0,1 0 0,0 0-1,0 0 1,-1 0 0,1 1 0,0-1-1,0 0 1,-1 0 0,1 0-1,0 0 1,-1 0 0,1 0 0,0 0-1,0 0 1,-1 0 0,1 0 0,0 0-1,-1 0 1,1 0 0,0 0-1,0 0 1,-1 0 0,1 0 0,0-1-1,0 1 1,-1 0 0,1 0 0,0 0-1,0 0 1,-1-1 0,1 1-1,0 0 1,0 0 0,0 0 0,-1-1-1,1 1 1,0 0 0,0 0 0,0-1-1,0 1 1,-1 0 0,1 0-1,0-1 1,0 1 0,0 0 0,0 0-1,0-1 1,0 1 0,0 0 0,0-1-1,0 1 1,0 0 0,0 0-1,0-1 1,-13 25-97,10-10 182,0 0 1,1 0 0,1 0-1,0 0 1,1 0 0,0 0-1,1 0 1,1 0 0,4 20-1,-4-28-91,0 1 0,1 0 0,-1 0 0,1-1 0,1 1 0,-1-1 0,1 0 0,0 0-1,0 0 1,1-1 0,0 1 0,0-1 0,0 0 0,0-1 0,1 1 0,0-1-1,0 0 1,0 0 0,0-1 0,10 4 0,-15-6-32,0-1 0,0 1 0,0-1 0,1 1 0,-1-1 1,0 1-1,1-1 0,-1 0 0,0 1 0,1-1 0,-1 0 0,0 0 0,1 0 0,-1 0 1,1 0-1,-1-1 0,0 1 0,1 0 0,-1-1 0,0 1 0,1 0 0,-1-1 0,0 0 1,2 0-1,-3 0 6,1 0 1,0-1-1,-1 1 1,1 0-1,-1 0 1,0-1-1,1 1 1,-1 0-1,0-1 1,0 1-1,1-1 1,-1 1-1,0 0 1,-1-1-1,1 1 1,0 0-1,0-1 1,0 1-1,-1-2 1,-2-7-162,-1 0 1,0 0-1,0 0 0,-10-16 0,-23-22-2623,32 43 1748,-1 0 0,1 1 0,-1 0 0,0 1 0,0-1 0,0 1 0,0 0 0,-1 0 0,1 1 0,-14-3 0,8 2 647,-44-12 440,25-2 7935,38 18-3091,12-1-2956,6-1-1173,16 6-69,36 4-45,-24-7-3604,-43-4-1465,-7-5-4127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8008,'0'0'15161,"-12"-4"-13453,160 27 534,-42-21-2057,-27-2-1928,-27 4-2940,-70-1-8412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11659,'0'0'9481,"73"21"-7623,-20-21-289,3-8-960,5 0-417,-8-1-256,-2 3-417,-7 2-1472,-12 1-1218,-7 0-3139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70 6278,'0'0'2669,"6"-9"171,-3 3-1897,20-31 1053,-21 35-1406,-1 1-1,1-1 0,0 0 1,-1 0-1,1 1 0,0-1 1,0 1-1,0 0 1,0 0-1,4-2 0,-6 34 1744,-5-7-1828,0 1 0,-2-1 0,-1 0 0,-19 40 0,18-45-257,0 1-1,2 0 1,0 1 0,1 0-1,1 0 1,1 0-1,-3 32 1,7-52-219,1 1 0,-1-1 1,0 0-1,0 1 0,0-1 0,1 0 0,-1 0 1,1 1-1,-1-1 0,1 0 0,0 0 0,-1 1 1,1-1-1,0 0 0,0 0 0,0 0 1,-1 0-1,1 0 0,0 0 0,1 0 0,-1-1 1,0 1-1,2 1 0,1 0 31,0 0-1,0-1 1,0 1-1,1-1 1,-1 0-1,0 0 1,7 0 0,5 0 35,-1-1 0,0-1 0,25-3 1,-25 0-316,0 1 0,0-2 0,0 0 0,17-9 0,11-13-2953,-40 24 2459,0 0 0,0 0 0,0 0 0,-1 0 0,1 0-1,-1 0 1,0-1 0,0 1 0,2-5 0,2-14-6140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13869,'0'0'5157,"-23"59"-3043,18-29-320,-2 4-193,1 1-768,3 0-545,3-4-224,0-5 0,9-5-64,0-5-128,5-8-929,3-7-480,-4-1-481,6 0-1537,-5-13-3364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16015,'0'0'6855,"-67"59"-6215,39-31-63,-1 5-353,1 0-128,3-3-96,2-1 32,6-7 0,1-4-32,5-6-352,6-5-1154,-1-7-864,5-3-1858,-1-14-2434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4004,'0'0'20019,"8"-5"-19064,21-15-692,-1-1-1,-1-1 1,-1-1-1,0-1 1,28-37-1,-48 52-227,-9 10-104,-9 17-9,7-1 72,0-1 0,1 1 0,1 0 1,0 0-1,1 0 0,1 1 0,1-1 0,0 0 0,4 26 0,-3-41-401,-1 1-1,0-1 1,1 1-1,-1-1 0,1 1 1,0-1-1,0 0 1,0 1-1,0-1 0,0 0 1,1 0-1,-1 0 1,1 0-1,-1 0 1,1 0-1,0 0 0,0 0 1,0-1-1,2 3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12332,'0'0'6374,"51"52"-5285,-26-30 192,3 1-96,2-5-704,4-1-353,-1-4-96,-4-1-1185,-1-6-1346,-3-2-3266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5509,'0'0'19651,"10"-5"-18541,11-8-944,0-2-1,0 1 1,-2-2-1,0-1 1,0 0-1,19-25 1,-1-4 378,54-87 1,-86 130-372,-6 16-195,-9 22-1,-1-12-33,2 0 1,1 0 0,1 1-1,1 0 1,1 0-1,1 0 1,-1 38 0,5-61-73,1 0 1,-1 0-1,0 0 1,0 0 0,1 0-1,-1 0 1,1 0-1,-1 0 1,1 0 0,-1-1-1,1 1 1,-1 0-1,1 0 1,0 0-1,-1-1 1,1 1 0,0 0-1,0-1 1,-1 1-1,1-1 1,0 1 0,0-1-1,0 1 1,0-1-1,0 1 1,0-1-1,0 0 1,0 0 0,0 0-1,0 1 1,0-1-1,0 0 1,0 0 0,0 0-1,2-1 1,1 1-885,0 0 0,0-1 0,0 1 1,0-1-1,0 0 0,0 0 0,0-1 0,6-2 1,23-18-9111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14 13741,'-8'9'1479,"-6"8"-557,1 0 1,1 1-1,-11 20 1,20-32-693,0 0 0,0 0-1,0 1 1,1-1 0,0 0 0,0 1-1,1 0 1,-1 0 0,1-1 0,1 1 0,0 0-1,0 0 1,0 0 0,0-1 0,1 1-1,3 9 1,-2-13-166,0 1-1,0-1 0,0 0 1,1 0-1,0 0 0,0 0 1,-1 0-1,1-1 1,1 1-1,-1-1 0,0 0 1,1 0-1,-1 0 0,1 0 1,-1-1-1,1 0 0,0 1 1,0-1-1,0 0 1,0-1-1,0 1 0,7-1 1,-2 1 54,1 0 0,-1-1 0,0 0 0,0-1 0,0 0-1,0 0 1,0-1 0,0 0 0,10-4 0,-11 2 48,0-1 0,-1 0 0,1 0 0,-1-1 0,0 0 0,-1 0 0,1 0 0,-1-1 0,0 0 0,-1 0 0,0-1 0,6-11 0,-7 13-55,-1 0 1,0-1-1,0 1 1,-1-1-1,0 0 0,0 0 1,-1 1-1,0-1 1,0-1-1,0 1 1,-1 0-1,0 0 0,0 0 1,-1 0-1,0 0 1,-3-10-1,2 13-98,0 0 0,-1 1 0,0-1 0,0 1 0,0 0 0,0 0 0,0 0 0,0 0 0,-1 1 0,0-1 0,1 1 0,-1 0 0,0 0 0,0 0 0,0 0 0,0 1 0,-1 0 0,1-1 0,-8 0 0,8 2-107,0-1 1,0 1 0,1 0 0,-1 0 0,0 0-1,0 0 1,1 1 0,-1-1 0,0 1 0,-6 2-1,8-2-89,1-1 0,-1 1 0,1 0-1,-1 0 1,0 0 0,1 0 0,0 1-1,-1-1 1,1 0 0,0 1 0,0-1-1,-1 0 1,1 1 0,0-1 0,1 1-1,-1 0 1,0-1 0,0 1 0,1 0-1,-1 0 1,1-1 0,-1 3 0,1-3-7,0-1 0,-1 1 1,1-1-1,0 0 1,0 1-1,0-1 0,0 1 1,0-1-1,0 1 1,0-1-1,0 0 1,0 1-1,0-1 0,0 1 1,0-1-1,0 0 1,1 1-1,-1-1 1,0 1-1,0-1 0,0 0 1,0 1-1,1-1 1,-1 0-1,0 1 1,0-1-1,1 0 0,-1 1 1,0-1-1,1 0 1,-1 1-1,0-1 0,1 0 1,-1 0-1,1 0 1,-1 1-1,0-1 1,1 0-1,-1 0 0,1 0 1,16 1-7114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14574,'0'0'12716,"55"-12"-12076,-16 8-383,1-1-193,8 0-64,-9 2-224,-2 2-1250,-5 1-2177,-9-3-1026,-5 3-5188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14318,'0'0'8007,"0"65"-6245,0-38-161,0 1-832,0 1-577,1-3-128,5-3-32,-1-2-352,9-4-1506,-5-5-960,7-5-1378,-2-5-2915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14286,'0'0'3662,"12"-8"-721,-3 2-2447,1 0-1,-1 1 1,1 0-1,1 0 1,-1 1-1,1 1 1,0-1 0,-1 2-1,2-1 1,21 0-1,-18 3 20,1 0-1,0 1 1,-1 1-1,30 8 0,-42-9-478,1 0-1,-1 0 0,0 0 0,0 0 0,0 1 0,0 0 0,-1 0 0,1-1 0,0 2 0,-1-1 0,1 0 0,-1 0 0,3 4 1,-4-4-28,0 0 0,0 0 0,0 0 1,-1 0-1,1 0 0,-1 0 1,0 0-1,1 0 0,-1 0 0,0 0 1,0 0-1,0 0 0,0 0 1,-1 1-1,1-1 0,0 0 1,-1 0-1,0 0 0,1 0 0,-1-1 1,0 1-1,0 0 0,-2 3 1,-6 6 30,0 0 1,0 0-1,-1-1 1,-1-1 0,1 1-1,-2-2 1,1 0-1,-1 0 1,-16 8 0,8-5-23,1 2 0,-23 18 0,41-31-19,0 1 0,0 0 0,0 0-1,0 0 1,0 0 0,0 0 0,0 0 0,0 0-1,0 0 1,0 0 0,0 0 0,1 0-1,-1 1 1,0-1 0,1 0 0,-1 0 0,1 1-1,0-1 1,-1 1 0,1-1 0,0 0-1,0 1 1,0-1 0,0 0 0,0 1 0,0-1-1,0 2 1,1-1 8,1-1 0,-1 1 0,0-1 0,1 0-1,-1 1 1,1-1 0,-1 0 0,1 0 0,0 0 0,0 0 0,-1 0-1,1 0 1,0-1 0,0 1 0,0 0 0,3 0 0,14 2-93,0 0 1,38 0 0,-49-3-102,29 1-820,53 1-2666,-31-6-2715,-13-6-3997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49 162 5701,'0'0'10293,"8"-4"-8814,50-23 148,53-28-500,-97 47-1085,0 0 0,-1-2 0,0 1-1,0-2 1,17-19 0,-40 80 252,3-24-95,2 1 0,1-1 0,0 1 0,2 0 0,2 0 0,2 31 0,3-6-16,3-1 0,17 63 1,-24-111-196,5 15 116,-2 1 1,0 1-1,-1-1 0,1 35 0,-4-51-10,0 0 0,0 1 0,-1-1 0,1 0 0,-1 1 0,1-1 0,-1 0 0,0 0 0,0 1 0,0-1 1,-1 0-1,1 0 0,-1 0 0,0 0 0,0-1 0,0 1 0,0 0 0,0-1 0,0 1 0,-1-1 0,0 0 0,1 0 0,-1 0 0,0 0 0,0 0 0,0-1 0,0 1 0,0-1 0,0 0 1,0 0-1,0 0 0,-1 0 0,1-1 0,-6 1 0,0 0 13,0-1 0,0-1 0,0 1 0,1-2 0,-1 1 0,0-1 0,1 0 1,-1-1-1,1 0 0,0 0 0,0-1 0,0 0 0,0 0 0,1-1 0,0 0 0,0-1 0,-12-11 1,2 1-110,2-2 0,0 0 0,1-1 0,1 0 0,-18-35 0,29 50-11,-1 0 0,1-1-1,1 1 1,-1-1 0,1 1-1,0-1 1,0 0 0,-1-7-1,2 11-7,0 0 0,0-1 0,0 1-1,1 0 1,-1 0 0,0-1-1,1 1 1,-1 0 0,1 0 0,-1 0-1,1-1 1,-1 1 0,1 0-1,0 0 1,0 0 0,-1 0 0,1 0-1,0 0 1,0 0 0,0 1-1,0-1 1,0 0 0,0 0 0,1 1-1,-1-1 1,0 1 0,0-1-1,0 1 1,1-1 0,-1 1 0,0 0-1,0-1 1,1 1 0,1 0-1,116-8-5499,-61 6 1343,-3-2-2063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57 14286,'0'0'4879,"1"-8"-3155,1-26-758,-2 33-938,0 1-1,0-1 0,0 0 0,0 1 1,0-1-1,-1 1 0,1-1 0,0 0 1,0 1-1,-1-1 0,1 1 0,0-1 1,-1 1-1,1-1 0,-1 1 0,1-1 1,0 1-1,-1-1 0,1 1 0,-1-1 1,1 1-1,-1 0 0,1-1 0,-1 1 1,0 0-1,1 0 0,-1-1 0,1 1 1,-1 0-1,0 0 0,1 0 0,-1 0 1,0 0-1,1 0 0,-1 0 0,0 0 1,1 0-1,-1 0 0,1 0 0,-1 0 1,0 0-1,1 0 0,-1 1 0,1-1 1,-2 1-1,-23 11 145,18-4-102,1 0 1,0 0-1,0 1 1,1 0-1,0 0 0,0 0 1,1 1-1,0-1 1,1 1-1,0 0 1,1 0-1,0 0 1,0 1-1,0 18 1,2-28-65,0 0 1,0 1 0,0-1-1,0 0 1,0 0 0,0 0 0,0 0-1,0 0 1,1 0 0,-1 1-1,1-1 1,-1 0 0,0 0 0,1 0-1,0 0 1,-1 0 0,1 0-1,-1 0 1,1-1 0,0 1-1,0 0 1,0 0 0,0 0 0,-1-1-1,1 1 1,0 0 0,0-1-1,2 2 1,0-2 7,0 1 1,0-1-1,-1 0 1,1 0-1,0 0 1,0 0-1,0 0 1,-1-1-1,1 1 1,0-1-1,4-1 1,3-2 19,0 0 1,-1 0 0,0-1 0,0 0-1,15-12 1,-11 7-95,-2 0 0,1-1-1,-1-1 1,-1 0 0,0 0 0,15-26 0,-24 36-138,-17 35-560,13-28 470,1 0 0,-1 1 0,1-1 1,0 1-1,1-1 0,0 1 0,-1 0 0,2-1 0,-1 1 1,1 0-1,0 6 0,0-11 98,0-1 1,1 1-1,-1-1 0,0 1 1,1-1-1,-1 1 1,0-1-1,1 1 0,-1-1 1,1 0-1,-1 1 0,0-1 1,1 0-1,-1 1 0,1-1 1,0 0-1,-1 0 0,1 0 1,-1 1-1,1-1 1,-1 0-1,1 0 0,-1 0 1,1 0-1,0 0 0,-1 0 1,1 0-1,-1 0 0,1 0 1,-1 0-1,1 0 1,0 0-1,-1-1 0,2 1 1,-1 0-440,18-4-6006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12011,'0'0'6321,"-5"8"-5611,-2 8-396,1-1 1,0 1-1,1 0 1,1 0-1,0 0 1,1 1-1,1 0 0,1-1 1,0 23-1,1-18-160,-1-12-100,1-1 0,0 1 0,0 0 0,1 0 0,0 0 0,4 10-1,-5-17-37,1 0 0,0 0 0,0-1 0,0 1-1,0 0 1,0-1 0,0 1 0,1 0 0,-1-1-1,0 0 1,1 1 0,-1-1 0,1 0-1,0 0 1,-1 0 0,1 0 0,0 0 0,0 0-1,0 0 1,-1-1 0,1 1 0,0 0-1,0-1 1,0 0 0,0 0 0,0 1 0,0-1-1,0 0 1,0 0 0,0-1 0,0 1-1,0 0 1,2-1 0,2-1 4,-1 0 1,0 1-1,0-2 1,0 1-1,0-1 0,0 1 1,-1-1-1,1-1 1,-1 1-1,0-1 0,0 1 1,0-1-1,4-5 1,-4 5-21,-1-1 0,1 1 0,1 1 1,-1-1-1,0 0 0,1 1 0,0 0 1,0 0-1,0 1 0,10-5 0,-14 7-2,-1 0-1,1 1 1,0-1-1,-1 0 1,1 0-1,-1 0 1,1 1-1,-1-1 1,1 0-1,0 0 1,-1 1-1,1-1 1,-1 1-1,0-1 1,1 0-1,-1 1 1,1-1-1,-1 1 1,0-1-1,1 1 1,-1-1-1,0 1 1,1-1-1,-1 1 0,0 0 1,0-1-1,0 1 1,1-1-1,-1 1 1,0-1-1,0 1 1,0 0-1,0-1 1,0 1-1,0 0 1,0 0-1,1 29 107,-1-26-51,-2 26 315,1-20-213,1-1 1,-1 1 0,2-1 0,-1 1 0,3 12 0,-2-22-150,-1 1 1,0 0-1,0-1 1,0 1-1,1-1 1,-1 1-1,0-1 1,0 1-1,1-1 1,-1 1-1,1-1 1,-1 1-1,0-1 1,1 0-1,-1 1 1,1-1-1,-1 1 1,1-1-1,-1 0 1,1 0-1,-1 1 1,1-1-1,0 0 1,-1 0-1,1 0 1,-1 1-1,1-1 1,-1 0-1,1 0 0,0 0 1,-1 0-1,1 0 1,-1 0-1,1 0 1,0 0-1,-1-1 1,1 1-1,-1 0 1,1 0-1,0 0 1,-1-1-1,1 1 1,-1 0-1,1 0 1,-1-1-1,1 1 1,-1-1-1,0 1 1,1 0-1,-1-1 1,1 1-1,-1-1 1,0 1-1,1-1 1,23-26 207,-17 14-185,-1-1-1,0 0 1,-1 0-1,-1 0 0,0 0 1,-1-1-1,0 0 1,1-22-1,22 50 20,-15-9-454,1 0-1,0-1 0,0 0 1,0 0-1,0-2 0,1 1 1,-1-2-1,0 0 0,1 0 1,22-4-1,4-8-6042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11819,'0'0'8232,"0"9"-7517,1 85 1326,-2-55-1056,2 0 1,7 56-1,-8-93-966,0 0 0,1 1-1,-1-1 1,0 0 0,1 0 0,-1 0 0,1 0 0,0 0-1,0 0 1,0 0 0,0 0 0,0 0 0,0 0-1,1 0 1,-1 0 0,0-1 0,1 1 0,0-1-1,-1 1 1,1-1 0,0 1 0,0-1 0,-1 0 0,1 0-1,0 0 1,0 0 0,0 0 0,1-1 0,-1 1-1,0 0 1,0-1 0,0 0 0,0 1 0,1-1-1,-1 0 1,0 0 0,0 0 0,0-1 0,1 1 0,-1 0-1,0-1 1,0 1 0,0-1 0,3-1 0,7-3 18,0-1 1,0 0 0,-1 0-1,0-1 1,0-1 0,11-9-1,-10 6-21,-9 8-18,0 0 1,0-1 0,0 1 0,1 1-1,0-1 1,-1 1 0,1-1-1,0 1 1,0 0 0,0 0 0,5-1-1,-8 4 2,-1-1-1,1 1 0,-1-1 0,1 1 0,0-1 0,-1 1 0,1-1 1,-1 1-1,1 0 0,-1-1 0,0 1 0,1 0 0,-1 0 0,0-1 1,0 1-1,1 0 0,-1 0 0,0-1 0,0 1 0,0 0 0,0 0 1,0 0-1,0-1 0,0 1 0,0 0 0,0 1 0,0 30 193,-1-25-174,1 3 157,0-5-307,0 0 0,0 0 0,0 0-1,0 0 1,1 0 0,0-1 0,3 10-1,-4-13-25,0-1-1,1 1 0,-1 0 0,1-1 0,-1 1 0,1-1 0,-1 1 0,1-1 1,-1 1-1,1-1 0,0 1 0,-1-1 0,1 1 0,0-1 0,-1 0 0,1 1 1,0-1-1,-1 0 0,1 0 0,0 1 0,0-1 0,0 0 0,2 0-497,-1 0 0,0-1 0,0 1 0,1 0-1,-1-1 1,0 0 0,0 1 0,1-1 0,-1 0-1,4-3 1,14-10-6994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5349,'0'0'17008,"68"24"-15310,-24-24-481,2-4-512,7-4-257,-7 0-352,-5-1-96,-2 2-64,-11 3-833,-3 2-640,-11 1-673,0-1-1122,-9 1-1985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146 285 2274,'0'0'18604,"-9"-1"-17717,2 0-771,1 1 1,0 0-1,-1 1 1,1-1 0,0 1-1,-1 0 1,1 1 0,0 0-1,0 0 1,-7 3-1,9-3-69,0-1 0,0 2 0,1-1 0,-1 0 0,0 1-1,1 0 1,0-1 0,-1 2 0,1-1 0,1 0 0,-1 0-1,0 1 1,1 0 0,-1-1 0,1 1 0,0 0 0,1 0-1,-4 8 1,5-11-34,0 0-1,-1 0 0,1 1 0,0-1 0,0 0 1,0 0-1,-1 0 0,1 0 0,0 1 0,1-1 1,-1 0-1,0 0 0,0 0 0,0 0 0,1 1 1,-1-1-1,1 0 0,-1 0 0,1 0 0,-1 0 1,1 0-1,-1 0 0,1 0 0,0 0 0,1 1 1,0-1 2,0 0 0,0 0 1,0 0-1,0 0 1,0 0-1,0-1 1,0 1-1,0 0 1,0-1-1,0 0 0,0 0 1,5 0-1,2 0 24,0-1-1,0 0 0,1-1 0,-1 0 0,15-5 1,-10 0-19,-1 1 1,-1-1-1,1-1 1,-1 0-1,14-13 1,-19 16-50,-2-1 1,1 1-1,0-1 1,-1 0-1,0 0 1,-1-1-1,1 1 1,-1-1-1,0 0 1,-1-1-1,3-8 1,-26 40-501,18-17 560,-1-1-1,1 1 0,0-1 0,0 1 0,0 0 1,1 0-1,0 8 0,1-14-14,0 1 1,0-1-1,1 1 0,-1-1 0,1 0 1,-1 1-1,1-1 0,-1 0 0,1 1 1,0-1-1,-1 0 0,1 0 0,0 0 1,0 1-1,0-1 0,0 0 1,0 0-1,0 0 0,1-1 0,-1 1 1,0 0-1,0 0 0,1-1 0,-1 1 1,0 0-1,1-1 0,-1 0 0,1 1 1,-1-1-1,0 0 0,1 0 0,-1 1 1,1-1-1,-1 0 0,1 0 0,-1-1 1,3 1-1,4-1 21,0 0 1,0 0 0,-1-1-1,1 0 1,-1-1 0,1 1-1,-1-1 1,0-1 0,0 1-1,0-1 1,-1 0-1,1-1 1,-1 1 0,0-2-1,0 1 1,-1 0 0,1-1-1,-1 0 1,5-9 0,4-4 29,-1-1 1,-2-1-1,0 1 1,-1-2 0,8-25-1,11-83 446,-39 158-475,1 1 0,1 1 0,2 0 0,1 0 0,2 0-1,0 0 1,2 1 0,5 48 0,-1-68-26,0 1 0,1-1-1,0 0 1,6 13-1,-9-21-39,1 0 1,-1 0-1,1 0 0,-1 0 0,1 0 1,0 0-1,0 0 0,1-1 0,-1 1 1,0-1-1,1 1 0,0-1 0,-1 0 0,1 0 1,0 0-1,0-1 0,0 1 0,5 1 1,-8-3 15,1 0 0,-1-1 0,1 1 0,-1 0 0,1 0 0,-1-1-1,1 1 1,-1 0 0,1-1 0,-1 1 0,1-1 0,-1 1 0,0-1 0,1 1 0,-1-1 0,0 1 0,1-1 0,-1 1 0,0-1 0,0 1 0,1-1 0,-1 1 0,0-1 0,0 0 0,0 1 0,0-1 0,0 1 0,0-1 0,0 0 0,0 1 0,0-1 0,0 1 0,0-1 0,-1-1 0,-2-24-368,-1 14-26,-2-1 0,1 1 0,-1 0 0,-1 1 0,0-1 0,-1 1 1,0 1-1,-14-14 0,-4-2-522,-52-42 0,66 60 1037,-9-6 522,19 9 228,12 4 568,102 11 414,-18-2-1670,1-4-3571,-56-6-3112,-5-12-6338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14798,'10'-5'1108,"-1"1"0,1 0 1,-1 0-1,1 1 0,19-3 0,-10 3-465,1 1-1,-1 1 0,0 1 0,28 3 0,-44-3-630,-1 0 1,0 0-1,0 1 0,0-1 1,0 1-1,0-1 1,1 1-1,-1 0 0,0 0 1,0 0-1,-1 0 0,1 0 1,0 1-1,0-1 1,3 3-1,-5-3-2,1 1-1,0-1 1,-1 0 0,1 0 0,-1 0-1,1 1 1,-1-1 0,1 0-1,-1 1 1,0-1 0,0 0 0,1 1-1,-1-1 1,0 1 0,0-1-1,-1 0 1,1 1 0,0-1 0,-1 2-1,0 2 26,-1-1-1,0 1 1,0-1-1,-1 1 1,1-1-1,-1 0 1,0 0-1,0 0 1,-1 0-1,1 0 1,-8 5-1,2-3 77,0 0 1,0-1-1,0 0 1,-1 0-1,-13 4 0,-18 8 342,46-17-469,0-1 1,1 2-1,-1-1 0,1 1 0,-1-1 1,9 4-1,1-1 3,9 0 7,-13-3 3,0 1 1,0 0-1,-1 1 0,1 1 0,0-1 0,-1 2 0,1-1 1,-1 2-1,0-1 0,12 9 0,-21-13 14,0 1-1,0 0 1,0-1 0,0 1-1,-1 0 1,1 0 0,0 0-1,-1 0 1,1 0 0,0 0-1,-1 0 1,1 0 0,-1 0-1,0 0 1,1 0 0,-1 0-1,0 1 1,0-1 0,1 0-1,-1 0 1,0 0 0,0 0-1,0 0 1,0 1 0,-1-1-1,1 1 1,-1 1 52,0-1-1,-1 1 1,1-1-1,0 1 1,-1-1-1,0 1 1,0-1-1,1 0 1,-1 0-1,-4 3 1,-7 5 315,0-1 0,0 0 0,-16 7 1,22-13-225,-13 8 388,0-2 1,-28 10 0,41-16-499,-1-1 0,1 0 0,-1-1 0,0 1 1,1-2-1,-1 1 0,0-1 0,0 0 0,0 0 0,-9-3 1,17 3-98,0 0 1,-1 0 0,1 0 0,0 0-1,-1 0 1,1 0 0,0 0 0,-1 0-1,1 0 1,0-1 0,0 1 0,-1 0 0,1 0-1,0 0 1,0-1 0,-1 1 0,1 0-1,0 0 1,0-1 0,-1 1 0,1 0-1,0 0 1,0-1 0,0 1 0,0 0 0,0-1-1,0 1 1,-1 0 0,1-1 0,0 1-1,0 0 1,0-1 0,0 1 0,0 0-1,0-1 1,0 1 0,0 0 0,0-1 0,0 1-1,1 0 1,-1 0 0,0-1 0,0 1-1,0 0 1,0-1 0,0 1 0,1 0-1,-1 0 1,0-1 0,0 1 0,0 0-1,1 0 1,-1-1 0,0 1 0,0 0 0,1 0-1,-1 0 1,0-1 0,0 1 0,1 0-1,-1 0 1,0 0 0,1 0 0,18-14-3695,38-11-4922,-23 9 2311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12844,'0'0'6566,"-2"-9"-4473,2 9-2079,0-3 96,-1 0-1,1 0 1,-1 0-1,0 1 1,0-1-1,0 0 1,-1 0-1,1 1 1,-2-3-1,2 4-75,0 0-1,0 0 1,0 1-1,0-1 1,0 0-1,0 1 1,0-1-1,0 1 1,0-1 0,0 1-1,0 0 1,0 0-1,0-1 1,-1 1-1,1 0 1,0 0-1,0 0 1,0 0-1,0 0 1,-1 0 0,1 0-1,0 1 1,0-1-1,0 0 1,0 1-1,0-1 1,0 1-1,0-1 1,0 1 0,0-1-1,0 1 1,0 0-1,0 0 1,0-1-1,-1 2 1,-12 8 137,1 1-1,0 1 1,0 0 0,1 0-1,1 1 1,0 0 0,1 1-1,-12 20 1,16-23 14,0 0 0,0 1 1,1 0-1,0 1 0,1-1 0,1 1 0,0 0 0,0 0 1,2-1-1,-1 2 0,2 17 0,0-27-168,0-1 1,1 0-1,0 0 0,0 0 0,0 0 0,0 0 1,0 0-1,1 0 0,-1 0 0,1-1 0,-1 1 1,1 0-1,0-1 0,0 0 0,1 1 1,-1-1-1,0 0 0,1 0 0,-1 0 0,1 0 1,0-1-1,4 3 0,-1-1 7,0-1 0,0 0-1,1 0 1,-1 0 0,1-1 0,-1 0-1,1 0 1,-1-1 0,1 0 0,13-1-1,-15 0 26,1 0-1,0 0 1,-1 0-1,1-1 1,0 1-1,-1-2 1,0 1 0,1 0-1,-1-1 1,0 0-1,0 0 1,6-6-1,-9 7 15,0-1-1,0 1 1,0-1 0,0 1-1,0-1 1,0 0 0,-1 1-1,1-1 1,-1 0 0,0 0-1,0 0 1,0 0 0,0 0-1,-1 0 1,1-1 0,-1 1-1,0 0 1,0 0 0,0 0-1,0-1 1,0 1 0,-1 0-1,0-5 1,-1 5-53,1 0-1,-1-1 1,1 1 0,-1 0 0,0 0-1,0 0 1,0 0 0,-1 0-1,1 1 1,-1-1 0,0 1 0,1 0-1,-1-1 1,0 1 0,0 0-1,0 1 1,-1-1 0,1 0 0,0 1-1,-5-2 1,-2 0-631,0 0 0,0 1-1,0 0 1,-1 0 0,-18 0 0,22 5-3276,13 1-3486,8-4-240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10025,'0'0'15775,"-6"9"-14750,-1-1-771,2-2-113,-1 1 1,1-1-1,0 1 1,1 0-1,0 0 1,0 0-1,0 1 1,1-1-1,0 1 1,-2 8-1,8-15-149,-1 0 0,1 0 0,-1 0 0,1 0 0,0 0 0,-1-1 0,1 1 1,0-1-1,-1 0 0,1 0 0,0 0 0,0 0 0,-1 0 0,6-1 0,0 1-118,22-2-594,33 1-634,-59 1 1235,0 1 0,0-1 0,0 1 0,0 0 0,0 0 0,0 0 0,0 0 0,0 1 0,0-1 0,-1 1 0,7 4 0,-9-5 132,0-1 1,0 1 0,0 1 0,0-1 0,-1 0-1,1 0 1,0 0 0,0 0 0,-1 1 0,1-1-1,-1 0 1,1 0 0,-1 1 0,1-1 0,-1 1 0,0-1-1,0 0 1,1 1 0,-1-1 0,0 1 0,0-1-1,-1 0 1,1 1 0,0-1 0,0 0 0,-1 1-1,1-1 1,-1 0 0,1 1 0,-1-1 0,1 0-1,-1 1 1,0-1 0,0 0 0,1 0 0,-1 0 0,-2 1-1,-3 6 277,0-1-1,-1-1 0,0 0 1,-9 7-1,11-9-178,-8 6 378,0-1 0,0 0 1,-18 8-1,25-14-525,1-1 1,-1 0-1,0 0 0,0 0 0,0 0 0,0-1 0,0 0 0,0-1 0,0 1 0,0-1 0,-10-1 0,13 0-576,0-1 0,0 1 0,0-1 0,1 1 0,-1-1 0,0 0 0,1 0 0,0 0 0,-1 0 0,1-1 0,0 1 0,0-1 0,0 1 0,0-1 0,1 0 0,-1 1 0,1-1-1,0 0 1,-2-6 0,-10-26-10903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11211,'0'0'4003,"62"-6"97,-30 5-993,4-1-1441,-3 0-865,-3 2-641,0 0-128,-3 0-1089,-4-1-2787,-2-7-5701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8520,'0'0'3539,"10"-5"-1232,5-2-1810,0-2 1,-1 0 0,1-1-1,-2 0 1,0-1-1,21-23 1,-13 11-56,-1-1 1,-2-1-1,20-34 1,-27 39 109,-9 16-38,-2 6 16,-13 41 4,11-25-518,1 1 0,0-1 0,2 0 0,0 0 0,1 0 0,1 0 0,0 0 0,1 0 0,11 26 0,-7-20-2,-1 0 0,-1 0 0,-2 1 1,0 0-1,-1-1 0,-2 1 0,0 0 1,-6 46-1,5-68 42,-1 0 1,1-1 0,-1 1-1,0-1 1,0 1-1,0-1 1,0 1 0,0-1-1,-1 1 1,1-1-1,-1 0 1,1 0-1,-1 0 1,0 0 0,0 0-1,0 0 1,0 0-1,0-1 1,0 1 0,-1-1-1,1 1 1,0-1-1,-1 0 1,1 0 0,-1 0-1,1 0 1,-1-1-1,0 1 1,1 0-1,-1-1 1,0 0 0,1 0-1,-1 0 1,0 0-1,1 0 1,-1-1 0,0 1-1,1-1 1,-1 1-1,1-1 1,-1 0-1,1 0 1,-1 0 0,1-1-1,-1 1 1,1 0-1,0-1 1,0 0 0,0 1-1,0-1 1,0 0-1,0 0 1,0 0 0,-2-4-1,0-1-42,0 1-1,0 0 0,1-1 1,0 0-1,0 1 1,1-1-1,-1 0 0,2-1 1,-1 1-1,1 0 1,0 0-1,0-1 1,1 1-1,0-1 0,1 1 1,-1 0-1,1-1 1,1 1-1,0 0 1,0 0-1,0 0 0,0 0 1,1 0-1,4-6 1,0 1-23,1 1 1,0 0-1,0 1 0,1 0 1,0 0-1,1 1 1,0 0-1,1 1 1,0 0-1,0 1 0,1 0 1,18-8-1,3 1 54,-11 6-231,-1-2 1,1 0-1,23-16 0,-42 24 211,1 0 0,-1-1 0,0 1-1,0-1 1,0 1 0,0-1 0,0 0 0,0 0 0,-1 0 0,1-1 0,-1 1 0,0-1 0,0 1 0,0-1 0,-1 0 0,1 0 0,-1 1 0,0-1 0,0 0 0,0 0 0,-1 0 0,1 0 0,-1-1 0,0-6 0,-1 9-12,0-1 1,0 1-1,0 0 0,0 0 1,0 0-1,0 0 1,-1 0-1,1 0 1,0 0-1,-1 1 1,0-1-1,1 0 0,-1 1 1,0-1-1,0 1 1,0 0-1,0 0 1,0-1-1,0 1 1,0 1-1,0-1 1,0 0-1,-1 0 0,1 1 1,0-1-1,-1 1 1,1 0-1,0 0 1,-1 0-1,1 0 1,0 0-1,-1 0 1,1 1-1,0-1 0,0 1 1,-1-1-1,1 1 1,0 0-1,0 0 1,0 0-1,0 0 1,0 0-1,0 1 1,0-1-1,0 0 0,0 1 1,1 0-1,-1-1 1,-2 4-1,-1 4-13,0 0-1,1 0 1,0 1 0,1-1-1,0 1 1,0 0 0,1 0-1,0 0 1,1 0-1,0 0 1,1 0 0,0 1-1,2 15 1,-1-24-19,0 0 1,0 1-1,0-1 1,0 0-1,0 0 1,1 0-1,-1 0 1,1 0-1,0-1 1,-1 1-1,1 0 1,0-1-1,0 1 1,0-1-1,0 0 1,0 0-1,0 0 1,1 0-1,-1 0 1,0 0-1,0 0 1,1-1 0,-1 1-1,1-1 1,-1 0-1,0 1 1,1-1-1,-1 0 1,1 0-1,3-1 1,5 0-621,0 0 1,0 0-1,0-1 1,0 0-1,15-6 1,13-11-4631,-3-3-4874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94 168 8040,'0'0'9198,"-8"4"-8766,2 0-279,0-1 0,1 1 0,0 0 0,0 1 0,0-1 0,0 1 0,1 0 0,0 0 0,0 1 0,0-1 0,0 1 0,1 0 0,0 0 1,0 0-1,1 0 0,0 0 0,-3 13 0,3-10 98,0-2-42,0 0 0,0 0 0,1 0 1,0 1-1,0 9 0,1-16-193,0 0 0,1 0 0,-1 0 0,0 0 0,0 0 0,1 0-1,-1 0 1,0 0 0,1 0 0,-1 0 0,1 0 0,-1 0 0,1 0-1,0 0 1,-1 0 0,1-1 0,0 1 0,-1 0 0,1 0 0,0-1 0,0 1-1,0-1 1,0 1 0,0-1 0,0 1 0,0-1 0,0 1 0,0-1 0,0 0-1,0 0 1,0 1 0,0-1 0,0 0 0,0 0 0,0 0 0,0 0-1,0 0 1,0 0 0,0 0 0,0-1 0,0 1 0,0 0 0,0-1 0,1 1-1,7-3 39,-1 0 0,0 0 0,0-1-1,0 0 1,0-1 0,0 1-1,-1-1 1,0-1 0,0 1 0,-1-1-1,1-1 1,-1 1 0,8-12-1,-1 0-59,0 0 0,-1-1 0,-1-1-1,11-25 1,-16 33 76,-1 1 0,0-1 0,-1 0 0,-1-1 0,0 1-1,0-1 1,-1 0 0,-1 1 0,0-1 0,-2-25 0,-1 40 9,-1 0 1,1 0-1,-1 1 1,1-1 0,0 1-1,0-1 1,0 1-1,1 0 1,-3 4-1,-1 2-76,-14 27 366,-16 45 0,31-70-329,1 0 0,-1 0 0,2 0 1,0 1-1,0-1 0,1 1 0,0-1 0,1 1 0,2 11 1,-2-21-216,0-1 0,1 1 0,-1-1 0,1 1 0,0-1 0,-1 1 1,1-1-1,0 0 0,0 0 0,0 1 0,0-1 0,0 0 0,0 0 0,0 0 1,0 0-1,1 0 0,-1 0 0,0 0 0,1-1 0,-1 1 0,0 0 0,1-1 1,-1 1-1,1-1 0,-1 1 0,1-1 0,-1 0 0,1 0 0,-1 1 1,1-1-1,-1 0 0,3-1 0,14 2-5329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11 103 10346,'0'0'7591,"11"3"-6507,-5-2-944,0 0 1,0 0 0,0 0-1,0-1 1,1 0 0,-1 0 0,0 0-1,0-1 1,0 0 0,0 0-1,0-1 1,0 0 0,0 0 0,0 0-1,-1 0 1,1-1 0,-1 0-1,1 0 1,-1-1 0,0 0-1,-1 0 1,1 0 0,-1 0 0,1 0-1,-1-1 1,0 0 0,3-6-1,-6 10-62,0 0-1,0-1 0,0 1 1,-1 0-1,1 0 0,0-1 1,-1 1-1,1 0 0,-1-1 1,1 1-1,-1-1 0,0 1 1,0-1-1,1 1 0,-1-1 1,0 1-1,0 0 0,-1-1 0,1 1 1,0-1-1,-1-1 0,0 2-37,1 0 0,-1 0 0,0 0 0,0 1 0,0-1 0,0 0 0,0 0-1,0 1 1,0-1 0,0 1 0,0-1 0,0 1 0,0 0 0,0-1 0,0 1-1,0 0 1,0 0 0,-1-1 0,1 1 0,-2 0 0,-3 0-21,1 1 1,-1-1-1,0 1 1,1 0-1,-1 0 1,1 1-1,-1 0 1,1 0-1,-9 4 1,6 0 35,-1 0 0,1 0 0,0 1 0,0 0 0,1 1 0,-13 16 0,16-19 34,1 0 0,0 0-1,0 0 1,0 1 0,1-1 0,-1 1-1,1 0 1,1 0 0,-1 0 0,1 0 0,0 0-1,0 0 1,1 7 0,0-11-79,1-1 0,-1 1 0,0 0 0,1-1 0,0 1 0,-1 0 0,1-1 0,0 1 0,0 0 0,0-1 0,0 1 0,0-1 0,0 0 0,0 1 0,1-1 0,-1 0 0,0 0 0,1 0 0,-1 0 0,1 0 0,-1 0 0,1 0 0,-1 0 0,1 0 0,0-1 0,0 1 0,-1-1 0,1 0 0,0 1 0,2-1 0,61 4-668,-52-4 82,-7 0 212,38-1-3482,-15-2-1692,12-7-8678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281 100 13164,'0'0'3305,"1"-11"-332,-1 8-2874,1-2 305,-1-1 0,0 1 1,-1-1-1,1 1 0,-1-1 1,-2-10-1,2 14-278,0 0 0,0 0 0,0 0 0,0 0 0,-1 0 0,1 0 0,-1 0 1,1 0-1,-1 0 0,1 0 0,-1 1 0,0-1 0,0 1 0,0 0 0,0-1 0,0 1 0,0 0 0,0 0 0,0 0 0,-1 0 1,1 0-1,0 1 0,-1-1 0,-4 0 0,0 1-89,0 1 1,0-1-1,0 1 0,1 0 1,-1 1-1,0-1 0,0 1 1,1 1-1,-1-1 0,1 1 1,-1 0-1,1 1 0,0 0 1,1 0-1,-1 0 0,1 0 1,-1 1-1,1 0 0,1 0 1,-9 11-1,1-1 10,1 0-1,0 1 1,1 1-1,1-1 1,0 2 0,-9 28-1,15-39-29,1 1 1,0 0-1,1-1 0,-1 1 1,2 0-1,-1 0 0,1 0 0,1 13 1,-1-19-15,1 1 0,0-1 0,-1 1 0,1-1 0,0 1 0,0-1 0,1 1 1,-1-1-1,0 0 0,1 0 0,-1 0 0,1 1 0,0-1 0,0-1 0,0 1 0,0 0 1,0 0-1,0-1 0,0 1 0,0-1 0,1 0 0,-1 0 0,1 0 0,-1 0 0,1 0 0,-1 0 1,1-1-1,3 1 0,6 1-13,0-1 0,1 0 0,-1-1 0,0 0 0,1-1 0,18-4 0,-27 4-1,1 1 0,-1-1-1,0 0 1,0 0 0,0-1 0,0 1 0,0-1 0,-1 0 0,1 0 0,0-1 0,-1 1-1,0 0 1,1-1 0,-1 0 0,0 0 0,0 0 0,-1 0 0,1-1 0,-1 1-1,1-1 1,-1 1 0,3-8 0,-5 10 15,1 0-1,-1 1 0,0-1 1,0 1-1,0-1 1,0 0-1,0 1 1,0-1-1,0 0 1,0 1-1,0-1 1,-1 1-1,1-1 0,0 0 1,0 1-1,0-1 1,-1 1-1,1-1 1,0 1-1,-1-1 1,1 0-1,0 1 1,-1 0-1,1-1 0,-1 1 1,1-1-1,-1 1 1,1-1-1,-1 1 1,1 0-1,-1-1 1,1 1-1,-2 0 0,-28-7 109,-32 11 76,54-2-166,-1 0 1,1 1 0,0-1 0,0 1 0,1 1 0,-14 7 0,45-10-23,-8-5-187,-1-1 1,0-1 0,0-1 0,27-15 0,-25 12-335,0 1 0,35-12 1,-52 20 522,1 1 1,-1 0 0,1 0 0,-1 0 0,1 0-1,-1 0 1,1 0 0,-1-1 0,1 1-1,-1 0 1,1 1 0,-1-1 0,1 0 0,-1 0-1,0 0 1,1 0 0,-1 0 0,1 0-1,-1 0 1,1 1 0,-1-1 0,1 0 0,-1 0-1,0 1 1,1-1 0,-1 0 0,0 1-1,1-1 1,-1 0 0,0 1 0,1-1 0,-1 1-1,0-1 1,0 0 0,1 1 0,1 24 407,-13 34 425,9-49-792,0-4-43,1 0 0,1 1 0,-1 0 1,1-1-1,1 13 0,-1-18-96,0-1 1,0 1-1,0 0 0,1-1 0,-1 1 1,0-1-1,0 1 0,0 0 0,1-1 0,-1 1 1,0-1-1,0 1 0,1-1 0,-1 1 0,1-1 1,-1 1-1,0-1 0,1 1 0,-1-1 1,1 0-1,-1 1 0,1-1 0,-1 0 0,1 1 1,-1-1-1,2 0 0,0 0-300,-1 0 0,1 0 0,-1-1 0,0 1 1,1-1-1,-1 1 0,0-1 0,1 0 0,-1 1 0,0-1 0,0 0 0,1 0 1,-1 0-1,0 0 0,0 0 0,0 0 0,1-2 0,13-15-8103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13357,'0'0'6117,"-6"10"-5113,0-2-701,1 1 0,0 0 0,0 0 0,1 0 0,0 0 0,1 1 0,0 0 0,1 0 0,0 0 0,0 0 0,0 19-1,2-28-291,0 1 0,0-1 0,0 0 0,0 0 0,0 0 0,1 0 0,-1 0-1,0 1 1,1-1 0,-1 0 0,0 0 0,1 0 0,-1 0 0,1 0-1,0 0 1,-1 0 0,1 0 0,0 0 0,0-1 0,0 1 0,-1 0-1,1 0 1,0-1 0,0 1 0,0 0 0,2 0 0,0 0 7,-1-1 1,0 1 0,1-1-1,-1 0 1,0 0 0,1 0-1,-1 0 1,1-1 0,-1 1-1,0 0 1,1-1 0,2-1-1,3-1-20,-1 0-1,0 0 0,0-1 0,0 1 0,0-2 0,-1 1 0,7-6 0,-9 5-7,1 1-1,-2-1 1,1 0 0,0 0-1,-1 0 1,0 0-1,0 0 1,-1-1 0,1 1-1,-1-1 1,0 0 0,-1 0-1,1 0 1,-1 0 0,0 0-1,-1-10 1,1 16 12,-1-1 0,0 1 0,0 0 1,0-1-1,0 1 0,0 0 0,0-1 1,0 1-1,0 0 0,0 0 0,-1-1 0,1 1 1,0 0-1,0-1 0,0 1 0,0 0 1,0 0-1,0-1 0,0 1 0,-1 0 0,1 0 1,0-1-1,0 1 0,0 0 0,-1 0 0,1 0 1,0-1-1,0 1 0,-1 0 0,1 0 1,0 0-1,0 0 0,-1 0 0,1-1 0,0 1 1,-1 0-1,1 0 0,0 0 0,0 0 1,-1 0-1,-14 6 49,-11 15 15,24-17-38,-1-1 0,0 1 1,1 0-1,0 0 0,0 0 0,0 0 1,1 0-1,-1 0 0,1 0 0,0 1 0,0-1 1,0 1-1,1 5 0,2-9-4,1 0 0,0 0 0,-1-1-1,1 1 1,0-1 0,0 0 0,0 1 0,-1-1 0,1-1-1,0 1 1,0 0 0,0-1 0,-1 1 0,4-2 0,2-1-274,-1 0 0,1-1 0,-1 0 1,1 0-1,6-6 0,-8 5-14,1 1-1,-1 0 1,1 0-1,0 1 1,14-6-1,-34 15 1032,1-3-1346,9-14-9010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6983,'0'0'13100,"-39"52"-11338,21-30-801,-3 3-225,7 0-447,-8 4-257,5-3-32,-3-1 32,8-7-32,-1-1-481,3-5-576,3-5-512,-4-6-385,2-1-2050,4-9-3683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11531,'0'0'12695,"10"-1"-11873,8 0-583,0-2 1,1 0 0,28-10-1,-42 12-213,0 0 0,-1-1-1,1 1 1,-1-1-1,0 0 1,1-1 0,-1 1-1,0-1 1,0 0 0,-1 0-1,1 0 1,-1 0 0,1 0-1,-1-1 1,0 0-1,0 0 1,0 0 0,-1 0-1,0 0 1,1 0 0,-2-1-1,3-5 1,-4 9-6,0 0-1,0 0 1,-1 0 0,1 1-1,0-1 1,-1 0 0,1 0 0,0 1-1,-1-1 1,1 0 0,-1 0-1,0 1 1,1-1 0,-1 0 0,1 1-1,-1-1 1,0 1 0,1-1-1,-1 1 1,0-1 0,0 1 0,0 0-1,1-1 1,-1 1 0,0 0 0,0-1-1,0 1 1,0 0 0,1 0-1,-1 0 1,0 0 0,0 0 0,0 0-1,0 0 1,0 0 0,0 0-1,-1 1 1,-36 3 106,30 0-118,1-1-1,-1 2 0,1-1 0,0 1 1,0 0-1,1 0 0,-1 1 0,1 0 1,1 0-1,-9 11 0,10-12 30,0 1-1,0-1 0,0 1 0,1 0 0,0 0 1,0 1-1,1-1 0,-1 0 0,1 1 1,1 0-1,-1-1 0,1 1 0,0 8 1,2-14-35,-1 1 1,1 0-1,-1-1 1,1 1 0,0 0-1,0-1 1,-1 1 0,1-1-1,0 0 1,1 1 0,-1-1-1,0 0 1,0 1 0,0-1-1,1 0 1,-1 0 0,1 0-1,-1 0 1,1 0 0,-1-1-1,1 1 1,-1 0 0,1-1-1,0 1 1,0-1-1,-1 0 1,1 1 0,0-1-1,2 0 1,59 3-744,-52-3 292,56-3-3343,-24-10-1523,-11-2-1668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13036,'0'0'6438,"-7"5"-4863,-1 1-1302,1 0-1,0 0 0,1 1 0,0 0 1,0 0-1,0 0 0,1 1 0,0 0 1,0 0-1,1 1 0,0-1 0,0 1 1,1 0-1,1 0 0,-1 0 0,1 0 1,1 0-1,-1 14 0,2-22-265,0 0 1,1 0-1,-1 1 0,1-1 0,0 0 0,-1 0 1,1 0-1,0 0 0,-1 0 0,1 0 0,0 0 1,0 0-1,0 0 0,0 0 0,0 0 1,0 0-1,0-1 0,1 1 0,-1-1 0,0 1 1,0-1-1,0 1 0,1-1 0,-1 1 0,0-1 1,0 0-1,1 0 0,-1 0 0,0 0 1,1 0-1,1 0 0,54 0-442,-43 0-199,9-2-561,-17 1 909,0 0-1,1 1 1,-1 0 0,0 0-1,0 0 1,1 1-1,7 1 1,-13-1 302,0 0 0,0 0 1,0 0-1,-1 0 0,1 0 0,0 0 0,-1 0 1,1 0-1,-1 0 0,1 0 0,-1 0 0,0 0 1,1 0-1,-1 1 0,0-1 0,0 0 1,0 0-1,0 0 0,0 0 0,0 1 0,0-1 1,0 0-1,0 0 0,0 0 0,-1 0 0,1 1 1,-1-1-1,1 0 0,-1 0 0,0 1 0,-17 33 1794,11-27-1193,-1 0 0,0 0 1,-1-1-1,-17 11 0,23-15-492,-1-1 0,0 0 0,0 0 1,0 0-1,0 0 0,0-1 0,0 0 0,-1 0 0,1 0 0,0 0 0,-1-1 0,1 1 0,0-1 0,-1 0 0,-4-1 0,8 1-242,0-1 1,-1 0-1,1 1 1,0-1-1,0 0 0,0 1 1,0-1-1,0 0 0,0 0 1,1 0-1,-1 0 0,0 0 1,0 0-1,1 0 1,-1 0-1,0 0 0,1 0 1,-1 0-1,1 0 0,-1-1 1,1 1-1,0 0 1,0 0-1,-1 0 0,1-1 1,0 1-1,0 0 0,0-1 1,0 1-1,0 0 0,1 0 1,-1-2-1,1 0-795,-1 0-1,0 1 1,1-1-1,0 0 1,0 1-1,-1-1 1,1 1-1,1-1 1,-1 1-1,0-1 1,1 1-1,-1 0 0,1 0 1,2-3-1,13-6-8381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46 239 12332,'0'0'10799,"-8"8"-10414,-20 27-1,27-35-366,1 1 0,-1-1-1,0 1 1,1 0 0,-1-1 0,0 1 0,1 0-1,-1 0 1,1-1 0,-1 1 0,1 0 0,-1 0-1,1 0 1,0-1 0,0 1 0,-1 0 0,1 0-1,0 0 1,0 0 0,0 0 0,0 0 0,0 0 0,0 0-1,0 0 1,0 0 0,0-1 0,0 1 0,0 0-1,1 0 1,-1 0 0,0 0 0,1 0 0,-1 0-1,1-1 1,-1 1 0,1 0 0,-1 0 0,1-1-1,-1 1 1,1 0 0,0-1 0,0 1 0,-1-1-1,1 1 1,0-1 0,0 1 0,-1-1 0,1 1 0,0-1-1,0 0 1,0 1 0,0-1 0,0 0 0,1 0-1,6 2 1,0-1 0,1-1 0,-1 1 0,14-2 0,-12 0-30,124-12-2091,-108 21 3854,-22-9-1911,1 0 0,0-1 1,0 1-1,-1-1 1,1 0-1,-1 0 1,1 0-1,-1-1 0,0 0 1,0 0-1,0 0 1,0 0-1,-1 0 1,4-5-1,47-56-1600,74-148-690,-127 210 2797,-1 6-240,0 1 0,0-1 0,0 0 0,0 0-1,-1 0 1,0 0 0,-2 7 0,3-8-17,-7 47 310,2 0 1,2 89-1,4-89-234,-1-50-217,0 0 1,0 0 0,0 1 0,-1-1 0,1 0-1,0 1 1,0-1 0,0 0 0,0 0-1,0 1 1,0-1 0,0 0 0,0 0 0,-1 0-1,1 1 1,0-1 0,0 0 0,0 0 0,0 0-1,-1 1 1,1-1 0,0 0 0,0 0 0,-1 0-1,1 0 1,0 0 0,0 1 0,-1-1 0,1 0-1,0 0 1,0 0 0,-1 0 0,1 0-1,0 0 1,0 0 0,-1 0 0,1 0 0,0 0-1,0 0 1,-1 0 0,1 0 0,0 0 0,0 0-1,-1 0 1,1-1 0,0 1 0,0 0 0,-1 0-1,1 0 1,0 0 0,0 0 0,-1-1 0,1 1-1,0 0 1,0 0 0,0 0 0,-1-1 0,-25-18-250,-23-31 2060,31 30-707,-22-27 671,37 44-1475,1-1 1,0 1-1,0-1 1,0 1-1,0-1 1,1 0-1,-1 1 0,1-1 1,0 0-1,0 0 1,0-7-1,1 10-194,1 1 0,-1-1 0,0 0 0,1 0 0,-1 0 1,1 1-1,0-1 0,-1 0 0,1 1 0,-1-1 0,1 1 0,0-1 0,-1 1 0,1-1 0,0 1 0,0-1 0,0 1 0,-1-1 0,1 1 0,0 0 0,0 0 0,0-1 0,0 1 0,0 0 0,-1 0 0,1 0 0,0 0 0,0 0 0,0 0 0,1 0 0,37 0-147,-28 1 181,73 1-339,0 1-5207,-42-3-2449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39 12300,'0'0'8925,"-9"-7"-7542,4 4-1288,1-1 0,-1 1 0,0 0 0,0 0 0,0 0-1,-1 1 1,1 0 0,0 0 0,-1 0 0,1 1 0,-1 0 0,0 0 0,0 0 0,1 0 0,-1 1 0,0 0-1,0 1 1,1-1 0,-1 1 0,0 0 0,1 0 0,-1 1 0,0 0 0,1 0 0,0 0 0,-6 4-1,7-4-80,0 0 0,0 0 1,1 1-1,0 0 0,-1 0 0,1 0 0,0 0 0,0 0 0,0 1 0,1-1 0,-3 6 0,4-9-16,1 1 0,0-1 1,0 1-1,-1 0 1,1-1-1,0 1 0,0 0 1,0-1-1,0 1 1,0 0-1,0-1 0,0 1 1,0 0-1,0-1 0,0 1 1,0 0-1,1-1 1,-1 1-1,0 0 0,0-1 1,1 1-1,-1-1 1,0 1-1,1 0 0,-1-1 1,1 1-1,0 0 1,0 0-4,1 0 1,0 0 0,0 0 0,0 0 0,0 0 0,1 0 0,-1 0 0,0-1-1,0 1 1,0-1 0,1 0 0,3 1 0,56 1-989,-40-2 387,1 1-1,-1 1 1,1 1-1,26 8 1,-48-11 593,1 0 1,0 1 0,-1-1-1,1 1 1,0-1-1,-1 1 1,1 0 0,0 0-1,-1 0 1,0 0-1,1 0 1,-1 0 0,1 0-1,-1 0 1,0 1 0,0-1-1,0 0 1,0 1-1,2 2 1,-3-3 57,0 0-1,0 1 1,0-1-1,0 0 1,0 0 0,0 0-1,0 1 1,-1-1-1,1 0 1,0 0 0,-1 0-1,1 0 1,-1 0-1,1 0 1,-1 0 0,0 0-1,1 0 1,-1 0-1,0 0 1,0 0 0,-1 1-1,-5 4 438,0 0 0,-1 0 0,1-1 0,-1 0 0,-15 6-1,10-5-303,1-1-1,-1-1 1,0 0-1,-1 0 0,1-2 1,0 0-1,-1 0 0,-21-1 1,34-1-257,0 0 1,0 0-1,1 0 1,-1 0-1,0 0 1,1 0 0,-1-1-1,0 1 1,0 0-1,1 0 1,-1-1-1,0 1 1,1-1-1,-1 1 1,1 0-1,-1-1 1,1 1 0,-1-1-1,0 1 1,1-1-1,0 0 1,-1 1-1,1-1 1,-1 1-1,1-1 1,0 0-1,-1 1 1,1-1 0,0 0-1,0 1 1,0-1-1,-1 0 1,1 0-1,0 1 1,0-1-1,0 0 1,0-1-1,1 0-353,-1 0-1,0 0 0,1 0 0,-1 0 0,1 0 0,0 0 0,-1 0 0,1 0 0,0 0 0,0 1 0,0-1 0,1 0 0,-1 1 0,2-3 0,23-16-5637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44 15375,'0'0'3566,"-8"1"-1052,1 0-2153,0 0 0,0 1 0,0-1 0,1 1 0,-1 1 0,1-1 0,-11 7 0,15-8-266,-1 1-1,0-1 0,1 1 1,-1 0-1,1 0 1,-1 0-1,1 1 1,0-1-1,0 0 1,0 1-1,0-1 1,1 1-1,-1 0 1,1 0-1,-1 0 1,1 0-1,0 0 0,0 0 1,1 0-1,-1 0 1,0 0-1,1 5 1,0-6-88,1-1 1,-1 1-1,1-1 0,0 0 1,0 1-1,0-1 1,-1 0-1,1 0 0,0 0 1,1 1-1,-1-1 1,0 0-1,0 0 0,0-1 1,1 1-1,-1 0 0,0 0 1,1-1-1,-1 1 1,1 0-1,-1-1 0,1 0 1,-1 1-1,1-1 1,-1 0-1,1 0 0,-1 0 1,1 0-1,-1 0 1,1 0-1,-1 0 0,3-1 1,4 2 21,0-2-1,0 1 1,0-1 0,0 0-1,11-4 1,-15 4-24,0-1-1,0 0 1,0-1 0,-1 1-1,1-1 1,0 1 0,-1-1-1,0 0 1,0 0-1,0-1 1,0 1 0,0-1-1,0 1 1,-1-1-1,0 0 1,0 0 0,2-5-1,-3 7-7,0 0 0,0 0 0,-1-1 0,1 1 0,-1 0 0,0 0 0,1-1 0,-1 1 0,0 0 0,0 0 0,-1-1 0,1 1 0,0 0 1,-1-1-1,1 1 0,-1 0 0,0 0 0,0 0 0,0 0 0,0 0 0,0 0 0,0 0 0,0 0 0,-1 0 0,1 0 0,-1 0 0,1 1 0,-1-1 0,0 1 0,0-1 0,1 1 0,-1 0 0,0-1 0,-3 0 0,0 0-33,0 0 1,0-1-1,-1 2 0,1-1 1,-1 1-1,1 0 1,-1 0-1,0 0 0,1 1 1,-1 0-1,-9 1 1,15-1-7,0 0 1,-1 0 0,1 0 0,0 0 0,-1 0-1,1 0 1,-1 0 0,1 0 0,0 0-1,-1 0 1,1 0 0,0 0 0,-1 0 0,1 1-1,0-1 1,-1 0 0,1 0 0,0 0-1,0 1 1,-1-1 0,1 0 0,0 0-1,0 1 1,-1-1 0,1 0 0,0 1 0,0-1-1,0 0 1,-1 1 0,1-1 0,0 0-1,0 1 1,0-1 0,0 0 0,0 1-1,0-1 1,0 0 0,0 1 0,0-1 0,0 0-1,0 1 1,0-1 0,0 1 0,0-1-1,0 0 1,0 1 0,0-1 0,0 0-1,0 1 1,1-1 0,-1 0 0,0 1 0,0-1-1,0 0 1,1 1 0,15 14-2487,30-6-5319,-19-9 485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13645,'0'0'4324,"-7"11"-2755,-4 7-582,0 0 0,-14 36-1,22-49-856,1 0-1,0 1 0,0-1 0,1 1 0,0-1 0,0 1 0,0 0 0,1 0 0,-1-1 1,1 1-1,1 0 0,-1 0 0,1-1 0,0 1 0,0 0 0,1-1 0,-1 1 0,4 5 1,-4-8-171,0-1 0,1 0 0,-1 0 0,1 0 0,-1 0 1,1 0-1,0 0 0,0 0 0,0-1 0,0 1 0,0-1 1,0 1-1,0-1 0,0 0 0,1 0 0,-1 0 0,0 0 0,1 0 1,-1 0-1,1-1 0,-1 1 0,1-1 0,-1 0 0,1 1 1,-1-1-1,1 0 0,0-1 0,-1 1 0,1 0 0,-1-1 1,1 0-1,-1 1 0,0-1 0,1 0 0,-1 0 0,3-2 0,0 0-120,1 0 0,-1-1 0,0 1-1,0-1 1,0 0 0,-1-1 0,0 1-1,1-1 1,-1 0 0,-1 0 0,1 0-1,-1-1 1,4-7 0,11-59-78,-12 46 318,-4 21 81,-1 9 107,-7 55 260,3-42-203,1 0-1,1 28 1,1-41-563,0 1 0,0-1 0,1 0 1,0 0-1,0 0 0,0 0 0,1 0 1,-1 0-1,1 0 0,0 0 0,0 0 0,0-1 1,1 1-1,-1-1 0,5 5 0,6 3-6204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9833,'0'0'10560,"-2"10"-9413,0 1-960,0-4-3,0 0-1,0 1 1,1-1 0,1 0-1,-1 14 1,1-19-157,1 0 0,-1-1 0,0 1 0,1 0 0,-1 0 0,1-1 0,-1 1-1,1 0 1,0-1 0,0 1 0,0-1 0,0 1 0,0-1 0,0 1 0,0-1 0,0 0 0,1 1 0,-1-1 0,0 0 0,1 0 0,-1 0 0,1 0 0,-1 0 0,1 0 0,0-1 0,-1 1 0,1 0 0,0-1 0,-1 1 0,1-1 0,0 0 0,2 1-1,5 0 29,1-1 0,-1 1-1,1-2 1,-1 1 0,1-1-1,-1-1 1,0 1-1,15-6 1,-1-2 17,43-22 0,-31 13-56,-35 18-22,1 0 0,-1 0 0,0 1 0,1-1-1,-1 0 1,1 1 0,-1-1 0,0 0 0,1 1 0,-1-1 0,0 1 0,0-1 0,1 0 0,-1 1 0,0-1 0,0 1 0,0-1 0,1 1 0,-1-1 0,0 1 0,0-1-1,0 1 1,0-1 0,0 1 0,0-1 0,0 1 0,0-1 0,0 1 0,0-1 0,0 1 0,-1 0 0,2 26 390,-1-19-185,0-6-171,0 0 0,1 0 0,-1 0 0,0 0 0,1 0-1,-1-1 1,1 1 0,0 0 0,-1 0 0,1 0 0,0-1 0,0 1-1,0 0 1,0-1 0,1 1 0,-1-1 0,0 0 0,1 1-1,-1-1 1,1 0 0,-1 0 0,3 1 0,-1 0 39,1 0 1,0-1-1,0 1 1,0-1-1,0 0 1,0 0-1,0-1 1,1 1-1,7-1 1,-2-1-676,1 1-1,-1-2 1,0 0 0,0 0 0,0 0 0,0-1 0,18-9-1,-5-3-4483,-4-3-3242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 11915,'0'0'9417,"-9"-6"-7986,4 3-1322,0 0 0,0 1 0,-1-1 0,1 1-1,0 0 1,-1 0 0,0 1 0,1 0 0,-1 0 0,-11-1 0,14 2-84,0 1-1,0-1 1,0 1 0,0-1-1,0 1 1,0 0 0,0 0 0,1 0-1,-1 1 1,0-1 0,0 1-1,1-1 1,-1 1 0,1 0-1,0 0 1,-1 0 0,1 0 0,0 1-1,0-1 1,0 0 0,1 1-1,-1-1 1,1 1 0,-1 0 0,1 0-1,0-1 1,-1 5 0,1-6-14,0 0 1,1 1-1,-1-1 1,0 1-1,1-1 1,0 1 0,-1-1-1,1 1 1,0-1-1,0 1 1,0-1-1,0 1 1,0 0-1,0-1 1,0 1 0,0-1-1,1 1 1,-1-1-1,1 1 1,-1-1-1,1 1 1,-1-1-1,1 0 1,0 1 0,0-1-1,0 0 1,0 0-1,1 2 1,0-1 8,1-1 0,0 1 1,0-1-1,0 0 0,0 0 1,0 0-1,0 0 0,0 0 1,0-1-1,0 1 0,0-1 0,0 0 1,4 0-1,4 0-40,1-1 0,0 0 1,-1-1-1,1 0 0,-1-1 0,19-7 0,-22 6-153,0-1 0,0 0 1,0-1-1,0 1 0,-1-2 0,0 1 0,10-14 0,-23 28 46,0 1 0,0 0-1,1 0 1,-6 14 0,10-21 109,0 0 1,0 0-1,1 0 1,-1 1-1,1-1 1,-1 0-1,1 0 1,0 1-1,0-1 1,0 0-1,0 1 0,1 2 1,-1-4-43,1 0 1,-1 0-1,1 0 1,0 0-1,-1 0 1,1 0-1,0 0 0,0 0 1,-1 0-1,1 0 1,0 0-1,0 0 1,0-1-1,0 1 1,0 0-1,0-1 1,0 1-1,0-1 0,1 1 1,-1-1-1,0 0 1,0 1-1,0-1 1,0 0-1,2 0 1,2 1-611,-1 0 0,0-1 1,0 0-1,1 0 0,-1 0 0,0-1 1,1 1-1,4-2 0,14-11-4230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12011,'0'0'2638,"-5"8"-797,-7 7-571,2 2 0,-18 34 0,25-45-1043,0 0 0,0 0 0,1 1 0,0-1 0,0 1 0,1-1 0,0 1 0,0 0 0,0 0 0,1 0 0,0-1 0,0 1 0,3 13 0,-2-18-215,-1-1 1,1 0-1,0 1 0,0-1 0,0 0 1,0 0-1,0 0 0,0 0 0,0 1 1,0-2-1,0 1 0,0 0 0,1 0 0,-1 0 1,0 0-1,1-1 0,-1 1 0,0-1 1,1 1-1,-1-1 0,1 1 0,-1-1 1,1 0-1,-1 0 0,1 0 0,-1 0 0,1 0 1,-1 0-1,1 0 0,-1 0 0,1 0 1,-1-1-1,1 1 0,-1-1 0,1 1 0,2-2 1,3-1 17,1 0 1,0 0-1,-1-1 1,0 0-1,8-6 0,-14 9-42,0 0-1,0 1 0,0-1 0,0 0 0,0 0 1,0 0-1,0 1 0,0-1 0,0 0 1,0 1-1,0-1 0,0 1 0,0 0 0,1-1 1,-1 1-1,0 0 0,0 0 0,1-1 0,-1 1 1,0 0-1,0 0 0,1 0 0,-1 1 0,0-1 1,2 0-1,-3 1 23,1 1 1,0-1-1,-1 0 1,1 0-1,-1 0 1,1 0-1,-1 1 1,1-1-1,-1 0 1,0 1 0,0-1-1,0 0 1,0 0-1,0 1 1,0-1-1,0 0 1,0 1-1,0-1 1,-1 2-1,-19 72 1705,18-71-1482,-4 19 2,5-23-463,1 0 1,0 0-1,0 0 0,0 0 0,-1 0 0,1 0 1,0 0-1,0 0 0,0 0 0,-1 0 1,1 0-1,0 0 0,0 0 0,-1 0 1,1 0-1,0 0 0,0 0 0,0 0 0,-1 0 1,1 0-1,0 0 0,0 0 0,0-1 1,-1 1-1,1 0 0,0 0 0,0 0 1,0 0-1,0 0 0,0-1 0,-1 1 0,1 0 1,0 0-1,0 0 0,0-1 0,0 1 1,0 0-1,0 0 0,0 0 0,0-1 1,0 1-1,0 0 0,0 0 0,0-1 0,-1-5-4806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 6822,'0'5'9991,"0"-5"-9803,0 0 1,0 0-1,0 0 1,0 0-1,-1 0 1,1 0-1,0 0 1,0 0-1,0 0 1,-16 1 4134,-30-4-5791,27 1 2422,-14 1-954,87-13-7031,-31 9 1837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13805,'0'0'8616,"56"31"-7591,-35-18-128,3 3-481,4 0-352,0-2-31,0 0-834,3-4-1409,-12-6-2435,0-4-4515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7431,'0'0'11184,"-7"9"-10495,-3 6-157,1 0 0,0 1 0,1 0 1,0 0-1,1 1 0,1 0 0,1 0 0,1 1 1,-4 26-1,8-43-520,0 0-1,0 0 1,1 0 0,-1-1 0,1 1-1,-1 0 1,1 0 0,-1-1 0,1 1-1,-1 0 1,1-1 0,-1 1 0,1 0-1,0-1 1,-1 1 0,1-1 0,0 1-1,0-1 1,0 0 0,-1 1 0,1-1 0,0 0-1,0 1 1,0-1 0,0 0 0,-1 0-1,1 0 1,0 0 0,0 0 0,0 0-1,0 0 1,1 0 0,34-2 150,-33 2-146,48-17-230,-45 14 90,-1 0 0,0 1 1,0 0-1,1 0 1,0 0-1,-1 1 0,1 0 1,0 0-1,-1 0 0,1 1 1,12 0-1,-17 3 98,0 0 1,0 0-1,1 0 0,-2 0 0,1 0 0,0 0 1,-1 0-1,1 0 0,-1 0 0,0 1 1,0-1-1,0 0 0,0 0 0,-2 5 0,2 1 24,0-8-3,-1 2 18,1 1 1,0 0-1,0 0 1,0 0-1,1-1 1,-1 1-1,1 0 1,0-1-1,0 1 1,2 5-1,-1-7-68,0-1 0,-1 0 0,1 0 0,0 0-1,0 0 1,-1 0 0,1-1 0,0 1-1,0 0 1,0-1 0,0 1 0,0-1-1,0 0 1,0 0 0,0 0 0,0 0 0,0 0-1,0 0 1,0 0 0,0-1 0,0 1-1,3-1 1,0 0-624,0 0 0,0-1 0,0 1 0,0-1 0,0 0 0,-1 0 0,1-1 0,-1 1 0,6-5 0,17-13-5476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9257,'0'0'10431,"4"0"-10452,1 0-29,9-2 65,1 1 0,-1 1 1,0 0-1,20 4 0,-33-2-13,0 1-1,-1 0 1,1-1-1,-1 1 0,1 0 1,-1-1-1,0 1 1,0 0-1,0 0 1,-1 3-1,0 1 154,1 14 412,-1 0 1,-1 0-1,-1 0 0,-1 0 0,0 0 0,-2-1 1,-15 37-1,21-56-580,0 0 0,0 0 0,-1 0 0,1 0 0,0 0 0,-1 0 0,1 0 0,-1-1 0,1 1 0,-1 0 0,0 0 0,1 0 0,-1 0 0,0-1 1,0 1-1,1 0 0,-1 0 0,0-1 0,0 1 0,0-1 0,0 1 0,0-1 0,0 1 0,0-1 0,0 0 0,0 1 0,0-1 0,0 0 0,0 0 0,0 0 0,0 0 0,0 0 1,0 0-1,0 0 0,0 0 0,0 0 0,-2-1 0,1 0-47,0 0 1,0-1 0,1 1 0,-1-1-1,0 1 1,1-1 0,0 0 0,-1 1-1,1-1 1,0 0 0,0 0 0,0 0-1,0 0 1,0 0 0,0 0-1,1 0 1,-1-3 0,-1 1 14,1-1 0,-1 1 0,1-1 1,1 0-1,-1 0 0,0 1 0,1-1 0,0 0 0,0 0 1,1 0-1,-1 1 0,1-1 0,0 0 0,1 1 0,-1-1 0,1 0 1,-1 1-1,1 0 0,1-1 0,-1 1 0,1 0 0,-1 0 1,1 0-1,0 1 0,1-1 0,-1 1 0,1 0 0,-1-1 0,1 1 1,0 1-1,0-1 0,0 1 0,0-1 0,6-1 0,28-14 124,46-26-239,-78 40 313,1 0 0,-1-1 0,1 0 0,-1 0-1,-1-1 1,1 0 0,-1 0 0,0 0-1,5-8 1,-30 47 2719,18-25-2678,0-1 0,1 0 0,-1 1-1,1-1 1,1 1 0,-1-1 0,1 1-1,1-1 1,1 14 0,-1-20-194,-1-1 1,1 1-1,-1 0 0,1-1 1,-1 1-1,1 0 0,0-1 1,-1 1-1,1-1 0,0 1 1,0-1-1,-1 1 0,1-1 1,0 1-1,0-1 0,0 0 1,0 0-1,-1 1 0,1-1 1,0 0-1,0 0 0,0 0 1,0 0-1,0 0 0,0 0 1,0 0-1,-1 0 0,1 0 1,0-1-1,0 1 0,1-1 1,0 1-209,0-1 0,0 1 0,0-1 1,0 0-1,0 1 0,0-1 0,-1 0 0,1-1 1,0 1-1,-1 0 0,1 0 0,2-3 0,10-35-10191,-8 13 475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12172,'0'0'6758,"0"57"-6566,10-43-192,8-1-1794,-2-4-3779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10282,'0'0'6123,"-3"8"-4105,-4 10-1330,1 0 1,0 0 0,2 1-1,0 0 1,1 0 0,-1 35-1,5-30-553,0-5-272,-1 0 0,-1 0 0,-1 0 0,-7 34 0,9-49 201,-1-1 0,0 0 0,0 0 0,-1 0 0,1 0 0,0 0 0,-1 0 0,0 0-1,0-1 1,0 1 0,0 0 0,0-1 0,0 0 0,-1 1 0,1-1 0,-1 0 0,1 0 0,-1 0 0,0-1 0,0 1-1,0-1 1,0 1 0,0-1 0,0 0 0,0 0 0,-1-1 0,1 1 0,0 0 0,0-1 0,-1 0 0,1 0-1,0 0 1,-1 0 0,-4-1 0,6 0-2,0 0-1,-1 0 0,1 0 1,0 0-1,0 0 0,0-1 0,0 1 1,0-1-1,0 1 0,0-1 1,1 0-1,-1 1 0,0-1 1,1 0-1,-1 0 0,1 0 1,0 0-1,0-1 0,0 1 1,0 0-1,0 0 0,0-1 1,1 1-1,-2-5 0,-6-59 24,7 57-95,1 1 0,1-1 1,-1 1-1,1-1 0,1 0 0,-1 1 1,1 0-1,1-1 0,0 1 0,0 0 1,5-8-1,-5 11 4,1 0-1,0 0 1,0 0 0,1 1-1,-1-1 1,1 1 0,0 0-1,0 1 1,0-1 0,1 1-1,-1 0 1,1 1 0,0-1 0,0 1-1,0 0 1,7-1 0,67-11-1313,-9 3-6470,-33 1-3085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99 12043,'0'0'5579,"-2"-8"-3588,1 5-1879,0 1 0,0-1 1,0 1-1,1-1 0,-1 0 0,1 0 0,-1 1 0,1-1 0,0 0 0,0 0 0,0 1 1,1-1-1,-1 0 0,1 0 0,-1 1 0,1-1 0,0 0 0,0 1 0,0-1 0,0 1 0,1-1 1,-1 1-1,1 0 0,-1-1 0,1 1 0,0 0 0,0 0 0,0 0 0,0 1 0,0-1 1,0 0-1,1 1 0,-1-1 0,0 1 0,1 0 0,0 0 0,-1 0 0,1 0 0,-1 0 0,1 0 1,0 1-1,0-1 0,-1 1 0,1 0 0,3 0 0,-5 0-104,0 0 0,0 0 0,0 0 0,0 0 0,0 0 0,0 0 0,0 0 0,0 0 0,0 0 0,0 0 0,0 1 0,0-1 0,-1 0 0,1 1 0,0-1 0,0 1 0,0-1 0,0 1 0,-1 0 0,1-1 0,0 1 0,0 0 0,-1-1 0,1 1 0,0 0 0,-1 0 0,1-1-1,-1 1 1,1 0 0,-1 0 0,0 0 0,1 0 0,-1 1 0,3 42 106,-4-41-92,1 1 0,-1-1-1,1 0 1,0 1-1,0-1 1,0 1 0,1-1-1,-1 1 1,1-1-1,0 0 1,0 1 0,0-1-1,0 0 1,0 0-1,1 0 1,-1 0 0,5 6-1,1-5 57,0-1 0,1 1-1,-1-1 1,1 0 0,0-1-1,0 0 1,0 0 0,0 0-1,0-1 1,0-1 0,1 1-1,-1-1 1,14-2 0,-11 1-51,1-1-1,-1 0 1,1 0 0,-1-1 0,0-1 0,0 0 0,0 0 0,19-12-1,-27 15-39,-1-1-1,0 0 1,0 0-1,0 0 1,0 0-1,0 0 1,0 0-1,0 0 1,-1-1-1,1 1 1,-1-1-1,1 1 1,-1-1-1,0 0 0,0 1 1,0-1-1,-1 0 1,1 0-1,-1 0 1,1 1-1,-1-1 1,0-4-1,0 5-124,-1 0 0,1 0-1,-1 0 1,0 0 0,1 0-1,-1 1 1,0-1 0,0 0 0,0 1-1,0-1 1,0 1 0,-1-1-1,1 1 1,0-1 0,-1 1-1,1 0 1,-1-1 0,1 1 0,-1 0-1,1 0 1,-1 0 0,0 1-1,0-1 1,0 0 0,1 1 0,-1-1-1,0 1 1,0-1 0,0 1-1,0 0 1,0 0 0,0 0-1,0 0 1,-2 0 0,4 3-4582,7 4 2525,11 5-238,-7-7 1430,0-1-1,0-1 0,0 0 0,13 1 1,13-4 1654,-35 0-340,0 0 0,1 0 1,-2-1-1,1 0 0,0 1 1,0-1-1,0 0 0,0 0 1,0 0-1,0 0 0,-1 0 1,4-3-1,-4 4-118,-1-1 1,1 1-1,0-1 0,-1 1 0,1-1 0,-1 0 1,1 1-1,-1-1 0,1 0 0,-1 1 1,1-1-1,-1 0 0,0 0 0,1 1 1,-1-1-1,0 0 0,0 0 0,0 1 0,1-1 1,-1 0-1,0 0 0,0 0 0,0 0 1,0 1-1,0-1 0,-1 0 0,1 0 1,0 0-1,0 1 0,0-1 0,-1 0 0,1 0 1,0 1-1,-1-1 0,1 0 0,-1 1 1,1-1-1,-1 0 0,1 1 0,-1-1 1,1 0-1,-1 1 0,0-1 0,1 1 0,-1-1 1,0 1-1,1 0 0,-1-1 0,-1 0 1,1 1-135,-1-1-1,0 1 1,1-1 0,-1 1 0,1 0 0,-1 0 0,1-1 0,-1 1 0,0 0 0,1 0 0,-1 0 0,1 1 0,-1-1 0,0 0 0,1 1 0,-1-1 0,1 1 0,-1-1 0,1 1 0,-1 0 0,1-1 0,0 1 0,-1 0-1,1 0 1,0 0 0,-2 2 0,1-1-4,0 0 1,0 1-1,1-1 0,-1 0 0,1 1 0,-1-1 0,1 1 0,0-1 0,0 1 0,0 0 1,1 0-1,-1-1 0,0 4 0,1-5-37,0 1 0,1-1-1,-1 0 1,0 0 0,1 0 0,-1 0 0,0 0 0,1 0 0,-1 0 0,1 0-1,0 0 1,-1 0 0,1-1 0,0 1 0,0 0 0,-1 0 0,1-1-1,0 1 1,0 0 0,0-1 0,0 1 0,0-1 0,0 1 0,0-1 0,0 1-1,0-1 1,0 0 0,0 1 0,0-1 0,0 0 0,0 0 0,0 0-1,1 0 1,-1 0 0,2 0 0,25 0-687,1-1-1,-1-1 1,48-10-1,2 0-1238,-78 12 1944,1 0 0,-1 0 0,0 0 0,0 0 0,1 0 0,-1 0 0,0 0 0,0 0 0,1 1 0,-1-1 0,0 0 0,0 0 0,1 0 0,-1 0 0,0 0 0,0 0 0,1 0 0,-1 1 0,0-1 0,0 0 0,1 0-1,-1 0 1,0 1 0,0-1 0,0 0 0,0 0 0,1 0 0,-1 1 0,0-1 0,0 0 0,0 0 0,0 1 0,0-1 0,0 0 0,0 0 0,0 1 0,0-1 0,0 0 0,0 1 0,0-1 0,0 0 0,0 0 0,0 1 0,0-1 0,0 0 0,0 1 0,-5 20 1165,4-19-1129,0-1-1,1 0 1,-1 1 0,0-1 0,1 0 0,-1 1 0,1-1-1,0 1 1,-1-1 0,1 0 0,0 1 0,0-1 0,0 1 0,0-1-1,0 1 1,0-1 0,0 1 0,1-1 0,-1 1 0,0-1 0,1 1-1,-1-1 1,1 0 0,0 1 0,-1-1 0,3 3 0,3-3-180,1 0 1,0 0 0,0-1-1,0 0 1,-1 0-1,1 0 1,0-1 0,0 0-1,0 0 1,11-5 0,13-1-3186,-28 7 2550,2 0-5067,-4 0 4201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147 117 4708,'8'-24'8822,"-13"9"-3582,4 13-5037,-1 1-1,0 0 1,1 0-1,-1 0 1,0 0 0,0 0-1,0 0 1,0 1-1,0-1 1,0 1 0,0-1-1,0 1 1,0 0-1,0-1 1,0 1 0,-3 0-1,-2 1-190,0-1-1,-1 1 1,1 0-1,0 0 1,0 1-1,0 0 1,0 0 0,0 1-1,0 0 1,-6 4-1,10-4 130,0 0-1,-1 0 0,1 1 1,1-1-1,-1 1 0,0 0 1,-2 5-1,5-8-118,-1-1-1,1 1 0,-1 0 0,1 0 1,0-1-1,-1 1 0,1 0 1,0 0-1,-1-1 0,1 1 1,0 0-1,0 0 0,0 0 1,0 0-1,0-1 0,0 1 0,0 0 1,0 0-1,0 0 0,0-1 1,0 1-1,0 0 0,1 0 1,-1 0-1,0-1 0,1 1 1,-1 0-1,0 0 0,1-1 1,-1 1-1,1 0 0,-1-1 0,1 1 1,0 0-1,-1-1 0,1 1 1,-1-1-1,1 1 0,0-1 1,0 1-1,-1-1 0,1 0 1,0 1-1,0-1 0,-1 0 0,3 1 1,10 1 6,1-1-1,-1 0 1,1-1 0,-1 0-1,1-1 1,-1-1 0,0 0-1,1 0 1,-1-2 0,20-7-1,-22 7-75,0 0 0,0-1 0,0-1 0,0 0 0,-1-1 0,0 0 0,-1 0 0,1-1 0,-1 0 0,-1 0 0,0-1 0,8-11-1,-14 17 40,0 1-1,-1 0 0,0-1 0,1 1 1,-1-1-1,0 0 0,0 1 0,0-1 0,-1 0 1,1 1-1,0-7 0,-25 30 122,21-17-71,0 1 0,0 0 0,1-1-1,0 1 1,0 0 0,0 0 0,1 0-1,-1 0 1,1 0 0,0 0 0,1 1 0,-1 9-1,1-13-25,1 0-1,-1 0 1,0 0 0,1 0-1,-1 0 1,1 0-1,0-1 1,-1 1-1,1 0 1,0 0-1,0-1 1,0 1-1,1 0 1,-1-1-1,0 1 1,1-1-1,-1 1 1,1-1-1,-1 0 1,1 0-1,-1 0 1,1 1-1,0-2 1,0 1 0,-1 0-1,1 0 1,0 0-1,0-1 1,0 1-1,0-1 1,0 0-1,0 0 1,0 1-1,0-1 1,0 0-1,3-1 1,-2 1-8,1 0 1,-1 0-1,0 0 1,1 0-1,-1-1 1,0 1-1,0-1 0,1 0 1,-1 0-1,0 0 1,0 0-1,0-1 1,0 0-1,0 1 1,0-1-1,0 0 0,-1 0 1,1 0-1,-1-1 1,0 1-1,1-1 1,-1 1-1,0-1 1,0 0-1,-1 1 0,1-1 1,0 0-1,-1 0 1,0-1-1,0 1 1,0 0-1,0 0 1,0-1-1,-1 1 0,1 0 1,-1-1-1,0-3 1,0 6-13,0 0 1,0 0-1,0 0 0,-1 0 1,1 0-1,0 0 1,-1 0-1,1 0 0,0 0 1,-1 0-1,1 0 1,-1 0-1,0 0 0,1 0 1,-1 1-1,1-1 1,-1 0-1,0 0 0,0 1 1,0-1-1,1 0 1,-1 1-1,0-1 0,0 1 1,0-1-1,0 1 0,0 0 1,0-1-1,0 1 1,0 0-1,0 0 0,0-1 1,0 1-1,0 0 1,0 0-1,0 0 0,0 0 1,0 0-1,0 1 1,0-1-1,-2 1 0,0-1-7,-1 1 0,1-1 0,-1 1 0,1 0-1,0 0 1,0 1 0,-1-1 0,1 1-1,0 0 1,0-1 0,1 1 0,-4 3-1,4-3 14,-1 1 0,1-1 0,0 1-1,1-1 1,-1 1 0,0 0 0,1 0 0,-1 0-1,1 0 1,0 0 0,0 0 0,0 0-1,1 0 1,-1 0 0,0 6 0,1-7 5,1-1 1,-1 1 0,1 0-1,-1-1 1,1 1 0,-1 0 0,1-1-1,0 1 1,0-1 0,0 1-1,0-1 1,0 0 0,0 1 0,0-1-1,0 0 1,1 0 0,-1 1-1,0-1 1,1 0 0,-1 0 0,1-1-1,-1 1 1,1 0 0,-1 0-1,1-1 1,0 1 0,-1-1 0,1 0-1,2 1 1,33 5-673,-1-2 0,1-2 0,68-4 1,-103 2 627,-1 0 105,1 0-1,-1 0 1,0 0 0,0 0 0,1 0-1,-1 0 1,0 0 0,1 0 0,-1-1 0,0 1-1,1 0 1,-1-1 0,0 1 0,0-1-1,0 0 1,0 1 0,1-1 0,-1 0 0,0 0-1,0 0 1,0 1 0,-1-1 0,1 0-1,0 0 1,0-1 0,0 1 0,-1 0 0,1 0-1,0 0 1,-1 0 0,1-1 0,-1 0-1,1-3 142,-1 0 0,0 0-1,-1-1 1,1 1-1,-1 0 1,0 0 0,-2-5-1,2 5-103,-1 0 0,1 0-1,1 0 1,-1 0 0,1 0-1,-1-1 1,2-5 0,-1 10-115,1-1 1,-1 1 0,1 0 0,-1 0-1,1-1 1,0 1 0,0 0 0,-1 0 0,1 0-1,0 0 1,0 0 0,0 0 0,0 0-1,0 0 1,0 0 0,0 0 0,1 1 0,-1-1-1,0 0 1,0 1 0,1-1 0,-1 1 0,0-1-1,1 1 1,-1 0 0,0 0 0,1-1-1,-1 1 1,0 0 0,1 0 0,2 1 0,5-1-432,0 1 0,0 0 1,0 1-1,0 0 1,-1 0-1,1 1 1,15 7-1,28 7-7925,-15-10-4028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41 10314,'0'-2'341,"0"1"0,0-1 1,0 1-1,0-1 0,-1 0 0,1 1 1,0-1-1,-1 1 0,1-1 1,-1 1-1,0 0 0,1-1 0,-1 1 1,0-1-1,0 1 0,0 0 0,0 0 1,0 0-1,0-1 0,0 1 1,0 0-1,0 0 0,-2-1 0,0 1-99,1 0-1,-1 0 1,0 0-1,0 0 1,0 1 0,0-1-1,0 1 1,0-1-1,0 1 1,1 0-1,-6 1 1,0 0-148,0 0 0,0 0 0,1 1 0,-1 1 1,1-1-1,0 1 0,-1 0 0,-11 8 0,9-4-33,1 1 0,0-1-1,0 2 1,-8 9 0,15-16-51,0 1 1,-1 0 0,1 0 0,0 0-1,1 0 1,-1 1 0,0-1-1,1 0 1,0 1 0,0-1 0,0 1-1,0-1 1,1 1 0,-1 0 0,1-1-1,0 1 1,0 5 0,1-8-6,0 1 1,0-1 0,0 1-1,0-1 1,0 0 0,0 1-1,0-1 1,1 0-1,-1 0 1,0 0 0,1 0-1,-1 0 1,1 0-1,-1 0 1,1-1 0,0 1-1,-1-1 1,1 1 0,-1-1-1,1 1 1,0-1-1,0 0 1,-1 0 0,1 0-1,0 0 1,-1 0 0,3 0-1,50-3 110,-42 0-168,1 0-1,-1-1 1,1-1 0,-1 0-1,-1 0 1,1-1-1,-1 0 1,0-1 0,0-1-1,-1 0 1,0 0 0,0-1-1,-1 0 1,10-12-1,-14 43 2311,-5-16-2017,1 0 1,0-1-1,0 1 1,0-1-1,1 1 0,0-1 1,3 8-1,-1-10-200,-1-1-1,1 1 0,-1-1 1,1 0-1,0 0 0,0 0 1,0-1-1,0 1 0,0-1 0,0 0 1,0 0-1,0 0 0,1-1 1,-1 0-1,0 0 0,1 0 1,-1 0-1,0 0 0,0-1 1,6-1-1,-1 0-611,1 0-1,-1-1 1,1 0 0,-1-1-1,0 0 1,0 0 0,14-10-1,-2-3-3842,-8 4-1291,3-3-5633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79 134 8616,'0'0'5189,"-8"-2"-4383,5 2-669,1-1 0,0 1-1,0-1 1,-1 1 0,1 0-1,0 0 1,-1 0 0,1 0-1,0 0 1,0 0 0,-1 1-1,1-1 1,0 1 0,0-1-1,-1 1 1,1 0 0,0 0 0,0 0-1,0 0 1,0 0 0,0 1-1,1-1 1,-1 1 0,0-1-1,0 1 1,1-1 0,-1 1-1,1 0 1,0 0 0,-1 0-1,1 0 1,0 0 0,0 0 0,0 0-1,1 0 1,-1 0 0,0 1-1,1-1 1,-1 0 0,1 0-1,0 1 1,0 3 0,1-5-100,-1 0 1,1 0-1,0-1 1,0 1-1,-1 0 1,1-1-1,0 1 1,0-1-1,0 1 1,0-1-1,0 1 1,0-1-1,0 0 1,0 1-1,0-1 1,0 0-1,0 0 1,0 0-1,0 0 1,0 0-1,0 0 1,0 0-1,0 0 1,0 0-1,0 0 1,2-1-1,30-4 195,-24 2-263,0-1 1,-1-1 0,0 1-1,1-1 1,-2-1 0,1 1-1,-1-1 1,1-1 0,-2 1-1,1-1 1,-1 0 0,0-1-1,0 0 1,-1 0 0,0 0-1,-1 0 1,0-1 0,0 1-1,0-1 1,-1 0 0,-1 0-1,0-1 1,0 1 0,1-11 0,-21 36 686,13-7-524,-1 0 0,1 0 0,1 0 0,0 1 0,0 0 0,1-1 0,0 2 0,1-1 0,0 0 1,1 0-1,0 0 0,0 1 0,1-1 0,1 13 0,0-21-122,0 0 0,0 1 0,0-2 0,0 1 1,1 0-1,-1 0 0,0 0 0,1 0 0,-1-1 0,1 1 1,0-1-1,-1 1 0,1-1 0,0 0 0,0 0 0,0 0 1,0 0-1,0 0 0,0 0 0,0 0 0,0 0 0,1-1 1,-1 1-1,0-1 0,0 0 0,1 0 0,2 0 1,7 1-15,-1 0 1,1-1 0,22-4 0,-24 2-17,0-1 0,-1 0 0,1-1 0,-1 0 0,0 0 0,0-1 0,-1 0 0,1 0 0,-1-1 0,0-1 0,-1 1 0,0-1 0,0 0 0,0-1 0,-1 0 0,0 0 0,0 0 0,-1-1 0,7-13 0,-12 21 43,0 1 0,1-1 0,-1 1 0,0 0 0,0-1 0,0 1 0,1-1 0,-1 1 1,0-1-1,0 1 0,0-1 0,0 1 0,0-1 0,0 1 0,0-1 0,0 1 0,0-1 1,0 1-1,0-1 0,0 1 0,0-1 0,-1 1 0,1 0 0,0-1 0,0 1 0,0-1 0,-1 1 1,1-1-1,0 1 0,-1 0 0,1-1 0,0 1 0,-1 0 0,1-1 0,0 1 0,-1 0 1,0-1-1,-20 5 230,-20 22-98,38-24-115,0 1 1,0-1-1,1 1 1,-1 0-1,1 0 0,0 0 1,-1 0-1,1 0 0,1 0 1,-1 1-1,0-1 0,1 1 1,0-1-1,0 1 0,0-1 1,-1 5-1,2-5-19,1-1 0,-1 0 0,1 0 0,0 0 0,-1 0-1,1 0 1,0 1 0,0-2 0,0 1 0,1 0 0,-1 0 0,0 0 0,1 0 0,-1-1-1,1 1 1,-1-1 0,1 1 0,0-1 0,0 0 0,0 0 0,0 1 0,0-1 0,0 0 0,0-1-1,0 1 1,0 0 0,0-1 0,3 1 0,34 11-762,-1-2 0,2-2 0,-1-2 0,78 3 0,-115-20 4586,-7-11-2586,5 21-1204,-7-13 147,0 1-1,1-1 1,1 0 0,0-1-1,-4-24 1,9 38-211,1 1 0,-1-1 0,0 1 1,1-1-1,-1 1 0,0 0 0,1-1 0,-1 1 0,1-1 1,-1 1-1,1 0 0,-1-1 0,1 1 0,-1 0 0,1 0 1,-1-1-1,1 1 0,-1 0 0,1 0 0,-1 0 1,1 0-1,0 0 0,-1 0 0,1 0 0,-1 0 0,1 0 1,0 0-1,-1 0 0,1 0 0,-1 0 0,1 0 0,0 1 1,23 2-171,41 11-451,-40-7 241,0-2-1,0 0 0,40 1 0,-59-6 342,32-3-2,-37 2 53,0 1 0,-1 0 1,1 0-1,0 0 0,-1-1 0,1 1 1,0 0-1,-1-1 0,1 1 0,0-1 1,-1 1-1,1 0 0,-1-1 0,1 1 1,-1-1-1,1 0 0,-1 1 0,1-1 1,-1 1-1,0-1 0,1 0 0,-1 1 1,0-1-1,1 0 0,-1 1 1,0-1-1,0 0 0,0 0 0,0 1 1,0-1-1,0 0 0,0 0 0,0 1 1,0-1-1,0 0 0,0 0 0,0 1 1,0-1-1,-1 0 0,1 1 0,0-1 1,0 0-1,-1 1 0,0-2 0,0 1-8,0 1 0,0-1 0,0 0-1,0 1 1,0-1 0,0 1-1,0-1 1,0 1 0,-1-1 0,1 1-1,0 0 1,0 0 0,0-1-1,-1 1 1,1 0 0,0 0 0,0 0-1,-1 0 1,1 1 0,-1-1 0,-29 6-109,28-5 144,-1 1-1,1 0 1,0 0-1,-1 0 1,1 0-1,0 1 0,0-1 1,1 1-1,-1 0 1,1-1-1,-1 1 1,1 0-1,0 1 1,0-1-1,0 0 1,0 1-1,1-1 1,-1 1-1,1-1 1,0 1-1,0 0 0,0 0 1,1-1-1,-1 8 1,1-10-18,1 0 0,-1 0 0,0 0 0,1 0 1,-1 1-1,1-1 0,-1 0 0,1 0 0,-1 0 0,1 0 0,0-1 1,0 1-1,-1 0 0,1 0 0,0 0 0,0 0 0,0-1 1,0 1-1,0 0 0,0-1 0,0 1 0,0-1 0,0 1 0,0-1 1,0 0-1,1 1 0,-1-1 0,0 0 0,2 0 0,42 2 75,-36-2-52,24-2-725,-1-1 1,0-2-1,0-1 1,53-18-1,-52 15 572,-33 8 175,1 1 1,0 0 0,-1 0-1,1-1 1,-1 1 0,1 0-1,0 0 1,-1 0 0,1 0 0,0 0-1,-1-1 1,1 1 0,-1 0-1,1 1 1,0-1 0,-1 0-1,1 0 1,0 0 0,-1 0-1,1 0 1,-1 1 0,1-1-1,0 0 1,-1 0 0,1 1 0,-1-1-1,1 1 1,-1-1 0,1 0-1,-1 1 1,1-1 0,-1 1-1,0-1 1,1 1 0,-1-1-1,1 2 1,0 25 1372,-2-25-1393,1 0-1,0 0 0,-1 0 0,1 0 1,0 0-1,0 0 0,0 0 0,0 0 1,0 0-1,1 0 0,-1 0 1,1 0-1,-1 0 0,1 0 0,0 0 1,-1 0-1,1-1 0,0 1 0,0 0 1,0 0-1,1-1 0,1 3 0,2-1-267,0-2-1,0 1 1,-1-1-1,1 1 1,0-1-1,0-1 1,1 1-1,-1-1 1,5 0-1,29-3-5615,-5-5-3015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 7207,'1'0'279,"-1"0"0,0 0 0,0-1 0,1 1 1,-1 0-1,0 0 0,0-1 0,0 1 0,1 0 0,-1-1 0,0 1 1,0 0-1,0-1 0,0 1 0,0 0 0,0-1 0,0 1 1,0 0-1,1-1 0,-1 1 0,0 0 0,0-1 0,-1 1 0,1 0 1,0-1-1,0 1 0,0 0 0,0-1 0,0 1 0,0 0 0,0-1 1,-1 1-1,1 0 0,0-1 0,0 1 0,0 0 0,-1 0 1,1-1-1,0 1 0,0 0 0,-1 0 0,1-1 0,0 1 0,0 0 1,-1 0-1,0 0 0,-21 1 3116,-26 16-3009,42-13-290,0 1-1,1-1 1,-1 1 0,1 0-1,-8 11 1,12-15-96,1 0 1,-1-1-1,0 1 1,0 0-1,1 0 0,-1 0 1,1 0-1,-1 0 1,1 0-1,-1 0 0,1 0 1,-1 0-1,1 0 0,0 0 1,0 0-1,-1 0 1,1 0-1,0 0 0,0 0 1,0 0-1,0 0 1,0 0-1,1 0 0,-1 1 1,0-1-1,0 0 1,1 0-1,-1 0 0,1 0 1,-1 0-1,0 0 0,1-1 1,0 1-1,-1 0 1,1 0-1,0 0 0,-1 0 1,1-1-1,0 1 1,0 0-1,0 0 0,0-1 1,0 1-1,-1-1 1,1 1-1,0-1 0,2 1 1,70 18-1063,-60-17 728,1 1-1,-1 0 1,0 1 0,0 1 0,-1 0 0,17 9 0,-27-13 330,-1-1-1,1 1 0,-1 0 1,0 0-1,0 0 0,1 0 1,-1 0-1,0 0 1,0 0-1,0 0 0,0 0 1,0 0-1,0 1 0,0-1 1,-1 0-1,1 1 1,0-1-1,-1 1 0,1-1 1,-1 1-1,1-1 0,-1 1 1,0-1-1,0 3 1,0-2 60,-1 0 0,0 0 0,1-1 0,-1 1 0,0 0 0,0-1 0,0 1 0,-1-1 0,1 1 0,0-1 0,0 1 0,-1-1 1,1 0-1,-1 0 0,1 0 0,-4 2 0,-5 3 352,-1-1 0,-1 0 0,1 0 0,-21 4 0,21-5-279,0-2 0,0 1 1,0-2-1,-1 1 1,1-2-1,-1 1 1,-15-3-1,26 2-205,1-1 0,-1 1-1,0 0 1,0-1 0,1 1 0,-1-1-1,0 1 1,1-1 0,-1 0-1,1 1 1,-1-1 0,1 0 0,-1 1-1,1-1 1,-1 0 0,1 0 0,0 1-1,-1-1 1,1 0 0,0 0-1,0 0 1,-1 1 0,1-1 0,0 0-1,0 0 1,0 0 0,0 0-1,0 1 1,0-1 0,0 0 0,0 0-1,1 0 1,-1 0 0,0 1 0,0-1-1,1 0 1,-1 0 0,1 1-1,-1-1 1,1-1 0,17-30-5520,6 9-869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46 145 6694,'0'0'4517,"8"-1"-732,-2 1-3156,0-2 1,0 1 0,0-1-1,0 0 1,0 0 0,-1-1-1,1 1 1,-1-1 0,1 0-1,-1-1 1,0 0 0,0 1-1,-1-2 1,6-5 0,-7 7-559,-1 0 0,0 0 0,0-1 1,0 1-1,0-1 0,0 1 0,-1-1 0,0 0 0,1 0 1,0-6-1,-2 8-53,1 1 1,-1-1 0,0 0-1,0 0 1,0 0-1,0 0 1,0 1 0,0-1-1,0 0 1,0 0-1,-1 0 1,1 1 0,-1-1-1,1 0 1,-1 0-1,0 1 1,0-1-1,0 1 1,0-1 0,0 0-1,0 1 1,0 0-1,0-1 1,-1 1 0,1 0-1,0 0 1,-3-2-1,2 2-24,-1 0-1,0 0 0,0 0 0,0 0 1,0 1-1,0 0 0,0-1 0,0 1 1,0 0-1,0 0 0,0 0 0,0 1 1,0-1-1,0 1 0,0 0 0,-3 1 1,0 1 10,0 0 0,0 0 0,1 1 1,-1 0-1,1 0 0,0 0 0,0 1 1,0 0-1,1 0 0,0 0 0,0 0 0,0 1 1,0 0-1,1-1 0,0 1 0,-3 8 1,5-10 10,-1 1 0,0 0 0,1-1 0,0 1-1,0 0 1,0 0 0,1 0 0,0 0 0,0 0 0,0 6 0,1-9-8,-1 1 0,1-1 0,0 1 0,0-1 0,-1 1-1,2-1 1,-1 0 0,0 1 0,0-1 0,1 0 0,-1 0-1,1 0 1,0 0 0,-1 0 0,1 0 0,0-1 0,0 1 0,0-1-1,5 3 1,1 0-21,0 0-1,1-1 1,-1 0 0,1-1-1,0 0 1,0 0-1,0-1 1,0 0 0,0 0-1,0-1 1,0 0-1,0-1 1,0 0 0,13-4-1,-10 3-56,-1-2 1,0 1-1,0-2 1,-1 1-1,1-1 0,-1-1 1,0 0-1,0-1 1,-1 1-1,15-16 0,23-35 274,-49 62-126,0-1 0,0 1 0,0 1 0,1-1-1,0 0 1,0 0 0,0 0 0,1 1 0,0-1 0,0 0-1,0 1 1,0-1 0,3 10 0,-2-12-51,1-1-1,0 1 1,-1 0 0,1-1 0,0 1-1,1-1 1,-1 0 0,0 1-1,0-1 1,1 0 0,0-1 0,-1 1-1,1 0 1,0-1 0,0 1 0,0-1-1,0 0 1,0 0 0,0 0-1,0 0 1,0-1 0,0 1 0,0-1-1,7 0 1,1 1-152,0 0 1,1 0-1,-1-1 0,1-1 1,-1 0-1,1 0 0,-1-1 0,0-1 1,0 0-1,0 0 0,0-1 1,0-1-1,-1 0 0,0 0 0,0-1 1,0 0-1,-1-1 0,0 0 0,11-10 1,-19 21 301,0 0 1,1 1 0,0-1-1,0 0 1,0-1-1,0 1 1,1 0-1,-1 0 1,1-1 0,0 0-1,0 1 1,6 3-1,-1-4-410,0-1 0,0 0 0,0 0 0,1-1 0,-1 0 0,1 0 0,-1-1 0,1 0 0,-1-1 0,0 0-1,1 0 1,-1-1 0,13-4 0,38-3-5292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4388,'0'0'13127,"10"-2"-10959,2-1-1535,-6 1-365,0 0 0,0 1 0,0 0 0,0 0 0,1 0 0,6 1 0,-13 0-233,1 0 0,0 0 0,-1 0 0,1 0 0,0 0 0,-1 0 0,1 0 0,0 1 0,-1-1 0,1 0 0,0 0 0,-1 1 0,1-1 0,-1 0 0,1 1 0,0-1 0,-1 0 0,1 1 0,-1-1 0,1 1 0,-1-1 0,0 1 0,1-1 0,-1 1 0,1 0 1,-1-1-1,0 1 0,1-1 0,-1 1 0,0 0 0,0-1 0,0 1 0,1 0 0,-1-1 0,0 1 0,0 0 0,0-1 0,0 1 0,0 0 0,0-1 0,0 1 0,-1 0 0,1 0 0,0-1 0,0 1 0,-1 0 0,0 3 102,1-1 0,-1-1-1,-1 1 1,1 0 0,0 0 0,-1 0 0,1-1-1,-5 6 1,-36 24 1273,36-28-1206,-1-1-1,1 2 0,0-1 0,1 1 1,-1 0-1,1 0 0,0 0 0,0 1 1,0 0-1,-7 12 0,12-18-195,0 1-1,0 0 1,0-1 0,0 1-1,0-1 1,0 1 0,0 0-1,0-1 1,1 1 0,-1-1-1,0 1 1,0-1 0,0 1-1,1 0 1,-1-1 0,0 1-1,1-1 1,-1 1 0,0-1-1,1 1 1,-1-1 0,1 0-1,-1 1 1,1-1 0,-1 1-1,1-1 1,-1 0 0,1 1-1,-1-1 1,1 0 0,-1 0-1,1 0 1,-1 1 0,1-1-1,0 0 1,-1 0 0,1 0-1,-1 0 1,1 0 0,0 0-1,-1 0 1,1 0 0,0 0-1,38 0 119,-30 0-92,1 0-355,1-1 1,-1 0 0,0-1 0,0 0-1,0-1 1,13-4 0,29-20-7475,-22 5-2892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8456,'0'0'12139,"42"49"-14605,-12-37-4452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15983,'0'0'8424,"-16"70"-6790,14-38-834,-1 4-639,3-1-129,0 2-289,0-4-1664,0-2-1411,5-4-2433,6-5-2851</inkml:trace>
  <inkml:trace contextRef="#ctx0" brushRef="#br0" timeOffset="1">32 420 4484,'0'0'17905,"-31"45"-18065,39-45-2434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5733,'0'0'16608,"2"10"-15460,5 37-305,-3 1 1,-3 49-1,-1-95-807,0 1-1,0-1 1,0 0-1,0 0 0,0 1 1,0-1-1,1 0 1,-1 0-1,1 1 0,0-1 1,0 0-1,-1 0 1,1 0-1,0 0 1,1 0-1,-1 0 0,0 0 1,1-1-1,-1 1 1,1 0-1,-1-1 0,1 1 1,0-1-1,-1 1 1,1-1-1,0 0 0,0 0 1,0 0-1,4 2 1,-1-3 7,0 1 1,0 0-1,0-1 1,-1 0-1,1 0 1,0-1-1,0 1 0,0-1 1,0 0-1,0 0 1,-1-1-1,1 1 1,5-4-1,40-26-45,-44 25-25,1 1-1,0 0 1,1 1 0,-1-1 0,1 1 0,0 1 0,10-4 0,-18 7 23,0 0-1,1 0 0,-1 0 1,1 0-1,-1 0 0,1 0 0,-1 0 1,1 0-1,-1 0 0,1 0 1,-1 0-1,0 1 0,1-1 0,-1 0 1,1 0-1,-1 0 0,1 0 1,-1 1-1,0-1 0,1 0 1,-1 1-1,0-1 0,1 0 0,-1 1 1,0-1-1,1 0 0,-1 1 1,0-1-1,0 0 0,1 1 1,-1-1-1,0 1 0,0-1 0,0 1 1,1-1-1,-1 0 0,0 2 1,1 25 50,-12 27 172,9-48-164,-8 28-544,13-26-1445,13-18-2090,2-10-2461,3-8-5530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105 235 15022,'-9'7'2557,"1"-1"-2007,-1-2-50,1 1 0,1 1 0,-1 0 0,1 0 0,0 0 0,0 1 0,1 0 0,-1 0 0,2 0 0,-1 1 0,-4 9 0,10-16-495,-1-1 0,1 1 0,0-1 0,0 0 0,0 1 0,0-1-1,0 1 1,0-1 0,0 1 0,0-1 0,0 1 0,0-1-1,0 1 1,1-1 0,-1 0 0,0 1 0,0-1 0,0 1 0,0-1-1,1 1 1,-1-1 0,0 0 0,0 1 0,1-1 0,-1 0-1,0 1 1,1-1 0,-1 0 0,0 1 0,1-1 0,-1 0 0,1 0-1,-1 0 1,0 1 0,1-1 0,-1 0 0,1 0 0,26 3 74,24-10 74,-39 2-257,1 1 0,-2-2 0,1 1 0,12-9 1,-20 11 54,1 0 0,-1 0 0,1 0 1,-1-1-1,0 1 0,0-1 0,-1 0 1,1 0-1,-1 0 0,0 0 0,0-1 1,4-7-1,-9 10 121,-6 9-51,-7 13 99,-4 35 314,19-54-413,0 0 0,-1 1-1,1-1 1,0 0 0,0 0-1,-1 1 1,1-1 0,0 0-1,0 1 1,1-1 0,-1 0-1,0 0 1,0 1 0,0-1-1,1 0 1,-1 0 0,1 1-1,-1-1 1,1 0 0,0 0-1,-1 0 1,1 0 0,0 0-1,0 0 1,-1 0 0,1 0-1,0 0 1,0 0 0,0 0-1,0-1 1,0 1 0,0 0-1,1-1 1,-1 1 0,0-1-1,0 1 1,0-1 0,1 1-1,-1-1 1,2 0 0,3 1-29,0-1 0,1-1 1,-1 1-1,0-1 1,1-1-1,-1 1 0,0-1 1,0 0-1,0 0 1,0 0-1,0-1 0,-1 0 1,1-1-1,-1 1 1,0-1-1,0 0 1,0 0-1,0 0 0,-1-1 1,1 0-1,-1 0 1,0 0-1,-1 0 0,5-9 1,9-15-327,-2-1 0,-1 0 0,14-47 0,-19 51 354,-1 0-67,-6 18 88,0 1 1,0 0-1,0 0 1,1 0 0,0 1-1,0-1 1,1 1-1,0-1 1,6-6-1,-10 13-10,1 0 0,-1 1 0,0-1-1,1 0 1,-1 1 0,1-1 0,-1 1-1,0-1 1,1 0 0,-1 1 0,0-1-1,0 1 1,1-1 0,-1 1 0,0-1-1,0 1 1,0 0 0,0-1 0,1 1-1,-1-1 1,0 1 0,0-1 0,0 1-1,0-1 1,0 1 0,-1-1 0,1 1-1,0 0 1,0-1 0,0 2-1,-1 23 213,1-24-227,-5 49 626,2 84-1,4-119-696,0-1-1,1 1 1,1-1-1,0 0 1,1 1-1,0-1 1,1-1-1,1 1 1,0-1-1,12 19 1,-7-20-1138,-5-13-250,-6-1 1386,0 1 0,0-1 0,0 1 0,0 0 0,-1-1 0,1 1 0,0-1 0,-1 1 0,1 0 0,-1-1 0,1 1 0,-1 0 0,0 0 0,1-1 0,-1 1 0,0 0 0,-1-1 0,-16-19-341,-1 1 0,-37-31 1,38 37 616,0-2 0,1 0 1,1-1-1,-19-26 1,34 42-165,1 0 0,-1 1 0,0-1 0,1 0 0,-1 1 0,0-1 0,1 0 0,-1 0 0,1 0 0,-1 0 0,1 0 1,0 1-1,-1-1 0,1 0 0,0 0 0,0 0 0,-1 0 0,1 0 0,0 0 0,0 0 0,0 0 0,0 0 0,0 0 0,1 0 0,-1 0 0,0 0 1,0 0-1,1 0 0,-1 0 0,0 0 0,1 0 0,-1 1 0,1-1 0,-1 0 0,1 0 0,0 0 0,-1 1 0,1-1 0,0 0 0,-1 1 0,1-1 1,0 0-1,0 1 0,0-1 0,-1 1 0,1-1 0,0 1 0,0 0 0,0-1 0,0 1 0,0 0 0,0 0 0,0 0 0,0-1 0,0 1 0,2 0 1,9-1-71,1 1 1,0 0-1,21 2 1,-15 0 130,44 2-605,13 1-5278,-26-5-4211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3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5189,'0'0'10073,"12"-4"-8295,9-2-1034,0 1 0,1 0 0,0 2-1,-1 0 1,45 1 0,-65 2-730,0 0 0,0 0 0,0 0 0,0 1 0,0-1 0,0 0 0,0 0 0,0 0 1,0 1-1,0-1 0,-1 1 0,1-1 0,0 0 0,0 1 0,0 0 0,0-1 0,-1 1 0,1-1 0,0 1 0,-1 0 0,1 0 0,0-1 0,-1 1 0,1 0 1,-1 0-1,1 0 0,-1-1 0,0 1 0,1 0 0,-1 0 0,0 0 0,1 0 0,-1 0 0,0 0 0,0 0 0,0 0 0,0 0 0,0 0 0,0 0 0,0 0 0,0 0 1,0 0-1,-1 0 0,1 0 0,0 0 0,-1-1 0,1 1 0,-1 0 0,1 0 0,-1 1 0,-2 3 141,0 0 1,0 0-1,0 0 0,0 0 0,-1-1 1,1 1-1,-8 5 0,-52 35 1240,46-35-780,1 1 0,0 1 0,-28 27 0,43-39-604,1 1 1,-1-1 0,1 1 0,0-1 0,-1 1-1,1-1 1,0 1 0,-1-1 0,1 1 0,0-1 0,-1 1-1,1-1 1,0 1 0,0-1 0,0 1 0,0 0 0,0-1-1,-1 1 1,1-1 0,0 1 0,0 0 0,0-1 0,1 1-1,-1-1 1,0 1 0,0 0 0,0-1 0,0 1-1,0-1 1,1 1 0,-1-1 0,0 1 0,1-1 0,-1 1-1,0-1 1,1 1 0,-1-1 0,0 1 0,1-1 0,-1 0-1,1 1 1,-1-1 0,1 1 0,-1-1 0,1 0-1,-1 0 1,1 1 0,-1-1 0,1 0 0,-1 0 0,1 0-1,0 1 1,-1-1 0,1 0 0,-1 0 0,1 0 0,0 0-1,0 0 1,44 5 150,-39-5-103,183 2-1482,-109-3-7863,-61 1 1529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13068,'0'0'11051,"49"7"-9161,-38-7-929,0 0-833,1-2-160,-3-6-1538,-4-4-3106,4-6-9161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8712,'0'0'12028,"0"10"-10966,-1 4-788,0-4-143,0 0 1,1 1-1,0-1 1,1 0-1,2 13 0,-2-21-127,0-1-1,0 0 0,0 0 0,0 1 1,0-1-1,0 0 0,0 0 0,0 0 1,0 0-1,1 0 0,-1-1 1,0 1-1,1 0 0,-1 0 0,1-1 1,-1 1-1,1-1 0,-1 1 1,1-1-1,-1 0 0,1 0 0,-1 0 1,1 1-1,-1-1 0,1-1 0,0 1 1,-1 0-1,1 0 0,-1-1 1,1 1-1,-1 0 0,1-1 0,1-1 1,6 0-117,-1 0 0,0-1 0,1-1 0,11-6 0,-7 2-273,0 0 0,-1-1 0,0 0 1,-1-1-1,0-1 0,0 0 1,16-23-1,-33 61 5557,1 25-3541,5-50-1640,0 0 0,0-1-1,0 1 1,0 0 0,0-1 0,0 1-1,0 0 1,1-1 0,-1 1 0,0-1-1,1 1 1,0 0 0,-1-1 0,1 1-1,0-1 1,0 0 0,0 1 0,0-1-1,0 1 1,0-1 0,0 0 0,0 0 0,1 0-1,-1 0 1,0 0 0,1 0 0,1 1-1,-1-1-494,0-1 0,0 1 0,0-1 0,1 0 0,-1 0 0,0 1 0,0-1-1,0-1 1,0 1 0,1 0 0,-1 0 0,0-1 0,0 1 0,4-2 0,16-12-13946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45 2947,'0'-1'338,"0"0"0,0 0 0,0 0-1,0 1 1,-1-1 0,1 0 0,0 0 0,-1 0 0,1 0 0,0 1 0,-1-1 0,1 0 0,-1 0 0,1 1-1,-1-1 1,1 0 0,-1 1 0,0-1 0,1 0 0,-1 1 0,0-1 0,1 1 0,-1-1 0,0 1 0,0 0 0,0-1-1,0 1 1,0-1 118,0 1-1,1 0 0,-1 0 0,0-1 1,1 1-1,-1 0 0,0-1 1,1 1-1,-1-1 0,1 1 0,-1-1 1,1 1-1,-1-1 0,1 1 0,-1-1 1,1 0-1,0 1 0,-1-1 1,1 1-1,0-1 0,-1 0 0,1 1 1,0-1-1,0 0 0,0 0 0,-1 0 1,6-1-226,-1 1 0,0 0 0,1 0 0,-1 1 0,0-1 0,1 1 0,8 1 0,-10-2-58,28 0 233,-14-1-352,1 1 0,-1 1 0,0 0-1,1 1 1,-1 1 0,0 1 0,30 9 0,-45-12-52,-1 1 1,1-1-1,0 1 1,-1 0-1,1-1 0,-1 1 1,1 0-1,-1 0 1,1 0-1,-1 0 1,0 0-1,0 1 1,0-1-1,1 0 0,-1 1 1,0-1-1,0 0 1,-1 1-1,1 0 1,0-1-1,0 1 1,0 2-1,-1-2 6,0-1 1,-1 1-1,1 0 1,0-1-1,-1 1 0,1 0 1,-1-1-1,0 1 1,1-1-1,-1 1 1,0-1-1,0 1 0,0-1 1,0 1-1,0-1 1,0 0-1,-1 0 0,0 2 1,-6 3 98,-1 0 0,1 0 0,-1 0 1,0-1-1,-18 7 0,4-6 256,18-5-328,0 0-1,0 0 0,0 0 0,1 1 1,-1 0-1,0 0 0,1 0 1,-5 3-1,12-3-68,-1 1 1,1-1-1,0 0 0,0 0 1,0-1-1,0 1 0,0-1 1,0 1-1,1-1 0,3 1 1,-5-2 20,1 2 38,13 3-127,0 2 0,0 0 0,-1 1 0,21 13-1,-34-20 97,0 1 0,0-1 0,0 0 0,0 1-1,0-1 1,-1 1 0,1 0 0,0-1 0,-1 1-1,1 0 1,-1 0 0,0 0 0,1 0 0,-1 0 0,0 1-1,0-1 1,-1 0 0,1 0 0,0 1 0,-1-1-1,1 0 1,-1 1 0,0-1 0,0 0 0,0 1-1,0-1 1,0 1 0,0-1 0,-1 0 0,1 1 0,-1-1-1,0 0 1,0 0 0,1 1 0,-1-1 0,-1 0-1,1 0 1,0 0 0,0 0 0,-1 0 0,1 0 0,-3 1-1,-3 4 163,0-1-1,0 0 1,0-1-1,-1 0 0,0 0 1,0-1-1,0 0 1,0 0-1,-14 4 0,16-6-8,0 0 0,-1 0 0,1-1 0,-1 0 0,1 0 0,-1 0 0,0-1 0,1 0 0,-1 0 0,0-1 0,1 0 0,-1 0 0,-11-4 0,17 5-176,-1-1 1,1 1 0,-1-1 0,1 0 0,0 1-1,-1-1 1,1 0 0,0 0 0,0 0-1,0 0 1,0 0 0,0 0 0,0-1-1,0 1 1,0 0 0,0 0 0,1-1 0,-1 1-1,0-1 1,1 1 0,-1 0 0,1-1-1,-1 1 1,1-1 0,0 1 0,0-1 0,0 1-1,0-1 1,0 1 0,0-1 0,0 1-1,0-1 1,1-1 0,0 0-330,0 1 0,0-1 0,0 0-1,0 1 1,1 0 0,-1-1 0,1 1 0,0 0 0,-1-1 0,1 1 0,0 0 0,0 0 0,1 1-1,-1-1 1,0 0 0,1 1 0,2-2 0,55-19-10200,-26 10 2839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8 11979,'0'0'5494,"-8"-2"-3108,3 0-2192,-1 1 1,-1 0-1,1 0 0,0 1 1,0 0-1,0 0 0,0 0 1,0 1-1,0 0 0,0 0 1,0 0-1,0 1 1,0 0-1,0 0 0,0 0 1,1 1-1,0 0 0,-1 0 1,1 0-1,0 1 0,-5 4 1,-1 2 198,0-1-1,0 2 1,1-1 0,0 1-1,-9 15 1,16-22-286,0 0-1,1 1 1,-1-1 0,1 1-1,0-1 1,0 1 0,1 0-1,-1 0 1,1 0 0,0 0-1,1 0 1,-1 0 0,1 0-1,0 0 1,0 0 0,0 0-1,1 0 1,2 9 0,-1-10-96,0-1-1,1 1 1,-1-1 0,1 0 0,0 0 0,0 0 0,0 0 0,0-1 0,1 1 0,-1-1 0,1 0 0,-1 0 0,1 0-1,0 0 1,0-1 0,0 0 0,0 1 0,0-1 0,0-1 0,0 1 0,0-1 0,5 1 0,-3 0 1,0-1 0,0 1 0,-1-1 0,1 0 0,0-1 0,0 1 0,0-1 0,0 0 0,0-1 0,-1 1 0,1-1 0,0 0 0,-1-1 0,0 1 0,6-5 0,-9 6-6,0-1-1,0 1 1,0-1 0,0 0 0,-1 0 0,1 0 0,-1 0 0,1 0-1,-1 0 1,0 0 0,0-1 0,0 1 0,0 0 0,0-1 0,-1 1-1,1-1 1,-1 1 0,1 0 0,-1-1 0,0 1 0,0-1 0,0 1-1,0-1 1,-1 1 0,1-3 0,-1 3-7,0 0-1,-1 0 1,1 0-1,0 0 1,0 0-1,-1 0 1,1 1 0,-1-1-1,0 1 1,1-1-1,-1 1 1,0-1-1,0 1 1,0 0 0,0 0-1,0 0 1,0 0-1,0 0 1,0 1-1,0-1 1,-1 1-1,1-1 1,0 1 0,0 0-1,-1 0 1,1 0-1,-3 0 1,3-1-89,-1 1 0,0 0 1,1-1-1,-1 1 0,0 0 0,1 1 0,-1-1 1,0 0-1,1 1 0,-1-1 0,1 1 1,-1 0-1,0 0 0,1 0 0,0 0 1,-1 0-1,1 1 0,0-1 0,0 1 1,-1-1-1,1 1 0,1 0 0,-1 0 0,0 0 1,0 0-1,-1 3 0,2-5-10,1 1 1,0-1-1,0 0 0,0 0 0,0 1 1,0-1-1,0 0 0,0 1 0,0-1 1,0 1-1,-1-1 0,1 0 0,1 1 0,-1-1 1,0 0-1,0 1 0,0-1 0,0 0 1,0 1-1,0-1 0,0 0 0,0 1 1,0-1-1,1 0 0,-1 1 0,0-1 1,0 0-1,0 0 0,1 1 0,-1-1 0,0 0 1,0 0-1,1 1 0,-1-1 0,0 0 1,1 0-1,-1 0 0,0 0 0,1 1 1,-1-1-1,0 0 0,1 0 0,-1 0 0,0 0 1,1 0-1,-1 0 0,1 0 0,18 1-4413,-17-1 4089,23-1-6474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9161,'0'0'16719,"-7"8"-15672,3-3-886,0-3-117,1 1 0,0-1 0,1 1 1,-1 0-1,0 0 0,1 1 0,0-1 1,-1 0-1,1 1 0,1-1 1,-1 1-1,0 0 0,1 0 0,0-1 1,0 1-1,0 0 0,0 0 1,1 0-1,0 4 0,0-7-94,1 0 0,0 0 1,0 0-1,-1 0 0,1 0 0,0 0 0,0 0 0,0-1 0,0 1 1,0 0-1,1-1 0,-1 1 0,0 0 0,0-1 0,0 0 0,0 1 1,1-1-1,-1 0 0,0 0 0,2 1 0,31 3-1342,-28-4 1055,22 2-1288,-20-3 1491,0 1 0,1 0 1,-1 1-1,0 0 0,0 0 1,0 1-1,0 0 0,0 0 0,0 1 1,0 0-1,9 6 0,-16-8 231,0 0-1,-1 0 0,1 0 0,0-1 0,-1 1 0,1 0 0,-1 0 1,0 1-1,1-1 0,-1 0 0,0 0 0,1 0 0,-1 0 0,0 0 1,0 0-1,0 0 0,0 0 0,0 0 0,0 1 0,-1-1 0,1 0 1,0 0-1,0 0 0,-1 0 0,1 0 0,-1 0 0,1 0 0,-1 0 1,1 0-1,-1 0 0,0 0 0,1-1 0,-1 1 0,0 0 0,0 0 0,0 0 1,1-1-1,-1 1 0,0 0 0,-2 0 0,-41 30 1686,39-28-1543,-1 0-114,0 1-1,1-1 1,-1 0-1,0-1 1,0 1-1,-1-1 0,1 0 1,0-1-1,-8 2 1,11-3-303,1 0 1,-1 0 0,1 0-1,0-1 1,-1 1-1,1-1 1,-1 1-1,1-1 1,0 0 0,0 0-1,-3-1 1,2 0-445,1 0 0,-1 0 0,1 0 0,-1 0-1,1 0 1,0-1 0,0 1 0,0-1 0,-3-5 0,-11-19-6302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5605,'0'0'16272,"0"47"-14863,0-23-384,0 3-416,0 0-321,0 1-288,5 0 96,1-4-288,-3 0-929,1-3-641,-3-4-768,-1-5-1410,0-6-1986</inkml:trace>
  <inkml:trace contextRef="#ctx0" brushRef="#br0" timeOffset="1">0 165 5317,'0'0'18449,"64"-21"-17712,-32 21-449,3 0-320,3 0-896,-3 1-2179,-1 4-2659,-6 1-5637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3651,'0'0'13870,"58"-16"-10667,-35 15-1314,6 1-703,1 0-962,3 0-192,1 3-705,1-1-2978,1-2-6311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8008,'0'0'11856,"8"-6"-9865,-1 0-1688,15-9 846,-14 20-414,-5 16 111,-4 0-440,-1 1-1,-9 36 1,6-37-217,2-1-1,-3 38 1,6-58-172,0 0-1,0 1 1,0-1 0,0 1 0,0-1 0,0 0 0,0 1 0,0-1 0,0 0 0,0 1 0,0-1 0,0 0 0,1 1 0,-1-1 0,0 0 0,0 0 0,0 1-1,0-1 1,1 0 0,-1 1 0,0-1 0,0 0 0,1 0 0,-1 1 0,0-1 0,0 0 0,1 0 0,-1 0 0,0 0 0,1 1 0,-1-1 0,0 0-1,1 0 1,-1 0 0,0 0 0,1 0 0,-1 0 0,0 0 0,1 0 0,-1 0 0,0 0 0,1 0 0,-1 0 0,0 0 0,1 0 0,-1 0 0,0 0 0,1 0-1,-1 0 1,0-1 0,1 1 0,-1 0 0,0 0 0,1 0 0,-1-1 0,0 1 0,0 0 0,1 0 0,-1-1 0,0 1 0,0 0 0,0 0 0,1-1 0,18-17 484,-14 9-469,0-1 1,-1 0-1,1 0 1,-2 0-1,0-1 0,0 1 1,-1-1-1,0 0 1,0 0-1,-1-14 0,-1 8-39,0-1 1,-1 0-1,-1 1 0,-1-1 0,-8-26 0,11 43-3,0 0 0,0 0 0,0 0-1,0 1 1,0-1 0,-1 0 0,1 0 0,0 1 0,0-1-1,-1 0 1,1 0 0,0 1 0,-1-1 0,1 0 0,-1 1-1,1-1 1,-1 1 0,1-1 0,-1 0 0,1 1 0,-1-1-1,0 1 1,1 0 0,-1-1 0,0 1 0,0-1 0,1 1-1,-1 0 1,0 0 0,0-1 0,1 2 1,0-1-1,0 1 1,0 0 0,0-1 0,0 1-1,1 0 1,-1-1 0,0 1-1,1-1 1,-1 1 0,0-1-1,1 1 1,-1-1 0,0 1-1,1-1 1,-1 1 0,1-1 0,-1 1-1,1-1 1,-1 0 0,1 1-1,-1-1 1,1 0 0,0 1-1,-1-1 1,1 0 0,-1 0 0,1 0-1,0 0 1,-1 1 0,1-1-1,0 0 1,-1 0 0,2 0-1,6 2 7,0 0-1,1 0 1,-1 0-1,1-1 1,0 0-1,-1-1 1,1 0-1,-1 0 0,1-1 1,0 0-1,-1 0 1,1-1-1,-1 0 1,0-1-1,0 0 0,0 0 1,12-7-1,-19 9 3,-1 1 0,0 0 0,1 0-1,-1 0 1,0-1 0,1 1-1,-1 0 1,0 0 0,1 0 0,-1 0-1,0 0 1,1 0 0,-1 0-1,1 0 1,-1 0 0,0 0 0,1 0-1,-1 0 1,0 0 0,1 0 0,-1 0-1,1 0 1,-1 0 0,0 0-1,1 0 1,-1 1 0,0-1 0,1 0-1,-1 0 1,0 0 0,1 1-1,-1-1 1,0 0 0,0 0 0,1 1-1,-1-1 1,0 0 0,0 1-1,1-1 1,-1 0 0,0 1 0,0-1-1,0 0 1,1 1 0,4 28-127,-7 37-70,1-64 197,-12 131 690,13-132-707,0 0 0,0 0 0,0 0 0,1 0 0,-1 0 0,0 0 0,0-1 0,0 1 0,1 0 1,-1 0-1,1 0 0,-1-1 0,0 1 0,1 0 0,-1 0 0,1-1 0,0 1 0,-1 0 0,1-1 0,0 1 0,-1-1 1,1 1-1,0-1 0,-1 1 0,1-1 0,0 1 0,0-1 0,0 0 0,0 1 0,-1-1 0,1 0 0,0 0 1,0 0-1,0 0 0,0 1 0,0-1 0,0 0 0,-1-1 0,1 1 0,0 0 0,0 0 0,0 0 0,0 0 0,0-1 1,-1 1-1,1 0 0,0-1 0,0 1 0,0-1 0,-1 1 0,2-1 0,2-1-1085,1 0 0,-1 0 0,1-1 0,-1 1 0,0-1 0,0 0 0,0 0 0,4-4 0,3-8-7337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13036,'0'0'10912,"-6"8"-10875,4-6-47,-3 4 29,1-1 0,0 1 1,0-1-1,1 1 1,-6 13-1,8-18-4,1 0 0,0 0 1,-1 0-1,1 0 0,0 0 0,0 0 0,0 1 0,0-1 1,0 0-1,0 0 0,0 0 0,0 0 0,0 0 1,1 0-1,-1 1 0,0-1 0,1 0 0,-1 0 0,2 2 1,-1-2 14,0 0 1,1 0 0,-1 0-1,1 0 1,-1 0 0,1 0-1,0 0 1,-1 0-1,1 0 1,0-1 0,-1 1-1,1-1 1,0 1 0,0-1-1,0 0 1,-1 0 0,4 0-1,-1 0 5,0 0-1,0-1 0,0 0 0,0 0 0,0 0 1,0 0-1,0 0 0,0-1 0,0 0 1,0 0-1,-1 0 0,1 0 0,-1 0 1,0-1-1,1 1 0,-1-1 0,0 0 1,-1 0-1,1 0 0,0-1 0,-1 1 1,0-1-1,0 1 0,0-1 0,0 0 1,0 1-1,-1-1 0,0 0 0,0 0 1,0 0-1,0-1 0,-1 1 0,1 0 1,-1 0-1,0 0 0,0 0 0,-1 0 1,1-1-1,-1 1 0,-1-6 0,1 9-65,0 0 0,0 1-1,0-1 1,0 0 0,0 0 0,-1 1-1,1-1 1,0 0 0,0 1-1,0-1 1,-1 1 0,1 0 0,0-1-1,0 1 1,-1 0 0,1 0-1,0 0 1,-1 0 0,1 0 0,0 0-1,-1 0 1,1 0 0,0 0-1,0 1 1,-1-1 0,1 1 0,0-1-1,0 1 1,0-1 0,-1 1-1,1-1 1,0 1 0,0 0 0,0 0-1,0 0 1,0 0 0,0 0-1,0 0 1,1 0 0,-1 0 0,0 0-1,0 2 1,0-1-267,1 1-1,-1-1 1,1 1-1,0 0 1,0-1-1,1 1 1,-1 0-1,0-1 1,1 1-1,1 5 1,-1-7-179,0 1 1,0 0 0,0-1 0,0 1 0,0 0 0,0-1 0,0 0 0,1 1 0,-1-1 0,0 0 0,1 1-1,-1-1 1,1 0 0,0 0 0,3 1 0,14 4-7062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142 137 6502,'0'0'12924,"-7"11"-11653,5-8-1252,-4 5 229,1 0 0,0 0 0,0 1 0,1 0 0,0 0 0,0 1 0,1-1 0,0 1 0,1-1 0,0 1 0,-1 13 0,5 32-154,0-30-742,-2-1-1,0 0 1,-5 27 0,4-48 631,0-1 0,0 1-1,0 0 1,-1-1 0,1 1-1,-1-1 1,0 0-1,0 1 1,0-1 0,0 0-1,0 0 1,0 0 0,0 0-1,-1-1 1,1 1-1,-1-1 1,1 1 0,-5 1-1,6-2 29,-1-1-1,1 1 0,0-1 0,0 1 0,0-1 0,0 0 1,0 1-1,-1-1 0,1 0 0,0 0 0,0 0 1,-1 0-1,1 0 0,0 0 0,0 0 0,-1 0 0,1 0 1,0 0-1,0-1 0,0 1 0,-1-1 0,1 1 1,0-1-1,0 1 0,0-1 0,0 0 0,0 1 0,0-1 1,0 0-1,0 0 0,0 0 0,0 0 0,1 0 1,-1 0-1,0 0 0,1 0 0,-1 0 0,0 0 0,1 0 1,-1 0-1,1 0 0,0-1 0,-1 1 0,1-1 1,-1-6-8,0-1 1,1 1 0,0 0 0,1 0 0,-1 0 0,1-1 0,1 1 0,0 0-1,0 0 1,0 1 0,1-1 0,1 0 0,-1 1 0,1 0 0,0 0 0,1 0 0,8-10-1,11-12 10,1 1 0,47-40 0,-32 31 71,-11 11 57,-10 9-8,0-1 0,-1-1 0,-1 0 0,25-38 0,-42 57-128,0 0 0,1 0 0,-1-1 0,0 1 0,0 0-1,0 0 1,0 0 0,0 0 0,0 0 0,0 0 0,1 0 0,-1 0 0,0 0 0,0 0 0,0 0 0,0 0 0,0 0 0,0-1 0,0 1 0,0 0 0,0 0 0,0 0 0,0 0 0,0 0 0,0 0-1,0 0 1,1 0 0,-1-1 0,0 1 0,0 0 0,0 0 0,0 0 0,0 0 0,0 0 0,0 0 0,0-1 0,0 1 0,-1 0 0,1 0 0,0 0 0,0 0 0,0 0 0,0 0 0,0 0 0,0 0-1,0-1 1,0 1 0,0 0 0,0 0 0,0 0 0,0 0 0,0 0 0,0 0 0,-1 0 0,1 0 0,0 0 0,0 0 0,0 0 0,0-1 0,0 1 0,0 0 0,0 0 0,0 0 0,-1 0-1,1 0 1,0 0 0,0 0 0,0 0 0,0 0 0,-12 7 138,-13 13 24,15-8 125,2 0-1,-1 0 0,-9 21 1,16-29-208,0 0 1,0 0 0,0 1-1,1-1 1,-1 1 0,1-1-1,0 1 1,0-1 0,1 1-1,0 0 1,-1-1-1,2 1 1,-1 0 0,0-1-1,2 7 1,-1-9-75,1-1 1,-1 1-1,1 0 0,-1-1 0,1 0 1,-1 1-1,1-1 0,0 0 1,0 0-1,0 0 0,0 0 0,0 0 1,0 0-1,0 0 0,0-1 0,0 1 1,0-1-1,0 1 0,0-1 1,0 0-1,0 0 0,1 0 0,-1 0 1,0 0-1,4-1 0,2 0 24,0 0 0,0 0 0,0-1-1,-1 0 1,14-5 0,-12 2-54,-1 0 0,1 0 0,-1-1 0,-1 0 0,14-14 0,-18 17 21,0 0 1,0-1-1,0 0 1,0 0 0,0 0-1,-1 0 1,1 0-1,-1 0 1,0 0 0,-1-1-1,1 1 1,-1-1 0,0 0-1,1-5 1,-18 31 345,11-10-215,1 0 1,0 0-1,1 0 0,0 0 1,0 0-1,1 1 1,1-1-1,0 1 0,1 14 1,0-25-165,0 1 0,0-1 1,0 1-1,0-1 0,0 0 0,1 1 1,-1-1-1,1 0 0,-1 1 1,1-1-1,-1 0 0,1 1 0,0-1 1,0 0-1,0 0 0,0 0 1,-1 0-1,1 0 0,1 0 0,-1 0 1,0 0-1,0 0 0,0-1 1,0 1-1,1 0 0,-1-1 0,0 1 1,1-1-1,-1 1 0,0-1 1,1 1-1,-1-1 0,0 0 0,3 0 1,-1 0-417,-1 0 0,1 0 1,-1 0-1,1 0 0,-1 0 1,0-1-1,1 1 0,-1-1 1,1 0-1,-1 0 0,0 0 1,0 0-1,1 0 0,-1 0 1,0 0-1,0-1 0,0 1 0,0-1 1,-1 0-1,3-1 0,12-21-6940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5990,'0'0'15598,"-32"51"-15341,32-32-161,0 0-64,0-6-1762,5-3-1921,11-4-3204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91 240 9769,'0'0'9054,"-10"9"-7773,8-7-1270,-47 50 1646,45-47-1550,1 0 0,0 0 0,0 0 0,0 0 0,1 1 0,0-1 0,0 1 0,0-1 0,0 1 0,1 0 0,0 0 0,0 9 0,1-14-103,0 0-1,1 1 1,-1-1-1,0 0 1,1 0-1,-1 0 1,1 0-1,-1 1 1,1-1-1,0 0 1,-1 0-1,1 0 1,0 0-1,0 0 1,0-1-1,0 1 0,0 0 1,0 0-1,0 0 1,0-1-1,0 1 1,0-1-1,0 1 1,0-1-1,0 1 1,1-1-1,-1 1 1,0-1-1,0 0 1,0 0-1,1 0 1,-1 0-1,0 0 1,0 0-1,1 0 1,-1 0-1,0 0 1,2-1-1,3 1-8,-1-1 0,1 0 0,0 0 0,-1 0 0,1-1 0,-1 0 0,10-4 0,-3-2-75,0-1-1,0 0 1,-1-1 0,0 0-1,-1-1 1,0 0-1,-1-1 1,0 0 0,-1 0-1,0-1 1,12-26-1,-12 19 100,0 0 1,-1 0-1,-1-1 0,-1 0 0,-1 0 0,0-1 1,0-33-1,-4 54-11,0-1-1,1 1 1,-1 0 0,0-1 0,0 1-1,0 0 1,0 0 0,-1-1 0,1 1-1,0 0 1,0-1 0,-1 1 0,1 0 0,-1 0-1,1 0 1,-1 0 0,0-1 0,1 1-1,-1 0 1,0 0 0,0 0 0,1 0-1,-1 0 1,0 1 0,0-1 0,0 0-1,0 0 1,-1 0 0,1 1 0,0-1-1,0 1 1,0-1 0,0 1 0,-1-1-1,1 1 1,0 0 0,0 0 0,-1-1-1,1 1 1,0 0 0,-1 0 0,1 0-1,0 0 1,0 1 0,-1-1 0,1 0 0,0 0-1,-3 2 1,-2 0 34,-1 0 0,0 1 0,1 0 0,-1 0 0,1 1-1,0 0 1,-8 6 0,4-2 31,1 1 0,0-1 1,0 1-1,1 1 0,0-1 0,1 1 0,0 1 0,1-1 0,0 1 0,0 0 0,1 1 0,-5 18 0,9-27-88,1-1-1,0 1 0,0-1 1,0 0-1,0 1 0,0-1 0,1 0 1,-1 1-1,1-1 0,-1 0 0,1 1 1,0-1-1,0 0 0,0 0 0,0 0 1,0 0-1,1 0 0,-1 0 0,0 0 1,1 0-1,0-1 0,-1 1 0,1 0 1,0-1-1,0 0 0,0 1 0,0-1 1,0 0-1,0 0 0,0 0 0,1 0 1,-1 0-1,0-1 0,0 1 0,4 0 1,11 3-832,-1-1 0,1-1 1,32 1-1,-32-3-458,1 1-429,-9-2 958,0 2 0,0-1 1,1 1-1,14 4 1,-23-5 798,0 0 0,0 0 0,0 1 0,0-1 0,0 1 0,0-1-1,0 1 1,0-1 0,0 1 0,0-1 0,-1 1 0,1 0 0,0-1 0,0 1 0,0 0 0,-1 0 0,1 0 0,-1 0 0,1 0 0,0-1 0,-1 1 0,0 0 0,1 0 0,-1 0 0,1 0 0,-1 1 0,0-1 0,0 0 0,0 0 0,0 0 0,0 0 0,0 0 0,0 0 0,0 0 0,0 0 0,0 0 0,0 0 0,-1 0 0,1 0 0,0 0 0,-1 0 0,1 0 0,-1 0 0,1 0 0,-1 0 0,-1 1 0,-2 7-31,-1 2-1309,1-6-2430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4708,'0'0'16982,"-2"10"-16726,-20 60 913,12-43-348,2 0 0,0 0 0,2 1 0,-5 53 0,11-80-783,0 0 1,0 0-1,0 0 0,0 0 0,0 0 0,1 0 0,-1 0 0,0 0 0,0 0 0,1 0 0,-1 0 0,1 0 0,-1 0 0,1 0 0,-1 0 1,1 0-1,-1-1 0,1 1 0,0 0 0,0 0 0,-1-1 0,1 1 0,0 0 0,0-1 0,0 1 0,1 0 0,0 0 54,0-1-1,1 1 1,-1-1-1,1 1 1,-1-1-1,1 0 1,-1 0-1,1 0 1,-1 0-1,5-1 0,0 0 18,0-1 0,0 0 0,-1 0-1,1 0 1,-1-1 0,1 0 0,8-6 0,-1-4-102,0 0 1,-1-1-1,0 0 1,-1-1 0,-1 0-1,0-1 1,-2 0-1,12-24 1,3-4-1785</inkml:trace>
  <inkml:trace contextRef="#ctx0" brushRef="#br0" timeOffset="1">152 240 8712,'0'0'11851,"0"48"-10025,12-41-1025,4-2-609,2-2-288,3-3-2691,-4 0-4067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72 9993,'0'0'7773,"-2"7"-5771,1-5-1938,0 0 52,0 0 1,1 0 0,-1 0 0,0 1-1,1-1 1,0 0 0,-1 0 0,1 0-1,0 1 1,0 3 0,1-5-74,0 0 0,-1 0 0,1 0 1,0 0-1,0 0 0,-1 0 0,1 0 0,0 0 1,0 0-1,0 0 0,0-1 0,0 1 0,0 0 0,0-1 1,1 1-1,-1-1 0,0 1 0,0-1 0,0 0 1,0 1-1,1-1 0,-1 0 0,0 0 0,0 0 1,1 0-1,-1 0 0,2 0 0,4 0-4,-1 1 0,1-1 0,-1 0-1,1-1 1,-1 0 0,1 0 0,-1 0 0,0-1-1,0 1 1,0-1 0,1-1 0,7-4 0,-10 4-26,-1 1 1,-1-1-1,1 0 0,0 0 1,-1 0-1,1 0 1,-1 0-1,0 0 1,0-1-1,0 1 1,0-1-1,-1 1 1,0-1-1,1 0 1,-1 0-1,0 0 1,-1 1-1,1-1 0,-1 0 1,0 0-1,0-6 1,0 9-14,0 0 1,0 0-1,0 0 0,0 0 1,0 0-1,0 0 1,0 0-1,0 0 1,-1 0-1,1 0 0,0 0 1,-1 1-1,1-1 1,0 0-1,-1 0 0,1 0 1,-1 1-1,0-1 1,1 0-1,-1 0 0,1 1 1,-1-1-1,0 0 1,0 1-1,1-1 0,-1 1 1,0-1-1,0 1 1,0-1-1,1 1 0,-1 0 1,0 0-1,0-1 1,0 1-1,0 0 0,0 0 1,0 0-1,0 0 1,0 0-1,0 0 0,0 0 1,1 0-1,-1 0 1,0 0-1,0 0 0,0 1 1,0-1-1,0 0 1,0 1-1,0-1 0,1 1 1,-2 0-1,-4 1 23,1 1 0,-1-1-1,1 1 1,0 0 0,0 1-1,0-1 1,-4 5 0,5-3 167,0 0 0,1-1 0,-1 1 1,1 0-1,0 1 0,1-1 0,-1 0 1,1 1-1,0 0 0,-2 8 0,3-12-161,1 0-1,0-1 1,0 1-1,-1-1 1,1 1-1,0 0 0,0-1 1,1 1-1,-1 0 1,0-1-1,0 1 1,1-1-1,-1 1 0,1-1 1,-1 1-1,1-1 1,0 1-1,0-1 1,0 1-1,-1-1 0,1 0 1,1 1-1,-1-1 1,0 0-1,0 0 1,0 0-1,0 0 0,1 0 1,-1 0-1,1 0 1,-1-1-1,1 1 1,-1 0-1,1-1 0,-1 1 1,1-1-1,-1 1 1,1-1-1,-1 0 1,1 0-1,0 0 0,1 0 1,5 1-199,0-2 0,-1 1 0,1-1-1,0 0 1,0 0 0,-1-1 0,1 0 0,-1-1 0,1 1 0,-1-1 0,0-1-1,0 0 1,0 0 0,-1 0 0,1 0 0,-1-1 0,0 0 0,-1-1 0,1 1 0,-1-1-1,0 0 1,0 0 0,-1-1 0,0 0 0,0 1 0,0-1 0,-1-1 0,0 1 0,2-10-1,-23 64 1362,17-44-1172,0-1 0,0 1 0,1 0 0,0 0 0,-1 0 0,1 0 0,0-1 0,0 1 0,1 0 0,-1 0 0,1 0 0,-1 0 0,1-1 1,0 1-1,0 0 0,0-1 0,0 1 0,3 4 0,-3-6-115,1 0-1,0 0 1,-1 0 0,1 0 0,0 0-1,-1 0 1,1 0 0,0-1 0,0 1-1,0-1 1,0 1 0,0-1 0,0 0-1,0 1 1,0-1 0,0 0 0,0 0-1,0-1 1,-1 1 0,1 0 0,0-1 0,0 1-1,0-1 1,0 1 0,0-1 0,0 0-1,-1 0 1,4-2 0,3-2-925,0 0-1,-1 0 1,1-1 0,-1 0 0,-1 0-1,1-1 1,-1 0 0,0 0 0,6-10 0,9-19-3592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8456,'0'0'4490,"-1"8"-1688,-17 106 1745,10-79-3379,2 0 0,-3 57 0,7-65-1032,1-20-122,1 0 1,-1 1 0,1-1 0,1 0 0,-1 0 0,3 12 0,2-15-600,-2-13 112,-1-12-1,-2 20 449,1-13-100,-2 1-1,1 0 0,-2-1 0,1 1 0,-6-15 0,10 33 221,1 0 0,-1 0 0,1 0 0,-1 0 0,1-1 0,1 1 0,-1-1 0,1 0 0,-1 0 0,1-1 0,0 1 0,0-1 0,1 0 0,-1-1 0,1 1 0,-1-1 0,1 0 0,0-1 0,0 1 0,7 0 0,-9-1-54,0 0-1,0 0 0,0 0 1,0-1-1,1 0 0,-1 0 1,0 0-1,0 0 0,0-1 1,1 1-1,-1-1 0,0 0 1,0 0-1,0-1 0,0 1 1,0-1-1,-1 0 0,1 0 1,0 0-1,-1 0 0,1-1 0,-1 0 1,0 1-1,0-1 0,0 0 1,0-1-1,-1 1 0,1 0 1,-1-1-1,0 1 0,0-1 1,2-5-1,-6 13 1008,0-1-940,0 0 0,0 0 0,0 0 0,1 0 0,-1 0 0,1 0 0,0 0 1,0 1-1,0-1 0,0 6 0,1-7-75,0-1 0,0 1 0,0-1 0,0 0 0,0 1 0,0-1 0,1 0 1,-1 1-1,1-1 0,-1 0 0,1 1 0,-1-1 0,1 0 0,0 0 0,0 0 0,-1 1 0,1-1 0,0 0 0,0 0 1,0 0-1,0-1 0,0 1 0,1 0 0,-1 0 0,0 0 0,2 0 0,0 0-28,1 0 1,0 0-1,0 0 1,0 0-1,-1-1 0,1 1 1,0-1-1,0 0 0,6-1 1,5-1-348,-1-1-1,0 0 1,0-1 0,21-9 0,-23 8 61,35-13 410,-45 17-144,0 1 0,0 0-1,-1-1 1,1 1 0,0 0 0,0 0 0,0 0-1,-1 0 1,1 1 0,0-1 0,0 0-1,-1 1 1,1-1 0,0 1 0,0 0-1,-1-1 1,1 1 0,-1 0 0,1 0 0,-1 0-1,1 0 1,-1 0 0,2 2 0,2 1-2457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16271,'0'0'5851,"10"6"-6454,33 21-224,-41-26 715,1 0 1,0-1 0,0 1 0,0 0 0,-1-1 0,1 0 0,0 0-1,0 0 1,0 0 0,0 0 0,0-1 0,-1 1 0,1-1 0,0 1-1,0-1 1,-1 0 0,1 0 0,0-1 0,-1 1 0,1 0 0,3-3-1,-4 2 208,1 0 0,0 1-1,0-1 1,0 1-1,1 0 1,-1 0-1,0 0 1,0 0 0,4 0-1,-6 5 244,0 0-1,0 0 1,0 0 0,-1 1-1,0-1 1,0 0 0,-1 7-1,1-7-95,0 4-460,2 16 911,-2-23-847,0 0 1,0-1-1,1 1 0,-1 0 0,0-1 1,1 1-1,-1-1 0,1 1 0,-1 0 1,1-1-1,-1 1 0,1-1 1,-1 1-1,1-1 0,-1 0 0,1 1 1,0-1-1,-1 0 0,1 1 0,0-1 1,-1 0-1,1 0 0,0 1 0,-1-1 1,1 0-1,0 0 0,0 0 1,-1 0-1,2 0 0,7 0-8671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3908,'0'0'21876,"49"-5"-21299,-34 1-513,6 3-64,2-2-769,3 0-1953,-1-3-2659,5 1-5702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10890,'0'0'10047,"-3"14"-9540,1 2-238,-13 68 515,-4 109 0,19-193-772,0 1 1,-1-1-1,1 0 1,0 0-1,0 0 1,0 1-1,0-1 1,0 0-1,0 0 1,0 1-1,0-1 1,0 0 0,0 0-1,0 1 1,0-1-1,1 0 1,-1 0-1,0 1 1,0-1-1,0 0 1,0 0-1,0 0 1,0 1-1,0-1 1,1 0-1,-1 0 1,0 0-1,0 0 1,0 1-1,1-1 1,-1 0-1,0 0 1,0 0-1,0 0 1,1 0 0,-1 0-1,0 1 1,0-1-1,0 0 1,1 0-1,-1 0 1,0 0-1,0 0 1,1 0-1,-1 0 1,1 0-1,12-9 409,8-16 43,-11 7-423,-1-1 0,-2 0 0,0 0-1,0-1 1,-2 0 0,4-28 0,4-85-615,-13 147 529,-1-3 27,0 1 1,1-1 0,0 1-1,1-1 1,1 1-1,2 12 1,-3-23 29,-1 1 0,1 0 1,0 0-1,0-1 0,0 1 0,-1-1 0,2 1 1,-1-1-1,0 1 0,0-1 0,0 1 0,1-1 1,-1 0-1,1 0 0,-1 0 0,1 0 1,-1 0-1,3 1 0,-1-1 25,0-1 0,0 1 0,0-1 0,0 0 0,0 1 0,0-2 0,0 1 0,-1 0 0,1 0 0,0-1 0,0 0 0,0 0 0,0 1 0,0-2-1,3-1 1,0 0-16,0 0 0,0-1 0,0 0 0,-1-1 0,0 1 0,1-1 0,-1 0 0,-1 0 0,1-1 0,-1 0 0,4-6-1,31-34 157,-40 80-343,-10 29 454,4-27-232,2 0-1,-2 47 0,7-81-124,0 0 0,0 0 0,0-1 0,0 1 0,1 0 0,-1 0 0,1-1 0,-1 1 0,1 0 0,0-1 0,-1 1 0,1 0 0,0-1 0,0 1 0,0-1 0,0 0 0,0 1 0,2 1 0,-2-3-198,1 1 0,-1 0 0,0-1-1,0 1 1,0 0 0,1-1 0,-1 1-1,0-1 1,0 0 0,1 0 0,-1 1-1,0-1 1,1 0 0,-1 0 0,1 0-1,-1 0 1,0 0 0,1-1 0,-1 1-1,0 0 1,1 0 0,-1-1 0,0 1-1,2-2 1,12-10-6753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43 9321,'0'0'10287,"-3"8"-9465,-8 22 80,11-29-820,0 0-1,0 0 1,0-1 0,0 1-1,0 0 1,0 0 0,1-1-1,-1 1 1,0 0 0,0 0-1,1-1 1,-1 1 0,0 0-1,1-1 1,-1 1-1,1 0 1,-1-1 0,1 1-1,-1-1 1,1 1 0,-1-1-1,1 1 1,0-1 0,-1 1-1,1-1 1,0 0 0,-1 1-1,1-1 1,0 0 0,-1 0-1,1 1 1,0-1-1,0 0 1,-1 0 0,1 0-1,0 0 1,1 0 0,27 1 1118,-25-3-1120,-1 0-1,1 0 1,-1-1-1,0 0 1,0 1 0,0-1-1,0 0 1,0 0-1,0-1 1,-1 1 0,0-1-1,0 1 1,0-1-1,0 0 1,0 0 0,-1 0-1,1 0 1,-1 0 0,0 0-1,0 0 1,-1 0-1,1-6 1,-2 9-78,1 0 0,0 0 0,-1 0 0,0 0 0,1 0 0,-1 0 0,0 1 0,1-1 0,-1 0 0,0 0 0,0 1 0,0-1-1,0 0 1,1 1 0,-1-1 0,0 1 0,0-1 0,0 1 0,0-1 0,0 1 0,0 0 0,-1-1 0,1 1 0,0 0 0,0 0 0,0 0 0,0 0 0,-1 0 0,-38-2-13,37 2 2,0 0 1,1 1 0,-1-1 0,1 1-1,-1 0 1,1 0 0,0 0 0,-1 0 0,1 0-1,0 0 1,0 1 0,0-1 0,0 1 0,0-1-1,0 1 1,0 0 0,0 0 0,1 0-1,-1 0 1,1 0 0,-1 0 0,1 0 0,0 1-1,0-1 1,-1 3 0,0 1-14,-1-1 0,1 1-1,1-1 1,-1 1 0,1 0 0,0 0 0,1 0 0,-1 0-1,2 10 1,-1-15-74,0 0-1,0 0 1,1 1-1,-1-1 1,1 0-1,-1 0 1,1 0-1,0 0 1,-1 0 0,1 0-1,0 0 1,0 0-1,0 0 1,-1 0-1,1-1 1,0 1-1,0 0 1,0-1-1,0 1 1,0 0-1,1-1 1,-1 1-1,0-1 1,0 1-1,0-1 1,3 1 0,32 2-7838,-17-3-1621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132 112 7847,'0'0'6540,"1"-8"-3193,3-28-784,-4 35-2512,0 1 1,1-1 0,-1 0-1,0 1 1,0-1 0,0 1-1,0-1 1,0 0 0,0 1-1,0-1 1,0 1 0,0-1-1,0 0 1,0 1 0,0-1-1,0 1 1,0-1 0,-1 0-1,1 1 1,0-1 0,0 1-1,-1-1 1,1 1 0,0-1-1,-1 1 1,1-1 0,-1 1-1,1-1 1,-1 1 0,1-1-1,0 1 1,-1 0 0,1-1-1,-1 1 1,0 0 0,1 0-1,-1-1 1,1 1 0,-1 0-1,1 0 1,-1 0 0,0-1-1,1 1 1,-1 0 0,0 0-1,1 0 1,-1 0 0,1 0-1,-1 0 1,0 1 0,1-1-1,-2 0 1,-22 15 1598,16-4-1696,1 0 0,1 1 1,0 0-1,0 0 0,1 0 0,1 1 1,0 0-1,1 0 0,0 0 1,1 0-1,1 0 0,0 0 0,0 1 1,2-1-1,2 22 0,19 10-1134,-18-39 971,-1 0 0,1 0 1,-1 0-1,0 0 0,-1 1 0,1-1 0,1 10 1,-4-14 203,0 0 0,0 0 0,0 0 1,-1-1-1,1 1 0,-1 0 1,1 0-1,-1-1 0,1 1 0,-1 0 1,0-1-1,0 1 0,0 0 1,0-1-1,0 1 0,0-1 1,0 0-1,-1 1 0,1-1 0,0 0 1,-1 0-1,1 0 0,-1 0 1,1 0-1,-1 0 0,0 0 0,1-1 1,-1 1-1,0 0 0,0-1 1,1 1-1,-1-1 0,-3 0 0,4 1 3,-1 0 0,1-1-1,-1 1 1,0-1-1,1 1 1,-1-1 0,1 0-1,-1 0 1,0 0-1,1 0 1,-1 0 0,0 0-1,1 0 1,-1 0-1,0-1 1,1 1 0,-1-1-1,1 1 1,-1-1-1,1 0 1,-1 1-1,1-1 1,-1 0 0,-1-2-1,2 2 3,0-1-1,0 0 1,0 0-1,0 0 1,0 0-1,1 0 1,-1 0-1,1 0 1,-1 0-1,1 0 1,0 0 0,0-1-1,0 1 1,0 0-1,0 0 1,1-3-1,1-5-84,0 1-1,0-1 1,1 1-1,1 0 0,0 0 1,0 0-1,6-9 1,28-32-484,49-50 1,-45 54 1502,38-55 0,-74 90-6,-12 16-190,-12 16-327,11-9-279,0 0 1,1 0-1,1 1 1,0-1-1,1 1 1,0 0-1,1 0 1,0 1-1,1-1 1,0 15-1,2-27-124,0 0-1,0-1 0,0 1 1,0-1-1,0 1 1,0 0-1,0-1 1,0 1-1,0-1 1,1 1-1,-1-1 1,0 1-1,0-1 0,1 1 1,-1-1-1,0 1 1,1-1-1,-1 1 1,0-1-1,1 1 1,-1-1-1,1 0 1,-1 1-1,1-1 0,-1 0 1,1 1-1,-1-1 1,1 0-1,-1 1 1,1-1-1,0 0 1,23-1 189,19-19-168,-32 10-386,0 0-1,-1-1 1,17-21 0,-5 4 366,-22 74 863,1-31-784,-1 46-808,0-61 637,0 0-1,0 1 1,0-1 0,0 0-1,0 0 1,0 0 0,0 0 0,0 0-1,0 1 1,0-1 0,0 0 0,0 0-1,0 0 1,0 0 0,0 0 0,0 1-1,0-1 1,1 0 0,-1 0 0,0 0-1,0 0 1,0 0 0,0 0 0,0 0-1,0 1 1,0-1 0,0 0-1,1 0 1,-1 0 0,0 0 0,0 0-1,0 0 1,0 0 0,0 0 0,1 0-1,-1 0 1,0 0 0,0 0 0,0 0-1,0 0 1,0 0 0,1 0 0,-1 0-1,0 0 1,0 0 0,0 0 0,0 0-1,0 0 1,1 0 0,-1 0-1,0 0 1,0 0 0,0 0 0,0 0-1,0 0 1,0 0 0,1-1 0,-1 1-1,0 0-43,8-3-5473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15919,'0'0'4196,"-20"57"-3908,20-38-192,0 0-160,0-4-2306,11-3-4004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12107,'0'0'8755,"4"4"-8925,-4-3 124,1 0 0,0 0 0,0 0 0,0 0 0,0 0 0,0-1 0,0 1 0,0 0 0,0-1 0,0 1 0,0-1 0,1 1 0,-1-1 0,0 0 0,0 1 0,0-1 0,1 0 0,-1 0 0,0 0 0,0 0 0,1 0 0,-1 0 0,0 0 0,0 0 0,2-1 0,0 0 18,-1-1 0,0 1 1,0-1-1,0 0 0,0 0 0,0 0 0,0 0 1,0 0-1,-1 0 0,1 0 0,-1-1 1,1 1-1,-1-1 0,1-2 0,54-95-3371,-29 59 5768,-22 35-1996,0 1 0,1 0-1,-1 0 1,1 0 0,9-4 0,-15 8-523,-9 6-2860,0-2-1752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57 3171,'3'-2'1353,"-1"-1"-1,1 0 1,-1-1 0,1 1 0,-1 0-1,0-1 1,0 1 0,0-1 0,-1 0-1,0 1 1,1-1 0,-1 0 0,0 0-1,0-4 1,-3 8-1194,-1 0 0,1 0 0,-1 1-1,1-1 1,0 1 0,-1 0 0,1 0 0,0 0 0,-1 0-1,1 0 1,-4 3 0,-18 12-10,8-5 239,-1 0 1,-17 18-1,31-26-336,0 0-1,0 0 1,0 0-1,0 1 1,1-1-1,-1 1 0,1-1 1,0 1-1,0 0 1,1 0-1,-1-1 1,1 2-1,-1-1 0,1 0 1,1 0-1,-2 6 1,3-9-44,-1 0 1,0-1-1,1 1 0,-1 0 1,0 0-1,1 0 1,-1 0-1,1 0 0,-1-1 1,1 1-1,0 0 1,-1 0-1,1-1 0,0 1 1,-1 0-1,1-1 1,0 1-1,0-1 1,0 1-1,0-1 0,-1 1 1,1-1-1,0 0 1,0 0-1,0 1 0,0-1 1,0 0-1,0 0 1,0 0-1,0 0 0,1 0 1,40 1 68,-31-1-66,9 0-906,0-1 0,31-6 0,7-11-8826,-29 6-4602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7271,'1'-4'7551,"-1"11"-3156,-2 26-2051,-9 47-2301,-8 27 2397,19-106-2429,0-1 0,0 1 0,0-1 0,-1 0 0,1 1 0,0-1 0,0 0 0,0 1 0,0-1 1,0 0-1,0 1 0,0-1 0,0 1 0,1-1 0,-1 0 0,0 1 0,0-1 0,0 0 0,0 1 0,0-1 0,1 0 0,-1 1 0,0-1 0,0 0 0,0 0 0,1 1 0,-1-1 0,0 0 0,0 0 0,1 1 0,-1-1 1,0 0-1,1 0 0,-1 0 0,0 1 0,1-1 0,-1 0 0,0 0 0,1 0 0,-1 0 0,0 0 0,1 0 0,20-6 282,20-20-63,-40 25-224,10-8 21,36-23-11,-44 30-21,-1 1 0,0-1-1,1 1 1,-1 0-1,1 0 1,-1 0 0,1 0-1,-1 0 1,1 1-1,0-1 1,-1 1 0,1 0-1,0 0 1,0 0-1,-1 0 1,5 0 0,-6 1 1,-1 0-1,1 0 1,0 0 0,0-1 0,0 1 0,0 0 0,-1 0 0,1 0 0,0 0 0,-1 0 0,1 0 0,-1 1-1,1-1 1,-1 0 0,1 0 0,-1 0 0,0 0 0,0 1 0,1-1 0,-1 0 0,0 0 0,0 2 0,-1 33 280,1-25-202,-3 17 71,1-24-283,2 1 0,-1-1 1,0 1-1,1 0 0,0-1 1,0 1-1,0-1 0,2 9 1,8-19-6093,-3-9-1548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38 5926,'0'0'7329,"1"-8"-4120,-1 4-3367,5-21 4153,-3 53-711,-3 1-2949,-2 0 0,-2 0 0,-7 28 0,5-29 150,2 1 1,1 0 0,-1 29 0,5-57-468,0-1 0,0 1 0,0-1 0,0 1 1,0-1-1,0 1 0,0 0 0,0-1 0,0 1 0,0-1 0,0 1 0,0-1 0,0 1 0,1-1 0,-1 1 0,0-1 1,0 1-1,1-1 0,-1 1 0,0-1 0,1 0 0,-1 1 0,0-1 0,1 0 0,-1 1 0,1-1 0,-1 0 0,1 1 1,-1-1-1,1 0 0,-1 0 0,1 1 0,-1-1 0,1 0 0,0 0 0,22-6 392,21-25-35,-21 11-354,0-1 1,-1-2-1,-2 0 1,0-1-1,-1-1 0,26-47 1,-40 58-409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13997,'0'0'8584,"-9"53"-8231,23-49-289,4-2-353,3-2-1792,-3-2-1219,3-10-2593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11659,'0'0'4233,"-3"9"-2498,-12 51 2056,44-95-2697,-27 33-1088,-1 0 0,1-1 1,-1 1-1,0 0 0,0-1 0,0 1 1,0-1-1,-1 0 0,1 1 0,-1-1 0,1-2 1,-1 4-9,0 1 0,0 0 0,0 0 0,0-1 0,0 1 0,0 0 0,-1 0 0,1 0 0,0-1 0,0 1 0,0 0 0,0 0 0,0 0 0,0-1 0,-1 1 0,1 0 0,0 0 0,0 0 0,0 0 0,-1-1 0,1 1 0,0 0 0,0 0 0,0 0 0,-1 0 0,1 0 0,0 0 0,0 0 0,-1 0 1,1 0-1,0 0 0,0 0 0,0 0 0,-1 0 0,1 0 0,0 0 0,0 0 0,-1 0 0,1 0 0,0 0 0,0 0 0,-1 0 0,1 0 0,0 0 0,0 0 0,0 0 0,-1 1 0,1-1 0,0 0 0,0 0 0,0 0 0,-1 0 0,1 0 0,0 1 0,0-1 0,0 0 0,-11 8-45,7-2 48,-1 0 0,1 1 0,1-1 0,-1 1 0,-3 11 1,5-14 90,1-1 0,-1 1 0,1-1 0,0 1 0,0 0 1,1-1-1,-1 1 0,1 0 0,0 0 0,0-1 0,0 1 0,0 0 1,1 4-1,0-7-67,0 0 0,0 0 0,0-1 0,0 1 0,0 0 0,0-1 1,0 1-1,1-1 0,-1 1 0,0-1 0,0 1 0,0-1 0,1 0 0,-1 0 1,0 1-1,0-1 0,1 0 0,-1 0 0,0 0 0,0 0 0,0-1 0,1 1 0,-1 0 1,0 0-1,0-1 0,2 0 0,33-12 103,-25 7-320,0 0 1,0-1-1,-1-1 0,0 1 1,-1-2-1,0 1 0,0-1 1,-1-1-1,15-20 0,-39 85 379,16-53-168,-3 4 90,1 0 1,-1 1 0,1 0-1,1-1 1,-1 1 0,1 0-1,0 0 1,1 0 0,0 0-1,0 0 1,2 12 0,-2-18-98,1 0 0,0-1 0,-1 1 0,1 0 0,0-1 0,-1 1 0,1-1 0,0 1 0,0-1 0,0 0 0,0 1 0,-1-1 0,1 0 0,0 0 0,0 1 0,0-1 0,0 0 0,0 0 0,0 0 0,0 0 0,0 0 0,-1 0 0,1 0 0,0 0 0,0-1 0,0 1 0,0 0 0,0-1 0,0 1 0,0 0 0,-1-1 0,1 1 0,0-1 0,0 1 0,0-2 0,29-17-1266,-7-11-3080,-12 7-2319,-4 4-2950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12684,'0'0'3683,"-1"51"-3715,17-37 97,3-2-1090,6-5-2531,0-5-1184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6118,'0'0'16784,"56"-24"-19091,-40 21-1696,2 1-1795,-4 1-127</inkml:trace>
  <inkml:trace contextRef="#ctx0" brushRef="#br0" timeOffset="1">119 0 2402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12364,'0'0'10004,"-2"11"-9241,-7 20 196,-19 44-1,18-52-810,1 0-1,1 1 0,1 0 0,1 0 0,1 1 0,-3 30 0,8-54-143,0-1 0,0 1 0,-1 0 0,1-1 0,0 1 0,0 0-1,0-1 1,0 1 0,0-1 0,0 1 0,0 0 0,0-1 0,0 1 0,0 0 0,0-1 0,1 1 0,-1-1 0,0 1 0,0 0-1,1-1 1,-1 1 0,0-1 0,1 1 0,-1-1 0,0 1 0,1-1 0,-1 1 0,1-1 0,-1 0 0,1 1 0,-1-1 0,1 1-1,-1-1 1,1 0 0,0 0 0,-1 1 0,1-1 0,-1 0 0,1 0 0,0 0 0,-1 1 0,1-1 0,-1 0 0,1 0 0,0 0-1,-1 0 1,1 0 0,0 0 0,-1-1 0,1 1 0,-1 0 0,1 0 0,0 0 0,-1-1 0,1 1 0,-1 0 0,1 0 0,-1-1 0,1 1-1,0-1 1,3-1-18,-1-1 0,0 1 0,1-1 0,-1 1 0,0-1 0,-1 0-1,1 0 1,2-4 0,-1-1-197,0-1 0,-1 1 0,0-1 0,-1 0 0,0 0 0,-1 0 0,1 0 0,-2 0-1,1 0 1,-1 0 0,-1-1 0,-1-10 0,2 19 203,0 0 0,0 0 0,0 0-1,0-1 1,0 1 0,0 0 0,-1 0 0,1 0 0,0 0-1,-1 0 1,1 0 0,-1 0 0,1 0 0,-1 0 0,0 0-1,1 0 1,-1 0 0,0 0 0,0 1 0,1-1 0,-2-1-1,1 2 9,1 0 0,-1 0 0,0 0 0,1 0 1,-1 0-1,1 0 0,-1 0 0,1 0 0,-1 0 0,1 0 0,-1 0 0,0 0 0,1 0 0,-1 0 0,1 0 0,-1 1 0,1-1 0,-1 0 0,1 0 0,-1 1 0,1-1 0,-1 0 0,1 1 0,0-1 0,-1 1 0,1-1 0,-1 1 0,0 0 11,0 0-1,1 0 1,-1 0-1,1 0 1,-1 0-1,1 0 1,-1 0-1,1 0 1,0 1-1,-1-1 1,1 0-1,0 0 1,0 0-1,0 0 1,0 0-1,0 1 1,0-1-1,0 0 1,0 0-1,0 0 0,1 0 1,-1 1-1,0-1 1,1 0-1,-1 0 1,1 0-1,-1 0 1,1 0-1,0 0 1,-1 0-1,1 0 1,0-1-1,0 1 1,0 0-1,0 0 1,-1 0-1,1-1 1,0 1-1,0 0 1,2 0-1,1 1 11,0 0 0,1 0 0,-1-1 1,0 1-1,1-1 0,-1 0 0,1 0 0,0 0 0,-1-1 0,1 0 0,-1 0 0,1 0 1,0 0-1,-1-1 0,1 1 0,7-3 0,-3 0-1,-1 0 0,1-1 0,-1 0-1,0 0 1,0-1 0,0 0 0,9-7 0,-17 12 2,0 0 0,1 1 0,-1-1 0,1 0 0,-1 1 0,0-1 0,1 1 0,-1-1 0,0 1 0,1-1 0,-1 1 0,0-1 0,0 1 0,1-1 0,-1 1 0,0-1 0,0 1 0,0-1 0,0 1 0,0-1 0,0 1 0,0 0 0,0-1 0,0 1 0,0-1 0,0 1 0,0-1 0,0 1 0,0-1 0,0 1 0,-1 0 0,0 23 598,-3-7-201,2-9-173,0 0-1,1 0 0,0 0 0,0 0 0,1 9 0,0-16-208,0 1 0,1-1 1,-1 1-1,0-1 0,1 1 0,-1-1 0,1 1 1,-1-1-1,1 1 0,0-1 0,-1 0 0,1 1 1,0-1-1,0 0 0,0 0 0,0 1 0,0-1 1,0 0-1,0 0 0,1 0 0,-1 0 0,0-1 1,1 1-1,-1 0 0,0 0 0,1-1 0,-1 1 0,1-1 1,-1 1-1,1-1 0,-1 0 0,2 1 0,6-1 10,0 0-1,0 0 0,0-1 0,0 0 0,0 0 0,0-1 0,0 0 0,-1 0 0,1-1 0,-1-1 1,0 1-1,13-9 0,-9 6-119,0 1 0,1 0 0,-1 0 0,21-4 0,-32 9 62,-1-1-1,1 1 0,0 0 1,0 0-1,0 0 0,-1 0 0,1 0 1,0 0-1,0 0 0,0 0 1,-1 0-1,1 0 0,0 0 0,0 0 1,0 1-1,-1-1 0,1 0 1,0 0-1,0 1 0,-1-1 1,1 1-1,0-1 0,-1 1 0,1-1 1,-1 1-1,1-1 0,0 1 1,-1-1-1,1 1 0,-1 0 0,1-1 1,-1 1-1,0 0 0,1-1 1,-1 1-1,0 0 0,1 1 1,-2 34-258,0-30 80,1-6 23,0 1 0,0-1 0,0 1 0,0-1 1,0 1-1,-1-1 0,1 0 0,0 1 0,0-1 0,-1 0 0,1 1 0,0-1 0,-1 0 0,1 1 0,0-1 0,-1 0 1,1 1-1,0-1 0,-1 0 0,1 0 0,-1 0 0,1 1 0,0-1 0,-1 0 0,1 0 0,-1 0 0,1 0 0,-1 0 0,1 0 1,0 0-1,-1 0 0,1 0 0,-1 0 0,1 0 0,-1 0 0,1 0 0,-1 0 0,0-1 0,0 1-484,-8 0-5036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16656,'0'0'5829,"69"12"-6597,-50-12-5062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43 11403,'0'0'6833,"-4"8"-6438,-2 9-111,0 1 0,1-1-1,1 1 1,0 0 0,-1 34 0,5-51-263,0 0 0,0-1-1,0 1 1,1 0 0,-1-1 0,0 1 0,0-1 0,0 1 0,1 0-1,-1-1 1,1 1 0,-1-1 0,0 1 0,1-1 0,-1 1 0,1-1-1,-1 1 1,1-1 0,-1 1 0,1-1 0,-1 0 0,1 1-1,0-1 1,-1 0 0,1 1 0,-1-1 0,1 0 0,0 0 0,-1 0-1,1 1 1,0-1 0,-1 0 0,1 0 0,0 0 0,-1 0 0,1 0-1,0 0 1,-1-1 0,1 1 0,0 0 0,-1 0 0,1 0-1,0-1 1,0 1 0,33-15 578,-21 4-546,0 0 0,0-1 0,-1-1-1,-1 0 1,0 0 0,0-1-1,15-30 1,-25 98 235,-2-47-230,-1 4-15,0 1-1,1 0 1,1-1 0,0 1 0,2 18 0,-2-28-25,1 0 0,-1 0 0,1 0 0,-1 0 1,1 0-1,0 0 0,0 0 0,0 0 0,0 0 1,0 0-1,1-1 0,-1 1 0,1 0 0,-1-1 1,1 1-1,-1-1 0,1 1 0,0-1 0,-1 0 1,1 0-1,0 0 0,0 0 0,0 0 0,0 0 1,0 0-1,0-1 0,1 1 0,-1-1 0,0 1 1,0-1-1,0 0 0,0 0 0,0 0 0,1 0 1,-1 0-1,3-1 0,0-1 37,1 1-1,0-1 1,-1 0-1,0 0 1,1 0 0,-1-1-1,0 0 1,0 0 0,0 0-1,-1-1 1,1 1-1,-1-1 1,0 0 0,0-1-1,0 1 1,6-10 0,-5 6-35,1 0 1,-1-1 0,-1 0 0,1 0 0,-1 0 0,-1 0 0,0 0-1,0-1 1,1-11 0,-7 3 83,-8 24-124,-8 26 21,18-30 1,0 0 0,1-1 0,-1 1 0,1 0 0,0 0 0,-1 0 0,1-1 0,0 1 0,0 0 0,0 0 0,0 0 0,1 0 0,-1 0 0,0-1 0,1 1-1,-1 0 1,1 0 0,0-1 0,0 1 0,-1 0 0,1-1 0,0 1 0,1 0 0,-1-1 0,0 0 0,0 1 0,0-1 0,1 0 0,-1 1 0,1-1 0,-1 0-1,1 0 1,-1 0 0,1 0 0,0-1 0,-1 1 0,1 0 0,0-1 0,0 1 0,0-1 0,-1 0 0,1 1 0,0-1 0,0 0 0,0 0 0,0 0 0,0 0-1,-1-1 1,4 0 0,5 0 15,0 0 1,-1-1-1,1 0 0,-1-1 0,1 0 0,-1 0 0,0-1 0,11-7 0,-14 8-23,0 0 0,0-1 0,0 0 0,-1-1 0,0 1 0,0-1 0,0 0 0,0 0-1,-1-1 1,0 1 0,0-1 0,-1 0 0,1 0 0,-1 0 0,-1-1 0,1 1 0,-1-1 0,0 1-1,0-1 1,0-7 0,-2 13 4,0 1 1,0-1-1,0 0 0,0 1 1,0-1-1,0 1 0,-1-1 0,1 0 1,0 1-1,0-1 0,-1 1 0,1-1 1,0 1-1,-1-1 0,1 1 0,0-1 1,-1 1-1,1-1 0,-1 1 0,1 0 1,-1-1-1,1 1 0,-1-1 0,1 1 1,-1 0-1,1 0 0,-1-1 0,0 1 1,1 0-1,-1 0 0,1 0 0,-1 0 1,0 0-1,1 0 0,-1-1 0,1 1 1,-1 1-1,0-1 0,1 0 0,-1 0 1,1 0-1,-1 0 0,0 1 1,-2-1-15,1 0 0,0 1 0,-1 0 0,1 0 0,0 0 1,0 0-1,-1 0 0,1 0 0,0 0 0,-3 3 0,-1 2 87,-1 1-1,1 0 1,0 0-1,1 0 1,0 1-1,0-1 1,0 1-1,1 1 1,0-1-1,1 1 0,0-1 1,0 1-1,1 0 1,-2 14-1,5-23-63,-1 1 0,0 0 0,1-1 0,0 1 0,-1-1 0,1 1 0,-1-1 0,1 1 0,0-1 0,-1 1 0,1-1 0,0 0 0,-1 1 0,1-1 0,0 0 0,0 1 0,-1-1 0,1 0 0,0 0 0,0 0 0,-1 0 0,1 0 0,0 0 0,0 0 0,0 0 0,-1 0 0,1 0 0,1-1 0,25-2 100,-15 0-288,-1-2 0,1 0 0,-1 0 1,-1-1-1,1 0 0,15-13 0,-16 12-13,-1 0 1,1 0-1,1 1 1,-1 1-1,1 0 0,19-7 1,-29 13 232,0-1-1,0 0 1,-1 0 0,1 1 0,0-1-1,0 0 1,-1 1 0,1-1 0,0 1-1,-1-1 1,1 1 0,0-1-1,-1 1 1,1-1 0,-1 1 0,1 0-1,-1-1 1,1 1 0,-1 0 0,1 0-1,-1-1 1,0 1 0,1 0 0,-1 0-1,0-1 1,0 1 0,0 0 0,0 0-1,1 0 1,-1-1 0,0 1 0,0 0-1,-1 0 1,1 0 0,0 0 0,0 0-1,0 46 1129,-1-34-874,1-13-288,0 1-1,0-1 1,0 0-1,0 1 1,0-1 0,1 0-1,-1 1 1,0-1-1,0 0 1,0 1-1,0-1 1,1 0 0,-1 1-1,0-1 1,0 0-1,0 1 1,1-1-1,-1 0 1,0 0 0,1 1-1,-1-1 1,0 0-1,1 0 1,-1 0-1,0 0 1,1 1 0,-1-1-1,0 0 1,1 0-1,-1 0 1,0 0-1,1 0 1,-1 0 0,1 0-1,-1 0 1,21-2 221,17-12 61,-31 9-435,1 0 0,-1 1-1,1 0 1,0 1 0,0-1 0,1 2-1,-1-1 1,1 1 0,-1 0 0,1 1 0,0 0-1,12 0 1,-21 1 141,1 0 1,-1 0-1,1 1 0,-1-1 0,1 0 0,0 0 1,-1 1-1,1-1 0,-1 1 0,1-1 1,-1 0-1,1 1 0,-1-1 0,0 1 0,1-1 1,-1 1-1,0-1 0,1 1 0,-1-1 1,0 1-1,1 0 0,-1-1 0,0 1 1,0-1-1,0 1 0,0 0 0,0-1 0,0 1 1,1-1-1,-2 2 0,0 26 332,1-26-556,-1 0-1,1 0 1,-1 1 0,1-1 0,0 0 0,0 0 0,1 1 0,-1-1 0,0 0 0,1 1 0,0 2 0,8-6-8492,-3-9 240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13453,'0'0'5696,"-3"8"-4244,-3 4-1205,1-3 358,0 0-1,1 1 1,0 0-1,0-1 1,1 2-1,-3 18 1,6-29-597,0 1 0,1-1 0,-1 1 0,1-1 0,-1 1 1,1-1-1,0 1 0,-1-1 0,1 1 0,-1-1 0,1 0 0,0 1 1,-1-1-1,1 0 0,0 0 0,-1 1 0,1-1 0,0 0 0,-1 0 1,1 0-1,0 0 0,0 0 0,-1 0 0,1 0 0,0 0 0,0 0 1,-1 0-1,1 0 0,0-1 0,-1 1 0,1 0 0,0-1 0,-1 1 1,1 0-1,-1-1 0,2 1 0,27-11-453,-22 7 150,-3 2 166,0 0 1,0 0 0,0 0-1,0 0 1,0 0-1,0 1 1,0 0 0,0 0-1,1 0 1,-1 0-1,0 1 1,1 0 0,-1-1-1,6 2 1,-9 4 389,0 0 1,0 0 0,-1 0-1,1 0 1,-1 0-1,0 0 1,-1 0-1,0 8 1,-6 20 332,5-24-3270,4-12-2086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72 5862,'0'0'9427,"7"-9"-8108,2 1-927,-6 5-247,0 0 0,-1 0 0,1 0 0,0 0 0,-1 0-1,0-1 1,0 1 0,0-1 0,0 1 0,2-8 0,-3 11-36,-1 0 1,0 0-1,0-1 1,0 1-1,0 0 1,1 0 0,-1-1-1,0 1 1,0 0-1,0 0 1,0-1 0,0 1-1,0 0 1,0-1-1,0 1 1,0 0-1,0-1 1,0 1 0,0 0-1,0 0 1,0-1-1,0 1 1,0 0-1,0-1 1,0 1 0,0 0-1,0 0 1,0-1-1,0 1 1,-1 0 0,1 0-1,0-1 1,0 1-1,0 0 1,-1 0-1,1-1 1,0 1 0,0 0-1,0 0 1,-1 0-1,1-1 1,0 1-1,0 0 1,-1 0 0,0 0-1,-16 6 1258,-17 17-1240,24-15-101,4-4-21,2 0 1,-1 0-1,0 0 1,1 1-1,0 0 0,0 0 1,0 0-1,-5 9 1,43-11-369,-10-3 90,46 2-59,-65-2 328,-1 1 0,1 0 0,0 0 0,0 0 0,0 1 1,-1 0-1,1 0 0,-1 0 0,1 0 0,-1 1 0,6 4 0,-9-6 22,0-1-1,-1 1 0,1 0 1,0 0-1,0 0 1,0 0-1,-1 0 0,1 0 1,0 0-1,-1 0 1,1 0-1,-1 0 0,1 0 1,-1 0-1,0 0 0,1 0 1,-1 0-1,0 1 1,0-1-1,0 0 0,0 0 1,0 0-1,0 1 1,0-1-1,-1 1 0,1 1 45,-1-1 0,-1 1 0,1-1 0,0 0 0,-1 0 0,1 1 0,-1-1 1,1 0-1,-1 0 0,-4 3 0,-3 3 227,-1-1-1,0 0 1,-19 9 0,23-12-201,0-1-1,0 0 0,0-1 1,-1 1-1,0-1 0,1 0 1,-1-1-1,0 0 0,0 0 1,0 0-1,1-1 0,-1 0 1,-14-1-1,21 1-100,-1-1 1,1 1 0,-1 0-1,1 0 1,-1 0-1,1-1 1,-1 1-1,1 0 1,-1 0-1,1-1 1,-1 1-1,1-1 1,-1 1 0,1 0-1,0-1 1,-1 1-1,1-1 1,0 1-1,-1-1 1,1 1-1,0-1 1,0 1 0,-1-1-1,1 1 1,0-1-1,0 1 1,0-1-1,0 1 1,0-1-1,0 0 1,0 1 0,0-1-1,0 1 1,0-1-1,0 1 1,0-1-1,0 0 1,0 1-1,0-1 1,1 1-1,-1-1 1,0 1 0,0-1-1,1 1 1,-1-1-1,0 1 1,1-1-1,-1 1 1,1 0-1,-1-1 1,0 1 0,1-1-1,-1 1 1,2-1-1,25-21-2206,61-16-5757,-57 21 2013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13325,'0'0'7847,"-27"64"-6694,17-41-224,1-1-96,4-3-577,5-3-224,0-8-96,0-3-1121,9-5-897,6 0-1762,0-12-2978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15118,'0'0'6273,"9"8"-5371,28 21-411,-36-29-480,1 1 1,-1 0-1,1-1 0,0 1 0,-1-1 1,1 0-1,-1 1 0,1-1 0,-1 0 1,1 0-1,0 0 0,-1 0 0,1 0 0,0 0 1,-1-1-1,1 1 0,-1 0 0,1-1 1,-1 1-1,1-1 0,-1 0 0,1 0 1,-1 1-1,1-1 0,-1 0 0,0 0 0,0 0 1,1 0-1,0-2 0,1 1-17,-1-1 1,0 1-1,-1 0 0,1 0 0,0-1 1,-1 1-1,1-1 0,-1 1 0,0-1 1,0 0-1,0 1 0,0-1 0,1-5 0,-5 8-39,1 0 0,-1 0 0,1 0 0,0 0 0,-1 1 0,1-1 0,0 1-1,-1-1 1,1 1 0,-3 1 0,-1 2 38,1 1-1,0 0 1,-1-1 0,1 2 0,1-1-1,-1 0 1,-5 10 0,7-11 33,1-1 0,0 1 1,0 0-1,0-1 0,0 1 0,0 0 1,1 0-1,0 0 0,0 1 1,0-1-1,0 0 0,1 0 0,0 8 1,0-11-18,1 0 0,0 0 1,0 0-1,0 0 0,0-1 1,0 1-1,0 0 0,0-1 0,0 1 1,0 0-1,0-1 0,0 1 1,0-1-1,1 0 0,-1 1 1,0-1-1,0 0 0,0 0 1,1 0-1,-1 0 0,0 0 1,0 0-1,0 0 0,1 0 1,1-1-1,33-6-1986,-23-5-1541,-5-3-2552</inkml:trace>
  <inkml:trace contextRef="#ctx0" brushRef="#br0" timeOffset="1">23 0 14958,'0'0'5061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7623,'0'0'17163,"-6"8"-16752,-16 26-203,21-34-205,1 0 0,0 1 0,0-1 0,0 0 0,-1 1 0,1-1 0,0 0 1,0 1-1,0-1 0,0 1 0,0-1 0,0 0 0,0 1 0,0-1 0,0 1 0,0-1 0,0 0 0,0 1 0,0-1 0,0 1 0,0-1 0,0 0 0,0 1 0,0-1 0,0 0 0,1 1 0,-1-1 0,0 1 0,0-1 0,0 0 0,1 0 0,-1 1 0,0-1 0,1 0 0,-1 1 0,1-1 0,16 5-180,16-6-724,-30 0 827,0 0 0,0-1 0,0 1 0,0-1 0,-1 1 0,1-1 0,-1 0 0,1 0 0,-1 0 0,1-1 0,2-3 0,-3 4 33,-1 0-1,1 0 0,0 0 1,0 0-1,0 1 0,0-1 1,0 1-1,0-1 0,0 1 1,1 0-1,4-2 0,-6 38 699,-1-29-520,0 1 1,0 0-1,1 0 1,0 0-1,0 0 1,0-1-1,1 1 1,0 0-1,3 6 1,-3-11-119,-1 0 1,0 0 0,1-1-1,-1 1 1,1 0-1,0 0 1,0-1 0,-1 1-1,1-1 1,0 0 0,0 1-1,0-1 1,1 0 0,-1 0-1,0 0 1,0 0 0,0-1-1,1 1 1,-1-1 0,0 1-1,1-1 1,-1 0 0,1 0-1,-1 0 1,0 0 0,1 0-1,-1-1 1,0 1 0,5-2-1,-4 1-13,1 0-1,0-1 1,-1 1-1,0-1 1,1 0 0,-1 0-1,0 0 1,0-1-1,0 1 1,0-1-1,0 1 1,-1-1-1,1 0 1,-1 0-1,4-6 1,27-55-293,-26 48 224,-11 29-250,1 0-1,0 0 1,1 0 0,1 0 0,0 22 0,7-47-14379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11179,'0'0'7975,"-6"45"-7943,15-35-672,5 0-2692,0-2-3042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126 149 7687,'0'0'6139,"-9"4"-4083,-2 1-1686,1 0-1,0 1 1,0 0 0,0 1 0,-11 9 0,17-12-155,0 0 1,0 0-1,1 0 1,-1 0-1,1 0 1,0 1-1,0-1 1,1 1-1,-1 0 1,1 0-1,0 0 1,0 0-1,1 0 1,0 0 0,0 0-1,-1 8 1,2-12-186,0 0 1,0 0 0,0 0 0,0 0-1,0 0 1,0 0 0,0 0 0,0 1-1,1-1 1,-1 0 0,1 0 0,-1 0-1,0 0 1,1 0 0,0 0 0,-1 0-1,1 0 1,-1-1 0,1 1 0,0 0-1,0 0 1,0 0 0,-1-1 0,1 1-1,0 0 1,0-1 0,0 1 0,2 0-1,0 0 8,0 0-1,1 0 1,-1-1 0,0 0-1,0 1 1,1-1-1,-1 0 1,1 0 0,5-2-1,2 0-2,-1 0-1,1-1 0,0-1 0,-1 1 1,12-8-1,-6 2-77,-2-1 1,0-1-1,0-1 0,-1 0 0,0 0 1,17-23-1,-23 27 74,-1 0 0,-1-1 1,1 1-1,-1-1 0,-1-1 0,0 1 0,0-1 1,-1 1-1,0-1 0,0 0 0,-1 0 1,1-19-1,-26 56 962,19-19-990,0-1 0,1 1 0,0 0 1,0 0-1,1 1 0,0-1 0,0 0 0,1 1 1,0-1-1,1 1 0,0 16 0,1-23 1,-1 1 0,1-1 0,-1 0 0,1 1 0,-1-1 0,1 0-1,0 1 1,0-1 0,0 0 0,1 0 0,-1 0 0,0 0 0,1 0 0,-1 0 0,1-1-1,0 1 1,0 0 0,3 2 0,-2-3 3,0 0 0,0 0 0,0 0-1,0 0 1,0-1 0,0 1 0,1-1 0,-1 0-1,0 0 1,0 0 0,1 0 0,-1-1 0,0 1-1,0-1 1,0 0 0,1 0 0,4-2 0,1-1-17,-1 0-1,0-1 1,0 0 0,0 0 0,-1-1 0,0 0 0,0 0 0,0-1 0,-1 0 0,0 0 0,0-1 0,-1 1 0,6-10 0,-1-1 19,0 0 0,-2-1 0,0 0 0,11-37-1,-20 50 700,-7 20-493,-8 27-161,13-29-37,2-1 0,-1 0 0,1 1 0,1-1-1,0 1 1,1-1 0,3 23 0,-3-29-102,1 0 0,-1 0 0,1 0 0,-1-1 0,2 1 0,-1 0 0,0-1 0,1 1 0,0-1 0,0 0 1,0 0-1,0 0 0,1 0 0,0 0 0,-1-1 0,2 0 0,-1 0 0,0 0 0,8 4 0,-12-7 44,0 0 0,1 1-1,-1-1 1,0 0 0,0 0-1,0 0 1,0 0 0,0 0-1,1 0 1,-1 0 0,0 0 0,0 0-1,0 1 1,0-1 0,1 0-1,-1 0 1,0 0 0,0 0-1,0 0 1,0 0 0,1 0-1,-1 0 1,0 0 0,0 0 0,0 0-1,0 0 1,1 0 0,-1-1-1,0 1 1,0 0 0,0 0-1,0 0 1,1 0 0,-1 0-1,0 0 1,0 0 0,0 0 0,0 0-1,0-1 1,1 1 0,-1 0-1,0 0 1,0 0 0,0 0-1,0-1 1,0 1 0,0 0-1,0 0 1,0 0 0,-3-13-913,-11-11-25,-2 6 876,-2 1-1,0 0 1,-1 2 0,0 0 0,-33-18 0,52 33 145,0 0 1,0 0 0,0 0 0,-1 0 0,1 0-1,0 0 1,0 0 0,0 0 0,0 0 0,0 0 0,0 0-1,0 0 1,-1 0 0,1-1 0,0 1 0,0 0-1,0 0 1,0 0 0,0 0 0,0 0 0,0 0 0,0 0-1,0 0 1,0 0 0,0-1 0,0 1 0,0 0-1,0 0 1,-1 0 0,1 0 0,0 0 0,0 0-1,0 0 1,0-1 0,0 1 0,0 0 0,0 0 0,0 0-1,0 0 1,1 0 0,-1 0 0,0-1 0,0 1-1,0 0 1,0 0 0,0 0 0,0 0 0,0 0 0,0 0-1,0 0 1,0 0 0,0 0 0,0-1 0,0 1-1,0 0 1,1 0 0,-1 0 0,0 0 0,0 0-1,0 0 1,0 0 0,0 0 0,0 0 0,0 0 0,1 0-1,-1 0 1,0 0 0,0 0 0,0 0 0,17-3 825,27 2-1192,-39 0 535,53-1-1355,0-7-4059,-17-1-2826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4388,'0'0'19330,"-1"12"-19111,-1 11-189,2 0-1,0 0 0,1 0 1,2 0-1,6 33 0,-6-47-353,8 37-1407,-13-18-6132,-3-22 1644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 11883,'0'0'9668,"-8"-2"-8301,1 2-1292,1 0 1,-1 0 0,0 0 0,0 1 0,1 0 0,-1 0-1,1 1 1,-1 0 0,1 0 0,-1 0 0,1 1-1,0 0 1,0 0 0,0 1 0,1-1 0,-1 1-1,1 1 1,0-1 0,-6 7 0,7-7-78,-1 0 1,0 0 0,1 1-1,0 0 1,0 0 0,0 0-1,0 1 1,1-1 0,0 1-1,0 0 1,1-1 0,-1 1-1,1 1 1,1-1 0,-2 7-1,3-12 3,0 0 0,0 0 0,0-1 0,0 1-1,0 0 1,1-1 0,-1 1 0,0 0 0,0 0 0,1-1-1,-1 1 1,0 0 0,1-1 0,-1 1 0,1-1-1,-1 1 1,1 0 0,-1-1 0,1 1 0,-1-1-1,1 1 1,-1-1 0,1 0 0,0 1 0,-1-1-1,1 0 1,0 1 0,-1-1 0,1 0 0,1 1-1,30-1 85,30-18-72,-32 3-817,47-34-1,-7 4 503,-70 45 311,1-1-1,-1 1 1,0 0-1,0 0 0,1 0 1,-1 0-1,0 0 1,0 0-1,0 0 1,1 0-1,-1 0 1,0 0-1,0 0 1,1 0-1,-1 0 1,0 0-1,0 0 1,1 0-1,-1 0 1,0 0-1,0 1 1,1-1-1,-1 0 1,0 0-1,0 0 1,0 0-1,1 0 1,-1 1-1,0-1 1,0 0-1,0 0 1,0 0-1,0 0 0,1 1 1,-1-1-1,0 0 1,0 0-1,0 1 1,0-1-1,0 0 1,0 0-1,0 0 1,0 1-1,4 19 462,-4 31 562,0-40-713,0-10-276,0-1 0,0 1 0,0 0-1,0 0 1,1-1 0,-1 1 0,0 0 0,0 0 0,0-1-1,1 1 1,-1 0 0,0-1 0,1 1 0,-1 0 0,1-1-1,-1 1 1,1 0 0,-1-1 0,1 1 0,-1-1 0,1 1 0,-1-1-1,1 1 1,0-1 0,-1 0 0,1 1 0,0-1 0,0 0-1,1 1 1,28 0 435,29-20-356,-39 9-264,-12 5 34,0 1 1,0 0-1,1 0 0,-1 1 1,1 0-1,0 1 0,0 0 1,12-2-1,-20 7 151,0-1 0,0 0-1,0 1 1,0-1 0,0 1 0,0-1-1,-1 1 1,1 0 0,-1-1-1,0 1 1,0-1 0,0 1 0,0 0-1,0-1 1,-2 5 0,3 17 170,0-23-205,0 0 0,0 1 1,1-1-1,-1 0 0,0 1 0,1-1 0,-1 0 0,1 0 0,-1 0 1,1 0-1,-1 0 0,1-1 0,0 1 0,-1 0 0,1-1 1,0 1-1,0-1 0,-1 0 0,1 1 0,0-1 0,0 0 0,0 0 1,-1 0-1,1 0 0,2-1 0,49-5 122,27-17-279,-62 16-11,0 1 0,1 1-1,0 1 1,0 0 0,0 2 0,0 0-1,33 1 1,-50 2 198,-1-1-1,1 1 1,-1-1-1,0 1 1,1 0-1,-1-1 1,0 1-1,1 0 1,-1 0-1,0 0 1,0 0 0,0 0-1,0 0 1,0 0-1,0 0 1,0 1-1,0-1 1,-1 0-1,2 3 1,-1-3-66,-1 0 1,0 0-1,1 0 0,-1 0 1,1 0-1,-1 0 0,1 0 1,0 0-1,-1 0 0,1 0 1,0-1-1,-1 1 1,1 0-1,0 0 0,0-1 1,0 1-1,0 0 0,0-1 1,0 1-1,0-1 0,0 0 1,0 1-1,0-1 0,0 0 1,0 1-1,0-1 1,0 0-1,0 0 0,0 0 1,0 0-1,1 0 0,-1 0 1,0 0-1,0-1 0,0 1 1,0 0-1,0 0 1,0-1-1,0 1 0,0-1 1,0 1-1,2-2 0,13-11-3324,4-6-3172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105 100 11819,'0'0'12081,"-9"1"-11376,4-1-631,0 1 1,0 0 0,0 0 0,0 0-1,0 0 1,-9 4 0,13-4-72,-1 0-1,0 0 1,0 1 0,1-1-1,-1 0 1,1 1-1,-1-1 1,1 1 0,0-1-1,-1 1 1,1 0 0,0-1-1,0 1 1,0 0 0,0 0-1,0 0 1,1 0 0,-1 0-1,1 0 1,-1 0 0,1 0-1,0 0 1,0 0 0,-1 0-1,2 2 1,1-2-189,1 0 0,0 0-1,0 0 1,0 0 0,0-1-1,0 1 1,0-1 0,0 0 0,0 0-1,5 1 1,10 4-429,-12-2 522,-1 0 1,1 1-1,0-1 0,-1 2 0,0-1 0,0 0 0,-1 1 0,1 0 0,-1 0 0,0 0 0,-1 0 0,0 1 0,0-1 1,0 1-1,-1 0 0,0 0 0,2 11 0,0 0 119,-2-1 0,0 1 0,0 0 0,-2-1 1,0 1-1,-4 21 0,2-30 71,0-1 1,0 0-1,0 1 1,-1-1-1,-1 0 1,1-1-1,-2 1 1,1 0-1,-1-1 1,-5 7-1,7-10 72,-1 0 1,0 0-1,1 0 1,-1 0-1,-1-1 0,1 0 1,0 0-1,-1 0 1,0 0-1,1-1 0,-1 0 1,0 0-1,0 0 1,0 0-1,-1-1 0,1 0 1,-7 1-1,10-2-155,1-1 0,-1 1-1,1 0 1,0 0 0,-1-1 0,1 1 0,-1-1-1,1 1 1,0-1 0,-1 0 0,1 0-1,0 1 1,0-1 0,0 0 0,0 0-1,0 0 1,0 0 0,0 0 0,0-1 0,0 1-1,0 0 1,0 0 0,1 0 0,-1-1-1,0 1 1,1 0 0,-1-1 0,1 1-1,0-1 1,-1 1 0,1-1 0,0 1 0,0-1-1,0 1 1,0 0 0,0-1 0,0-1-1,0-6-99,0 0-1,1-1 1,0 1-1,4-17 1,0 10-183,1 0-1,1 0 1,0 1 0,1-1 0,0 2 0,16-22-1,74-79-314,-12 15 661,-71 80-71,-9 14-4,0-1 0,0 0 0,-1 0 0,0-1 0,0 0 0,-1 0 0,0 0 0,0 0 0,-1-1 0,0 1 0,-1-1 0,2-9 0,-4 18-5,0 0-1,0-1 1,0 1 0,0 0-1,0 0 1,0-1-1,0 1 1,0 0-1,-1 0 1,1-1-1,0 1 1,0 0-1,0 0 1,0 0 0,-1-1-1,1 1 1,0 0-1,0 0 1,0 0-1,-1-1 1,1 1-1,0 0 1,0 0-1,-1 0 1,1 0 0,0 0-1,0 0 1,-1 0-1,1 0 1,0 0-1,0 0 1,-1 0-1,1 0 1,0 0-1,-1 0 1,1 0 0,0 0-1,0 0 1,-1 0-1,1 0 1,0 0-1,0 0 1,-1 0-1,1 0 1,0 0-1,0 0 1,-1 1 0,1-1-1,0 0 1,0 0-1,-16 9-33,5 0 57,0 1 0,1-1 0,1 2 0,-1-1 0,-9 17 0,15-21 72,-1 0-1,2 1 0,-1-1 1,1 1-1,0 0 0,0 0 1,1 0-1,0 0 0,0 0 1,1 0-1,0 1 0,0 7 1,1-14-79,0-1 1,0 1 0,0 0-1,1 0 1,-1 0-1,0 0 1,1-1 0,-1 1-1,0 0 1,1 0 0,-1-1-1,1 1 1,-1 0 0,1-1-1,0 1 1,-1 0-1,1-1 1,0 1 0,-1-1-1,1 1 1,0-1 0,0 1-1,-1-1 1,1 0-1,1 1 1,30 4 170,29-11-55,-49 1-229,-1 0-1,0 0 1,0-1 0,0-1 0,-1 0-1,1 0 1,-2-1 0,1 0-1,-1-1 1,0 0 0,-1 0 0,0-1-1,9-14 1,-25 77 1130,6-47-913,0 0 0,1 1 0,0-1 0,0 0 0,1 1-1,-1-1 1,2 1 0,-1-1 0,2 8 0,-2-12-88,1 0 1,0 0-1,0 0 1,0-1-1,0 1 1,0 0-1,1-1 1,-1 1-1,0 0 1,1-1-1,-1 0 0,1 1 1,-1-1-1,1 0 1,0 0-1,0 0 1,0 0-1,-1 0 1,1 0-1,0 0 1,0 0-1,0-1 1,0 1-1,0-1 1,0 0-1,0 0 0,1 0 1,-1 0-1,0 0 1,3 0-1,3-1-39,0-1-1,-1 0 0,1 0 1,-1 0-1,0-1 0,0 0 1,0-1-1,0 0 0,0 0 1,-1 0-1,1-1 0,-1 1 0,0-2 1,-1 1-1,1-1 0,-1 1 1,0-1-1,-1-1 0,0 1 1,0-1-1,0 0 0,4-11 1,-16 35-550,3-10 564,1 0 1,0 0-1,0 1 1,1 0-1,0 0 1,-3 14-1,6 6-1047,0-28 888,1 0 0,-1 1 0,0-1 0,0 1 0,0-1-1,0 0 1,0 1 0,0-1 0,0 1 0,0-1 0,1 0-1,-1 1 1,0-1 0,0 0 0,1 1 0,-1-1 0,0 0-1,0 1 1,1-1 0,-1 0 0,0 0 0,1 1 0,-1-1 0,0 0-1,1 0 1,-1 0 0,1 1 0,-1-1 0,0 0 0,1 0-1,-1 0 1,1 0 0,-1 0 0,0 0 0,1 0 0,-1 0-1,1 0 1,-1 0 0,0 0 0,1 0 0,-1 0 0,1 0-1,-1 0 1,0-1 0,1 1 0,-1 0 0,1 0 0,-1 0-1,0 0 1,1-1 0,-1 1 0,0 0 0,1-1 0,-1 1 0,1-1-1,7-11-8017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10378,'0'0'833,"-9"50"-801,9-34-3588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43 252 11211,'0'0'4959,"-7"8"-4692,6-7-227,-24 31-33,24-31 25,0 0 1,0 1-1,0-1 0,0 1 1,0 0-1,1-1 0,-1 1 0,0-1 1,1 1-1,-1 0 0,1 0 1,0-1-1,0 1 0,0 0 0,-1 0 1,1-1-1,1 1 0,-1 0 1,0 0-1,0-1 0,1 1 0,-1 0 1,2 2-1,-1-3 70,1 0 0,0 0 0,-1 0 0,1 0 0,0 0 0,0 0 0,-1 0 0,1-1 0,0 1 0,0-1-1,0 1 1,0-1 0,0 0 0,0 0 0,0 0 0,0 0 0,3 0 0,37-7 1378,-30 3-1454,-1-1 0,0-1 0,0 0 0,-1 0 0,0-1 0,0-1 0,0 1 0,-1-2 0,0 1 0,-1-1 0,0 0 0,0-1 0,-1 0 0,0 0-1,-1-1 1,0 0 0,0 0 0,-2 0 0,1-1 0,-1 1 0,-1-1 0,0 0 0,-1 0 0,0-1 0,-1 1 0,0 0 0,-1 0 0,-2-23 0,2 34-3,0-1 0,-1 0 0,1 1 0,0-1 0,-1 1 0,1-1 1,-1 1-1,1-1 0,-1 1 0,0-1 0,1 1 0,-1-1 0,0 1 0,0 0 0,0 0 1,0-1-1,0 1 0,0 0 0,-1 0 0,1 0 0,0 0 0,-1 0 0,1 1 0,0-1 1,-1 0-1,1 0 0,-1 1 0,1-1 0,-1 1 0,1 0 0,-1-1 0,0 1 0,1 0 0,-1 0 1,1 0-1,-1 0 0,0 0 0,1 0 0,-1 1 0,1-1 0,-1 0 0,1 1 0,-1-1 1,1 1-1,-1 0 0,1-1 0,-3 3 0,-4 1 27,0 0-1,0 1 1,1 0 0,-1 1 0,1-1-1,-11 13 1,10-9 114,1 0 0,-1 1 0,1 0 0,-7 14-1,12-20-99,0 1 0,1-1 0,-1 0 0,1 0 0,0 1 0,0-1 0,0 1 0,0-1-1,1 1 1,0-1 0,0 1 0,0-1 0,0 1 0,3 7 0,-2-9-98,0-1 1,0 0-1,1 1 0,-1-1 1,1 0-1,0 0 1,0 0-1,0 0 0,0 0 1,0 0-1,0 0 1,0-1-1,0 1 0,1-1 1,-1 1-1,1-1 1,-1 0-1,1 0 0,3 1 1,60 13-2408,-43-11 1006,-10-1 232,-1 0 69,0-1-1,0 2 1,-1 0-1,13 5 1,-22-8 1154,0 0-1,0 1 1,1-1 0,-1 1 0,0-1 0,0 1-1,0-1 1,-1 1 0,1 0 0,0 0 0,-1 0 0,1 0-1,-1 0 1,1 0 0,-1 1 0,0-1 0,0 0-1,0 1 1,0-1 0,-1 1 0,1-1 0,-1 1 0,1-1-1,-1 5 1,0-7-22,0 1-1,0 0 1,0-1 0,-1 1-1,1 0 1,1-1-1,-1 1 1,0-1-1,0 1 1,0 0 0,0-1-1,0 1 1,0 0-1,1-1 1,-1 1-1,0-1 1,0 1 0,1-1-1,-1 1 1,1-1-1,-1 1 1,0-1-1,1 1 1,-1-1 0,1 1-1,-1-1 1,1 1-1,-1-1 1,1 0-1,-1 1 1,1-1 0,0 0-1,-1 0 1,1 1-1,-1-1 1,1 0 0,0 0-1,-1 0 1,1 0-1,0 0 1,2 0-96,0-1-1,0 0 1,0 1 0,0-1-1,0-1 1,0 1 0,0 0-1,0-1 1,3-1 0,5-5-569,0 0 1,0-1 0,14-14 0,-1-11 1551,-17 8 5362,-7 26-6151,0 0 1,0-1-1,0 1 0,0 0 1,0-1-1,0 1 0,0 0 1,0 0-1,0-1 0,0 1 1,0 0-1,0-1 1,0 1-1,0 0 0,0 0 1,0-1-1,-1 1 0,1 0 1,0 0-1,0-1 1,0 1-1,-1 0 0,1 0 1,0 0-1,0-1 0,0 1 1,-1 0-1,1 0 1,0 0-1,0 0 0,-1 0 1,1 0-1,0-1 0,0 1 1,-1 0-1,1 0 1,0 0-1,-1 0 0,1 0 1,0 0-1,0 0 0,-1 0 1,-16 7 1776,-10 14-481,26-20-1335,0 0-1,0 0 1,0 0-1,0 1 0,0-1 1,0 0-1,1 0 1,-1 0-1,0 1 0,1-1 1,-1 0-1,1 1 0,-1-1 1,1 0-1,0 1 1,0-1-1,0 0 0,-1 1 1,1-1-1,0 1 1,1-1-1,-1 0 0,0 1 1,0-1-1,1 1 0,-1-1 1,0 0-1,1 1 1,0-1-1,-1 0 0,1 0 1,0 0-1,-1 1 1,1-1-1,0 0 0,0 0 1,0 0-1,0 0 0,0 0 1,0 0-1,0-1 1,1 1-1,-1 0 0,0 0 1,0-1-1,1 1 1,-1-1-1,0 1 0,1-1 1,-1 0-1,0 1 0,3-1 1,10 2-60,1 0 1,-1 0-1,0-2 1,17-1-1,-16 1 65,8-1-599,0-1 0,41-10 1,-38 6-165,45-3 1,-61 8-1735,-4-2-2705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16143,'0'0'5862,"-10"56"-5254,-1-24-159,6 0 63,3 2-255,2-2-193,0-6-32,0-3-32,7-5-545,2-8-768,-9-6 0,-14-24-12364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7079,'0'0'15278,"49"-50"-13933,-10 44-224,7-1-512,7 3-385,-5 0-192,5-2-128,-10 4-1730,-4 0-1409,-8-1-2818,-4 3-3140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12300,'0'0'2375,"-10"4"-1318,-11 6 130,0 1-1,-19 14 0,34-21-765,0 0 0,0 0 0,1 0 1,0 1-1,0 0 0,0 0 0,0 0 0,1 0 0,0 1 0,0 0 0,1 0 0,-1 0 0,-3 9 0,7-15-414,0 1 0,0 0 0,0-1-1,0 1 1,0-1 0,0 1 0,0 0-1,1-1 1,-1 1 0,0-1-1,0 1 1,0-1 0,0 1 0,1 0-1,-1-1 1,0 1 0,1-1 0,-1 1-1,0-1 1,1 0 0,-1 1-1,1-1 1,-1 1 0,0-1 0,1 0-1,-1 1 1,1-1 0,-1 0 0,1 1-1,0-1 1,-1 0 0,1 0-1,-1 1 1,1-1 0,-1 0 0,1 0-1,0 0 1,-1 0 0,1 0 0,0 0-1,31 1 76,-24-2-18,4 1-249,1-1 0,-1 0 0,0-1 0,-1 0-1,1-1 1,0 0 0,-1-1 0,1-1 0,-1 1-1,0-2 1,-1 0 0,1 0 0,-1-1 0,0 0 0,9-9-1,-15 9 288,-11 8-19,-12 9 181,15-6-161,1 1-1,-1-1 1,1 0 0,0 1-1,0 0 1,0-1 0,1 1-1,0 0 1,-4 10 0,6-14-96,0 1-1,-1-1 1,1 1 0,0-1 0,0 0 0,0 1 0,0-1-1,0 0 1,0 1 0,0-1 0,1 0 0,-1 1 0,0-1-1,1 0 1,-1 1 0,1-1 0,-1 0 0,1 0 0,0 1-1,0-1 1,-1 0 0,1 0 0,0 0 0,0 0 0,0 0-1,0 0 1,0 0 0,0-1 0,1 1 0,-1 0 0,0 0 0,0-1-1,0 1 1,1-1 0,-1 1 0,0-1 0,1 0 0,-1 1-1,0-1 1,1 0 0,-1 0 0,0 0 0,1 0 0,1 0-1,51-1-2644,-19-10-2048,-1-6-3610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14478,'-8'5'2535,"-1"0"-1852,-42 29 1166,48-33-1660,1 1 0,0-1 0,0 1-1,0 0 1,0 0 0,1 0 0,-1 0 0,0 0-1,1 0 1,-1 0 0,1 0 0,0 1 0,0-1 0,0 1-1,0-1 1,0 1 0,0-1 0,1 1 0,-1 0-1,1 2 1,3-3-284,0 0-1,0 0 1,0 0 0,1-1-1,-1 1 1,0-1-1,1 0 1,0 0 0,-1 0-1,1-1 1,-1 1-1,1-1 1,6 0-1,0 2-484,-2-1 367,-1 0 0,1 1 0,-1 1 0,1-1-1,-1 1 1,0 0 0,0 1 0,0 0 0,-1 0 0,10 7 0,-12-7 207,0-1 0,-1 1-1,0 0 1,0 0 0,0 0 0,0 0 0,0 1-1,-1-1 1,0 1 0,0-1 0,0 1-1,-1 0 1,1 0 0,-1 0 0,0 0 0,-1 0-1,1 7 1,-1-3 105,0 0-1,0-1 1,-1 1-1,0-1 0,-1 1 1,0-1-1,0 1 1,0-1-1,-1 0 1,-1 0-1,1 0 1,-8 11-1,6-13 232,0 0-1,0 0 0,0-1 0,-1 1 1,1-1-1,-1-1 0,-1 1 0,1-1 1,-1 0-1,1-1 0,-1 1 1,0-1-1,0-1 0,-11 4 0,13-5-127,1 1 0,0-1 0,0 0 0,-1-1 0,1 1 0,0-1 0,-1 0-1,1 0 1,0 0 0,-1 0 0,1-1 0,0 0 0,-1 0 0,1 0 0,-5-3 0,6 3-170,1-1 0,0 0 1,-1 0-1,1 0 1,0-1-1,0 1 1,1 0-1,-1-1 1,0 0-1,1 1 1,0-1-1,-1 0 1,1 1-1,0-1 1,0 0-1,1 0 1,-1 0-1,1 0 1,-1 0-1,1 0 0,0 0 1,0-4-1,0 1-85,0 0-1,0 0 1,1 0-1,0 0 1,0 0-1,0 1 1,1-1-1,0 0 1,0 1-1,0-1 1,0 1-1,1 0 0,0 0 1,0 0-1,1 0 1,-1 0-1,1 1 1,0-1-1,1 1 1,-1 0-1,9-6 1,5-1-337,2 0-1,-1 1 1,2 1 0,33-10 0,28-14-5183,-41 10-903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23 15727,'0'0'7383,"-11"-5"-6945,5 1-387,4 3-37,-1-1-1,0 0 0,1 1 1,-1 0-1,0-1 1,0 1-1,1 0 0,-1 0 1,0 1-1,0-1 1,0 1-1,0-1 1,0 1-1,-1 0 0,1 0 1,0 0-1,0 1 1,0-1-1,0 1 0,0-1 1,0 1-1,1 0 1,-1 0-1,0 1 1,-4 1-1,-8 8 43,0 1-1,1 1 1,0 0-1,1 1 1,-11 15-1,17-20 34,0 0 0,1 0 0,1 1 0,-1 0 0,1 0 0,1 0 0,0 0 0,1 1 0,-4 20-1,6-30-76,1 0 0,0 0-1,0 1 1,0-1 0,0 0-1,0 0 1,0 1 0,0-1-1,1 0 1,-1 0 0,0 1-1,1-1 1,-1 0 0,1 0-1,-1 0 1,1 0 0,0 1-1,-1-1 1,1 0 0,0 0-1,0 0 1,0-1 0,0 1-1,0 0 1,1 1 0,0-1 7,1 0 0,0 1 0,-1-1 0,1 0 0,0-1 0,0 1 0,0 0 1,0-1-1,0 0 0,5 0 0,0 0 12,1 0 0,0-1 0,-1-1 0,1 1 1,-1-2-1,15-4 0,-14 2-65,-1 1 1,1-2 0,-1 1-1,1-1 1,10-11 0,-16 15 23,-1 0 0,0 0 0,0-1 0,0 1 1,0-1-1,0 1 0,0-1 0,-1 0 0,1 0 0,-1 0 1,0 0-1,0 0 0,0 0 0,0 0 0,0 0 0,-1 0 1,1 0-1,-1 0 0,0 0 0,0-1 0,-1-3 0,1 6 12,-1 0 0,1 0 0,-1 0 0,1 0 0,-1 1 0,1-1 0,-1 0 0,0 0 0,1 1 0,-1-1 0,0 1 0,0-1 0,1 0 0,-1 1 0,0-1 0,0 1 0,0 0 0,0-1 0,0 1 0,0 0 0,0-1 0,0 1 0,0 0 0,0 0 0,0 0 0,0 0 0,0 0 0,1 0 0,-1 0 0,0 0 0,0 0 0,0 1 0,-2-1 1,0 1 12,0 0 1,0-1-1,0 1 1,0 0 0,1 0-1,-1 0 1,0 1 0,1-1-1,-1 1 1,-3 2 0,5-3 3,0 0 0,0-1 0,0 1 0,0 0 0,0 0 0,0 0 0,0 0 0,0 0 0,0 0 0,1 0 0,-1 0 0,0 1 0,1-1 0,-1 0 0,1 0 0,-1 0 0,1 1 0,-1-1 0,1 0 0,0 1 0,0-1 0,0 0 0,0 1 0,0-1 0,0 0 0,0 1 0,0-1 0,0 0 0,1 1 0,0 1 0,1-1 4,0-1 1,0 1-1,0-1 1,0 1 0,0-1-1,0 0 1,0 0-1,0 0 1,1 0-1,-1 0 1,0 0-1,1-1 1,-1 1-1,1-1 1,2 0 0,6 2-220,1-1 1,-1-1 0,1 0 0,-1-1 0,1 0-1,17-5 1,-23 4 127,-1-1-1,0 1 0,1-1 1,-1 0-1,-1-1 0,6-3 1,-9 6-2,-6 18-1275,-4 16-1883,7-10-2304,2-16 1464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12300,'0'0'5509,"-43"61"-4772,33-35 95,4 3 129,1-1-320,5-1-545,0-5-288,0-5-1634,0-3-1441,0-7-705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13997,'0'0'9802,"53"-37"-9578,-25 32-224,7 1 0,8 4-577,-2-1-1184,-1-2-1891,-2 2-3170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7527,'0'0'1468,"8"-8"-80,-3 4-1010,0 0-1,-1 0 1,2 0-1,-1 1 0,0-1 1,1 1-1,-1 1 1,1-1-1,0 1 1,0 0-1,0 0 1,0 0-1,0 1 1,0 0-1,0 1 0,9-1 1,-3 1-17,1 2 0,-1-1-1,0 1 1,0 1 0,0 0 0,0 1 0,0 0 0,11 6 0,-18-8-257,-1 0 0,1 1 0,-1-1 0,0 1 0,0 0 0,0 0 0,0 0 1,0 0-1,-1 1 0,1-1 0,-1 1 0,0 0 0,0 0 0,-1 0 1,1 1-1,-1-1 0,0 1 0,0-1 0,0 1 0,0 0 0,-1 0 0,1 7 1,-2-9 60,-1 1 1,0 0 0,0-1 0,0 1-1,0-1 1,-1 1 0,1-1 0,-1 0 0,0 0-1,0 0 1,0 0 0,-1 0 0,1 0-1,-1 0 1,1-1 0,-1 1 0,0-1-1,-5 4 1,13-6-1043,11 0-1557,1 0 1,30 6-1,-43-6 2453,0 1 0,1 0 1,-1 1-1,0-1 0,0 1 0,0 0 0,0 0 0,-1 0 0,1 0 0,-1 1 1,1-1-1,-1 1 0,0 0 0,0 0 0,0 0 0,4 5 0,-7-7 182,1 0-1,0 0 1,0 1-1,-1-1 0,1 0 1,-1 0-1,1 0 1,-1 0-1,1 1 0,-1-1 1,0 0-1,0 0 0,1 1 1,-1-1-1,0 0 1,0 0-1,0 1 0,0-1 1,-1 0-1,1 0 1,0 1-1,-1-1 0,1 0 1,0 0-1,-1 0 1,-1 3-1,1-2-12,-1 0 0,0 0 0,-1 0-1,1 0 1,0-1 0,0 1 0,-1-1 0,1 1 0,-1-1 0,1 0 0,-6 2 0,-8 1 95,0 0 0,0-1 0,-21 1-1,32-4-73,-131 7-566,80-11-9615,42 0-70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12396,'0'0'9833,"0"9"-8888,-2 26 270,0 60 946,2-89-2047,0 1 0,1-1 1,0 1-1,0-1 0,1 1 0,0-1 0,0 0 0,0 0 0,1 0 0,-1 0 1,5 6-1,-5-9-95,1-2 1,-1 1 0,0 0-1,1 0 1,-1-1-1,1 1 1,-1-1 0,1 0-1,0 0 1,0 0-1,-1 0 1,1 0 0,0-1-1,0 1 1,0-1-1,0 0 1,0 1 0,0-2-1,0 1 1,0 0 0,0 0-1,5-2 1,0 0-69,0 0-1,0-1 1,0 0 0,0 0 0,0 0 0,11-8 0,54-48-987,-73 59 1034,0-1-1,1 1 1,-1 0 0,0 0 0,0 0 0,0 0-1,0-1 1,1 1 0,-1 0 0,0 0 0,0 0 0,0 0-1,0 0 1,1 0 0,-1-1 0,0 1 0,0 0-1,0 0 1,1 0 0,-1 0 0,0 0 0,0 0-1,1 0 1,-1 0 0,0 0 0,0 0 0,0 0-1,1 0 1,-1 0 0,0 0 0,0 0 0,0 1-1,1-1 1,-1 0 0,0 0 0,0 0 0,0 0-1,1 0 1,-1 0 0,0 0 0,0 1 0,0-1-1,0 0 1,1 0 0,-1 0 0,0 0 0,0 1-1,0-1 1,0 0 0,0 0 0,0 0 0,0 1-1,0-1 1,1 0 0,-1 0 0,0 0 0,0 1-1,0-1 1,0 0 0,0 0 0,0 1 0,0-1-1,0 0 1,-2 11 28,2-11-29,-14 35 142,0-2-804,10-9-2940,4-24 3446,0 0 0,0 0 0,0 1 0,0-1 0,0 0 0,0 0 0,0 0 0,0 0 0,0 0 0,0 0 0,0 1 0,0-1 0,0 0 0,0 0 0,0 0 0,0 0 0,0 0 0,0 1 1,0-1-1,1 0 0,-1 0 0,0 0 0,0 0 0,0 0 0,0 0 0,0 0 0,0 0 0,0 1 0,0-1 0,1 0 0,-1 0 0,0 0 0,0 0 0,0 0 0,0 0 0,0 0 1,1 0-1,-1 0 0,0 0 0,0 0 0,0 0 0,0 0 0,0 0 0,0 0 0,1 0 0,-1 0 0,0 0 0,0 0 0,0 0 0,0 0 0,0 0 0,1 0 0,-1 0 0,0 0 0,0-1 1,0 1-1,0 0 0,0 0 0,0 0 0,0 0 0,1 0 0,13-3-11191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25 14958,'0'0'3876,"-10"4"-3139,4-2-629,-42 15 772,45-15-694,0-1-1,-1 1 1,1 0-1,0 0 1,0 0-1,0 0 1,0 0-1,0 1 1,1-1 0,-1 1-1,1 0 1,-4 5-1,6-7-176,0-1 0,0 0 0,1 1-1,-1-1 1,0 1 0,0-1 0,1 0 0,-1 1 0,0-1-1,1 0 1,-1 1 0,1-1 0,-1 0 0,0 0-1,1 1 1,-1-1 0,1 0 0,-1 0 0,1 0 0,-1 0-1,1 0 1,-1 1 0,1-1 0,-1 0 0,1 0 0,-1 0-1,1 0 1,-1 0 0,0 0 0,1-1 0,-1 1 0,1 0-1,0 0 1,21-2 145,-14 0-358,-1 0 0,0-1 0,0 0 0,0-1 0,-1 1 0,1-1 0,5-5 0,-9 7 126,0 0 0,0 0 0,-1-1 0,1 1 0,-1 0 0,0-1 0,1 1-1,-1-1 1,0 0 0,-1 0 0,1 0 0,-1 0 0,1 0 0,-1 0 0,0 0 0,0-1-1,1-5 1,-3 9 131,0 0 0,0 0 0,-1 0 0,1 0 0,0 0-1,0 0 1,-1 0 0,1 0 0,0 1 0,0-1 0,0 0-1,0 1 1,-1-1 0,1 1 0,0 0 0,0-1 0,0 1 0,0 0-1,-1 1 1,-2 1 40,1 0 0,-1 1 0,1 0 0,0 0 0,0 0 0,1 0 0,-1 0-1,1 0 1,0 1 0,0-1 0,0 1 0,1 0 0,0-1 0,-1 1 0,2 0-1,-1 0 1,1 0 0,-1 0 0,2 8 0,0-12-87,0 1 0,0 0-1,1-1 1,-1 1 0,1-1 0,-1 1-1,1-1 1,0 0 0,-1 0 0,1 0-1,0 0 1,0 0 0,0 0 0,0 0-1,0-1 1,0 1 0,0-1 0,0 1-1,0-1 1,0 0 0,0 1 0,0-1-1,0 0 1,4-1 0,2 1-554,0 0 0,0-1 0,0 1 0,0-2 0,10-2 0,11-12-3947,-3-6-2936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16624,'0'0'1874,"-6"11"256,-3 3-1770,-35 66 3714,41-75-3864,1 1 0,-1 0 1,1 0-1,1 0 0,-1 1 0,1-1 1,0 0-1,1 1 0,-1-1 0,1 0 0,0 1 1,1-1-1,1 7 0,-1-10-217,0-1 1,0 0-1,0 0 0,1 0 1,-1 0-1,0 0 0,1 0 1,0 0-1,0 0 0,-1 0 0,1-1 1,0 1-1,0-1 0,0 1 1,1-1-1,-1 0 0,0 0 0,0 0 1,1 0-1,-1 0 0,1-1 1,-1 1-1,1-1 0,3 1 0,10 1-923,0-1 0,30-1 0,-12-1-1594,-32 1 2544,0 0 1,-1 0-1,1 0 1,0 1-1,-1-1 0,1 0 1,0 1-1,-1-1 1,1 1-1,-1-1 1,1 1-1,-1 0 1,1 0-1,-1 0 1,1 0-1,-1 0 1,0 0-1,1 0 1,-1 0-1,0 0 0,0 1 1,0-1-1,0 0 1,0 1-1,0-1 1,0 1-1,-1-1 1,1 1-1,0-1 1,-1 1-1,1 2 1,-1-2 87,0 0 0,0 0 0,0 0 0,-1 0 0,1 0 0,-1 0 0,1 0 1,-1 0-1,1 0 0,-1 0 0,0 0 0,0 0 0,0 0 0,0-1 0,-1 1 0,1 0 1,0-1-1,-1 1 0,1-1 0,-1 1 0,1-1 0,-1 0 0,0 1 0,-2 0 0,-7 4 9,-1 0-1,1-1 1,-1-1-1,0 0 1,0 0-1,-1-1 1,1-1-1,0 0 1,-1-1-1,-18 0 1,30-1-211,-1 0 0,1 0 0,0 0 1,0 0-1,0 0 0,-1-1 0,1 1 0,0 0 1,0-1-1,0 1 0,0-1 0,0 1 1,0-1-1,0 1 0,0-1 0,0 0 0,0 0 1,0 1-1,0-1 0,0 0 0,-1-2 1,2 2-286,-1 0 0,1 0 0,-1 0 0,1 0 0,0 0 0,0-1 0,0 1 0,-1 0 0,1 0 0,0 0 0,0-1 1,1 1-1,-1 0 0,0 0 0,0 0 0,1-1 0,-1 1 0,0 0 0,1 0 0,-1 0 0,1 0 0,0 0 0,1-2 0,13-15-8706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16496,'0'0'9625,"12"0"-8899,-12 0-718,16 0 39,0 0-1,0-2 1,27-5 0,-38 6-90,0 0 1,0-1-1,-1 1 0,1-1 0,-1 0 0,1-1 0,-1 1 0,7-6 1,-9 6 7,-1 1 1,1-1 0,-1 0 0,0 0 0,1 1 0,-1-1-1,0 0 1,0 0 0,0 0 0,0 0 0,0 0 0,-1-1-1,1 1 1,0 0 0,-1 0 0,0 0 0,0-1 0,1 1 0,-1 0-1,-1-4 1,1 6 24,0-1-1,-1 0 1,1 0-1,-1 1 1,1-1-1,-1 0 1,1 1-1,-1-1 1,1 0-1,-1 1 1,1-1-1,-1 1 1,0-1 0,1 1-1,-1-1 1,0 1-1,0 0 1,1-1-1,-1 1 1,0 0-1,0-1 1,0 1-1,1 0 1,-1 0-1,0 0 1,0 0-1,0 0 1,1 0-1,-1 0 1,0 0-1,0 0 1,0 0-1,0 0 1,0 1 0,-31 7-152,27-6 190,1 1 0,0 0 1,0 0-1,0 0 0,0 0 0,0 1 1,1-1-1,-1 1 0,1 0 0,0 0 1,0 0-1,1 0 0,-1 1 1,1-1-1,0 1 0,0 0 0,0-1 1,1 1-1,0 0 0,0 0 0,0 0 1,0 0-1,1 0 0,0 0 1,0 0-1,1 6 0,0-9-10,0 0-1,1 0 1,-1 0-1,1 0 1,-1 0-1,1-1 1,0 1-1,0-1 1,-1 1 0,1-1-1,0 0 1,0 0-1,1 1 1,-1-2-1,0 1 1,0 0-1,0 0 1,1-1-1,-1 1 1,0-1 0,1 0-1,-1 1 1,0-1-1,5-1 1,64-1 14,-65 2-38,12-3-232,0-1 1,-1-1 0,1-1 0,-1 0-1,0-2 1,0 1 0,18-13 0,6-2 517,-66 70 2934,22-44-3079,0 1 0,1-1-1,-1 1 1,1 0 0,0 0 0,1 0 0,-1 0 0,1 0 0,0 0 0,-1 8 0,3-13-192,-1 1 0,1 0 1,-1-1-1,1 1 1,-1-1-1,1 1 0,-1-1 1,1 1-1,0-1 0,-1 1 1,1-1-1,0 0 0,-1 1 1,1-1-1,0 0 0,0 1 1,-1-1-1,1 0 0,0 0 1,0 0-1,-1 0 1,1 0-1,0 0 0,0 0 1,0 0-1,-1 0 0,1 0 1,0 0-1,0 0 0,-1 0 1,2-1-1,29-6-7013,-7-8-4509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13997,'0'0'6897,"-9"-4"-5226,-1 0-1396,0 1 0,0 0 0,0 0 0,-1 1 0,-12-1 0,20 3-258,0-1 0,0 1 0,0 0 0,1 0 0,-1 0 0,0 0 0,0 0 0,0 1 0,1-1 0,-1 1 1,0 0-1,1 0 0,-1 0 0,0 0 0,1 0 0,-1 1 0,1-1 0,0 1 0,-1-1 0,1 1 1,0 0-1,0 0 0,0 0 0,0 0 0,1 0 0,-1 1 0,0-1 0,1 0 0,-3 6 0,5-8-82,-1 1 0,0 0 0,0-1 0,1 1 0,-1-1 0,0 1 0,1 0 0,-1-1 0,1 1 0,-1-1 0,1 1-1,-1-1 1,1 1 0,-1-1 0,1 0 0,-1 1 0,1-1 0,-1 0 0,1 1 0,0-1 0,-1 0 0,1 0 0,0 1 0,-1-1-1,1 0 1,0 0 0,-1 0 0,1 0 0,1 0 0,30 6-1070,-22-5 539,0 1 80,69 17-2474,-75-17 3005,1-1-1,0 1 1,-1 0 0,1 0 0,-1 0 0,1 1-1,-1 0 1,0-1 0,0 2 0,0-1-1,-1 0 1,1 1 0,3 4 0,-7-7 118,1 0 0,-1 0 1,1 0-1,-1 0 0,0 0 1,1 0-1,-1 0 0,0 0 1,0 0-1,0 0 0,0 1 1,0-1-1,0 0 0,0 0 0,0 0 1,0 0-1,-1 0 0,1 0 1,0 0-1,-1 0 0,1 0 1,-1 0-1,1 0 0,-1 0 1,1 0-1,-1 0 0,0 0 0,1 0 1,-1-1-1,0 1 0,0 0 1,0 0-1,1-1 0,-1 1 1,0-1-1,0 1 0,0-1 1,0 1-1,0-1 0,0 1 1,0-1-1,0 0 0,-1 0 0,0 1 1,-58 12 1091,53-12-1056,6 0-160,-10 1 6,0 0 0,0-1-1,-1 0 1,1-1 0,0 0 0,-18-3 0,28 2-244,0 1 1,0-1 0,0 0 0,1 0 0,-1 0 0,0 0-1,0 0 1,0 0 0,1 0 0,-1 0 0,1 0-1,-1 0 1,1 0 0,-1 0 0,1 0 0,-1 0 0,1-1-1,0 1 1,0 0 0,0 0 0,-1 0 0,1-1 0,1 1-1,-1 0 1,0 0 0,0-1 0,0 1 0,0 0 0,1 0-1,0-2 1,8-14-7059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80 14253,'0'0'7533,"-9"-7"-6866,4 2-596,3 3-66,0 0 0,0 0 0,0 0 0,-1 0 0,1 0 0,0 0 0,-1 1 0,1-1 0,-1 1 0,1-1 0,-1 1 1,0 0-1,1 0 0,-1 0 0,0 1 0,0-1 0,0 1 0,0-1 0,0 1 0,0 0 0,0 0 0,0 0 0,-5 2 0,1 1 52,0 0 0,1 1 0,-1 0 0,1 0 0,0 1 0,0-1 0,0 1 0,-10 12 0,13-13 94,0-1 1,0 1-1,0 0 1,1 1-1,-1-1 1,1 0-1,0 1 1,0-1-1,1 1 1,-1 0-1,1 0 1,0-1-1,0 1 1,1 0-1,-1 5 1,1-9-138,0 0 1,0 0 0,1 0 0,-1 0 0,0 0 0,1 0 0,-1 0 0,0 0 0,1 0 0,-1 0 0,1 0 0,-1 0 0,1 0 0,0-1 0,-1 1 0,1 0 0,0 0-1,0-1 1,-1 1 0,1-1 0,0 1 0,0 0 0,0-1 0,1 1 0,31 5 214,-24-7-184,1 1 0,-1-1 0,1-1 0,17-5 0,-15 2-110,-1 0 1,0-1-1,0 0 0,-1-1 1,1 0-1,-1-1 1,15-15-1,-21 19 30,0 0-1,0 0 1,-1 0 0,1-1 0,-1 1-1,0-1 1,0 0 0,0 0-1,-1 0 1,0 0 0,0-1 0,0 1-1,-1 0 1,0-1 0,0 0 0,0 1-1,0-1 1,-1 1 0,0-9-1,0 14 16,0-1-1,-1 1 0,1-1 0,0 1 0,0-1 0,0 1 0,0 0 0,0-1 0,-1 1 0,1-1 0,0 1 1,0 0-1,-1-1 0,1 1 0,0-1 0,-1 1 0,1 0 0,0 0 0,-1-1 0,1 1 0,0 0 0,-1-1 1,1 1-1,-1 0 0,1 0 0,0 0 0,-1 0 0,1-1 0,-1 1 0,1 0 0,-1 0 0,1 0 0,-1 0 1,1 0-1,-1 0 0,1 0 0,-1 0 0,1 0 0,0 0 0,-1 1 0,1-1 0,-1 0 0,1 0 0,-1 0 0,1 0 1,-1 1-1,1-1 0,0 0 0,-1 0 0,1 1 0,0-1 0,-1 1 0,-1 0-110,1 0-1,0 0 0,-1 0 1,1 0-1,0 0 1,0 0-1,0 0 0,0 1 1,0-1-1,0 1 1,0-1-1,0 0 1,0 1-1,1-1 0,-1 3 1,0-3-91,1-1-1,0 1 1,-1 0 0,1 0 0,0 0 0,0 0-1,0 0 1,0 0 0,0 0 0,0 0-1,0 0 1,0 0 0,0 0 0,0 0 0,0 0-1,1 0 1,-1 0 0,0 0 0,1 0 0,-1 0-1,1-1 1,-1 1 0,1 0 0,-1 0 0,1 0-1,0-1 1,-1 1 0,1 0 0,0-1-1,-1 1 1,1 0 0,0-1 0,0 1 0,0-1-1,0 1 1,-1-1 0,1 0 0,0 1 0,1-1-1,16 2-5014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11275,'0'0'7345,"-2"8"-6298,0-1-931,-21 79 2089,21-78-2062,1-1 0,0 1 0,0 0 1,0 0-1,1-1 0,1 1 1,-1 0-1,2 0 0,-1-1 0,3 11 1,-3-16-131,0 0-1,1 0 1,-1-1 0,1 1 0,-1 0 0,1 0 0,-1-1 0,1 1 0,0-1 0,0 1 0,0-1-1,0 0 1,0 0 0,0 1 0,0-2 0,0 1 0,0 0 0,0 0 0,1-1 0,-1 1-1,0-1 1,1 1 0,-1-1 0,0 0 0,1 0 0,-1 0 0,0-1 0,0 1 0,1 0 0,-1-1-1,4-1 1,1 1-80,1-2 1,0 1-1,-1-1 0,1 0 0,-1-1 0,0 1 0,12-9 0,-7 2-158,0-1-1,-1 0 1,-1 0 0,19-25 0,-25 29 249,1 1 1,-2-1-1,1 0 1,-1 0-1,0-1 0,0 1 1,0-1-1,-1 1 1,-1-1-1,1 0 1,-1-11-1,0 19-9,-1 0 0,0 0 0,0 0 1,0-1-1,0 1 0,0 0 0,0 0 0,0 0 0,0 0 0,0 0 0,0 0 1,0-1-1,0 1 0,0 0 0,0 0 0,0 0 0,0 0 0,0 0 0,0 0 1,0 0-1,0-1 0,0 1 0,-1 0 0,1 0 0,0 0 0,0 0 0,0 0 0,0 0 1,0 0-1,0-1 0,0 1 0,0 0 0,0 0 0,0 0 0,-1 0 0,1 0 1,0 0-1,0 0 0,0 0 0,0 0 0,0 0 0,0 0 0,-1 0 0,1 0 1,0 0-1,0 0 0,0 0 0,0 0 0,0 0 0,0 0 0,-1 0 0,1 0 1,0 0-1,0 0 0,0 0 0,0 0 0,0 0 0,0 0 0,0 0 0,-1 0 1,-8 9 347,-6 12-192,11-14-28,1 0-1,0 1 0,1-1 0,0 1 1,0-1-1,1 1 0,-1 0 0,2 0 0,-1 0 1,1 0-1,0 0 0,3 14 0,-2-18-237,0-1 0,0 1 0,0-1 0,0 1 0,1-1 0,-1 0 0,1 0 0,0 0 0,0 0 0,0 0 0,1 0 0,4 4 0,-4-5-519,0 0 0,0 0-1,0 0 1,0 0 0,0-1 0,1 1-1,-1-1 1,1 0 0,-1 0 0,1 0-1,-1-1 1,1 1 0,0-1 0,5 0-1,2 0-11743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6534,'0'0'14670,"-8"54"-14670,8-41-320,8 0-1506,1 0-1089,2-2-1024,-2-4-354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10122,'0'0'4003,"-12"61"-2337,10-42-257,2 2-704,0-2-545,0-2-192,7-4-3459,0-3-3972</inkml:trace>
  <inkml:trace contextRef="#ctx0" brushRef="#br0" timeOffset="1">40 324 14638,'0'0'3043,"-30"54"-1378,28-39-768,2-5-577,0-2-288,0-4-1153,7-4-1889,7 0-1379,-2 0-1280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7303,'0'0'16810,"10"-7"-15715,35-23-179,75-54 27,-108 74-870,0-1-1,-1 0 1,0 0-1,0-1 1,-1 0-1,-1-1 1,9-16-1,-10 6 14,-12 12-108,2 12 18,1-1-1,-1 0 1,1 0-1,-1 1 1,0-1-1,1 0 0,-1 1 1,1 0-1,-1-1 1,1 1-1,-1 0 1,1 0-1,-1 0 0,1 0 1,0 0-1,0 0 1,-1 0-1,1 0 1,0 1-1,-1 1 0,-7 8 3,0 0 0,1 0 0,0 1 0,1 0 0,0 0 0,1 1 0,1 0 0,0 0 0,0 0 0,1 1 0,1-1 0,1 1 0,0 0 0,0 0 0,1 26 0,2-36-20,0 0-1,0 0 1,0 0-1,0 0 0,0 0 1,1-1-1,-1 1 1,1 0-1,0-1 0,0 0 1,1 1-1,-1-1 0,5 5 1,12 12-3308,-8-8-1383,-6-6-1667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10826,'0'0'6631,"-29"62"-5190,21-46-672,2-4-193,6-4-320,0-6-224,4-2-1985,1-8-4774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 8104,'0'0'14776,"10"-1"-14386,-2-1-331,-1 1-43,-1-1-1,1 1 0,-1 1 1,1-1-1,0 1 0,-1 0 1,1 0-1,11 3 1,-17-2-6,0 0 0,0 0 1,0 0-1,-1 0 1,1 0-1,0 0 1,-1 0-1,1 0 1,-1 0-1,1 0 1,-1 0-1,1 0 0,-1 1 1,0-1-1,1 0 1,-1 0-1,0 1 1,0-1-1,0 0 1,0 0-1,0 1 1,0-1-1,-1 0 0,1 0 1,0 1-1,0-1 1,-1 0-1,1 0 1,-1 1-1,-15 37 851,-40 21 534,5-5-94,72-56-1365,12-7 23,43-9-985,-70 16 940,1 0 0,-1 0 0,1 1 0,-1 0 0,0 1 0,1-1 0,-1 1 0,0 0 0,9 3 0,-14-3 78,1 0 0,-1 0 0,1 0 1,-1 0-1,1 0 0,-1 1 0,0-1 1,0 0-1,1 1 0,-1-1 0,0 1 1,0-1-1,0 1 0,-1 0 0,1-1 1,0 1-1,-1 0 0,1 0 0,-1-1 1,1 1-1,-1 0 0,0 0 0,0 0 1,0 0-1,0-1 0,0 1 1,0 0-1,0 0 0,-1 0 0,1 0 1,-1 2-1,-1 2 104,1 0 1,-1 1-1,0-1 0,-1 0 1,0 0-1,1-1 0,-7 9 1,0-3 289,0-1 0,0 0 0,-1 0 0,-16 11 0,22-17-264,-1-1 1,-1 1-1,1-1 1,0 0 0,-1-1-1,0 1 1,1-1-1,-1-1 1,0 1-1,0-1 1,0 1 0,-7-1-1,13-1-157,0 0 0,0 0 0,-1 0 0,1 0 0,0 0-1,0 0 1,-1 0 0,1 0 0,0 0 0,0 0 0,-1 0 0,1 0 0,0 0 0,-1 0-1,1 0 1,0 0 0,0 0 0,-1 0 0,1 0 0,0-1 0,0 1 0,0 0 0,-1 0-1,1 0 1,0 0 0,0-1 0,0 1 0,-1 0 0,1 0 0,0 0 0,0-1-1,0 1 1,0 0 0,0 0 0,-1-1 0,1 1 0,0 0 0,0 0 0,0-1 0,0 1-1,0 0 1,0 0 0,0-1 0,0 1 0,9-15-3859,17-10-5761,-1 8 228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13421,'0'0'15566,"-18"26"-18801,22-36-13452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5157,'0'0'12107,"22"47"-18513,-15-42 865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8936,'0'0'3748,"-34"59"-1634,27-43-288,2-3-801,1-1-545,4-4-416,0-4-800,4-4-3172,3 0-2819</inkml:trace>
  <inkml:trace contextRef="#ctx0" brushRef="#br0" timeOffset="1">40 281 14253,'0'0'1890,"-23"61"-352,18-39-65,3-5-736,2-7-449,5-10-224,11-6-1826,2-20-6822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8296,'0'0'15567,"-7"-7"-15599,7 22 0,2 0-961,3 0-1250,6-2-1280,-3-3-2659,0-2-3875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8104,'0'0'7078,"-5"8"-5337,1-3-1403,2-3-248,0 0 0,0 0-1,0 0 1,1 0 0,-1 1 0,1-1 0,0 0 0,-1 1 0,1 0-1,0-1 1,0 1 0,1 0 0,-2 4 0,24-5-1667,9 2-8099,-24 9 6168,-10 6 4424,-16 20 5006,13-30-5291,-13 42 2734,19-49-3505,-1 0 0,1 0 0,0 0-1,-1 1 1,1-1 0,0 0 0,0 0 0,1 1 0,-1-1 0,0 0 0,1 0 0,-1 0 0,2 3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5029,'0'0'5658,"0"-8"-2956,0-3-1652,0-12 192,5 1 3245,-5 22-4427,0 0 0,0 0 0,0 0 0,0-1 1,0 1-1,0 0 0,0 0 0,0 0 0,0 0 0,0 0 0,0-1 0,0 1 0,0 0 0,0 0 0,1 0 0,-1 0 0,0 0 0,0-1 0,0 1 0,0 0 0,0 0 0,0 0 0,0 0 0,0 0 0,0 0 0,0 0 0,1-1 0,-1 1 0,0 0 0,0 0 0,0 0 0,0 0 0,0 0 0,0 0 0,1 0 0,-1 0 0,0 0 0,0 0 0,0 0 0,0 0 0,0 0 0,1 0 0,-1 0 0,0 0 0,0 0 0,0 0 0,0 0 0,0 0 0,1 0 0,-1 0 0,0 0 0,0 0 0,0 0 0,0 0 0,0 0 0,1 0 0,-1 0 0,0 0 0,0 1 0,0-1 0,0 0 0,0 0 0,5 14 858,0 19-582,-7 93 870,2-125-1199,0-1-1,1 0 1,-1 1 0,0-1-1,1 0 1,-1 0 0,0 1-1,0-1 1,1 0 0,-1 0-1,0 1 1,1-1 0,-1 0-1,0 0 1,1 0 0,-1 0-1,1 1 1,-1-1 0,0 0-1,1 0 1,-1 0 0,1 0-1,-1 0 1,0 0 0,1 0-1,-1 0 1,1 0 0,-1 0-1,0 0 1,1 0 0,-1-1-1,1 1 1,-1 0 0,0 0-1,1 0 1,0-1 0,17-5 109,-2-2-75,1-2 0,20-15 0,-24 16-150,0 0 0,1 1 0,0 0 0,22-8 0,-36 15 106,1 1 1,-1 0-1,1 0 0,0-1 0,-1 1 1,1 0-1,-1 0 0,1 0 0,0 0 0,-1 0 1,1 0-1,0 0 0,-1 0 0,1 0 0,-1 0 1,1 0-1,0 0 0,-1 0 0,1 0 0,0 1 1,-1-1-1,1 0 0,-1 0 0,1 1 1,-1-1-1,1 0 0,-1 1 0,1-1 0,-1 1 1,1-1-1,-1 1 0,0-1 0,1 1 0,-1-1 1,1 1-1,-1-1 0,1 2 0,0 30 320,-17 32 182,16-63-535,-1-1 0,1 1 1,0 0-1,-1 0 0,1 0 0,0 0 0,-1 0 0,1-1 0,0 1 0,0 0 0,0 0 0,0 0 0,0 0 0,0 0 1,0 0-1,0 0 0,0 0 0,0-1 0,1 1 0,-1 0 0,0 0 0,1 0 0,-1 0 0,0-1 0,1 1 0,0 1 1,0-2-233,0 0 1,0 0 0,0 0 0,-1 0 0,1-1-1,0 1 1,0 0 0,0-1 0,-1 1 0,1 0 0,0-1-1,0 1 1,-1-1 0,1 1 0,0-1 0,-1 0 0,1 1-1,-1-1 1,1 0 0,-1 1 0,1-1 0,-1 0-1,1 1 1,-1-1 0,1 0 0,-1 0 0,0-1 0,10-17-9246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5445,'0'0'20622,"7"-2"-20446,-6 2-161,29-11 31,-29 11-34,1-1-1,-1 0 1,1 0-1,-1 1 1,0-1-1,0 0 1,1 0-1,-1 0 1,0 0-1,0 0 1,0 0-1,0 0 1,0-1-1,0 1 1,-1 0 0,1-1-1,0 1 1,-1 0-1,1-1 1,-1 1-1,1-1 1,0-1-1,-1 2 187,-4 4-138,1 1 1,0 0-1,0-1 1,0 1-1,1 0 1,-1 1-1,1-1 1,0 0-1,0 1 1,1-1-1,-1 1 1,1-1-1,0 1 1,-1 8-1,28-34-1587,-25 19 740,0 0-1,0 0 0,-1-1 1,1 1-1,0-1 0,-1 1 1,1-1-1,-1 1 1,0-1-1,0-4 0,0-12-9360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7847,'0'0'17179,"5"1"-16047,-1-1-1043,1 0-1,-1 0 1,1-1 0,-1 0-1,1 1 1,-1-2-1,0 1 1,1 0 0,-1-1-1,0 0 1,0 0 0,0 0-1,0 0 1,-1-1-1,1 1 1,0-1 0,-1 0-1,5-5 1,17-16-34,29-35-1,-37 39 16,84-105 64,-105 166 74,-22 49 543,18-66-670,0 0 1,2 0-1,1 0 1,-4 50-1,8-73-132,1 0-1,0 0 0,0 0 0,0 0 1,1 0-1,-1 0 0,0 0 1,0 0-1,0-1 0,1 1 0,-1 0 1,0 0-1,1 0 0,-1 0 1,1 0-1,-1-1 0,1 1 0,-1 0 1,1 0-1,0-1 0,-1 1 0,1 0 1,0-1-1,-1 1 0,1-1 1,0 1-1,0-1 0,0 1 0,0-1 1,-1 1-1,1-1 0,0 0 1,0 0-1,0 1 0,0-1 0,0 0 1,0 0-1,0 0 0,0 0 1,0 0-1,0 0 0,0 0 0,0-1 1,0 1-1,-1 0 0,1 0 1,0-1-1,1 1 0,3-2-1197,0 0-1,0 0 1,0 0 0,-1 0-1,1-1 1,0 1-1,6-6 1,13-17-11611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6983,'0'0'11627,"11"2"-9460,22 2-1286,1-1-1,0-2 1,-1-2-1,60-7 1,-27-2-1793,102-29-1,-144 31 29,0 0-1668,-8 4-5137,-11 4 3242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14670,'0'0'3876,"-27"47"-705,20-27-449,0-3-992,4-3-705,3-5-897,3-6-320,11-3-1922,6-7-1698,-2-11-4612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14510,'0'0'10249,"0"70"-9512,0-32-417,-5 1-127,3-3-161,-1-5 0,1-3-289,2-6-1184,0-5-673,0-8-288,0-6-2403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14318,'0'0'2765,"9"-9"-486,-1 1-1936,0 1 1,0 0-1,0 0 0,1 1 0,0 0 0,1 0 0,-1 1 0,1 0 0,0 1 0,20-6 1,-14 7-106,0 0 0,0 1 1,0 0-1,0 1 1,1 1-1,-1 1 1,19 3-1,-32-4-215,1 1 0,0-1 1,0 1-1,-1 0 0,1 1 0,-1-1 0,1 1 0,-1-1 1,0 1-1,0 0 0,0 0 0,0 1 0,0-1 1,0 1-1,0-1 0,-1 1 0,1 0 0,-1 0 1,0 0-1,0 0 0,0 0 0,0 1 0,0-1 0,-1 0 1,0 1-1,1 0 0,-1-1 0,-1 1 0,1 0 1,0-1-1,-1 1 0,0 0 0,0-1 0,0 1 0,0 0 1,-2 4-1,1-2 125,0 0 0,-1-1 1,0 1-1,0-1 0,0 0 0,-1 1 1,0-1-1,0-1 0,0 1 0,-1 0 1,0-1-1,1 1 0,-2-1 1,1 0-1,0-1 0,-1 1 0,0-1 1,-6 4-1,3-2-83,0 0 0,-1-1 0,0 0 1,0 0-1,0-1 0,0 0 0,-1-1 0,1 0 0,0 0 1,-13 0-1,22-2-173,-1 0 0,1 0-1,-1 0 1,1 0 0,0 0 0,-1-1 0,1 1-1,0 0 1,-1 0 0,1 0 0,0-1 0,-1 1 0,1 0-1,0 0 1,-1-1 0,1 1 0,0 0 0,0 0 0,-1-1-1,1 1 1,0 0 0,0-1 0,0 1 0,-1 0 0,1-1-1,0 1 1,0-1 0,0 1 0,0 0 0,0-1 0,0 1-1,0 0 1,0-1 0,0 1 0,0-1 0,0 1-1,0 0 1,0-1 0,0 1 0,0-1 0,0 1 0,0 0-1,1-1 1,-1 1 0,0 0 0,0-1 0,0 1 0,1-1-1,10-18-6911,6 6-1223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12876,'0'0'11771,"8"-1"-10164,2 0-1451,-1-2 0,0 1 0,0-1 0,-1-1 0,1 0 0,0 0 0,-1 0 0,11-9 0,-14 10-124,-1 0 0,0 0 0,-1 0 0,1-1 0,0 1 0,-1-1 0,0 0 0,0 0 0,0 0 0,0 0 0,-1 0 0,0-1 0,1 1 0,-2-1 1,1 0-1,0 0 0,-1 1 0,0-1 0,1-8 0,-3 12-23,1 1 1,0 0 0,0-1-1,-1 1 1,1-1 0,0 1-1,-1-1 1,1 1-1,-1 0 1,1-1 0,0 1-1,-1 0 1,1 0 0,-1-1-1,1 1 1,-1 0 0,1 0-1,-1 0 1,1-1-1,-1 1 1,1 0 0,-1 0-1,1 0 1,-1 0 0,1 0-1,-1 0 1,0 0 0,1 0-1,-1 0 1,1 0-1,-1 0 1,1 1 0,-1-1-1,1 0 1,-1 0 0,1 0-1,-1 1 1,1-1 0,-1 1-1,-22 8-26,14-1 31,0-1-1,1 2 1,0-1 0,-12 18-1,17-22 27,0 1-1,1-1 0,-1 1 1,1 0-1,0-1 1,0 1-1,1 0 0,0 0 1,0 0-1,0 0 0,0 0 1,1 0-1,-1 7 0,2-11-34,0 0 0,0 0 0,0 0 1,1 0-1,-1 0 0,0 0 0,0 0 0,0 0 0,1-1 0,-1 1 0,0 0 0,1-1 0,-1 1 0,1-1 0,-1 0 0,0 1 0,1-1 0,-1 0 0,1 0 0,-1 0 0,1 0 0,-1 0 0,1 0 0,1-1 0,41-2 3,-30 0-108,-1 0-1,1-2 1,-1 1 0,-1-2-1,1 0 1,-1 0 0,0-1-1,19-14 1,-18 12 362,-11 4-87,1 1 0,-1-1 0,0 0-1,0 0 1,0 0 0,-1 0 0,0 0 0,0 0-1,0 0 1,-1 0 0,1-10 0,-1 9-20,0 5-165,0 0 0,0 0 0,0 0-1,0 0 1,0 0 0,0 0 0,1 0 0,-1 0 0,0 0 0,0 0 0,1 0-1,-1 0 1,1 0 0,-1 0 0,1 0 0,-1 0 0,1 0 0,0 1 0,-1-1-1,1 0 1,1 0 0,22-1-1762,-19 2 1418,38 5-4089,7 0-5576,-25-4 250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13933,'0'0'12924,"-11"-3"-12363,6 1-529,-1 0 1,1 1-1,-1 0 0,0 0 1,0 1-1,0-1 0,1 1 1,-10 1-1,12 0-31,0-1 1,0 1-1,1 0 0,-1 0 1,0 0-1,1 0 1,-1 0-1,1 1 0,-1-1 1,1 1-1,0 0 1,0 0-1,-1-1 0,1 1 1,0 1-1,1-1 1,-1 0-1,0 0 0,1 1 1,-1-1-1,1 1 0,0-1 1,0 1-1,-2 5 1,3-7-5,0-1 1,-1 1 0,1 0 0,0 0-1,0 0 1,0 0 0,0-1 0,0 1-1,0 0 1,0 0 0,0 0 0,0 0 0,0 0-1,0 0 1,1-1 0,-1 1 0,0 0-1,0 0 1,1 0 0,-1-1 0,1 1-1,-1 0 1,1-1 0,-1 1 0,1 0-1,-1-1 1,2 2 0,26 9-743,49-7-1495,-56-4 1503,-16 0 672,29 6-552,-33-6 657,0 1-1,-1-1 1,1 0-1,0 1 0,0-1 1,-1 1-1,1-1 0,-1 1 1,1 0-1,0-1 1,-1 1-1,1 0 0,-1-1 1,0 1-1,1 0 0,-1-1 1,0 1-1,1 0 0,-1 0 1,0-1-1,0 1 1,1 0-1,-1 0 0,0 0 1,0 0-1,0-1 0,0 1 1,0 0-1,0 0 1,0 0-1,-1-1 0,1 1 1,0 0-1,0 0 0,-1 0 1,1-1-1,0 1 0,-1 1 1,-1 1 157,-1 0 0,1 0 0,-1 0 0,1-1 0,-1 1 0,0-1 1,0 1-1,0-1 0,-1 0 0,1 0 0,0 0 0,-1-1 0,-4 3 0,-50 17 1229,51-19-1378,3-1-60,1 1 1,-1-1-1,0 0 1,1 0-1,-1-1 1,0 1-1,0-1 1,0 1-1,0-1 0,1 0 1,-6-1-1,9 0-95,0 1 0,-1 0 0,1 0 0,0-1-1,0 1 1,0 0 0,0-1 0,0 1 0,0 0-1,0-1 1,0 1 0,0 0 0,-1-1 0,1 1-1,1 0 1,-1-1 0,0 1 0,0 0 0,0-1 0,0 1-1,0 0 1,0-1 0,0 1 0,0 0 0,0-1-1,1 1 1,-1 0 0,0-1 0,0 1 0,0 0-1,1 0 1,-1-1 0,0 1 0,0 0 0,1 0-1,-1 0 1,0-1 0,1 1 0,-1 0 0,0 0-1,1-1 1,13-10-2255,-13 11 1988,20-16-4191,6-1-1809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11211,'0'0'9796,"-8"8"-7496,5-4-2146,-41 45 2490,41-44-2412,0-1 1,0 1-1,0 0 0,1-1 0,0 1 0,0 0 0,0 1 1,0-1-1,1 0 0,0 0 0,-1 11 0,3-14-228,-1-1-1,1 0 1,0 1-1,-1-1 1,1 0-1,0 0 1,0 0-1,0 1 0,0-1 1,0 0-1,0 0 1,1 0-1,-1-1 1,0 1-1,0 0 1,1 0-1,-1-1 0,0 1 1,1-1-1,-1 1 1,1-1-1,-1 1 1,1-1-1,-1 0 1,1 0-1,-1 0 1,1 0-1,-1 0 0,1 0 1,-1 0-1,3-1 1,54-3-189,-44 1-307,1-1 0,27-12 1,-31 11 390,1 1 1,-1 0-1,0 1 1,1 0-1,0 0 1,17 0 0,-21 20 1985,-8-15-1815,1 1 0,-1-1 0,1 0 0,-1 0 0,1 0 0,0 0 0,0 1 0,0-1-1,0 0 1,0 0 0,0-1 0,0 1 0,1 0 0,-1 0 0,1-1 0,-1 1 0,5 2 0,1-2-77,1-1 0,-1 0 0,1-1 0,0 0 0,-1 0 0,1-1 0,-1 0 0,1 0 0,-1-1 0,14-4 0,-12 3-812,1 1 0,1 0 0,-1 0 0,0 1 0,17 0-1,-19 1-4214,3 0-5178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5862,'0'0'-417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 6470,'0'0'9609,"0"-1"-9581,0 1-1,0-1 0,0 1 0,0-1 1,0 1-1,0-1 0,0 1 1,1-1-1,-1 1 0,0 0 1,0-1-1,1 1 0,-1-1 1,0 1-1,1 0 0,-1-1 1,0 1-1,1 0 0,-1-1 1,0 1-1,1 0 0,-1-1 1,1 1-1,-1 0 0,1 0 1,-1 0-1,1-1 0,-1 1 0,0 0 1,1 0-1,-1 0 0,1 0 1,0 0-1,20-5 59,0 0 0,0 2 1,1 0-1,-1 2 0,1 0 0,22 3 0,-8-2-48,30 0-81,115 14 0,-189-14 77,1 0-1,-1 1 0,0-1 1,1 1-1,-10 3 0,-16 1 72,-393 34-73,734-60 58,-128 21-1168,-543-14 1404,354 16-724,9-2 282,0 0 0,1 0 0,-1 0 0,0 0 0,0 0 0,0 0 0,0 0 0,0 0 0,0 0 0,0 0 0,0 0 0,1 0 0,-1 0 0,0 0 0,0 0 0,0 0 0,0 0 0,0 0 0,0 0 0,0 0 0,0 0 0,1 0 1,-1 0-1,0 0 0,0 1 0,0-1 0,0 0 0,0 0 0,0 0 0,0 0 0,0 0 0,0 0 0,0 0 0,0 0 0,0 0 0,0 0 0,0 1 0,0-1 0,0 0 0,1 0 0,-1 0 0,0 0 0,0 0 0,0 0 0,0 0 0,0 0 0,0 1 0,0-1 1,0 0-1,-1 0 0,1 0 0,0 0 0,0 0 0,0 0 0,0 0 0,15 1-5618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10922,'0'0'7095,"0"10"-5739,-4 90 1752,-5 84 142,8-175-3189,0 28 423,2-36-469,-1 0 1,1 0-1,-1-1 1,1 1 0,-1 0-1,1 0 1,-1-1-1,1 1 1,0 0-1,-1-1 1,1 1 0,0-1-1,0 1 1,0-1-1,-1 1 1,1-1 0,0 1-1,0-1 1,0 0-1,0 0 1,0 1 0,0-1-1,-1 0 1,1 0-1,0 0 1,0 0 0,0 0-1,0 0 1,0 0-1,0 0 1,0 0 0,0-1-1,0 1 1,0 0-1,-1-1 1,1 1 0,1-1-1,6-2 44,0-1 1,0 0-1,0 0 0,-1 0 1,1-1-1,-1 0 0,0-1 0,-1 0 1,11-11-1,-11 10-53,1 1 0,0-1 0,0 2 0,0-1-1,0 1 1,1 0 0,0 0 0,15-6 0,-22 12-15,0-1 1,0 1-1,-1-1 1,1 1-1,0 0 0,-1 0 1,1-1-1,-1 1 1,1 0-1,-1 0 0,1 0 1,-1-1-1,0 1 1,1 0-1,-1 0 0,0 0 1,0 0-1,1 0 1,-1 0-1,0 0 0,0 0 1,0 0-1,0 0 1,0-1-1,0 1 0,-1 0 1,1 0-1,-1 2 1,-2 33 60,1-23-149,-5 42-3784,7-54 3733,0-1 0,0 0-1,0 1 1,1-1 0,-1 0-1,0 1 1,0-1 0,0 0-1,1 0 1,-1 1 0,0-1-1,1 0 1,-1 1 0,0-1-1,1 0 1,-1 0 0,0 0-1,1 1 1,-1-1 0,0 0-1,1 0 1,-1 0 0,1 0-1,-1 0 1,0 0-1,1 0 1,-1 0 0,1 0-1,-1 0 1,0 0 0,1 0-1,-1 0 1,1 0 0,-1 0-1,0 0 1,1 0 0,-1-1-1,0 1 1,1 0 0,18-7-5236,0-8-3179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94 192 14638,'0'0'2803,"-9"6"-487,6-4-2069,-44 27 1367,45-27-1500,-1 0 0,0-1 0,1 1 0,-1 0 1,1 1-1,0-1 0,0 0 0,0 1 0,0-1 0,0 1 0,0 0 1,1-1-1,-1 1 0,1 0 0,0 0 0,-1 5 0,30-7 84,-20-4-242,0 0 0,0 0-1,0 0 1,0-1 0,0 0 0,-1-1 0,0 1 0,0-2 0,0 1-1,-1-1 1,1 0 0,-1 0 0,-1-1 0,7-8 0,-17 29 249,0-1 1,1 2-1,-2 16 1,5-29-174,0 0-1,1 0 1,-1-1-1,1 1 1,-1 0 0,1 0-1,0 0 1,0 0 0,0 0-1,0 0 1,0 0 0,0 0-1,1 0 1,-1 0-1,1 0 1,-1 0 0,1 0-1,0-1 1,-1 1 0,1 0-1,0 0 1,0-1-1,1 1 1,-1 0 0,0-1-1,0 0 1,1 1 0,-1-1-1,1 0 1,-1 1 0,1-1-1,0 0 1,-1 0-1,1 0 1,0 0 0,0-1-1,0 1 1,-1 0 0,1-1-1,0 1 1,0-1 0,0 0-1,0 0 1,0 0-1,3 0 1,2 0 12,0-1 1,0 0-1,0 0 0,0 0 0,0-1 0,0 0 1,-1-1-1,1 1 0,-1-2 0,1 1 1,10-8-1,-7 3-43,-1 0 0,-1-1 0,1 0 0,-2-1 0,1 0 0,-1 0 0,-1 0 0,0-1 0,0 0 0,-1 0 0,6-18 0,-5 7-43,0 1 0,-1-2 0,-2 1 0,0 0 0,0-33 0,-4 61 33,0-1 0,0 1 1,-1-1-1,0 1 0,0-1 1,0 0-1,0 1 0,-4 4 0,-9 21 34,10-13 7,0 0 0,1 0 0,1 1 0,1-1-1,0 1 1,1 22 0,2-34-22,-1 0-1,1 0 1,0-1-1,1 1 0,-1 0 1,1-1-1,1 1 1,-1-1-1,1 0 1,0 0-1,1 0 1,-1 0-1,1 0 1,1-1-1,-1 0 1,1 0-1,-1 0 1,1 0-1,1-1 1,7 6-1,1-6-246,-12-14-329,-14-18-702,3 15 800,-1 2 0,-1-1 0,0 2 0,-24-20 0,21 20 794,0-2 0,1 0 0,-13-16 0,25 28-281,1 0 0,0-1 1,0 1-1,0 0 0,-1 0 0,1 0 0,0-1 1,0 1-1,0 0 0,0-1 0,-1 1 0,1 0 1,0 0-1,0-1 0,0 1 0,0 0 0,0-1 1,0 1-1,0 0 0,0 0 0,0-1 0,0 1 1,0 0-1,0-1 0,0 1 0,0 0 0,0-1 1,0 1-1,0 0 0,1 0 0,-1-1 0,0 1 1,0 0-1,0-1 0,1 1 0,12-5 637,28 5-576,-31 0 9,31 1-218,38-2-547,-25-7-4848,-11-4-5568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4965,'0'0'19437,"-9"11"-18882,-227 249-117,233-256-695,-9 6-1066,1-7-3824,7-3-581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 9673,'-1'-1'320,"1"0"0,0 0 1,0 0-1,0 0 0,-1 0 0,1 0 0,0 0 0,0 0 0,0 0 0,1 0 1,-1 0-1,0 0 0,0 0 0,0 0 0,1 0 0,-1 0 0,1 0 0,-1 0 1,1 0-1,-1 1 0,1-1 0,-1 0 0,1 0 0,0 0 0,-1 1 0,3-2 1,-1 0 8,1 0 1,0 1-1,0-1 0,0 1 1,-1 0-1,2 0 1,-1 0-1,6-1 1,2 0 126,1 1 1,-1 0-1,1 1 0,12 2 1,-23-2-419,1 0 0,-1 0 0,0 0 1,0 0-1,0 1 0,0-1 0,0 0 1,0 1-1,0-1 0,0 1 0,0-1 1,0 1-1,0-1 0,0 1 0,0 0 1,0-1-1,0 1 0,-1 0 0,1 0 1,0 0-1,0 0 0,-1 0 0,1 0 0,-1 0 1,1 0-1,-1 0 0,1 0 0,-1 0 1,0 0-1,1 0 0,-1 0 0,0 0 1,0 0-1,0 0 0,0 1 0,0-1 1,0 0-1,0 0 0,0 0 0,0 0 1,-1 0-1,1 0 0,0 0 0,-1 0 1,1 0-1,-1 0 0,0 1 0,-1 3 23,0 0-1,0 0 1,0-1-1,-1 0 0,0 1 1,0-1-1,0 0 0,0 0 1,-5 3-1,7-7-70,1 1-1,-1-1 0,0 1 1,0-1-1,0 1 0,1-1 0,-1 1 1,0 0-1,1-1 0,-1 1 1,0 0-1,1 0 0,-1-1 1,1 1-1,0 0 0,-1 0 1,1 0-1,-1 0 0,1-1 1,0 1-1,0 0 0,-1 0 1,1 0-1,0 1 0,17 11-796,-5-6 787,-1-1-32,51 36-650,-59-39 673,0-1 0,-1 0 1,1 1-1,0-1 0,-1 1 1,0 0-1,0 0 0,0 0 1,0 0-1,0 0 0,-1 1 0,1-1 1,-1 0-1,0 1 0,0-1 1,0 1-1,1 4 0,-3-5 131,0-1-1,0 1 0,0 0 1,0-1-1,-1 1 1,1-1-1,-1 1 0,1-1 1,-1 0-1,0 0 0,0 0 1,0 0-1,0 0 1,0 0-1,0 0 0,-1-1 1,1 1-1,-1-1 0,1 1 1,-1-1-1,1 0 1,-6 1-1,-4 3 580,1-1 0,-1 0 0,-24 3 0,36-7-667,-52 2 1591,51-1-1635,-1-1-1,1 0 1,0 0-1,-1 0 1,1 0-1,-1 0 1,1 0 0,0-1-1,-1 1 1,1 0-1,0-1 1,-1 1-1,1-1 1,0 1-1,0-1 1,-1 0-1,1 0 1,0 1-1,0-1 1,0 0-1,0 0 1,0 0-1,0 0 1,0 0-1,0 0 1,1 0 0,-1-1-1,0 1 1,1 0-1,-1 0 1,1-1-1,-2-1 1,5 1-499,-1 1 0,1-1 0,0 1 0,-1-1 0,1 1 0,0 0 0,0 0 0,-1 1 0,1-1 0,0 0 0,0 1 0,0 0 0,6 0 0,0-1-1114,19-6-2814,0-3-1608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17328,'0'0'2061,"-10"-1"90,5 0-2055,1 1 0,0 0 0,-1 0 0,1 0 0,-1 0-1,1 1 1,0 0 0,-1 0 0,1 0 0,0 0 0,0 0 0,-1 1-1,1 0 1,1 0 0,-1 0 0,0 1 0,0-1 0,1 1 0,-1 0-1,1 0 1,-5 6 0,-1 1 189,1 1 0,0 0 0,1 1 0,-8 15 0,13-22-234,0 0 1,0 1-1,0-1 1,1 0-1,-1 1 1,2-1-1,-1 1 1,0-1-1,1 1 1,0-1-1,0 1 1,1-1 0,1 8-1,-1-11-34,0 0-1,1 0 1,-1 0 0,0 0-1,1 0 1,0-1 0,-1 1-1,1 0 1,0-1 0,0 0 0,0 1-1,0-1 1,0 0 0,0 0-1,0 0 1,0 0 0,0 0-1,1-1 1,-1 1 0,0-1-1,1 1 1,-1-1 0,0 0-1,1 0 1,4 0 0,-2 0 7,0 0 0,-1 0 1,1 0-1,0-1 1,0 0-1,0 1 0,0-2 1,0 1-1,-1-1 0,1 1 1,6-5-1,-9 5-39,0-1 0,0 1 0,0-1-1,0 0 1,0 1 0,-1-1 0,1 0 0,-1 0 0,1 0 0,-1 0-1,0-1 1,0 1 0,0 0 0,0-1 0,0 1 0,0 0-1,-1-1 1,1 1 0,-1-1 0,0 1 0,1-1 0,-1 1 0,0-1-1,-1 1 1,1-1 0,0 1 0,-1-1 0,1 1 0,-1-1-1,0 1 1,0 0 0,0-1 0,0 1 0,0 0 0,0 0 0,-1 0-1,1 0 1,-1 0 0,0 0 0,1 0 0,-1 0 0,0 0-1,0 1 1,0-1 0,0 1 0,0 0 0,0-1 0,-1 1 0,1 0-1,0 0 1,-1 1 0,1-1 0,-1 0 0,1 1 0,-1-1-1,1 1 1,-1 0 0,1 0 0,-1 0 0,1 0 0,-5 1 0,6-1-186,0 1 0,0-1 1,1 0-1,-1 0 1,0 0-1,0 1 1,1-1-1,-1 0 1,0 1-1,1-1 1,-1 1-1,1-1 1,-1 1-1,0-1 1,1 1-1,-1-1 1,1 1-1,-1 0 0,1-1 1,0 1-1,-1 0 1,1-1-1,-1 1 1,1 0-1,0-1 1,0 1-1,0 0 1,-1 0-1,1-1 1,0 1-1,0 0 1,0 0-1,0-1 0,0 1 1,0 0-1,0 0 1,0 0-1,1 0 1,2 8-6254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15310,'0'0'9001,"-3"11"-7971,-60 121 454,62-130-1458,1-1 0,-1 1 0,0 0 0,0 0 0,1 0 0,-1 0 0,1 0 0,0 0 0,-1 0 0,1 0 0,0 0 0,0 0 0,0 0 0,0 0 0,1 0 0,-1 0 0,1 3 0,0-4-13,0 0 0,0 0-1,-1 0 1,1 0 0,0 0 0,0-1 0,0 1 0,0 0 0,0 0 0,0-1 0,0 1-1,0-1 1,0 1 0,0-1 0,1 1 0,-1-1 0,0 0 0,0 1 0,0-1-1,1 0 1,0 0 0,6 0-53,0 0 1,0-1-1,-1 0 0,1 0 0,0-1 0,-1 0 1,11-4-1,-1 0-1261,-1-2 1,27-14-1,-36 17 339,0 0 0,0 0-1,-1 0 1,0-1 0,1 0-1,-2 0 1,9-11-1,-14 16 1054,-13 40 3630,7-27-3034,1 0 0,0 0-1,1 1 1,1-1 0,0 1-1,0 0 1,1 0 0,1 0-1,0 0 1,2 19 0,-1-31-723,0 0 0,1-1 1,-1 1-1,0 0 0,1 0 0,-1 0 0,0 0 1,1-1-1,-1 1 0,1 0 0,-1 0 0,1-1 1,0 1-1,-1 0 0,1-1 0,-1 1 0,1-1 1,0 1-1,0-1 0,-1 1 0,1-1 0,0 1 1,0-1-1,0 0 0,-1 0 0,1 1 0,0-1 1,0 0-1,1 0 0,17 0-4191,1-5-4555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26 9001,'-12'-5'5676,"16"-2"-1327,18-4-1915,-14 10-2150,1 0-1,-1 1 1,0-1-1,1 1 1,14 3-1,-21-3-274,0 0-1,0 1 0,-1-1 0,1 1 1,0-1-1,-1 1 0,1 0 1,0-1-1,-1 1 0,1 0 1,-1 0-1,0 0 0,1 1 1,-1-1-1,0 0 0,1 0 1,-1 1-1,0-1 0,0 1 0,0-1 1,0 1-1,-1-1 0,1 1 1,0 0-1,-1-1 0,1 1 1,-1 0-1,1-1 0,-1 1 1,0 0-1,0 0 0,0 3 1,0 0 78,0 0 0,-1 1 0,0-1 1,0 0-1,0 1 0,0-1 0,-1 0 1,0 0-1,0 0 0,-1 0 0,1 0 0,-6 6 1,-1 0 377,1-1 0,-2-1 0,-19 17 0,104-7-945,-72-18 464,1 0-1,-1 1 1,0 0 0,0-1 0,0 1-1,0 0 1,0 1 0,0-1 0,-1 0 0,1 1-1,-1-1 1,0 1 0,1 0 0,-1 0-1,0 0 1,-1 0 0,1 0 0,-1 0-1,3 6 1,-4-6 38,1-1-1,-1 0 1,0 0-1,0 0 1,0 1-1,0-1 1,0 0-1,0 0 1,0 1-1,-1-1 1,0 0-1,1 0 1,-1 0-1,0 0 1,0 0-1,0 0 1,0 0-1,0 0 1,0 0-1,-1 0 1,1 0-1,-1-1 0,1 1 1,-1 0-1,1-1 1,-1 0-1,0 1 1,0-1-1,0 0 1,0 0-1,-3 2 1,-6 1 324,-1 1 1,1-2-1,-1 1 1,1-1-1,-1-1 1,0 0-1,0-1 1,0 0-1,-1-1 1,-14-2 0,26 2-355,0 0 1,0 0 0,1 1-1,-1-1 1,0 0 0,0-1-1,0 1 1,1 0 0,-1 0-1,0 0 1,0 0 0,1-1-1,-1 1 1,0 0 0,0-1-1,1 1 1,-1-1 0,0 1-1,1 0 1,-1-1 0,0 1-1,1-1 1,-1 0 0,1 1-1,-1-1 1,1 0 0,-1 1-1,1-1 1,0 0 0,-1 1-1,1-1 1,0 0 0,-1 0-1,1 1 1,0-2 0,0 0-175,1 1 1,-1 0 0,1 0 0,-1 0 0,1 0-1,-1 0 1,1 0 0,0 0 0,-1 0 0,1 1-1,0-1 1,0 0 0,0 0 0,0 0-1,0 1 1,0-1 0,0 1 0,0-1 0,0 0-1,0 1 1,0 0 0,0-1 0,0 1 0,0 0-1,3-1 1,38-9-7383,-19 4 581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43 4292,'0'0'16464,"3"-7"-14372,8-23-421,-12 24-351,-6 9-973,-7 8-215,4 1 9,0 1 0,1 0 0,1 1 0,0-1 0,1 1 0,0 1 0,1-1 0,1 1 0,0 1 0,1-1-1,0 0 1,2 1 0,0 0 0,0 22 0,2-36-134,0 0 0,0-1 0,1 1 0,-1 0 0,0-1 0,1 1 0,0-1 0,-1 1 0,1-1 0,0 1 0,0-1 0,0 1 0,0-1 0,0 0 0,0 1 0,0-1 0,0 0 0,0 0 0,1 0 0,-1 0 0,1 0 0,2 1 0,-1 0 8,1-1 1,-1 1 0,1-1 0,0 0 0,-1 0 0,1-1 0,0 1 0,0-1 0,0 0 0,5 0 0,-7 0-4,1 0 0,0 0 0,-1 0 1,1 0-1,0 0 0,-1-1 0,1 0 0,0 1 1,-1-1-1,1 0 0,-1 0 0,0 0 0,1-1 1,-1 1-1,0 0 0,1-1 0,-1 0 0,0 1 1,0-1-1,0 0 0,-1 0 0,1 0 0,0 0 1,-1 0-1,1-1 0,-1 1 0,0 0 0,0-1 1,0 1-1,0-1 0,1-4 0,-3 5 12,1 0-1,-1 1 1,0-1-1,1 0 1,-1 1-1,0-1 1,0 1-1,-1-1 1,1 1-1,0-1 1,0 1-1,-1 0 1,1-1-1,0 1 1,-1 0-1,0 0 1,1 0-1,-1 0 1,1 1-1,-1-1 1,0 0-1,0 1 1,1-1-1,-1 1 0,0-1 1,0 1-1,0 0 1,-2 0-1,-59-7 255,59 7-292,-4 0-170,-22 0 536,30 0-423,-1 0 0,1 0-1,-1 0 1,0 0 0,1 0 0,-1 0 0,1 0 0,-1 1 0,0-1 0,1 0 0,-1 0 0,1 1 0,-1-1-1,1 0 1,-1 1 0,1-1 0,-1 1 0,1-1 0,0 0 0,-1 1 0,1-1 0,-1 1 0,1-1-1,0 1 1,-1-1 0,1 1 0,0 0 0,0-1 0,0 1 0,-1-1 0,1 1 0,0-1 0,0 1-1,0 0 1,0-1 0,0 1 0,0-1 0,0 2 0,2-1-648,1 0 1,-1 0-1,0 0 1,1-1-1,-1 1 1,0-1-1,1 1 1,-1-1-1,1 0 1,-1 0-1,1 0 1,-1 0-1,0 0 1,5-2-1,-5 2-45,23-4-7697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8072,'0'0'18481,"-8"10"-17152,3-5-1114,0 0-70,0-1-1,0 1 1,1 0-1,0 0 1,0 0-1,1 1 0,-1-1 1,1 1-1,0 0 1,1 0-1,-1 0 1,-1 7-1,8-11-186,1-1 1,-1 0-1,0 0 1,1 0-1,-1 0 1,1-1-1,-1 0 0,1 0 1,-1 0-1,7-1 1,-4 1-217,8-1 52,-10 1 45,1 0 0,0 0 0,-1 0-1,1 1 1,-1-1 0,11 4 0,-14-3 136,-1-1 0,1 1 1,-1 0-1,0 0 1,1 0-1,-1 0 0,0 0 1,0 0-1,1 1 0,-1-1 1,0 0-1,0 1 1,0-1-1,-1 1 0,1-1 1,0 1-1,-1-1 1,1 1-1,0-1 0,-1 1 1,0 0-1,1-1 0,-1 1 1,0 0-1,0-1 1,0 1-1,0 3 0,-1 3 118,0 0-1,0 0 0,-1 0 0,0 0 1,0 0-1,-1-1 0,1 1 1,-2-1-1,1 1 0,-1-1 0,-1 0 1,1 0-1,-1-1 0,-5 7 0,5-8-16,0 0-1,0 1 0,0-2 1,-1 1-1,0-1 0,0 0 0,0 0 1,0 0-1,0-1 0,-1 0 1,0 0-1,1-1 0,-1 0 0,0 0 1,0-1-1,-10 2 0,16-3-195,1 0-1,-1 0 0,0-1 1,0 1-1,1 0 1,-1 0-1,0 0 0,1-1 1,-1 1-1,0 0 0,1-1 1,-1 1-1,0 0 1,1-1-1,-1 1 0,0-1 1,1 1-1,-1-1 1,1 1-1,-1-1 0,1 0 1,0 1-1,-1-1 0,1 0 1,0 1-1,-1-1 1,1 0-1,0 1 0,0-1 1,-1 0-1,1 0 0,0 1 1,0-1-1,0-1 1,0-34-6338,1 20 2510,-1-16-5303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5221,'0'0'21684,"56"5"-20402,-26-5-770,4 0-448,0 0 0,-6-4-352,-3-1-1442,-8-3-2017,-1 1-3748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5317,'0'0'21364,"9"1"-20568,167 5 63,-175-7-1315,0 0 0,0 1 0,-1-1 0,1 0-1,0 0 1,0 0 0,-1 0 0,1 0 0,0 1 0,-1-1-1,1 0 1,-1-1 0,1 1 0,-1 0 0,0 0 0,0 0-1,1 0 1,-1 0 0,0 0 0,0 0 0,0 0 0,0-1 0,0 1-1,0-2 1,0-2-3546,2-10-7487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4068,'0'0'18775,"-9"10"-18295,-7 9-77,1 0-1,1 1 0,1 1 0,1 0 0,-17 41 0,19-37 48,-18 56 829,26-73-1193,0-1 0,1 1 1,0 0-1,0 0 0,1 0 0,-1 0 0,2 0 0,1 10 0,-1-15-116,0-1 1,0 0-1,1 0 1,-1 0-1,0 0 0,1 0 1,0 0-1,-1 0 0,1-1 1,0 1-1,0 0 1,0-1-1,0 0 0,0 1 1,0-1-1,1 0 0,-1 0 1,0 0-1,1 0 0,-1-1 1,0 1-1,1-1 1,-1 1-1,1-1 0,-1 0 1,4 0-1,6 1-1638,1-1-1,-1 0 1,24-3-1,-7-5-4491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11147,'0'0'14152,"-5"10"-13442,-1-1-581,-2 4 126,1-1 0,0 1-1,1 1 1,0-1 0,1 1 0,0 0-1,-3 22 1,8-35-248,0-1 0,0 0 1,0 1-1,0-1 0,0 1 0,0-1 0,0 1 1,0-1-1,0 0 0,0 1 0,0-1 0,0 1 0,0-1 1,0 0-1,1 1 0,-1-1 0,0 0 0,0 1 1,0-1-1,1 1 0,-1-1 0,0 0 0,1 0 1,-1 1-1,0-1 0,0 0 0,1 1 0,-1-1 0,1 0 1,-1 0-1,0 0 0,1 1 0,-1-1 0,0 0 1,1 0-1,-1 0 0,1 0 0,21-4 188,19-18 4,12-18-541,-42 31 108,0-1-1,1 2 0,0 0 0,0 0 0,21-9 0,-33 17 241,1 1-1,-1-1 0,0 0 1,1 1-1,-1-1 0,0 0 1,1 1-1,-1-1 0,0 0 1,0 1-1,1-1 0,-1 1 1,0-1-1,0 1 0,0-1 0,1 1 1,-1-1-1,0 1 0,0-1 1,0 1-1,0-1 0,0 1 1,0-1-1,0 1 0,0-1 1,0 1-1,0-1 0,-1 1 1,1-1-1,0 1 0,0-1 1,-1 1-1,-2 21 369,-24 39 479,21-51-616,0 1 0,2-1 1,-1 1-1,-2 12 0,7-22-241,0-1 1,0 0-1,0 0 0,0 0 0,0 1 0,0-1 0,0 0 0,0 0 0,0 1 0,0-1 0,0 0 0,0 0 0,0 0 0,0 1 0,0-1 0,0 0 1,0 0-1,1 0 0,-1 1 0,0-1 0,0 0 0,0 0 0,0 0 0,1 0 0,-1 1 0,0-1 0,0 0 0,0 0 0,1 0 0,-1 0 0,0 0 1,0 0-1,0 0 0,1 0 0,-1 0 0,0 1 0,0-1 0,1 0 0,-1 0 0,0 0 0,0 0 0,1 0 0,-1-1 0,0 1 0,0 0 0,0 0 1,1 0-1,-1 0 0,0 0 0,0 0 0,1 0 0,-1 0 0,0 0 0,0-1 0,0 1 0,0 0 0,1 0 0,-1 0 0,0 0 0,0-1 0,0 1 1,14-8-1638,1-7-2010,1-4-2526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13933,'0'0'11915,"60"44"-11210,-35-28-417,4 4-224,2-2-32,3-1-544,-2 0-1730,-2 0-1121,-3-5-513,-8-4-2242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5541,'0'0'23190,"57"12"-22805,-32-12-225,-1 0-96,0 0-64,-5 0-192,0 0-994,-4 0-1152,-1-1-2338,-4-11-5830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3908,'0'0'22576,"6"-8"-22229,139-160-115,-128 149-192,-22 54-45,-9 1-123,6-16-145,1 0 1,0 0 0,2 0 0,0 0-1,1 1 1,-1 23 0,13-52-6802,2-8-346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13485,'0'0'11520,"8"7"-10564,-3-3-843,-1 0 0,0 0 0,0 0 1,-1 1-1,1-1 0,-1 1 1,0 0-1,0 0 0,0 0 0,-1 1 1,0-1-1,0 1 0,0-1 1,-1 1-1,1 0 0,-1 0 1,0 9-1,-1 8 21,-1 0 1,0 0-1,-2 0 1,-1 0-1,0 0 1,-2-1-1,-14 37 1,13-43-709,-1-1 1,0 1 0,-1-2 0,-1 0 0,0 0 0,-20 21 0,4-14-5983,1-12-7532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 4708,'0'0'9220,"-6"10"-8265,-4 12-466,1 0 0,1 1 0,0 0 0,2 1 0,1-1-1,-5 45 1,10-56-374,-1-1 179,0 0-1,1 0 1,0 1-1,1-1 0,1 0 1,4 18-1,-6-27-220,1 0 1,0 0-1,0 0 0,0 0 1,0 0-1,0 0 0,1-1 1,-1 1-1,1 0 1,-1-1-1,1 1 0,-1-1 1,1 0-1,0 1 0,0-1 1,2 1-1,0-1-4,-1 0 1,1 0-1,-1 0 1,1-1-1,-1 1 1,1-1-1,-1 0 1,1 0-1,-1 0 1,1-1-1,-1 1 1,1-1-1,3-1 0,4-2 95,0 0 0,-1 0 0,0-1 0,0-1-1,-1 1 1,1-2 0,-1 1 0,0-1 0,7-9-1,4-3-20,-1-1 0,25-35-1,-27 30 259,-2 0-1,20-42 1,-52 182 223,15-101-623,1-1 0,1 1 0,0-1-1,1 1 1,0-1 0,6 25 0,-6-35 1,0 0 0,0 0 1,1 0-1,-1-1 0,1 1 0,0 0 0,-1-1 1,1 1-1,0-1 0,1 0 0,-1 0 1,0 0-1,0 0 0,1 0 0,0 0 0,-1 0 1,1-1-1,0 1 0,0-1 0,-1 0 0,1 0 1,0 0-1,0 0 0,0-1 0,1 1 0,-1-1 1,0 1-1,0-1 0,0 0 0,0-1 1,0 1-1,0 0 0,0-1 0,0 0 0,5-1 1,-1 0 76,1 0 0,-1-1 1,1 0-1,-1 0 0,0-1 1,-1 0-1,1 0 0,0-1 1,-1 0-1,0 0 0,0 0 1,-1 0-1,1-1 0,-1 0 1,-1-1-1,1 1 0,-1-1 1,0 1-1,0-1 0,-1 0 1,3-10-1,2-3 253,-2 0 1,-1-1 0,0 0-1,-2 1 1,0-2-1,0-33 1,-3 49-411,0-3 180,0 0-1,0 0 1,-1 1 0,-3-14-1,4 21-164,-1 0 0,1-1 0,0 1-1,-1 0 1,1 0 0,-1-1-1,0 1 1,1 0 0,-1 0 0,0 0-1,0-1 1,1 1 0,-1 0-1,0 0 1,0 0 0,0 1-1,0-1 1,-1 0 0,1 0 0,0 0-1,0 1 1,0-1 0,-1 1-1,1-1 1,0 1 0,-1-1 0,1 1-1,0 0 1,-1 0 0,1-1-1,0 1 1,-1 0 0,1 0-1,-1 0 1,1 1 0,-2-1 0,3 0-236,-1 1 0,1-1 0,-1 0 0,1 1 1,-1-1-1,1 0 0,-1 1 0,1-1 1,0 1-1,-1-1 0,1 1 0,0-1 0,-1 1 1,1-1-1,0 1 0,0-1 0,-1 1 1,1-1-1,0 1 0,0 0 0,0-1 0,0 1 1,0-1-1,0 1 0,0-1 0,0 1 1,0 0-1,0-1 0,0 1 0,0 3-2663,0 6-6962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15407,'0'0'13292,"48"74"-13164,-48-37-64,0-2-32,0-2-32,0-4-64,0-7-704,2-10-386,7-7-639,0-5-898,1-9-832,1-14-3748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7 106 6182,'0'0'11008,"-1"8"-8718,0-3-2034,0-4-165,1 0-1,-1 1 1,1-1-1,-1 1 0,1-1 1,-1 1-1,1-1 0,0 1 1,0 0-1,0-1 1,0 1-1,0-1 0,0 1 1,0-1-1,0 1 0,1 0 1,-1-1-1,1 1 1,-1-1-1,1 0 0,-1 1 1,1-1-1,0 1 1,0-1-1,0 0 0,0 1 1,0-1-1,0 0 0,0 0 1,0 0-1,0 0 1,1 0-1,-1 0 0,0 0 1,1 0-1,-1-1 0,0 1 1,1 0-1,-1-1 1,1 1-1,-1-1 0,1 0 1,1 1-1,5 0 15,0-1 0,0 0 0,0 0 0,0-1-1,0 0 1,0 0 0,0-1 0,0 0 0,0 0 0,-1-1 0,1 0 0,-1-1-1,0 1 1,10-7 0,-13 6 4,1 0 0,-1 0 0,0 0 0,0 0 0,0 0-1,0-1 1,-1 0 0,0 0 0,0 0 0,0 0 0,0 0 0,-1-1 0,0 1 0,0-1-1,-1 1 1,1-1 0,-1 0 0,0 0 0,-1 0 0,1-7 0,-1 12-98,0 0-1,0 0 1,-1 0 0,1-1 0,0 1 0,0 0 0,0 0 0,-1 0-1,1 0 1,0 0 0,-1 0 0,1 0 0,-1 0 0,0 0 0,1 0-1,-1 0 1,0 0 0,1 0 0,-1 0 0,0 1 0,0-1 0,0 0-1,0 1 1,0-1 0,0 0 0,0 1 0,0-1 0,0 1-1,0 0 1,0-1 0,0 1 0,0 0 0,0-1 0,0 1 0,-1 0-1,1 0 1,0 0 0,0 0 0,0 0 0,0 0 0,0 0 0,0 1-1,-1-1 1,1 0 0,0 1 0,0-1 0,0 1 0,0-1 0,-2 2-1,-2 0-16,0 0 0,0 0 0,0 0 0,0 1-1,0 0 1,1 0 0,-1 0 0,1 1-1,-7 6 1,4 0 4,1 0 0,0 0 0,1 1 0,0-1 0,1 1 0,0 0 0,0 0 0,-2 17 0,5-24 11,1 0-1,0 0 0,-1 0 1,1 0-1,1 0 0,-1 0 1,1 0-1,-1 0 0,1 0 0,0 0 1,1 0-1,1 4 0,-2-6-4,0 0 0,1 1-1,-1-1 1,1 0-1,0-1 1,0 1-1,0 0 1,0 0 0,0-1-1,0 1 1,0-1-1,0 0 1,1 0 0,-1 0-1,0 0 1,1 0-1,-1 0 1,1 0 0,-1-1-1,5 1 1,0 0-249,-1 0 1,1-1-1,0 1 0,-1-1 1,1-1-1,-1 1 1,1-1-1,0-1 1,-1 1-1,7-3 0,-10 3-425,0-1 0,0 1-1,0-1 1,-1 0 0,1 0-1,0 0 1,-1 0-1,1 0 1,-1-1 0,0 1-1,0-1 1,0 1 0,3-7-1,5-15-7240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15791,'0'0'8456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4 326 5157,'0'0'14702,"-2"-9"-13426,2 6-1148,-1 1 0,1-1 0,-1 0 1,1 0-1,0 0 0,0 1 0,1-1 1,-1 0-1,0 0 0,1 0 0,0 1 1,-1-1-1,1 0 0,0 1 0,1-1 1,-1 0-1,0 1 0,1 0 0,-1-1 1,1 1-1,0 0 0,0 0 0,0 0 1,0 0-1,0 0 0,0 0 0,0 0 1,1 1-1,-1-1 0,1 1 0,-1 0 1,1 0-1,0 0 0,-1 0 0,1 0 1,0 0-1,0 1 0,-1 0 0,1-1 1,4 1-1,-5-1-102,1 1-1,-1 0 1,0-1-1,0 1 1,0 0-1,1 0 1,-1 0-1,0 0 1,0 0-1,0 1 1,1-1-1,-1 1 1,0-1-1,0 1 1,0 0 0,0 0-1,0 0 1,0 0-1,0 0 1,0 0-1,0 1 1,-1-1-1,1 1 1,0-1-1,-1 1 1,1-1-1,-1 1 1,0 0 0,1 0-1,-1 0 1,0 0-1,0 0 1,0 0-1,-1 0 1,1 0-1,0 0 1,-1 0-1,1 1 1,-1-1-1,0 3 1,1 9-15,-2 0 0,0 1 0,0-1 0,-1 0 0,-5 17-1,1-3 90,5-26-88,1 0-1,-1 0 1,1 0 0,-1 0 0,1 0 0,0 0-1,0 0 1,0 0 0,0 1 0,0-1 0,0 0-1,1 0 1,-1 0 0,1 0 0,-1 0-1,1 0 1,0 0 0,0 0 0,0 0 0,0 0-1,0 0 1,0-1 0,1 1 0,1 1 0,-1-2-1,1 0 1,-1 0 0,1-1 0,0 1 0,-1-1 0,1 0 0,0 0 0,-1 0 0,1 0 0,-1 0-1,1-1 1,0 1 0,-1-1 0,1 0 0,-1 0 0,1 0 0,-1 0 0,0 0 0,1 0-1,3-3 1,7-3 15,0-1-1,0 0 1,-1-1-1,0-1 1,-1 0-1,13-14 1,-19 19-9,0-1 0,0 0 0,-1 0 1,0 0-1,0 0 0,0-1 0,-1 0 1,0 0-1,0 0 0,-1 0 0,0 0 1,0 0-1,-1-1 0,1-11 0,-2 19-12,0-1-1,0 1 1,0-1-1,0 1 1,0-1-1,0 1 1,0-1-1,0 1 1,0-1-1,-1 1 1,1-1-1,0 1 1,0-1 0,0 1-1,-1 0 1,1-1-1,0 1 1,-1-1-1,1 1 1,0 0-1,-1-1 1,1 1-1,-1 0 1,1-1-1,0 1 1,-1 0-1,1 0 1,-1-1-1,1 1 1,-1 0-1,1 0 1,-1 0-1,1 0 1,-1 0-1,1 0 1,-1 0-1,1-1 1,-1 2-1,1-1 1,-1 0-1,1 0 1,-1 0-1,1 0 1,-1 0-1,1 0 1,-1 0-1,1 1 1,-1-1-1,1 0 1,-1 0-1,1 1 1,0-1-1,-1 0 1,1 1-1,-1-1 1,1 0-1,0 1 1,-1 0-1,-2 0-8,1 1-1,-1-1 0,1 1 1,-1 0-1,1 0 0,0 0 1,0 0-1,0 1 0,-2 2 1,-3 27 8,7-32 86,2-17 496,0-1-2340,-1 35-1443,1 2 6328,2 85-1320,-4-104-1803,0 1 0,1 0-1,-1-1 1,1 1 0,-1-1 0,1 1 0,-1-1 0,1 1 0,-1-1 0,1 0 0,-1 1 0,1-1 0,0 0 0,-1 1 0,1-1 0,-1 0 0,1 0 0,0 1 0,-1-1 0,1 0 0,0 0-1,-1 0 1,1 0 0,0 0 0,0 0 0,-1 0 0,1 0 0,0 0 0,-1 0 0,2-1 0,24-3 114,-18 0-107,-1 0 0,1 0 1,-1-1-1,0 0 0,0-1 0,-1 1 0,0-1 1,0 0-1,0-1 0,-1 0 0,7-9 1,-2 1 9,-1-1 0,-1 0 0,0 0 0,8-26 1,-13 26 42,-8 20 5,-11 25-79,14-20 3,-1 0 0,1 0-1,0 0 1,1 0-1,0 0 1,1 11-1,0-18 3,0 0-1,0 0 0,0-1 1,0 1-1,1 0 1,-1 0-1,1 0 0,-1 0 1,1 0-1,0 0 0,0 0 1,0-1-1,0 1 1,0 0-1,0-1 0,0 1 1,0-1-1,1 1 1,-1-1-1,1 1 0,-1-1 1,1 0-1,-1 0 1,1 0-1,0 0 0,-1 0 1,1 0-1,0 0 1,0-1-1,0 1 0,0-1 1,3 1-1,0 0 7,0 0 1,0-1-1,0 0 0,0 0 1,0-1-1,-1 1 0,1-1 1,0 0-1,0 0 0,0-1 1,-1 1-1,1-1 0,-1 0 0,1 0 1,-1-1-1,0 1 0,0-1 1,0 0-1,7-7 0,-7 5 51,0 1 0,0-1 0,-1-1 0,1 1-1,-1 0 1,-1-1 0,1 1 0,-1-1 0,0 0 0,0 0 0,-1 0-1,1 0 1,-1 0 0,-1 0 0,1-11 0,-8-32 262,7 48-319,0 0 0,-1 1 0,1-1-1,0 0 1,0 0 0,0 0 0,-1 0 0,1 0-1,-1 0 1,1 0 0,0 1 0,-1-1 0,1 0-1,-1 0 1,0 1 0,1-1 0,-1 0 0,0 1 0,1-1-1,-1 0 1,0 1 0,0-1 0,0 1 0,1 0-1,-1-1 1,0 1 0,0-1 0,0 1 0,0 0 0,0 0-1,0 0 1,0-1 0,1 1 0,-1 0 0,0 0-1,0 0 1,0 0 0,0 1 0,0-1 0,0 0 0,0 0-1,0 1 1,0-1 0,0 0 0,1 1 0,-1-1-1,0 1 1,0-1 0,0 1 0,1-1 0,-1 1 0,-1 0-1,0 1-3,1 0 0,-1 0 0,0 0 0,0 0 0,1 0 0,0 0 0,-1 0 0,1 0 0,0 1 0,0-1 0,0 0 0,0 1-1,0-1 1,1 1 0,-1-1 0,1 1 0,0 0 0,-1-1 0,1 1 0,0-1 0,1 1 0,-1-1 0,0 1 0,1 0 0,-1-1 0,1 1-1,1 2 1,-1-2-1,0 1-1,1-1 0,-1 0 0,1 1 0,0-1 1,0 0-1,0 0 0,1 0 0,-1 0 0,1 0 1,-1-1-1,1 1 0,0-1 0,0 0 0,0 1 1,0-1-1,0-1 0,5 3 0,0-2 3,0 0 1,0 0-1,0-1 0,0-1 0,1 1 1,-1-1-1,0-1 0,1 1 0,-1-1 1,0-1-1,0 1 0,0-2 0,0 1 1,0-1-1,-1 0 0,1 0 0,-1-1 1,0 0-1,0-1 0,0 0 0,0 0 1,-1 0-1,0 0 0,0-1 0,0 0 1,-1-1-1,0 1 0,0-1 0,-1 0 0,5-8 1,-18 24-18,2 1 0,-1 0 0,-8 18 0,13-23 16,1 0 0,0 0 1,0 0-1,1 1 0,0-1 0,0 1 1,0-1-1,1 1 0,-1-1 1,2 9-1,-1-12 5,1 0 0,-1 0 0,1 0 0,-1 0 0,1 0 0,0 0 0,0 0 0,0 0 0,0-1 0,1 1 0,-1 0-1,0-1 1,1 1 0,-1-1 0,1 1 0,-1-1 0,1 0 0,0 1 0,-1-1 0,1 0 0,0 0 0,0 0 0,0-1 0,0 1 0,0 0 0,0-1 0,0 1 0,0-1 0,0 0 0,3 1 0,2 0 2,0-1 0,0 1 0,0-1-1,0-1 1,-1 1 0,1-1 0,0 0 0,0-1 0,0 0-1,-1 0 1,1 0 0,-1-1 0,1 0 0,-1 0 0,9-6 0,-6 2 4,-1 0 1,0 0 0,-1-1 0,0 0-1,0 0 1,0-1 0,-1 0-1,-1 0 1,7-13 0,-2-2 1,-1 0 1,-1 0-1,-1 0 0,-1-1 1,-1 0-1,-1 0 0,0-47 1,-4 71-11,0 1 1,1-1-1,-1 1 1,0-1 0,0 1-1,0-1 1,0 1 0,0-1-1,0 1 1,0-1 0,-1 1-1,1 0 1,0-1-1,0 1 1,0-1 0,0 1-1,-1-1 1,1 1 0,0-1-1,0 1 1,-1 0 0,1-1-1,0 1 1,-1 0-1,1-1 1,0 1 0,-1 0-1,1-1 1,-1 1 0,1 0-1,0 0 1,-1-1 0,0 1-1,-15 6-57,-14 23-21,22-14 76,0 0 1,0 0-1,2 1 0,0 0 1,0 0-1,2 0 0,0 1 1,1 0-1,1-1 0,0 1 1,1 0-1,1 0 0,3 30 1,-1-42-8,-1-1 1,1 0 0,0 0 0,0 0-1,0 0 1,1 0 0,-1-1 0,1 1-1,0-1 1,0 1 0,0-1 0,1 0-1,-1 0 1,1-1 0,-1 1 0,1-1 0,0 0-1,0 0 1,0 0 0,0 0 0,0-1-1,1 1 1,-1-1 0,0 0 0,1 0-1,7 0 1,-6 0-18,0-1-1,0 1 1,0-1-1,-1 1 1,1-2-1,0 1 0,0-1 1,0 0-1,-1 0 1,1 0-1,0-1 1,-1 0-1,1 0 1,-1-1-1,0 1 1,0-1-1,0 0 1,0 0-1,0-1 1,5-5-1,-8 7-164,-1-1 0,1 1 0,-1 0 1,0-1-1,0 1 0,0-1 0,0 0 0,0 1 0,-1-1 0,1 1 0,-1-1 0,1 0 0,-1 0 0,0 1 1,0-1-1,-1 0 0,1 1 0,-1-4 0,0 1-554,0 1 1,-1 0 0,1 0-1,-1 0 1,0 0-1,0 0 1,0 0 0,-1 0-1,0 1 1,-4-6-1,-18-14-6247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9001,'-2'0'10602,"6"0"-8200,1 3-384,0 0-545,1-1-800,4 0-545,-3 0-96,4 0-993,0-2-2370,-3 0-2499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2723,'0'0'24738,"10"-5"-23585,3-1-1013,0-1 0,-1-1 0,0 0 0,21-19 0,-29 24-133,0-1 1,0 1-1,-1-1 0,0 0 1,1 0-1,-1 0 0,-1-1 1,1 1-1,-1-1 0,1 1 1,-1-1-1,-1 0 0,1 0 1,-1 0-1,0 0 0,0 0 1,0 0-1,0 0 0,-1 0 1,0-7-1,-1 11-6,1 1-1,0-1 1,0 0 0,-1 0 0,1 1-1,0-1 1,-1 0 0,1 0 0,-1 1-1,1-1 1,-1 0 0,1 1 0,-1-1 0,1 1-1,-1-1 1,0 1 0,1-1 0,-1 1-1,0-1 1,1 1 0,-1 0 0,0-1-1,0 1 1,1 0 0,-1 0 0,0-1-1,0 1 1,0 0 0,1 0 0,-1 0-1,0 0 1,0 0 0,0 0 0,1 0 0,-1 0-1,0 0 1,0 1 0,0-1 0,1 0-1,-1 0 1,0 1 0,0-1 0,1 1-1,-1-1 1,0 0 0,0 2 0,-3-1 8,0 1 1,1 0 0,0 0-1,-1 0 1,1 1 0,0-1-1,0 1 1,-3 4 0,2-3 27,2 1 1,-1 0 0,0 0 0,1 0-1,0 0 1,0 0 0,1 0 0,-1 0-1,1 0 1,0 1 0,1-1 0,-1 1-1,1-1 1,0 0 0,1 1-1,-1-1 1,1 1 0,0-1 0,0 0-1,2 6 1,-1-7-130,0 0-1,1 0 1,-1 0 0,0 0-1,1-1 1,0 1 0,0-1-1,0 0 1,0 0 0,1 0-1,-1 0 1,1 0 0,0-1-1,0 1 1,0-1 0,0 0-1,0-1 1,0 1 0,0-1-1,1 1 1,-1-1 0,0 0-1,1-1 1,5 1 0,23-1-4862,5-2-4714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12556,'0'0'13469,"2"7"-13213,-1-3-226,-1-1-6,0 0 0,0-1-1,1 1 1,-1-1 0,1 1 0,-1-1 0,1 0 0,0 1-1,0-1 1,0 0 0,0 1 0,1-1 0,-1 0 0,1 0-1,-1 0 1,1 0 0,0 0 0,0-1 0,0 1 0,-1 0-1,2-1 1,-1 1 0,0-1 0,0 0 0,0 0-1,1 0 1,-1 0 0,0 0 0,1 0 0,4 0 0,1-1 110,1-1 0,-1 0 0,1 0 1,15-6-1,4 0-69,-27 7-65,0 0 0,-1 0 0,1 1 0,-1-1 0,1 0 0,-1 1 0,1-1 1,-1 0-1,1 1 0,-1-1 0,1 0 0,-1 1 0,1-1 0,-1 1 0,0-1 0,1 1 0,-1-1 0,0 1 0,1-1 0,-1 1 0,0 0 0,0-1 0,1 1 0,-1-1 0,0 1 0,0 0 0,0-1 0,0 1 0,0-1 0,0 1 0,0 0 0,0-1 0,0 1 0,0 0 0,0-1 0,-1 1 0,1 0 0,-4 38 13,3-26-11,0-8-89,1-3-87,-1-1-1,1 1 0,-1-1 1,1 1-1,0-1 1,0 1-1,0-1 0,0 1 1,0-1-1,0 1 1,0-1-1,1 1 0,-1-1 1,0 1-1,1-1 1,-1 1-1,1-1 0,0 0 1,-1 1-1,1-1 1,0 0-1,0 0 0,0 1 1,1 0-1,10-1-5462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238 104 9289,'4'-4'376,"29"-39"5026,-32 42-5116,0-1 0,0 1 0,0-1 0,0 0 0,0 0 0,0 0 0,-1 1 0,1-1 0,0 0 0,-1 0 0,0 0 0,1 0 0,-1 0 0,0 0 0,0 0 0,0 0-1,0 0 1,-1 0 0,1 0 0,0 0 0,-1 0 0,1 0 0,-2-2 0,1 3-206,-1 0 1,1 0-1,0 0 0,-1 0 1,1 1-1,-1-1 0,1 0 1,-1 1-1,1-1 0,-1 1 1,0-1-1,1 1 0,-1 0 1,1 0-1,-1 0 0,0 0 1,1 0-1,-1 0 0,0 0 1,1 0-1,-3 1 0,-35 11 230,25-2-235,1-1 0,0 2 1,0 0-1,1 0 0,0 1 1,1 1-1,1-1 0,-15 25 1,11-14 191,1 0 0,1 1-1,1 1 1,-12 42 0,20-60-231,1 1 0,1-1 0,-1 1 0,1-1-1,1 1 1,-1-1 0,1 1 0,1-1 0,-1 1 0,1-1-1,3 14 1,-2-18-27,-1 0 0,1 0 0,0 0-1,0 0 1,0 0 0,0 0 0,0-1 0,1 1-1,-1-1 1,1 1 0,0-1 0,-1 0-1,1 0 1,0 0 0,0-1 0,0 1 0,1-1-1,-1 1 1,0-1 0,1 0 0,-1 0 0,0-1-1,1 1 1,-1-1 0,1 1 0,5-1 0,0 0 9,0 0 0,0-1 1,-1 0-1,1 0 1,-1-1-1,1 0 0,-1 0 1,1-1-1,14-7 1,-20 9 22,1-1 0,-1 0 0,0 0 0,1-1 0,-1 1 0,0 0 0,0-1 0,-1 0 0,1 0 0,-1 0 0,1 0 0,-1 0 0,0-1 0,0 1 0,0-1 0,0 1 0,-1-1 0,0 1 0,1-1 0,-1 0 1,-1 0-1,1 0 0,0-7 0,-1 9-9,-1 0 0,0 0 1,0 1-1,1-1 0,-1 0 0,0 0 1,0 1-1,0-1 0,-1 1 0,1-1 1,0 1-1,-1-1 0,1 1 1,-1 0-1,1 0 0,-1 0 0,1 0 1,-1 0-1,0 0 0,0 0 1,1 0-1,-1 1 0,0-1 0,0 1 1,0-1-1,0 1 0,0 0 1,0 0-1,-3 0 0,-65-5-99,63 5 100,61-4-1005,-27 1 575,1 1 1,44 2-1,-70 1 395,-1-1 0,1 1 0,-1 0 1,1-1-1,-1 1 0,0 0 0,0 0 0,1 0 1,-1 0-1,0 0 0,0 0 0,0 0 0,0 0 1,0 0-1,0 1 0,0-1 0,0 0 0,-1 1 1,1-1-1,-1 0 0,1 1 0,-1-1 0,1 1 1,-1-1-1,0 1 0,1-1 0,-1 1 0,0 0 1,0-1-1,0 1 0,0-1 0,-1 1 0,1 2 0,-10 51 352,-5-24-215,12-26-226,0-1-1,1 1 1,0 0-1,0-1 1,0 1-1,1 0 1,-1 0-1,0 9 0,12-26-7012,5-5 1695,-1-11-6031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2402,'0'0'8974,"-4"8"-5162,-12 23-1196,15-30-2534,1 0 0,0-1 0,-1 1 0,1-1 0,0 1 0,0 0 0,0-1 0,0 1 0,-1 0 0,1-1 0,0 1 0,0 0 0,0-1 0,0 1 0,0 0 0,1-1 0,-1 1 0,0 0 0,0-1 0,0 1 1,1-1-1,-1 1 0,0 0 0,0-1 0,1 1 0,-1-1 0,1 1 0,-1-1 0,0 1 0,1-1 0,-1 1 0,1-1 0,-1 1 0,1-1 0,0 0 0,-1 1 0,1-1 0,-1 0 0,1 1 0,0-1 0,-1 0 1,1 0-1,-1 0 0,1 0 0,0 1 0,0-1 0,36 2 1123,-31-3-837,5 2-257,0 0 1,-1-2 0,1 1 0,0-1-1,0-1 1,-1 0 0,1 0-1,-1-1 1,0-1 0,1 0 0,-2 0-1,1-1 1,15-9 0,-24 14-84,0-1 0,-1 1 0,1-1 0,0 1 0,0-1 1,0 1-1,-1-1 0,1 0 0,0 1 0,-1-1 0,1 0 0,-1 0 0,1 1 1,-1-1-1,1 0 0,-1 0 0,1 0 0,-1 0 0,0 0 0,1 1 1,-1-1-1,0 0 0,0 0 0,0 0 0,0 0 0,0 0 0,0 0 0,0-2 1,-1 2 6,0 0 1,0 0 0,0 0 0,0 0 0,0 0 0,0 1-1,0-1 1,-1 0 0,1 0 0,0 1 0,-1-1 0,1 1 0,0-1-1,-1 1 1,1 0 0,-2-1 0,-8-1 31,1 1 1,0 0-1,0 1 0,-12 1 0,13 1-36,1 0-1,0 1 0,0 0 0,0 0 0,0 1 1,0 0-1,1 0 0,0 1 0,0 0 0,0 0 1,0 1-1,-9 11 0,12-14 2,1 0 1,0 0-1,0 1 1,0 0 0,0-1-1,1 1 1,-1 0-1,1 0 1,0 1-1,0-1 1,1 0-1,-1 1 1,1-1-1,0 1 1,0-1 0,0 1-1,1 0 1,0-1-1,-1 1 1,2 0-1,-1-1 1,1 1-1,-1-1 1,1 1-1,2 5 1,-1-7-57,1 0-1,-1 0 1,1-1-1,-1 1 1,1-1 0,0 1-1,0-1 1,0 0 0,0 0-1,0 0 1,1-1 0,-1 1-1,0-1 1,1 0-1,-1 0 1,1 0 0,0 0-1,-1 0 1,1-1 0,0 0-1,4 0 1,5 1-973,0-1 0,0 0 1,1-1-1,22-5 0,4-9-4678,-5-6-3976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16560,'0'0'7206,"-9"13"-6010,-1 3-668,0 0 0,1 1 0,0 0 0,1 1-1,2 0 1,-1 0 0,-5 31 0,11-41-501,0-1 8,0 0 0,0 0 0,0 0-1,1 0 1,0 0 0,2 12 0,-1-17-69,0-1 1,-1 1 0,1 0 0,0-1 0,0 1-1,0-1 1,0 1 0,0-1 0,0 1 0,0-1 0,1 0-1,-1 1 1,1-1 0,-1 0 0,0 0 0,1 0-1,0 0 1,-1 0 0,1-1 0,0 1 0,-1 0 0,1-1-1,0 1 1,0-1 0,-1 0 0,1 1 0,0-1-1,0 0 1,0 0 0,3-1 0,123 2-3576,-127-1 3628,0 0 0,1 1 0,-1-1 0,0 0-1,0 1 1,1-1 0,-1 1 0,0-1 0,0 1 0,0 0 0,0-1 0,0 1-1,0 0 1,0 0 0,0 0 0,0 0 0,0 0 0,0 0 0,0 0-1,-1 0 1,1 0 0,0 0 0,-1 0 0,1 0 0,-1 1 0,1-1-1,-1 0 1,0 0 0,1 1 0,-1-1 0,0 0 0,0 1 0,0-1 0,0 0-1,0 1 1,0-1 0,0 0 0,-1 0 0,1 1 0,-1 1 0,0 3 244,0 0 1,-1-1 0,0 1-1,1-1 1,-2 1 0,1-1-1,-6 9 1,0-4 104,0-1 0,0 0 0,-1 0 0,-19 14 1,24-20-338,1-1 0,0 0 0,0 0 0,-1 0 0,1 0 0,-1-1 0,1 1 0,-1-1 0,0 0 0,0 0 0,1 0 0,-1-1 0,0 0 0,0 1 0,0-1 0,0 0 0,0-1 0,0 1 0,-5-2 0,7 1-150,1 0 0,-1 1-1,1-1 1,0 0 0,-1 0 0,1 0 0,0 0 0,0 0 0,0-1-1,0 1 1,0 0 0,0 0 0,0-1 0,0 1 0,1-1 0,-1 1-1,0-1 1,1 1 0,-1-1 0,1 1 0,0-1 0,-1 1-1,1-3 1,0-39-7661,5 18 878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13965,'0'0'10287,"-2"9"-9208,-1 0-922,1-1-1,0 1 1,1-1 0,0 1 0,0 0 0,1 12 0,1-19-132,-1 0-1,0 0 1,1 0 0,-1-1 0,1 1-1,-1 0 1,1 0 0,0-1 0,-1 1-1,1-1 1,0 1 0,0 0-1,0-1 1,1 0 0,-1 1 0,0-1-1,3 2 1,-2-1-15,0-1 0,1-1 0,-1 1 0,1 0 0,-1-1 0,1 1 0,-1-1 0,0 1 1,1-1-1,-1 0 0,1 0 0,-1 0 0,1-1 0,-1 1 0,1-1 0,-1 1 0,4-2 0,0 0-65,-1 0 0,0-1 0,0 1 0,0-1-1,0 0 1,0 0 0,-1-1 0,1 0 0,-1 1 0,7-9 0,34-49-651,-40 53 694,-4 7 71,-6 39 784,3-30-711,-1 1-60,0 0 0,1 0 1,0 1-1,1-1 0,0 0 0,0 1 1,1-1-1,0 1 0,2 9 0,-2-18-77,1 0 1,-1 0-1,1 0 0,-1-1 0,1 1 0,-1 0 0,1 0 1,-1-1-1,1 1 0,0 0 0,-1-1 0,1 1 0,0-1 0,0 1 1,-1-1-1,1 1 0,0-1 0,0 1 0,0-1 0,0 0 1,0 1-1,0-1 0,-1 0 0,1 0 0,0 0 0,0 0 0,0 0 1,0 0-1,0 0 0,0 0 0,0 0 0,0 0 0,0 0 0,0-1 1,0 1-1,-1 0 0,2-1 0,1 0-44,1 0-1,-1 0 1,0-1-1,0 1 0,0-1 1,0 0-1,0 0 1,5-4-1,7-12-847,0-1-1,-1 0 0,-1-1 0,11-24 0,18-44-9133,-27 58 4773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10090,'0'0'9400,"-6"11"-7873,-4 12-793,0 0-1,1 1 0,2 0 1,0 1-1,2-1 0,0 1 1,-1 46-1,6-54-664,1 42 274,-1-55-480,0-1 1,1 0 0,-1 0-1,1 0 1,0 0 0,0 0-1,0 0 1,0 0 0,1 0-1,-1 0 1,1-1 0,0 1-1,-1 0 1,5 3 0,-18-41-1925,0 21 2002,-1 1-1,0 1 1,-1 0-1,0 1 1,-26-16-1,-25-19 2910,116 45-688,21 2-2177,23 0-2586,-4-8-6810,-56 0 1729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8200,'0'0'15113,"-9"2"-13266,8-2-1787,-52 14 2091,50-14-2083,1 1 0,0 0 0,0 0 0,0 0 0,0 0 0,0 0 1,0 0-1,0 0 0,0 1 0,0-1 0,1 1 0,-1 0 0,1-1 1,-1 1-1,1 0 0,-1 0 0,1 0 0,0 0 0,0 0 0,0 0 1,0 0-1,0 0 0,1 0 0,-1 0 0,0 3 0,2-4-116,-1 0-1,1 0 1,-1 0-1,1 0 1,-1 0-1,1 0 1,-1-1-1,1 1 1,0 0-1,0 0 1,-1-1-1,1 1 1,0-1-1,0 1 1,0 0-1,0-1 1,0 0-1,0 1 1,0-1-1,0 1 1,0-1-1,0 0 1,0 0-1,0 0 1,1 0-1,33 6-1270,-28-5 1086,6 1-340,57 11-1060,-68-13 1638,0 0 0,0 1 0,0-1 0,0 1 0,0 0 0,0-1 0,0 1 0,-1 0 0,1 0 0,0 0 0,0 1 0,-1-1 0,1 0 0,-1 1 0,1-1 0,-1 1 0,0-1 0,1 1 0,-1-1 0,0 1 0,0 0 0,0 0 0,0 0 0,0 0 0,-1-1 0,2 5 0,-3-4 150,0 0 0,1 1 0,-1-1 0,0 0 0,0 0 0,-1 0 0,1 0 0,0 0 0,-1 0 0,1 0 0,-1-1 0,1 1 0,-1-1 0,0 1 0,0-1 0,0 1 0,0-1 0,0 0 1,0 0-1,0 0 0,0 0 0,-3 1 0,-52 17 811,46-17-993,1 0-1,0 0 1,-1-1 0,-17-1 0,2-7-4183,11-6-1592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9449,'0'0'10426,"1"11"-9673,0 422 4291,-2-441-5083,-1 0-1,0 0 1,0 1-1,-1-1 1,0 1-1,-8-14 1,1-2-192,-44-123-185,54 145 432,1 1 0,-1 0 0,0-1 1,1 1-1,-1-1 0,0 1 0,1 0 0,-1-1 1,0 1-1,1 0 0,-1-1 0,1 1 0,-1 0 1,1 0-1,-1-1 0,1 1 0,-1 0 0,1 0 0,-1 0 1,1 0-1,-1 0 0,1 0 0,-1 0 0,1 0 1,-1 0-1,1 0 0,-1 0 0,1 0 0,-1 0 1,1 0-1,-1 0 0,1 0 0,-1 0 0,1 1 1,-1-1-1,1 0 0,-1 0 0,1 1 0,24 6 4,12 6-444,47 10-1,-65-20-2285,-1-1 0,30 1 0,-18-3-4422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 10890,'0'0'3993,"-8"0"-432,4-1-3322,0 1 1,0 0-1,-1 0 0,1 0 1,0 1-1,0-1 0,0 1 1,0 0-1,0 0 0,0 1 0,0-1 1,0 1-1,0 0 0,0 0 1,1 0-1,-1 0 0,1 1 1,0-1-1,-1 1 0,1 0 1,1 0-1,-1 0 0,0 1 0,1-1 1,-1 1-1,1-1 0,0 1 1,-2 6-1,2-7-182,1 0-1,-1 0 1,1 0 0,0 0-1,0 0 1,0 0 0,1 0-1,-1 0 1,1 0 0,0 0-1,0 0 1,0 1 0,0-1-1,0 0 1,1 0 0,-1 0-1,1 0 1,2 5 0,-1-6-49,-1 0 1,1 0-1,0 0 1,1 0 0,-1-1-1,0 1 1,0-1-1,1 0 1,-1 0-1,1 0 1,-1 0 0,1 0-1,-1 0 1,1 0-1,-1-1 1,1 0-1,0 1 1,-1-1-1,1 0 1,0 0 0,3-1-1,-1 1-44,0-1 0,0 0 0,-1 0 0,1 0 0,0 0 0,-1-1 0,1 0 0,-1 0 0,1 0 0,-1-1 0,0 1 0,0-1 0,0 0 0,7-6 0,-5 3-81,-1 0-1,1-1 1,-1 1 0,0-1-1,0 0 1,-1 0 0,6-14-1,-18 36 301,3-9-130,2 1 0,-1-1 1,0 1-1,1 0 0,1 0 0,-1 0 1,-2 13-1,5-18-102,-1-1 1,1 1-1,0 0 1,0 0-1,0-1 0,0 1 1,0 0-1,1-1 0,-1 1 1,0 0-1,1-1 1,-1 1-1,1-1 0,0 1 1,0 0-1,-1-1 1,1 1-1,0-1 0,0 0 1,0 1-1,0-1 0,1 0 1,-1 0-1,2 2 1,-1-2-466,0-1 1,0 1 0,0 0 0,0-1 0,0 1 0,0-1 0,0 0 0,1 1 0,-1-1 0,0 0-1,0-1 1,0 1 0,0 0 0,1-1 0,-1 1 0,0-1 0,0 1 0,0-1 0,3-1 0,16-12-7703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10570,'0'0'3748,"-25"15"-6951,25-17 1825,0-1 513,0 0 1,0 1-770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 4292,'10'-17'11705,"-14"4"-5563,3 12-6064,0 0 0,0 1 0,0-1 0,0 1-1,-1-1 1,1 1 0,0 0 0,0-1 0,0 1 0,-1 0-1,1 0 1,0 0 0,0 0 0,-1 0 0,1 0 0,0 0-1,0 0 1,-1 1 0,1-1 0,0 0 0,0 1 0,0-1-1,0 1 1,0-1 0,-1 1 0,1 0 0,0-1 0,-1 2-1,-5 4-58,1-1-1,-1 1 1,2 0-1,-1 1 0,0-1 1,1 1-1,0 0 1,-3 8-1,4-10 56,2 0 1,-1 1-1,1-1 0,0 1 1,0 0-1,0-1 0,1 1 1,-1 0-1,2 0 0,-1 0 1,1 0-1,0 9 0,1-14-65,-1 1 0,1-1 0,0 1 0,0-1-1,0 0 1,0 0 0,0 1 0,0-1 0,0 0 0,0 0-1,1 0 1,-1 0 0,0 0 0,1 0 0,-1-1 0,1 1-1,-1 0 1,0-1 0,1 1 0,0-1 0,-1 1 0,1-1-1,-1 0 1,1 0 0,0 0 0,-1 0 0,1 0 0,-1 0 0,1 0-1,0 0 1,1-1 0,4 1 0,0-1 0,0 0 1,-1 0-1,1-1 0,0 0 0,8-3 0,68-56-2699,-83 62 2659,1-1 1,-1 1-1,0 0 1,1 0 0,-1-1-1,0 1 1,1 0 0,-1 0-1,0 0 1,0 0 0,0-1-1,0 1 1,0 0-1,0 0 1,0 0 0,0 0-1,0-1 1,0 1 0,-1 0-1,1 0 1,0 0-1,0-1 1,-1 2 0,-5 26 113,-7 26 335,-31 100 1800,37-133-1622,-1 0 1,-2-1-1,0 0 0,0 0 0,-15 17 1,24-34-558,-1-1 0,0 1 0,1-1 1,-1 0-1,0 0 0,0 0 1,-1 0-1,1 0 0,0 0 1,-1 0-1,1-1 0,-1 1 1,1-1-1,-1 0 0,0 0 0,1 0 1,-1 0-1,0 0 0,0-1 1,0 1-1,-4-1 0,4 0-14,1-1 0,-1 0 1,0 0-1,1 0 0,-1-1 0,1 1 0,-1-1 0,1 1 0,0-1 0,-1 0 0,1 0 0,0 0 0,0 0 0,1 0 0,-1 0 0,0 0 1,1-1-1,-1 1 0,1-1 0,0 1 0,0-1 0,-1-3 0,-2-1-154,0-1-1,1 0 1,-1 0 0,2-1-1,0 1 1,0-1 0,0 1 0,1-1-1,0 0 1,1 1 0,0-1-1,0 0 1,1 0 0,0 1 0,0-1-1,1 1 1,0-1 0,1 1-1,0 0 1,0 0 0,1 0 0,0 0-1,0 0 1,1 1 0,0 0-1,0 0 1,1 0 0,0 1 0,0-1-1,0 2 1,9-7 0,4-4-1741,1 1 1,31-18-1,47-19-7378,-58 32 3974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2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3972,'12'2'3635,"57"6"-3018,0-3-1,0-3 1,1-3 0,-1-3-1,131-25 1,16-10-320,2 10 0,245-2 0,706-24-163,202-4 26,-1249 59-31,724-40 815,-398-28 1341,-420 67-2104,-24 1-382,1 0-1,-1 0 0,0 0 0,1 0 1,-1-1-1,0 1 0,0-1 1,1 0-1,-1-1 0,0 1 0,0-1 1,0 1-1,6-5 0,13-19-2883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5125,'0'0'19544,"-10"0"-18140,7 1-1307,-46 5 1236,47-5-1299,1-1 1,-1 0 0,0 1-1,0-1 1,1 1 0,-1 0-1,1 0 1,-1 0-1,0 0 1,1 0 0,-1 0-1,1 0 1,0 0 0,-1 0-1,1 0 1,0 1-1,0-1 1,0 1 0,0-1-1,0 1 1,0-1 0,0 1-1,0 0 1,1-1-1,-1 1 1,1 0 0,-1 0-1,0 2 1,2-3-72,-1 0 0,1 0 0,-1 0 0,1-1 0,-1 1 0,1 0 0,-1-1 0,1 1 0,-1 0 0,1-1 0,0 1 0,-1-1 0,1 1 0,0-1 0,0 1 0,-1-1 0,1 0 0,0 1 0,0-1-1,0 0 1,-1 1 0,1-1 0,0 0 0,1 0 0,28 6-871,-24-5 644,31 4-848,-22-3 837,-1 0 1,1 0-1,0 1 0,-1 1 0,0 1 1,0 0-1,15 7 0,-29-11 323,1-1-1,0 1 1,0-1 0,0 1-1,-1-1 1,1 1 0,0-1-1,-1 1 1,1 0 0,0-1-1,-1 1 1,1 0 0,-1-1-1,1 1 1,-1 0 0,1 0-1,-1 0 1,0-1 0,1 1-1,-1 0 1,0 0 0,0 0-1,0 0 1,0 0 0,1 0-1,-1 0 1,-1 1 0,1-1 74,-1 1 1,0-1-1,1 1 1,-1-1-1,0 0 1,0 1-1,0-1 1,0 0-1,0 0 1,-1 0-1,1 0 1,0 0-1,0 0 1,-2 1-1,-49 22 1585,47-22-2039,-59 17 1588,29-14-3268,5-9-6770,22-2-3336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9033,'0'0'15326,"10"-3"-14691,-4 2-543,1 0-1,-1 0 1,1 1-1,-1 0 1,0 0 0,1 0-1,-1 1 1,0 0-1,1 0 1,7 3-1,-11-3-59,0 0-1,1 0 1,-1 1-1,0 0 1,0-1-1,0 1 1,0 0-1,-1 1 1,1-1-1,0 0 1,-1 1-1,0-1 1,1 1-1,-1 0 1,0 0-1,-1 0 1,1 0-1,0 0 1,-1 0-1,0 1 1,1-1-1,-1 0 1,-1 1-1,1-1 1,0 4-1,-2 23 238,1-26-222,-1 0 0,1 1 1,0-1-1,0 0 0,0 1 0,1-1 1,-1 0-1,3 6 0,-1-10-34,1 1 0,0-1 0,-1 1 0,1-1 0,0 0 0,0 0 0,-1 0 0,1-1 0,0 1 0,-1-1 0,1 1 0,0-1 0,3-1 0,2-2-23,-1 1 0,0-1 0,-1-1 1,1 1-1,0-1 0,-1 0 1,0 0-1,-1-1 0,1 0 0,-1 0 1,0 0-1,0-1 0,-1 0 1,0 0-1,0 0 0,-1 0 1,1 0-1,-2-1 0,1 0 0,-1 1 1,2-15-1,-4 21 6,0 1 0,-1 0 0,1 0 0,0 0 0,-1 0 0,1-1 0,0 1 0,0 0 0,-1 0 0,1 0 0,0 0 0,-1 0 0,1 0 0,0 0 0,-1 0 0,1 0 0,-1 0 0,1 0 0,0 0 0,-1 0 0,1 0 0,0 0 0,0 0 0,-1 1 0,1-1 0,0 0 0,-1 0 0,1 0 0,0 0 0,-1 1 0,1-1 0,0 0 0,0 0 0,-1 1 0,1-1 0,0 0 0,0 0 0,0 1 0,0-1 0,-1 0 0,1 1 0,0-1 0,0 0 0,0 1 0,0-1 0,0 0 0,0 1 0,0-1 0,0 0 0,0 1 0,0-1 0,0 0 0,0 1 0,0-1 0,0 1 0,0 0-1,0 1-1,0 0 1,1-1 0,-1 1 0,0-1-1,1 1 1,-1-1 0,1 1 0,0-1-1,-1 1 1,1-1 0,0 0 0,0 1-1,0-1 1,0 0 0,0 0 0,0 1-1,0-1 1,0 0 0,1 0 0,-1 0-1,0 0 1,3 0 0,-1 1-2,1 0 1,0-1 0,-1 0-1,1 0 1,0 0-1,0 0 1,0-1 0,0 1-1,-1-1 1,6 0-1,-6 0-16,-1 0-1,1 0 1,0 0-1,-1 0 1,1 0-1,0-1 0,-1 1 1,1-1-1,-1 0 1,1 0-1,-1 0 0,1 0 1,-1 0-1,0 0 1,1-1-1,-1 1 0,0-1 1,0 1-1,0-1 1,0 0-1,0 0 1,-1 0-1,1 0 0,0 0 1,-1-1-1,0 1 1,1 0-1,-1-1 0,0 1 1,0 0-1,0-1 1,-1 0-1,1-2 1,-1 4 11,0-1 1,0 1 0,0 0 0,0-1 0,0 1 0,0 0 0,-1-1-1,1 1 1,0 0 0,-1 0 0,1 0 0,-1-1 0,0 1 0,1 0 0,-1 0-1,0 0 1,0 0 0,0 0 0,0 0 0,0 0 0,0 0 0,0 0-1,0 0 1,0 1 0,0-1 0,0 0 0,0 1 0,0-1 0,-1 1 0,1-1-1,0 1 1,-1 0 0,1-1 0,0 1 0,0 0 0,-1 0 0,1 0-1,0 0 1,-1 0 0,1 0 0,0 1 0,-1-1 0,-1 1 0,0-1-14,-1 1-1,0 0 1,1 0 0,-1 0 0,0 1 0,1-1 0,0 1 0,-1 0 0,1 0 0,0 0 0,0 0-1,0 1 1,0-1 0,0 1 0,-2 3 0,3-5 35,1 1-1,-1 0 1,1 0-1,0 0 1,-1 0-1,1 0 1,0 0-1,0 1 1,1-1-1,-1 0 1,0 0-1,1 1 1,-1-1-1,1 0 1,0 1-1,-1-1 1,1 1-1,1-1 1,-1 0-1,0 1 1,0-1-1,2 4 1,-1-4 0,1 0 0,0-1 0,-1 1 0,1 0 0,0-1 0,0 0 0,0 1-1,0-1 1,0 0 0,1 0 0,-1 0 0,0 0 0,0 0 0,1-1 0,-1 1 0,0-1 0,1 0 0,-1 1 0,0-1 0,1 0 0,4-1 0,19 1-182,1 0-348,0 1-1,-1 1 1,40 8 0,-48-41 3289,-12 20-2762,20-40-2985,-7-3-3659,-6 12-788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14862,'0'0'2952,"-6"11"-672,-3 11-1394,0-1 0,1 1 0,1 1 0,2 0 1,0 0-1,1 0 0,-1 36 0,5-39-822,2 0-1,0 0 1,1 0-1,1 0 1,0-1 0,2 0-1,0 0 1,2 0-1,0-1 1,13 23-1,-21-41-64,0 0-1,0 0 1,0 0-1,0 1 1,0-1-1,0 0 1,0 0-1,0 0 1,0 0-1,0 1 1,0-1-1,0 0 1,0 0-1,0 0 0,0 0 1,0 0-1,0 1 1,0-1-1,1 0 1,-1 0-1,0 0 1,0 0-1,0 0 1,0 0-1,0 1 1,0-1-1,1 0 1,-1 0-1,0 0 1,0 0-1,0 0 1,0 0-1,0 0 0,1 0 1,-1 0-1,0 0 1,0 0-1,0 0 1,0 0-1,1 0 1,-1 0-1,0 0 1,0 0-1,0 0 1,0 0-1,1 0 1,-1 0-1,0 0 1,0 0-1,0 0 0,0 0 1,1 0-1,-1 0 1,0 0-1,0 0 1,0 0-1,0-1 1,0 1-1,0 0 1,1 0-1,-1 0 1,0 0-1,0 0 1,0 0-1,0-1 1,0 1-1,3-19 17,-7-29 19,-20-12-49,23 57 1,0 0-1,0 1 0,0 0 0,-1-1 0,1 1 1,-1 0-1,0-1 0,0 1 0,1 0 0,-2 0 0,1 0 1,0 1-1,0-1 0,0 1 0,-1-1 0,1 1 1,-1 0-1,1-1 0,-1 1 0,-5-1 0,8 2 10,0 0 0,0 1 0,-1-1 0,1 0 0,0 0 0,-1 0 0,1 0 0,0 1 0,0-1 0,-1 0 0,1 0 0,0 1 0,0-1 0,0 0 0,0 0 0,-1 1 0,1-1 0,0 0 0,0 1 0,0-1 0,0 0 0,0 1 0,0-1 0,0 0 0,0 1 0,0-1 0,0 0 0,0 1 0,0-1 0,0 0 0,0 1 0,0-1 0,0 0 0,0 1 0,0-1 0,0 0 0,0 1 0,0-1 0,1 0 0,-1 0 0,0 1 0,0-1 0,0 0 0,1 1 0,8 15-37,-4-11 44,0 0-1,1 0 1,0-1-1,0 1 1,0-2-1,0 1 1,1-1-1,0 0 1,-1 0-1,1 0 1,0-1-1,1 0 1,11 1-1,-3 0-27,0-2 1,1 0-1,-1 0 0,1-2 1,17-2-1,-30 3 27,-1-1-1,1 0 1,-1 1-1,0-1 1,1-1 0,-1 1-1,0 0 1,0-1-1,1 0 1,-1 0 0,-1 0-1,1 0 1,0 0 0,0-1-1,-1 1 1,1-1-1,-1 1 1,0-1 0,0 0-1,0 0 1,0 0-1,-1 0 1,1 0 0,-1-1-1,1 1 1,-1 0-1,0-1 1,-1 1 0,1-1-1,0 1 1,-1-1-1,0 1 1,0-1 0,0-3-1,-1 6-1,1 0 0,0 1-1,-1-1 1,1 0-1,0 0 1,-1 1-1,1-1 1,-1 0 0,1 1-1,-1-1 1,1 0-1,-1 1 1,0-1 0,1 1-1,-1-1 1,0 1-1,1 0 1,-1-1-1,0 1 1,0-1 0,1 1-1,-1 0 1,0 0-1,0-1 1,0 1 0,1 0-1,-1 0 1,0 0-1,0 0 1,0 0-1,0 0 1,1 0 0,-1 0-1,0 1 1,0-1-1,0 0 1,-1 1 0,-1 0 7,0-1 0,-1 1-1,1 1 1,0-1 0,0 0 0,0 1 0,0-1 0,-4 4 0,2 0 94,1-1-1,-1 1 0,1 1 0,0-1 0,0 0 0,1 1 1,0 0-1,0 0 0,0 0 0,1 0 0,-1 0 1,2 1-1,-1-1 0,1 1 0,0-1 0,0 1 0,0-1 1,1 9-1,1-14-87,0 1 1,0 0-1,0 0 0,0-1 1,0 1-1,0 0 1,1-1-1,-1 1 0,0-1 1,1 0-1,-1 1 1,1-1-1,0 0 0,-1 0 1,1 0-1,0 0 1,0 0-1,0-1 0,-1 1 1,1 0-1,0-1 1,0 1-1,0-1 0,0 0 1,0 0-1,0 0 1,0 0-1,0 0 0,0 0 1,2-1-1,7 1 33,0 0 0,-1-1 0,1-1 0,13-3-1,-14 1-95,1 1 0,-2-2 0,1 0 0,0 0 0,-1 0 0,0-1 0,-1-1 0,1 1 0,-1-2 0,0 1 0,-1-1 0,0 0 0,0 0 0,0-1 0,-1 0 0,-1 0 0,7-15 0,-23 51 162,-14 37 397,24-60-530,0 0-1,0 0 0,1 0 0,-1 0 0,1 0 0,-1 1 0,2-1 0,-1 0 0,0 0 1,1 1-1,-1-1 0,1 0 0,3 7 0,-4-11-96,0 1 1,1 0-1,-1-1 1,1 1-1,-1 0 0,0-1 1,1 1-1,0-1 0,-1 1 1,1-1-1,-1 1 1,1-1-1,0 1 0,-1-1 1,1 1-1,0-1 0,-1 0 1,1 0-1,0 1 0,0-1 1,-1 0-1,1 0 1,0 0-1,0 0 0,0 1 1,0-2-234,0 1 1,0 0-1,-1 0 0,1 0 1,0 0-1,0-1 1,-1 1-1,1 0 1,0-1-1,-1 1 1,1 0-1,0-1 0,-1 1 1,1-1-1,0 1 1,-1-1-1,1 0 1,-1 1-1,1-1 1,-1 0-1,1 1 0,-1-1 1,0 0-1,1 1 1,-1-2-1,8-18-9438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18001,'0'0'7623,"50"50"-7655,-34-36-1858,5-3-2306,-3-6-3875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16624,'0'0'4676,"-7"11"-3058,-3 7-922,1-1 0,1 1 1,0 1-1,2 0 0,0 0 1,1 0-1,0 0 1,-1 24-1,5-20-494,0 1-1,2-1 1,0 1-1,8 35 1,-9-54-226,1 0 0,0-1 0,0 1 0,1-1-1,-1 0 1,1 1 0,0-1 0,0 0 0,1 0 0,-1 0 0,1 0 0,0-1 0,0 1 0,0-1 0,0 0 0,1 0 0,-1 0-1,1 0 1,0 0 0,0-1 0,0 1 0,0-1 0,0 0 0,0-1 0,1 1 0,-1-1 0,1 1 0,-1-2 0,1 1 0,6 0 0,-2-1-154,0-1 0,0 0 0,0 0 0,0-1 0,0-1 0,0 1 1,-1-1-1,1-1 0,-1 1 0,1-2 0,-1 1 0,-1-1 0,11-8 1,13-6 174,-30 20 48,0 0 0,-1 0 0,1 0 1,0 1-1,0-1 0,-1 0 1,1 1-1,-1-1 0,1 0 1,-1 1-1,1-1 0,-1 1 1,0-1-1,0 1 0,0-1 1,0 3-1,1 1-26,-1-1 0,1 0 0,0 1 1,0-1-1,1 0 0,-1 0 0,4 6 0,-2-8-25,1 1-1,-1-1 1,1 0 0,0 0-1,0 0 1,0 0 0,0-1-1,0 0 1,1 0 0,-1 0-1,0 0 1,1-1 0,-1 1-1,0-1 1,5-1-1,6 1-503,1-1-1,28-6 0,-29 3-440,0-2-1,0 0 0,-1 0 1,1-1-1,15-12 0,40-17 118,-70 36 886,0 0 0,1 0 1,-1 0-1,0 0 0,1 0 0,-1 0 1,0 0-1,0 0 0,1 0 1,-1 0-1,0 0 0,0 1 0,1-1 1,-1 0-1,0 0 0,0 0 1,1 0-1,-1 0 0,0 1 1,0-1-1,0 0 0,1 0 0,-1 0 1,0 1-1,0-1 0,0 0 1,0 0-1,1 1 0,-1-1 0,0 0 1,0 0-1,0 1 0,0-1 1,0 0-1,0 0 0,0 1 1,0-1-1,0 0 0,0 1 0,0-1 1,0 0-1,0 0 0,0 1 1,0-1-1,0 0 0,0 1 0,0-1 1,0 0-1,-1 0 0,1 1 1,0-1-1,0 0 0,0 0 0,0 0 1,0 1-1,-1-1 0,1 0 1,-6 19 752,0-7-461,2 1 1,-1 0-1,2 0 0,0 0 1,0 1-1,1-1 0,1 1 1,0 22-1,2-25-490,1 0-1,0-1 1,0 1-1,1-1 1,0 0-1,1 0 1,5 11-1,-3-9-381,-2-5 354,1 0-1,-2 0 1,1 0-1,-1 1 1,0-1-1,-1 1 1,0 0 0,0 0-1,0 0 1,-1 0-1,-1 0 1,1 0 0,-1 0-1,-2 11 1,2-18 232,-1 1 0,0-1 0,1 1 0,-1-1 0,0 0-1,0 0 1,0 1 0,0-1 0,0 0 0,0 0 0,0 0 0,-1 0 0,1 0 0,0-1 0,-1 1 0,1 0 0,0 0 0,-1-1 0,1 1 0,-1-1 0,1 1 0,-1-1 0,1 0 0,-1 0 0,1 0-1,-1 1 1,1-1 0,-1-1 0,1 1 0,-3 0 0,2 0 11,-1 0 0,1-1 0,-1 1 0,0-1 0,1 1 0,-1-1 0,1 0 0,-1 0 0,1 0 0,0 0 0,-1 0 0,1-1 0,0 1 0,0-1-1,0 0 1,0 1 0,-2-3 0,1-2-64,0 1-1,0-1 0,1 1 0,-1-1 1,1 0-1,1 0 0,-1 0 0,1 0 1,0 0-1,1 0 0,-1 0 1,1 0-1,0 0 0,1 0 0,-1 0 1,1 0-1,1 0 0,-1 0 0,4-10 1,0 3-15,1 1 1,0-1 0,1 1-1,0 0 1,1 1 0,0-1-1,15-15 1,6 0 429,1 1 1,1 2-1,42-26 1,-70 47-357,0 0 1,0 0-1,0 0 0,0 0 1,0-1-1,-1 1 1,1-1-1,-1 1 1,0-1-1,0 0 1,-1 0-1,1 0 1,-1 0-1,0 0 1,0 0-1,0-1 1,0 1-1,-1 0 1,0 0-1,1-1 0,-2 1 1,1 0-1,0 0 1,-1-1-1,-1-3 1,3 37-125,-1-28 7,0 0-1,0 1 1,0-1 0,1 0-1,-1 1 1,0-1-1,1 0 1,-1 1 0,1-1-1,0 0 1,-1 0 0,1 0-1,0 0 1,0 0 0,0 1-1,0-2 1,0 1 0,0 0-1,0 0 1,0 0 0,0 0-1,0-1 1,0 1 0,1 0-1,-1-1 1,0 1 0,1-1-1,-1 1 1,0-1 0,1 0-1,-1 0 1,2 1-1,19-1-7681,-7 0-801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29 13261,'0'-2'234,"0"1"1,0 0-1,0 0 0,0 0 1,0 0-1,-1 0 1,1 0-1,0 0 1,0 0-1,-1 0 1,1 0-1,-1 0 1,1 0-1,-1 0 1,1 0-1,-1 0 1,1 1-1,-1-1 1,0 0-1,0 0 1,1 1-1,-1-1 1,0 0-1,0 1 1,0-1-1,0 0 1,0 1-1,-1-1 1,-1 0-32,0 1 1,0-1 0,0 1-1,0 0 1,0-1 0,0 1-1,0 1 1,0-1 0,0 0-1,-4 2 1,-2 0-120,0 1-1,0 0 1,1 0-1,-1 1 1,1 0-1,-12 8 1,18-11-82,0 0 1,0 0 0,0 1-1,1-1 1,-1 1 0,0-1-1,1 1 1,-1 0-1,1 0 1,-1 0 0,1 0-1,0 0 1,0 0 0,-1 0-1,2 0 1,-1 0 0,0 0-1,0 1 1,1-1-1,-1 0 1,1 1 0,0-1-1,0 0 1,0 1 0,0-1-1,0 0 1,0 1 0,0-1-1,1 0 1,-1 1 0,1-1-1,0 0 1,0 0-1,0 0 1,1 3 0,6 6-25,-1-1 1,2-1 0,-1 1-1,1-1 1,18 13 0,17 19-155,-37-30 133,1 0 0,-2 1 0,1 0-1,-2 0 1,0 0 0,0 0-1,-1 1 1,0 0 0,-1 0 0,2 25-1,-4-32 168,-1 0 0,1 0 0,-1 0 0,0-1 0,-1 1 0,0 0 0,0 0 0,0 0 0,0-1 0,-1 1 0,0 0 0,0-1 0,-1 0 0,0 1 0,1-1 0,-2 0 0,1-1 0,0 1 0,-1 0 0,0-1 0,0 0 0,-1 0 0,1 0 0,-1 0 0,0-1 0,-9 5 1,14-7-74,-1-1 0,0 1 1,0-1-1,1 0 0,-1 1 1,0-1-1,0 0 1,0 0-1,1 1 0,-1-1 1,0 0-1,0 0 1,0 0-1,0 0 0,0 0 1,1 0-1,-1 0 1,0 0-1,0-1 0,0 1 1,0 0-1,1 0 0,-1-1 1,0 1-1,0 0 1,1-1-1,-1 1 0,0-1 1,1 1-1,-1-1 1,0 1-1,1-1 0,-1 0 1,1 1-1,-1-1 1,1 0-1,-1 1 0,1-1 1,-1 0-1,1 0 1,0 1-1,-1-1 0,1 0 1,0 0-1,0 0 0,0 0 1,0 1-1,-1-1 1,1 0-1,0 0 0,1-1 1,1-52-273,-2 50 252,5-24-545,1 0 1,1 1-1,1-1 1,1 2 0,2-1-1,0 2 1,2-1-1,1 2 1,1-1-1,28-34 1,-40 55 481,1 0 0,0 0 1,0 0-1,0 0 0,0 1 0,0-1 0,1 1 1,0 0-1,0 1 0,0-1 0,0 1 1,0 0-1,0 0 0,0 0 0,1 1 0,-1 0 1,1 0-1,-1 0 0,1 1 0,5 0 1,-9-1 39,-1 1 1,1-1-1,-1 1 1,1-1-1,-1 1 1,0-1-1,1 0 1,-1 1 0,0-1-1,0 0 1,1 0-1,-1 0 1,0 0-1,0 0 1,0 0-1,0-1 1,0 1 0,0 0-1,-1 0 1,2-2-1,-1 1 66,0 1-1,0-1 0,0 1 1,0-1-1,0 1 0,0 0 1,0-1-1,1 1 0,-1 0 1,1 0-1,-1 0 0,1 0 1,2-1-1,-9 33 2084,3-19-2081,0-1 1,0 1-1,1-1 1,1 19 0,0-24-92,0-6-29,0 1 0,0-1-1,0 1 1,0-1 0,0 0 0,0 1 0,1-1-1,-1 1 1,0-1 0,0 0 0,0 1 0,1-1-1,-1 0 1,0 1 0,0-1 0,1 0 0,-1 1-1,0-1 1,0 0 0,1 0 0,-1 1 0,1-1-1,-1 0 1,0 0 0,1 0 0,-1 1-1,0-1 1,1 0 0,-1 0 0,1 0 0,-1 0-1,0 0 1,1 0 0,-1 0 0,1 0 0,-1 0-1,0 0 1,1 0 0,-1 0 0,1 0 0,-1 0-1,0 0 1,1 0 0,-1-1 0,1 1 0,18-10-4847,-6-8-2679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9001,'0'0'7041,"-6"10"-3715,1-3-3010,-43 77 4747,45-78-4872,0-1-1,0 1 1,1 0-1,0 0 1,0 0-1,1 1 1,-1-1-1,1 0 1,1 1-1,-1-1 1,1 0-1,0 1 1,1-1-1,1 8 1,-1-13-210,0 1-1,0-1 1,0 1 0,0-1 0,0 0 0,1 1 0,-1-1-1,1 0 1,-1 0 0,1 0 0,-1 0 0,1 0 0,-1-1-1,1 1 1,0 0 0,-1-1 0,1 1 0,0-1 0,0 1-1,0-1 1,2 0 0,49 3-1189,-33-2 484,-7 0 387,1 1 0,-1 1 0,1 0 0,-1 1 1,14 6-1,-24-9 378,0 0 0,0 1 0,0-1 0,0 1 1,-1 0-1,1 0 0,-1 0 0,0 0 0,1 0 0,-1 1 0,0-1 1,3 5-1,-5-6 76,1 1-1,0 0 1,-1 0 0,1-1 0,-1 1 0,0 0 0,0 0 0,0 0-1,1-1 1,-2 1 0,1 0 0,0 0 0,0 0 0,0 0-1,-1-1 1,1 1 0,-1 0 0,0-1 0,1 1 0,-1 0 0,0-1-1,0 1 1,-2 2 0,-1 1 28,0-1 0,-1 0-1,1 0 1,-1 0 0,0-1-1,0 0 1,0 0 0,0 0-1,-1 0 1,1-1 0,-1 0 0,-11 3-1,9-2-128,-1-1 0,1 0 0,-1-1-1,0 0 1,0 0 0,0-1 0,1 0 0,-12-2-1,19 1-129,0 1-1,0 0 1,0-1-1,0 0 1,0 1-1,0-1 1,0 1-1,0-1 1,0 0-1,0 0 1,0 0-1,1 1 1,-1-1-1,0 0 1,1 0-1,-1 0 1,1 0-1,-1 0 1,1 0-1,-1 0 1,1 0-1,0 0 1,-1-1-1,1 1 1,0 0-1,0 0 1,0 0-1,0 0 1,0 0-1,0-2 1,9-36-6410,9 9-1169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14253,'0'0'6278,"-3"9"-4356,-8 18-893,0 1 0,3 0 0,0 0 0,-6 46 0,13-66-1062,0 0 0,1 0 1,-1 0-1,2 0 0,-1 0 0,1 0 0,0 0 0,1 0 0,0 0 0,0-1 0,1 1 0,0-1 0,0 1 1,1-1-1,0 0 0,0 0 0,0-1 0,1 1 0,0-1 0,1 0 0,-1-1 0,13 11 0,1-8-3075,-13-16-2554,-6 6 4985,0-1 0,-1 0 0,1 1 0,-1-1 0,0 1-1,1-1 1,-1 1 0,0-1 0,0 1 0,-1 0 0,-1-4-1,-4-4-191,0 1-1,-1-1 1,-1 1-1,-9-8 0,-43-31 3300,42 34-35,0 0 0,1-2-1,-17-18 1,34 33-2310,1 1-1,-1 0 1,1-1 0,-1 1 0,1-1-1,-1 1 1,1-1 0,0 1-1,-1-1 1,1 1 0,0-1 0,-1 1-1,1-1 1,0 0 0,-1 1-1,1-1 1,0 1 0,0-1-1,0 0 1,0 1 0,0-1 0,0 0-1,0 1 1,0-1 0,0 0-1,0 1 1,0-1 0,0 0 0,0 1-1,0-1 1,0 1 0,1-1-1,-1 0 1,0 1 0,0-1 0,1 1-1,-1-1 1,1 1 0,-1-1-1,0 1 1,1-1 0,-1 1 0,1-1-1,-1 1 1,1-1 0,-1 1-1,1 0 1,0-1 0,-1 1 0,1 0-1,-1 0 1,1-1 0,0 1-1,-1 0 1,1 0 0,-1 0-1,1 0 1,0 0 0,-1 0 0,1 0-1,1 0 1,52-2 327,-43 2-204,111 0-153,-40 0-4263,-69-2-57,-11-8-2531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9769,'0'0'11275,"65"-10"-12396,-33 12-5061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16944,'0'0'3812,"0"10"-2942,20 436 4148,-19-405-4918,0-27-71,0 1 0,-1 0 1,0 0-1,-1 0 0,-1-1 0,-1 1 0,0-1 1,-8 26-1,12-45 51,-1 1-1,1-1 1,-1 0 0,0 1-1,0-1 1,0 0 0,-2-7-1,1-7-49,-2-21-5,-1-1-1,-2 1 1,-17-60 0,5 24-38,28 87-34,-1 0 0,2 0 0,0-1 1,0-1-1,1 0 0,0 0 1,23 11-1,-28-17 53,1 0 0,-1 0 1,1-1-1,0 0 0,0 0 0,0-1 1,0 0-1,0 0 0,0-1 0,0 0 1,0 0-1,0-1 0,0 0 0,0-1 1,0 0-1,-1 0 0,1 0 0,14-8 1,-16 7-1,0 0 0,-1-1 0,1 0 1,-1-1-1,0 1 0,0-1 0,-1 0 0,1 0 1,-1 0-1,0-1 0,0 1 0,-1-1 0,0 0 1,0 0-1,0 0 0,-1-1 0,1 1 0,-2-1 1,1 1-1,-1-1 0,0 0 0,0-11 0,-6-23 77,5 41-84,0-1-1,0 0 1,0 1-1,-1-1 1,1 1-1,0-1 1,0 0 0,-1 1-1,1-1 1,-1 1-1,1-1 1,0 1-1,-1-1 1,1 1-1,-1-1 1,1 1 0,-1-1-1,1 1 1,-1-1-1,0 1 1,1 0-1,-1-1 1,1 1-1,-1 0 1,0 0 0,1 0-1,-1-1 1,0 1-1,1 0 1,-1 0-1,0 0 1,1 0-1,-1 0 1,0 0 0,1 0-1,-1 0 1,0 0-1,1 1 1,-1-1-1,0 0 1,1 0 0,-1 1-1,1-1 1,-1 0-1,0 1 1,1-1-1,-1 0 1,1 1-1,-1-1 1,1 1 0,-1-1-1,1 1 1,-1-1-1,1 1 1,0-1-1,-1 1 1,1-1-1,0 1 1,-1 0 0,1 0-1,-4 5 9,0 0 0,1 0-1,0 1 1,0-1 0,0 1-1,1 0 1,0 0 0,0 0-1,1 0 1,0 0 0,0 0-1,1 11 1,-1-13 15,2 1 1,-1-1-1,1 0 0,-1 0 0,1 0 0,1 0 1,-1 0-1,4 7 0,-4-10-11,0-1-1,0 1 1,0 0-1,0 0 1,0-1-1,1 1 1,-1-1-1,0 1 1,1-1-1,0 1 1,-1-1-1,1 0 0,0 0 1,-1 0-1,1 0 1,0 0-1,0 0 1,0-1-1,0 1 1,4 0-1,-1 0 2,1-1 0,-1 0-1,1 0 1,-1-1 0,1 0 0,-1 0-1,1 0 1,-1 0 0,0-1-1,1 0 1,-1 0 0,0-1 0,0 1-1,0-1 1,-1 0 0,1 0-1,-1-1 1,1 1 0,-1-1 0,0 0-1,-1 0 1,1 0 0,3-6-1,-1 2-58,-1 0 0,1-1 0,-2 0 0,1 0 0,-1 0 0,-1 0 0,1-1 0,-1 1 0,-1-1 0,0 0-1,-1 0 1,1-12 0,-2 22 39,1 0 0,-1 0 0,0-1 0,0 1 0,0 0 0,0 0 0,0-1-1,0 1 1,0 0 0,0 0 0,0-1 0,0 1 0,0 0 0,0 0 0,0-1-1,0 1 1,0 0 0,0 0 0,0-1 0,0 1 0,0 0 0,0 0 0,0-1 0,0 1-1,0 0 1,0 0 0,-1-1 0,1 1 0,0 0 0,0 0 0,0 0 0,0 0 0,-1-1-1,1 1 1,0 0 0,0 0 0,0 0 0,-1 0 0,1-1 0,0 1 0,0 0-1,-1 0 1,1 0 0,0 0 0,0 0 0,-1 0 0,1 0 0,0 0 0,-1 0 0,-10 13-126,-9 23 182,16-26 51,1 0 0,0 1-1,1-1 1,0 1 0,0-1 0,1 1 0,1 0-1,0-1 1,1 15 0,0-23-88,0 0-1,0 0 1,-1 0 0,2 0 0,-1 0 0,0 0 0,0-1 0,1 1-1,-1 0 1,1-1 0,-1 1 0,1-1 0,0 1 0,-1-1-1,1 0 1,0 1 0,0-1 0,0 0 0,0 0 0,0-1-1,0 1 1,0 0 0,1-1 0,-1 1 0,0-1 0,0 0 0,0 1-1,5-1 1,4 0 0,0 1 0,1-1 0,-1-1-1,18-2 1,-16-1-91,0 0-1,0 0 0,0-1 1,-1-1-1,1 0 1,-1 0-1,-1-2 1,1 1-1,-1-1 1,16-16-1,-27 23 273,-4 27 292,5-49-140,5-26-366,-4 33-437,0 0 0,0 0 0,7-19 0,-9 34 340,0 1 1,1-1 0,-1 1-1,0 0 1,0-1-1,0 1 1,1 0 0,-1 0-1,0-1 1,0 1-1,1 0 1,-1 0-1,0-1 1,1 1 0,-1 0-1,0 0 1,1 0-1,-1-1 1,0 1 0,1 0-1,-1 0 1,0 0-1,1 0 1,-1 0 0,0 0-1,1 0 1,-1 0-1,1 0 1,-1 0-1,0 0 1,1 0 0,-1 0-1,0 0 1,1 0-1,0 0 1,7 0-8218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4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16816,'0'0'1644,"-1"9"-838,-13 341 2432,9-124-433,3-184-2323,1-10 1245,1-64-215,12-528-1629,-12 559 105,0-1 0,0 0 0,0 1 0,0-1 1,0 0-1,0 1 0,0-1 0,1 1 0,-1-1 0,0 0 1,1 1-1,-1-1 0,1 1 0,0-1 0,0 1 1,-1 0-1,1-1 0,2-1 0,-3 3 3,1 0-1,0-1 1,0 1-1,0 0 1,-1 0 0,1 0-1,0 0 1,0 0-1,0 0 1,-1 0 0,1 0-1,0 0 1,0 1-1,0-1 1,-1 0 0,1 0-1,0 1 1,0-1-1,-1 0 1,1 1 0,0-1-1,-1 1 1,1-1-1,0 1 1,0 0 0,10 9-62,-2 0-1,1 0 1,10 16 0,-5-8 136,-12-14-68,0-1 0,1 1 0,-1-1-1,1 0 1,0 0 0,0 0 0,0 0 0,0-1 0,1 1 0,-1-1-1,1 0 1,-1-1 0,1 1 0,0-1 0,6 1 0,-7-2 2,0 0 0,-1-1 1,1 1-1,-1-1 1,1 0-1,-1 1 0,1-2 1,-1 1-1,0 0 0,1-1 1,-1 0-1,0 1 1,0-1-1,0 0 0,0-1 1,0 1-1,-1-1 0,1 1 1,-1-1-1,1 0 1,1-4-1,7-8 59,-1-1 0,-1 0 0,0 0 0,-2-1 0,0-1 0,8-26 0,-24 567 465,13-457-486,-4-62-41,1 1 1,0-1 0,0 0 0,0 0-1,0 0 1,1 0 0,0 0 0,-1 0-1,2 0 1,-1 0 0,0 0 0,5 5 0,-7-9-85,0 0 0,1 0 0,-1 0 1,0 0-1,0 0 0,0 0 0,0 1 1,1-1-1,-1 0 0,0 0 1,0 0-1,0 0 0,0 0 0,1 0 1,-1 0-1,0 0 0,0 0 1,0 0-1,1 0 0,-1 0 0,0 0 1,0 0-1,0 0 0,1 0 0,-1 0 1,0 0-1,0 0 0,0 0 1,0 0-1,1-1 0,-1 1 0,0 0 1,0 0-1,0 0 0,0 0 1,0 0-1,1 0 0,-1 0 0,0-1 1,0 1-1,0 0 0,0 0 0,0 0 1,0 0-1,0-1 0,6-13-2485,-1-15-4088,-5 28 6419,2-24-8892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15118,'0'0'4100,"60"-14"-3908,-10 27-96,8 1-96,4-1-2242,5-6-8584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8264,'0'0'16917,"1"13"-16175,-2 137 860,1-149-1594,0 1 0,0 0-1,1-1 1,-1 1 0,1-1 0,-1 1 0,1 0 0,0-1 0,0 1 0,0-1 0,0 0 0,0 1 0,0-1 0,0 0 0,0 1 0,0-1 0,0 0-1,1 0 1,-1 0 0,0 0 0,1 0 0,-1 0 0,1-1 0,-1 1 0,1 0 0,0-1 0,-1 1 0,1-1 0,-1 0 0,1 1 0,0-1-1,-1 0 1,1 0 0,0 0 0,-1 0 0,1 0 0,0-1 0,1 0 0,8 1 23,-1-1 0,0-1 1,0 0-1,0 0 0,11-5 0,-1-1-42,-1-1 1,0-1-1,0-1 0,-1-1 1,-1 0-1,0-2 0,0 0 1,-1 0-1,23-30 0,-57 97 705,16-48-600,0-1-1,0 0 0,1 1 0,0 0 0,0-1 0,0 1 0,0 0 1,1-1-1,0 7 0,0-10-154,0-1 0,0 1 0,0 0 0,0 0 0,1 0 0,-1 0 0,0 0 0,0 0 0,1-1 0,-1 1 0,1 0 0,-1 0 1,1-1-1,-1 1 0,1 0 0,-1-1 0,1 1 0,0 0 0,-1-1 0,2 2 0,0-2-272,-1 1 0,1-1 0,-1 0 0,1 1 0,-1-1 0,0 0 0,1 0 0,-1 0 0,1 0 0,-1 0 0,1-1 0,-1 1 0,1 0 0,-1-1 0,1 1 0,-1-1 0,2 0 0,13-9-6911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12396,'2'0'3811,"-2"9"-1504,0 9 31,0 8-256,-2 6-353,-7 1-351,2 0-770,5-1-352,-3-6-191,5 0-65,0-5 0,0-4-865,0-2-1666,0-6-768,-11-5-1794,-5-4-2850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12364,'0'-8'2535,"1"3"-2228,0 1 0,0-1-1,0 0 1,0 1 0,1-1-1,0 1 1,0 0 0,0 0-1,0-1 1,1 1 0,0 1-1,-1-1 1,1 0 0,1 1-1,-1-1 1,0 1 0,1 0-1,0 0 1,0 0 0,-1 1-1,2 0 1,-1-1 0,0 1-1,0 1 1,1-1 0,8-2-1,4-1 8,0 1-1,1 0 1,-1 1 0,1 1-1,-1 1 1,29 1-1,-33 1-276,0 0 0,0 1 0,0 0-1,0 1 1,0 0 0,-1 1-1,1 1 1,-1 0 0,17 10 0,-26-13-37,0-1 0,0 1 0,-1 0 0,1-1 0,-1 2 0,0-1 0,0 0 0,1 0 0,-1 1 0,-1-1 0,1 1 0,0-1 0,-1 1-1,1 0 1,-1 0 0,0-1 0,0 1 0,0 0 0,1 4 0,-2-4 57,0 0-1,0 0 1,-1 0-1,1 0 0,-1 0 1,0 0-1,0 0 1,0-1-1,0 1 0,0 0 1,-1-1-1,1 1 0,-1-1 1,1 1-1,-1-1 1,-3 4-1,-4 2 81,0 0 1,0-1-1,0 0 0,-1 0 1,0-1-1,0-1 0,0 1 0,-21 6 1,-9-2 5,32-9-3794,19 0-11744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8712,'0'0'12738,"10"1"-11724,-2 0-808,1-1 1,0-1 0,0 0-1,0 0 1,-1-1-1,1 1 1,15-7 0,-19 6-129,0 1 1,-1-1 0,0 0 0,1-1 0,-1 1 0,0-1 0,0 0-1,-1 0 1,1 0 0,-1 0 0,1-1 0,-1 1 0,0-1 0,0 0-1,0 0 1,-1 0 0,0 0 0,1 0 0,1-6 0,-4 9-41,0 0 0,1 0 0,-1 0 0,0 0 0,1 0 0,-1 0 0,0 0 0,0 0 0,0 0 0,0 0 1,0 0-1,0 0 0,0 0 0,0 0 0,0 0 0,-1 0 0,1 0 0,0 0 0,0 0 0,-2-1 0,2 2-25,-1-1-1,1 1 0,-1 0 0,1-1 0,-1 1 0,0 0 0,1 0 0,-1 0 1,1 0-1,-1 0 0,0 0 0,1 0 0,-1 0 0,0 0 0,1 0 0,-1 0 1,1 0-1,-1 0 0,0 0 0,1 0 0,-1 1 0,1-1 0,-2 1 1,-2 1-18,-1 0 0,1 0 0,0 1 0,0 0 0,0 0 0,-7 6 1,-33 49-29,42-55 33,0 0 0,0 0-1,0 0 1,1 1 0,-1-1-1,1 0 1,0 1 0,0 0 0,0-1-1,0 1 1,1-1 0,-1 1 0,1 0-1,0-1 1,0 1 0,1 0 0,0 5-1,0-8-3,0 1 0,0-1 0,0 1-1,0-1 1,0 0 0,0 0 0,0 1-1,1-1 1,-1 0 0,0 0 0,1 0-1,-1 0 1,1-1 0,-1 1 0,1 0 0,0-1-1,-1 1 1,1-1 0,-1 1 0,1-1-1,3 1 1,41 2-517,-37-3 276,43 2-1021,-19 0 990,-1-1 1,56-6-1,-87 4 435,0 1 0,-1-1 0,1 1 0,-1-1 0,1 0 0,-1 1 0,1-1 0,-1 0 0,0 0 0,1 1 0,-1-1 0,0 0 0,1 0 0,-1 1 0,0-1 0,0 0 0,0 0 0,0 0 0,0 0 0,0 1 0,0-1 0,0 0 0,0 0 0,0 0 0,0 1 0,-1-1 0,1 0 0,0 0 0,-1 0 0,1 1 0,0-1 0,-1 0 1,1 1-1,-2-2 0,-14-35-89,14 33 252,-18-28-84,16 26-204,-1-1-1,1 0 1,0 1-1,0-1 0,1-1 1,0 1-1,1 0 1,-4-15-1,10 21-323,1 1 0,-1 0 1,1 0-1,-1 1 0,1-1 0,8 3 0,68 19-10413,-55-18 3619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8456,'0'0'7922,"-8"0"-4169,-4 0-3414,0 0 0,1 1 0,-1 1 0,0 0 0,1 0 0,-1 2 0,1-1 0,0 1 0,0 1 0,0 0 0,1 0 0,0 1 0,0 0 0,0 1 0,-10 9 0,19-15-351,1-1-1,-1 0 1,1 0 0,-1 1 0,1-1-1,-1 0 1,1 1 0,0-1 0,-1 1-1,1-1 1,0 0 0,-1 1-1,1-1 1,0 1 0,-1-1 0,1 1-1,0-1 1,0 1 0,0 0 0,-1-1-1,1 1 1,0-1 0,0 1 0,0-1-1,0 1 1,0-1 0,0 1 0,0 0-1,0-1 1,0 1 0,0-1 0,1 1-1,-1-1 1,0 1 0,0-1 0,0 1-1,1-1 1,-1 1 0,0-1 0,1 1-1,-1-1 1,0 1 0,1-1 0,-1 0-1,1 1 1,-1-1 0,0 0-1,1 1 1,-1-1 0,1 0 0,-1 1-1,1-1 1,-1 0 0,1 0 0,-1 0-1,1 1 1,-1-1 0,1 0 0,0 0-1,-1 0 1,1 0 0,-1 0 0,1 0-1,-1 0 1,1 0 0,0 0 0,0-1-1,48 3-987,-41-2 848,32-1-487,-21-1 574,-1 2 1,1 0 0,0 1 0,-1 1-1,31 8 1,-48-10 101,0 0 0,0 0-1,0 0 1,0 0 0,0 1 0,-1-1-1,1 0 1,0 1 0,0-1 0,0 1 0,0-1-1,0 1 1,-1-1 0,1 1 0,0 0-1,-1-1 1,1 1 0,0 0 0,-1 0 0,1-1-1,-1 1 1,1 0 0,-1 0 0,1 0 0,-1 0-1,0 0 1,1 0 0,-1-1 0,1 3-1,-2-1 37,0-1-1,1 1 0,-1-1 0,0 1 0,0-1 1,0 1-1,1-1 0,-2 1 0,1-1 0,0 0 1,0 0-1,0 1 0,-1-1 0,1 0 0,-2 1 0,-54 29 1332,43-24-1300,0-1-1,-1 0 0,0-1 1,0-1-1,0-1 1,-1 0-1,-17 1 1,33-4-186,0 0 0,-1 0 0,1 0 0,0 0 0,0 0 0,-1 0 0,1 0 0,0 0 0,0 0 0,-1 0 0,1 0 0,0 0 0,-1 0 0,1 0 0,0 0 0,0 0 0,-1 0 0,1 0 0,0 0 0,0-1 0,-1 1 1,1 0-1,0 0 0,0 0 0,0 0 0,-1-1 0,1 1 0,0 0 0,0 0 0,0-1 0,0 1 0,-1 0 0,1 0 0,0 0 0,0-1 0,0 1 0,0 0 0,0-1 0,0 1 0,0 0 0,6-12-4207,10-5-2091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16207,'0'0'4116,"-11"4"-2835,1 0-1006,-1 0 0,0 1 0,1 0 0,0 1-1,-14 11 1,21-15-217,0 0 0,0 0 0,1 0 0,-1 1 0,1-1 0,0 1 0,-1 0 0,1 0 0,0 0 0,1 0 0,-1 0 0,0 0 0,1 0 0,0 1 0,0-1 0,0 0 0,0 1 0,0-1 0,1 1 0,0-1 0,0 1 0,0-1 0,0 1 0,0-1 0,0 1 0,1-1 0,1 5 0,-1-6-17,0 0 0,1 0 0,0 0-1,-1 0 1,1 0 0,0 0 0,0 0 0,0 0 0,0-1 0,0 1 0,0-1 0,1 0 0,-1 1 0,0-1-1,1 0 1,-1 0 0,1-1 0,-1 1 0,1 0 0,-1-1 0,1 1 0,0-1 0,-1 0 0,1 0-1,4-1 1,-1 2-21,-1-2-1,0 1 0,0 0 0,1-1 0,-1 0 1,0 0-1,0 0 0,0-1 0,0 0 0,0 0 1,0 0-1,4-3 0,-5 1 39,0 0 1,-1 1-1,0-1 0,1-1 0,-1 1 0,-1 0 1,1-1-1,-1 1 0,0-1 0,0 0 0,0 0 1,0 0-1,-1 0 0,0 0 0,0 0 1,0 0-1,-1 0 0,0 0 0,0-1 0,-1-9 1,1 12-25,-1 0 0,0 0 0,0 0 0,0 0 0,0 0 0,0 0 0,0 0 0,-1 0 0,1 1 0,-1-1 0,0 0 0,0 1 0,0 0 0,0-1 0,0 1 0,0 0 0,-1 0 0,1 0 0,-1 0 0,0 0 0,1 1 0,-1 0 0,0-1 0,0 1 0,0 0 0,0 0 0,0 0 0,0 1 0,0-1 0,0 1 0,0-1 0,-1 1 0,1 0 0,-4 1 0,6-1-33,1 0-1,0 0 1,-1 0 0,1 0 0,0 0-1,-1 0 1,1 1 0,0-1-1,0 0 1,-1 0 0,1 0-1,0 0 1,-1 1 0,1-1 0,0 0-1,0 0 1,-1 0 0,1 1-1,0-1 1,0 0 0,0 0 0,0 1-1,-1-1 1,1 0 0,0 1-1,0-1 1,0 0 0,0 1-1,0-1 1,0 0 0,0 1 0,0-1-1,0 0 1,0 1 0,0-1-1,0 0 1,0 1 0,0-1-1,0 0 1,0 1 0,0-1 0,0 0-1,0 0 1,0 1 0,0-1-1,1 0 1,-1 1 0,0-1 0,0 0-1,0 0 1,1 1 0,-1-1-1,0 0 1,0 0 0,1 0-1,-1 1 1,17 14 55,-2-13-104,1 0 0,-1-1-1,1-1 1,-1 0 0,0-1-1,1-1 1,-1-1 0,0 0-1,0 0 1,16-7 0,58-11-286,-88 21 336,0-1 0,0 1 0,0 0 0,0 0 0,0 0-1,0 0 1,0 0 0,0 0 0,0 0 0,0 0 0,0 0 0,0 1-1,0-1 1,0 0 0,-1 1 0,1-1 0,0 0 0,0 1 0,0-1-1,0 1 1,0-1 0,-1 1 0,1 0 0,0-1 0,-1 1 0,1 0-1,0 0 1,-1-1 0,1 1 0,-1 0 0,1 0 0,-1 0 0,1 0-1,-1 0 1,0 0 0,1-1 0,-1 1 0,0 0 0,0 0 0,0 0-1,0 0 1,0 0 0,0 0 0,0 0 0,0 0 0,0 0 0,0 0-1,0 0 1,-1 0 0,1 0 0,0 0 0,-1 1 0,-3 12 133,0-1-1,-1 0 1,-8 15 0,4-7 210,9-21-324,-1 1 1,1-1 0,0 1 0,-1 0 0,1-1 0,0 1 0,-1-1-1,1 1 1,0 0 0,0-1 0,0 1 0,0 0 0,0-1 0,-1 1-1,1 0 1,0 0 0,1-1 0,-1 1 0,0 0 0,0-1 0,0 1-1,0 0 1,0-1 0,1 1 0,-1-1 0,0 1 0,1 0-1,-1-1 1,0 1 0,1-1 0,-1 1 0,1-1 0,-1 1 0,1-1-1,-1 1 1,1-1 0,0 1 0,1-1 2,0 1 0,1-1-1,-1 0 1,0 0 0,0-1 0,0 1-1,0 0 1,1-1 0,-1 1 0,0-1-1,4-1 1,59-32-697,-63 33 610,24-16-581,-16 10 529,-1 1-1,1 0 1,0 0-1,0 1 1,1 1-1,12-5 1,-23 9 124,0 0 0,0 0 0,1 0 0,-1 0 0,0 0 0,0 1 0,1-1 0,-1 0 0,0 0 0,0 0 0,1 0 0,-1 0 0,0 0 0,0 0 0,0 0 0,1 1 0,-1-1 0,0 0 0,0 0 0,0 0 0,1 0 0,-1 1 0,0-1 0,0 0 0,0 0 0,0 1 0,0-1 0,0 0 0,1 0 0,-1 1 0,0-1 0,0 0 0,0 0 0,0 1 0,0-1 0,0 0 0,0 0 0,0 1 0,0-1 0,0 1 0,-2 18 337,-7 15 220,-4-5-40,-2 5-132,12-10-4789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10122,'0'0'18481,"11"5"-18097,35 17-170,-43-21-204,0 0 0,0-1 1,0 1-1,1-1 0,-1 0 0,0 0 0,1 0 1,-1 0-1,0-1 0,0 1 0,1-1 0,-1 0 1,0 0-1,0 0 0,0-1 0,0 1 0,0 0 1,0-1-1,0 0 0,-1 0 0,1 0 0,-1 0 1,1 0-1,-1-1 0,0 1 0,3-4 0,-3 4-12,0 0 0,0 0 0,0 0 0,-1-1 0,1 1 0,0-1 0,-1 1 0,0-1-1,0 0 1,0 0 0,0 1 0,0-1 0,0 0 0,-1 0 0,1 0 0,-1 0 0,0 0 0,0 0 0,0 0-1,0 0 1,-1 0 0,1 1 0,-1-1 0,1 0 0,-1 0 0,-2-5 0,1 7-11,1-1 1,0 1 0,0 0-1,-1 0 1,1 0-1,0 0 1,-1 0 0,1 0-1,-1 0 1,0 0 0,1 1-1,-1-1 1,0 1-1,1-1 1,-1 1 0,0-1-1,1 1 1,-1 0-1,0 0 1,0 0 0,1 0-1,-1 0 1,0 1 0,0-1-1,1 0 1,-1 1-1,0-1 1,1 1 0,-1-1-1,-2 2 1,-1 1-3,0-1 0,0 1 0,0 0 0,0 0 0,1 0 1,-1 1-1,1-1 0,-5 6 0,4-3 29,-1 0 0,1 1 0,0-1 0,1 1-1,-1 0 1,1 0 0,1 1 0,-1-1 0,1 1 0,1 0 0,-1 0 0,1 0-1,1 0 1,-2 14 0,4-20-7,-1-1-1,1 1 0,0-1 1,-1 1-1,1-1 0,0 1 1,0-1-1,0 0 0,0 1 1,1-1-1,-1 0 0,0 0 1,0 0-1,1 0 1,-1 0-1,1 0 0,-1 0 1,1 0-1,-1 0 0,1-1 1,-1 1-1,1-1 0,0 1 1,-1-1-1,1 0 0,0 1 1,-1-1-1,1 0 0,0 0 1,-1 0-1,4-1 1,59-4-392,-49 0 87,-1 0 1,0-1-1,0-1 1,0 0-1,0 0 1,19-16-1,-18 12 288,0 2-1,1-1 1,0 2-1,20-8 0,-36 16 40,0 0 1,0 0-1,1-1 0,-1 1 0,0 0 0,0 0 0,0 0 0,1 0 0,-1 0 0,0 0 0,0 0 0,1 0 1,-1 0-1,0 0 0,0 0 0,0 0 0,1 0 0,-1 0 0,0 0 0,0 0 0,0 0 0,1 0 0,-1 0 1,0 0-1,0 0 0,0 1 0,1-1 0,-1 0 0,0 0 0,0 0 0,0 0 0,0 0 0,1 1 1,-1-1-1,0 0 0,0 0 0,0 0 0,0 0 0,0 1 0,0-1 0,1 0 0,-1 0 0,0 0 0,0 1 1,-2 13 565,-11 13 20,9-20-466,1-1 0,-1 1 0,1 0 0,1 0 0,-1 1 0,1-1 0,0 0 0,1 1 0,-1 10-1,2-17-141,1 0-1,-1 0 0,1 0 0,-1 0 0,1 0 0,-1 0 0,1 0 0,0 0 0,-1-1 0,1 1 0,0 0 0,0 0 0,-1-1 1,1 1-1,0 0 0,0-1 0,0 1 0,0-1 0,0 1 0,0-1 0,0 1 0,0-1 0,0 0 0,0 0 0,0 1 0,0-1 0,0 0 1,1 0-1,-1 0 0,0 0 0,0 0 0,0-1 0,0 1 0,2-1 0,41-6-315,-29 0-26,0-1 0,-1 0 0,21-14 0,-23 13 222,0 1 0,1 0 0,1 1 0,18-8 0,-32 18 120,1 0 1,-1 0 0,0 0 0,0 0-1,0 0 1,0 0 0,0 0 0,-1-1-1,1 1 1,-3 6 0,-5 17-432,1-10-4047,6-11-1967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13581,'0'0'5883,"9"-2"-4095,15-3-70,49-5-1,-62 8-1365,0 2-1,0 0 0,0 0 1,0 1-1,0 0 0,0 1 1,21 6-1,-31-8-333,0 0 0,-1 0-1,1 0 1,0 1 0,0-1 0,-1 0-1,1 0 1,0 1 0,0-1 0,-1 0-1,1 1 1,-1-1 0,1 1 0,0-1-1,-1 1 1,1-1 0,-1 1 0,1-1 0,-1 1-1,1 0 1,-1-1 0,1 1 0,-1 0-1,0-1 1,1 1 0,-1 0 0,0 0-1,0-1 1,1 1 0,-1 0 0,0 0-1,0-1 1,0 1 0,0 0 0,0 0-1,0 0 1,0-1 0,0 1 0,-1 0 0,1 0-1,0-1 1,0 1 0,-1 0 0,1-1-1,0 1 1,-1 0 0,1-1 0,0 1-1,-1 0 1,1-1 0,-1 1 0,1-1-1,-1 1 1,0 0 0,1-1 0,-1 0 0,1 1-1,-2 0 1,-45 27 881,43-26-839,-29 13 287,23-12-273,0 1 0,0 1 1,1-1-1,-1 2 0,1-1 1,0 1-1,1 1 0,0-1 0,0 1 1,-8 9-1,15-15-70,0 0-1,1 1 1,-1-1 0,0 0-1,1 0 1,0 0-1,-1 0 1,1 1 0,0-1-1,-1 0 1,1 0 0,0 1-1,0-1 1,0 0-1,0 0 1,0 1 0,0-1-1,0 0 1,1 0 0,-1 1-1,0-1 1,1 0-1,-1 0 1,1 0 0,-1 0-1,1 1 1,0-1 0,-1 0-1,1 0 1,0 0 0,0 0-1,0 0 1,0-1-1,0 1 1,0 0 0,0 0-1,0-1 1,0 1 0,0 0-1,0-1 1,0 1-1,0-1 1,1 1 0,-1-1-1,0 0 1,2 1 0,9 3-14,0-1 1,0 0-1,20 1 1,-24-3-44,149 16-5825,-95-11-3255,-32-3-2057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16816,'0'0'12139,"48"-15"-11818,-20 2-321,-3 2-961,-5-5-3107,-1 1-4228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8136,'0'0'3646,"-8"6"-513,4-3-2749,-36 26 1879,38-28-2097,0 1 0,-1 0 0,1 0 1,0 0-1,0 0 0,0 0 0,0 1 1,1-1-1,-1 1 0,1-1 0,-1 1 1,1-1-1,0 1 0,0 0 1,-1 4-1,5-5-147,1 1 0,-1-1 0,1 0 0,-1 0 1,1 0-1,0 0 0,0-1 0,8 2 0,1 2-100,-8-2 48,-1-1 0,1 1 0,0 0 0,-1 0 1,1 1-1,-1-1 0,0 1 0,0 0 1,-1 0-1,7 8 0,-9-10 96,-1-1 0,1 0-1,0 1 1,0-1 0,-1 1-1,1 0 1,-1-1 0,1 1 0,-1-1-1,0 1 1,1 0 0,-1-1 0,0 1-1,0 0 1,0-1 0,0 1-1,-1 0 1,1-1 0,0 1 0,-1-1-1,1 1 1,-1 0 0,0-1 0,1 1-1,-1-1 1,0 1 0,0-1 0,0 0-1,0 1 1,0-1 0,0 0-1,0 0 1,-1 0 0,1 0 0,0 0-1,-1 0 1,-1 1 0,-1 1 261,-1 0 0,0 0 1,0-1-1,0 0 0,0 0 1,0 0-1,0-1 0,0 0 1,-1 0-1,1 0 0,0 0 0,-1-1 1,1 0-1,-1 0 0,-7-2 1,12 2-387,0 0 1,0-1-1,0 1 1,0 0-1,0-1 1,0 1-1,0-1 0,0 1 1,0-1-1,1 1 1,-1-1-1,0 0 1,0 0-1,1 1 1,-1-1-1,0 0 1,1 0-1,-1 0 1,1 1-1,-1-1 1,1 0-1,0 0 0,-1 0 1,1 0-1,0 0 1,-1 0-1,1 0 1,0 0-1,0 0 1,0 0-1,0 0 1,0 0-1,0 0 1,0 0-1,0 0 1,1 0-1,-1 0 1,0 0-1,1-2 0,0 0-617,0 0 0,0 0 0,1-1-1,-1 1 1,1 0 0,0 0-1,-1 0 1,1 1 0,0-1 0,1 0-1,2-2 1,20-13-5791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13004,'0'0'8221,"1"7"-6817,-1-5-1330,0 0 0,0 0 0,1 0-1,-1-1 1,0 1 0,1 0 0,-1-1-1,1 1 1,0 0 0,0-1 0,0 1-1,-1 0 1,1-1 0,1 0-1,-1 1 1,0-1 0,0 1 0,0-1-1,1 0 1,-1 0 0,1 0 0,2 2-1,0-2 32,1 0 0,-1 0-1,1 0 1,-1 0 0,1-1-1,-1 0 1,1 0 0,-1 0 0,1 0-1,-1-1 1,5-1 0,-2 1-20,-1-1 1,0 0 0,0-1-1,0 0 1,0 0 0,-1 0 0,1-1-1,-1 1 1,0-1 0,0 0-1,0-1 1,-1 1 0,1-1 0,6-10-1,-9 12-42,1 0-1,-1 0 0,0-1 0,1 1 1,-2-1-1,1 1 0,0-1 1,-1 0-1,0 0 0,0 0 1,0 0-1,0 0 0,0 0 1,-1 0-1,0 0 0,0 0 1,0 0-1,0 0 0,-1 0 1,0 0-1,1 0 0,-1 0 0,-1 0 1,-2-7-1,3 10-42,1 0 0,-1 0 1,1 0-1,-1 0 0,0 0 0,0 0 0,0 0 1,1 0-1,-1 0 0,0 1 0,0-1 0,0 0 0,0 1 1,0-1-1,-1 0 0,1 1 0,0-1 0,0 1 0,0 0 1,0-1-1,-1 1 0,1 0 0,0 0 0,0 0 1,0-1-1,-1 1 0,0 1 0,-1-1-3,0 1-1,0 0 1,1 0-1,-1 0 1,0 1 0,1-1-1,-1 1 1,1-1-1,0 1 1,-1 0-1,-1 2 1,-5 5-12,1 0 0,1 0-1,-1 1 1,-8 15 0,1 3 42,-22 55 1,34-75-27,0 0 0,1 1 0,0-1 0,0 1 0,1-1 0,0 1 1,0-1-1,1 1 0,0 0 0,1-1 0,0 1 0,2 8 0,-2-15-43,0 0-1,0-1 0,0 1 1,0-1-1,1 1 1,-1-1-1,0 1 0,1-1 1,-1 0-1,1 0 0,-1 0 1,1 0-1,0 0 1,-1 0-1,1 0 0,0 0 1,0-1-1,0 1 0,0-1 1,-1 1-1,1-1 0,0 0 1,0 0-1,0 0 1,0 0-1,0 0 0,0 0 1,3-1-1,4 0-687,1 0 1,-1-1-1,0 0 0,16-5 1,18-15-3942,-2-5-2317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15951,'0'0'1922,"60"2"-961,-14-3-64,14-7-289,8-4-512,4 0-64,1 1 0,-9 0 0,-4 0-288,-14 2-288,-13 0-129,-10 4-288,-8 3-1153,-14 0-640,-18 1-9642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94 10378,'0'0'3972,"-55"20"-1570,55-17-737,5-3-640,23 0-160,11 0-224,16-8-449,9-4-192,8-4-128,5 3-1057,-8 0-513,-9-4-1345,-9 1-928,-8-5-6279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15086,'0'0'1314,"9"-1"-866,7 0-342,125-3 2401,-125 5-2365,0 0 0,-1 1 0,1 1-1,0 0 1,-1 1 0,0 1 0,18 7-1,-31-11-141,0-1 0,0 1 0,0 0 0,-1 0 0,1 0 0,0 0 0,-1 0 0,1 0 0,0 0 0,-1 0 0,1 1 0,-1-1 0,0 1 0,0-1 0,1 1 0,-1 0 0,0-1 0,0 1 0,0 0 0,-1 0 0,1-1 0,0 1 0,-1 0 0,1 0 0,-1 0 0,1 0 0,-1 0-1,0 0 1,0 0 0,0 0 0,0 0 0,0 0 0,-1 0 0,1 0 0,0 0 0,-1 0 0,0 0 0,1-1 0,-1 1 0,0 0 0,0 0 0,0 0 0,0-1 0,-2 3 0,-5 7 53,-1 0 0,-1-1 0,0 0 1,-23 17-1,24-19-40,-63 52 217,5-3-1627,23-21-4733,26-22-4275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4324,'0'0'14878,"11"-9"-13298,-1 1-1210,1 0-1,0 1 0,0 0 0,16-6 0,-22 11-263,1-1 0,0 1 0,-1 0-1,1 1 1,0 0 0,0-1 0,0 2 0,0-1-1,0 1 1,1 0 0,-1 0 0,0 1-1,0 0 1,6 1 0,-10-1-92,-1-1 0,0 1 0,0 0 0,-1 0 0,1-1 0,0 1 0,0 0 0,0 0 0,0 0 0,-1 0 0,1 0 0,-1 0 0,1 0 0,0 0 0,-1 0 0,0 0 0,1 0 0,-1 1 0,0-1 0,1 0 0,-1 0 0,0 0 0,0 0 0,0 1 0,0-1 0,0 0 0,0 0 0,0 0 0,-1 1 0,1-1 0,0 0 0,-1 2 0,0 1 102,0 0 0,-1 1-1,1-1 1,-1 0 0,0 0 0,0 0-1,-4 6 1,-8 4 254,0 0 0,-1 0 0,0-2 0,-1 0 1,-27 15-1,108-25-381,-60-2-20,1 1 1,0 0-1,0 0 1,-1 0-1,1 0 0,-1 1 1,1 0-1,-1 0 1,0 1-1,1 0 0,-1 0 1,7 5-1,-11-7 41,1 0-1,-1 0 1,0 1-1,0-1 0,1 0 1,-1 1-1,0-1 1,0 0-1,-1 1 1,1-1-1,0 1 1,0 0-1,-1-1 1,1 1-1,-1-1 1,1 1-1,-1 0 0,0 0 1,0-1-1,0 1 1,0 0-1,0-1 1,0 1-1,0 0 1,0 0-1,-1-1 1,1 1-1,-1 0 1,1-1-1,-1 1 0,0-1 1,1 1-1,-1-1 1,0 1-1,0-1 1,0 1-1,0-1 1,0 0-1,-1 0 1,1 1-1,0-1 1,-1 0-1,1 0 0,0 0 1,-4 1-1,-3 4 181,0 1 0,-1-2 0,0 1-1,0-1 1,-1-1 0,1 0-1,-1 0 1,0-1 0,0 0 0,0 0-1,0-1 1,-11 0 0,25-7-1638,0-1 1,1 1-1,0 0 0,0 0 1,8-6-1,20-13-5134,5-3-3598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15503,'0'0'7271,"-8"4"-5334,-3 3-1650,1-1-1,0 2 1,0-1-1,0 1 1,1 1-1,1 0 1,-14 16-1,18-20-258,1 0 0,-1 0-1,1 0 1,0 1 0,0-1-1,1 1 1,0 0 0,0 0-1,0 0 1,1 0 0,-1 0-1,1 0 1,1 0 0,-1 0-1,1 0 1,0 0 0,1 1-1,-1-1 1,3 8 0,-1-11-23,0 1-1,0-1 1,0 1 0,0-1 0,1 0 0,-1 0-1,1 0 1,0-1 0,0 1 0,0-1 0,0 1-1,0-1 1,1 0 0,-1 0 0,1-1 0,-1 1 0,1-1-1,0 1 1,0-1 0,4 1 0,0 0 14,0-1-1,0 1 1,-1-1 0,1 0-1,0-1 1,0 0 0,0 0 0,0-1-1,11-2 1,-19 3-1,1 0-1,-1 0 1,1 0-1,-1 0 1,0 0-1,1 0 1,-1 0 0,1 0-1,-1-1 1,1 1-1,-1 0 1,1 0-1,-1 0 1,0-1 0,1 1-1,-1 0 1,0 0-1,1-1 1,-1 1 0,0 0-1,1-1 1,-1 1-1,0 0 1,1-1-1,-1 1 1,0-1 0,0 1-1,1 0 1,-1-1-1,0 1 1,0-1-1,0 1 1,0-1 0,0 1-1,0-1 1,-13-11 1018,-23-3-265,-27 3-1444,79 7-11728,6 1-5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10250,'0'0'16613,"10"-2"-15855,-8 1-684,5-1 57,0 0-1,0 1 0,0 0 1,1 1-1,8-1 0,-15 1-118,1 0 0,0 0 0,-1 1-1,1-1 1,-1 0 0,1 0 0,0 1 0,-1-1-1,1 1 1,-1 0 0,0-1 0,1 1 0,-1 0-1,1 0 1,-1 0 0,0 0 0,0 0 0,1 0-1,-1 0 1,0 0 0,0 1 0,0-1 0,0 0-1,-1 1 1,1-1 0,0 0 0,0 1 0,-1-1-1,1 1 1,-1-1 0,1 1 0,-1 0 0,0-1-1,0 1 1,0 1 0,1 1-3,-1-1 1,0 1-1,-1-1 1,1 1-1,0-1 1,-1 0-1,0 1 1,0-1-1,0 1 0,0-1 1,-1 0-1,1 0 1,-1 0-1,0 0 1,0 0-1,0 0 1,0 0-1,0-1 0,-1 1 1,1-1-1,-1 0 1,0 1-1,0-1 1,0 0-1,-4 2 1,6-4 27,32 0-101,-15 0-117,-4-1 93,1 1 0,0 0 0,0 1 1,17 3-1,-28-4 86,-1 0 0,0 1 0,1-1 0,-1 0 1,0 1-1,1-1 0,-1 1 0,0-1 0,0 1 0,0-1 0,1 1 0,-1 0 1,0 0-1,0 0 0,0 0 0,0 0 0,0 0 0,0 0 0,0 0 1,-1 0-1,1 0 0,0 0 0,-1 0 0,1 1 0,-1-1 0,1 0 0,-1 0 1,1 1-1,-1-1 0,0 0 0,0 1 0,1-1 0,-1 1 0,0-1 0,0 0 1,-1 1-1,1-1 0,0 0 0,0 1 0,-1-1 0,1 0 0,0 1 1,-1-1-1,0 0 0,1 0 0,-1 1 0,0-1 0,1 0 0,-1 0 0,-2 2 1,-4 5 192,0 0 1,0-1-1,-1 0 1,0 0-1,0-1 1,-1 0-1,1 0 1,-1-1 0,-1 0-1,1-1 1,-1 0-1,0 0 1,0-1-1,0 0 1,0-1-1,-21 2 1,41-21-10025,8 2-914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11883,'0'0'7570,"11"-4"-6283,16-2-664,0 2 1,1 0 0,28 0-1,100 1 308,-148 3-950,27 4 40,-34-4-15,-1 0-1,1 0 1,-1 0-1,1 0 1,-1 0-1,1 1 1,-1-1-1,1 0 1,-1 0-1,1 0 1,-1 0-1,1 1 1,-1-1-1,1 0 1,-1 1-1,1-1 1,-1 0-1,0 0 1,1 1-1,-1-1 1,0 1-1,1-1 1,-1 0-1,0 1 1,1-1-1,-1 1 1,0-1-1,0 1 1,1-1-1,-1 1 1,0-1-1,0 1 1,0-1-1,0 1 1,0-1-1,0 1 1,0-1-1,0 1 1,0-1-1,0 1 1,0-1-1,0 1 1,0 0-1,0-1 1,0 1-1,-1-1 1,1 0-1,0 1 1,0-1-1,-1 1 1,1-1-1,0 1 1,-1-1-1,1 1 1,0-1-1,-1 0 1,1 1-1,0-1 1,-1 0-1,1 1 1,-1-1-1,1 0 1,-1 1-1,-11 6 133,-1 1-1,1-2 1,-1 1 0,0-2-1,-1 0 1,1 0-1,-24 4 1,2 0 80,35-9-220,0 0 1,0 0 0,-1 0-1,1 0 1,0 0-1,0 0 1,-1 0 0,1 0-1,0 0 1,-1 0-1,1 0 1,0 0 0,0 0-1,-1 1 1,1-1-1,0 0 1,0 0-1,-1 0 1,1 0 0,0 0-1,0 1 1,0-1-1,-1 0 1,1 0 0,0 0-1,0 1 1,0-1-1,0 0 1,-1 0 0,1 1-1,0-1 1,0 0-1,0 0 1,0 1 0,0-1-1,0 0 1,0 1-1,0-1 1,0 1 0,12 5-11,32 5 59,-34-9-26,8 3-29,0-1-1,-1 2 1,0 1 0,0 0 0,-1 1 0,20 12-1,-32-18 7,-1 1-1,0-1 1,0 0 0,0 1-1,0-1 1,-1 1-1,1 0 1,-1 0-1,1 0 1,-1 0-1,0 1 1,0-1-1,-1 0 1,1 1-1,-1 0 1,1-1-1,-1 1 1,0 0-1,-1-1 1,1 1-1,-1 0 1,1 0-1,-1 0 1,0 0-1,-1-1 1,1 1-1,-1 0 1,1 0-1,-1 0 1,0-1-1,-1 1 1,1-1-1,0 1 1,-1-1-1,0 1 1,-3 4-1,-3 2 169,0 0-1,0 0 1,0-1-1,-1 0 1,-1-1 0,1 0-1,-1 0 1,-1-1-1,0 0 1,0-1-1,0 0 1,-18 6-1,15-6 32,0-1 0,-1-1 0,1 0 0,-1-1 0,0-1 0,0 0 0,0-1 0,0-1 0,0 0 0,-19-3 0,33 3-233,0 0 1,0 0-1,1 0 0,-1 0 1,0 0-1,0 0 0,0-1 1,0 1-1,0 0 0,0-1 1,1 1-1,-1-1 0,0 1 1,0-1-1,1 1 0,-1-1 1,0 1-1,1-1 0,-1 0 0,0 1 1,1-1-1,-1 0 0,1 1 1,-1-1-1,1 0 0,0 0 1,-1 0-1,1 0 0,0 1 1,-1-1-1,1 0 0,0 0 1,0 0-1,0 0 0,0 0 1,0 0-1,0 0 0,0 0 1,0 0-1,0 1 0,0-1 1,0 0-1,1 0 0,-1 0 1,0 0-1,1 0 0,0 0 0,0-3-370,1 1 0,0 0 0,0 0-1,0 0 1,0 0 0,1 0-1,-1 0 1,1 1 0,0-1 0,4-3-1,60-31-9816,-27 18 1329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 17040,'0'0'2434,"-8"-2"-1206,3 2-1149,0-1-1,0 1 1,1 0 0,-1 0-1,0 0 1,0 1 0,1 0-1,-1 0 1,0 0-1,1 0 1,-1 1 0,1 0-1,-1 0 1,1 0 0,0 0-1,0 1 1,0-1-1,0 1 1,0 0 0,1 1-1,-7 5 1,-5 5 143,0 1 0,0 1 1,1 0-1,1 0 0,1 1 1,-10 19-1,18-29-125,0 0 1,0 1-1,1-1 0,0 1 1,1-1-1,0 1 0,0 0 1,0 0-1,1 0 0,0 0 1,1 1-1,0-1 1,0 0-1,1 0 0,0 0 1,0 0-1,1 0 0,4 14 1,-3-18-57,-1 1-1,1-1 1,0 0 0,0 0 0,0 0 0,0 0 0,1 0 0,0-1-1,-1 1 1,1-1 0,1 0 0,-1-1 0,0 1 0,1-1-1,-1 1 1,1-1 0,0-1 0,0 1 0,-1-1 0,1 1 0,0-2-1,0 1 1,0 0 0,1-1 0,-1 0 0,0 0 0,0-1-1,0 1 1,0-1 0,0 0 0,7-3 0,-7 3 19,-1 0 0,1 0 0,-1-1 0,0 1 0,0-1 0,1 0 0,-1-1 0,-1 1 1,1-1-1,0 1 0,-1-1 0,1 0 0,-1-1 0,0 1 0,0-1 0,0 1 0,0-1 0,-1 0 0,0 0 0,1 0 0,-1 0 1,-1 0-1,1 0 0,-1-1 0,1 1 0,-1-1 0,0 1 0,-1-1 0,1 1 0,-1-1 0,0 0 0,0 1 0,-1-1 1,1 1-1,-2-6 0,1 7-45,-1 0 0,1-1 0,-1 1 1,0 0-1,0 0 0,0 0 0,-1 1 1,1-1-1,0 0 0,-1 1 0,0 0 1,0 0-1,1-1 0,-1 1 0,0 1 1,-1-1-1,1 0 0,0 1 0,0 0 1,-7-2-1,5 1-70,-1 1 1,1-1-1,-1 1 0,1 1 1,-1-1-1,1 1 1,-1 0-1,1 0 0,-1 0 1,1 1-1,-1 0 1,-9 2-1,14-2-26,0-1 0,1 0 1,-1 1-1,0-1 0,0 1 0,1-1 0,-1 1 1,0-1-1,1 1 0,-1-1 0,1 1 0,-1 0 1,0-1-1,1 1 0,0 0 0,-1 0 0,1-1 1,-1 1-1,1 0 0,0 0 0,-1 0 0,1-1 1,0 1-1,0 0 0,0 0 0,0 0 0,0 0 1,0-1-1,0 1 0,0 0 0,0 0 0,0 0 1,0 0-1,1 1 0,-1-1-252,1 1-1,-1-1 1,1 0-1,-1 0 1,1 1-1,0-1 1,0 0-1,0 0 1,0 0 0,0 0-1,0 0 1,0 0-1,0 0 1,0 0-1,0 0 1,0 0-1,0-1 1,1 1 0,2 1-1,21 2-6627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12172,'0'0'9326,"-10"2"-7901,7-1-1314,-45 17 1606,46-17-1625,-1 0 0,1 1 0,0-1 0,0 0 0,-1 1 1,1 0-1,0-1 0,0 1 0,1 0 0,-1 0 1,0 0-1,0 0 0,1 0 0,0 1 0,-1-1 1,1 0-1,0 1 0,0-1 0,0 0 0,-1 4 1,3-5-88,-1-1 1,0 1 0,0 0 0,0-1 0,0 1 0,0-1 0,0 1 0,1-1-1,-1 1 1,0-1 0,0 1 0,1-1 0,-1 1 0,1-1 0,-1 1 0,0-1-1,1 1 1,-1-1 0,1 0 0,-1 1 0,1-1 0,-1 0 0,1 1 0,-1-1-1,1 0 1,-1 0 0,1 0 0,-1 1 0,1-1 0,-1 0 0,1 0 0,1 0-1,22 3 63,-19-3-41,72-1 114,-53 0-140,0 0 1,1 2-1,-1 1 0,0 0 1,33 10-1,-55-12-2,0 0 0,-1 1 0,1-1 0,0 1 0,-1 0 0,1-1-1,-1 1 1,1 0 0,-1 0 0,0 0 0,1 0 0,-1 0 0,0 0 0,0 0-1,0 1 1,1-1 0,-1 0 0,-1 1 0,1-1 0,0 1 0,0-1 0,0 1-1,-1-1 1,1 1 0,-1-1 0,1 4 0,-1-2 42,0 1 0,0-1 1,-1 0-1,0 1 0,1-1 0,-1 0 1,-1 1-1,1-1 0,0 0 0,-1 0 1,1 0-1,-4 4 0,-6 8 286,0 0 1,-1 0-1,-23 20 0,21-22-109,-1-1 0,-30 20-1,39-28-226,0 0 1,-1-1-1,0 0 0,0 0 0,0-1 0,0 0 0,0 0 0,-1 0 0,1-1 0,-9 1 1,14-3-129,0 1 1,1 0 0,-1-1 0,0 1 0,1-1-1,-1 0 1,0 1 0,1-1 0,-1 0 0,1 0 0,0 0-1,-1 0 1,1 0 0,0 0 0,-1-1 0,1 1-1,0 0 1,0-1 0,0 1 0,0 0 0,0-1 0,1 1-1,-1-1 1,0 0 0,1 1 0,-1-1 0,1 0-1,-1 1 1,1-3 0,-8-56-7018,8 51 5315,-1-32-7082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13357,'0'0'13068,"53"-31"-12523,-5 21-289,5 1-224,5 3-32,-5-1-64,0 3-833,-5 3-1794,-4-2-928,-6-3-2723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120 176 13549,'0'0'3235,"1"-8"-390,0-25-688,-1 32-2109,0 1 0,1-1 0,-1 1 0,0-1 0,0 1 0,0-1 0,0 1 0,0-1 0,0 1 0,-1-1 0,1 1 0,0-1 0,0 1 0,0-1 0,0 1 0,-1-1 0,1 1 0,0-1-1,0 1 1,-1-1 0,1 1 0,0 0 0,-1-1 0,1 1 0,0 0 0,-1-1 0,1 1 0,-1 0 0,1-1 0,-1 1 0,1 0 0,-1 0 0,1-1 0,-1 1 0,1 0 0,-1 0 0,1 0 0,-1 0 0,1 0 0,-1 0 0,1 0 0,-1 0 0,1 0 0,-1 0 0,1 0 0,-1 0 0,1 0 0,-1 0 0,1 0 0,-1 0 0,1 1 0,-1-1 0,1 0 0,-1 0 0,1 1 0,-1-1 0,1 0 0,-1 1 0,-22 18-18,13-4 12,0 0 0,1 1 0,1 1 0,0-1 0,2 1 0,-1 0 0,2 0 0,0 1 0,2 0 0,0 0 0,0 0 0,2 0 0,1 27 0,0-43-34,0-1 1,0 0 0,0 0 0,0 1 0,0-1-1,1 0 1,-1 0 0,1 1 0,-1-1 0,1 0-1,-1 0 1,1 0 0,0 0 0,-1 0 0,1 0-1,0 0 1,0 0 0,0 0 0,0 0 0,0 0-1,0 0 1,0-1 0,0 1 0,0 0 0,0-1-1,2 2 1,0-2 48,-1 1 0,1-1 0,0 0 0,-1 0 0,1 0 0,0 0 0,-1 0-1,1-1 1,0 1 0,-1-1 0,1 0 0,2-1 0,5-2 160,-1 0 0,0-1 0,0 0 0,0 0 0,14-12 0,-4-3-3,0-2 0,0 1 0,-2-2 0,-1 0 0,-1-2 0,-1 1-1,-1-2 1,-1 1 0,-2-2 0,0 1 0,-2-2 0,-1 1 0,6-40 0,-14 60-204,-3 11-4,-10 27-2,-15 48-8,23-59 4,-3 4 1,1 2 0,1-1-1,1 1 1,1 0 0,2 0 0,-1 45-1,4-69 1,0-1-1,0 1 1,0-1-1,0 1 1,0-1-1,1 1 1,-1-1-1,0 1 1,1-1-1,-1 1 0,1-1 1,0 1-1,0-1 1,-1 0-1,1 1 1,0-1-1,0 0 1,0 0-1,0 0 1,0 0-1,0 0 1,1 0-1,-1 0 1,0 0-1,0 0 1,1 0-1,-1-1 1,0 1-1,1-1 1,-1 1-1,1-1 1,-1 1-1,1-1 0,-1 0 1,1 0-1,-1 1 1,1-1-1,-1 0 1,1-1-1,0 1 1,-1 0-1,1 0 1,-1-1-1,1 1 1,-1-1-1,0 1 1,2-1-1,3-2-7,0 1 0,0-1 0,0 0 0,-1 0 0,1-1 1,-1 1-1,0-1 0,0 0 0,0-1 0,5-5 0,1-5 0,-1 0 1,0-1-1,-1 0 1,0-1-1,-1 1 1,-1-2-1,-1 1 1,7-32-1,-17 73 298,-14 44 0,10-43-236,2-1 0,-7 45 1,13-61-37,0 0 0,0 0 0,1 0 1,0 0-1,0 0 0,1-1 0,3 10 1,-5-16-137,1 1-1,-1-1 1,0 1 0,1-1 0,0 0 0,-1 1-1,1-1 1,0 0 0,0 1 0,0-1 0,0 0-1,0 0 1,0 0 0,0 0 0,0 0 0,0 0-1,1 0 1,-1 0 0,0 0 0,1-1 0,-1 1-1,0 0 1,1-1 0,-1 0 0,1 1 0,-1-1-1,1 0 1,-1 1 0,1-1 0,-1 0 0,1 0-1,-1 0 1,1 0 0,-1-1 0,1 1 0,-1 0-1,1 0 1,-1-1 0,1 1 0,-1-1 0,1 0-1,-1 1 1,0-1 0,0 0 0,3-1 0,-2-1-706,0 1 0,0 0 1,0 0-1,0-1 1,0 1-1,0-1 1,-1 1-1,1-1 1,-1 0-1,1 0 1,-1 0-1,1-5 1,8-24-10378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7911,'1'-13'9882,"1"21"-5332,2 23-3078,-5 11-364,-1-24-684,2 0-1,0 1 1,4 19-1,-4-37-392,0 0 1,1 0-1,-1 0 0,0 0 0,1 0 0,-1 0 0,1 0 0,-1 0 1,1 0-1,0 0 0,-1 0 0,1-1 0,0 1 0,0 0 1,-1 0-1,1-1 0,0 1 0,0-1 0,0 1 0,0-1 1,0 1-1,0-1 0,0 1 0,0-1 0,0 0 0,0 1 1,0-1-1,0 0 0,0 0 0,0 0 0,0 0 0,0 0 1,0 0-1,1 0 0,-1 0 0,0-1 0,0 1 0,0 0 1,0-1-1,1 0 0,41-18 864,-17 0-803,-1-1 0,-1-1-1,-1-1 1,30-36 0,-53 58-90,0-1 0,0 1 0,0 0 0,0 0 0,0 0 0,0 0 0,0-1 0,0 1 0,0 0 0,0 0 0,0 0 0,0 0 0,0-1 0,1 1 0,-1 0 0,0 0 0,0 0 0,0 0 0,0 0 0,0 0 0,1-1 0,-1 1 0,0 0 1,0 0-1,0 0 0,0 0 0,0 0 0,1 0 0,-1 0 0,0 0 0,0 0 0,0 0 0,1 0 0,-1 0 0,0 0 0,0 0 0,0 0 0,0 0 0,1 0 0,-1 0 0,0 0 0,0 0 0,0 0 0,0 0 0,1 0 0,-1 0 0,0 0 0,0 0 0,0 1 0,0-1 0,1 0 0,-1 0 0,0 0 0,0 0 0,0 0 0,0 1 0,1 16 76,-10 45 46,3-22 23,6-37-131,0 0-1,-1 0 1,1 0-1,0 1 0,0-1 1,1 0-1,-1 0 1,1 0-1,0 0 0,-1 0 1,1 0-1,1 0 1,-1 0-1,2 3 0,-1-4-159,-1-1 0,1 1 0,0-1 0,0 1-1,0-1 1,0 0 0,0 0 0,0 0 0,0 0-1,0 0 1,1-1 0,-1 1 0,0-1 0,0 1-1,1-1 1,-1 0 0,0 0 0,1 0-1,2 0 1,8-2-4404,0-9-3839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6726,'0'0'11857,"11"-4"-11126,13-3-414,0 1-1,0 1 1,47-4 0,91 3 374,-60 4-375,559-37 111,-2-43-298,-539 64 1050,-117 18-816,-16 25-1412,10-18-7233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4676,'11'0'4346,"70"-8"-1526,89-21 0,-18 3-922,449-30 1394,4 34-2024,-314 13-1184,11 5 182,70-2 1214,-361 5-1421,-4 1-29,0 0 0,-1 0 0,1-1 0,0 0 0,-1 0 0,1-1 0,11-4 0,-18 6-132,0 0 0,0 0 0,1-1 0,-1 1 0,0 0 0,0-1 0,0 1 0,1 0 0,-1-1 0,0 1 0,0-1 0,0 1 0,0 0 0,0-1 0,0 1 0,0 0 0,0-1 0,0 1 0,0-1 0,0 1 0,0 0 0,0-1 0,0 1 0,0 0 0,0-1-1,0 1 1,0-1 0,0 1 0,-1 0 0,1-1 0,0 1 0,0 0 0,-1-1 0,1 1 0,0 0 0,-1-1 0,-8-10-6560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8346 1097 6919,'10'-8'1772,"82"-61"-1175,-49 37 4571,-42 32-5099,-1 0 0,1 1 0,-1-1-1,1 0 1,-1 1 0,0-1 0,1 1 0,-1-1-1,0 0 1,0 1 0,1-1 0,-1 1 0,0-1-1,0 1 1,1-1 0,-1 1 0,0-1-1,0 1 1,0 0 0,0-1 0,0 1 0,0-1-1,0 1 1,0-1 0,0 1 0,0-1 0,0 1-1,0-1 1,0 1 0,-1-1 0,1 1-1,0 0 1,-1 0 0,-1 25-48,-1-19-19,0 1 0,-1-1 0,0 0 0,0 0 1,0 0-1,-1-1 0,0 0 0,0 0 0,0 0 0,-1 0 0,0-1 0,0 0 1,-1 0-1,1 0 0,-1-1 0,0 0 0,0-1 0,-1 1 0,1-1 0,-10 2 1,-16 5 42,-1-1-1,-1-2 1,-41 4 0,-75 1 135,-163-8 0,181-5 26,-452-30-771,1-36 463,-2337-392-464,1997 225 670,138 28-128,600 164 11,-643-108 31,717 142 255,-142 6-1,187 6 342,1 4 0,0 2 0,-94 26-1,159-35-639,-32 10 454,33-11-463,-1 0 1,0 0-1,1 0 0,-1 1 0,0-1 1,0 0-1,1 0 0,-1 1 0,0-1 1,1 0-1,-1 0 0,0 1 0,1-1 1,-1 1-1,1-1 0,-1 1 1,1-1-1,-1 1 0,1-1 0,-1 1 1,1-1-1,-1 1 0,1 0 0,0-1 1,-1 1-1,1 0 0,0-1 0,-1 1 1,1 0-1,0 0 0,0-1 1,0 1-1,0 0 0,0-1 0,0 3 1,3-2-633,1 0 0,-1-1 1,1 1-1,-1 0 0,1-1 1,-1 0-1,1 0 1,-1 0-1,1 0 0,6-2 1,-5 2-468,23-4-3852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6758,'0'0'7640,"13"-5"-6541,19-8-544,334-128 2654,-258 104-2977,172-33 0,-266 67-227,14-3 35,51-2-1,-73 7-35,-1 1-1,1 0 1,-1 0 0,1 1-1,-1-1 1,1 1-1,-1 0 1,0 1-1,1-1 1,-1 1-1,0 0 1,0 1-1,0-1 1,-1 1-1,1 0 1,5 4-1,-8-5-241,0 1-1,-1-1 0,1 1 0,-1 0 0,1 0 0,-1 0 0,0-1 0,0 1 0,0 0 1,0 1-1,-1-1 0,1 0 0,-1 0 0,0 0 0,0 6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11435,'0'0'7591,"13"19"-6854,27 5-353,8 3-192,14 4-128,7-1 0,7 0-512,2-1-1442,-9-7-2498,-7-5-4164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13741,'-3'14'1537,"-4"5"-127,2 7-129,-1 3 0,1 3 545,3 1-1121,-3-2-513,5-2-160,0-3-32,0-3 0,0-4 32,0-4-32,5-5-352,0-2-1250,-1-7-1761,1-1-2435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 14318,'0'0'4836,"-10"-1"-4072,-4 1-615,0 0 0,0 0 1,0 2-1,-18 3 0,27-4-137,1 0 0,-1 0 0,1 0-1,-1 1 1,1 0 0,0-1 0,-1 1-1,1 1 1,0-1 0,0 1 0,0-1 0,1 1-1,-1 0 1,1 1 0,0-1 0,-1 0-1,1 1 1,1 0 0,-5 7 0,6-10-19,1 0 1,0 0 0,-1 0 0,1 0-1,0 0 1,0 0 0,0 0-1,0 0 1,0 0 0,0 0 0,0 0-1,0 0 1,0 0 0,1 0-1,-1 0 1,0 0 0,1 0 0,-1 0-1,0 0 1,1 0 0,-1 0-1,1 0 1,0 0 0,-1-1 0,1 1-1,0 0 1,-1 0 0,1-1-1,0 1 1,0 0 0,0-1-1,-1 1 1,1-1 0,0 1 0,0-1-1,0 1 1,0-1 0,0 0-1,0 1 1,0-1 0,0 0 0,0 0-1,2 0 1,55 5 190,-46-5-187,37 0-88,-31-1 3,0 0 0,-1 2 0,1 0 0,-1 1-1,29 7 1,-44-8 103,-1-1-1,1 1 0,-1 0 0,0-1 0,1 1 0,-1 0 0,0 0 0,0 0 1,1 0-1,-1 0 0,0 0 0,0 0 0,0 0 0,0 0 0,0 0 1,-1 1-1,1-1 0,0 0 0,0 1 0,-1-1 0,1 0 0,-1 1 0,1-1 1,-1 1-1,0-1 0,0 1 0,1-1 0,-1 1 0,0-1 0,0 1 1,0-1-1,-1 1 0,1-1 0,0 1 0,-1-1 0,1 1 0,-1-1 0,1 1 1,-1-1-1,1 0 0,-1 1 0,0-1 0,0 0 0,0 1 0,-1 0 0,-4 7 230,0-1 0,0 0 0,0-1 0,-1 1 0,-9 7 0,12-12-166,-55 42 1157,55-42-1159,-2 1-1,1-2 1,0 1 0,-1 0 0,1-1 0,-1 0-1,1-1 1,-1 1 0,0-1 0,-6 1-1,11-3-124,0 1 0,0 0-1,0-1 1,0 1 0,0-1-1,0 1 1,0-1 0,0 0-1,0 1 1,0-1 0,1 0-1,-1 1 1,0-1 0,1 0-1,-1 0 1,0 0-1,1 0 1,-1 0 0,1 0-1,-1 0 1,1 0 0,0 0-1,-1 0 1,1 0 0,0 0-1,0 0 1,-1 0 0,1 0-1,0 0 1,0 0 0,0 0-1,1 0 1,-1 0-1,0-1 1,0 1 0,1-1-1,8-48-3393,13 0-630,7-9-1676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13549,'0'0'2530,"-7"11"-1238,-6 11-631,2 0-1,0 1 0,1 0 1,2 1-1,0 0 1,-6 34-1,13-48-578,0 0-1,0 0 1,1 0-1,0 0 1,1 0-1,0 0 1,0 0-1,1 0 0,0 0 1,1 0-1,0-1 1,6 13-1,-5-16-67,0 0 0,0-1-1,0 1 1,1-1 0,0 0-1,0 0 1,0 0 0,0-1-1,1 1 1,0-1 0,0-1-1,0 1 1,0-1-1,1 0 1,-1-1 0,1 1-1,0-1 1,10 1 0,-32-20-2515,-14-8 1297,-15-5-253,29 21 1534,0 0-1,1-1 1,0-1 0,0 0-1,1-1 1,1 0 0,-19-25-1,31 37-30,-1-1-1,1 0 0,-1 0 0,1 1 1,-1-1-1,1 0 0,0 0 0,-1 0 0,1 1 1,0-1-1,0 0 0,0 0 0,0 0 0,0 0 1,0 0-1,0 1 0,0-1 0,0 0 1,0 0-1,0 0 0,0 0 0,1 0 0,-1 1 1,0-1-1,1 0 0,-1 0 0,0 0 1,1 1-1,-1-1 0,1 0 0,-1 1 0,1-1 1,0 0-1,-1 1 0,1-1 0,0 1 1,-1-1-1,1 1 0,0-1 0,0 1 0,-1-1 1,1 1-1,0 0 0,0-1 0,0 1 1,0 0-1,-1 0 0,1 0 0,0 0 0,0 0 1,0 0-1,0 0 0,1 0 0,62-2 166,-49 3-2,29-1-241,74-2-116,-102 1-1217,-1-2-1,29-7 1,-20-2-2997,-14-2-2188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13773,'0'0'3812,"53"-7"-6823,-20 7-3587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1345,'0'0'27739,"30"33"-34786,-16-15 288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185 245 9225,'1'-9'4153,"-1"4"-3836,1 0 1,0 0-1,-1-1 1,0 1-1,-1 0 1,1-1-1,-1 1 1,0 0-1,0 0 0,0-1 1,-1 1-1,0 0 1,0 0-1,0 1 1,-1-1-1,1 0 1,-1 1-1,0-1 0,-1 1 1,1 0-1,-1 0 1,0 1-1,0-1 1,0 1-1,0-1 1,0 1-1,-7-3 0,8 4-287,0 1-1,0-1 1,-1 1-1,1 0 0,0 0 1,-1 1-1,1-1 0,0 0 1,-1 1-1,1 0 0,-1 0 1,1 0-1,-1 0 1,1 1-1,0-1 0,-1 1 1,1 0-1,0 0 0,-1 0 1,1 0-1,0 1 1,0-1-1,0 1 0,0 0 1,0 0-1,-5 4 0,5-3 7,1 1-1,-1-1 0,0 1 1,1-1-1,0 1 0,0 0 0,0 0 1,0 0-1,1 0 0,-1 0 1,1 1-1,0-1 0,0 0 1,1 1-1,-1-1 0,1 0 0,0 1 1,0-1-1,0 1 0,1-1 1,1 5-1,-1-6-22,0-1 1,0 0-1,0 0 0,0 0 1,0 0-1,1 0 1,-1 0-1,1-1 0,0 1 1,-1 0-1,1-1 0,0 1 1,0-1-1,0 0 1,0 1-1,0-1 0,0 0 1,0 0-1,0 0 1,1-1-1,-1 1 0,0-1 1,0 1-1,1-1 0,-1 0 1,1 1-1,-1-1 1,0 0-1,5-1 0,2 1 28,0-1 0,0 0 0,0 0 1,0-1-1,0 0 0,14-5 0,-6-1-95,0-1 1,-1 0-1,-1-1 1,1-1 0,-1-1-1,-1 0 1,0 0-1,-1-2 1,-1 1 0,0-2-1,0 0 1,-2 0 0,15-27-1,-17 19 49,-8 23 5,0-1 0,0 1 0,1 0-1,-1 0 1,0 0 0,0-1 0,0 1 0,0 0 0,0 0 0,1 0 0,-1-1 0,0 1 0,0 0 0,0 0 0,0-1-1,0 1 1,0 0 0,0-1 0,0 1 0,0 0 0,0 0 0,0-1 0,0 1 0,0 0 0,0 0 0,0-1 0,0 1-1,0 0 1,-1 0 0,1-1 0,0 1 0,0 0 0,0 0 0,0 0 0,0-1 0,-1 1 0,1 0 0,0 0-1,0 0 1,0-1 0,-1 1 0,1 0 0,0 0 0,0 0 0,-1 0 0,1 0 0,0 0 0,0 0 0,-1-1 0,1 1-1,0 0 1,0 0 0,-1 0 0,1 0 0,0 0 0,0 0 0,-1 0 0,1 0 0,0 0 0,0 0 0,-1 1 0,1-1-1,0 0 1,0 0 0,-1 0 0,-9 7-26,10-7 26,-11 12 51,0 1 0,1 0-1,1 0 1,0 1 0,1 0 0,1 0 0,0 1 0,1 0 0,1 1 0,0-1 0,1 1 0,0 0-1,1 0 1,0 18 0,3-31-40,0 0 1,0 0-1,0 0 0,1 0 1,-1 0-1,1 0 0,0 0 1,-1 0-1,1-1 0,1 1 0,-1 0 1,0-1-1,1 1 0,-1 0 1,1-1-1,0 0 0,0 1 0,0-1 1,0 0-1,0 0 0,0 0 1,1 0-1,-1-1 0,1 1 0,-1 0 1,1-1-1,0 0 0,-1 0 1,1 0-1,0 0 0,0 0 0,0 0 1,0-1-1,0 1 0,0-1 1,0 0-1,-1 0 0,7-1 1,2 1 11,-1-1 0,1 0 0,-1 0 0,1-1 0,-1-1 0,0 0 0,0 0 0,0-1 0,0 0 0,10-7 0,-13 7-28,1-2 0,-1 1 0,0-1 0,0 0 0,-1 0 0,0-1 0,0 0 0,0 0 0,-1-1 0,0 1 0,0-1 0,-1 0 0,0 0 0,-1-1 0,0 1 0,3-12 0,-6 20 6,1 0 0,-1-1 0,0 1 0,0 0 0,1-1 1,-1 1-1,0 0 0,0-1 0,0 1 0,0 0 0,1-1 0,-1 1 1,0 0-1,0-1 0,0 1 0,0-1 0,0 1 0,0 0 1,0-1-1,0 1 0,0 0 0,0-1 0,0 1 0,-1-1 0,1 1 1,0 0-1,0-1 0,0 1 0,0 0 0,0-1 0,-1 1 0,1 0 1,0-1-1,0 1 0,-1 0 0,1 0 0,0-1 0,0 1 0,-1 0 1,1 0-1,0 0 0,-1-1 0,1 1 0,0 0 0,-1 0 0,1 0 1,0 0-1,-1 0 0,1-1 0,0 1 0,-1 0 0,1 0 0,-1 0 1,1 0-1,0 0 0,-1 0 0,1 0 0,0 0 0,-1 1 0,1-1 1,-1 0-1,1 0 0,0 0 0,-1 0 0,1 0 0,0 1 0,-1-1 1,1 0-1,-1 1 0,-19 17 207,14-9-98,1 0-1,0 0 1,0 1 0,1-1-1,0 1 1,-3 13-1,6-21-94,1 1-1,-1-1 0,0 0 0,1 0 0,-1 0 1,1 0-1,0 1 0,0-1 0,0 0 1,0 0-1,0 1 0,0-1 0,1 0 1,-1 0-1,1 0 0,-1 1 0,1-1 0,0 0 1,0 0-1,0 0 0,0 0 0,0 0 1,1-1-1,-1 1 0,0 0 0,1 0 0,0-1 1,-1 1-1,1-1 0,0 0 0,0 1 1,-1-1-1,1 0 0,4 2 0,4-1-6,0 0 0,0 0 1,0-1-1,0 0 0,0-1 0,1 0 0,-1 0 0,0-1 0,0-1 0,0 0 0,0 0 1,16-6-1,-13 3 0,-1 0 0,0-1 0,0 0 0,-1 0 0,0-2 1,0 1-1,0-1 0,-1-1 0,11-12 0,-17 16 11,0 0-1,-1 0 1,0 0-1,-1 0 1,1-1-1,-1 0 1,0 1-1,2-9 1,-4 13-14,1 0 1,-1 0-1,0 0 1,1 0-1,-1 0 0,0 0 1,0 0-1,0 0 1,0 0-1,0 0 0,0 0 1,0 0-1,0 0 1,0 0-1,0 0 0,-1 0 1,1 1-1,0-1 1,-1 0-1,1 0 0,0 0 1,-1 0-1,1 0 1,-1 0-1,0 1 0,1-1 1,-1 0-1,0 0 1,1 1-1,-1-1 0,0 1 1,0-1-1,1 0 1,-1 1-1,0-1 1,0 1-1,0 0 0,0-1 1,0 1-1,0 0 1,0 0-1,0-1 0,0 1 1,0 0-1,0 0 1,0 0-1,0 0 0,0 0 1,0 0-1,0 1 1,0-1-1,0 0 0,1 0 1,-1 1-1,0-1 1,0 0-1,0 1 0,-1 0 1,-2 1 54,0 0 0,1 0 1,-1 0-1,0 0 0,1 1 0,-1 0 0,1-1 1,0 1-1,0 1 0,0-1 0,0 0 1,1 1-1,-1-1 0,1 1 0,0 0 1,0 0-1,0 0 0,1 0 0,-1 0 0,1 0 1,0 0-1,0 0 0,0 6 0,0-6-34,0-1 0,1 0-1,0 0 1,-1 0-1,1 1 1,1-1 0,-1 0-1,0 0 1,1 0-1,-1 0 1,1 1 0,0-1-1,0 0 1,0 0-1,1-1 1,-1 1-1,1 0 1,-1 0 0,1 0-1,0-1 1,0 1-1,0-1 1,1 0 0,-1 0-1,0 0 1,1 0-1,0 0 1,-1 0 0,1 0-1,0-1 1,0 1-1,5 1 1,3 0-50,1-1 0,0 0 0,0-1 0,0 0 0,-1-1 0,1 0 0,0-1 0,0 0 0,13-3 0,-19 2-317,-1 1 0,-1-1 0,1 0 0,0 0 0,0 0 0,-1-1-1,1 1 1,-1-1 0,0 0 0,5-5 0,-6 5-330,-1 0 0,1 0 1,-1 0-1,0-1 0,0 1 1,0 0-1,0-1 0,-1 0 1,0 1-1,1-1 0,-1 0 0,-1 1 1,1-1-1,0 0 0,-1-5 1,1-29-10808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13773,'0'0'6630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89 12844,'4'-8'2258,"18"-42"1821,-23 47-2025,-5 6-1484,-6 9-392,1 4-107,1 1 0,1 1 0,0 0-1,2 0 1,0 1 0,0 0 0,2 0-1,1 0 1,0 1 0,1-1 0,0 25-1,3-40-41,0 0 1,0 0-1,0 0 0,0 0 0,1 0 0,-1 0 1,1 0-1,0 0 0,0 0 0,1-1 0,-1 1 1,1 0-1,4 6 0,-4-7-16,0-1-1,1 0 1,-1 0 0,1 0 0,-1 0 0,1 0-1,0-1 1,-1 1 0,1-1 0,0 0-1,0 1 1,0-2 0,0 1 0,1 0-1,-1 0 1,0-1 0,0 0 0,5 0 0,5 0 3,0 0 0,0-2 1,1 1-1,-1-2 0,0 0 1,0 0-1,-1-1 1,1-1-1,-1 0 0,0-1 1,0 0-1,-1-1 0,20-14 1,-13 7-74,-1-1 0,-1 0 1,-1-1-1,0 0 0,-1-2 1,0 0-1,16-29 0,-21 22 92,-7 17-20,-7 17-54,-1 4 77,1 0 1,1 0-1,0 0 1,1 1-1,1-1 1,0 1-1,0 0 1,2 21-1,0-30-19,0 0 1,0-1-1,1 1 0,-1-1 0,1 1 1,0-1-1,1 1 0,-1-1 0,1 0 1,0 1-1,0-1 0,0 0 0,0 0 1,1 0-1,0-1 0,0 1 0,0-1 1,0 1-1,0-1 0,1 0 0,-1 0 1,1-1-1,0 1 0,0-1 0,0 1 1,0-1-1,0-1 0,1 1 0,6 1 1,-4-1 48,0 0 0,1-1 0,-1-1 1,0 1-1,1-1 0,-1 0 0,0-1 1,1 0-1,-1 0 0,0 0 0,0-1 1,0 0-1,0 0 0,0-1 0,0 0 1,0 0-1,-1-1 0,0 0 0,0 0 1,10-9-1,-9 6-20,0 0 0,0-1 1,-1 0-1,0 0 0,-1-1 0,0 1 0,0-1 1,-1-1-1,0 1 0,-1 0 0,0-1 1,0 0-1,-1 1 0,2-20 0,-3 10-53,0 1 0,0 0-1,-5-35 1,3 50-104,1-1 0,-1 0-1,1 1 1,-1-1 0,0 1 0,0-1-1,-1 1 1,1-1 0,-1 1 0,0 0-1,0-1 1,0 1 0,0 0 0,0 0 0,-1 1-1,1-1 1,-1 0 0,0 1 0,0 0-1,0-1 1,0 1 0,0 0 0,0 1-1,0-1 1,-8-2 0,11 4-16,-1-1 0,1 1 1,-1 0-1,0 0 0,1 0 0,-1 0 0,0-1 1,1 1-1,-1 0 0,0 0 0,1 0 0,-1 1 1,0-1-1,1 0 0,-1 0 0,0 0 0,1 0 1,-1 1-1,0-1 0,1 0 0,-1 0 0,1 1 1,-1-1-1,1 0 0,-1 1 0,1-1 0,-1 1 1,1-1-1,-1 1 0,1-1 0,-1 1 0,1-1 1,0 1-1,-1 0 0,1-1 0,0 1 0,-1-1 1,1 1-1,0 1 0,0 28-7092,5-10 1222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14 15727,'-9'-2'1623,"-5"-1"-981,0 1 1,0 0-1,-1 0 1,1 1-1,-27 3 1,38-2-543,-1 0 0,1 1 1,-1 0-1,1-1 0,0 1 0,-1 1 1,1-1-1,0 0 0,0 1 1,-1 0-1,1-1 0,1 1 0,-1 1 1,0-1-1,0 0 0,1 1 0,-1-1 1,1 1-1,0 0 0,0-1 1,0 1-1,0 0 0,0 1 0,1-1 1,-1 0-1,1 0 0,0 1 1,0-1-1,0 0 0,1 1 0,-1-1 1,0 6-1,1-7-63,0 0 0,0 0 0,0-1 0,0 1 0,1 0 0,-1 0 0,0 0 1,1 0-1,-1 0 0,1 0 0,0 0 0,0 0 0,-1-1 0,1 1 0,0 0 0,1 0 0,-1-1 0,0 1 0,0-1 1,1 1-1,-1-1 0,1 0 0,2 2 0,0 0-5,0-1 0,1 0 0,-1 0 1,1 0-1,0-1 0,0 1 0,0-1 0,0 0 0,7 0 1,-1 0-6,0-1 1,0 0 0,0-1 0,0 0 0,0-1 0,0 0 0,0-1 0,12-4 0,-13 2-19,0-1 1,0 0-1,0-1 1,-1 0-1,15-15 1,-21 19-18,1-1 0,0 1 0,-1-1 0,0 0 0,0-1-1,0 1 1,0-1 0,-1 1 0,0-1 0,1 0 0,-2 1 0,1-1 0,-1 0 0,2-8 0,-3 13 5,0 0 1,0 0 0,0 0 0,0 0 0,-1 1-1,1-1 1,0 0 0,0 0 0,0 0 0,0 0 0,0 1-1,-1-1 1,1 0 0,0 0 0,0 0 0,0 0 0,-1 0-1,1 0 1,0 0 0,0 1 0,0-1 0,0 0-1,-1 0 1,1 0 0,0 0 0,0 0 0,-1 0 0,1 0-1,0 0 1,0 0 0,0 0 0,-1 0 0,1 0 0,0 0-1,0 0 1,0-1 0,-1 1 0,1 0 0,0 0-1,0 0 1,0 0 0,-1 0 0,1 0 0,0 0 0,0-1-1,0 1 1,0 0 0,0 0 0,-1 0 0,1 0 0,0-1-1,0 1 1,0 0 0,0 0 0,0 0 0,0-1 0,0 1-1,0 0 1,0 0 0,0 0 0,0-1 0,-10 14-18,7-8-17,1-1 1,0 1 0,1 0-1,-1 0 1,1-1 0,0 1-1,0 0 1,0 0 0,1 0-1,-1 0 1,1 1 0,0-1-1,1 0 1,-1 0 0,1 0-1,2 5 1,-2-8-184,0 0-1,0 0 1,0 1-1,0-1 1,1 0 0,-1 0-1,1 0 1,0 0-1,-1-1 1,1 1 0,0 0-1,0-1 1,3 3-1,-1-2-411,0-1 0,-1 1 0,1-1 0,0 0 0,0 0 0,0 0 0,0 0 0,0-1 0,0 1 0,5-1 0,21 0-5469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14542,'0'0'5498,"-10"11"-4088,1 1-1070,-1 0 0,2 0 0,0 1 0,0 1 1,1-1-1,1 1 0,0 1 0,1-1 0,0 1 1,-4 29-1,8-36-318,0 0-1,1 0 1,0 0 0,0 0 0,1 0 0,0 0-1,0 0 1,6 15 0,-6-21-53,0 1 0,1 0 1,-1-1-1,1 0 0,0 1 0,0-1 0,0 0 1,0 0-1,0 0 0,0 0 0,1 0 0,-1-1 1,1 1-1,-1-1 0,1 0 0,0 1 0,-1-1 1,1 0-1,0 0 0,0-1 0,0 1 1,0-1-1,0 1 0,0-1 0,-1 0 0,7-1 1,0 1-174,0-1 0,0-1 0,0 0 0,0 0 1,0-1-1,10-4 0,-11 4 171,1 0 1,-1 0-1,1 1 0,0 0 1,-1 0-1,12 0 1,-19 2 72,-1 0 1,1 0 0,0 0 0,-1 1 0,1-1 0,0 0-1,-1 0 1,1 0 0,0 1 0,-1-1 0,1 0-1,-1 1 1,1-1 0,0 1 0,-1-1 0,1 0-1,-1 1 1,1-1 0,-1 1 0,1 0 0,-1-1-1,0 1 1,1-1 0,-1 1 0,0 0 0,1-1-1,-1 1 1,0-1 0,0 1 0,0 0 0,0-1-1,1 1 1,-1 0 0,0 1 0,-1 33 1193,2 0-149,-1-35-1078,1 0-1,-1 1 1,1-1-1,-1 1 1,1-1-1,0 0 1,-1 1 0,1-1-1,-1 0 1,1 0-1,0 1 1,-1-1-1,1 0 1,0 0-1,-1 0 1,1 0 0,0 0-1,0 0 1,-1 0-1,1 0 1,0 0-1,-1 0 1,1-1-1,0 1 1,-1 0-1,1 0 1,-1-1 0,1 1-1,0 0 1,-1-1-1,1 1 1,-1 0-1,1-1 1,0 0-1,21-15 134,-17 10-140,0 0 1,0 0-1,-1 0 1,0 0 0,0-1-1,0 0 1,-1 1 0,1-2-1,-2 1 1,1 0-1,-1 0 1,0-1 0,-1 0-1,0 1 1,0-1 0,0-13-1,-1 21-58,5 5-297,0-1 0,1 1 0,0-1 1,0 0-1,0-1 0,1 1 0,-1-1 1,1 0-1,9 2 0,-4-2-1682,0 0-1,1-1 0,-1 0 1,19-1-1,3-1-5623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8040,'0'0'8440,"-9"2"-6567,-3 2-1066,0 0 0,1 1 1,-20 11-1,28-15-703,0 1 0,0 0 0,0 0 1,0 0-1,0 0 0,0 0 1,1 1-1,-1-1 0,1 1 1,-1 0-1,1-1 0,0 1 0,0 0 1,1 1-1,-1-1 0,0 0 1,1 0-1,0 1 0,0-1 1,-1 7-1,2-9-142,0 0 1,0 0-1,0-1 1,1 1 0,-1 0-1,0 0 1,1 0-1,-1-1 1,1 1-1,-1 0 1,1-1 0,-1 1-1,1 0 1,-1-1-1,1 1 1,0-1-1,-1 1 1,1-1-1,0 1 1,-1-1 0,1 1-1,0-1 1,0 0-1,-1 1 1,1-1-1,0 0 1,0 0-1,0 0 1,1 1 0,32 2-870,-25-3 577,23 2-540,-17-2 718,0 1 0,1 0-1,-1 2 1,0-1 0,22 8 0,-36-10 207,0 1-1,-1-1 1,1 0-1,0 0 1,0 0-1,0 1 1,-1-1 0,1 1-1,0-1 1,0 0-1,-1 1 1,1-1-1,0 1 1,-1 0-1,1-1 1,0 1-1,-1-1 1,1 1-1,-1 0 1,1 0-1,-1-1 1,0 1 0,1 0-1,-1 0 1,0-1-1,1 1 1,-1 1-1,0-1 73,-1 0-1,1 0 0,-1 0 0,1 0 1,-1 0-1,0 0 0,1 0 1,-1 0-1,0 0 0,0-1 0,0 1 1,1 0-1,-1 0 0,0-1 1,0 1-1,0-1 0,-2 1 0,-46 18 2539,31-15-2441,-1 0 0,1-2 1,-1 0-1,1 0 0,-31-3 0,48 1-343,1 0-1,-1-1 1,1 1-1,-1 0 1,1 0-1,-1 0 1,1 0-1,-1 0 1,1 0-1,-1-1 0,1 1 1,-1 0-1,1-1 1,0 1-1,-1 0 1,1-1-1,-1 1 1,1 0-1,0-1 1,-1 1-1,1 0 1,0-1-1,-1 1 1,1-1-1,0 1 1,0-1-1,0 1 1,-1-1-1,1 1 0,0-1 1,0 1-1,0-1 1,0 1-1,0-1 1,0 1-1,0-1 1,0 1-1,0-1 1,0 1-1,0-1 1,0 1-1,0-1 1,1 1-1,-1-1 1,0 1-1,0-1 0,0 1 1,1-1-1,-1 1 1,0-1-1,1 1 1,-1 0-1,0-1 1,1 1-1,-1-1 1,21-22-6592,6 5-213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122 246 14414,'0'0'8045,"-9"1"-7026,2 1-825,0-1-1,0 1 1,1 0 0,-1 1-1,1 0 1,0 0-1,-1 0 1,1 1 0,1 0-1,-7 5 1,8-6-87,1 0 0,0 0-1,0 0 1,1 0 0,-1 0 0,1 1-1,-1-1 1,1 1 0,0 0 0,1 0 0,-1-1-1,1 1 1,-1 0 0,1 0 0,0 1-1,1-1 1,-1 0 0,1 0 0,-1 0 0,1 0-1,1 7 1,0-9-90,-1 0-1,1-1 0,0 1 1,0 0-1,0-1 1,0 1-1,0-1 0,0 1 1,0-1-1,0 0 1,0 1-1,1-1 0,-1 0 1,1 0-1,-1 0 1,1 0-1,-1 0 0,1 0 1,-1 0-1,1-1 1,0 1-1,0-1 0,-1 1 1,1-1-1,0 1 1,0-1-1,0 0 0,2 0 1,55-1 212,-46-1-289,0-1 0,0-1 0,-1 0 0,1-1 0,-1-1 0,0 0 0,-1 0 0,1-1 0,-1 0-1,-1-1 1,1-1 0,-1 1 0,-1-2 0,0 1 0,0-1 0,9-13 0,-9 10 0,-1 1 0,0-1 0,-1 0 0,0-1 0,-1 1 0,-1-1 0,0-1 0,-1 1 0,0-1-1,-1 1 1,-1-1 0,0 0 0,-1 0 0,-1-16 0,0 29 63,0 0-1,0 0 1,0 0 0,-1 0 0,1 0-1,-1 0 1,1 0 0,-1 0 0,0 0-1,0 0 1,0 1 0,0-1 0,0 0-1,0 0 1,0 1 0,0-1 0,-1 1-1,1-1 1,-1 1 0,1 0 0,-1-1-1,-2-1 1,1 2 14,0 0-1,0 1 1,0-1 0,0 0-1,0 1 1,0 0 0,0 0-1,0 0 1,0 0 0,0 0-1,0 0 1,0 1 0,-5 1-1,0 0 50,0 1 0,1 0 0,-1 1-1,1-1 1,-1 1 0,1 1 0,1-1-1,-1 1 1,1 0 0,-9 9 0,12-10-32,0-1 1,1 1-1,-1 0 1,1 0-1,-1 0 1,1 1 0,1-1-1,-1 0 1,-1 7-1,3-9-46,-1-1 0,1 1 0,0-1 0,0 1 0,0-1 0,1 1 0,-1-1 0,0 1 0,0 0 1,1-1-1,-1 1 0,1-1 0,0 0 0,-1 1 0,1-1 0,0 1 0,0-1 0,-1 0 0,1 0 0,0 1 0,1-1 0,-1 0 0,0 0 0,0 0 0,0 0 0,1 0 0,-1-1 0,0 1 0,1 0 0,-1 0 0,3 0 0,15 6-317,1-1 0,25 4-1,45 14-1241,-84-22 1508,0 0 0,-1 1 0,0 0 0,1 0 0,-1 0 0,0 0 0,-1 1-1,1 0 1,-1 0 0,1 0 0,-1 0 0,4 7 0,-6-8 14,-1 0-1,0 0 1,0 0 0,0 0-1,-1 0 1,1 0 0,-1 0 0,1 0-1,-1 0 1,0 1 0,0-1-1,-1 0 1,1 0 0,-1 0-1,1 0 1,-1 0 0,0 0-1,0 0 1,0 0 0,-1 0 0,1 0-1,-1 0 1,1-1 0,-1 1-1,0-1 1,0 1 0,0-1-1,0 0 1,-1 0 0,1 1-1,-1-2 1,1 1 0,-1 0 0,0 0-1,1-1 1,-1 0 0,-4 2-1,-2-2-6084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98 12268,'0'0'8578,"-3"9"-7115,-9 26-475,12-35-968,0 1 0,0-1 1,0 1-1,-1-1 1,1 1-1,0-1 0,0 1 1,0-1-1,0 1 0,0-1 1,0 1-1,1-1 1,-1 1-1,0-1 0,0 1 1,0-1-1,0 1 1,1-1-1,-1 0 0,0 1 1,0-1-1,1 1 0,-1-1 1,0 0-1,1 1 1,-1-1-1,0 0 0,1 1 1,-1-1-1,0 0 0,1 0 1,-1 1-1,1-1 1,-1 0-1,1 0 0,-1 0 1,0 1-1,1-1 0,-1 0 1,1 0-1,-1 0 1,1 0-1,-1 0 0,1 0 1,-1 0-1,1 0 0,-1 0 1,1 0-1,-1 0 1,1 0-1,-1-1 0,1 1 1,-1 0-1,1-1 1,27-7 417,-22 4-481,0 0 1,0-1 0,0 0 0,-1 0 0,0 0-1,0 0 1,-1-1 0,7-9 0,-9 12-67,0 1-1,-1-1 1,1 0-1,-1 0 1,1 0-1,-1-1 1,0 1 0,0 0-1,0 0 1,-1 0-1,1-1 1,-1 1 0,0-1-1,0 1 1,0 0-1,0-1 1,-1 1 0,1 0-1,-1 0 1,0-1-1,-1-3 1,1 6 78,0-1 1,0 1-1,0 0 0,-1-1 1,1 1-1,0 0 0,-1 0 1,1 0-1,-1 0 0,1 0 1,-1 0-1,1 0 0,-1 0 1,0 1-1,0-1 0,1 0 1,-1 1-1,0 0 1,0-1-1,1 1 0,-1 0 1,0 0-1,0 0 0,0 0 1,1 0-1,-1 1 0,0-1 1,0 0-1,0 1 0,-3 1 1,0-1 17,0 1 0,1 0 0,-1 0 0,0 0 1,0 1-1,1-1 0,-1 1 0,1 0 0,-6 6 1,6-4 103,-1 0 1,1 1-1,1 0 1,-1-1-1,1 1 1,0 1 0,0-1-1,1 0 1,-4 12-1,6-16-62,-1 0-1,1 0 1,0 0-1,0 0 0,0 0 1,-1 0-1,2 0 1,-1 0-1,0 0 0,0 0 1,1 0-1,-1 1 0,1-1 1,0 0-1,-1-1 1,1 1-1,0 0 0,0 0 1,1 0-1,-1 0 1,0-1-1,0 1 0,1-1 1,-1 1-1,1-1 0,-1 1 1,1-1-1,0 0 1,0 0-1,-1 0 0,1 0 1,0 0-1,0 0 1,0 0-1,2 0 0,8 2 2,0 0 1,-1-1-1,1 0 0,0-1 0,0 0 0,0-1 0,0-1 0,0 0 0,0 0 0,19-6 0,8-4-120,67-29 1,-42 14-4,-62 25 140,1-1 1,0 1-1,0 0 1,0 0-1,0 0 0,0 0 1,0 1-1,0-1 0,1 1 1,-1 0-1,0 0 0,0 0 1,0 0-1,0 1 1,4 0-1,-6 0 37,1 1 1,-1-1-1,1 1 1,-1-1-1,0 1 1,0 0-1,0-1 1,0 1-1,0 0 1,0 0-1,0 0 1,-1 0-1,1-1 1,-1 1-1,1 0 1,-1 0-1,0 0 1,0 0-1,0 0 1,0 0-1,0 0 1,-1 4-1,1-4-17,0 4 117,0 0 0,0 1 0,0-1 0,1 0 1,0 0-1,0 0 0,3 6 0,-3-10-162,0-1-1,0 1 0,0 0 0,0-1 1,0 1-1,1-1 0,-1 0 0,0 1 1,1-1-1,0 0 0,-1 0 0,1 0 1,0 0-1,-1 0 0,1 0 0,0-1 1,0 1-1,0 0 0,-1-1 0,1 0 1,0 1-1,0-1 0,0 0 1,0 0-1,0 0 0,2 0 0,16 0-384,0-1-1,0-1 1,-1-1-1,1 0 1,-1-2-1,0 0 1,0-1-1,0-1 0,23-12 1,-40 18 183,-1 1 0,1-1 0,-1 0 0,0 0-1,0 0 1,1 0 0,-1 1 0,0-2 0,0 1 0,0 0 0,0 0 0,0 0 0,-1 0 0,1-1-1,1-1 1,0-14-4850,-2-1-2160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17200,'0'0'3652,"59"-14"-3652,-31 7-1762,6-3-7174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11243,'0'0'6945,"-7"10"-6171,-4 6-288,1 0 0,1 1-1,0 1 1,1-1 0,1 1 0,1 1 0,0-1-1,2 1 1,-5 32 0,9-49-440,-1 6 129,1 1 0,0-1 0,0 0 0,1 0 0,0 0 0,3 16 0,-2-21-161,-1-1 0,0 0 0,0 0-1,1 1 1,-1-1 0,1 0 0,0-1 0,0 1-1,0 0 1,0 0 0,0-1 0,0 1 0,0-1 0,0 0-1,0 1 1,1-1 0,-1 0 0,1 0 0,-1-1-1,1 1 1,-1 0 0,1-1 0,-1 0 0,1 1-1,-1-1 1,4 0 0,4 0-71,-1-1 1,1 0-1,-1 0 0,0-1 1,1 0-1,-1 0 0,0-1 1,-1-1-1,1 1 1,0-1-1,-1-1 0,13-8 1,-10 5-125,1-1 1,-1 0 0,-1 0 0,0-1 0,0-1-1,-1 1 1,14-23 0,-28 44 369,1 1-1,-1-1 0,-4 25 1,7-30-65,1 0 1,0 0-1,0 0 1,0 1-1,1-1 1,0 0-1,0 0 1,1 1-1,-1-1 1,2 0-1,1 10 0,-1-14-107,0 0 0,0 0 0,0 0-1,0 0 1,0 0 0,1 0-1,-1-1 1,0 1 0,1-1-1,-1 0 1,1 1 0,0-1-1,-1-1 1,1 1 0,0 0-1,-1 0 1,1-1 0,0 0-1,0 0 1,0 1 0,-1-1-1,5-1 1,3 1 8,-1-1 0,1 0 0,-1 0 0,1-1 0,11-4 0,-14 3-155,0 0-1,0 0 0,-1 0 1,1-1-1,-1-1 1,11-8-1,-14 11-211,-1 0 0,0 0 0,0 0 1,0-1-1,0 1 0,-1 0 0,1-1 0,0 0 0,-1 1 0,0-1 1,0 0-1,0 0 0,0 1 0,0-1 0,0 0 0,-1 0 1,1 0-1,-1 0 0,0-6 0,-4-12-5995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 6246,'0'0'19912,"-11"-1"-18983,4 0-824,5 0-88,-1 0 0,1 1-1,-1-1 1,1 1 0,-1 0-1,0 0 1,1 0 0,-1 0-1,1 1 1,-1-1 0,1 0-1,-1 1 1,1 0 0,-1 0-1,1 0 1,0 0 0,-1 0-1,1 0 1,0 0 0,0 1-1,0-1 1,0 1 0,0 0-1,0-1 1,0 1-1,-1 2 1,2-2-17,-18 25 485,-26 54 0,41-73-422,1 0 0,0 0 0,0 0 0,0 0 0,1 1 0,1-1 0,-1 1 0,1 0 0,1-1 0,0 1 0,0 0 0,2 11 0,-2-19-57,1 0 0,0 1 0,-1-1 0,1 0 0,0 0 0,0 1 1,0-1-1,0 0 0,0 0 0,0 0 0,0 0 0,0-1 0,0 1 1,1 0-1,-1 0 0,0-1 0,0 1 0,1-1 0,-1 1 0,1-1 1,-1 1-1,0-1 0,1 0 0,-1 0 0,1 1 0,-1-1 1,1 0-1,-1-1 0,0 1 0,1 0 0,1 0 0,4-1 40,-1 0-1,1 0 1,0 0-1,-1-1 1,11-4-1,-6 1-32,-1 0 0,0-1 0,0-1 0,0 0 0,-1 0 0,1-1 0,13-16 0,1-5-18,23-36 0,-6 8 429,-42 81 425,-9 9-725,6-21-49,0 1-1,0-1 1,1 1-1,1 0 1,0 0-1,1 0 1,0 14 0,2-26-73,-1 0 0,1 0 0,0 0 0,-1-1 0,1 1 0,0 0 0,-1 0 0,1-1 0,0 1 0,0-1 0,0 1 1,-1 0-1,1-1 0,0 0 0,0 1 0,0-1 0,0 1 0,0-1 0,0 0 0,0 0 0,0 0 0,0 1 0,0-1 1,0 0-1,0 0 0,0 0 0,0-1 0,0 1 0,0 0 0,0 0 0,0 0 0,0-1 0,1 0 0,37-9 29,-12-4-420,46-33-1,-48 29 241,48-25-1,-72 42 156,0 1 0,-1 0 0,1-1 0,0 1 0,-1 0 0,1-1 0,0 1 0,0 0 0,-1 0 0,1-1 0,0 1 0,0 0 0,-1 0 0,1 0 0,0 0 0,0 0 0,0 0 0,-1 1 0,1-1 1,0 0-1,0 0 0,-1 0 0,1 1 0,0-1 0,-1 0 0,1 1 0,0-1 0,1 2 0,-1-1 25,-1 0-1,1 1 1,0 0-1,0-1 1,-1 1-1,1-1 1,-1 1 0,1 0-1,-1-1 1,0 1-1,1 0 1,-1 0 0,0 1-1,-8 72 926,3-46-759,9 24-6464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15567,'0'0'1922,"51"37"-1378,-19-26-416,9-3-64,0-3-1697,6 0-3748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56 312 11211,'0'0'1574,"-10"10"257,-27 32-170,36-42-1597,0 1 0,1 0 0,-1-1 0,0 1 1,1 0-1,-1 0 0,1 0 0,-1-1 0,1 1 0,-1 0 1,1 0-1,0 0 0,-1 0 0,1 0 0,0 0 0,0 0 1,-1 0-1,1 0 0,0 0 0,0 0 0,0-1 0,0 1 1,1 0-1,-1 0 0,0 0 0,1 1 0,-1-1-29,1 0 0,0 0 0,0-1 0,0 1 0,0 0 0,0-1-1,0 1 1,0-1 0,0 0 0,0 1 0,1-1 0,-1 0 0,0 1 0,0-1 0,0 0 0,0 0 0,2 0-1,47-6 243,-33 1-252,0-1-1,0 0 1,-1-1 0,0-1-1,-1-1 1,0 0 0,0-1-1,-1 0 1,0-2 0,14-13-1,-14 10 0,0 0 0,-1-1 0,0 0 0,-1-1-1,-1 0 1,-1-1 0,0 0 0,9-28 0,-17 41-19,0 0 0,0-1 0,-1 1 0,0-1 0,0 1 0,0-1 0,-1 1 0,0-1 0,0 1 0,-2-11 0,2 14 12,-1 0-1,0 1 1,0-1-1,0 0 1,0 0-1,0 0 0,0 0 1,0 1-1,-1-1 1,1 1-1,-1-1 1,1 1-1,-1-1 1,0 1-1,1 0 1,-1 0-1,0 0 1,0 0-1,0 0 1,0 0-1,0 0 1,0 0-1,0 1 1,0-1-1,0 1 1,0 0-1,0 0 1,0 0-1,-4 0 1,-4 0 57,1 1 0,0 0 0,0 1 0,0 0 0,-1 1 0,2 0 0,-1 0 0,0 1 0,1 0 0,0 0 0,-1 1 0,2 0 0,-1 0 1,-12 12-1,13-11 65,1 0 1,0 0 0,0 0-1,0 1 1,1 0 0,0 0 0,0 1-1,1-1 1,-1 1 0,2 0-1,-1 0 1,1 0 0,1 0-1,-1 1 1,2-1 0,-2 10 0,3-15-135,0-1 1,1 1-1,0 0 1,-1 0 0,1 0-1,0-1 1,0 1 0,1 0-1,-1-1 1,0 1 0,1-1-1,0 0 1,-1 1 0,1-1-1,0 0 1,0 0-1,0 0 1,0 0 0,1-1-1,-1 1 1,0 0 0,1-1-1,0 0 1,-1 1 0,1-1-1,-1 0 1,6 1 0,8 3-251,1-1 0,-1 0-1,25 1 1,5-3-573,22 1-197,-64-3 969,1 1 0,0 0 0,-1 0 0,1 0 0,-1 1 0,1 0 1,-1-1-1,0 1 0,0 1 0,7 4 0,-10-6 50,1 1-1,-1 0 1,0 0 0,0 0-1,0 0 1,0 0 0,-1 0-1,1 0 1,0 0 0,-1 0-1,1 0 1,-1 0-1,0 1 1,0-1 0,0 0-1,0 0 1,0 0 0,0 0-1,-1 1 1,1-1-1,-1 0 1,1 0 0,-1 0-1,0 0 1,-2 4 0,-3 19-5816,20-33-8266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14798,'0'0'7981,"-1"11"-7154,-3 22-43,-15 50 0,11-57-518,2 0-1,1 1 0,1 0 1,1 0-1,1 44 1,2-70-233,0 0 0,0 1 0,1-1 0,-1 0 0,1 0 0,-1 0 0,1 0 0,-1 0 1,1 0-1,0 1 0,-1-2 0,1 1 0,0 0 0,0 0 0,0 0 0,0 0 0,0 0 0,0-1 1,0 1-1,0 0 0,0-1 0,0 1 0,0-1 0,0 1 0,1-1 0,-1 0 0,0 1 0,0-1 1,0 0-1,1 0 0,-1 0 0,0 0 0,0 0 0,1 0 0,-1 0 0,0 0 0,0 0 0,0-1 1,1 1-1,1-1 0,3-1 140,1 1 1,0-1 0,-1-1 0,1 1-1,-1-1 1,7-4 0,5-4-254,-1 0 0,0-2 0,0 0-1,-2 0 1,1-2 0,-2 0 0,0 0 0,-1-2 0,15-21 0,-20 9-2544,-11 12-3817,-7 13-477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7271,'0'0'6534,"-14"56"-3843,14-41-641,16-1-513,5-1-928,7-2-417,6 0-160,0-5-2082,-4-5-3427,-4-1-6631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35 250 10025,'0'0'8569,"-7"9"-6514,-18 27-534,25-35-1496,0-1 0,-1 1 0,1 0 0,0 0 0,-1-1 0,1 1 0,0 0 0,0 0 0,0-1 1,0 1-1,0 0 0,0 0 0,0 0 0,0-1 0,0 1 0,0 0 0,0 0 0,0-1 0,0 1 0,1 0 0,-1 0 0,0-1 0,1 1 0,-1 0 0,0 0 0,1-1 0,-1 1 0,1-1 0,-1 1 0,1 0 0,-1-1 0,1 1 0,0-1 0,-1 1 0,1-1 0,0 0 0,-1 1 0,1-1 0,0 0 0,1 1 0,28 8 170,-29-9-177,9 1-153,0 0 1,0 0 0,0-1-1,0 0 1,0-1-1,0 0 1,0 0-1,-1-1 1,1-1 0,11-3-1,-16 4 68,-1 0 0,1-1 0,0 1 0,-1-1 0,1 0 0,-1 0 0,0-1 0,0 1 0,0-1 0,-1 0 0,1 0 0,-1 0 0,0 0 1,0 0-1,0-1 0,-1 0 0,1 1 0,-1-1 0,-1 0 0,1 0 0,1-6 0,-3 11 99,0 0 0,-1 0 0,1 0 0,0 0 0,0 0 0,-1 0 0,1 1 0,0-1 0,-1 0 0,1 0 0,0 0 1,0 0-1,-1 0 0,1 0 0,0 0 0,0 0 0,-1 0 0,1 0 0,0 0 0,-1-1 0,1 1 0,0 0 0,0 0 0,-1 0 0,1 0 0,0 0 1,0 0-1,-1-1 0,1 1 0,0 0 0,0 0 0,0 0 0,-1 0 0,1-1 0,0 1 0,0 0 0,0 0 0,0-1 0,-1 1 0,1 0 1,0 0-1,0-1 0,0 1 0,0 0 0,0 0 0,0-1 0,0 1 0,0 0 0,0-1 0,0 1 0,-19 22 890,14-14-620,1 1 0,-1 0 1,1 0-1,1 1 0,-5 17 1,7-25-285,0 0 0,1 0 0,0-1 0,-1 1 0,1 0 0,0 0 0,0-1 0,-1 1 0,2 0 0,-1 0 0,0-1 0,0 1 0,0 0 0,1 0 0,-1-1 0,1 1 0,0 0 0,-1-1 0,1 1 0,0 0 0,0-1 0,0 1 0,0-1 0,0 0 0,0 1 0,0-1 0,1 0 0,-1 1 0,0-1 0,1 0 0,-1 0 0,1 0 0,-1 0 0,1-1 0,0 1 0,-1 0 0,1-1 0,0 1 0,-1-1 0,4 1 0,3 0-64,-1-1 0,1 0 0,-1 0 0,1-1 0,-1 0 0,1 0 0,-1-1 0,0 0 0,0 0 0,0 0 0,10-6 0,-4 1-118,0 0 1,-1-2-1,0 1 0,0-1 0,13-15 0,0-3-102,-1-1 0,-1-1-1,34-57 1,-44 64 406,-1 0 0,-1-1 0,11-34 0,-22 57-110,0 1-1,0-1 1,0 0-1,0 0 1,0 0-1,0 0 1,0 0-1,0 1 1,0-1-1,0 0 0,0 0 1,-1 0-1,1 0 1,0 0-1,0 1 1,0-1-1,0 0 1,0 0-1,0 0 1,0 0-1,0 0 1,-1 0-1,1 0 1,0 0-1,0 1 1,0-1-1,0 0 1,0 0-1,-1 0 0,1 0 1,0 0-1,0 0 1,0 0-1,0 0 1,-1 0-1,1 0 1,0 0-1,0 0 1,0 0-1,0 0 1,0 0-1,-1 0 1,1 0-1,0 0 1,0 0-1,0 0 1,0 0-1,0-1 0,-1 1 1,1 0-1,0 0 1,0 0-1,0 0 1,0 0-1,0 0 1,0 0-1,-1-1 1,1 1-1,0 0 1,0 0-1,0 0 1,0 0-1,0 0 1,0 0-1,0-1 1,0 1-1,0 0 0,-11 10-9,2 2 115,2 1 1,0 0 0,0 1 0,1-1-1,1 1 1,0 0 0,1 1 0,0-1-1,-2 24 1,5-28-98,0 1-1,0-1 1,1 0-1,0 1 1,1-1 0,0 0-1,1 1 1,0-1 0,0 0-1,1 0 1,1-1-1,-1 1 1,2 0 0,7 12-1,-9-18-28,0 0 0,1-1 0,-1 1-1,1-1 1,0 0 0,0 0 0,0 0 0,1-1-1,-1 1 1,0-1 0,6 2 0,-9-4-3,1 1 0,-1-1-1,0 0 1,0 1 0,0-1 0,0 0 0,0 0 0,0 0 0,0 0 0,1 0-1,-1 0 1,0 0 0,0 0 0,0 0 0,0 0 0,0-1 0,0 1 0,1 0 0,-1-1-1,0 1 1,0-1 0,0 0 0,0 1 0,0-1 0,-1 1 0,1-1 0,0 0 0,0 0-1,0 0 1,0 0 0,-1 1 0,1-1 0,-1 0 0,1 0 0,0 0 0,-1 0 0,0 0-1,1-1 1,-1 1 0,1 0 0,-1 0 0,0 0 0,0 0 0,0 0 0,0 0 0,0-1-1,0 1 1,0 0 0,0 0 0,-1-2 0,1 1-238,0 1 0,-1-1 0,1 0 0,-1 1 0,0-1 0,0 1-1,1-1 1,-1 1 0,0-1 0,0 1 0,0 0 0,0-1 0,-1 1 0,1 0 0,0 0 0,0 0 0,-1 0-1,1 0 1,-1 0 0,1 0 0,-3-1 0,-46-19-4417,14 6 4250,22 7 468,-26-15 1630,38 21-1276,-1 0 1,1 1-1,0-1 1,0 0-1,0 0 1,0 0-1,0 0 1,0 0-1,0 0 1,1-1-1,-3-4 1,7 6-225,-1 0 0,1 0 0,0 0 0,0 0 0,0 1 0,0-1 1,0 1-1,0 0 0,0 0 0,0 0 0,6 1 0,-6-1-5,68 2 136,13 0-1290,-31-5-5568,-37-2-754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16592,'0'0'6662,"23"45"-5381,-16-24-993,10 0-223,-1-2-802,7-6-2242,-1-9-4804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149 148 11018,'-5'-7'2018,"1"0"-1454,0 0-1,0 1 1,-1-1-1,0 1 1,-1 0-1,-9-8 1,14 13-476,-1-1 0,1 1 0,-1 0 0,0 0 0,1 0 0,-1 0 0,0 0 1,1 0-1,-1 1 0,0-1 0,0 1 0,0-1 0,0 1 0,0 0 0,1-1 0,-1 1 0,0 0 1,0 0-1,0 0 0,0 1 0,0-1 0,0 0 0,0 1 0,0-1 0,1 1 0,-1 0 0,0 0 1,0-1-1,1 1 0,-1 0 0,0 0 0,1 1 0,-1-1 0,1 0 0,0 0 0,-1 1 0,1-1 1,0 1-1,-1 1 0,-2 1-12,1 0 1,0 1-1,0-1 0,0 1 1,0 0-1,1 0 1,0 0-1,0 0 0,0 0 1,1 0-1,0 0 1,0 1-1,0-1 0,0 1 1,1-1-1,0 0 1,0 1-1,0-1 1,1 1-1,0-1 0,0 0 1,0 1-1,1-1 1,0 0-1,0 0 0,0 0 1,0 0-1,1-1 1,0 1-1,0-1 0,0 1 1,1-1-1,-1 0 1,1 0-1,0 0 1,0-1-1,1 1 0,-1-1 1,0 0-1,1-1 1,0 1-1,0-1 0,0 0 1,0 0-1,0 0 1,0 0-1,1-1 0,-1 0 1,0 0-1,7-1 1,5 1-57,0-2-1,0 0 1,1-1 0,-1 0 0,-1-2 0,1 0-1,-1 0 1,1-2 0,-1 0 0,-1-1 0,1-1-1,23-15 1,-26 15-39,0-1-1,-1-1 0,0 0 1,-1 0-1,0-1 0,0-1 1,-1 0-1,-1 0 0,0-1 1,-1 0-1,0 0 0,-1-1 1,-1 0-1,7-20 0,-10 6 35,-3 27-15,0 1 1,0-1-1,0 0 0,-1 1 0,1-1 0,0 1 0,0-1 0,-1 1 0,1-1 0,0 1 0,0-1 0,-1 1 0,1-1 0,-1 1 0,1-1 0,0 1 0,-1-1 0,1 1 0,-1 0 0,1-1 0,-1 1 0,1 0 0,-1-1 0,0 1 0,-1 0 3,0 0 0,0 1-1,0-1 1,0 1 0,1-1-1,-1 1 1,0 0 0,1-1-1,-1 1 1,0 0 0,1 0-1,-1 0 1,1 0 0,-1 1-1,1-1 1,0 0 0,-1 1-1,1-1 1,0 1 0,0-1-1,0 1 1,0-1 0,-1 3-1,-8 12 26,0 1 0,2 1-1,-1-1 1,-10 37-1,16-43-45,0 0 0,1 0 0,0 1 0,1-1 0,0 0 0,1 1 0,0-1 0,1 0 0,4 22 0,-4-30-122,0 0 1,0 0 0,0 0-1,1 0 1,-1-1-1,1 1 1,0 0 0,0-1-1,0 1 1,0-1 0,0 0-1,0 1 1,0-1-1,1 0 1,-1-1 0,1 1-1,0 0 1,-1-1 0,5 2-1,-2-1-693,0 0-1,1 0 0,-1-1 1,0 0-1,0 0 0,0-1 0,1 0 1,-1 1-1,0-2 0,10 0 1,19-9-8856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98 13837,'-8'6'1084,"3"-3"-1020,-4 4 749,-1 0 1,1 0-1,-12 14 0,18-18-654,1-1 1,0 1-1,0 0 0,0 0 0,0 0 1,1 0-1,-1 0 0,1 0 0,0 0 1,-1 0-1,2 0 0,-1 1 0,0-1 1,1 0-1,-1 1 0,1-1 0,0 1 0,0-1 1,1 5-1,-1-7-150,1 0 0,0 0-1,0 0 1,-1 0 0,1 0 0,0-1 0,0 1-1,0 0 1,0 0 0,0-1 0,0 1 0,0-1-1,0 1 1,0-1 0,0 1 0,0-1 0,1 0-1,-1 1 1,0-1 0,0 0 0,0 0 0,0 0-1,1 0 1,-1 0 0,0 0 0,0 0 0,0 0 0,3-1-1,34-8 191,-29 4-234,0 0 1,-1-1-1,0 0 1,9-9 0,-14 13-8,0-1 0,-1 1 1,1-1-1,-1 0 0,0 0 1,0 0-1,0 0 1,0 0-1,0 0 0,-1-1 1,1 1-1,-1-1 0,0 1 1,0-1-1,0-4 1,-44 8 446,32 2-175,0 1 0,0 0 0,0 1 0,1 1 0,-1-1 0,1 2 0,0-1-1,1 2 1,-14 10 0,18-14-110,0 1 1,1 0-1,0 1 0,0-1 0,0 1 1,0 0-1,0 0 0,1 0 0,0 0 0,0 1 1,1-1-1,-1 1 0,1 0 0,0-1 0,1 1 1,0 0-1,0 0 0,0 0 0,0 7 0,1-12-114,0 1-1,1-1 1,-1 0-1,0 0 1,1 0-1,-1 0 1,0 1-1,1-1 1,0 0-1,-1 0 1,1 0-1,0 0 1,-1 0-1,1 0 1,0 0-1,0-1 0,0 1 1,0 0-1,0 0 1,0-1-1,0 1 1,0 0-1,2 0 1,36 8 133,-24-8-92,0-1 0,0 0 0,19-4 1,-20 1-228,-1-1 1,1 0-1,-1-1 1,-1-1-1,1 0 1,-1-1 0,12-8-1,-16 10 13,0 0 0,0-1 0,-1 0 0,0-1 0,0 0 0,0 0 0,-1 0 0,0-1 0,-1 0 0,10-16 0,-27 30-224,-7 13 104,6-3 212,0 0 1,-20 35-1,30-45 13,-1 0 1,2 1-1,-1-1 1,1 1-1,0 0 0,0-1 1,1 1-1,0 0 1,0 0-1,1 0 0,0 0 1,1 13-1,0-18-277,-1 0 0,1-1 0,0 1 0,-1 0 0,1 0 0,0-1 0,0 1 0,1-1-1,-1 1 1,0-1 0,0 1 0,1-1 0,2 3 0,-3-3 275,1 0-1,0 1 1,-1 0 0,1-1-1,-1 1 1,1 0 0,-1 0-1,0 0 1,0-1 0,0 1-1,0 0 1,0 1 0,0-1-1,0 3 1,-1 2 201,0-1 0,-1 0-1,1 1 1,-1-1 0,-1 0 0,1 0 0,-1 0-1,0 0 1,0 0 0,-4 7 0,4-9-8,0 0 1,0-1-1,0 1 1,-1 0-1,1-1 1,-1 1-1,0-1 1,0 0-1,0 0 1,0 0-1,0 0 1,-1-1-1,1 1 1,-1-1-1,-6 3 1,10-5-89,-1 1 0,1-1 0,0 0 0,0 0 0,0 0 0,0 0 0,0 0 0,-1 0 0,1 0 1,0 0-1,0 0 0,0 0 0,0 0 0,0 0 0,-1-1 0,1 1 0,0 0 0,0 0 0,0 0 0,0 0 0,0 0 0,0 0 1,-1 0-1,1 0 0,0 0 0,0 0 0,0-1 0,0 1 0,0 0 0,0 0 0,0 0 0,0 0 0,0 0 0,-1 0 0,1-1 1,0 1-1,0 0 0,0 0 0,0 0 0,0 0 0,0 0 0,0-1 0,0 1 0,0 0 0,0 0 0,0 0 0,0 0 0,0 0 1,0-1-1,0 1 0,0 0 0,0 0 0,0 0 0,1 0 0,3-15 551,10-13-432,66-96 403,184-218 0,-261 339-557,36-35-52,-36 35 63,-1 1 0,1 0 0,0 0 0,0 1 0,-1-1 0,1 0 0,1 1 0,-1 0 0,0 0 0,0 0 0,0 0 0,7-1 1,-10 5 81,0 0 0,0 1 0,0-1 0,0 0 1,0 0-1,-1 0 0,1 0 0,-1 0 0,0 0 1,0 0-1,-2 4 0,-3 3 24,0-1 0,0-1-1,-1 1 1,-12 11 0,13-14-100,0 0 1,0 0-1,1 0 1,-1 1-1,2 0 1,-1 0-1,1 0 1,0 0-1,-3 9 1,7-15-23,0-1 1,1 1-1,-1 0 0,0-1 1,0 1-1,0 0 1,1 0-1,-1-1 1,0 1-1,1-1 0,-1 1 1,0 0-1,1-1 1,-1 1-1,1-1 1,-1 1-1,1-1 0,-1 1 1,1-1-1,-1 1 1,1-1-1,0 1 0,-1-1 1,1 0-1,0 1 1,-1-1-1,1 0 1,0 0-1,-1 0 0,1 1 1,0-1-1,0 0 1,-1 0-1,2 0 1,34 5 19,-27-4-71,24 4-378,56 16 1,-78-18 343,1 1 1,-1 1-1,0 0 1,-1 0-1,1 1 1,-1 0-1,0 1 1,13 11-1,-22-17 116,0 0-1,1 0 1,-1 0-1,0 0 1,0 0-1,0 0 1,0 0-1,0 1 0,0-1 1,0 0-1,0 1 1,0-1-1,0 0 1,-1 1-1,1-1 1,-1 1-1,1-1 1,-1 1-1,1-1 1,-1 1-1,0 0 0,0-1 1,0 1-1,0 0 1,0-1-1,0 1 1,0-1-1,-1 1 1,1-1-1,0 1 1,-1 0-1,1-1 1,-1 1-1,0-1 0,1 0 1,-1 1-1,0-1 1,0 0-1,0 1 1,0-1-1,0 0 1,0 0-1,-1 0 1,1 0-1,0 0 1,-1 0-1,1 0 0,0 0 1,-1 0-1,1-1 1,-1 1-1,1-1 1,-2 1-1,-10 4 423,1 0-1,-1-1 1,1 0-1,-26 3 1,2-2 224,1-2 0,0-1 0,-1-2 0,-53-6 0,86 6-712,1 0 1,-1-1 0,0 1 0,1-1 0,-1 0 0,0 0 0,1 0-1,-1 0 1,1 0 0,0-1 0,-1 1 0,1-1 0,0 1-1,0-1 1,0 0 0,-2-2 0,3 3-88,1 1-1,0-1 1,0 1-1,-1-1 1,1 0 0,0 1-1,0-1 1,0 1-1,0-1 1,0 0-1,0 1 1,0-1 0,0 1-1,0-1 1,0 0-1,0 1 1,0-1 0,0 1-1,1-1 1,-1 0-1,0 1 1,0-1-1,1 1 1,-1-1 0,0 1-1,1-1 1,24-16-6693,2 7-2304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10570,'0'0'8013,"-2"8"-6406,-2 10-949,0 0 0,1 0 0,1 1 0,1 19 0,1-32-564,0-1 0,1 0 0,-1 0 0,1 0 0,1 0 0,-1 0 0,1 0 0,0 0 0,3 7 0,-3-10-77,0 0 1,-1 1-1,1-1 0,0 0 0,0 0 1,0-1-1,0 1 0,0 0 0,0-1 0,1 1 1,-1-1-1,0 0 0,1 0 0,-1 1 1,1-2-1,0 1 0,-1 0 0,1 0 1,4-1-1,4 1 13,0-1-1,0-1 1,0 0 0,0 0 0,-1-1 0,1-1-1,0 0 1,-1 0 0,0-1 0,1 0 0,-2-1 0,1 0-1,9-7 1,-2 3-54,0 1 0,1 0-1,18-6 1,-35 14 28,-1 0 0,1 0 0,-1 0 0,1 0 0,-1 0 0,1 1 0,-1-1 1,1 0-1,-1 0 0,0 0 0,1 0 0,-1 1 0,1-1 0,-1 0 0,0 0 0,1 1 0,-1-1 0,0 0 0,1 1 0,-1-1 0,0 0 0,1 1 0,-1-1 1,0 0-1,0 1 0,1-1 0,-1 1 0,0-1 0,0 1 0,0-1 0,0 0 0,0 1 0,0-1 0,0 1 0,1-1 0,-1 1 0,0-1 0,-1 1 0,1-1 0,0 1 1,1 33 433,0 0-189,1-32-253,-1-1 0,0 1 0,0-1 0,1 0-1,-1 1 1,1-1 0,-1 0 0,1 0 0,0 0-1,-1 0 1,1 0 0,0-1 0,-1 1 0,1 0 0,0-1-1,0 1 1,0-1 0,0 0 0,0 1 0,0-1-1,1 0 1,22-2-2080,-4-4-3539,3-10-6367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262 162 12524,'0'0'5093,"-7"0"-3609,5 0-1386,0 0 0,0 0 0,0 0 0,0 0 0,1 0-1,-1 1 1,0-1 0,0 1 0,0-1 0,1 1 0,-1-1 0,0 1 0,0 0 0,1 0 0,-1 0 0,1 0 0,-1 0 0,1 1 0,-1-1 0,1 0 0,-2 2 0,1 1 65,1 0-1,-1 0 1,1 0 0,0 0-1,0 1 1,0-1 0,0 0 0,1 0-1,0 1 1,0 7 0,12 187-937,-12-198 673,0-1 1,0 0-1,0 0 1,0 0-1,0 0 1,0 0-1,0 1 1,0-1-1,1 0 0,-1 0 1,0 0-1,0 0 1,0 0-1,0 1 1,0-1-1,0 0 1,0 0-1,-1 0 1,1 0-1,0 1 1,0-1-1,0 0 1,0 0-1,0 0 1,0 0-1,0 0 0,0 1 1,0-1-1,0 0 1,0 0-1,-1 0 1,1 0-1,0 0 1,0 0-1,0 0 1,0 0-1,0 1 1,0-1-1,-1 0 1,1 0-1,0 0 1,0 0-1,0 0 0,0 0 1,0 0-1,-1 0 1,1 0-1,0 0 1,0 0-1,0 0 1,0 0-1,0 0 1,-1 0-1,1 0 1,-11-8-2826,-10-17-827,21 25 3640,-3-3-157,-55-71-2967,3-6 3524,46 64 566,0 0 0,0 0 0,2-1 0,0 0 0,1 0 0,0-1 0,2 0 0,-4-24 0,8 40-702,0-1-1,0 1 1,0-1 0,0 1-1,0 0 1,1-1-1,-1 1 1,1-1-1,0 1 1,-1 0 0,1-1-1,0 1 1,0 0-1,1 0 1,-1-1-1,0 1 1,1 0 0,-1 0-1,1 1 1,0-1-1,-1 0 1,1 0-1,0 1 1,0-1 0,0 1-1,0 0 1,0 0-1,1-1 1,-1 1-1,0 1 1,1-1 0,-1 0-1,0 1 1,5-2-1,8 0 217,1 0-1,-1 1 1,1 0-1,21 3 1,-23-1-290,9 0-9,0 1-1,0 1 0,0 1 0,-1 2 1,1 0-1,-1 1 0,0 1 1,-1 1-1,40 24 0,-58-32-56,-1 1 0,0-1 0,1 1 0,-1 0 0,0 0 1,0 0-1,0 0 0,0 0 0,0 0 0,0 0 0,-1 1 0,1-1 0,-1 1 0,1-1 0,-1 1 0,2 5 1,-3-6 28,0-1 1,-1 1-1,1 0 1,0-1 0,0 1-1,-1 0 1,1-1 0,-1 1-1,1-1 1,-1 1-1,0 0 1,0-1 0,0 0-1,1 1 1,-2-1 0,1 0-1,0 1 1,0-1-1,0 0 1,0 0 0,-2 1-1,-9 6 192,0-1 0,0 0 0,-1 0-1,0-2 1,-18 6 0,16-5-351,-26 7 124,31-11-229,0 1 0,0 0 0,0 1 0,0 0-1,0 1 1,1-1 0,-1 2 0,-9 7 0,30-12-8158,11-3-554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5 116 9993,'0'0'224,"0"0"0,-1 0 0,1 0-1,0 0 1,0 0 0,0 0-1,0 0 1,0 0 0,-1 0 0,1 0-1,0 0 1,-2-2 3132,2 2-3133,0 0 1,0 0 0,0 0 0,0 0-1,0-1 1,0 1 0,0 0-1,0 0 1,-1 0 0,1 0 0,0-1-1,0 1 1,0 0 0,0 0-1,0 0 1,0 0 0,0 0 0,0-1-1,1 1 1,-1 0 0,0 0-1,0 0 1,0 0 0,0-1 0,7-11 2297,14-10-2646,-7 10 370,1 0 0,0 2 0,18-10 0,-28 17-109,0 0 0,1 0 0,-1 1 0,1 0 0,0 0 0,-1 0-1,1 1 1,0 0 0,0 0 0,0 0 0,0 1 0,0 0 0,10 1-1,-14-1-93,-1 1 0,0-1-1,0 0 1,0 1-1,0 0 1,0-1-1,0 1 1,0-1-1,0 1 1,0 0-1,0 0 1,0-1-1,0 1 1,0 0-1,-1 0 1,1 0-1,0 0 1,-1 0-1,1 0 1,-1 0-1,1 0 1,-1 1 0,1 0-1,1 34 500,-19 33-312,7-33-1068,7-13-5181,3-19-226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12204,'0'0'10703,"11"0"-10511,-4 0-62,1-1 0,-1 0 0,1 0 0,-1-1 0,0 0 0,1 0 1,-1-1-1,10-5 0,-13 7-85,-1-1 1,0 0 0,0 0 0,0-1-1,0 1 1,-1 0 0,1-1 0,0 0 0,-1 1-1,0-1 1,0 0 0,0 0 0,0-1-1,0 1 1,-1 0 0,1-1 0,-1 1-1,0-1 1,0 1 0,0-1 0,0 1-1,-1-1 1,1-7 0,34-4 141,10 6-191,-36 7 11,0 1 0,-1-1-1,1 0 1,0-1 0,13-6 0,-22 9-3,1 0 0,-1 0 0,0 0-1,1 0 1,-1-1 0,1 1 0,-1 0 0,1 0-1,-1-1 1,0 1 0,1 0 0,-1 0 0,0-1-1,1 1 1,-1-1 0,0 1 0,0 0 0,1-1-1,-1 1 1,0 0 0,0-1 0,0 1 0,1-1-1,-1 1 1,0-1 0,0 1 0,0-1 0,0 1-1,0 0 1,0-1 0,0 1 0,0-1 0,0 1-1,0-1 1,0 1 0,0-1 0,0 1 0,0-1-1,-1 1 1,1 0 0,0-1 0,0 1 0,0-1-1,-1 1 1,1 0 0,0-1 0,-1 1 0,1 0-1,0-1 1,-1 1 0,1 0 0,0-1 0,-1 1-1,1 0 1,0 0 0,-1-1 0,1 1 0,-1 0-1,1 0 1,-1 0 0,-27-11-33,19 11 11,-1 0 0,1 0 0,0 1 0,0 1 0,0-1 0,0 1 0,0 1 0,1 0 0,-1 0 0,-9 5 0,13-6 24,0 1 0,0-1 0,1 1-1,-1 0 1,1 1 0,0-1 0,0 1 0,0 0 0,0 0 0,0 0 0,1 0 0,0 1 0,0-1 0,0 1 0,1 0 0,-1 0 0,1 0 0,-2 8 0,4-12-4,-1-1 1,1 1-1,0 0 1,1 0-1,-1 0 1,0 0 0,0-1-1,0 1 1,0 0-1,1 0 1,-1 0-1,0-1 1,1 1 0,-1 0-1,0 0 1,1-1-1,-1 1 1,1 0-1,-1-1 1,1 1 0,0-1-1,-1 1 1,1 0-1,0-1 1,-1 0-1,1 1 1,0-1 0,-1 1-1,1-1 1,0 0-1,0 1 1,0-1-1,-1 0 1,1 0-1,0 0 1,0 0 0,0 1-1,0-1 1,-1 0-1,2-1 1,45 1 129,-35-1-108,80-12-65,-65 8-18,0 1 0,31-1-1,-57 5 65,1 0 0,-1 0-1,0 0 1,0 0 0,0 0-1,0 0 1,0 0 0,0 0-1,0 1 1,0-1 0,0 0-1,0 1 1,0-1-1,0 1 1,0-1 0,0 1-1,0 0 1,0-1 0,0 1-1,0 0 1,0-1 0,-1 1-1,1 0 1,0 0 0,-1 0-1,1 0 1,0 0 0,-1 0-1,1 0 1,-1 0 0,1 1-1,-1 36 382,-1-34-337,0 0 0,1-1 0,0 1 0,0-1 0,0 1 0,0-1 0,0 1 0,1 0 0,1 6 0,-1-10-23,0 1-1,-1-1 0,1 0 0,0 1 1,0-1-1,-1 1 0,1-1 0,0 0 1,0 0-1,0 1 0,0-1 0,-1 0 1,1 0-1,0 0 0,0 0 0,0 0 1,0 0-1,-1 0 0,1 0 0,0-1 0,0 1 1,0 0-1,-1 0 0,1-1 0,0 1 1,0 0-1,-1-1 0,2 0 0,21-11 215,-17 6-246,1 0 1,-1 0-1,0-1 1,-1 1-1,1-1 0,-1 0 1,-1-1-1,1 0 1,-1 1-1,-1-1 0,1 0 1,-1-1-1,-1 1 1,0 0-1,0-1 0,0 0 1,-1 1-1,0-1 1,-1 0-1,-1-12 0,8 20-4511,22 2 1086,32 4-5073,-23-3 3443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9865,'0'0'9588,"-9"-2"-8088,2 0-1319,0 1 0,0 0-1,1 1 1,-1 0 0,0 0 0,0 0 0,0 1-1,-11 3 1,14-4-115,0 1-1,0 0 0,0 1 1,1-1-1,-1 1 0,0 0 1,1-1-1,0 2 1,-1-1-1,1 0 0,0 1 1,0-1-1,0 1 1,0 0-1,1 0 0,-1 0 1,1 0-1,0 0 1,0 1-1,-2 3 0,3-6-77,1 1 0,0-1 0,-1 1 0,1-1 1,0 1-1,0-1 0,0 1 0,0-1 0,0 1 0,0-1 0,0 1 0,0 0 0,1-1 0,-1 0 0,1 1 0,-1-1 0,1 1 0,-1-1 0,1 0 0,0 1 0,0-1 0,0 0 0,0 0 0,0 1 0,0-1 0,0 0 0,0 0 0,0 0 0,0 0 0,1 0 1,1 0-1,49 24-1958,-39-20 1258,32 10-1127,-33-12 1652,-1 0 0,0 1-1,0 1 1,-1-1 0,17 11-1,-26-15 246,-1 1 0,0-1 0,1 0 0,-1 0 0,0 0 0,0 1 0,1-1 1,-1 0-1,0 0 0,0 1 0,1-1 0,-1 0 0,0 0 0,0 1 0,0-1 0,0 0 0,1 1 0,-1-1 0,0 0 0,0 1 0,0-1 0,0 0 0,0 1 0,0-1 0,0 0 0,0 1 0,0-1 0,0 0 0,0 1 0,0-1 0,0 0 0,0 1 0,0-1 0,0 0 0,-1 1 0,1-1 0,0 0 0,0 0 0,0 1 0,0-1 0,-1 0 0,1 1 0,0-1 1,0 0-1,-1 0 0,1 0 0,0 1 0,0-1 0,-1 0 0,1 0 0,0 0 0,-1 1 0,1-1 0,0 0 0,0 0 0,-1 0 0,1 0 0,0 0 0,-1 0 0,1 0 0,0 0 0,-1 0 0,1 0 0,-1 0 0,1 0 0,0 0 0,0 0 0,-1 0 0,1 0 0,-33 4 1579,29-4-1485,-142 4 2699,145-3-2870,0-1 1,0 0-1,0 0 1,0 0-1,0 0 0,0 0 1,0-1-1,0 1 1,0 0-1,0 0 0,0-1 1,0 1-1,0 0 1,0-1-1,0 1 1,0-1-1,1 1 0,-1-1 1,0 0-1,0 1 1,1-1-1,-1 0 0,0 1 1,1-1-1,-1 0 1,0 0-1,1 0 1,-1 0-1,0-1 0,1 1-151,0 0 0,0 0-1,0-1 1,1 1 0,-1 0-1,0 0 1,0 0 0,1 0-1,-1-1 1,1 1 0,-1 0-1,1 0 1,-1 0 0,1 0-1,0 0 1,-1 0 0,1 0-1,0 0 1,0 0 0,0 1-1,0-1 1,-1 0 0,1 0-1,0 1 1,2-2 0,54-25-8542,-21 13 1419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13068,'0'0'10971,"-10"-3"-10437,-32-6-326,41 9-195,-1 0 1,1 1 0,0-1 0,-1 0-1,1 0 1,0 1 0,-1-1-1,1 1 1,0-1 0,0 1-1,0-1 1,-1 1 0,1 0-1,0 0 1,0 0 0,0-1 0,0 1-1,0 0 1,0 0 0,0 0-1,1 1 1,-1-1 0,0 0-1,0 0 1,1 0 0,-1 0-1,1 1 1,-1-1 0,1 0 0,0 1-1,-1-1 1,1 0 0,0 1-1,0-1 1,0 3 0,0-1 60,-1 0 0,1 0 0,1 0 1,-1 1-1,0-1 0,1 0 0,-1 0 1,1 0-1,0 0 0,0 0 0,0 0 0,0-1 1,4 6-1,-1-4-44,0 0 0,1-1 0,0 0 0,0 0 0,0 0-1,0 0 1,0-1 0,0 0 0,1 0 0,-1 0 0,1-1 0,-1 1 0,1-1 0,0-1 0,0 1 0,-1-1 0,1 0 0,0 0 0,0-1 0,-1 0-1,7-1 1,-4 0-21,0 1 0,0-2 0,0 1-1,0-1 1,0 0 0,-1 0 0,0-1 0,1 0-1,-1-1 1,-1 0 0,1 0 0,-1 0-1,0 0 1,7-8 0,-8 6 3,-1 0 1,1 0-1,-1-1 1,0 1-1,-1-1 1,0 1-1,0-1 1,-1 0-1,0 0 1,0-1-1,1-11 0,-3 20-10,0 0-1,0-1 0,0 1 0,1 0 0,-1 0 1,0 0-1,0 0 0,0 0 0,1-1 0,-1 1 0,0 0 1,0 0-1,1 0 0,-1 0 0,0 0 0,0 0 1,1 0-1,-1 0 0,0 0 0,1 0 0,-1 0 0,0 0 1,0 0-1,1 0 0,-1 0 0,0 0 0,0 0 1,1 0-1,-1 1 0,0-1 0,0 0 0,1 0 0,-1 0 1,0 0-1,0 0 0,0 1 0,1-1 0,-1 0 1,0 0-1,0 0 0,0 1 0,0-1 0,0 0 0,1 0 1,-1 0-1,0 1 0,18 14 13,-10-9-14,0-1-20,0-1 0,1 0-1,0 0 1,-1-1 0,1 0 0,0 0 0,1-1-1,13 2 1,15 3-22,-37-6 62,0-1 1,0 0 0,0 1 0,0-1 0,0 1-1,0-1 1,0 1 0,0 0 0,-1-1-1,1 1 1,0 0 0,0-1 0,0 1 0,-1 0-1,1 0 1,0 0 0,-1 0 0,1 0 0,-1 0-1,1 0 1,-1 0 0,1 0 0,-1 0-1,0 0 1,1 2 0,-1-2 1,0 0-1,0 0 1,1 0 0,-1 0-1,0 0 1,1 0 0,-1 0-1,1 0 1,-1 0 0,1 0-1,0 0 1,-1 0 0,1 0-1,0 0 1,0-1 0,0 1-1,-1 0 1,1 0 0,0-1-1,0 1 1,0-1 0,0 1-1,0-1 1,0 1 0,0-1-1,0 0 1,1 1 0,-1-1-1,1 0 1,10 1-67,0 0 0,-1-2 0,1 1-1,-1-1 1,14-3 0,32-2-394,-56 23 308,1 7-2669,8-23-1305,5-1-3529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76 140 11915,'0'0'11419,"10"-5"-11195,4-2-185,-1 0 0,0-2 0,15-11-1,-24 17-20,1-1-1,-2 0 0,1 0 1,0 0-1,-1-1 0,6-8 0,-8 11-9,0 0 0,0 0-1,-1 1 1,1-1-1,0 0 1,-1 0-1,0 0 1,1 0-1,-1 0 1,0 0-1,0 0 1,0 0 0,0 0-1,0 0 1,-1 0-1,1 0 1,-1 0-1,1 0 1,-2-3-1,0 4-20,1-1-1,0 1 0,0 0 0,-1 0 1,1 0-1,-1 0 0,1 1 1,-1-1-1,1 0 0,-1 1 0,0-1 1,1 1-1,-1-1 0,0 1 0,1 0 1,-1 0-1,0-1 0,1 1 1,-1 0-1,0 1 0,1-1 0,-1 0 1,0 0-1,1 1 0,-3 0 0,-43 14-152,37-9 162,1 0 0,0 1 0,0-1 0,0 2 1,1-1-1,-9 11 0,15-15 11,-1 0 0,1 0 1,-1 0-1,1 0 0,0 0 1,0 1-1,0-1 0,0 1 1,1-1-1,0 1 0,-1 0 0,1 0 1,1-1-1,-1 1 0,0 0 1,1 0-1,0 0 0,0 0 1,0 0-1,1 0 0,0 3 1,0-5-5,0 0 1,1 0-1,-1-1 1,1 1-1,-1-1 1,1 1-1,0-1 1,-1 1-1,1-1 1,0 0 0,0 0-1,0 0 1,0 0-1,0 0 1,0-1-1,0 1 1,1-1-1,-1 1 1,0-1-1,0 0 1,0 1-1,0-1 1,5-1-1,54-2 121,-61 3-124,25-5-24,-1-1 0,0-1 0,-1-1 0,0-2 0,0 0 0,34-21 0,36-16-43,-93 47 60,1 0 0,0-1 0,0 1 0,0-1 0,-1 1 0,1 0 0,0-1 0,0 1 0,0 0 0,0 0 0,0 0 0,0 0 0,0 0 0,0 0 0,0 0 0,-1 0 0,1 0 0,0 0 0,0 1 0,1-1 0,-1 1 18,-1-1 1,1 1-1,-1 0 1,0-1 0,1 1-1,-1-1 1,0 1 0,0 0-1,0-1 1,1 1 0,-1 0-1,0-1 1,0 1-1,0 0 1,0-1 0,0 1-1,0 0 1,0-1 0,-1 1-1,1 0 1,0-1 0,0 2-1,-23 53 1243,7-19-108,16-35-1123,0 0 0,0 0 0,0 0 0,0 0 1,0 0-1,0 0 0,0 0 0,0-1 0,0 1 1,1 0-1,-1 0 0,0 0 0,1 0 0,-1 0 1,1-1-1,-1 1 0,1 0 0,-1 0 0,1-1 1,0 1-1,-1 0 0,1-1 0,0 1 0,-1-1 1,1 1-1,0-1 0,0 1 0,0-1 0,-1 1 1,1-1-1,0 0 0,0 1 0,0-1 0,0 0 1,0 0-1,1 0 0,40 3 136,-33-3-82,8-2-152,0 0-1,0-1 1,-1-1-1,1 0 1,-1-1-1,0-1 1,21-10-1,-16 6-77,1 2 1,43-11-1,-65 18 147,1 1 1,-1 0-1,0 0 1,1 0-1,-1 0 1,0 1-1,1-1 0,-1 0 1,1 0-1,-1 0 1,0 0-1,1 0 1,-1 0-1,0 1 1,1-1-1,-1 0 1,0 0-1,1 0 1,-1 1-1,0-1 1,0 0-1,1 0 0,-1 1 1,0-1-1,0 0 1,0 1-1,1-1 1,-1 0-1,0 1 1,0-1-1,0 0 1,0 1-1,1 0 1,1 20 134,-6 29 453,3-40-459,1 3-288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11275,'7'-20'2891,"-7"20"-2833,0 0 1,0 0-1,0 0 1,0 0-1,0 0 1,0 0-1,0 0 1,0 0-1,0 0 1,0 1 0,0-1-1,0 0 1,0 0-1,0 0 1,0 0-1,0 0 1,0 0-1,0 0 1,1 0-1,-1 0 1,0 0-1,0 0 1,0 0-1,0 0 1,0 0-1,0 0 1,0 0-1,0 0 1,0 0 0,0 0-1,0 0 1,0 0-1,1 0 1,-1 0-1,0 0 1,0 0-1,0 0 1,0 0-1,0 0 1,0 0-1,0 0 1,0 0-1,0 0 1,0 0-1,0 0 1,0 0-1,0 0 1,0 0-1,0 0 1,1-1 0,-1 1-1,0 0 1,0 0-1,0 35 4296,-1-11-4830,-4 153 2985,4-175-2499,1-1 0,0 1-1,0 0 1,0-1 0,0 1-1,0-1 1,1 1 0,-1 0 0,0-1-1,1 1 1,-1-1 0,1 1 0,0-1-1,-1 1 1,1-1 0,0 0-1,0 1 1,0-1 0,0 0 0,0 0-1,0 1 1,0-1 0,0 0 0,1 0-1,-1 0 1,0 0 0,1-1-1,-1 1 1,1 0 0,-1-1 0,1 1-1,-1 0 1,1-1 0,-1 0 0,1 1-1,-1-1 1,1 0 0,0 0-1,-1 0 1,1 0 0,-1 0 0,1 0-1,-1 0 1,1-1 0,0 1 0,-1-1-1,1 1 1,-1-1 0,2 0-1,7-2 33,0-1-1,0 0 0,-1-1 0,0 0 0,0 0 0,12-9 0,11-14-455,-1-1-1,39-47 0,-70 76 411,0-1 0,0 1-1,0 0 1,0 0 0,0 0 0,0 0-1,0-1 1,0 1 0,1 0-1,-1 0 1,0 0 0,0 0-1,0-1 1,0 1 0,0 0 0,1 0-1,-1 0 1,0 0 0,0 0-1,0 0 1,1 0 0,-1 0-1,0 0 1,0-1 0,0 1 0,1 0-1,-1 0 1,0 0 0,0 0-1,0 0 1,1 0 0,-1 0-1,0 0 1,0 0 0,0 1-1,1-1 1,-1 0 0,0 0 0,0 0-1,0 0 1,1 0 0,-1 0-1,0 0 1,0 0 0,0 0-1,0 1 1,1-1 0,-1 0 0,0 0-1,0 0 1,0 0 0,0 1-1,0-1 1,5 18-70,-4 38 146,-1-39-51,-1-14-10,1-1 0,0 1 0,0-1 0,0 1 0,1 0 0,-1-1 0,0 1 0,1-1 1,0 1-1,-1-1 0,1 1 0,0-1 0,0 1 0,1-1 0,-1 0 0,0 0 0,1 0 0,-1 0 0,1 0 0,0 0 1,0 0-1,0 0 0,0 0 0,0-1 0,0 1 0,0-1 0,0 0 0,1 1 0,-1-1 0,1 0 0,-1-1 0,1 1 1,-1 0-1,1-1 0,3 1 0,0-1 12,0 0 0,0-1-1,0 0 1,0 0 0,0 0 0,-1-1 0,1 0 0,0 0 0,-1-1-1,0 1 1,1-1 0,-1 0 0,0-1 0,8-6 0,65-75-274,-76 120 577,-6-11-228,1-13-104,1 1 1,0-1-1,1 1 0,0 0 0,2 22 1,-1-33-52,0 0 1,0-1-1,1 1 1,-1-1 0,0 1-1,0-1 1,0 1-1,1-1 1,-1 1-1,0-1 1,1 1 0,-1-1-1,0 1 1,1-1-1,-1 1 1,1-1 0,-1 0-1,0 1 1,1-1-1,-1 0 1,1 1 0,-1-1-1,1 0 1,-1 0-1,1 1 1,0-1-1,-1 0 1,1 0 0,-1 0-1,1 0 1,-1 0-1,1 0 1,0 0 0,-1 0-1,1 0 1,-1 0-1,1 0 1,-1 0 0,1 0-1,-1 0 1,1 0-1,0-1 1,-1 1-1,1 0 1,-1 0 0,1-1-1,-1 1 1,1 0-1,-1-1 1,0 1 0,1-1-1,0 0 1,24-20-5245,-9-5-2023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12812,'0'0'2146,"-27"53"-1601,27-34-417,5-2-64,17-6-64,1-9-3716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104 318 9769,'0'0'1917,"-10"3"191,0 0-1352,0 1-1,1 0 0,-1 0 0,-14 10 0,21-12-567,1-1 0,0 0 0,0 1 0,0-1 0,1 1 0,-1-1 0,0 1 0,1 0 0,-1 0-1,1 0 1,-1 0 0,1 0 0,0 0 0,0 0 0,0 0 0,0 0 0,0 1 0,0-1 0,1 0 0,-1 1 0,1-1 0,-1 0 0,1 1-1,0-1 1,0 1 0,0-1 0,0 0 0,1 1 0,-1-1 0,1 1 0,-1-1 0,2 4 0,0-4-154,0 0-1,-1 0 1,1 0 0,0 0-1,0-1 1,0 1 0,0 0-1,0-1 1,0 0 0,0 1-1,0-1 1,1 0 0,-1 0 0,1 0-1,-1 0 1,1-1 0,-1 1-1,1-1 1,-1 1 0,1-1-1,4 0 1,56-2-6,-51 0-138,0-1 1,0 0-1,0 0 1,-1-2-1,1 1 1,-1-1-1,0-1 0,-1 0 1,1-1-1,-1 0 1,0 0-1,-1-1 1,0 0-1,0-1 1,-1 0-1,0 0 1,13-21-1,-11 14 102,0 0-1,-2 0 0,0-1 0,0 0 0,-2 0 1,0-1-1,-1 0 0,-1 0 0,0 0 1,-2 0-1,1-23 0,-3 40 20,1 1 0,-1-1 0,0 0 0,0 0 1,0 1-1,0-1 0,0 0 0,0 0 0,0 1 0,0-1 0,0 0 1,0 0-1,-1 1 0,1-1 0,0 0 0,0 0 0,-1 1 0,1-1 0,0 0 1,-1 1-1,1-1 0,-1 0 0,1 1 0,-1-1 0,1 1 0,-1-1 1,0 0-1,-14 13 176,-11 34-83,19-25-5,1 1-1,1-1 1,0 1-1,2 0 1,-1 24 0,4-37-53,-1 0 1,1 0-1,1 0 0,0 0 1,0 0-1,0 0 1,2-1-1,-1 1 1,1 0-1,0-1 1,0 0-1,1 0 0,0 0 1,1 0-1,6 8 1,-8-13-39,0 1-1,0-1 1,0 0 0,1-1 0,-1 1-1,1-1 1,0 1 0,0-1 0,0 0 0,0 0-1,0-1 1,0 1 0,1-1 0,-1 0 0,0 0-1,1 0 1,5-1 0,-4 0 9,0-1 0,1 1 0,-1-1 0,0-1 1,0 0-1,0 1 0,0-2 0,0 1 0,0-1 0,10-6 0,-2-1 11,-1 0-1,0-1 1,0 0-1,-1-1 1,-1 0 0,0-1-1,-1-1 1,11-17-1,-7 7-6,-1-1-1,-1-1 0,-1 0 0,-1 0 1,-2-1-1,-1 0 0,-1-1 1,-1 1-1,2-47 0,-34 129 87,21-24-96,1 1 1,1 0-1,1 0 1,2 1-1,2-1 1,5 40-1,-5-61 31,0 1 0,1-1 0,1-1 0,0 1 0,0 0 0,1-1 0,1 1 0,0-1-1,0 0 1,1-1 0,0 1 0,0-1 0,12 12 0,-17-20-25,0 0 0,0 0 0,1 0-1,-1 0 1,0 0 0,0-1 0,1 1 0,-1 0-1,0-1 1,1 1 0,-1-1 0,1 1 0,-1-1-1,1 0 1,-1 0 0,2 0 0,-2 0-33,-1 0 1,1 0-1,-1 0 1,1 0-1,-1-1 1,1 1-1,-1 0 1,1-1-1,-1 1 0,1 0 1,-1-1-1,1 1 1,-1-1-1,0 1 1,1 0-1,-1-1 1,0 1-1,1-1 0,-1 1 1,0-1-1,0 1 1,1-1-1,-1 1 1,0-1-1,0 0 1,0 1-1,0-2 1,0 0-144,1 0 0,-1-1 0,-1 1 0,1-1 0,0 1 0,-1-1 0,1 1 0,-1 0 0,0-1 0,1 1 0,-1 0 0,-1-1 0,1 1 0,0 0 0,0 0 0,-1 0 0,-2-3 0,-14-12-1209,-1 1 0,0 2 0,-24-16-1,-67-31 506,38 23 3212,77 35 219,14 1-1849,24 1-205,41 6 35,90 3-128,-61-13-5758,-88-1 372,-14-1-1254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79 128,'-87'29'9548,"-153"61"1799,223-77-9428,26-7-711,34-3-98,-42-3-1087,170-8 1619,248-45 0,-264 30-1398,916-84-617,-1071 107 292,0 0 0,1 1 0,-1-1 0,0 0 1,1 0-1,-1 0 0,0 0 0,1 0 0,-1 0 0,0 0 1,1 0-1,-1 0 0,0 0 0,1 0 0,-1 0 1,0 0-1,0-1 0,1 1 0,-1 0 0,0 0 0,1 0 1,-1 0-1,0 0 0,0-1 0,1 1 0,-1 0 1,0 0-1,0-1 0,1 1 0,-1 0 0,0 0 1,0-1-1,0 1 0,0 0 0,1 0 0,-1-1 0,0 1 1,-7-10-7807,5 8 6721,-7-11-11657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30 13132,'0'0'7624,"-10"-6"-6706,4 3-825,4 1-65,-1 0 0,1 0-1,-1 0 1,0 0 0,1 0-1,-1 1 1,0 0 0,0-1-1,0 1 1,-1 0 0,1 1-1,0-1 1,0 1 0,0-1-1,-1 1 1,1 0 0,0 0-1,0 0 1,-1 0 0,1 1-1,0-1 1,0 1 0,0 0-1,0 0 1,0 0 0,0 1-1,0-1 1,0 1 0,-5 3-1,-3 4 117,1 1 0,1 1 0,0 0 0,-12 18 0,17-24-101,1 0-1,1 0 1,-1 0 0,1 1 0,0-1 0,0 1-1,0-1 1,1 1 0,-1 0 0,2-1 0,-1 1-1,1 0 1,0 10 0,0-14-49,1-1 0,-1 0 0,1 0 0,0 1 0,-1-1 0,1 0 1,0 0-1,0 0 0,0 0 0,0 0 0,0 0 0,0 0 0,0 0 0,0 0 0,0 0 0,0-1 0,1 1 0,-1 0 0,0-1 1,0 1-1,1-1 0,-1 0 0,0 1 0,1-1 0,-1 0 0,1 0 0,-1 1 0,0-1 0,1 0 0,-1-1 0,2 1 0,47-8-455,-36 2 254,0 0-1,0-1 1,-1-1 0,0 0 0,0 0 0,-1-2 0,0 1 0,0-2 0,-1 0-1,-1 0 1,0-1 0,-1 0 0,0 0 0,10-19 0,-18 30-64,-31 71 889,29-66-601,-2 7 214,0 0 0,1 1 0,-1 21-1,3-31-195,0 0-1,-1 0 0,1 0 0,1 0 0,-1 0 0,0 0 0,0 0 0,1 0 1,-1 0-1,1 0 0,0 0 0,0 0 0,0 0 0,0 0 0,0-1 0,0 1 1,0 0-1,0-1 0,1 1 0,-1-1 0,0 1 0,1-1 0,0 1 0,-1-1 1,1 0-1,0 0 0,-1 0 0,1 0 0,3 1 0,5 0-41,-1-1 1,1 0-1,0 0 0,0-1 0,0 0 0,-1-1 0,1 0 0,0 0 1,-1-1-1,1-1 0,-1 0 0,0 0 0,1 0 0,8-6 1,20-10-1419,67-47 0,-72 44 560,-19 13 745,-11 6 127,0 0 0,1 0 0,0 1 0,0 0 0,0 0 0,0 0 0,0 0 0,0 1 0,0-1 1,6 0-1,-9 5 160,0 0 1,-1-1 0,1 1-1,-1 0 1,1 0 0,-1 0 0,0 0-1,0 0 1,0 0 0,0 0-1,-2 4 1,-5 28 602,4-28-555,2 1 0,-1-1 0,1 1 1,0 0-1,0 10 0,1-17-194,1 0 0,-1 0 0,1 0 0,-1 0-1,1 0 1,-1 0 0,1 0 0,-1-1 0,1 1 0,0 0 0,-1 0 0,1-1 0,0 1 0,0-1 0,-1 1 0,1 0 0,0-1 0,0 0 0,0 1-1,0-1 1,0 1 0,0-1 0,0 0 0,0 0 0,0 1 0,0-1 0,0 0 0,0 0 0,0 0 0,0 0 0,0 0 0,0-1 0,0 1 0,1 0-1,36-6 166,-23 0-273,0-1 0,0 0 0,24-16 0,-29 16 10,0 1 1,1 0 0,-1 0-1,1 1 1,1 1-1,-1 0 1,0 0 0,16-2-1,-26 6 97,-1 0 0,1 0 0,-1 0 0,0 0 0,1 0-1,-1 0 1,1 0 0,-1 0 0,1 0 0,-1 0-1,1 0 1,-1 0 0,1 1 0,-1-1 0,0 0 0,1 0-1,-1 1 1,1-1 0,-1 0 0,0 0 0,1 1 0,-1-1-1,0 0 1,1 1 0,-1-1 0,0 1 0,0-1 0,1 0-1,-1 1 1,0-1 0,0 1 0,1 0 0,1 20 467,-2-20-462,-1 1 1,1-1-1,0 0 1,0 1-1,0-1 1,0 0-1,0 1 1,0-1-1,0 1 1,0-1-1,1 0 1,-1 1-1,0-1 1,1 0-1,-1 0 1,1 1 0,0-1-1,-1 0 1,1 0-1,0 0 1,0 1-1,0-1 1,0 0-1,0 0 1,0-1-1,0 1 1,0 0-1,0 0 1,0 0-1,2 0 1,7 0-72,0-1 0,0 0 0,0-1 0,0-1 1,0 1-1,-1-1 0,1-1 0,0 0 0,-1 0 0,0-1 0,0 0 1,0-1-1,0 0 0,8-6 0,-7 5-147,0 0 0,0 0 1,0 2-1,1-1 0,0 1 0,0 0 0,0 1 1,1 1-1,17-3 0,-28 5 234,0 1 1,-1-1-1,1 0 0,-1 1 0,1-1 1,-1 0-1,1 1 0,-1-1 1,1 1-1,-1-1 0,1 1 0,-1-1 1,1 1-1,-1-1 0,0 1 0,1-1 1,-1 1-1,0 0 0,0-1 1,1 1-1,-1 0 0,0-1 0,0 1 1,0 0-1,0-1 0,0 1 0,0 0 1,0-1-1,0 1 0,0-1 1,0 1-1,0 0 0,0-1 0,0 1 1,-1 1-1,-6 38 498,3-17-653,4-17-420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193 258 12139,'1'-1'211,"0"0"0,-1 0-1,1 0 1,-1-1 0,0 1-1,1 0 1,-1 0-1,0 0 1,1-1 0,-1 1-1,0 0 1,0-1 0,0 1-1,0 0 1,-1 0 0,1-1-1,0 1 1,0 0-1,-1 0 1,1 0 0,-1-1-1,1 1 1,-1 0 0,1 0-1,-1 0 1,0 0-1,0-1 1,-1 1-79,0 0-1,0 0 1,1 0-1,-1 1 1,0-1-1,0 1 1,0-1-1,0 1 1,1 0-1,-1 0 1,0 0-1,0 0 1,0 0-1,0 0 1,-3 1-1,-4 1-45,0 0 1,0 1-1,1 0 0,0 0 0,0 1 0,0 0 0,-9 5 0,7-1-15,1 0 0,-1 1 0,-12 16 0,18-21-56,1 0 0,0 0 0,0 1 0,0-1 0,1 1 1,-1 0-1,1 0 0,0 0 0,1 0 0,-1 0 0,0 8 0,2-12-19,0 0 1,1 0 0,-1-1-1,1 1 1,-1 0-1,1 0 1,-1 0-1,1 0 1,0 0 0,0-1-1,-1 1 1,1 0-1,0 0 1,0-1-1,0 1 1,-1-1 0,1 1-1,0-1 1,0 1-1,0-1 1,0 1-1,0-1 1,0 0 0,0 0-1,0 1 1,0-1-1,0 0 1,1 0-1,-1 0 1,0 0 0,0 0-1,0-1 1,0 1-1,0 0 1,0 0-1,1-1 1,43-6-666,-38 5 442,1 0 47,0 0 1,-1 0 0,1 1 0,0 0 0,15 0 0,-21 1 174,1 1 0,-1-1 0,0 1 0,1 0-1,-1-1 1,0 1 0,0 0 0,0 0 0,0 1 0,0-1 0,0 0-1,0 1 1,0-1 0,0 1 0,-1-1 0,1 1 0,0 0 0,-1 0 0,0 0-1,1 0 1,-1 0 0,0 0 0,0 0 0,1 3 0,5 12 143,-1 1 0,-1 1 0,0-1 0,-2 1 0,0 0 1,-1-1-1,0 1 0,-3 30 0,0-34 162,0 1 0,-1-1 0,-1 0 0,-1 0 0,0 0 0,-1 0 0,0 0 0,-1-1 0,-1 0 0,-15 23 0,20-34-192,0 1 0,0-1 0,0 0 1,-1 0-1,0-1 0,1 1 0,-1-1 1,0 1-1,0-1 0,0 0 0,-1 0 1,1 0-1,-1 0 0,1-1 0,-1 1 1,1-1-1,-5 1 0,7-2-109,0 0-1,1 0 1,-1 0 0,0 0-1,1 0 1,-1-1 0,1 1-1,-1 0 1,0 0 0,1-1-1,-1 1 1,1 0 0,-1-1-1,1 1 1,-1 0-1,1-1 1,-1 1 0,1-1-1,0 1 1,-1-1 0,1 1-1,0-1 1,-1 1 0,1-1-1,0 1 1,-1-1 0,1 0-1,0 1 1,0-1 0,0 1-1,0-1 1,0 0-1,0 1 1,0-1 0,0-1-1,-2-28-600,2 24 394,1-20-396,1 0-1,1 1 1,2-1 0,0 1 0,1 0 0,2 0 0,1 0-1,0 1 1,2 1 0,23-39 0,11-4 923,3 2 1,62-65-1,-39 48 228,-65 74-495,0 1 21,0 0 0,-1 0 1,0 0-1,0-1 0,0 0 0,-1 0 0,0 0 1,-1 0-1,1-1 0,-1 1 0,-1-1 0,4-12 0,-7 19-62,1 1-1,0-1 0,0 1 1,-1-1-1,1 1 0,0 0 1,-1-1-1,1 1 0,0 0 1,-1-1-1,1 1 0,0 0 1,-1-1-1,1 1 0,-1 0 1,1 0-1,-1-1 0,1 1 1,0 0-1,-1 0 0,1 0 1,-1 0-1,1-1 0,-1 1 1,1 0-1,-1 0 0,1 0 1,-1 0-1,1 0 0,-1 1 1,1-1-1,-1 0 0,1 0 1,-1 0-1,1 0 0,-1 0 1,1 1-1,-1-1 0,1 0 1,-1 0-1,1 1 0,0-1 1,-1 0-1,1 1 0,0-1 1,-1 0-1,1 1 0,-24 13 39,12-2-10,1 1 1,1 0-1,0 0 1,1 1-1,0 0 1,1 0-1,1 1 1,0 0-1,1 1 0,1-1 1,0 1-1,1 0 1,1 1-1,0-1 1,1 0-1,1 1 1,2 28-1,-1-44-36,0 0-1,0 0 1,1 0 0,-1 1-1,0-1 1,1 0 0,-1 0 0,1 0-1,0 0 1,-1 0 0,1 0-1,0 0 1,0 0 0,-1 0-1,1 0 1,0 0 0,0 0-1,0-1 1,0 1 0,0 0-1,0-1 1,0 1 0,2 0 0,1 0 6,-1 1 0,1-1 0,0-1-1,-1 1 1,1-1 0,0 1 0,7-1 0,1-1 25,-1 0 0,1-1-1,-1-1 1,17-4-1,-1-2-91,-1 0-1,-1-2 0,0-1 0,0-1 1,-1-1-1,-1-1 0,30-25 0,-52 39 77,0 1-1,0-1 0,0 1 0,-1-1 0,1 0 0,0 1 0,0-1 0,-1 0 0,1 1 1,0-1-1,-1 0 0,1 0 0,-1 0 0,1 0 0,-1 0 0,0 1 0,1-1 0,-1 0 1,0 0-1,1 0 0,-1 0 0,0-2 0,-20 20 454,19-14-467,-48 69 447,46-67-332,1 0-1,-1 0 0,1 0 0,0 0 0,1 1 0,-1-1 0,1 0 0,0 1 0,0 0 1,1-1-1,0 1 0,0-1 0,1 8 0,0-11-105,-1-1 0,1 0 0,0 0 0,0 0 0,0 0 0,0-1 0,0 1 0,0 0 0,0 0 0,0 0-1,0-1 1,0 1 0,0-1 0,1 1 0,-1-1 0,0 1 0,0-1 0,1 0 0,-1 1 0,0-1 0,1 0 0,-1 0 0,0 0 0,0 0 0,1 0 0,-1 0 0,0 0 0,1-1 0,-1 1 0,2-1 0,42-11 215,-30 2-381,0 0 0,0-1 0,-1-1 0,-1 0 0,0-1 0,0 0 0,-1-1 0,17-27 1,5-3-848,-42 57 1024,1 1-1,1-1 0,0 1 1,1 1-1,0-1 0,1 1 1,-3 24-1,5-34 14,2 0-1,-1 0 0,0 0 1,1 0-1,0 0 1,1 10-1,0-14-72,-1 0-1,0 0 1,1 1-1,-1-1 1,1 0-1,-1 0 0,1 0 1,0 0-1,-1 0 1,1 0-1,0-1 1,0 1-1,0 0 1,0 0-1,0 0 0,0-1 1,0 1-1,0 0 1,0-1-1,0 1 1,0-1-1,0 1 1,0-1-1,0 0 1,0 0-1,1 1 0,-1-1 1,0 0-1,0 0 1,0 0-1,1 0 1,-1 0-1,1-1 1,0 1-268,-1 0 0,0 0 0,1 0 1,-1-1-1,0 1 0,1 0 1,-1-1-1,0 0 0,0 1 1,0-1-1,1 1 0,-1-1 1,0 0-1,0 0 0,0 0 1,0 0-1,0 0 0,0 0 0,0 0 1,-1 0-1,1 0 0,0 0 1,-1 0-1,1-1 0,0 0 1,1-1-546,16-24-10756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15310,'0'0'9193,"-14"24"-9225,24-12-897,-3-1-1857,-1-3-3524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9961,'0'0'7816,"-9"46"-7784,16-30-32,11 0-1474,5-4-3618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159 309 2851,'0'0'9582,"-11"5"-7153,-5 2-1706,0 0-1,0 1 1,-22 17-1,33-22-415,0 1 0,0-1 0,1 1 0,0 0 0,0 0-1,0 1 1,0-1 0,0 1 0,1 0 0,0 0 0,0 0-1,0 0 1,1 1 0,0-1 0,0 1 0,0-1 0,-1 8-1,3-12-281,0 0 0,0 0 0,0 0-1,0 0 1,1 0 0,-1 0 0,0 0-1,0 0 1,1 0 0,-1 0-1,0 0 1,1 0 0,-1 0 0,1 0-1,-1 0 1,1 0 0,0 0 0,-1 0-1,1-1 1,0 1 0,-1 0 0,1 0-1,0-1 1,0 1 0,0 0 0,0-1-1,2 1 1,0 1 10,1-1 0,0 0 0,0 0 0,0 0 0,0 0 0,0-1 0,8 1 0,1-2 3,1 1-1,-1-2 0,0 0 0,14-4 0,-10 0-89,0-2 0,-1 0 0,1 0 0,-2-2 0,1 0 0,-1-1 0,-1 0 0,0-1 0,0-1 0,-1 0 0,-1 0 0,-1-2 0,12-16 0,-12 15 47,0-1 1,-2 0-1,0-1 0,0 0 0,-2-1 1,0 1-1,-1-1 0,-1-1 0,-1 1 1,-1 0-1,2-40 0,-5 57 13,0 0 1,0 0-1,0 0 1,0 1-1,0-1 0,0 0 1,-1 0-1,1 0 1,-1 1-1,1-1 0,-1 0 1,0 1-1,0-1 1,0 0-1,1 1 0,-2-1 1,1 1-1,0-1 0,0 1 1,0 0-1,-1-1 1,1 1-1,0 0 0,-1 0 1,-1-1-1,0 1 3,0 0-1,0 1 1,0-1-1,-1 1 1,1-1 0,0 1-1,0 0 1,0 1-1,0-1 1,0 0-1,0 1 1,0 0-1,-5 1 1,-5 3-1,1 0 0,-1 1 1,1 0-1,0 1 0,-19 15 0,14-8 133,0 1 0,-21 25 1,34-35-113,0 0 1,0 0 0,0 0 0,1 0 0,0 1 0,0-1 0,1 1-1,-1 0 1,1 0 0,1 0 0,-1 0 0,1 0 0,-1 11 0,2-14-34,1 0 1,0 1-1,0-1 1,0 0-1,0 0 1,0 0-1,1 0 1,0 0-1,-1 0 1,1-1-1,0 1 1,0 0-1,0-1 1,1 0-1,-1 1 1,1-1-1,-1 0 1,1 0-1,0 0 1,0-1-1,4 3 1,12 6-107,0-1 1,25 8-1,-23-9-150,-5-2 120,3 1-76,1 1 1,-1 1-1,30 20 0,-45-27 185,-1 0-1,0 1 0,1-1 0,-1 1 0,0 0 1,-1 0-1,1 0 0,0 0 0,-1 0 0,0 0 1,0 1-1,0-1 0,0 1 0,0 0 0,-1-1 1,1 1-1,-1 0 0,0 0 0,0 0 0,-1 0 1,1 0-1,-1 0 0,0 0 0,0 0 0,-1 7 1,0-8-35,1-1 1,-1 0-1,0 0 1,0 0-1,0 1 1,0-1-1,-1 0 1,1 0-1,0-1 1,-1 1-1,-2 2 1,4-3-270,-1-1 0,0 1 0,1-1 0,-1 1 1,0-1-1,1 1 0,-1-1 0,0 1 0,0-1 0,0 0 1,1 1-1,-1-1 0,0 0 0,0 0 0,0 0 0,0 0 1,0 0-1,0 0 0,1 0 0,-3 0 0,-1-2-5614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12236,'0'0'5584,"8"3"-3684,8 3-1071,0-2 1,0 1-1,0-2 0,30 3 0,-41-5-745,1-1-1,-1 1 0,1-1 1,0-1-1,-1 1 0,1-1 1,-1 0-1,1 0 1,-1 0-1,1-1 0,-1 0 1,0 0-1,0 0 0,0-1 1,0 0-1,0 0 0,-1 0 1,1 0-1,6-7 0,-10 9-73,0 0 0,0 0 0,0 0-1,0-1 1,-1 1 0,1 0 0,0 0-1,0-1 1,-1 1 0,1 0 0,-1-1-1,1 1 1,-1-1 0,0 1 0,1 0-1,-1-1 1,0 1 0,0-1 0,0 1-1,0-1 1,0 1 0,0-1 0,-1 1-1,1-1 1,-1-1 0,0 2-16,0-1 0,-1 0 0,1 1 1,-1-1-1,1 1 0,-1-1 0,0 1 0,1 0 1,-1-1-1,0 1 0,0 0 0,0 0 0,0 0 1,0 1-1,-2-2 0,-5 0-92,1 0 1,-1 0 0,1 1-1,-1 0 1,0 0-1,1 1 1,-14 1-1,16 1 105,-1 0 1,1 0-1,0 1 0,0 0 0,0 0 1,0 0-1,1 1 0,-1 0 0,1 0 1,0 1-1,0-1 0,1 1 0,-1 0 0,1 0 1,0 1-1,0-1 0,1 1 0,0 0 1,0 0-1,0 0 0,1 0 0,-1 0 1,1 1-1,1-1 0,0 1 0,0-1 1,0 1-1,0 0 0,1-1 0,1 8 0,-1-12 0,1 0-1,-1-1 1,1 1-1,0 0 1,-1 0-1,1-1 0,0 1 1,0 0-1,0-1 1,0 1-1,1-1 1,-1 0-1,0 1 0,1-1 1,-1 0-1,1 0 1,-1 0-1,1 0 1,-1 0-1,3 1 0,0 0 10,1-1-1,-1 1 0,0-1 1,1-1-1,-1 1 0,1 0 1,-1-1-1,7 0 0,1-1-125,0 0 0,-1-1-1,1-1 1,-1 1-1,22-10 1,-6-1-467,-1-2 1,36-27 0,-3 2 853,-60 53 2862,-6 4-2750,6-14-320,-2 1 0,1 0 1,-1 1-1,1-1 1,0 1-1,0 0 1,1-1-1,-1 1 1,1 0-1,0 0 0,0 0 1,1 0-1,-1 0 1,1 0-1,1 8 1,0-12-63,0 0 0,0-1 0,0 1 0,0 0 0,0-1 0,0 1 0,0-1 0,1 1 0,-1-1 0,0 1 0,0-1 0,0 0 0,1 0 0,-1 0 0,0 1 0,0-1 0,1 0 0,-1-1 0,0 1 0,0 0 0,3-1 0,28-5-167,21-19-1152,-45 20 1150,0 0 0,0 1 0,0 0 0,0 1 1,1 0-1,0 0 0,-1 0 0,1 2 0,13-3 1,-21 5 187,0-1 0,0 0 1,-1 1-1,1-1 1,0 0-1,-1 1 0,1-1 1,0 1-1,-1-1 0,1 1 1,-1-1-1,1 1 1,-1 0-1,1-1 0,-1 1 1,1 0-1,-1-1 1,0 1-1,1 0 0,-1 0 1,0-1-1,0 1 0,0 0 1,1 0-1,-1-1 1,0 1-1,0 0 0,0 0 1,0 0-1,0-1 0,0 1 1,-1 0-1,1 0 1,0 0-1,0-1 0,0 1 1,-1 1-1,-9 34 1246,8-30-1170,-2 2-52,0 0-1,1 1 0,0 0 0,1 0 1,0-1-1,0 1 0,0 11 0,15-25-7603,4-13-4943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2338,'0'0'16560,"-23"46"-16304,18-7 96,-6 11 225,4 1 1249,0 0-449,3-7-416,4-5-545,0-8-256,9-7-95,0-11-194,2-8-799,-6-5-546,0-3-768,-5-17-1345,0-8-2627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13421,'0'0'6982,"61"-31"-5508,-17 31-289,11 0-448,12 0-321,4 0-256,7 4-32,-2-3-64,-4 0-256,-8-1-1474,-14 0-1440,-13 0-4614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14286,'-8'4'2647,"-8"4"-1768,0 1-1,0 1 0,-16 13 0,27-19-696,1-1 0,0 1-1,1-1 1,-1 1 0,1 0 0,0 0 0,0 1-1,0-1 1,0 1 0,1-1 0,-1 1-1,1 0 1,0 0 0,1 0 0,-1 0 0,1 0-1,0 1 1,0 4 0,2-8-143,-1 0 0,0-1 0,1 1 0,-1-1 0,1 1 0,0-1 0,0 1 0,-1-1 0,1 0-1,0 1 1,0-1 0,0 0 0,0 0 0,1 0 0,-1 1 0,0-1 0,0-1 0,1 1 0,-1 0 0,0 0 0,1 0 0,-1-1 0,1 1 0,-1 0 0,1-1 0,0 0 0,-1 1 0,1-1 0,-1 0 0,1 0-1,0 0 1,-1 0 0,3 0 0,5 1 82,0-1-1,0 0 1,0-1 0,16-3-1,-13 0-116,0 0 0,-1-1 0,0 0 0,0-1 0,0 0 0,0-1 0,-1 0 0,-1 0 0,1-1 0,-1-1 0,0 1 0,-1-2 0,0 1 0,0-1 0,8-15 0,-16 25-2,1 0 0,-1-1 0,0 1 0,1-1 1,-1 1-1,0-1 0,1 1 0,-1 0 0,0-1 0,0 1 0,1-1 0,-1 0 0,0 1 0,0-1 0,0 1 0,0-1 0,0 1 0,0-1 1,0 1-1,0-1 0,0 1 0,0-1 0,0 1 0,0-1 0,0 1 0,0-1 0,-1 0 0,1 1 0,0-1 0,0 1 0,-1 0 0,1-2 1,-17 8 159,-19 22 189,29-21-292,1 1 0,-1 0 0,1 0 1,0 0-1,1 0 0,0 1 0,0 0 0,1 0 0,0 1 0,1-1 1,0 1-1,-3 18 0,6-26-62,0-1 0,0 0-1,0 0 1,0 0 0,0 1 0,1-1 0,-1 0 0,1 0 0,-1 0 0,1 0 0,-1 0 0,1 0 0,-1 0-1,1 0 1,0 0 0,0 0 0,-1 0 0,1 0 0,0 0 0,0 0 0,0-1 0,0 1 0,0 0 0,0-1-1,2 2 1,1-1-112,0 0-1,0 1 1,0-1-1,1-1 1,-1 1 0,0-1-1,8 1 1,0-2-912,-1 0 0,1 0 1,-1-1-1,1-1 0,12-4 1,14-11-4729,1-6-1746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11082,'0'0'5008,"-8"4"-3252,6-3-1756,-61 37 2715,60-36-2502,0 0-1,0 1 1,0-1 0,0 1 0,0 0 0,0 0 0,1 0-1,-1 0 1,1 0 0,0 0 0,0 1 0,0-1 0,0 1-1,1 0 1,0-1 0,0 1 0,0 0 0,-1 5 0,3-7-215,-1-1 1,1 0 0,0 1 0,0-1 0,0 0 0,0 0-1,1 1 1,-1-1 0,0 0 0,0 0 0,1 0 0,-1-1-1,0 1 1,1 0 0,-1 0 0,1-1 0,-1 1 0,1-1-1,-1 1 1,1-1 0,0 0 0,-1 0 0,1 1 0,-1-1-1,1 0 1,0-1 0,-1 1 0,3 0 0,53-2-1562,-55 2 1398,24-4-899,-22 3 918,-1 0 0,1 0 0,0 1 0,-1 0-1,1-1 1,-1 1 0,1 1 0,5 0 0,-8-1 140,1 1 0,-1-1 0,0 1 0,0 0 0,0 0 1,0-1-1,0 1 0,-1 0 0,1 0 0,0 0 0,0 0 0,0 0 0,-1 0 0,1 0 0,-1 1 0,1-1 0,-1 0 0,1 0 0,-1 0 0,0 1 0,1-1 0,-1 0 0,0 0 1,0 1-1,0-1 0,0 0 0,0 0 0,0 1 0,-1 1 0,4 97 1162,-1-39 206,-8 96 1,5-153-1197,0 1 0,0 0 1,0-1-1,-1 1 0,0-1 1,0 0-1,0 1 0,0-1 1,-1 0-1,1 0 0,-1-1 0,0 1 1,0 0-1,-1-1 0,1 0 1,-1 0-1,0 0 0,0 0 1,0 0-1,0-1 0,0 0 0,0 0 1,-1 0-1,1 0 0,-1-1 1,1 1-1,-7 0 0,6-1-101,0 0 0,-1-1 0,1 1 1,0-1-1,0 0 0,-1 0 0,1-1 0,0 0 0,-1 0 0,1 0 0,0 0 0,0-1 0,0 0 0,0 0 0,1 0 0,-1 0 1,0-1-1,1 0 0,-1 0 0,1 0 0,0-1 0,0 1 0,1-1 0,-4-4 0,3 2-124,0 1 0,0-1 0,1 0 0,0 0 0,0 0 0,1 0 1,0 0-1,0-1 0,0 1 0,1-1 0,-1 1 0,2-1 0,-1 1 0,1-1 0,0 0 0,0 1 0,1-1 0,0 0 0,0 1 0,1-1 0,2-7 0,0 5-9,1 0-1,-1 0 0,2 1 1,-1 0-1,1-1 0,0 2 1,1-1-1,0 1 0,0 0 1,0 1-1,1-1 0,0 2 1,14-9-1,8-1-1211,1 1 0,1 2 0,64-17 0,-35 12-4400,6-4-5754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12684,'-11'0'518,"-4"2"-283,0 0 1,0 1 0,1 1-1,-1 0 1,1 1 0,0 1-1,1 0 1,-1 0 0,1 2-1,0 0 1,1 0 0,0 1-1,-13 12 1,6-4 450,2 1 0,0 1 1,-26 37-1,38-48-465,0 0 0,0 0 0,1 0 0,0 0 0,0 1 1,1 0-1,0 0 0,1 0 0,0 0 0,1 0 0,-1 0 0,2 0 0,0 14 0,0-20-204,1-1 0,0 0 0,0 0 0,0 1 0,0-1 0,1 0 0,-1 0 0,1 0 0,-1 0 0,1 0 0,0 0 0,-1-1 0,1 1 0,0-1 0,0 1 0,0-1 0,0 0 0,1 1 0,-1-1 0,0 0 0,0-1 0,1 1 0,-1 0 0,1-1 0,-1 1 0,0-1 0,1 0 0,-1 1 0,1-1 0,4-1 0,6 2 40,0-1 0,0-1 0,0 0 0,19-5 0,-19 2-89,0 0 1,0-1 0,0 0 0,0-2-1,-1 1 1,20-15 0,-26 17-9,-1 0 0,1 0 0,-1-1 0,0 1 0,-1-1 0,1-1 0,-1 1-1,0 0 1,0-1 0,0 0 0,-1 0 0,0 0 0,0 0 0,-1-1 0,3-9 0,-5 15 39,1 0 0,-1 0 0,-1 1 0,1-1 1,0 0-1,0 0 0,0 0 0,0 1 0,0-1 0,-1 0 0,1 0 0,0 1 0,-1-1 0,1 0 1,-1 0-1,1 1 0,-1-1 0,1 1 0,-1-1 0,1 0 0,-1 1 0,1-1 0,-1 1 0,0-1 0,1 1 1,-1 0-1,0-1 0,0 1 0,1 0 0,-1-1 0,0 1 0,0 0 0,1 0 0,-1-1 0,0 1 1,0 0-1,0 0 0,1 0 0,-1 0 0,0 0 0,0 0 0,0 1 0,1-1 0,-1 0 0,0 0 0,0 1 1,0-1-1,-1 1 0,-41 14-30,35-10 174,1 0 0,-1 0 0,1 0 0,0 1-1,0 0 1,1 0 0,0 1 0,0 0 0,1 0-1,-1 0 1,2 1 0,-1 0 0,1 0 0,0 0-1,-5 15 1,9-22-112,0 0 0,0 0 0,0 0 0,0 0 0,0 0-1,1 0 1,-1 0 0,0 0 0,0 0 0,1 0 0,-1 0 0,0 0-1,1 0 1,-1 0 0,1 0 0,0 0 0,-1 0 0,1 0 0,0-1 0,-1 1-1,1 0 1,0 0 0,0-1 0,-1 1 0,1-1 0,0 1 0,0 0-1,0-1 1,0 0 0,0 1 0,0-1 0,0 0 0,0 1 0,0-1 0,0 0-1,0 0 1,2 0 0,47 1 198,-41-2-173,8 0-229,0-2 0,0 0 1,0-1-1,-1 0 1,0-2-1,30-13 1,-6-1-1109,51-36 1,-166 169 1979,72-109-685,-1 1 0,1 1 0,0-1 0,0 0 0,1 1 0,0 0 0,0-1 0,0 1 0,1 0 0,-1 0 0,1 0 0,0 11-1,2-16-141,-1 0 0,1-1-1,-1 1 1,1-1-1,0 1 1,-1-1-1,1 0 1,0 1 0,-1-1-1,1 1 1,0-1-1,-1 0 1,1 0-1,0 1 1,0-1-1,0 0 1,-1 0 0,1 0-1,0 0 1,0 0-1,-1 0 1,1 0-1,0 0 1,0 0-1,0 0 1,-1-1 0,1 1-1,0 0 1,0-1-1,-1 1 1,2-1-1,22-9-6037,0-10-5157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15727,'0'0'3491,"-34"48"-2306,25-20 449,0 4-513,2 1-384,4-1-193,3-2-384,0-5-64,0-3-64,3-7-1025,-1-8-1313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16111,'0'0'1132,"0"-9"379,0 7-1398,0-1 1,0 0-1,1 1 0,-1-1 1,0 1-1,1-1 1,0 1-1,-1-1 0,1 1 1,0-1-1,0 1 1,1 0-1,-1 0 0,0-1 1,1 1-1,-1 0 1,3-2-1,0 1 118,1-1 0,-1 2-1,1-1 1,-1 0 0,1 1 0,0 0 0,0 0 0,0 0-1,0 1 1,6-1 0,23-5 213,0 2 0,1 1 1,0 2-1,0 1 0,0 2 0,-1 1 0,1 2 0,-1 1 0,48 15 1,-72-17-443,0 0 0,0 1-1,-1 1 1,0-1 0,0 1 0,0 1 0,-1 0 0,12 10 0,-18-14 15,0 0-1,0 0 0,0 1 0,0-1 1,0 1-1,-1-1 0,1 1 1,-1 0-1,1-1 0,-1 1 0,0 0 1,0 0-1,-1 0 0,1 0 1,-1 0-1,1 0 0,-1 0 0,0 0 1,0 0-1,0 0 0,-1 0 1,1 0-1,-1 0 0,1 0 0,-1 0 1,0 0-1,0 0 0,0 0 1,-1 0-1,1-1 0,-1 1 0,-2 3 1,-4 5 122,-1 0 1,0 0 0,-1-1-1,0 0 1,0 0 0,-1-2-1,0 1 1,-1-1 0,0-1-1,-21 10 1,17-9-114,-1-2 0,0 0 1,0-1-1,0 0 0,-1-1 0,0-1 0,-33 1 0,51-5-124,0 1-1,0 0 1,1 0-1,-1 0 0,0 0 1,0-1-1,0 1 0,0 0 1,0 0-1,1-1 0,-1 1 1,0 0-1,0 0 0,0 0 1,0-1-1,0 1 0,0 0 1,0 0-1,0-1 0,0 1 1,0 0-1,0 0 0,0-1 1,0 1-1,0 0 1,0 0-1,0-1 0,0 1 1,-1 0-1,1 0 0,0-1 1,0 1-1,0 0 0,0 0 1,0 0-1,-1-1 0,1 1 1,0 0-1,0 0 0,0 0 1,0 0-1,-1-1 0,1 1 1,0 0-1,0 0 1,-1 0-1,1 0 0,0 0 1,0 0-1,0 0 0,-1 0 1,1 0-1,0 0 0,0 0 1,-1 0-1,1 0 0,-1 0 1,21-13-10697,-1 6-2765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17200,'0'0'6342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41 6822,'-8'-1'577,"0"0"-185,-42-6 848,46 7-778,1-1 0,0 1 1,-1-1-1,1-1 0,0 1 0,0 0 1,0-1-1,0 1 0,0-1 1,0 0-1,0 0 0,0 0 0,-2-3 1,5 5-367,0 0 1,0 0-1,0 0 1,0 0-1,-1-1 1,1 1-1,0 0 1,0 0-1,0 0 1,0 0-1,0-1 1,0 1-1,0 0 1,0 0-1,0 0 1,0 0-1,0-1 1,0 1-1,0 0 1,0 0-1,0 0 1,0-1-1,0 1 1,0 0-1,0 0 0,0 0 1,0 0-1,0-1 1,0 1-1,0 0 1,0 0-1,1 0 1,-1 0-1,0-1 1,0 1-1,0 0 1,0 0-1,0 0 1,0 0-1,1 0 1,-1 0-1,0-1 1,0 1-1,0 0 1,0 0-1,1 0 1,-1 0-1,14-3 1176,18 5-919,-19 0-289,1 2 0,-1 0 0,0 1-1,-1 0 1,1 1 0,-1 0-1,0 1 1,0 0 0,-1 1 0,0 0-1,-1 1 1,0 0 0,0 1 0,-1 0-1,0 0 1,10 16 0,-18-25 20,0 0 0,-1 1-1,1-1 1,0 1 0,-1 0 0,1-1 0,-1 1-1,0-1 1,1 1 0,-1 0 0,0-1-1,0 1 1,0 0 0,0-1 0,0 1 0,-1 0-1,1-1 1,0 1 0,-1 0 0,1-1 0,-1 1-1,0-1 1,1 1 0,-2 1 0,0-1 36,-1 1 0,1-1 0,0 0 0,-1 0 1,1 0-1,-1 0 0,0-1 0,0 1 0,0-1 0,1 0 1,-1 1-1,-4 0 0,-11 2 308,-1 0 1,0-1-1,-29 1 0,34-3-284,-10 1 237,13 0-278,0-1 0,0 0-1,-1-1 1,1 0 0,0-1-1,-22-4 1,33 5-172,-1 0-1,1 0 0,-1 0 1,1 0-1,0 0 1,-1-1-1,1 1 1,0 0-1,-1 0 0,1 0 1,-1-1-1,1 1 1,0 0-1,0-1 0,-1 1 1,1 0-1,0-1 1,0 1-1,-1 0 1,1-1-1,0 1 0,0-1 1,0 1-1,0 0 1,-1-1-1,1 1 1,0-1-1,0 1 0,0 0 1,0-1-1,0 1 1,0-1-1,0 1 0,0-1 1,0 1-1,0 0 1,0-1-1,1 1 1,-1-1-1,0 1 0,0 0 1,0-1-1,0 1 1,1 0-1,-1-1 1,0 1-1,0 0 0,1-1 1,-1 1-1,0 0 1,1-1-1,-1 1 0,0 0 1,1 0-1,-1-1 1,0 1-1,1 0 1,-1 0-1,1 0 0,0-1 1,27-17-7151,-24 16 5199,17-10-7705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4901,'0'0'13693,"0"13"-12861,-3 35 653,-10 54-1,4-47-64,-1 71 0,10-124-1406,-1 0 0,1-1 1,0 1-1,0 0 0,0-1 1,0 1-1,0 0 1,0 0-1,1-1 0,-1 1 1,1-1-1,-1 1 1,1 0-1,-1-1 0,1 1 1,0-1-1,0 1 0,0-1 1,0 1-1,0-1 1,0 0-1,0 0 0,0 1 1,1-1-1,-1 0 1,0 0-1,1 0 0,-1 0 1,1-1-1,-1 1 0,1 0 1,-1 0-1,1-1 1,0 1-1,-1-1 0,1 0 1,0 1-1,-1-1 1,1 0-1,0 0 0,-1 0 1,1 0-1,0 0 0,-1-1 1,1 1-1,0 0 1,-1-1-1,1 1 0,1-2 1,7-1-40,-1 0-1,0-1 1,-1 0 0,1 0 0,-1-1 0,1-1 0,9-8-1,9-12-349,-20 19 328,-1 0 1,1 0-1,1 1 0,11-8 1,-19 14 44,1 0-1,-1 0 1,0 0 0,1 0-1,-1 0 1,0 0 0,0 0 0,1 0-1,-1 1 1,0-1 0,0 0 0,1 0-1,-1 0 1,0 0 0,0 1 0,1-1-1,-1 0 1,0 0 0,0 0 0,0 1-1,1-1 1,-1 0 0,0 0 0,0 1-1,0-1 1,0 0 0,0 0 0,0 1-1,0-1 1,0 0 0,1 1-1,-1-1 1,0 0 0,0 0 0,0 1-1,0-1 1,0 0 0,-1 1 0,1-1-1,0 0 1,0 0 0,0 1 0,0-1-1,0 21 89,0-17-40,-14 155 135,14-159-250,0 1-1,0-1 0,0 0 0,0 1 1,0-1-1,0 1 0,0-1 0,0 1 1,0-1-1,0 0 0,0 1 0,0-1 1,1 1-1,-1-1 0,0 0 0,0 1 1,0-1-1,1 0 0,-1 1 0,0-1 1,0 0-1,1 1 0,-1-1 0,0 0 1,1 1-1,-1-1 0,0 0 0,1 0 1,-1 0-1,1 1 0,-1-1 0,0 0 1,1 0-1,-1 0 0,1 0 0,-1 0 1,0 0-1,1 0 0,-1 0 0,1 0 1,-1 0-1,0 0 0,1 0 0,-1 0 1,1 0-1,0 0 0,20-10-3842,-2-8-1731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 15214,'-8'8'1815,"-27"25"-1059,0 0 2165,-41 48 1,75-80-2865,1-1 1,-1 1 0,0 0 0,0 0 0,1 0-1,-1-1 1,1 1 0,-1 0 0,1 0 0,-1 0 0,1 0-1,-1 0 1,1 0 0,0 0 0,0 0 0,0 0-1,-1 0 1,1 0 0,0 0 0,0 1 0,0-1-1,0 0 1,1 1 0,-1-1-37,1-1 1,0 1-1,-1-1 1,1 1-1,0 0 1,0-1-1,-1 0 1,1 1-1,0-1 1,0 1-1,0-1 1,0 0-1,0 1 1,-1-1-1,1 0 1,0 0-1,0 0 1,0 0-1,0 0 1,1 0-1,6 0 23,0-1 1,0 0-1,0 0 1,14-5-1,-8 1-87,0-1 1,-1-1-1,1 0 0,-1-1 0,-1 0 0,0-1 1,15-14-1,-21 18 9,0 0 0,-1-1 0,1 1 0,-1-1 0,-1 0 1,1-1-1,-1 1 0,0-1 0,-1 0 0,0 0 0,0 0 0,0 0 1,-1 0-1,0-1 0,0 1 0,0-9 0,-16 24-308,8 0 354,1 1 0,0 0 0,0 0 0,1 1 0,0 0 0,0-1 0,1 1 0,1 0 0,0 1 0,0-1 0,1 0 0,0 1 0,1-1 0,0 0-1,0 1 1,4 15 0,-3-23-149,0-1 0,1 1 0,-1-1 0,1 0 0,0 1 0,-1-1-1,1 0 1,0 0 0,1 0 0,-1 0 0,0 0 0,0 0 0,1-1 0,-1 1-1,1-1 1,-1 0 0,1 0 0,0 0 0,-1 0 0,1 0 0,0 0-1,0-1 1,0 1 0,-1-1 0,1 0 0,0 0 0,4 0 0,-1 0-409,0-1 0,0 1 0,0-1-1,0 0 1,-1 0 0,1 0 0,0-1 0,-1 0 0,1 0 0,-1-1 0,0 1 0,8-6 0,13-15-7221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13741,'0'0'7917,"-4"9"-7506,-4 12-9,1 0 0,0 0 0,2 1 1,0 0-1,2 0 0,0 1 0,2-1 0,1 29 0,0-48-387,1-1 0,0 0-1,0 0 1,0 1 0,0-1-1,0 0 1,0 0 0,0 0-1,1 0 1,-1 0 0,1-1-1,-1 1 1,1 0 0,0-1-1,0 1 1,0-1 0,0 1-1,0-1 1,0 0 0,0 0-1,0 0 1,0 0 0,0 0-1,1-1 1,-1 1 0,0-1-1,1 1 1,-1-1-1,4 0 1,9 1-81,1 0 0,0-1 0,20-3 0,-21 2-243,11-2-153,24 0 86,-49 3 388,0 0 0,-1 1 1,1-1-1,0 1 1,-1-1-1,1 1 0,-1-1 1,1 1-1,-1-1 1,1 1-1,-1-1 0,1 1 1,-1 0-1,0-1 1,1 1-1,-1 0 0,0-1 1,1 1-1,-1 0 1,0-1-1,0 1 0,0 0 1,0 0-1,0-1 0,0 1 1,0 0-1,0 0 1,0-1-1,0 1 0,0 0 1,0 0-1,0-1 1,-1 1-1,1 0 0,0-1 1,-1 1-1,1 1 1,-12 26 1208,7-21-1037,-1-1-1,0 0 1,0 0 0,0-1 0,0 0-1,-1 0 1,0 0 0,0-1 0,-1 0-1,1 0 1,-1-1 0,0 0 0,1-1-1,-1 1 1,-14 1 0,-11 1 23,1-2 0,-52-1 0,66-2-255,14 0-113,1 0 1,-1-1 0,1 1-1,0-1 1,0 1 0,-1-1-1,1 0 1,0 0 0,0 0-1,0-1 1,0 1 0,-5-4-1,8 5-75,-1-1 0,0 0 0,0 0 0,0 0-1,1 0 1,-1 0 0,1 0 0,-1 0 0,1-1-1,-1 1 1,1 0 0,-1 0 0,1 0 0,0 0-1,0-1 1,0 1 0,-1 0 0,1 0 0,0-1-1,1 1 1,-1 0 0,0 0 0,0 0 0,0-1-1,1 1 1,-1 0 0,1 0 0,-1 0 0,1 0-1,-1 0 1,1 0 0,0 0 0,-1 0 0,1 0-1,0 0 1,0 0 0,0 0 0,1-1 0,21-19-6549,9-2-3134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15375,'0'0'4612,"0"8"-2557,0-6-1941,0 0 0,0 0 0,0-1 1,0 1-1,0 0 0,1 0 0,-1 0 0,0-1 0,1 1 0,0 0 0,-1-1 0,1 1 1,0 0-1,0-1 0,0 1 0,0-1 0,0 1 0,0-1 0,2 2 0,0-1 29,1-1-1,-1 1 1,0-1 0,1 0-1,0 0 1,-1-1-1,1 1 1,0-1 0,-1 0-1,1 0 1,6 0-1,4-1-97,-1-1 0,0 0-1,0-1 1,0-1 0,0 0 0,0 0-1,-1-1 1,0-1 0,0 0-1,0-1 1,-1 0 0,0-1 0,0 0-1,-1 0 1,18-20 0,-26 26-39,-1 0 1,1 1-1,-1-1 1,1 0 0,-1-1-1,0 1 1,0 0-1,0 0 1,0 0-1,0-1 1,-1 1 0,1 0-1,0-1 1,-1 1-1,0-1 1,0-3 0,0 4-11,0 1 1,-1 0 0,1 0-1,-1 0 1,1 0-1,-1 0 1,0 0 0,1 0-1,-1 0 1,0 0 0,0 1-1,1-1 1,-1 0 0,0 0-1,0 1 1,0-1 0,0 0-1,0 1 1,0-1 0,0 1-1,0-1 1,0 1-1,-1 0 1,1-1 0,0 1-1,0 0 1,0 0 0,0 0-1,-1 0 1,1 0 0,0 0-1,0 0 1,0 0 0,-2 1-1,-3 0-6,0 0 0,1 0-1,-1 1 1,0 0 0,1 0 0,-1 0-1,1 1 1,0 0 0,0 0-1,0 0 1,0 1 0,1-1-1,-1 1 1,1 0 0,0 1-1,0-1 1,0 1 0,1 0 0,-5 6-1,3-2 41,0 0-1,0 0 1,1 0-1,0 0 0,1 1 1,0-1-1,0 1 1,1 0-1,0 0 0,0 15 1,2-24-25,0 0 0,0 1 1,0-1-1,0 0 0,1 0 0,-1 0 1,0 0-1,1 0 0,-1 0 1,1 0-1,-1 0 0,1 0 0,-1 0 1,1 0-1,0 0 0,-1 0 1,1 0-1,0 0 0,0-1 0,0 1 1,0 0-1,0-1 0,-1 1 1,1 0-1,2 0 0,0 0 10,1 0 0,0 1 0,0-1 0,0-1 0,0 1-1,0 0 1,6-1 0,4 0 0,-1-1-1,0-1 1,24-5 0,-12-1-166,-1-1 0,0-2 1,24-13-1,-26 12 121,0 1 1,1 1 0,33-10-1,-55 20 52,0 0 0,0 0-1,-1 0 1,1 0 0,0 0 0,0 0-1,0 0 1,-1 0 0,1 0-1,0 0 1,-1 1 0,1-1 0,0 0-1,0 0 1,-1 1 0,1-1 0,0 1-1,-1-1 1,1 1 0,-1-1 0,1 1-1,-1-1 1,1 1 0,-1-1 0,1 1-1,-1-1 1,1 1 0,-1 0 0,1-1-1,-1 1 1,0 0 0,0 0 0,1-1-1,-1 1 1,0 0 0,0 0 0,0-1-1,0 1 1,0 0 0,0 0 0,0-1-1,0 1 1,0 0 0,0 0 0,0-1-1,-1 3 1,-7 51 745,4-30-303,4-22-422,0 0-1,0 0 1,0 1 0,0-1-1,0 0 1,1 0 0,-1 1-1,1-1 1,-1 0 0,1 0-1,0 0 1,0 0 0,0 0 0,0 0-1,0 0 1,0 0 0,1 0-1,-1 0 1,1-1 0,-1 1-1,1-1 1,3 4 0,-1-4-10,-1 1 0,1 0 0,0-1 0,0 0 0,0 1 0,0-2 0,0 1 0,0 0 0,0-1 0,0 0 0,8 0 0,3-2-149,0 0 0,0 0 0,0-2 0,-1 0-1,1-1 1,14-6 0,-2-2-379,-1-2-1,34-23 1,-104 94 1154,28-21-1377,15-32 299,0-1 1,1 1-1,-1-1 0,1 1 1,0-1-1,0 1 1,0 0-1,0-1 0,0 1 1,1 5-1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10122,'0'0'3827,"10"-7"-1195,1-1-2087,0 0 0,1 1 0,0 0 0,0 1 0,0 1 0,1 0 0,0 0 0,0 1 0,0 1 0,25-3 0,-25 5-310,44-2 171,-54 2-401,0 1 0,0 0 0,-1 1 0,1-1 0,0 0 0,-1 1 0,1-1 0,0 1 0,-1 0 0,1 0 0,-1 0 0,1 0 0,-1 1 0,0-1 0,4 3 0,-5-3 9,0 1 1,0-1 0,-1 1-1,1-1 1,-1 1-1,1-1 1,-1 1 0,1-1-1,-1 1 1,0 0 0,0-1-1,0 1 1,0 0-1,0-1 1,0 1 0,0-1-1,0 1 1,-1 0-1,1-1 1,-1 1 0,1-1-1,-1 1 1,1-1 0,-1 1-1,0-1 1,0 0-1,0 1 1,0-1 0,0 0-1,0 0 1,-1 2 0,-43 38 502,37-34-499,-16 10 47,19-14-55,0 0 0,0 1 0,0-1 0,1 1 0,-1 1 1,1-1-1,0 0 0,0 1 0,-3 5 0,7-9-13,0-1 1,0 1-1,0-1 0,0 1 1,0 0-1,0-1 1,0 1-1,1-1 0,-1 1 1,0 0-1,0-1 1,1 1-1,-1-1 0,0 1 1,0-1-1,1 1 1,-1-1-1,1 1 0,-1-1 1,0 0-1,1 1 1,-1-1-1,1 1 0,-1-1 1,1 0-1,-1 1 1,1-1-1,-1 0 0,1 0 1,0 0-1,0 1 1,26 10-94,-16-7 3,5 5 46,0 0 1,0 1 0,-1 0-1,27 24 1,-35-28 54,-1 0 0,0 1 0,0-1 0,-1 1 0,0 0 0,0 1 0,-1-1 0,1 1 0,-2 0 0,1 0 0,-1 0-1,3 14 1,-6-20 30,0-1-1,-1 1 1,1-1-1,0 1 0,-1-1 1,0 1-1,1-1 0,-1 0 1,0 1-1,0-1 0,1 0 1,-1 0-1,0 1 0,0-1 1,-1 0-1,1 0 1,0 0-1,0 0 0,0 0 1,-1-1-1,1 1 0,0 0 1,-1-1-1,1 1 0,-1 0 1,1-1-1,-1 0 0,1 1 1,-1-1-1,1 0 1,-1 0-1,-1 0 0,-63 8 1202,57-8-1175,-119 2 363,127-2-1169,21-1-3731,4-5-225,3-3-2680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18 9289,'0'0'10255,"-11"-5"-9561,6 3-637,3 0-50,0 1 0,-1 0 0,1 0 0,0 0 0,-1 0 0,1 0 0,-1 0 0,1 0 0,-1 1 0,1 0 0,-1-1 0,0 1 0,1 0 0,-1 0 0,1 0 0,-1 1 0,1-1 0,-1 0 0,0 1 0,1 0 0,0 0 0,-1 0 0,1 0 0,-1 0 0,1 0 0,0 0 0,0 1 0,0-1 0,-3 3 0,-10 11 314,0 1 1,1 0-1,0 1 1,1 1-1,1 0 0,1 0 1,1 1-1,1 1 1,0 0-1,1 0 1,1 0-1,1 1 1,-6 40-1,12-58-302,0-1 0,0 1 0,0-1 0,0 1 0,0-1 0,0 1 0,1-1 0,-1 0 0,1 1 0,0-1 0,0 1 0,0-1 0,0 0 0,0 1 0,0-1 0,0 0 0,1 0 0,-1 0 0,1 0 0,0 0 0,2 2 0,-1-2 2,0 0 0,1 0-1,-1-1 1,0 1-1,1-1 1,-1 0 0,1 0-1,-1 0 1,1 0-1,0-1 1,-1 1 0,1-1-1,5 0 1,-3 0-1,0 0-1,1-1 1,-1 0 0,0 0 0,0-1-1,1 1 1,-1-1 0,0-1 0,-1 1-1,1-1 1,0 0 0,-1 0 0,0-1-1,1 0 1,-1 1 0,-1-2 0,6-4-1,-8 6 14,0 0 0,1-1-1,-1 1 1,-1-1 0,1 0-1,0 0 1,-1 1 0,0-1-1,0 0 1,0 0 0,0 0-1,-1-1 1,1 1 0,-1 0-1,0 0 1,-1-5 0,0 7-5,1-1 1,-1 1 0,0 0 0,0-1-1,0 1 1,0 0 0,0 0-1,-1 0 1,1 0 0,-1 0 0,1 0-1,-1 1 1,0-1 0,0 0-1,0 1 1,0-1 0,0 1 0,0 0-1,0 0 1,0 0 0,0 0-1,-1 0 1,1 0 0,0 0-1,-1 1 1,1-1 0,0 1 0,-5 0-1,-7-2-30,1 1 0,-1 1-1,-19 1 1,31-1-21,0 0 1,0 0-1,0 0 1,0 0-1,0 1 1,0-1-1,0 0 1,0 1-1,0 0 1,0-1-1,0 1 1,0 0-1,0 0 1,1 0-1,-1 0 1,0 0-1,1 1 0,-1-1 1,1 0-1,-1 1 1,1-1-1,-1 1 1,1 0-1,0-1 1,0 1-1,0 0 1,0 0-1,0 0 1,0-1-1,1 1 1,-1 0-1,0 4 1,1-5-74,0-1 0,1 1 0,-1 0 0,0-1 0,1 1 0,-1 0 0,0-1 0,1 1 0,-1-1 0,1 1 0,-1-1 0,1 1 0,-1-1 0,1 1 0,-1-1 0,1 1 0,0-1 0,-1 0 0,1 1 0,0-1 1,-1 0-1,1 0 0,0 1 0,-1-1 0,1 0 0,0 0 0,-1 0 0,1 0 0,0 0 0,1 0 0,28 1-2306,-23-1 1682,2 0-334,1-1 0,-1 0-1,0 0 1,0-1 0,0 0-1,0 0 1,10-5 0,28-13-4776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55 6118,'0'0'4842,"6"-9"-1116,17-27-801,-19 26 1514,-10 12-3573,-9 9-1142,13-10 269,1 1 0,0-1 0,-1 0 0,1 1 0,0-1-1,0 1 1,0-1 0,0 1 0,1 0 0,-1-1 0,0 1 0,1 0 0,-1 0-1,1 0 1,-1-1 0,1 1 0,0 0 0,0 0 0,0 0 0,0 0 0,0 0 0,0-1-1,1 1 1,-1 0 0,0 0 0,1 0 0,0-1 0,-1 1 0,1 0 0,0-1-1,0 1 1,0 0 0,0-1 0,0 1 0,0-1 0,0 0 0,1 1 0,-1-1 0,1 0-1,-1 0 1,1 1 0,-1-1 0,1-1 0,-1 1 0,1 0 0,0 0 0,3 1-1,27 14-20,-16-9 31,-1 1 0,0 1 0,0 0 0,-1 1 0,22 19 0,-35-28 38,-1 0 0,1 0 0,0 0 1,-1 0-1,1 0 0,-1 0 0,1 0 0,-1 0 1,1 1-1,-1-1 0,0 0 0,1 0 0,-1 0 1,0 1-1,0-1 0,0 0 0,0 0 1,0 0-1,0 1 0,0-1 0,-1 0 0,1 0 1,0 0-1,-1 1 0,1-1 0,-1 0 0,1 0 1,-1 0-1,1 0 0,-1 0 0,0 0 0,0 0 1,1 0-1,-1 0 0,0 0 0,0-1 0,0 1 1,0 0-1,-2 0 0,-45 29 1243,43-27-1195,-6 2 61,0 0-1,0-1 1,0 0-1,-1 0 1,1-1-1,-1-1 1,0 0-1,-21 1 1,31-4-363,0 1 1,1 0 0,-1 0-1,1-1 1,0 1 0,-1-1 0,1 1-1,-1-1 1,1 0 0,0 1-1,-1-1 1,1 0 0,0 0 0,0 0-1,0 0 1,-1 0 0,1 0 0,0 0-1,0 0 1,1-1 0,-1 1-1,0 0 1,0-1 0,1 1 0,-1 0-1,0-1 1,1 1 0,0-1-1,-1 1 1,1-1 0,0 1 0,0-1-1,-1-1 1,0-24-6317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13132,'0'0'4389,"69"-15"-2756,-35 11-192,5 4-319,0 0-738,-2 0-384,-2 0-1730,-1-4-2402,-1-3-6374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18225,'0'0'5702,"-34"46"-5574,49-45-128,18-1-1378,1-5-1921,3-14-4356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6983,'0'0'15011,"2"9"-14397,11 92 949,-5 0-1,-5 137 1,-4-148-1169,-9 41 893,-12-264 159,13 64-1793,3 31 110,-2-52-1,8 88 238,4 18-299,0-9 301,-1-1-1,1 0 0,0 0 0,1-1 1,0 1-1,0-1 0,0 0 0,0 0 1,1-1-1,-1 0 0,1 0 0,1 0 1,-1 0-1,0-1 0,1 0 0,-1-1 1,1 1-1,13 2 0,-14-4 14,0 0 0,0 0 1,1 0-1,-1-1 0,0 0 0,0 0 0,1-1 0,-1 0 1,0 0-1,0 0 0,0-1 0,0 0 0,0 0 1,0 0-1,-1-1 0,1 0 0,-1 0 0,0 0 0,1-1 1,-1 0-1,7-7 0,-6 5 4,-1-2-1,1 1 1,-2-1 0,1 1-1,-1-1 1,0 0 0,0-1 0,-1 1-1,0-1 1,-1 0 0,0 1-1,0-1 1,-1 0 0,0 0-1,-1-18 1,-1 43-23,0-1-1,-2 0 1,-4 19 0,4-25 36,0 0 0,1 0 0,0 0 0,1 0 0,0 1 1,1-1-1,0 0 0,0 0 0,1 1 0,0-1 0,0 0 0,4 11 0,-4-17-22,0-1-1,0 0 1,0 0-1,0 1 0,1-1 1,-1 0-1,1 0 0,-1 0 1,1-1-1,0 1 1,-1 0-1,1-1 0,0 1 1,0-1-1,0 1 0,1-1 1,-1 0-1,0 0 1,0 0-1,1 0 0,-1 0 1,0-1-1,1 1 0,-1-1 1,1 1-1,-1-1 1,1 0-1,-1 0 0,1 0 1,-1 0-1,0-1 0,1 1 1,-1-1-1,1 1 1,-1-1-1,4-1 0,1-1 26,0 0 0,0 0 0,0-1 0,0 0 0,-1 0 0,1 0 0,-1-1 0,0 0 0,-1 0 0,8-8 0,-6 4-7,-1 0 0,0 0 0,-1 0 1,0-1-1,0 0 0,-1 0 0,0 0 0,-1-1 1,0 0-1,-1 1 0,0-1 0,0 0 1,-1-14-1,-20 60 212,14-21-195,0 1-1,2-1 1,-1 1-1,-1 25 1,5-36-41,-1 0-1,1 0 1,0 0 0,1 0 0,-1 0-1,1 0 1,-1 0 0,1 0 0,0-1 0,1 1-1,-1 0 1,1 0 0,0-1 0,0 1-1,0-1 1,0 0 0,0 1 0,1-1 0,-1 0-1,1-1 1,0 1 0,4 3 0,3 1 4,1 0 0,0-1 0,1 0 0,-1-1 0,16 5 1,11-5-2573,-38-5 2363,1 0 1,0-1-1,0 1 0,-1 0 0,1 0 1,0 0-1,-1-1 0,1 1 0,0 0 0,-1 0 1,1-1-1,0 1 0,-1-1 0,1 1 1,-1-1-1,1 1 0,-1-1 0,1 1 0,-1-1 1,1 1-1,-1-1 0,0 1 0,1-1 0,-1 0 1,0 1-1,1-1 0,-1 0 0,0 1 1,0-1-1,0 0 0,1 1 0,-1-1 0,0 0 1,0 0-1,0 0 0,4-22-6301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13549,'0'0'2637,"9"-7"-288,2 0-1517,1 0 0,-1 0 0,1 1 0,1 1 0,21-7 0,-30 10-712,0 0 0,1 1 0,-1 0 0,0 0 0,1 0 0,-1 1 0,1 0 1,0-1-1,-1 2 0,1-1 0,-1 0 0,1 1 0,-1 0 0,1 0 0,-1 0 0,0 1 0,0-1 0,1 1 1,-1 0-1,0 0 0,0 0 0,-1 1 0,8 5 0,-10-7-118,0 1 0,0-1 1,1 0-1,-1 1 0,0-1 0,-1 1 0,1-1 1,0 1-1,0 0 0,-1-1 0,1 1 1,0 0-1,-1-1 0,0 1 0,1 0 0,-1 0 1,0-1-1,0 1 0,0 0 0,0 0 0,-1 0 1,1-1-1,-1 3 0,0-1 6,0 0 0,-1 0 0,1-1 0,-1 1 0,0 0 0,0-1 0,0 1 1,-1-1-1,1 0 0,0 1 0,-6 2 0,-6 5 35,-1-2 0,0 0 1,-29 11-1,37-16-35,-2 0-15,7-3 3,0 1 0,0-1 0,1 1 0,-1 0 0,0 0-1,0-1 1,0 1 0,1 0 0,-1 0 0,0 1-1,1-1 1,-1 0 0,1 1 0,-3 2 0,8-2-303,1-1 0,0 1 0,0-1 0,0 0 1,0-1-1,0 1 0,6-1 0,-8 0 87,26 2-1021,57 7-676,-80-8 1886,0 0 0,-1 1 0,1 0 0,0 0 1,0 0-1,-1 0 0,1 1 0,-1 0 0,0 0 0,0 1 0,5 4 0,-8-6 60,0 0 0,0 0-1,0 1 1,0-1-1,-1 1 1,1-1 0,-1 1-1,1 0 1,-1-1-1,0 1 1,0 0-1,-1 0 1,1 0 0,0 0-1,-1 0 1,0 0-1,0 0 1,0 0 0,0-1-1,0 1 1,-1 0-1,1 0 1,-1 0 0,1 0-1,-1 0 1,0 0-1,-1 0 1,1-1 0,0 1-1,-1-1 1,-3 6-1,-1 0 360,0 0 0,0 0-1,-1-1 1,0 0 0,-1 0-1,0-1 1,0 0 0,-9 6 0,4-5-212,-1-1 1,0 0-1,0-1 1,0-1 0,0 0-1,-1-1 1,0 0 0,0-2-1,1 1 1,-18-2 0,32 0-273,0 0 0,-1 0 0,1 0 0,0 0 1,0-1-1,0 1 0,0 0 0,-1 0 0,1 0 1,0 0-1,0 0 0,0-1 0,0 1 0,0 0 0,0 0 1,0 0-1,-1-1 0,1 1 0,0 0 0,0 0 0,0 0 1,0-1-1,0 1 0,0 0 0,0 0 0,0-1 1,0 1-1,0 0 0,0 0 0,0 0 0,0-1 0,0 1 1,0 0-1,1 0 0,-1 0 0,0-1 0,0 1 1,0 0-1,0 0 0,0 0 0,0 0 0,0-1 0,1 1 1,-1 0-1,0 0 0,0 0 0,0 0 0,1-1 1,6-10-2999,8-3-2800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11115,'0'0'9400,"-11"0"-8567,6-1-789,0 1 0,-1 0 0,1 0 0,0 1 0,0 0 0,0 0 0,0 0 0,0 0 0,0 1 0,1 0 0,-1 0-1,0 0 1,1 0 0,-1 1 0,1 0 0,0 0 0,0 0 0,0 0 0,0 1 0,1 0 0,-1 0 0,1 0 0,0 0 0,0 0 0,-2 5 0,-7 6 272,1 2 0,0-1 1,1 1-1,1 1 1,1-1-1,0 2 1,2-1-1,0 1 0,1 0 1,-5 36-1,10-53-308,-1 0 1,1 0-1,0 0 0,0 0 0,1 0 0,-1 0 1,0 0-1,1 0 0,-1 0 0,1 0 0,-1 0 0,1 0 1,0 0-1,0 0 0,0 0 0,0-1 0,0 1 1,0 0-1,1-1 0,-1 1 0,0-1 0,1 1 1,-1-1-1,1 0 0,0 0 0,-1 0 0,1 0 0,0 0 1,0 0-1,0 0 0,-1 0 0,1-1 0,0 1 1,0-1-1,0 1 0,0-1 0,0 0 0,0 0 0,0 0 1,0 0-1,0 0 0,1 0 0,-1 0 0,2-2 1,0 2-2,1-1 1,-1 0 0,0 0 0,1 0 0,-1 0 0,0-1 0,0 0 0,0 0 0,0 0-1,0 0 1,-1-1 0,1 1 0,-1-1 0,1 0 0,-1 0 0,0 0 0,0 0-1,-1-1 1,1 1 0,2-5 0,-4 6-1,0 0 1,0 0-1,0 0 1,0 0-1,0 0 0,-1-1 1,1 1-1,-1 0 0,0 0 1,1 0-1,-1-1 1,0 1-1,0 0 0,0 0 1,-1-1-1,1 1 0,0 0 1,-1 0-1,0 0 1,1 0-1,-1-1 0,0 1 1,0 0-1,0 0 0,0 0 1,-1 1-1,1-1 1,0 0-1,-1 0 0,1 1 1,-1-1-1,0 1 1,0-1-1,1 1 0,-1 0 1,-3-2-1,-1 1-93,0-1 0,-1 1 0,0 1 0,1-1 0,-1 1 1,0 0-1,1 0 0,-1 1 0,0 0 0,0 1 0,-8 0 0,4 6-519,7-3-1487,19-2-11637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15022,'0'0'7778,"-8"10"-6107,-6 10-1127,-5 5 431,-23 42-1,37-59-893,2-1-1,-1 1 1,1-1-1,0 1 1,1 0-1,-1 0 1,2 0-1,-1 0 1,1 1-1,0-1 1,1 15-1,1-20-77,0-1 0,0 0-1,0 0 1,1 1 0,-1-1-1,0 0 1,1 0-1,0-1 1,-1 1 0,1 0-1,0 0 1,0-1 0,0 1-1,0-1 1,0 0 0,0 1-1,0-1 1,1 0-1,-1 0 1,0-1 0,1 1-1,-1 0 1,0-1 0,1 1-1,-1-1 1,1 0-1,-1 0 1,4 0 0,8 1-730,0-1 1,0 0-1,24-4 1,-32 3-322,0-1-1,0 0 1,0 0 0,0 0-1,-1-1 1,1 0 0,10-7-1,5-8-6344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9225,'0'0'6630,"-48"66"-4388,34-44 224,8 2-159,1-5-418,5 2-1152,0-4-577,9-1-96,9-6-1089,8-6-2210,3-4-4868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20692,'0'0'5413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13805,'0'0'1644,"13"-6"-85,3-1-1040,0 0 0,0 2 1,1 0-1,-1 1 0,1 1 0,0 0 0,20 0 0,-21 3-89,-1 0-1,0 2 1,1 0-1,29 8 0,-42-9-386,1 0 0,0 1-1,0-1 1,-1 1 0,1 0 0,-1 0-1,0 0 1,0 1 0,1-1 0,-1 1-1,3 3 1,-5-4-36,0 0 1,0 0-1,0 0 0,0 0 0,0 0 0,0 0 1,0 0-1,-1 1 0,1-1 0,-1 0 1,1 0-1,-1 1 0,0-1 0,0 0 0,0 1 1,0-1-1,-1 0 0,1 0 0,0 1 1,-1-1-1,-1 3 0,1-3 32,0 1 1,-1 0-1,1-1 0,-1 1 0,0-1 1,0 1-1,0-1 0,0 0 1,0 0-1,-1 0 0,1 0 0,-1 0 1,1-1-1,-1 1 0,-3 1 1,-49 19 213,35-15-169,25-7-280,1-1 0,0 1 0,-1 0 0,1 0 0,0 0 0,0 1 0,9 2 0,1 0-227,-9-3 355,0 2 1,-1-1-1,1 1 0,-1 0 1,0 0-1,1 1 0,-1-1 1,0 1-1,0 1 0,-1-1 1,1 1-1,-1 0 0,8 8 1,-11-10 121,0 1 1,0-1 0,0 1-1,-1 0 1,1 0 0,-1-1-1,1 1 1,-1 0 0,0 0-1,0 1 1,-1-1 0,1 0-1,-1 0 1,1 0 0,-1 0-1,0 1 1,0-1 0,0 0-1,-1 0 1,1 0 0,-1 1-1,0-1 1,0 0 0,0 0-1,0 0 1,0 0 0,-1-1-1,1 1 1,-1 0 0,-3 3-1,-1 2 192,0-1-1,-1-1 0,0 1 1,0-1-1,0-1 0,-1 1 1,0-1-1,0-1 0,0 1 1,-1-1-1,0-1 0,1 0 1,-1 0-1,-1 0 0,1-1 1,0-1-1,0 1 0,-1-2 1,1 1-1,0-1 0,-19-3 1,27 3-304,0 0-1,0 0 1,0 0 0,0 0 0,0-1 0,0 1 0,0 0 0,0-1 0,0 1 0,0-1 0,0 1 0,0-1 0,1 0 0,-1 1 0,0-1 0,0 0 0,0 0 0,1 1 0,-1-1 0,0 0 0,1 0 0,-1 0 0,1 0 0,-1 0 0,1 0 0,0 0 0,-1 0 0,1 0 0,0 0 0,-1 0 0,1 0 0,0 0 0,0 0 0,0 0-1,0 0 1,0 0 0,0 0 0,1 0 0,-1 0 0,0 0 0,0 0 0,1 0 0,-1 0 0,1-1 0,1-3-756,0 0-1,0 1 0,0-1 1,0 1-1,1-1 0,0 1 1,6-7-1,20-15-6493,8-2-4426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17168,'0'0'3812,"-9"-1"-2696,2 2-1029,0-1 0,1 1 0,-1 0 0,1 1-1,-1-1 1,1 1 0,0 0 0,0 1 0,0 0 0,0 0 0,0 0 0,0 1 0,1-1 0,0 1 0,0 1 0,-6 5 0,0 0 127,2 0 0,-1 0-1,2 1 1,-1 1 0,1-1-1,1 1 1,0 1 0,1-1-1,-9 27 1,13-35-196,1 0 1,0 0 0,0-1-1,0 1 1,1 0 0,-1 1-1,1-1 1,0 0 0,0 0-1,0 0 1,1 0 0,0 0-1,-1 0 1,1 0 0,1 0-1,-1-1 1,0 1 0,1 0-1,0 0 1,0-1 0,0 1-1,0-1 1,1 0 0,-1 0-1,1 0 1,0 0-1,0 0 1,0 0 0,0-1-1,0 1 1,1-1 0,-1 0-1,1 0 1,0-1 0,-1 1-1,1 0 1,8 1 0,-4-1 4,0 0 1,1 0 0,0-1 0,-1 0-1,1 0 1,0-1 0,0-1 0,12-1-1,-18 2-14,-1 0 0,0 0 0,0-1-1,0 1 1,1-1 0,-1 0-1,0 1 1,0-1 0,0 0-1,0 0 1,0-1 0,0 1 0,-1 0-1,1 0 1,0-1 0,-1 1-1,1-1 1,-1 0 0,1 1 0,-1-1-1,0 0 1,1 0 0,-1 0-1,0 0 1,0 0 0,-1 0-1,1 0 1,0 0 0,-1 0 0,1-1-1,-1 1 1,0 0 0,1 0-1,-1 0 1,0-1 0,0 1 0,-1-3-1,0 1-6,-1 1-1,1 0 1,-1 0-1,1 0 1,-1 1 0,0-1-1,0 0 1,0 1-1,-1-1 1,1 1-1,0 0 1,-1 0-1,0 0 1,1 0 0,-1 0-1,0 0 1,0 1-1,0-1 1,0 1-1,0 0 1,-1 0 0,-5-1-1,-4-2-244,0 1 0,0 1 0,0 0 0,-18 0-1,5 4-1030,16 1-716,14 5-3020,8-4-457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13581,'0'0'7148,"10"5"-6273,-3-2-740,51 24 715,-54-25-800,0 0 0,0 0 1,0 1-1,-1 0 0,1-1 1,-1 1-1,1 1 1,-1-1-1,0 0 0,0 1 1,0-1-1,2 6 0,-4-8-44,-1-1-1,0 1 0,0 0 1,0-1-1,0 1 0,0 0 1,0-1-1,0 1 1,0 0-1,0-1 0,0 1 1,0 0-1,0-1 0,0 1 1,-1 0-1,1-1 0,0 1 1,-1 0-1,1-1 1,0 1-1,-1-1 0,1 1 1,-1 0-1,1-1 0,0 1 1,-1-1-1,1 0 0,-1 1 1,0-1-1,1 1 1,-1-1-1,1 0 0,-1 1 1,0-1-1,1 0 0,-2 1 1,-33 8 132,10-2-80,25-7-66,-1 0-1,1 1 0,0-1 1,0 0-1,0 1 0,0-1 1,0 0-1,0 1 0,0-1 0,0 1 1,0-1-1,1 0 0,-1 1 1,0-1-1,0 0 0,0 1 1,0-1-1,0 0 0,1 0 1,-1 1-1,0-1 0,0 0 1,0 1-1,1-1 0,-1 0 0,0 0 1,0 1-1,1-1 0,-1 0 1,0 0-1,1 0 0,-1 0 1,0 1-1,1-1 0,-1 0 1,0 0-1,1 0 0,-1 0 0,0 0 1,1 0-1,-1 0 0,0 0 1,1 0-1,-1 0 0,0 0 1,1 0-1,0 0 0,21 7-560,-21-7 504,20 5-768,-6-2 529,-1 1 0,1 0-1,-1 1 1,-1 0 0,1 1-1,24 15 1,-37-21 332,0 1 0,1 0 0,-1 0 0,0 0 0,0-1 0,0 1 0,0 0 0,0 0 0,0 0 0,0 1 0,-1-1-1,1 0 1,0 0 0,-1 0 0,1 1 0,-1-1 0,1 0 0,-1 1 0,1-1 0,-1 0 0,0 1 0,0-1 0,1 0 0,-1 1 0,0-1 0,0 1 0,-1 1 0,0-1 153,0 1 1,0-1-1,-1 0 1,1 1 0,-1-1-1,0 0 1,1 0-1,-1 0 1,0 0-1,0-1 1,0 1-1,0-1 1,-4 3-1,-6 3 613,0-1-1,-1 0 1,0 0 0,-16 3-1,16-4-690,0-2 0,-1 0-1,1 0 1,-1-1 0,0-1 0,0 0-1,-16-2 1,30-12-7416,7-3-2030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12236,'0'0'13068,"65"12"-17584,-29-19-2659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15567,'0'0'7271,"69"1"-7175,-20-1-417,8-5-2337,6-1-2467,5 0-3747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18321,'0'0'9994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9449,'0'0'7111,"53"11"-6150,-21-11-417,3 0-448,10-9-672,4-1-5254</inkml:trace>
  <inkml:trace contextRef="#ctx0" brushRef="#br0" timeOffset="1">440 29 17905,'0'0'7463,"46"-18"-9641,-16 7-3267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9225,'0'0'5706,"1"-9"-3826,0 7-1763,-1-1 0,1 0 0,0 0 0,0 1 0,0-1 0,0 0 0,0 1 0,0-1 0,1 1-1,-1-1 1,1 1 0,0 0 0,0 0 0,2-3 0,0 3 36,0-1-1,0 1 0,0 0 1,0 1-1,0-1 0,0 1 0,0-1 1,1 1-1,-1 1 0,0-1 0,7 0 1,10-1 52,0 1 1,-1 1-1,39 5 1,-52-4-181,0 0 0,-1 1 1,1-1-1,0 2 1,-1-1-1,1 1 0,-1-1 1,0 2-1,0-1 0,0 1 1,0 0-1,0 0 0,-1 1 1,0-1-1,5 7 0,-9-10-19,1 0 0,-1 1 0,0-1-1,0 1 1,0-1 0,0 1-1,0 0 1,-1 0 0,1-1-1,0 1 1,-1 0 0,1 0-1,-1 0 1,0-1 0,1 1-1,-1 0 1,0 0 0,0 0 0,0 0-1,0 0 1,-1 0 0,1-1-1,-1 1 1,1 0 0,-1 0-1,1 0 1,-1-1 0,0 1-1,0 0 1,0-1 0,0 1-1,0 0 1,-2 1 0,-1 2 31,-1-1-1,-1 0 1,1 0 0,0 0 0,-1 0 0,-9 4-1,5-3-22,13-3-89,3-2 73,0 1-1,0 0 1,0 0-1,0 0 1,0 1 0,0 0-1,0 0 1,-1 0-1,1 1 1,-1 0-1,0 0 1,1 0 0,-1 1-1,-1 0 1,1 0-1,-1 0 1,1 0-1,-1 1 1,0-1 0,-1 1-1,1 0 1,-1 0-1,0 1 1,0-1-1,-1 1 1,1-1 0,-1 1-1,-1 0 1,1 0-1,-1 0 1,0 0-1,0 6 1,-1-10 70,0 0 0,-1 0 0,1 0 0,-1 0 0,0 0 0,0 0 0,0 0 0,0 0 1,0 0-1,0-1 0,0 1 0,0 0 0,-1-1 0,1 1 0,-1-1 0,1 0 0,-1 1 0,0-1 0,1 0 0,-1 0 0,0 0 0,0 0 0,-2 1 0,-52 17 1848,47-16-1568,-22 5-17,-1 0 0,0-2 0,0-2 0,-40 1 0,72-5-447,0 0 1,0 0-1,0 0 1,0 0-1,0-1 1,0 1-1,0 0 0,0 0 1,0 0-1,0 0 1,0-1-1,0 1 1,0 0-1,0 0 0,0 0 1,0 0-1,0 0 1,0-1-1,0 1 1,0 0-1,-1 0 0,1 0 1,0 0-1,0 0 1,0 0-1,0-1 0,0 1 1,0 0-1,0 0 1,0 0-1,-1 0 1,1 0-1,0 0 0,0 0 1,0 0-1,0 0 1,0-1-1,0 1 1,-1 0-1,1 0 0,0 0 1,0 0-1,0 0 1,0 0-1,0 0 1,-1 0-1,1 0 0,0 0 1,0 0-1,0 0 1,-1 0-1,14-5-4503,4 0-2209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23 12684,'0'0'3107,"-10"-5"-2200,9 4-886,-2-1 11,0 0 0,-1 0 1,1 0-1,-1 0 0,1 1 1,-1 0-1,0 0 0,1 0 0,-1 0 1,0 0-1,0 1 0,0-1 0,0 1 1,0 0-1,0 0 0,1 1 1,-1-1-1,0 1 0,0 0 0,0 0 1,1 0-1,-1 1 0,0-1 0,1 1 1,-5 2-1,-7 9 186,0 0 0,1 0 0,0 2 0,1-1 0,1 2 0,0 0-1,1 0 1,1 1 0,1 0 0,0 1 0,1 0 0,1 0 0,1 1 0,1 0 0,0 0 0,-3 36 0,7-53-203,1 0 0,0-1 0,0 1 0,0 0 0,0 0 0,0 0 0,1 0 0,-1 0 0,0 0 0,1 0 0,0 0 0,-1 0 0,1-1 0,0 1 0,0 0 0,0 0 0,0-1 0,0 1 0,0-1 0,1 1 0,-1-1 0,0 0 0,1 1 0,1 0 0,1 0 21,-1-1 0,0 0 0,0 0 1,1 0-1,-1 0 0,0 0 0,1-1 0,-1 0 1,1 1-1,-1-1 0,0-1 0,7 0 0,1-1 19,0 0 1,0-1-1,0 0 0,-1-1 0,1 0 0,-1-1 0,19-11 0,-24 12-30,0-1 0,0 1-1,0 0 1,-1-1 0,0 0 0,1 0-1,5-11 1,-9 15-13,-1 0 1,1 0-1,-1 0 0,1 0 1,-1 0-1,0 0 1,0 0-1,1 0 0,-1-1 1,0 1-1,0 0 0,0 0 1,0 0-1,0 0 0,0 0 1,-1 0-1,1 0 0,0-1 1,0 1-1,-2-1 0,1 0 12,0 1-1,0 0 0,0 0 0,-1 0 0,1 0 0,0 0 0,-1 0 1,1 0-1,-1 0 0,0 0 0,1 1 0,-1-1 0,1 1 0,-1-1 1,0 1-1,1 0 0,-1-1 0,-2 1 0,-11-2 44,1 1 1,-1 1-1,0 0 0,-15 2 0,27-2-115,-1 0-1,1 1 1,0-1-1,0 1 1,-1 0-1,1 0 1,0 0 0,0 0-1,0 0 1,0 1-1,0 0 1,0-1-1,1 1 1,-1 0-1,0 0 1,1 0-1,-1 1 1,1-1-1,0 1 1,0-1 0,0 1-1,0 0 1,0 0-1,-1 3 1,3-5-69,0-1 1,1 1 0,-1-1-1,0 1 1,0 0 0,1-1-1,-1 1 1,0-1 0,1 1-1,-1-1 1,0 1-1,1-1 1,-1 0 0,1 1-1,-1-1 1,1 1 0,-1-1-1,1 0 1,-1 0 0,1 1-1,-1-1 1,1 0 0,-1 0-1,1 1 1,0-1-1,-1 0 1,1 0 0,-1 0-1,1 0 1,0 0 0,-1 0-1,1 0 1,-1 0 0,1 0-1,0 0 1,-1 0 0,2-1-1,27-1-4355,5-7-2318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13453,'0'0'5306,"-9"4"-4244,8-3-1046,-37 17 686,37-18-715,0 1 0,-1 0-1,1-1 1,0 1 0,0 0 0,0 0 0,0 0 0,0 0-1,0 0 1,0 0 0,0 0 0,0 0 0,0 0 0,0 1-1,1-1 1,-1 0 0,0 0 0,1 1 0,-1-1 0,1 0-1,0 1 1,-1-1 0,1 1 0,0-1 0,0 0 0,0 1-1,0-1 1,0 1 0,0-1 0,0 0 0,1 1-1,-1 1 1,3-1-34,0 0-1,-1 0 0,1 0 1,0 0-1,0-1 0,0 1 1,0-1-1,1 1 0,-1-1 0,0 0 1,0-1-1,4 2 0,18 6-58,-16-3 122,0 0-1,0 1 0,-1 1 1,1-1-1,-1 1 0,-1 1 1,11 12-1,-14-16 6,-1 1-1,1-1 0,-1 1 1,-1-1-1,1 1 1,-1 0-1,1 0 0,-1 0 1,-1 0-1,1 1 1,-1-1-1,0 0 0,0 1 1,-1-1-1,1 1 1,-2 9-1,0-13 109,0 1-1,0 0 1,-1-1-1,1 1 1,-1-1 0,1 0-1,-1 0 1,0 1-1,0-1 1,0 0-1,0-1 1,-1 1 0,1 0-1,0-1 1,-1 1-1,1-1 1,-1 0-1,1 1 1,-1-1 0,0-1-1,1 1 1,-5 1-1,-63 11 1917,58-11-1963,0-1 1,0 0-1,0-1 0,0 0 0,0 0 0,0-2 1,-16-3-1,25 4-302,0 0 1,-1 0-1,1-1 1,0 0 0,0 1-1,0-1 1,0 0-1,1 0 1,-1-1-1,0 1 1,-4-6 0,5 4-413,-1 0 0,1 0 0,0-1 0,0 1 0,0-1 1,0 1-1,1-1 0,0 0 0,0 1 0,-1-8 0,1-28-6900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9001,'0'0'6918,"65"11"-4804,-31-6-1057,7 1-576,3-2-353,2-1-289,-4-3-1920,-1 0-3973</inkml:trace>
  <inkml:trace contextRef="#ctx0" brushRef="#br0" timeOffset="1">482 115 16560,'0'0'4740,"57"17"-4516,-18-20-160,0-6-1537,0-4-1794,0-1-3395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7623,'0'0'12513,"0"11"-11808,5 186 1292,-5-197-1987,0 1 1,0 0 0,0-1-1,0 1 1,0-1 0,0 1 0,0-1-1,0 1 1,0-1 0,0 1-1,0 0 1,0-1 0,0 1 0,1-1-1,-1 1 1,0-1 0,0 1-1,1-1 1,-1 1 0,0-1 0,1 0-1,-1 1 1,1-1 0,-1 1-1,0-1 1,1 0 0,-1 1 0,1-1-1,-1 0 1,1 0 0,-1 1-1,1-1 1,-1 0 0,1 0-1,0 0 1,23-6 329,26-28 2,-46 31-352,40-35 71,-34 28-61,1 1-1,-1 0 1,2 0 0,-1 1-1,1 1 1,19-10-1,-31 17-2,1 0-1,-1 1 1,1-1-1,-1 0 1,1 0-1,-1 0 1,1 0-1,-1 1 1,1-1-1,-1 0 1,1 0 0,-1 1-1,0-1 1,1 0-1,-1 1 1,1-1-1,-1 1 1,0-1-1,1 0 1,-1 1-1,0-1 1,0 1-1,1-1 1,-1 1-1,0-1 1,0 1-1,0-1 1,0 1-1,1-1 1,-1 1-1,0-1 1,0 1-1,0-1 1,0 1-1,0-1 1,0 1-1,-1 0 1,1-1-1,0 1 1,0 32 93,0-26-73,-1 2-137,0 0-1,0 0 1,-1 0-1,0 0 0,0 0 1,-1 0-1,-7 14 1,5-10-1499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11915,'0'0'5429,"-10"7"-5146,-5 6-216,1 0 0,0 1 0,1 1 0,1 0 0,0 1 0,1 0 0,0 0 0,2 1 0,0 1 0,-9 23 0,14-27 61,0 0 0,1 0 0,1 1 1,0 0-1,1-1 0,0 1 0,1 0 0,1-1 0,1 1 0,0-1 0,4 18 0,-3-24-295,0 0-1,0 0 0,0-1 0,1 1 1,1-1-1,-1 1 0,1-1 0,0-1 0,1 1 1,-1-1-1,1 0 0,1 0 0,-1 0 1,1-1-1,0 0 0,0-1 0,1 1 0,-1-1 1,1-1-1,12 5 0,22 3-4065,-1-7-2755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8232,'0'0'12908,"69"38"-12107,-25-38-513,1-2-224,2-7-256,-6 1-2178,-6-1-2723,-4 0-2658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6438,'0'0'14029,"13"-9"-13153,34-21-765,-1-3 0,-1-1 1,-2-3-1,-2-1 0,52-63 0,-105 120-111,1 1-1,1 0 1,1 1-1,1 0 1,0 1-1,2 0 1,1 0-1,0 0 1,2 0-1,-2 29 1,5-49-27,0 0 0,0 1 1,1-1-1,-1 0 0,0 0 1,1 1-1,0-1 0,-1 0 1,1 0-1,0 0 0,0 0 0,0 0 1,0 0-1,2 2 0,-2-3-192,0 0-1,0-1 1,0 1 0,0 0-1,0 0 1,0-1-1,0 1 1,0-1-1,0 1 1,0-1-1,0 1 1,0-1 0,1 0-1,-1 0 1,0 0-1,0 1 1,0-1-1,1 0 1,-1 0 0,0-1-1,0 1 1,0 0-1,1 0 1,-1 0-1,0-1 1,0 1-1,2-2 1,13-9-6112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4773,'0'0'12171,"-20"57"-10537,20-29-65,4 5-96,8 6-480,6 0-480,-2 4-65,-5 1-95,-1 3-321,-10 1 32,-3 0-32,-22 0-288,-12-2-1090,-6-7-1280,-15-8-2883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35 182 9577,'3'1'10149,"-3"-1"-9967,13-9 2175,12-15-2062,-14 13 278,0-1 0,16-25 1,-24 33-433,-1 0 0,0 0 1,0 0-1,0 0 1,0-1-1,-1 1 1,0 0-1,0-1 0,0 1 1,0 0-1,0-1 1,-1 1-1,0-1 1,0 1-1,-1-7 0,0 10-132,1 0 0,-1 0 0,0 0 0,0 0 0,1 0 0,-1 0 0,0 0 0,0 1 0,0-1 0,0 0 0,0 1 0,0-1 0,0 1-1,0-1 1,0 1 0,0-1 0,0 1 0,0 0 0,0-1 0,-1 1 0,1 0 0,0 0 0,0 0 0,0 0 0,0 0 0,0 0 0,-1 0-1,1 0 1,0 1 0,0-1 0,-2 1 0,-1 0-10,1-1 0,-1 1 0,1 0 1,-1 0-1,1 1 0,-1-1 0,1 1 0,-6 3 0,1 3 90,1 1-1,-1 0 1,1 1 0,1-1-1,0 1 1,0 0 0,-4 14-1,7-18-30,1 1 0,-1 0 0,2 0 0,-1 0 0,1 0 0,0 0 0,0 0 0,1 0 0,0 0 0,0 0 0,1 0 0,0 0 0,2 8 0,-1-11-40,-1 0 0,1-1 0,1 1-1,-1 0 1,0-1 0,1 0 0,0 0-1,-1 1 1,1-2 0,1 1 0,-1 0-1,0 0 1,1-1 0,-1 0 0,1 0-1,0 0 1,-1 0 0,1-1 0,0 1-1,0-1 1,0 0 0,0 0 0,1 0-1,-1-1 1,0 1 0,7-1 0,-3 0-10,1 0 0,-1 0-1,1-1 1,-1 0 0,1 0 0,-1-1 0,0 0 0,0 0 0,1-1 0,-2 0 0,1-1-1,9-5 1,-7 1-37,-1-1-1,0 0 1,-1-1-1,0 1 1,0-2-1,-1 1 0,-1-1 1,0 0-1,0 0 1,-1-1-1,-1 0 1,6-20-1,-8 14 31,-10 24 2,-10 28 9,13-18 85,1 0 0,-4 34 1,8-47-82,-1 1 1,1 0 0,-1-1-1,1 1 1,0 0 0,1 0-1,-1-1 1,1 1-1,-1-1 1,1 1 0,0 0-1,1-1 1,-1 1 0,0-1-1,1 0 1,0 1 0,0-1-1,0 0 1,4 5 0,12-1-975,-17-7 606,0 0 1,0 0-1,0-1 0,0 1 1,0 0-1,0 0 0,0-1 1,0 1-1,0 0 1,0-1-1,0 1 0,0-1 1,-1 1-1,1-1 0,0 0 1,0 1-1,-1-1 0,1 0 1,0 1-1,-1-1 1,1 0-1,-1 0 0,1 0 1,-1 1-1,1-3 0,7-16-8157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8008,'0'0'6534,"9"7"-6064,-3-3-391,-1 1 1,0-1 0,1-1-1,0 1 1,0-1 0,0 0-1,0 0 1,0-1 0,0 0-1,1 0 1,-1-1 0,1 1 0,12 0-1,515-10 1806,-143-1-1869,1058-34 566,-591 16 518,109-5-620,-343-10-442,654-34 329,596-50-219,-1706 113-157,1055-39 1339,-829 48-2115,-390 4 142,6-1-353,-6-2-4065,-3-4-1735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10858,'-2'0'200,"0"-1"0,0 1 0,1-1 0,-1 1 0,0-1 0,1 0 0,-1 0 0,0 0 0,1 0 0,-1 0 0,1 0 0,0 0 0,-1 0 0,1 0 0,0-1 0,0 1 0,0-1 0,0 1 0,0-1 0,0 1 0,0-1 0,0 0-1,0 1 1,0-3 0,1 2-62,1 1-1,-1-1 0,0 1 1,1-1-1,-1 1 0,1 0 1,-1-1-1,1 1 0,-1 0 1,1 0-1,0-1 1,0 1-1,0 0 0,0 0 1,0 0-1,0 0 0,0 0 1,0 0-1,0 0 0,0 0 1,1 1-1,-1-1 0,0 0 1,1 1-1,-1-1 0,0 1 1,1-1-1,-1 1 0,1 0 1,2-1-1,19-4 64,0 2 1,1 0-1,-1 1 0,1 2 0,0 0 1,0 2-1,-1 0 0,1 2 0,34 9 1,-54-12-195,0 0 0,-1 1 1,1-1-1,0 1 1,0 0-1,-1 0 1,1 0-1,-1 1 0,1-1 1,-1 1-1,0 0 1,0 0-1,0 0 1,0 0-1,3 7 0,-6-9-1,1 0-1,-1 0 1,1 0 0,-1 0-1,0 1 1,0-1-1,0 0 1,1 0-1,-1 0 1,0 1 0,-1-1-1,1 0 1,0 0-1,0 1 1,0-1-1,-1 0 1,1 0 0,-1 0-1,1 0 1,-2 2-1,1 0 15,-1-1 0,0 0 0,-1 0 0,1 1 0,0-1 0,0 0 0,-1-1 0,1 1 0,-1 0 0,0-1 0,-4 2 0,-15 6 410,-48 12 0,32-10 108,47-12-553,-1 1-1,0 0 0,1 1 1,-1 0-1,0 0 0,12 4 1,2 0-116,-4-3-72,-1 2 0,1 0 1,-1 1-1,28 11 0,-42-15 203,1 1 1,-1-1-1,0 1 0,0 0 1,0 0-1,0 0 0,0 0 1,0 0-1,-1 1 0,1-1 1,-1 1-1,1 0 1,-1 0-1,0 0 0,0 0 1,-1 0-1,1 0 0,0 0 1,-1 1-1,0-1 0,0 0 1,0 1-1,0-1 0,-1 1 1,1 0-1,-1-1 0,0 1 1,0-1-1,-1 8 1,0-7 91,-1 0 0,0 0 0,0 0 1,0-1-1,0 1 0,-1 0 0,1-1 1,-1 0-1,0 1 0,0-1 0,0 0 0,0 0 1,-1-1-1,1 1 0,-1-1 0,0 0 1,0 0-1,0 0 0,0 0 0,-5 1 1,-9 4 555,0-1 1,-1 0 0,-22 2 0,27-5-375,-1 0 0,1-1 1,-1-1-1,1 0 0,-1-2 0,0 1 1,-27-6-1,41 6-327,1 0 1,-1 0-1,0 0 1,0 0-1,1-1 1,-1 1-1,1 0 1,-1 0-1,0-1 1,1 1-1,-1 0 1,0-1-1,1 1 1,-1-1-1,1 1 1,-1-1-1,1 1 1,-1-1-1,1 1 1,0-1-1,-1 1 1,1-1-1,0 0 1,-1 1-1,1-1 0,0 1 1,0-1-1,-1 0 1,1 1-1,0-1 1,0 0-1,0 0 1,0 1-1,0-1 1,0 0-1,0 1 1,0-1-1,0 0 1,0 1-1,0-1 1,1 0-1,-1 1 1,0-1-1,0 0 1,1 1-1,-1-1 1,0 1-1,1-1 1,-1 0-1,1 1 1,-1-1-1,1 1 1,-1-1-1,2 0 0,31-24-7009,-3 9-940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 11627,'0'0'4901,"-10"-1"-3257,3 1-1520,1 0 1,0 1-1,0 0 0,-1 0 1,1 0-1,0 1 1,0 0-1,0 0 0,0 0 1,1 1-1,-1 0 0,1 0 1,-1 0-1,1 1 1,0 0-1,0 0 0,1 0 1,-1 0-1,-5 8 1,-11 9 401,1 2 0,1 0 0,-21 33 1,34-48-387,1 0 1,1 0 0,0 0 0,0 1 0,0 0 0,1 0-1,0 0 1,1 0 0,0 0 0,0 0 0,1 0-1,1 1 1,-1-1 0,3 18 0,-1-24-128,0 0-1,1 0 1,-1 0-1,1 0 1,0-1 0,0 1-1,0 0 1,1-1 0,-1 1-1,0-1 1,1 0 0,0 0-1,-1 0 1,1 0 0,0-1-1,0 1 1,0 0 0,0-1-1,0 0 1,1 0 0,-1 0-1,0 0 1,0-1-1,1 1 1,-1-1 0,1 0-1,5 0 1,-3 0 9,0 1-1,0-1 1,0-1-1,0 1 1,0-1 0,0 0-1,0 0 1,0-1-1,0 0 1,-1 0-1,1 0 1,0 0 0,-1-1-1,9-6 1,-11 7 8,-1 0 0,0 1 0,0-1-1,0 0 1,0 0 0,0-1 0,-1 1 0,1 0 0,0-1 0,-1 1 0,0-1 0,0 1 0,1-1 0,-1 1-1,-1-1 1,1 0 0,0 0 0,-1 1 0,0-1 0,1 0 0,-1 0 0,0 0 0,0 1 0,-1-1 0,1 0-1,0 0 1,-1 1 0,0-1 0,0 0 0,0 0 0,0 1 0,0-1 0,0 1 0,-1-1 0,1 1 0,-1 0-1,-2-3 1,0 0-1,-1 1 0,-1 0 0,1 0 0,0 0 0,-1 0 0,0 1-1,0 0 1,0 0 0,0 1 0,-1-1 0,1 1 0,-1 1 0,1-1-1,-11 0 1,14 2-130,-41-1-516,26 6-647,18-4 1185,-1-1-1,1 0 1,0 1 0,-1-1 0,1 0-1,0 0 1,0 1 0,-1-1-1,1 1 1,0-1 0,0 0 0,0 1-1,0-1 1,-1 0 0,1 1-1,0-1 1,0 1 0,0-1 0,0 1-1,0-1 1,0 0 0,0 1-1,0-1 1,0 1 0,0-1 0,1 0-1,-1 1 1,0-1 0,0 1-1,0-1 1,0 0 0,0 1 0,1-1-1,-1 0 1,1 1 0,0 0-227,0 0 1,0 0-1,1 0 1,-1 0-1,1 0 1,-1 0-1,1 0 1,-1-1-1,1 1 1,-1-1-1,1 1 1,-1-1-1,1 1 1,0-1-1,-1 0 1,1 0 0,0 0-1,-1 0 1,3 0-1,0 0-423,30 0-4470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 13485,'0'0'6561,"-8"-4"-4789,2 2-1644,1 0 1,-1 1-1,1-1 1,-1 1-1,1 1 0,-1-1 1,0 1-1,0 0 1,1 0-1,-1 0 0,0 1 1,1 0-1,-1 0 1,1 1-1,-1-1 0,1 1 1,0 0-1,-7 4 1,-1 0 44,-31 15 48,42-20-221,-1 0 0,1 1-1,0-1 1,0 1 0,0-1-1,0 1 1,0 0-1,0 0 1,0 0 0,1 0-1,-1 0 1,1 0 0,-3 4-1,4-5-1,0-1 0,0 1 0,0-1 0,1 1 0,-1-1 0,0 1 0,0-1 0,0 1 0,0-1 0,1 1 0,-1-1 0,0 1 0,0-1 0,1 1 0,-1-1 0,0 1 0,1-1 0,-1 0 0,1 1 0,-1-1 0,0 1 0,1-1 0,-1 0 0,1 0 0,-1 1 0,1-1-1,-1 0 1,1 0 0,-1 0 0,1 1 0,0-1 0,-1 0 0,1 0 0,-1 0 0,2 0 0,24 4-45,-21-4 45,49 3-47,55 8-162,-101-10 202,0 1 1,0 0-1,0 0 1,0 1 0,0 0-1,0 1 1,-1-1-1,0 1 1,0 1 0,9 6-1,-15-10 47,0 0 1,0 1-1,0-1 0,0 0 0,1 1 0,-2-1 0,1 1 1,0-1-1,0 1 0,0-1 0,-1 1 0,1-1 0,-1 1 1,1 0-1,-1 0 0,0-1 0,0 1 0,0 0 0,0-1 1,0 1-1,0 0 0,0 0 0,0-1 0,-1 1 0,1 0 1,0-1-1,-1 1 0,0 0 0,1-1 0,-1 1 0,0-1 1,0 1-1,0-1 0,0 0 0,0 1 0,0-1 1,0 0-1,-1 1 0,-1 0 0,-4 5 198,0 0 0,-1-1-1,0 0 1,0 0 0,-13 6 0,1-2-220,0 0 1,0 0 0,-1-2-1,0-1 1,0-1 0,-1 0-1,-24 2 1,46-8-194,-1 0 0,0 0 0,1 0 1,-1-1-1,1 1 0,-1 0 0,1 0 0,-1 0 0,1-1 0,-1 1 0,1 0 0,-1-1 1,1 1-1,-1 0 0,1-1 0,0 1 0,-1-1 0,1 1 0,0-1 0,-1 1 0,1-1 1,0 1-1,-1-1 0,1 1 0,0-1 0,0 1 0,0-1 0,0 1 0,-1-1 0,1 1 0,0-1 1,0 0-1,0 1 0,0-1 0,0 1 0,0-1 0,1 1 0,-1-1 0,0 0 0,0 1 1,0-1-1,0 1 0,1-1 0,-1-6-1169,0-20-5145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5509,'0'0'14574,"67"-9"-12972,-24 5-353,12-1-256,3-2-737,9-2-192,-1 0-929,-8-6-2146,1-4-3491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10154,'0'0'10372,"0"8"-9603,1 204 870,-1-210-1630,0 0 0,1-1 0,-1 1 0,1 0 0,-1-1 0,1 1 0,0-1 1,0 1-1,0-1 0,0 0 0,0 1 0,0-1 0,0 0 0,0 1 0,1-1 0,-1 0 0,0 0 1,1 0-1,-1 0 0,0-1 0,1 1 0,0 0 0,-1 0 0,1-1 0,-1 1 0,1-1 0,0 0 1,-1 1-1,1-1 0,0 0 0,-1 0 0,1 0 0,0 0 0,-1 0 0,1 0 0,3-1 1,3 0 28,1 0 0,0 0 0,0-1 0,0 0 0,-1-1 0,9-3 0,-2-1-42,0 0 0,-1-1 0,-1-1 0,1 0-1,-1-1 1,-1-1 0,0 0 0,0 0 0,-1-1 0,-1 0 0,0-1 0,11-19 0,-68 90 383,43-49-536,0 0 0,1 0 1,0 1-1,1-1 1,-2 12-1,3-19 31,1 0-1,-1 0 1,1 0-1,0 0 1,0 0 0,-1 0-1,2 1 1,-1-1-1,0 0 1,0 0 0,1 0-1,-1 0 1,1 0-1,-1 0 1,1 0 0,0 0-1,0 0 1,0-1-1,0 1 1,0 0 0,0 0-1,0-1 1,1 1-1,-1-1 1,1 1 0,-1-1-1,1 0 1,-1 1-1,1-1 1,2 1 0,11 0-7732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1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55 5477,'-19'-1'1761,"-1"-1"16910,44 0-17456,20-2-165,74-17 0,-26 4-1505,1 9-5460,-101 22-5963,-7-3 7564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13645,'0'0'9492,"8"1"-8868,52-1 1044,106-15 0,39-1-6136,-194 15 353,-1-2-2420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12332,'0'0'4206,"4"-9"-2188,1-2-1312,16-26 1594,-22 86-1094,0-46-1187,0 0 0,0 1 0,0-1-1,1 0 1,-1 1 0,1-1 0,0 0 0,0 1 0,0-1-1,1 0 1,-1 1 0,1-1 0,0 0 0,0 1 0,0-1-1,2 4 1,0-4-5,0 1-1,1 0 1,0-1 0,0 0-1,0 0 1,0 0-1,0 0 1,0-1 0,1 0-1,9 4 1,20 8 50,-15-6-73,0 0 0,-1 0 0,0 2 0,27 19 0,-41-26 5,-1-1-1,1 1 1,-1 0-1,0 0 1,-1 0-1,1 1 1,0-1-1,-1 1 1,0-1-1,0 1 1,0 0-1,0 0 1,0 0-1,-1 0 1,0 0-1,0 0 1,0 1-1,0-1 1,-1 0-1,1 0 1,-1 1-1,0-1 1,-1 0-1,1 1 1,-1-1-1,1 0 1,-4 8-1,2-7 56,0-1 0,-1 1-1,1 0 1,-1-1 0,-1 1-1,1-1 1,0 0 0,-1 0-1,0 0 1,0-1-1,0 1 1,0-1 0,-1 0-1,1 0 1,-1-1 0,0 1-1,0-1 1,0 0 0,0 0-1,0-1 1,0 1 0,-8 0-1,-14 2 524,0-1-1,0 0 0,-31-3 0,43 0-518,9 0-105,0 0 0,0 0 0,0 0 0,0-1-1,0 0 1,1 0 0,-1-1 0,0 0 0,1 0 0,-7-3 0,-12-17-3300,6-14-4403,7 5-3009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16271,'0'0'8617,"69"-51"-8489,-36 45-96,4 0 0,-1 1-32,3 4-449,0 1-1344,-2 0-1250,-2 0-2178,-1 0-2915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188 127 15150,'-8'0'2755,"-6"0"-2030,1 1 0,-1 1-1,1 0 1,0 1 0,-20 7 0,28-9-555,0 1 1,0 0-1,1 0 0,-1 0 1,1 1-1,-1-1 1,1 1-1,0 0 0,0 0 1,0 1-1,1-1 0,-1 1 1,1 0-1,0-1 1,0 2-1,0-1 0,0 0 1,1 1-1,-4 7 1,6-11-169,0 0 0,0-1 0,0 1 0,0 0 0,0-1 0,0 1 0,0 0 0,0-1 0,1 1 0,-1 0 0,0-1 0,0 1 0,1 0 0,-1-1 1,0 1-1,0-1 0,1 1 0,-1-1 0,1 1 0,-1-1 0,1 1 0,-1-1 0,1 1 0,-1-1 0,1 0 0,-1 1 0,1-1 0,-1 1 0,1-1 0,0 0 1,-1 0-1,1 0 0,-1 1 0,1-1 0,0 0 0,-1 0 0,1 0 0,0 0 0,-1 0 0,1 0 0,0 0 0,-1 0 0,1 0 0,1 0 0,34-3 270,-35 3-257,12-3 22,1-1 1,-1 0-1,1-1 1,-2 0-1,1-1 1,0 0-1,-1-1 1,0-1-1,-1 0 1,0 0-1,13-14 1,-3 2-100,-2 0-1,0-2 1,-1 0 0,22-38-1,-80 100-11,30-27 101,0 0 1,1 1 0,-8 18-1,14-28-18,1 2-1,0-1 1,0 0-1,0 0 1,0 1-1,1-1 1,0 1-1,1-1 1,-1 1-1,1 0 1,0-1-1,0 1 1,2 6-1,-2-11-3,1 1 0,0-1 0,-1 0 0,1 1 0,0-1 0,0 0 0,0 0 0,0 0 0,0 1 0,0-1 0,1-1 0,-1 1 0,0 0 0,0 0 0,1 0 0,-1-1 0,0 1 0,1 0 0,-1-1 0,1 1 0,-1-1 0,1 0 0,-1 1 0,3-1 0,43 2 150,-39-2-130,3 0-64,1-1 0,0-1 0,-1 0 0,1 0 0,-1-1 0,0-1 0,18-7 1,-23 8-10,1 0 1,-1 0 0,0-1 0,0 0 0,-1 0-1,1 0 1,-1-1 0,0 0 0,0 0 0,0 0-1,0-1 1,-1 0 0,7-11 0,-11 17 54,0-1-1,0 1 1,0 0 0,0 0-1,0 0 1,0 0 0,1-1-1,-1 1 1,0 0 0,0 0-1,0 0 1,0-1 0,0 1-1,0 0 1,0 0 0,0 0-1,0-1 1,0 1 0,0 0-1,0 0 1,0-1 0,0 1-1,0 0 1,0 0 0,0 0-1,0-1 1,0 1 0,0 0-1,0 0 1,-1 0 0,1 0-1,0-1 1,0 1 0,0 0-1,0 0 1,0 0 0,-1 0-1,1-1 1,0 1 0,0 0-1,0 0 1,0 0 0,-1 0-1,1 0 1,0 0 0,0 0-1,0 0 1,-1-1 0,1 1-1,0 0 1,0 0 0,0 0-1,-1 0 1,1 0 0,0 0-1,-19 4 141,-17 13-10,24-9 41,1 1 0,0 0 1,-14 16-1,22-21-147,-1-1 0,2 1 0,-1 0 1,0 0-1,1 0 0,-1 0 0,1 1 0,0-1 0,1 0 0,-1 1 0,1 0 0,0-1 0,0 1 0,0 5 0,1-9-31,0 0 1,0 0-1,0 0 0,1 0 0,-1 0 0,0 0 0,1 0 0,-1 0 0,1 0 0,-1-1 0,1 1 0,-1 0 1,1 0-1,0 0 0,-1-1 0,1 1 0,0 0 0,0-1 0,-1 1 0,1 0 0,0-1 0,0 1 0,0-1 1,0 1-1,0-1 0,0 0 0,0 1 0,0-1 0,0 0 0,0 0 0,0 0 0,1 0 0,41 2-393,-31-3-65,-2 1-786,0 0 1,0-1 0,0-1-1,0 0 1,0 0 0,0-1-1,0 0 1,-1-1 0,15-7-1,15-11-5546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16656,'0'0'6598,"-3"10"-5199,-26 108 1232,-45 220-1312,73-333-1633,-3 62 1089,4-65-874,0 0-1,0-1 1,1 1 0,-1 0-1,0 0 1,1 0 0,-1-1-1,1 1 1,0 0 0,0-1-1,-1 1 1,1 0 0,2 1-1,-2-2-92,-1-1-1,1 1 0,0-1 1,0 0-1,0 1 0,-1-1 1,1 0-1,0 0 0,0 1 0,0-1 1,0 0-1,-1 0 0,1 0 1,0 0-1,0 0 0,0 0 1,0 0-1,0 0 0,0-1 1,-1 1-1,1 0 0,0 0 1,0-1-1,0 1 0,-1 0 0,1-1 1,0 1-1,0-1 0,0 0 1,10-12-6358,-2-10-4885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11 11659,'0'0'6107,"-11"-3"-4714,6 1-1301,-1 0 0,0 1-1,0 0 1,0 0-1,0 1 1,1-1-1,-1 1 1,0 1-1,0-1 1,0 1 0,0 0-1,0 0 1,1 1-1,-1-1 1,0 1-1,1 1 1,0-1-1,-1 1 1,-5 4 0,-3 3 138,0 0 0,1 1 1,1 0-1,0 1 1,0 1-1,1 0 1,-13 20-1,19-26-169,1 1-1,-1-1 1,1 1-1,1 0 1,-1 1-1,2-1 1,-1 0-1,1 1 1,0-1-1,1 1 1,0 0-1,0 0 1,1-1-1,0 1 1,1 0-1,1 9 1,0-13-33,-1 0 1,2-1-1,-1 1 1,0-1-1,1 0 1,0 0-1,0 0 1,0 0-1,1 0 1,-1-1-1,1 1 1,0-1-1,0 0 1,0 0-1,0 0 1,0-1-1,1 1 1,-1-1-1,1 0 1,0-1 0,-1 1-1,1-1 1,0 0-1,0 0 1,0 0-1,5 0 1,1 0 73,0 0 1,0-1 0,0 1 0,0-2-1,0 0 1,0 0 0,0-1 0,-1-1 0,1 1-1,20-10 1,-24 9-3,-1-1 0,1-1 0,0 1 0,-1-1 0,0 0 0,0-1 0,-1 1 0,1-1 0,-1 0 0,0-1 0,-1 1 0,0-1 0,0 0 0,0 0 0,3-9 0,-2 1 53,-1-1 1,0 0-1,-2 0 1,1 0-1,-2 0 1,0-23 0,-2 35-155,1-1-1,-1 1 1,0 0 0,0-1 0,0 1 0,-1 0 0,0 0 0,0 0 0,0 0 0,0 0 0,0 0 0,-1 1 0,0-1 0,1 1 0,-1-1 0,-1 1 0,1 0 0,0 0 0,-1 1 0,1-1 0,-1 1 0,0-1 0,0 1 0,0 0 0,0 1 0,0-1 0,-1 1-1,1 0 1,0 0 0,-1 0 0,-4 0 0,6 1-527,-1 0 0,1 0 0,-1 0 0,0 0 0,1 1 0,-1 0 0,1 0 0,-1 0-1,1 0 1,0 0 0,-1 1 0,1-1 0,0 1 0,0 0 0,-5 4 0,-5 6-6743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12396,'0'0'10586,"-11"9"-10132,-36 28 26,1 3 0,2 1 1,1 2-1,-39 53 1,60-51-657,22-44-908,2-6-3334,6-14 1480,-1-6-3036,2-6-3128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 11339,'0'0'3683,"-8"-5"-1574,5 3-1851,-1-1 0,0 1-1,-1 0 1,1 0 0,0 1 0,0-1 0,-1 1-1,1 0 1,-8-1 0,10 2-197,-1 1 0,1-1 1,-1 0-1,1 1 0,-1 0 0,1 0 0,0-1 1,-1 1-1,1 0 0,0 1 0,0-1 0,0 0 0,0 1 1,0-1-1,0 1 0,0 0 0,0-1 0,1 1 0,-1 0 1,1 0-1,-1 0 0,1 0 0,-2 4 0,1-4 27,0 1 0,0 0-1,1 0 1,-1 0 0,1 0 0,0 0-1,0 0 1,0 0 0,0 0-1,1 1 1,-1-1 0,1 0-1,-1 1 1,1-1 0,0 0-1,1 0 1,0 6 0,0-7-17,0 0 0,1 0 0,-1 0-1,0 0 1,1 0 0,0-1 0,-1 1 0,1 0 0,0-1 0,0 1 0,0-1 0,0 0 0,0 0-1,0 0 1,0 0 0,0 0 0,0 0 0,1 0 0,-1-1 0,0 1 0,1-1 0,-1 0 0,0 1-1,1-1 1,3-1 0,-2 2-21,0-1-1,-1 0 0,1 0 0,0 0 1,0-1-1,0 1 0,-1-1 1,1 0-1,0 0 0,-1 0 0,1-1 1,-1 1-1,1-1 0,-1 0 0,0 0 1,1 0-1,-1 0 0,0 0 1,0-1-1,-1 1 0,1-1 0,-1 0 1,1 0-1,-1 0 0,0 0 1,0 0-1,0-1 0,0 1 0,-1-1 1,1 1-1,-1-1 0,0 0 0,0 1 1,0-1-1,-1 0 0,1 0 1,-1 1-1,0-6 0,0 8-47,0-1 0,0 0 0,0 1 0,0-1 0,0 0 0,0 1 0,0-1 0,-1 1 0,1-1 0,-1 1 0,1-1 0,-1 1 0,1-1 0,-1 1 1,0-1-1,0 1 0,0 0 0,0-1 0,0 1 0,0 0 0,0 0 0,0 0 0,0 0 0,-1 0 0,1 0 0,0 0 0,-1 0 0,1 0 0,-1 1 0,1-1 0,-1 1 0,1-1 0,-1 1 0,1-1 0,-1 1 0,1 0 0,-4 0 0,2 0-68,-1 0-1,1 1 0,0-1 1,-1 1-1,1 0 1,0 0-1,0 0 1,0 0-1,0 1 1,0-1-1,0 1 0,0 0 1,0 0-1,1 0 1,-1 0-1,1 0 1,-5 5-1,1 1-565,1 0 0,-1 1-1,2-1 1,-1 1 0,1 0 0,-3 11-1,-4 32-6023,11-21-359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13581,'0'0'1132,"-9"5"576,-5 3-1019,1 1 0,1 0 0,0 1-1,0 0 1,-11 14 0,19-21-567,1 0 0,0 1 0,0-1 0,0 1 0,0 0-1,0 0 1,1 0 0,0 1 0,-1-1 0,2 1 0,-1-1 0,0 1 0,1-1-1,0 1 1,0 0 0,1 0 0,-1-1 0,1 1 0,0 0 0,0 0 0,0 0-1,1-1 1,0 1 0,2 6 0,-2-8-30,1-1 1,0 1-1,0-1 1,1 0-1,-1 0 1,0 0-1,1-1 0,-1 1 1,1 0-1,-1-1 1,1 1-1,0-1 1,0 0-1,-1 0 0,1 0 1,0-1-1,0 1 1,0-1-1,0 1 1,0-1-1,0 0 0,0 0 1,0 0-1,6-1 1,-3 0 19,1 1 1,0-1 0,-1 0-1,1-1 1,-1 0 0,1 0-1,-1 0 1,0-1 0,0 0-1,8-5 1,-9 5-22,-1-1 1,0 0-1,0-1 0,-1 1 0,1-1 1,-1 1-1,0-1 0,-1 0 0,1 0 1,-1 0-1,0-1 0,0 1 0,0 0 1,-1-1-1,0 1 0,0-1 0,0 0 1,-1 1-1,0-9 0,0 11-90,0 0-1,-1 0 1,1-1-1,-1 1 0,0 0 1,0 0-1,0 0 1,0 0-1,-1 0 1,1 1-1,-1-1 1,0 0-1,1 0 1,-1 1-1,-1 0 1,1-1-1,0 1 1,0 0-1,-1 0 1,1 0-1,-1 0 1,0 0-1,0 1 1,1-1-1,-1 1 0,0 0 1,0 0-1,0 0 1,-1 0-1,1 0 1,0 1-1,0-1 1,0 1-1,-4 0 1,-33 3-1948,19 10-5689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3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52 5509,'0'0'3411,"-8"-7"-2679,2 2-489,0 0 1,0 1-1,0 0 1,-1 0-1,1 1 0,-1-1 1,0 1-1,0 1 1,0-1-1,0 1 1,-1 1-1,1-1 0,0 1 1,-9 0-1,11 1-210,0-1 0,0 1 1,0 0-1,-1 0 0,1 1 0,0 0 0,0 0 0,0 0 0,0 0 0,0 1 0,0 0 0,1 0 1,-1 0-1,0 1 0,1-1 0,0 1 0,0 0 0,-1 1 0,2-1 0,-1 1 0,0-1 0,1 1 0,0 0 1,-6 9-1,-9 12-6,1 0 0,1 2 0,2 0 0,0 1 0,2 0 0,1 1 0,1 1 0,2-1 0,1 1 0,1 1 1,2-1-1,1 1 0,1 48 0,3-70-18,0 0 0,0 1 0,1-1 0,1 0 0,0 0 0,0 0 0,0-1 0,1 1 0,1-1 0,-1 0 0,1 0 0,1 0 0,0 0 0,0-1 0,0 0 0,1-1 0,0 1 0,0-1 0,0 0 1,1-1-1,0 0 0,0 0 0,0-1 0,1 0 0,0 0 0,-1-1 0,1 0 0,11 2 0,-5-2 2,0 0-1,0-2 1,0 1-1,1-2 1,-1 0 0,0 0-1,1-2 1,-1 0 0,0-1-1,0 0 1,0-1 0,-1-1-1,1 0 1,-1-1 0,0 0-1,21-15 1,-17 7 170,0 0-1,-2-2 1,1 0 0,-2-1-1,0 0 1,-1-2 0,-1 1-1,-1-2 1,-1 0 0,0 0 0,-2-1-1,0 0 1,-1 0 0,-1-1-1,-2 0 1,0-1 0,-1 1 0,-1-1-1,0-31 1,-2 48-156,-1 1 0,0-1 0,-1 0 0,1 0 0,-1 1 0,0-1 0,0 1 0,-1-1 0,0 1 0,0-1 0,0 1 0,0 0 0,-1 0 0,0 0 0,0 0 0,0 0 0,-1 1 0,1 0 0,-1-1 0,0 1 0,-1 1 0,1-1 0,-1 1 0,1-1 0,-1 1 0,0 0 0,0 1 0,0-1 0,-1 1 0,1 0 0,-1 1 0,1-1 0,-1 1 0,-7-1 0,-12-1-1048,-1 1 0,1 0-1,-1 2 1,1 1-1,0 1 1,-47 10-1,32-2-2414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3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1731 313 5509,'0'0'1965,"2"-8"-1912,2-2-38,-2 7-3,-1-1-1,1 1 1,-1-1 0,0 1 0,0-1 0,-1 1 0,1-1 0,-1 0 0,1-5 0,-2 7 71,0 0 1,1 0 0,-1 0 0,0 0 0,0 1 0,0-1-1,0 0 1,0 0 0,0 1 0,-1-1 0,1 0 0,0 1 0,-1 0-1,1-1 1,-1 1 0,0 0 0,1 0 0,-1-1 0,0 1-1,0 1 1,-2-2 0,-47-19 946,44 18-963,-47-13 58,0 3 0,-69-9 0,7 1-52,45 6-54,-435-84 454,490 96-433,-1 0 1,0 1 0,-1 1 0,1 1 0,0 0 0,0 1-1,0 1 1,0 1 0,0 0 0,1 2 0,-1-1-1,1 2 1,0 0 0,0 1 0,1 1 0,-19 12 0,0 4-34,1 2 1,2 2 0,1 0-1,1 2 1,2 1 0,0 2-1,-40 66 1,43-57-8,2 0 1,2 1-1,1 0 1,3 2-1,1 0 0,-14 79 1,25-102-55,1 0-1,1 1 1,1 0 0,1-1 0,1 1 0,1 0 0,5 23 0,-5-36 16,2 0 0,-1 0 0,1 0 0,0 0 0,1-1 0,0 1 0,1-1 0,0-1 0,0 1 0,1-1 1,0 0-1,1 0 0,-1-1 0,1 0 0,1-1 0,-1 1 0,13 5 0,3 0 39,0 0-1,2-2 1,-1-1 0,1-1-1,0-1 1,1-2 0,48 5-1,193-6 85,-262-4-84,122-10 44,-1-6-1,0-5 1,-1-5 0,153-54 0,-220 61-8,0-2 0,-1-2 0,-1-4 0,-1-1 1,66-47-1,-101 59-14,-1 0 1,0-2-1,-2 0 1,0-1-1,-1 0 1,23-35-1,-31 37-14,1 1 0,-2-2 0,-1 1 0,0-1 0,-1 0 0,0 0 0,-2 0 0,0-1 0,-2 0 0,2-19 0,-4 32-5,0 0 1,0-1-1,-1 1 1,0 0-1,0 0 1,0-1 0,0 1-1,-1 0 1,0 0-1,-1 1 1,1-1-1,-1 0 1,0 1-1,-1-1 1,-3-4 0,1 3-2,-1 1 0,1 0 1,-1 0-1,0 0 0,-1 1 1,0 0-1,1 0 1,-2 1-1,-10-5 0,-10-1 4,-1 2 1,0 0-1,0 2 0,0 2 0,-35-2 0,-67 4-8,87 3-546,0-2 0,0-2 0,-44-9 0,26-7-2544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8847 10090,'-10'-8'234,"-8"-4"-182,2-2 0,0 0-1,0 0 1,2-2-1,-18-21 1,6-7 169,2-2 1,1 0-1,3-1 1,2-1-1,2-1 0,2-1 1,2 0-1,-8-81 1,7-29 898,12-226 0,9 273-758,5 1 0,4 0-1,5 1 1,5 1-1,47-120 1,245-516-694,-309 724 336,275-563-861,50 30 91,-283 483 1251,4 4 1,3 1-1,116-99 0,-84 92-175,2 5-1,138-77 1,-46 50-202,4 8-1,370-118 1,-416 160-98,178-82 0,-266 101 26,0-3 1,-2-2 0,-2-2-1,-1-3 1,89-84 0,-81 60 283,-4-3 1,-1-2-1,-4-2 1,-3-2-1,57-119 1,-73 126-299,-4-2 1,-2-1-1,-3-1 1,-3-1 0,-3 0-1,-4-1 1,4-73-1,-13 115-7,-2 0-1,-1 1 1,-1-1-1,-1 0 1,-13-48-1,10 57 2,-1 1 1,0 0-1,-1 1 1,0 0-1,-2 0 0,0 1 1,-1 0-1,0 0 1,-20-19-1,-4 2-75,-2 0-1,-77-49 0,-94-40-67,173 102 139,-566-265-54,-69-40-17,611 289 182,-81-63 0,125 87-92,0-2 0,1 0 0,1-1 0,0 0 0,0-1 0,2 0 0,0-1 0,0 0 0,2-1 0,-10-21 0,16 29-23,1 0 1,0 0-1,0 0 0,0 0 0,1 0 0,1 0 0,0-1 0,0 1 0,0 0 0,1 0 1,1 0-1,0 0 0,0 0 0,0 0 0,1 0 0,1 0 0,-1 1 0,1-1 1,1 1-1,0 0 0,0 1 0,0-1 0,1 1 0,0 0 0,13-11 0,12-9-24,1 2-1,1 1 0,1 2 0,56-27 0,-77 42 29,123-68-3,203-101 57,-294 159-50,1 1 0,1 3 0,0 1 0,1 3 0,0 2 0,1 1 0,92 3 0,-120 3-226,84-2-1600,-35-9-2704,-20-4-2512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18385,'0'0'86,"13"5"-727,24 4 628,-1-1 0,1-3 0,48 2 0,-33-2 12,-30-3 2,-1 1 0,0 0 0,0 2 1,0 1-1,0 0 0,34 17 0,-47-19-3,0 0-1,0 1 1,-1 1 0,1-1-1,-1 1 1,0 0-1,-1 1 1,1 0 0,-1 0-1,0 0 1,-1 0-1,0 1 1,0 0 0,-1 0-1,0 1 1,0-1-1,-1 1 1,3 11-1,-2 0 39,-1-1 0,-1 1 0,0 0 0,-2 0 0,0 0 0,-2 0 0,-6 36 0,0-21-505,-1-1-1,-2 0 0,-22 48 1,2-19-3508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3 121 6022,'-2'-28'2693,"1"-32"2206,11 27 1340,-9 96-2987,-2 62-2374,3 143-299,-2-265-557,0-1 1,1 1-1,-1 0 1,0-1-1,1 1 1,-1 0-1,1-1 1,0 1-1,0-1 1,0 1-1,0-1 1,1 1-1,-1-1 1,0 0-1,1 0 1,0 0-1,-1 0 1,1 0-1,0 0 1,0 0-1,0 0 1,4 2-1,-2-3-45,0 0-1,0 0 0,0 0 1,0 0-1,0 0 0,0-1 0,-1 0 1,1 0-1,0 0 0,0 0 1,0-1-1,0 1 0,7-3 0,6-2-890,0-2 0,0 1-1,-1-2 1,1 0-1,22-17 1,1-5-4734,-2-2-2648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68 15310,'0'0'2835,"-9"2"-507,6-2-2206,-1 1 1,1-1-1,0 1 0,0 0 1,0 0-1,0 0 1,0 0-1,0 0 0,0 1 1,1-1-1,-1 1 1,0 0-1,1 0 1,-1 0-1,1 0 0,0 0 1,-1 1-1,1-1 1,0 1-1,1-1 0,-1 1 1,0 0-1,1 0 1,0 0-1,-1 0 0,1 0 1,0 0-1,-1 6 1,-1 2-89,0 1 0,1 0 0,1 0 0,0 0 0,0 1 0,1-1 0,3 18 0,-3-27-37,0-1-1,0 1 1,1 0 0,-1-1-1,1 1 1,-1 0 0,1-1-1,0 1 1,0-1 0,1 1-1,-1-1 1,0 0 0,1 0-1,-1 1 1,1-1 0,0 0-1,0 0 1,0 0 0,0-1-1,0 1 1,0 0 0,0-1-1,1 0 1,-1 1 0,0-1-1,1 0 1,-1 0 0,1 0-1,-1 0 1,1-1 0,0 1-1,-1-1 1,1 0 0,0 1-1,-1-1 1,1 0 0,0-1-1,-1 1 1,5-1 0,-1-1 34,0 0 0,0 0 0,0-1 0,-1 0 1,1 0-1,-1 0 0,0-1 0,0 1 0,0-1 1,0 0-1,-1-1 0,0 1 0,0-1 0,0 0 0,0 0 1,-1 0-1,0 0 0,0-1 0,0 1 0,3-11 1,-1 4 221,0-1 1,-1-1-1,-1 1 0,0-1 1,-1 1-1,0-1 1,-1 0-1,-1-19 1,-1 29-201,0 0 0,1-1 0,-2 1 0,1 0 1,0 0-1,-1 1 0,0-1 0,0 0 0,0 0 1,0 1-1,-1-1 0,1 1 0,-1 0 1,0 0-1,0 0 0,-4-3 0,6 5-68,0 1 0,0-1-1,0 0 1,0 1 0,0-1-1,0 1 1,0-1 0,0 1-1,0 0 1,0-1 0,-1 1-1,1 0 1,0 0 0,0 0 0,0 0-1,0 0 1,-1 0 0,1 0-1,0 0 1,0 0 0,0 0-1,-2 1 1,1 0-80,1 1 1,-1-1-1,1 0 0,-1 1 0,1-1 1,-1 1-1,1-1 0,0 1 0,0 0 1,0-1-1,0 1 0,0 0 0,0 0 1,0 0-1,1 0 0,-1 0 0,0 4 1,-3 26-2806,3-10-1878,1-16 2638,0 1-4730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18193,'0'0'4992,"0"9"-3535,-13 156 1243,-2 21-2912,15-93-1164,0-74-2755,0-3-3874,0-32 2363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9801,'0'0'9380,"-8"2"-7394,5-2-1914,0 1 32,-1 0 0,1-1 0,-1 1 0,1 1 0,0-1 0,-1 0 0,1 1 0,0 0-1,0-1 1,0 1 0,0 1 0,0-1 0,0 0 0,1 1 0,-1-1 0,1 1 0,-4 4 0,-6 9-80,8-12-21,1 0 0,-1 1 0,1-1 0,0 0 0,1 1 0,-1 0 0,1 0 1,0 0-1,0 0 0,0 0 0,1 0 0,-2 7 0,4-11-12,0-1 0,0 1 0,0 0 0,0 0 1,1-1-1,-1 1 0,0 0 0,0-1 0,0 0 0,1 1 0,-1-1 1,0 1-1,1-1 0,-1 0 0,0 0 0,1 0 0,-1 0 0,0 0 0,1 0 1,1-1-1,38 0 81,-38 1-54,57-7-137,-42 4-130,0 1 1,29 0-1,-46 2 247,0 0 1,1 0-1,-1 0 1,0 1-1,0-1 1,0 0-1,1 1 1,-1-1-1,0 0 1,0 1-1,0 0 1,0-1-1,0 1 1,0 0-1,0-1 1,0 1-1,0 0 0,0 0 1,0 0-1,0 0 1,-1 0-1,1 0 1,0 0-1,0 2 1,0 0 54,0 0 0,0 0 1,0 0-1,-1 1 1,1-1-1,-1 0 0,0 0 1,0 0-1,0 6 0,-1-2 220,0 0-1,-1 0 0,1 0 1,-2 0-1,1 0 1,0 0-1,-1 0 0,-6 8 1,5-10 21,-1 0 1,0 0-1,0 0 1,0-1-1,-1 0 1,1 0-1,-11 5 1,13-7-274,1-1 1,0 0-1,-1 0 0,1 0 0,0 0 1,-1 0-1,0 0 0,1-1 0,-1 1 1,1-1-1,-1 1 0,0-1 1,1 0-1,-1 0 0,0-1 0,1 1 1,-1 0-1,1-1 0,-1 0 0,1 1 1,-1-1-1,1 0 0,-4-2 1,5 1-384,0 1 0,-1-1 0,1 0 1,0 0-1,0 0 0,0 0 0,1 0 1,-1 0-1,0 0 0,1 0 0,-1 0 1,1 0-1,0 0 0,0 0 0,0 0 1,0 0-1,0-1 0,0 1 0,0 0 1,1-3-1,8-13-5750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40 171 9865,'0'0'10015,"-7"9"-9711,-18 30 65,24-38-327,0 0-1,0 0 1,0 0 0,1 1 0,-1-1-1,1 0 1,-1 1 0,1-1 0,-1 1-1,1-1 1,0 0 0,0 1 0,0-1-1,-1 1 1,1-1 0,1 1 0,-1-1-1,0 1 1,0-1 0,1 0 0,-1 1-1,0-1 1,1 1 0,-1-1 0,1 0-1,0 0 1,-1 1 0,1-1 0,0 0-1,0 0 1,0 0 0,0 0 0,0 0-1,0 0 1,0 0 0,2 1 0,0 0 27,-1-1 0,0 0 0,1 0 1,-1 0-1,1 0 0,-1-1 1,1 1-1,0-1 0,-1 0 0,1 1 1,-1-1-1,1 0 0,0-1 1,-1 1-1,1 0 0,-1-1 0,4 0 1,7-7 105,0 0 1,0-1 0,-1 0-1,-1-1 1,0 0-1,0 0 1,-1-1 0,13-18-1,-3 5-74,7-11 66,-21 26-48,1 0 0,0 1-1,0-1 1,0 1 0,1 1 0,12-10 0,-20 17-110,1 0 1,-1-1 0,1 1 0,-1 0-1,1 0 1,-1 0 0,1 0 0,-1 0-1,1 0 1,-1 0 0,1 0-1,-1 0 1,1 0 0,-1 0 0,1 0-1,-1 0 1,1 0 0,-1 0 0,1 0-1,-1 0 1,1 1 0,-1-1 0,0 0-1,1 0 1,-1 1 0,1-1-1,-1 0 1,0 1 0,1-1 0,-1 0-1,0 1 1,1-1 0,-1 0 0,0 1-1,1-1 1,-1 1 0,0-1 0,0 1-1,1 0 1,7 22 187,-8-20-132,5 16 128,-2-6-135,1 1 0,0-1 0,0 0-1,14 24 1,-17-35-58,0 1 1,0-1-1,1 0 0,0 0 0,-1 0 1,1 0-1,0 0 0,0-1 0,0 1 1,0-1-1,0 1 0,0-1 1,0 1-1,0-1 0,1 0 0,-1 0 1,0 0-1,1-1 0,-1 1 0,1 0 1,-1-1-1,1 0 0,0 1 0,-1-1 1,1 0-1,-1 0 0,1-1 0,-1 1 1,1 0-1,-1-1 0,1 0 0,-1 1 1,4-3-1,5-3 18,0-1 1,-1 0-1,0-1 0,-1 0 1,1-1-1,-2 1 1,1-2-1,-1 1 0,-1-1 1,9-15-1,29-31-6,-44 55-15,-1 0 1,1 0 0,-1 0-1,1 0 1,0 0 0,-1 1-1,1-1 1,0 0 0,0 0-1,0 1 1,-1-1 0,1 1-1,0-1 1,0 1 0,0-1-1,0 1 1,0 0 0,0-1 0,0 1-1,0 0 1,0 0 0,0 0-1,0 0 1,0-1 0,1 1-1,-1 1 1,0-1 0,0 0-1,0 0 1,0 0 0,0 1-1,0-1 1,0 0 0,0 1-1,0-1 1,0 1 0,-1-1-1,1 1 1,0-1 0,0 1 0,0 0-1,0 0 1,-1-1 0,1 1-1,0 0 1,-1 0 0,1 0-1,0 1 1,3 6 6,0 0 1,0 0-1,-1 1 0,4 15 0,-2-9 30,11 32-13,2-2 1,36 66-1,-50-103 32,-1-1 0,1 1 0,-1-1 0,-1 1 0,1 0 0,-1 0 0,-1 1 0,0-1 0,1 11 0,-2-17-33,0 1 1,0-1-1,0 0 1,0 1-1,0-1 1,-1 0-1,1 0 1,-1 1-1,1-1 0,-1 0 1,0 0-1,0 0 1,0 0-1,0 0 1,0 0-1,-1 0 1,1 0-1,0 0 1,-1 0-1,0-1 1,1 1-1,-1-1 1,0 1-1,0-1 1,0 0-1,0 1 1,0-1-1,0 0 1,0 0-1,0-1 0,0 1 1,0 0-1,-1-1 1,1 1-1,0-1 1,0 0-1,-4 0 1,3 0 15,0 0 0,1-1 0,-1 0 0,0 0 1,0 0-1,0 0 0,1 0 0,-1-1 0,0 1 0,1-1 0,-1 1 1,1-1-1,0 0 0,0 0 0,0 0 0,0 0 0,0-1 1,0 1-1,0 0 0,1-1 0,-1 1 0,1-1 0,-1 0 0,1 1 1,0-1-1,-1-4 0,-2-5-40,0 0 0,1-1 0,0 1-1,-2-24 1,4 26 3,0-1 0,1 1 0,0-1-1,0 1 1,2-1 0,-1 1-1,1-1 1,1 1 0,-1 0 0,2 0-1,0 0 1,0 1 0,0-1-1,1 1 1,1 0 0,0 0 0,0 0-1,0 1 1,1 0 0,1 1-1,-1-1 1,1 1 0,0 1 0,13-9-1,25-12-407,-35 22-480,-2 0 0,1-1 0,0 0-1,-1-1 1,9-8 0,-10 3-2977,-11 4-2742,-14 2-5125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17713,'0'0'2466,"47"-50"-640,-8 28-641,11-7-961,6 0-192,10-4-1473,-4 1-3908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13132,'0'0'1799,"0"-7"81,3-20-123,1 33 402,7 55 1292,-5-21-3435,-3-25 227,1 8 87,0 1 1,2-1-1,1-1 0,14 34 1,-20-55-310,-1 0 1,1 0 0,-1 1-1,1-1 1,0 0-1,-1 0 1,1 0 0,0 0-1,0 0 1,0 0-1,0 0 1,0 0 0,0 0-1,0 0 1,0-1 0,1 1-1,-1 0 1,0-1-1,0 1 1,1-1 0,-1 1-1,0-1 1,0 1-1,1-1 1,-1 0 0,1 0-1,-1 0 1,0 0-1,1 0 1,-1 0 0,0 0-1,1 0 1,-1-1 0,0 1-1,1 0 1,-1-1-1,0 1 1,1-1 0,-1 1-1,0-1 1,0 0-1,0 0 1,0 1 0,0-1-1,0 0 1,0 0 0,0 0-1,0 0 1,0 0-1,0 0 1,1-2 0,6-7 144,0-1 0,0 0 0,12-22 0,-4-2-74,-1-1 1,19-65-1,-6 15-27,-28 84-67,0 1 1,0 0-1,1-1 0,-1 1 1,1 0-1,-1 0 1,1-1-1,-1 1 0,1 0 1,0 0-1,0 0 1,0 0-1,-1 0 0,1 0 1,0 0-1,0 0 1,0 0-1,0 0 1,1 0-1,1-1 0,-2 3 2,0-1-1,0 0 0,0 0 0,-1 1 0,1-1 1,0 1-1,0-1 0,-1 1 0,1-1 1,0 1-1,0-1 0,-1 1 0,1 0 0,-1-1 1,1 1-1,-1 0 0,1 0 0,-1-1 1,1 1-1,-1 0 0,1 0 0,-1 0 0,0 0 1,22 68 99,-20-57-29,8 34-4,-7-31-43,0 1 0,1-1 0,1 1-1,0-1 1,14 28 0,-18-42-47,-1 0-1,0-1 1,0 1 0,1 0-1,-1-1 1,1 1-1,-1-1 1,0 1 0,1-1-1,-1 1 1,1-1 0,-1 1-1,1-1 1,-1 1 0,1-1-1,0 1 1,-1-1 0,1 0-1,-1 1 1,1-1-1,0 0 1,-1 0 0,1 1-1,0-1 1,0 0 0,-1 0-1,1 0 1,0 0 0,-1 0-1,1 0 1,0 0-1,-1 0 1,1 0 0,0 0-1,0-1 1,-1 1 0,1 0-1,-1 0 1,1-1 0,0 1-1,-1 0 1,1-1-1,0 1 1,-1-1 0,1 1-1,-1 0 1,1-1 0,-1 1-1,1-1 1,-1 0 0,0 1-1,1-1 1,-1 1 0,1-1-1,-1 0 1,0 1-1,0-1 1,1 0 0,-1 1-1,0-1 1,0 0 0,0 0-1,14-46-3255,-13 9-1413,-1-3-3384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17328,'0'0'5061,"57"-45"-3619,-15 15-353,4-1-385,0-2-512,-1 7-128,-8 3-256,-9 8-737,-8 7-512,-10 7-353,-15 10-12139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12332,'0'0'9961,"76"0"-8359,-25-31-481,4-6-641,2-4-384,-4 7-256,0 2-1826,-7 7-961,-11 5-1889,-3 5-7784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20 261 12620,'0'0'7153,"-5"-11"-4628,2 5-2126,1 4-299,1 0 1,0-1-1,0 1 1,0 0 0,0-1-1,0 1 1,0-1-1,0 1 1,1-1 0,-1 1-1,1-1 1,0 1 0,0-1-1,0 1 1,0-1-1,0 0 1,0 1 0,1-1-1,-1 1 1,1-1-1,0 1 1,0-1 0,0 1-1,0 0 1,0-1 0,0 1-1,1 0 1,-1 0-1,3-3 1,21-20 760,1 0-1,45-34 1,-61 52-803,0 0-1,1 1 1,-1-1-1,1 2 1,1 0-1,-1 0 1,1 1-1,-1 0 1,1 1-1,0 1 1,15-2-1,-25 4-56,-1 0-1,1 0 1,-1 1-1,1-1 1,-1 1-1,0-1 0,1 1 1,-1-1-1,1 1 1,-1 0-1,0-1 1,0 1-1,1 0 1,-1 0-1,0 0 0,0 0 1,0 0-1,0 0 1,0 0-1,0 1 1,0-1-1,-1 0 0,1 0 1,0 1-1,-1-1 1,1 1-1,-1-1 1,1 0-1,-1 1 0,1-1 1,-1 1-1,0-1 1,0 3-1,0 59 151,-1-56-124,-2 17 46,-2 0 0,-1-1 1,0 0-1,-2 0 0,-12 24 1,9-21 164,2 0 0,0 0 1,-7 38-1,16-64-238,0 1 0,-1-1 0,1 1 0,0-1 0,0 1 0,0-1 0,0 1 0,0-1 0,0 1 0,0-1 0,0 0 0,0 1 0,0-1 1,1 1-1,-1-1 0,0 1 0,0-1 0,0 0 0,1 1 0,-1-1 0,0 1 0,0-1 0,1 0 0,-1 1 0,0-1 0,0 0 0,1 1 0,-1-1 0,1 0 0,-1 1 0,0-1 0,1 0 0,-1 0 0,1 0 0,-1 1 0,0-1 0,1 0 0,21-3 1,21-18 72,-24 8-159,122-78-2833,-40 40-7785,-67 38 2733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17873,'0'0'2365,"2"-9"304,-1 4-2453,0 1 0,0 0 0,0 0 0,1 0-1,0 0 1,0 0 0,0 0 0,0 0 0,1 1 0,-1-1 0,1 1 0,0 0-1,0 0 1,0 0 0,1 0 0,-1 0 0,1 0 0,-1 1 0,1 0 0,0 0 0,0 0-1,0 0 1,0 1 0,6-2 0,12-6 117,1 2 0,34-8-1,-47 13-278,-1 0 0,1 1 0,0 0 0,0 1 0,0 0 0,0 1 0,0 0 0,15 3 0,-23-3-53,0-1 0,-1 1 0,1 0 0,0 0 0,0-1 0,-1 1 0,1 1 0,-1-1 0,1 0 0,-1 0 0,1 1-1,-1-1 1,0 0 0,0 1 0,0-1 0,1 1 0,-2 0 0,1-1 0,0 1 0,0 0 0,0 2 0,0 0 5,0 1 0,0-1-1,0 1 1,-1-1 0,0 1 0,0 0 0,0-1 0,-2 9 0,0-2 14,-1-1 1,0 1 0,-1-1 0,0 0-1,0 0 1,-11 16 0,-8 5 310,7-9 147,52-40-422,-19 7-182,1 0 1,0 2 0,0 0-1,1 1 1,1 0-1,-1 2 1,1 0-1,1 2 1,-1 0-1,0 1 1,1 1-1,0 1 1,37 2 0,-55 0 107,0-1 1,0 1 0,0 0 0,0-1-1,0 2 1,-1-1 0,1 0 0,0 0-1,0 1 1,-1-1 0,1 1 0,-1 0 0,0 0-1,1 0 1,-1 0 0,0 0 0,0 1-1,0-1 1,0 1 0,-1-1 0,1 1 0,-1-1-1,1 1 1,-1 0 0,0 0 0,0 0-1,0 0 1,-1 0 0,1 5 0,0-2 64,-1-1 1,0 0 0,0 1-1,-1-1 1,0 0 0,0 1-1,0-1 1,-1 0 0,1 0-1,-1 0 1,0 0 0,-1 0-1,1 0 1,-1-1 0,0 1-1,-5 5 1,-11 11 586,-1-1 0,-1-1 0,-1-1 0,0-1 0,-39 22 0,42-28-915,-1-2-1,-41 15 0,46-20-1283,0 0-1,0-1 1,-1-1-1,-27 1 1,28-3-6352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1572 13196,'0'0'6300,"8"1"-5425,-2 0-660,1-1-1,-1 0 0,1 0 1,0-1-1,-1 0 1,1 0-1,-1-1 0,0 1 1,1-1-1,11-6 1,68-39 1171,-36 18-855,912-513 1662,-330 164-4076,-406 238 1007,297-242 1,-495 356 1228,-19 15-416,-9 11 49,-1 0 0,1 0 0,0 0-1,0 0 1,0 0 0,0 0 0,0 0 0,0 1 0,0-1-1,0 0 1,0 0 0,0 0 0,-1 0 0,1 0-1,0 0 1,0 0 0,0 0 0,0 0 0,0 0-1,0 0 1,0 0 0,0 0 0,-1 0 0,1 0 0,0 0-1,0 0 1,0 0 0,0 0 0,0 0 0,0 0-1,0 0 1,0 0 0,0 0 0,-1-1 0,1 1 0,0 0-1,0 0 1,0 0 0,0 0 0,0 0 0,0 0-1,0 0 1,0 0 0,0 0 0,0 0 0,0 0 0,0-1-1,0 1 1,0 0 0,-1 0 0,1 0 0,0 0-1,0 0 1,0 0 0,0 0 0,0 0 0,0-1-1,0 1 1,0 0 0,0 0 0,0 0 0,0 0 0,0 0-1,1 0 1,-1 0 0,-28 10-1814,2 3 0,0 0 0,-34 23-1,26-16-398,-56 34-3394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1259 12908,'-43'27'1792,"14"-8"111,0 0 0,-34 30 0,88-49-104,26-15-1072,-1-3 0,-1-3 1,57-32-1,-33 17-412,926-484 517,-594 304-885,-365 195-31,584-335-5901,-457 239 353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9385,'0'0'16528,"59"-2"-16176,-27 7-256,1-1-96,-3-3-1313,2-1-3300,-7 0-7014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5573,'0'0'6219,"13"3"-5471,28 2-521,0-1 0,0-2 0,0-2-1,0-2 1,52-8 0,211-53 186,-210 39-328,0 4 0,162-13-1,-216 32-13,0 1-1,0 2 1,-1 2-1,77 18 1,-96-18 271,-13-3 1133,-23 0-927,5 0-650,-16 0-966,14-5-4232,4-6-1224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4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6019 310 3459,'-10'0'-325,"-15"1"88,-55-1 2457,75 0-2052,0-1 1,0 1 0,1-1 0,-1 0-1,0-1 1,0 1 0,1-1 0,-1 0-1,1 0 1,0 0 0,-1-1 0,1 1-1,-7-7 1,-1-5-208,0 1-1,-1 1 1,-1 0-1,0 1 1,0 0 0,-1 2-1,-1-1 1,1 2-1,-1 0 1,-1 1-1,0 0 1,-18-4 0,-103-17 1348,-182-14 1,162 25-758,-622-37-158,-2 46-68,750 8-326,-498 25-291,105-2 112,81-10 668,-409 68-1,655-63-451,1 4-1,2 4 1,0 5-1,2 3 1,-130 69-1,165-71-44,1 2 0,2 3 0,1 2 0,3 2 0,1 3 0,2 1 0,2 3 0,3 2 0,-46 66 0,74-92-6,0 1 0,2 0 0,1 1 1,1 0-1,1 1 0,2 0 0,-11 55 0,17-66 6,0 0 0,1 0 1,0 0-1,2 0 0,0 0 1,0 0-1,2 0 0,0 0 0,0 0 1,2-1-1,0 1 0,1-1 1,0 0-1,1-1 0,12 19 0,6-1 0,2 0 0,1-1 0,1-2 0,2-1 0,1-2 0,1-1 0,59 35 0,25 4 13,126 49 1,-78-48-1,2-7 1,3-7-1,2-8 0,198 24 1,-154-44 15,1-8 0,328-22 1,431-98 42,679-238-70,-1366 263 9,525-224 0,-765 282 144,-1-2 1,-2-1-1,0-3 1,-2-2 0,-1-2-1,41-40 1,-68 56-51,0-1 0,-1-1 0,-1-1 1,-1 0-1,0-1 0,-2 0 0,10-23 0,-15 28-51,0-1-1,-2 0 0,0-1 0,0 1 0,-2-1 0,0 1 0,-1-1 0,0 0 0,-2 0 0,-4-29 0,0 25 58,0 0 1,-2 0-1,0 1 0,-2 0 0,0 1 1,-1 0-1,-1 0 0,-1 1 1,0 1-1,-2 0 0,-25-26 1,5 10-34,-1 2 0,-1 1 0,-2 2 1,-56-32-1,31 26-27,-1 2 1,-2 4 0,-1 2 0,-1 3-1,0 3 1,-74-11 0,82 22-602,0 2-1,0 3 1,0 2 0,-1 3 0,1 3 0,0 2 0,-91 21 0,35 6-2319,7-1-2696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1355 7815,'0'0'8392,"-3"-11"-7228,2 3-1041,-1 0 1,1 0-1,0 0 0,1 0 0,0 1 0,0-1 1,1 0-1,0 0 0,0 0 0,1 0 1,4-13-1,61-128 1282,136-222-1,-41 83-1320,-112 192-241,52-143-1,-98 230 209,-2-1 0,1 1 1,-1-1-1,-1 0 0,0 1 0,0-14 0,-1 23-39,0-1 0,0 0 1,0 1-1,0-1 0,-1 1 0,1-1 0,0 0 0,-1 1 1,1-1-1,0 1 0,-1-1 0,1 1 0,-1-1 1,1 1-1,-1-1 0,1 1 0,-1-1 0,1 1 1,-1 0-1,1-1 0,-1 1 0,1 0 0,-1-1 0,0 1 1,1 0-1,-1 0 0,0 0 0,1-1 0,-1 1 1,0 0-1,1 0 0,-1 0 0,0 0 0,1 0 0,-1 0 1,0 1-1,0-1 0,0 0-68,-1 0 1,1 0-1,0 0 1,0 1-1,0-1 1,0 0-1,0 1 1,0-1-1,-1 0 1,1 1-1,0 0 0,0-1 1,0 1-1,0-1 1,1 1-1,-1 0 1,0 0-1,0 0 1,0 0-1,0-1 0,1 1 1,-1 0-1,0 2 1,-13 34-7809,4-25 1987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9833,'0'0'4362,"2"13"-3770,4 35-383,-1 0-1,-3 0 0,-2 0 1,-2 0-1,-9 56 0,-59 249 1826,64-326-1634,1-10-175,3-11-159,0 0 0,1 1 0,-1-1 0,1 1 0,0-1 0,1 1-1,0-1 1,0 1 0,0 0 0,2 8 0,-1-14-65,-1 0 0,1 0 0,0 0 0,0-1 0,-1 1 0,1 0 0,0 0 0,0-1 0,0 1 0,0-1 0,0 1 0,0-1 0,0 1 0,0-1 0,0 1 0,0-1 0,0 0 0,0 0 0,0 1 0,0-1 0,0 0 0,0 0 0,1 0 0,-1 0 0,0-1 0,0 1 0,0 0 0,0 0 0,0 0 0,0-1 0,0 1 0,1-1 0,36-17 249,26-33 528,60-61 0,-4 2-834,-27 31-1545,-32 25-2585,7-6-5466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9833,'0'0'11787,"11"46"-11178,-2-1-353,2 8-192,-4 0 0,3-5-32,1-5-448,-4-7-801,-2-7-353,-3-7-319,-2-10-1218,-5-7-1089,-9-5-3812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 7847,'0'-11'2200,"0"7"-2041,-1-1 178,1-1 1,0 1-1,0 0 0,1-1 0,-1 1 1,1-1-1,1 1 0,-1 0 0,1 0 1,0 0-1,0 0 0,0 0 0,1 0 1,-1 0-1,1 0 0,0 1 0,7-7 1,0 3-171,0 0 0,0 1 1,1 0-1,-1 1 1,2 0-1,-1 1 0,1 0 1,0 1-1,0 0 0,0 1 1,0 0-1,1 1 1,-1 0-1,1 1 0,-1 1 1,20 1-1,-28-1-164,-1 1 0,0-1 0,0 1 0,0 0 0,0 0 0,0 0 0,0 0 0,0 1 0,0-1 0,-1 1 0,1 0 0,0 0 0,-1 0 0,1 0 0,-1 0 0,0 0 0,0 0 0,0 1 0,0-1 0,0 1 0,0 0 0,-1 0 0,1-1 0,-1 1 0,0 0 0,0 0 0,0 0 0,0 1 0,0-1 0,-1 0 0,1 0 0,-1 0 0,0 0 0,0 1 0,0-1 0,-1 5 0,0 4 27,-1 0-1,0 0 1,-1 0 0,0 0 0,-1 0 0,-1-1 0,1 1-1,-9 12 1,-7 5 76,15-23-30,0 0-1,0 0 0,1 1 1,0-1-1,1 1 0,-1 0 1,1-1-1,0 2 0,-3 12 1,25-29-7550,1-6 2146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9801,'-6'8'2387,"-4"6"-1446,-30 43 3150,38-53-3978,0 0 0,-1 0 1,2 0-1,-1 0 1,0 1-1,1-1 0,0 1 1,0-1-1,0 1 1,1 0-1,-1-1 0,1 1 1,1 5-1,-1-9-105,0 0 1,1 0-1,-1 0 0,0 1 0,1-1 0,-1 0 1,1 0-1,-1 0 0,1 0 0,0 0 0,0 0 1,-1 0-1,1-1 0,0 1 0,0 0 0,0 0 1,0 0-1,0-1 0,0 1 0,0-1 0,0 1 1,0-1-1,0 1 0,0-1 0,0 1 0,0-1 1,1 0-1,-1 0 0,0 0 0,0 1 0,0-1 1,1 0-1,-1-1 0,0 1 0,0 0 1,0 0-1,0 0 0,1-1 0,-1 1 0,0 0 1,0-1-1,0 1 0,0-1 0,0 0 0,0 1 1,1-2-1,4 0 58,-1-1 1,1 0-1,-1-1 1,0 1 0,0-1-1,0 0 1,6-7-1,-7 7 59,-1 0 1,0-1-1,-1 1 0,1-1 0,-1 0 0,0 1 0,0-1 1,0 0-1,-1 0 0,0 0 0,0 0 0,0-1 0,0 1 0,-1 0 1,0 0-1,0 0 0,-1-8 0,0 11-81,1 1 0,-1 0 0,0-1 0,1 1 0,-1 0 0,0 0 0,1 0 0,-1-1 0,0 1 0,0 0 0,0 0 0,0 0 0,0 0 0,-1 1 0,1-1 0,0 0 0,0 0 0,0 1 0,-1-1 0,1 1 0,0-1 0,-1 1 0,1-1 0,0 1 0,-1 0 0,1 0 0,-1 0 0,1 0 0,-1 0 0,1 0 0,0 0 0,-1 0 0,1 0 0,-1 1 0,1-1 0,0 0 0,-2 2 0,0-2-54,1 1 1,-1-1 0,1 1-1,-1 0 1,1 0 0,-1 0-1,1 1 1,0-1-1,-1 0 1,1 1 0,0 0-1,0-1 1,0 1 0,0 0-1,1 0 1,-1 0-1,0 0 1,1 0 0,-3 5-1,3-6-78,1 0 1,-1 1-1,1-1 0,0 0 0,0 0 0,-1 0 1,1 1-1,0-1 0,0 0 0,0 1 0,0-1 1,0 0-1,0 0 0,1 1 0,-1-1 0,0 0 1,1 0-1,-1 0 0,1 1 0,-1-1 0,1 0 1,-1 0-1,1 0 0,0 0 0,-1 0 0,1 0 1,0 0-1,0 0 0,0 0 0,0-1 0,0 1 1,0 0-1,0 0 0,0-1 0,0 1 0,0-1 1,1 1-1,-1-1 0,0 1 0,0-1 0,0 0 1,1 0-1,-1 1 0,0-1 0,0 0 0,1 0 1,-1 0-1,0-1 0,2 1 0,4 0-794,1-1-1,-1 0 0,0 0 1,0-1-1,0 0 1,0 0-1,10-5 0,22-17-4530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11211,'-9'6'2284,"5"-3"-1940,-51 41 2883,51-40-2955,-1-1 0,1 2 1,1-1-1,-1 0 0,1 1 1,-1-1-1,1 1 0,1 0 1,-1 0-1,1 0 1,-4 10-1,7-14-267,-1 0 1,1-1 0,-1 1-1,1 0 1,-1-1-1,1 1 1,-1-1-1,1 1 1,0-1-1,-1 1 1,1-1-1,0 0 1,-1 1-1,1-1 1,0 0-1,-1 1 1,1-1 0,0 0-1,0 0 1,-1 0-1,1 0 1,0 1-1,0-1 1,-1 0-1,1 0 1,0-1-1,0 1 1,0 0-1,-1 0 1,1 0-1,0 0 1,0-1 0,0 1-1,32-6 122,20-14-804,-43 14 522,1 1 0,0 1-1,1 0 1,-1 0-1,1 1 1,-1 1 0,1 0-1,0 0 1,0 1 0,0 1-1,15 1 1,-26-1 152,-1 0 1,1 0-1,0 0 1,-1 1-1,1-1 1,-1 0-1,1 1 1,0-1-1,-1 0 1,1 1-1,-1-1 1,1 0-1,-1 1 1,1-1-1,-1 1 1,1-1 0,-1 1-1,0 0 1,1-1-1,-1 1 1,0-1-1,1 1 1,-1-1-1,0 1 1,0 0-1,0-1 1,1 1-1,-1 1 1,-4 23 220,-20 21 383,19-39-516,0-1-1,-1 1 1,1-1 0,-1-1-1,0 1 1,-1-1 0,1 0-1,-1 0 1,0-1 0,0 0-1,-1 0 1,1-1 0,-16 5-1,23-8-122,-1 0 0,0 0 0,1 0-1,-1 0 1,0 0 0,1 0 0,-1 0-1,0 0 1,1 0 0,-1 0 0,0 0 0,1-1-1,-1 1 1,1 0 0,-1 0 0,0-1-1,1 1 1,-1-1 0,1 1 0,-1 0 0,1-1-1,-1 1 1,1-1 0,0 1 0,-1-1-1,1 1 1,-1-1 0,1 1 0,0-1-1,-1 0 1,1 1 0,0-2 0,-4-25-3398,4 18 1861,-4-29-4762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13613,'0'8'1388,"0"11"-777,0 1 0,1 0 1,0-1-1,2 0 0,1 1 0,0-1 1,12 32-1,7-9-736,42 57 0,-33-53-752,-69-59-4440,-33-28 616,21 16 4345,-23-12 6700,72 37-6258,1 0-1,-1 0 1,1 0-1,0 0 1,-1 0-1,1 0 1,-1 0 0,1 0-1,-1-1 1,1 1-1,-1 0 1,0 0 0,1-1-1,-1 1 1,1 0-1,-1-1 1,1 1 0,-1 0-1,0-1 1,1 1-1,-1-1 1,0 1 0,0-1-1,1 1 1,-1 0-1,0-1 1,0 1 0,1-1-1,-1 1 1,0-1-1,0 1 1,0-1-1,0 0 1,0 1 0,0-1-1,0 1 1,0-1-1,0 1 1,0-1 0,0 1-1,0-1 1,0 1-1,0-1 1,-1 1 0,1-1-1,0 1 1,0-1-1,-1 1 1,1-1 0,0 1-1,-1 0 1,1-1-1,0 1 1,-1-1-1,1 1 1,0 0 0,-1-1-1,1 1 1,-1 0-1,1 0 1,-1-1 0,1 1-1,-1 0 1,1 0-1,-1 0 1,1-1 0,-1 1-1,1 0 1,-2 0-1,51-12-212,-39 10 568,31-6-527,40-11 141,-44 4-2725,-7-7-3603,-18 7 486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10378,'0'0'7821,"-3"10"-7421,2-3-359,0-1 0,0 1-1,1-1 1,0 1 0,0 0 0,1-1-1,-1 1 1,1 0 0,1-1 0,-1 1 0,1-1-1,0 0 1,1 0 0,0 0 0,0 0 0,0 0-1,0 0 1,1-1 0,0 1 0,0-1-1,1 0 1,-1 0 0,1-1 0,7 6 0,-5-7-131,-1 0 0,0 0 1,1-1-1,0 0 1,-1 0-1,1-1 1,0 0-1,0 0 1,0-1-1,0 1 1,0-1-1,9-2 0,43 5-679,-56-3 761,0 1-1,0 0 1,0 0-1,0 0 0,0 0 1,0 0-1,-1 0 0,1 1 1,0 0-1,-1-1 0,1 1 1,-1 0-1,0 0 1,1 0-1,1 4 0,-1-3 83,-1 1 1,0 0-1,-1 0 0,1 0 0,-1 0 0,1 0 0,-1 0 0,0 0 0,-1 1 0,1-1 1,-1 0-1,0 0 0,0 1 0,0-1 0,0 0 0,-1 1 0,0-1 0,0 0 1,0 0-1,0 0 0,-4 7 0,2-4 219,0 0 1,0-1-1,0 0 1,-1 0-1,0 0 0,-1 0 1,1 0-1,-1-1 1,0 0-1,-1 0 1,1 0-1,-8 4 0,11-7-284,0-1 0,0 0-1,0 0 1,0 0-1,0 0 1,0 0 0,0 0-1,-1-1 1,1 1-1,0-1 1,0 1-1,-1-1 1,1 0 0,0 0-1,0 0 1,-1 0-1,1 0 1,0-1 0,0 1-1,-1-1 1,1 1-1,0-1 1,0 0 0,0 0-1,0 0 1,0 0-1,0 0 1,0-1-1,-2-1 1,-16-25-2934,11-8-3381,8 10-891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11 102 5894,'0'0'17782,"10"5"-17099,-4-2-558,1 0-1,-1-1 1,1 0-1,0 0 1,-1 0-1,1-1 1,10 1 0,-14-2-67,1 0 1,-1-1-1,1 1 1,-1-1-1,0 0 1,1 0-1,-1 0 1,0 0 0,0-1-1,0 1 1,0-1-1,0 0 1,0 0-1,0 0 1,-1 0-1,1-1 1,-1 1 0,0-1-1,1 1 1,3-7-1,-5 8-49,0-1 0,0 0 0,0 0-1,0 0 1,0 0 0,-1 0 0,1 0 0,0 0-1,-1 0 1,0 0 0,1 0 0,-1 0 0,0 0-1,0 0 1,0 0 0,0 0 0,-1 0 0,1-1 0,0 1-1,-1 0 1,1 0 0,-1 0 0,0 0 0,0 0-1,0 1 1,0-1 0,0 0 0,0 0 0,-1 1-1,1-1 1,0 0 0,-1 1 0,1-1 0,-1 1-1,0 0 1,-2-2 0,1 1-46,1 0 1,-1 1-1,1-1 0,-1 1 0,0-1 0,0 1 1,1 0-1,-1 0 0,0 1 0,0-1 0,0 0 1,0 1-1,0 0 0,0 0 0,0 0 1,0 0-1,0 0 0,0 1 0,0-1 0,0 1 1,0 0-1,0 0 0,0 0 0,0 0 0,1 0 1,-4 2-1,2 1 23,-1 0 0,1 1 0,0-1 0,1 1 0,-1 0 0,1 0 1,0 0-1,0 1 0,1-1 0,-1 1 0,1-1 0,0 1 0,1 0 0,-2 9 0,-1 6-2,2 1 1,-1 36-1,3-54 15,0-1 0,0 1 0,1-1 0,-1 0 0,1 1 0,0-1 0,0 0 0,0 1 0,0-1 0,0 0 1,1 0-1,-1 0 0,1 0 0,0 0 0,0 0 0,0-1 0,0 1 0,1 0 0,-1-1 0,1 0 0,-1 0 1,1 0-1,0 0 0,0 0 0,0 0 0,0-1 0,0 1 0,0-1 0,1 0 0,-1 0 0,0 0 0,1 0 1,4 0-1,1 0 18,0 0 0,0-1 0,0 0 1,0-1-1,0 0 0,0 0 0,0-1 1,0 0-1,0 0 0,-1-1 1,17-8-1,-10 3 8,-1-1 0,0 0 0,-1-1 0,0 0 0,0-1 0,17-21 1,-24 25 20,0 1 1,-1-2-1,0 1 1,-1-1 0,1 1-1,-1-1 1,-1-1 0,0 1-1,0 0 1,0-1 0,-1 1-1,-1-1 1,1 0 0,-1-9-1,-12 30 167,-3 9-159,12-16-25,-2 4 27,0 0 1,1 0 0,-1 1 0,-1 12 0,4-21-46,1 1 0,0-1 1,0 0-1,-1 1 0,1-1 1,0 0-1,0 0 0,0 1 1,0-1-1,1 0 1,-1 1-1,0-1 0,0 0 1,1 0-1,-1 1 0,1-1 1,-1 0-1,1 0 0,-1 0 1,1 0-1,0 0 0,0 0 1,-1 0-1,1 0 1,0 0-1,0 0 0,0 0 1,0 0-1,0-1 0,0 1 1,0 0-1,1-1 0,-1 1 1,0-1-1,0 1 0,0-1 1,1 1-1,-1-1 1,0 0-1,1 0 0,-1 0 1,2 1-1,10-2-1,0 0 1,0-1-1,0 0 1,0 0-1,0-2 1,-1 1 0,0-2-1,0 0 1,0 0-1,17-11 1,32-12-20,-61 27 15,1 1 0,-1-1 0,1 1 0,-1 0 0,1-1 0,-1 1 0,1 0 0,0-1 0,-1 1 0,1 0 0,0 0 0,-1 0 0,1 0 0,0 0 0,-1-1 0,1 1 0,0 0 0,-1 0 0,1 1 0,0-1 0,-1 0 0,1 0 0,0 0 0,-1 0 0,1 1 0,-1-1 0,1 0 0,0 0 0,-1 1 0,1-1 0,-1 0 0,1 1 0,-1-1 0,1 1 0,-1-1 0,1 1 0,-1-1 0,1 1 0,-1-1 0,0 1 0,1-1 0,-1 2 0,-1 33 509,1-32-483,-1 0 0,1 0 0,-1 0 0,1 0 0,0 0 1,0 1-1,0-1 0,0 0 0,1 0 0,-1 0 0,1 0 0,1 3 0,0-5-10,-1 0 1,1-1-1,0 1 0,-1 0 0,1 0 0,0-1 1,0 1-1,-1-1 0,1 0 0,0 0 0,0 1 0,0-1 1,0 0-1,0 0 0,-1-1 0,4 1 0,32-6 210,-1-8-165,-30 11-145,1 0 0,-1 1 1,0 0-1,1 0 0,-1 0 0,1 1 1,-1 0-1,1 0 0,9 0 1,-15 2 65,0 1 1,0-1-1,0 0 1,-1 0 0,1 0-1,-1 1 1,1-1-1,-1 0 1,1 1 0,-1-1-1,0 1 1,1-1-1,-1 0 1,0 1-1,0-1 1,0 1 0,0-1-1,-1 3 1,0 30-7,-4-22 58,2-5-3538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4 433 5349,'0'0'13875,"0"10"-13390,-4 68 145,4-78-627,0 0-1,0 0 1,0 0-1,0 1 1,0-1-1,0 0 1,0 0-1,0 0 1,1 0-1,-1 1 1,0-1-1,0 0 1,0 0-1,0 0 0,0 1 1,0-1-1,0 0 1,0 0-1,0 0 1,0 0-1,1 0 1,-1 1-1,0-1 1,0 0-1,0 0 1,0 0-1,0 0 1,1 0-1,-1 0 1,0 0-1,0 1 1,0-1-1,0 0 1,1 0-1,-1 0 1,0 0-1,0 0 1,0 0-1,1 0 1,-1 0-1,0 0 1,0 0-1,0 0 0,1 0 1,-1 0-1,0 0 1,0 0-1,0 0 1,0-1-1,1 1 1,-1 0-1,0 0 1,0 0-1,0 0 1,0 0-1,1 0 1,-1 0-1,0-1 1,9-6 128,-4-1-157,0-1-1,-1 1 1,0-1-1,-1-1 1,0 1 0,0 0-1,-1-1 1,0 1 0,-1-1-1,0 0 1,0 0 0,-1 1-1,-1-1 1,-2-16 0,3 26 19,0 1 0,0-1 0,0 1-1,0-1 1,0 1 0,-1-1 0,1 0 0,0 1 0,0-1 0,-1 0 0,1 1 0,0-1 0,0 0 0,-1 1-1,1-1 1,0 0 0,-1 1 0,1-1 0,-1 0 0,1 0 0,0 0 0,-1 1 0,1-1 0,-1 0 0,1 0-1,0 0 1,-1 0 0,1 0 0,-1 0 0,1 0 0,-1 0 0,1 0 0,0 0 0,-1 0 0,1 0 0,-1 0-1,1 0 1,-1 0 0,1 0 0,0 0 0,-1-1 0,1 1 0,-1 0 0,1 0 0,0 0 0,-1-1-1,1 1 1,0 0 0,-1-1 0,1 1 0,0 0 0,-1-1 0,1 1 0,0 0 0,0-1 0,-1 1 0,1 0-1,0-1 1,0 1 0,0-1 0,0 1 0,0-1 0,-1 1 0,1 0 0,0-1 0,0 0 0,0 2-4,0 1 0,-1-1 0,1 0 0,0 1 1,0-1-1,0 0 0,0 1 0,0-1 0,1 0 0,-1 1 1,0-1-1,1 0 0,-1 1 0,0-1 0,1 0 0,0 0 1,-1 1-1,1-1 0,0 0 0,-1 0 0,1 0 1,0 0-1,0 0 0,0 0 0,0 0 0,0 0 0,0 0 1,0-1-1,1 1 0,-1 0 0,0-1 0,0 1 0,0-1 1,1 1-1,-1-1 0,0 1 0,1-1 0,-1 0 0,0 0 1,1 0-1,-1 0 0,2 0 0,-1 0-73,1 0 1,0-1-1,-1 1 0,0-1 0,1 0 1,-1 0-1,1 0 0,-1 0 1,0 0-1,0-1 0,1 1 0,-1 0 1,0-1-1,0 0 0,-1 0 0,1 1 1,0-1-1,0 0 0,-1 0 0,1 0 1,-1-1-1,2-2 0,2-14-211,-1 0 0,-1 0-1,0 0 1,-2-1 0,0 1 0,-1 0-1,-5-34 1,5 53 292,0-16 35,-2 0 0,0 0 0,-1 1 0,-1-1 0,0 1 0,-1 0 0,-1 0 0,-12-23 0,18 37 35,0 0-1,-1 1 1,1-1-1,0 0 1,-1 0-1,1 1 0,-1-1 1,1 0-1,-1 1 1,1-1-1,-1 0 1,1 1-1,-1-1 1,0 1-1,1-1 0,-1 1 1,0-1-1,0 1 1,1-1-1,-1 1 1,0 0-1,0-1 0,0 1 1,1 0-1,-1 0 1,0 0-1,0-1 1,0 1-1,-1 0 0,1 1-3,0 0-1,0 0 0,0 0 1,0 0-1,0 0 0,0 1 1,0-1-1,1 0 0,-1 0 1,0 0-1,1 1 0,-1-1 0,1 0 1,0 1-1,-1 2 0,-6 55 520,7-42-543,0 0 1,2-1-1,0 1 1,1-1 0,0 0-1,1 1 1,1-1-1,1-1 1,13 29-1,-15-37-36,0-1-1,0 1 1,0-1 0,1 0-1,0 0 1,0 0 0,1-1-1,0 0 1,-1 0 0,2 0-1,-1-1 1,0 0 0,1 0-1,0 0 1,0-1 0,0 0-1,0 0 1,1-1 0,-1 0-1,1-1 1,-1 1 0,1-1-1,10 0 1,-17-1 2,-1 0-1,1 0 1,-1 0-1,1 0 1,-1 0 0,1 0-1,-1 0 1,1 0 0,-1 0-1,1 0 1,0 0 0,-1 0-1,1 0 1,-1 0-1,1-1 1,-1 1 0,1 0-1,-1 0 1,1-1 0,-1 1-1,1 0 1,-1-1-1,0 1 1,1 0 0,-1-1-1,1 1 1,-1 0 0,0-1-1,1 1 1,-1-1 0,0 1-1,0-1 1,1 1-1,-1-1 1,0 0 0,-9-20 157,-28-15 331,10 14 367,0 0-1,-34-39 0,89 69-661,50 24-316,-36-24-1746,-3-11-3484,-25-5 1430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6790,'0'0'3412,"-8"0"-2179,7 0-1240,-10 0 617,0 1 1,-1 0 0,-18 4-1,28-5-448,-1 1-1,1-1 0,0 1 1,0-1-1,0 1 1,-1 0-1,1 0 0,0 0 1,0 0-1,0 0 0,0 1 1,1-1-1,-1 0 0,0 1 1,1-1-1,-1 1 0,0 0 1,1 0-1,0-1 0,-1 1 1,1 0-1,0 0 1,0 0-1,0 0 0,0 1 1,1-1-1,-1 0 0,1 0 1,-1 4-1,2-5-154,1-1 0,-1 0-1,1 0 1,-1 0 0,1 0 0,-1 0-1,1 0 1,0-1 0,-1 1 0,1 0-1,-1-1 1,1 1 0,-1-1 0,3-1-1,7-15-1244,-9 11-1758,-1-2-3815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12107,'0'0'8996,"8"-6"-7624,16-8-524,60-43 546,-78 52-1356,-1 1 1,0-1-1,0 0 0,0 0 0,0 0 0,-1-1 0,0 1 0,0-1 1,-1 0-1,1 0 0,-1-1 0,2-7 0,-4 12-26,-1 1 0,1 0 0,-1 0-1,1-1 1,-1 1 0,0 0 0,0-1 0,0 1 0,0-1-1,0 1 1,0 0 0,0-1 0,0 1 0,-1 0 0,1-1-1,-1 1 1,1 0 0,-1-1 0,0-1 0,0 3-15,1 0-1,-1-1 1,0 1 0,1 0 0,-1-1 0,0 1-1,0 0 1,1 0 0,-1 0 0,0-1 0,0 1 0,1 0-1,-1 0 1,0 0 0,0 0 0,1 0 0,-1 1-1,0-1 1,0 0 0,1 0 0,-1 0 0,0 1-1,0-1 1,0 1 0,-4 1-28,0 1 0,0 0 0,0 0 0,1 0 0,-1 1 0,1-1 0,-6 8 0,3-3 51,0 1 0,1 1 0,1-1-1,-1 1 1,2 0 0,-1 0-1,1 1 1,1-1 0,0 1 0,0 0-1,1 0 1,-1 16 0,4-26-13,-1 1-1,0 0 1,0 0 0,0 0 0,1-1 0,-1 1 0,1 0 0,-1 0-1,1-1 1,0 1 0,0-1 0,0 1 0,0-1 0,0 1 0,0-1 0,0 1-1,0-1 1,0 0 0,1 1 0,-1-1 0,3 2 0,1-1 17,-1 0 0,1 0 0,-1 0 0,1 0 0,0-1 0,0 1 0,0-1 0,5 0 0,7 0-41,1 0 0,0-1 0,29-5 0,-38 4-723,-1-1 1,1 0 0,0-1-1,-1 0 1,0 0-1,0-1 1,11-6 0,13-13-7877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9225,'0'0'5637,"2"-9"-2834,9-28-668,-4 25 187,0 16-1486,1 16-566,-7-19-169,4 17 95,1 0 1,1-1 0,1 0-1,11 20 1,-17-34-171,0 1 0,0 0 0,1-1-1,-1 1 1,1-1 0,0 0 0,0 0-1,0 0 1,0 0 0,0 0 0,1-1 0,-1 1-1,1-1 1,0 0 0,-1 0 0,1-1 0,0 1-1,0-1 1,0 0 0,0 0 0,1 0 0,-1 0-1,0-1 1,8 1 0,-10-2 33,0 0 1,0 0-1,0 0 1,0 0-1,0 0 1,0 0-1,0-1 0,-1 1 1,1-1-1,0 1 1,-1-1-1,1 1 1,-1-1-1,0 0 0,0 0 1,1 0-1,-1 0 1,0 0-1,-1 0 1,1 0-1,0 0 0,-1 0 1,1-3-1,10-53 219,-10 55-258,1-91 162,-2 93-252,0 3 45,1 0-1,-1 0 1,0 0 0,1 0-1,-1 0 1,1 0-1,0 0 1,-1 0-1,1-1 1,0 1-1,0 0 1,2 2-1,-1-3 27,1 0 0,0 0 0,-1 0 0,1 0 0,0 0 0,-1-1 0,1 1 0,0-1 0,0 1 0,0-1 0,0 0 0,0 0 0,-1 0 0,1-1 0,0 1 0,0-1 0,0 0 0,-1 1 0,1-1 0,0 0 0,-1-1 0,1 1 0,-1 0 0,1-1 0,-1 1 0,0-1 0,0 0 0,3-3 0,-1 2-32,-1-1 0,1 1 0,-1-1 0,0 0 0,-1 0 0,1 0 1,-1 0-1,0-1 0,0 1 0,0-1 0,0 1 0,-1-1 0,0 0 1,0 0-1,0 1 0,0-7 0,-1 11-145,-9 32-598,5-20 745,2-8 22,0 0 0,0 1 0,0 0 0,1-1 0,0 1 0,0 0-1,0 0 1,1 0 0,-1-1 0,1 1 0,0 0 0,1 0 0,1 8 0,-1-12-18,0 0 0,1 0 0,-1 0 0,0-1 0,1 1 0,-1-1 0,1 1 0,-1-1 1,1 1-1,-1-1 0,1 0 0,0 0 0,-1 0 0,1 0 0,-1 0 0,1 0 1,-1 0-1,1 0 0,0-1 0,-1 1 0,1 0 0,1-2 0,35-12-187,-22 6 10,-9 5 189,0 0 0,0 0 0,-1-1 0,1 0 0,-1 0 0,0 0 0,-1-1 0,1 0 0,-1 0 0,1 0 0,5-9 0,-11 9 175,-1 1 0,0-1 1,0 0-1,-1 1 0,1-1 0,-1 1 0,0 0 0,0 0 0,0-1 1,-5-4-1,-3-12-61,9 21-133,1-1 1,0 0 0,-1 0-1,1 1 1,0-1 0,0 0-1,-1 0 1,1 0 0,0 1-1,0-1 1,0 0 0,0 0-1,0 0 1,0 0 0,1 1-1,-1-1 1,0 0 0,0 0-1,0 0 1,1 1 0,-1-1-1,0 0 1,1 0 0,-1 1 0,1-1-1,-1 0 1,1 1 0,-1-1-1,1 1 1,0-1 0,-1 1-1,1-1 1,-1 1 0,1-1-1,0 1 1,0-1 0,-1 1-1,1 0 1,0-1 0,0 1-1,-1 0 1,1 0 0,0 0-1,0-1 1,0 1 0,0 0-1,1 0 1,53 1-5252,-33 1 1131,5-2-2595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12139,'0'0'10864,"-8"-3"-10303,-28-11-337,35 14-224,-1 0 1,1 0-1,0 0 1,0 0 0,-1 0-1,1 0 1,0 1-1,0-1 1,-1 0-1,1 1 1,0-1-1,0 1 1,0-1-1,0 1 1,0 0-1,-1 0 1,1-1 0,0 1-1,1 0 1,-1 0-1,0 0 1,0 0-1,-1 1 1,-15 25-26,16-24 15,0-2-9,0 1-1,0-1 0,0 1 1,1-1-1,-1 1 0,0 0 1,1-1-1,0 1 0,-1 0 0,1-1 1,0 1-1,0 0 0,0-1 1,0 3-1,0-3-7,0-1-1,1 1 1,-1 0 0,0-1-1,1 1 1,-1 0-1,0-1 1,1 1 0,-1-1-1,1 1 1,-1-1 0,1 1-1,-1-1 1,1 1 0,0-1-1,-1 1 1,1-1 0,-1 0-1,1 1 1,0-1 0,-1 0-1,2 1 1,5 0-226,0 0 0,-1-1-1,1 0 1,-1 0 0,14-2 0,-6 1-79,102-10-2295,-116 11 2645,1 0 1,-1 1-1,1-1 1,-1 0-1,1 0 0,-1 0 1,0 1-1,1-1 1,-1 0-1,1 0 0,-1 1 1,0-1-1,1 0 0,-1 1 1,0-1-1,1 1 1,-1-1-1,0 0 0,0 1 1,0-1-1,1 1 1,-1-1-1,0 1 0,0-1 1,0 1-1,0-1 1,0 1-1,0-1 0,0 1 1,1-1-1,-2 1 0,1-1 1,0 1-1,0-1 1,0 0-1,0 1 0,0-1 1,0 1-1,0-1 1,-1 1-1,1-1 0,0 1 1,0-1-1,-1 1 0,-10 23 1258,3-13-1009,-1 0-1,-1 0 0,0-1 1,0 0-1,-1-1 0,0 0 1,-1 0-1,-20 10 0,32-19-317,0 0-1,0-1 1,0 1-1,0 0 1,0 0-1,0-1 0,1 1 1,-1 0-1,0 0 1,0-1-1,0 1 1,0 0-1,0-1 0,0 1 1,0 0-1,0-1 1,0 1-1,0 0 1,-1 0-1,1-1 1,0 1-1,0 0 0,0 0 1,0-1-1,0 1 1,0 0-1,-1 0 1,1-1-1,0 1 1,0 0-1,0 0 0,0-1 1,-1 1-1,1 0 1,0 0-1,0 0 1,-1 0-1,1-1 1,0 1-1,0 0 0,-1 0 1,1 0-1,0 0 1,-1 0-1,1 0 1,0 0-1,0 0 0,-1 0 1,1 0-1,0 0 1,-1 0-1,1 0 1,0 0-1,0 0 1,-1 0-1,1 0 0,0 0 1,-1 0-1,1 0 1,0 0-1,0 1 1,-1-1-1,1 0 1,0 0-1,15-26-4788,-12 21 3267,11-19-5185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12524,'0'0'5317,"0"10"-4148,1 19-129,1 1 0,1-1 0,2 1 0,9 33 0,53 172-549,-81-562-1041,14 322 461,1 1 1,-1-1-1,1 0 0,0 1 1,0-1-1,1 0 0,-1 1 1,1 0-1,0-1 0,0 1 1,1 0-1,3-5 0,-5 7 32,0 1 0,0-1 0,1 1 0,-1-1 0,0 1 0,1 0 0,-1 0 1,1 0-1,0-1 0,-1 1 0,1 1 0,0-1 0,0 0 0,0 0 0,-1 1 0,1-1 0,0 1 0,0-1 0,0 1 0,0 0 0,0 0 0,0 0 0,0 0 0,0 0 0,0 0 0,0 1 0,0-1 0,0 0 0,0 1 1,-1 0-1,1-1 0,2 2 0,-2-1 26,-1 0 0,0 0-1,0 0 1,1 0 0,-1 1 0,0-1 0,0 0 0,0 0 0,0 1 0,0-1 0,0 1 0,0-1 0,-1 0 0,1 1 0,-1 0 0,1-1 0,-1 1 0,1-1 0,-1 1-1,0 0 1,0-1 0,0 1 0,1 0 0,-2-1 0,1 1 0,0 0 0,0-1 0,-1 1 0,1-1 0,0 1 0,-1 0 0,-1 1 0,1 2-55,-1 0 1,0 0-1,0-1 1,-1 1 0,1-1-1,-1 1 1,0-1-1,-7 7 1,-2 1 107,7-6-105,-1-1 1,1 0-1,-1 0 1,0 0-1,-1-1 1,1 0-1,-1 0 0,1 0 1,-1-1-1,-9 3 1,15-12-8588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14029,'0'0'2013,"-8"8"-107,7-7-1861,-4 4 148,0 0 0,1 0 0,0 1-1,0-1 1,0 1 0,0 0-1,1 0 1,0 0 0,0 0-1,1 1 1,0-1 0,0 1-1,0 0 1,0 8 0,2-14-166,-1 6 62,1 0-1,0 0 1,0 0-1,1 0 1,0-1-1,3 11 0,-4-16-86,1 0 0,-1 1 0,1-1-1,0 0 1,0 1 0,0-1 0,0 0 0,0 0-1,0 0 1,0 0 0,0 0 0,0 0-1,0 0 1,1 0 0,-1-1 0,0 1-1,1 0 1,-1-1 0,0 1 0,1-1-1,-1 1 1,1-1 0,-1 0 0,1 1-1,-1-1 1,1 0 0,-1 0 0,1 0-1,-1 0 1,0-1 0,1 1 0,-1 0-1,1 0 1,-1-1 0,3 0 0,0-1-70,0 1 0,-1-1 0,1 0 0,-1 0 0,1 0 0,-1-1 0,0 1 0,0-1 0,0 0 0,0 0 0,0 0 0,-1 0 0,1 0 0,-1-1 0,0 1 0,0-1 0,0 1 0,0-1 0,-1 0 0,2-4 0,1-5-292,0 0-1,-1 0 1,0 0-1,1-25 1,-3 23 83,1-36-2004,-2 49 2220,0-1 0,0 1 0,0-1 1,-1 0-1,1 1 0,-1-1 0,1 1 1,-1-1-1,0 1 0,0 0 0,0-1 0,-1 1 1,1 0-1,-3-4 0,0 18 84,5-4-2481,5-6-3696,2-4 778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2947,'0'0'2557,"0"-8"593,1 3-2144,0-23 649,-11 9 3344,9 21-4796,0 1 0,0-1 0,0 1 0,0-1-1,0 1 1,1-1 0,-1 1 0,1-1 0,-1 1 0,1 0 0,0-1-1,1 4 1,-2 18 162,1 0 0,1 0 0,2-1 0,6 32 0,-7-48-357,-1 0 1,1 0-1,1 0 1,-1 0-1,1 0 1,0-1-1,1 1 1,0-1-1,0 0 1,0 0-1,1 0 1,-1-1-1,1 0 1,1 1-1,-1-2 1,1 1-1,0-1 1,10 6-1,-16-9 22,1-1 1,0 1-1,0-1 0,0 1 0,0-1 0,-1 1 1,1-1-1,0 0 0,0 0 0,0 1 1,0-1-1,0 0 0,0 0 0,0 0 0,0 0 1,0 0-1,0 0 0,0 0 0,0 0 1,0 0-1,0-1 0,0 1 0,-1 0 0,1-1 1,0 1-1,0 0 0,0-1 0,0 1 1,0-1-1,-1 0 0,1 1 0,1-2 0,-1 0 63,0-1-1,0 1 1,0 0-1,-1-1 1,1 1-1,-1-1 1,1 1-1,-1-1 1,0 1-1,0-1 0,0 1 1,-1-4-1,0-7 128,-2 0 0,1 1 0,-2-1 0,-6-16 0,-24-39-145,41 75-141,1-1 0,0-1-1,0 0 1,17 9 0,-15-10-9,0-1 1,0-1-1,0 1 1,0-1-1,0-1 1,0 0-1,1 0 1,-1-1-1,0-1 0,1 0 1,-1 0-1,11-3 1,-17 4 64,1-1 1,-1 0 0,0 0-1,0-1 1,0 1 0,0-1-1,0 0 1,0 0-1,0 0 1,0 0 0,-1-1-1,1 1 1,-1-1 0,0 0-1,0 0 1,0 0-1,0-1 1,0 1 0,-1-1-1,0 1 1,1-1 0,-1 0-1,-1 0 1,1 0-1,-1 0 1,1 0 0,-1 0-1,0-1 1,0 1 0,0-7-1,-1 10 25,0-1 0,0 1 0,0-1 0,0 0 0,-1 1 0,1-1 0,0 1 0,-1-1 0,1 1 0,-1-1 0,1 1 0,-1-1 0,0 1 0,0-1 0,1 1 0,-1 0 0,0 0 0,0-1 0,0 1 0,-1 0 0,1 0 0,0 0 0,0 0 0,-1 0 0,1 0 0,0 0 0,-1 1 0,1-1 0,-1 0 0,1 1 0,-1-1 0,1 1 0,-1 0 0,1-1 0,-1 1 0,1 0 0,-1 0 0,0 0 0,1 0 0,-1 0 0,-2 1 0,-1 0 17,1-1 0,0 1-1,-1 0 1,1 1 0,0-1-1,0 1 1,0 0 0,0 0-1,0 0 1,1 0 0,-1 1-1,1-1 1,-1 1 0,-5 6-1,6-4 41,-1 0 1,1 0-1,0 1 0,0 0 0,1-1 1,-1 1-1,1 0 0,0 0 0,1 0 1,0 0-1,0 0 0,-1 9 0,2-13-66,0 1-1,0-1 1,1 0-1,-1 0 1,0 1-1,1-1 1,0 0-1,-1 0 1,1 1-1,0-1 1,0 0-1,0 0 1,0 0-1,0 0 1,1 0-1,-1 0 1,1-1-1,-1 1 1,1 0-1,0-1 1,-1 1-1,1-1 1,0 0-1,0 1 1,0-1-1,0 0 1,0 0-1,1 0 1,-1-1-1,0 1 1,0 0-1,0-1 1,1 1-1,-1-1 1,3 0-1,0 1-157,1-1-1,-1 0 0,0 0 1,0 0-1,1 0 0,-1-1 0,0 0 1,0 0-1,0 0 0,0-1 1,0 0-1,0 0 0,0 0 1,-1 0-1,1-1 0,-1 0 0,5-3 1,-5 2-528,0 0 1,-1 0-1,1 0 1,-1 0-1,0-1 1,0 1-1,0-1 1,-1 0-1,0 0 1,4-9-1,3-17-3969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7239,'0'0'5835,"2"9"-4778,12 42-376,2-1 1,2-1 0,43 81-1,-34-74-455,-6-33 792,-15-20-76,-11-16-585,-10-6-595,0 2 0,-1-1 0,-1 2 0,-1 0 0,-28-20 0,10 8 267,29 21 26,5 5 28,0 0-1,0 0 0,-1 0 1,1 0-1,0 0 0,-1 1 1,0-1-1,1 1 0,-1-1 1,-3 0-1,5 2 276,25 3 256,58 6 149,-28-9-3592,-44-2-481,-8-5-1223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11403,'0'0'3715,"57"1"-1537,-23-1-1825,8-3-321,-3-3-2755,0-2-5573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13933,'0'0'6534,"44"30"-16879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38 14638,'0'0'3230,"-7"-7"-823,6 6-2334,-4-3 155,0 1-1,0-1 0,0 1 1,0-1-1,-1 2 1,-6-4-1,10 5-195,-1 0 0,1 1-1,-1-1 1,1 1 0,-1 0 0,1-1 0,-1 1 0,1 0 0,-1 1-1,1-1 1,-1 0 0,1 1 0,-1-1 0,1 1 0,0 0-1,-1 0 1,1 0 0,0 0 0,-1 0 0,1 0 0,0 1-1,0-1 1,-2 3 0,-3 1 16,1 1-1,0-1 0,1 1 1,-1 1-1,1-1 1,0 1-1,1 0 0,0 0 1,0 0-1,0 0 1,1 1-1,0 0 1,0-1-1,1 1 0,0 0 1,-1 14-1,3-21-50,0 0-1,1 0 0,-1 0 0,0 0 1,1 0-1,-1 0 0,1 0 1,-1 0-1,1 0 0,0 0 1,-1 0-1,1 0 0,0 0 0,0-1 1,-1 1-1,1 0 0,0 0 1,0-1-1,0 1 0,0-1 1,0 1-1,0-1 0,0 1 0,0-1 1,0 1-1,0-1 0,0 0 1,0 0-1,1 0 0,-1 1 1,0-1-1,1 0 0,48 0-225,-36 0 57,159-7-3255,-172 7 3421,0 0 0,0-1 0,0 2 0,0-1 0,0 0 0,0 0-1,0 0 1,0 0 0,0 1 0,0-1 0,0 0 0,0 1 0,0-1 0,0 1 0,-1-1 0,1 1 0,0-1 0,0 1 0,-1-1 0,1 1 0,0 0 0,-1 0 0,1-1 0,0 1 0,-1 0 0,1 0 0,-1 0-1,1 0 1,-1 0 0,0-1 0,1 1 0,-1 0 0,0 0 0,0 0 0,0 0 0,1 0 0,-1 0 0,0 0 0,0 0 0,0 0 0,-1 0 0,1 1 0,0 1 105,-1 0 0,0 0 1,0 0-1,0 0 0,0 0 0,0 0 1,0 0-1,-1 0 0,0-1 0,1 1 1,-1 0-1,-3 2 0,-4 4 260,0-1-1,0 0 1,-1 0 0,-1-1-1,1 0 1,-1-1 0,0 0-1,0-1 1,-1 0 0,-17 5-1,29-10-380,-1 0 0,1 0 0,0 0-1,0 0 1,0 0 0,-1 0 0,1 0-1,0 0 1,0 0 0,0 0 0,-1 0 0,1 0-1,0 0 1,0 0 0,-1 0 0,1 0-1,0 0 1,0 0 0,0 0 0,-1 0-1,1 0 1,0 0 0,0 0 0,0-1 0,0 1-1,-1 0 1,1 0 0,0 0 0,0 0-1,0 0 1,0-1 0,0 1 0,-1 0 0,1 0-1,0 0 1,0-1 0,0 1 0,0 0-1,0 0 1,0 0 0,0-1 0,0 1 0,0 0-1,0 0 1,0 0 0,0-1 0,5-14-1397,15-15-2663,-18 27 3292,15-19-4975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30 161 9865,'0'0'8809,"9"48"-6888,-5-33-319,5 2-737,1-2-513,3-3-224,-3-3-64,1-4-32,0-5-800,-8 0-578,2-5-1312,-5-12-3524</inkml:trace>
  <inkml:trace contextRef="#ctx0" brushRef="#br0" timeOffset="1">0 0 13164,'0'0'7431,"48"21"-8776,-20-8-2787,-1-3-3171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85 260 3299,'0'0'14430,"-9"10"-13331,2-3-803,-34 43 1713,38-46-1912,0 0-1,1 1 1,-1 0 0,1 0-1,0-1 1,0 1-1,1 0 1,0 1 0,0-1-1,0 0 1,0 0 0,0 9-1,2-13-88,-1 0-1,0 0 1,1 0-1,-1 0 1,1 1-1,0-1 1,-1 0-1,1 0 1,0 0-1,0 0 0,-1-1 1,1 1-1,0 0 1,0 0-1,0 0 1,0-1-1,0 1 1,0 0-1,0-1 1,0 1-1,1-1 1,-1 1-1,0-1 1,0 0-1,0 1 1,0-1-1,1 0 1,-1 0-1,0 0 1,0 0-1,1 0 1,-1 0-1,0 0 1,0 0-1,0-1 0,1 1 1,0-1-1,4 0 40,-1 0 0,1 0-1,-1 0 1,1-1-1,-1 0 1,0 0-1,6-3 1,-1-3-21,-1 1 0,0-1 0,0 0 0,-1-1 0,0 0 0,0-1 0,-1 0 0,0 0-1,-1 0 1,0-1 0,-1 1 0,0-1 0,3-14 0,-3 9 12,0-1 0,-2 0 0,0 0 0,0-1 0,-2 1 0,0 0 0,-2-1 0,-2-26-1,3 40-15,-1 1-1,1 0 0,0 0 0,-1 0 1,0 0-1,0-1 0,0 1 0,0 0 1,0 0-1,0 0 0,-1 1 0,0-1 1,1 0-1,-1 0 0,0 1 0,0-1 1,-1 1-1,1 0 0,0 0 0,-1 0 1,1 0-1,-1 0 0,0 0 0,0 1 0,0-1 1,0 1-1,0 0 0,0 0 0,0 0 1,0 0-1,0 0 0,0 1 0,0-1 1,-1 1-1,1 0 0,-6 0 0,2 1-5,0 1 0,0-1-1,1 1 1,-1 1-1,0-1 1,1 1 0,-1 0-1,1 1 1,0 0-1,0 0 1,0 0 0,1 0-1,-1 1 1,1 0 0,-8 10-1,10-13 5,1 1 1,0 0-1,0 0 0,0 0 0,0 0 0,0 0 1,1 0-1,-1 1 0,1-1 0,0 1 0,0-1 1,0 1-1,1-1 0,-1 1 0,1-1 0,0 1 1,0-1-1,0 8 0,2-8-15,-1 0 0,1 0 0,-1 0 0,1 0 1,0 0-1,0 0 0,0 0 0,1-1 0,-1 1 0,1-1 0,-1 0 0,1 0 0,0 1 0,0-2 0,0 1 1,0 0-1,0-1 0,0 1 0,5 1 0,45 15 36,-35-12-318,-1 0-1,0 1 0,25 13 0,-38-17 246,1 0-1,-1 0 0,1 1 0,-1-1 0,0 1 0,0 0 0,-1 0 1,1 1-1,-1-1 0,0 1 0,0-1 0,-1 1 0,1 0 0,-1 0 0,0 0 1,2 7-1,1 19-352,2 5-5065,0-20-2782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13613,'0'0'7415,"7"-7"-6577,146-166 944,35-44-1562,-147 160-57,38-73 0,-84 179 125,-4-12-148,2 0 0,1 1 1,2-1-1,1 1 0,2 0 1,6 50-1,-3-80-107,0 1 0,1-2 0,0 1 0,0 0 0,1 0-1,7 11 1,-6-11-153,0 0-1,-1 0 0,0 0 0,4 13 0,-8-20-48,0-1 0,1 1 0,-1-1-1,0 1 1,0 0 0,1-1-1,-1 1 1,0-1 0,0 1 0,0-1-1,0 1 1,0 0 0,0-1 0,0 1-1,0-1 1,0 1 0,0 0-1,0-1 1,0 1 0,0-1 0,0 1-1,0 0 1,-1-1 0,1 1 0,0-1-1,0 1 1,-1-1 0,1 1-1,0-1 1,-1 1 0,1-1 0,-1 1-1,1-1 1,-1 0 0,1 1-1,-1-1 1,1 1 0,-1-1 0,1 0-1,-1 0 1,1 1 0,-1-1 0,1 0-1,-1 0 1,0 0 0,1 0-1,-1 1 1,1-1 0,-1 0 0,0 0-1,1 0 1,-1 0 0,1 0 0,-2-1-1,-16 1-5168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15663,'0'0'7495,"77"-15"-5541,-35-2-929,8-3-737,1 2-256,-2 1 0,-10 5-673,-5 5-1280,-11 7-1378,-9 0-1634,-7 0-4228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9417,'0'0'11766,"2"-8"-10042,2-4-1451,1 0 0,1 0 0,0 1-1,0-1 1,1 1 0,1 1 0,0-1 0,15-14 0,-12 12-256,12-13 63,-1 0-1,22-35 1,-50 115 48,3-40-64,1 0 0,0 0 0,1 1 0,1-1 0,0 0 0,1 1 0,2 15 0,-2-26-172,0 0-1,1 1 1,-1-1 0,1 0-1,0 0 1,0 0-1,0 0 1,0-1 0,1 1-1,-1 0 1,6 4 0,-6-5-269,1-1 0,0 0 1,0 0-1,0-1 0,0 1 1,0-1-1,0 1 1,1-1-1,-1 0 0,0 0 1,1 0-1,-1-1 1,1 1-1,-1-1 0,1 0 1,5 0-1,14-1-6680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16432,'0'0'7110,"30"47"-7014,-17-38-224,3-2-1505,-7-4-2083,-4-2-5220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14318,'0'0'8840,"51"-47"-9929,-28 30-2851,-3 1-4099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71 8648,'0'0'6929,"-1"-9"-3832,-7-29-748,7 36-2233,0 1 1,0-1-1,0 1 1,0-1 0,0 1-1,0 0 1,0-1-1,-1 1 1,1 0 0,0 0-1,-1 0 1,1 0-1,-1 0 1,1 0 0,-1 0-1,1 1 1,-1-1-1,1 1 1,-1-1 0,0 1-1,1-1 1,-1 1-1,0 0 1,0 0 0,1 0-1,-1 0 1,-2 0-1,-42 7 308,38-3-424,-1 0 1,1 1-1,0 0 0,0 0 0,0 0 0,1 1 0,0 0 0,-7 8 0,11-11-5,1-1-1,-1 1 0,1-1 0,-1 1 0,1 0 1,0 0-1,0 0 0,1 0 0,-1 0 0,0 0 1,1 0-1,0 1 0,0-1 0,0 0 0,0 1 0,1-1 1,-1 1-1,1-1 0,0 1 0,0-1 0,0 1 1,0 0-1,1-1 0,0 5 0,0-6 0,1-1 0,-1 1 0,0-1 0,1 0 0,-1 0 1,1 1-1,-1-1 0,1 0 0,0-1 0,-1 1 0,1 0 0,0 0 0,0-1 0,0 1 0,-1-1 0,1 1 0,0-1 0,0 0 0,0 0 0,3 0 0,48 0-482,-36-1 167,-3 0 186,-1 1 1,1 1-1,0 1 0,-1-1 1,1 2-1,-1 0 0,20 7 1,-28-7 124,1 0 1,-1 0-1,0 0 1,0 1 0,0 0-1,0 0 1,-1 0-1,0 1 1,0-1 0,0 1-1,0 0 1,-1 0 0,0 0-1,0 1 1,0-1-1,0 1 1,-1 0 0,0-1-1,1 9 1,0-2 83,0 0 0,-1 0-1,-1 0 1,0 0 0,-1 0 0,0 0 0,-1 0 0,-1 0 0,1 0 0,-2 0 0,0 0-1,0 0 1,-1-1 0,-10 20 0,8-18 163,-2 0-1,0-1 0,0 1 1,-1-2-1,0 1 1,-1-2-1,-1 1 0,0-1 1,0-1-1,-1 0 1,-23 14-1,34-22-217,-1 0 0,0 1 1,0-1-1,0 0 0,0 0 0,0-1 1,0 1-1,0 0 0,0-1 0,-1 1 1,1-1-1,0 0 0,0 1 1,0-1-1,-1 0 0,1 0 0,0-1 1,0 1-1,0 0 0,-1-1 0,1 0 1,0 1-1,0-1 0,-2-1 0,2 0-8,0 0-1,-1 0 0,1 0 1,1-1-1,-1 1 1,0-1-1,1 1 0,-1-1 1,1 0-1,0 0 0,0 1 1,0-1-1,0 0 0,0 0 1,0-4-1,-1-9-15,1 0 1,0 0-1,1-1 0,1 1 1,4-24-1,-2 27 7,0 0 1,1 1-1,1 0 0,0 0 0,0 0 0,1 0 1,1 1-1,8-12 0,11-11-2209,35-34 0,-38 42-1273,-6 9-2317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13837,'0'0'8504,"-5"10"-7650,0-2-728,1 1 0,1-1 0,0 1 0,0 0 0,0 0 0,1 0 0,1 0 0,-1 0 0,1 10 0,1-15-108,-1-1-1,1 1 1,0-1-1,1 1 1,-1 0-1,1-1 1,-1 1-1,1-1 1,0 1-1,0-1 1,1 0-1,-1 1 1,1-1-1,3 6 1,-2-7-64,0 0 1,0 0-1,0 0 0,1 0 1,-1-1-1,0 1 0,1-1 1,-1 0-1,1 0 1,-1 0-1,1 0 0,-1-1 1,1 1-1,5-1 0,4 1-1417,1 1-1432,-5-2-2617,-5 0 1150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78 16944,'0'0'5333,"-2"9"-3443,2-4-1767,-1-4-77,1 0 1,-1 1-1,1-1 0,-1 0 1,1 1-1,0-1 0,-1 0 1,1 1-1,0-1 0,0 1 1,0-1-1,0 0 0,0 1 1,1-1-1,-1 1 0,0-1 1,1 0-1,-1 1 0,1-1 1,-1 0-1,1 0 0,0 1 1,-1-1-1,1 0 0,0 0 1,0 0-1,0 0 0,0 0 1,0 0-1,0 0 0,0 0 1,0 0-1,0-1 0,0 1 1,1 0-1,-1-1 0,0 1 1,0-1-1,1 1 0,-1-1 1,0 1-1,1-1 0,-1 0 1,1 0-1,-1 0 0,0 0 1,1 0-1,-1 0 0,3 0 1,0 0 7,0 0 0,-1 0 0,1-1 0,0 1 1,0-1-1,-1 0 0,1 1 0,-1-2 0,1 1 1,-1 0-1,1-1 0,-1 1 0,0-1 0,1 0 1,-1 0-1,0-1 0,0 1 0,-1-1 0,1 1 1,4-6-1,-4 3-2,0 0 1,-1-1-1,1 1 1,-1-1-1,0 1 1,-1-1-1,1 0 1,-1 0-1,0 0 1,-1 0-1,1 0 0,-1-7 1,0 12-57,0 0 0,0 0 0,0 1 0,0-1 0,0 0-1,-1 0 1,1 0 0,0 0 0,0 0 0,-1 1 0,1-1 0,0 0 0,-1 0 0,1 0 0,-1 1 0,1-1 0,-1 0 0,1 1-1,-1-1 1,0 0 0,1 1 0,-1-1 0,0 1 0,1-1 0,-1 1 0,0-1 0,0 1 0,1 0 0,-1-1 0,0 1 0,0 0-1,0-1 1,0 1 0,1 0 0,-1 0 0,0 0 0,0 0 0,0 0 0,0 0 0,0 0 0,0 0 0,1 0 0,-1 1 0,0-1-1,-1 1 1,-1-1-12,0 1 0,0 0 0,0 0 1,0 0-1,0 1 0,1-1 0,-1 0 0,1 1 0,-1 0 0,1 0 0,-1 0 0,-3 4 0,0 2 6,1 0 0,0 0 0,0 1 0,0-1 0,1 1 0,1 0 0,-1 1 1,2-1-1,-1 1 0,1-1 0,0 1 0,1 0 0,0 19 0,1-27 3,1-1 0,-1 1 1,0-1-1,1 1 0,-1 0 0,1-1 0,-1 1 1,1-1-1,0 1 0,-1-1 0,1 0 0,0 1 1,0-1-1,0 0 0,0 1 0,0-1 0,1 0 1,-1 0-1,0 0 0,0 0 0,1 0 0,-1 0 1,2 0-1,2 1-28,-1 0 1,0-1 0,1 0 0,-1 0-1,1 0 1,-1-1 0,1 1 0,6-1-1,2-1-456,0 0-1,0 0 0,0-2 1,0 1-1,15-7 0,8-7-1494,-29 12 2056,0 0 1,1 0 0,0 1-1,-1 0 1,1 1 0,0 0-1,0 0 1,10-1 0,-17 4 21,-1-1 1,1 1-1,0-1 1,-1 1 0,1-1-1,0 1 1,-1-1-1,1 1 1,-1 0 0,1-1-1,-1 1 1,1 0 0,-1-1-1,1 1 1,-1 0-1,0 0 1,0 0 0,1-1-1,-1 1 1,0 0-1,0 0 1,0 0 0,0-1-1,0 1 1,0 0 0,0 0-1,0 0 1,0 0-1,0 34 1423,-1-27-1189,1-7-311,0 1-1,0-1 1,0 0-1,1 0 1,-1 1-1,0-1 1,0 0-1,1 0 1,-1 1-1,1-1 1,-1 0-1,1 0 1,0 0-1,-1 0 1,1 0-1,0 0 0,-1 0 1,1 0-1,0 0 1,0 0-1,0 0 1,0 0-1,0-1 1,0 1-1,3 1 1,-1-1 12,0 0 1,1 0 0,-1 0 0,1-1 0,0 1-1,-1-1 1,1 0 0,-1 0 0,6 0-1,5-2 11,1-1 1,-1 0-1,27-10 0,9-9-288,-36 15 72,0 0-1,0 1 0,0 1 1,23-5-1,-36 10 179,0 0 1,-1 0-1,1 1 0,-1-1 0,1 0 0,-1 1 1,1-1-1,-1 1 0,1-1 0,-1 1 1,1-1-1,-1 1 0,0-1 0,1 1 0,-1-1 1,0 1-1,0 0 0,1-1 0,-1 1 0,0-1 1,0 1-1,0 0 0,0-1 0,1 1 0,-1 0 1,0-1-1,0 1 0,0 0 0,0-1 1,-1 1-1,1 0 0,0-1 0,0 1 0,0-1 1,0 1-1,-1 0 0,1-1 0,0 1 0,-1 0 1,-7 32 185,7-31-210,0 18-1259,1-14-3851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11723,'0'0'10010,"5"10"-9631,6 16 122,-2 1 0,10 54 1,-1-5 358,-14-65-799,-1 0-1,1 1 0,1-2 0,0 1 0,1 0 0,0-1 0,11 14 0,-12-20-60,-5-7-274,-6-10-87,-128-117-947,142 136 1464,0 0 0,0-1-1,1 0 1,0 0 0,0-1 0,1 0 0,-1-1 0,20 5 0,-24-7-147,0 0 0,0 0 0,0 0 0,0-1 0,0 0 0,1 0 0,-1 0 0,0 0 0,0-1 0,0 0 0,0 0 0,0-1 0,0 1 0,-1-1 0,1 0 0,0 0 0,-1-1 0,1 1 0,-1-1 0,0 0 0,5-4 0,-3 0-81,43-49-418,-46 52 506,-1 0 1,1-1-1,0 1 0,-1-1 0,0 0 0,0 0 0,-1 0 0,1 0 1,-1 0-1,0 0 0,1-9 0,-2 13-9,0 1 1,-1-1 0,1 1-1,0-1 1,0 0-1,0 1 1,0-1-1,-1 1 1,1-1-1,0 1 1,0-1 0,-1 1-1,1-1 1,0 1-1,-1-1 1,1 1-1,-1 0 1,1-1 0,0 1-1,-1-1 1,1 1-1,-1 0 1,1-1-1,-1 1 1,1 0-1,-1 0 1,0 0 0,1-1-1,-1 1 1,1 0-1,-1 0 1,1 0-1,-1 0 1,0 0-1,1 0 1,-1 0 0,1 0-1,-1 0 1,1 0-1,-1 0 1,0 0-1,1 1 1,-1-1-1,1 0 1,-1 0 0,1 1-1,-1-1 1,1 0-1,-1 0 1,1 1-1,-1-1 1,1 1-1,0-1 1,-1 0 0,1 1-1,-1-1 1,1 1-1,0-1 1,-1 1-1,1-1 1,0 1-1,0-1 1,0 1 0,-1 1-1,-2 7 100,1 0 0,-1 0 0,2 0 1,-1 0-1,1 0 0,1 1 0,-1-1 0,2 0 0,-1 1 0,4 14 0,-4-22-125,1 1-1,-1 0 1,0-1-1,1 1 0,0-1 1,0 1-1,0-1 1,0 1-1,0-1 1,0 0-1,1 1 0,-1-1 1,1 0-1,0 0 1,-1 0-1,1 0 0,0 0 1,0-1-1,0 1 1,1 0-1,-1-1 1,0 0-1,0 1 0,1-1 1,-1 0-1,1 0 1,-1 0-1,1-1 0,-1 1 1,1-1-1,0 1 1,-1-1-1,1 0 1,0 0-1,-1 0 0,1 0 1,0 0-1,-1-1 1,1 1-1,4-3 0,-5 3-285,-1-1 0,0 1-1,0-1 1,0 1-1,0-1 1,-1 0-1,1 1 1,0-1-1,0 0 1,0 0-1,0 0 1,-1 0 0,1 0-1,0 0 1,-1 0-1,1 0 1,-1 0-1,1 0 1,-1-1-1,1 0-273,9-16-6987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11403,'0'0'8210,"1"8"-6950,4 25 686,2 0-1,19 56 1,37 66-507,-60-150-1429,-1 0-1,1-1 1,0 1 0,0 0-1,0-1 1,1 0-1,-1 0 1,1 0 0,0 0-1,0 0 1,1-1-1,4 3 1,-7-4-173,0-1 0,1 0 0,-1-1-1,0 1 1,1 0 0,-1-1 0,1 1 0,-1-1 0,0 0-1,1 0 1,-1 0 0,1 0 0,-1 0 0,1 0 0,-1-1-1,1 1 1,-1-1 0,0 0 0,1 1 0,-1-1 0,0 0-1,0 0 1,1-1 0,-1 1 0,0 0 0,0-1 0,-1 0-1,5-3 1,-1 1-1537,-1-1 0,1 0-1,-1-1 1,0 1 0,7-12 0,0-8-6068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73 109 11659,'0'0'7020,"0"-8"-4666,0-24-731,0 31-1581,0 1 1,0-1-1,0 1 1,0 0-1,0-1 0,0 1 1,0-1-1,0 1 1,0 0-1,0-1 0,0 1 1,0-1-1,0 1 1,0 0-1,0-1 0,-1 1 1,1-1-1,0 1 1,0 0-1,0-1 0,-1 1 1,1 0-1,0-1 1,0 1-1,-1 0 0,1 0 1,0-1-1,-1 1 1,1 0-1,0 0 0,-1-1 1,1 1-1,0 0 1,-1 0-1,1 0 0,-1 0 1,1-1-1,0 1 1,-1 0-1,1 0 0,-1 0 1,1 0-1,0 0 1,-1 0-1,1 0 0,-1 0 1,1 0-1,0 0 1,-1 0-1,1 1 0,-1-1 1,1 0-1,0 0 1,-1 0-1,1 0 0,0 1 1,-1-1-1,1 0 1,-1 1-1,-14 12-23,9-5 105,1-1 1,1 1 0,-1 1 0,1-1-1,1 0 1,0 1 0,0 0 0,0 0 0,-1 12-1,4-19-102,-1 0-1,1 0 1,0 0-1,-1 1 0,1-1 1,0 0-1,0 0 0,1 0 1,-1 1-1,0-1 1,1 0-1,-1 0 0,1 0 1,0 0-1,0 0 1,0 0-1,0 0 0,0 0 1,0 0-1,0 0 0,1-1 1,-1 1-1,0 0 1,1-1-1,0 1 0,-1-1 1,1 0-1,0 1 1,0-1-1,0 0 0,0 0 1,0 0-1,0 0 0,0 0 1,0-1-1,0 1 1,0-1-1,0 1 0,0-1 1,1 0-1,-1 0 1,3 0-1,-2 0-22,1 0 1,-1 0-1,0 0 0,0-1 1,0 1-1,0-1 0,1 0 1,-1 0-1,0 0 1,0 0-1,-1 0 0,1-1 1,0 1-1,0-1 0,-1 0 1,1 0-1,-1 0 1,1 0-1,-1 0 0,0 0 1,0-1-1,0 1 0,0-1 1,0 0-1,-1 1 0,1-1 1,-1 0-1,0 0 1,1 0-1,0-5 0,1-7-37,0 0-1,-1-1 0,0 1 0,-2-31 1,0 37 64,-2-1-75,-4 16-39,-3 20 113,8-21 18,0 1 0,1-1 1,0 1-1,0-1 0,0 1 0,1 0 1,0-1-1,0 1 0,3 9 0,-4-14-34,1 1 0,0-1-1,0 1 1,0-1 0,0 1-1,0-1 1,1 1 0,-1-1-1,0 0 1,1 0 0,-1 0 0,0 0-1,1 0 1,-1 0 0,1 0-1,0 0 1,-1-1 0,1 1-1,0 0 1,-1-1 0,1 1 0,0-1-1,0 0 1,-1 0 0,1 0-1,0 0 1,0 0 0,0 0-1,-1 0 1,1 0 0,0-1 0,0 1-1,-1-1 1,3 0 0,-1-1-6,0 1 0,-1 0 0,1 0 0,-1-1 0,0 0 1,0 1-1,1-1 0,-1 0 0,0 0 0,0 0 0,-1 0 1,1-1-1,0 1 0,-1 0 0,1-1 0,-1 1 0,0-1 1,2-5-1,-1 2 3,0-1-1,0 0 1,0-1 0,-1 1 0,0 0 0,0-8 0,-2 33-131,-1-10 133,1 0-1,1 1 0,0-1 1,0 1-1,2 11 0,-2-19-1,0 0 1,0 0-1,1 0 0,-1 0 0,0 0 0,1 0 0,-1 0 0,1 0 0,-1 0 0,1 0 0,0 0 0,-1 0 1,1 0-1,0-1 0,0 1 0,0 0 0,-1 0 0,1-1 0,0 1 0,1 0 0,0-1 2,0 1 0,-1-1 0,1 0 1,0 0-1,-1 0 0,1 0 0,0 0 0,0 0 0,-1-1 0,1 1 0,0 0 0,-1-1 0,1 1 0,0-1 0,-1 0 0,1 0 0,1 0 0,1-2-10,-1 0-1,1 0 1,-1 0-1,0 0 1,0 0-1,0-1 1,0 1-1,0-1 1,-1 0-1,0 1 1,0-1-1,0 0 1,0-1-1,0 1 1,-1 0-1,0-1 0,1-5 1,0 0-2,0 0 0,-1 0-1,0 0 1,0 0 0,-1-1 0,-3-17 0,3 28 2,0 0 1,0 1-1,0-1 1,0 0-1,0 0 1,0 0 0,0 1-1,0-1 1,0 0-1,0 0 1,0 0 0,0 0-1,0 1 1,0-1-1,0 0 1,-1 0 0,1 0-1,0 0 1,0 1-1,0-1 1,0 0 0,0 0-1,0 0 1,-1 0-1,1 0 1,0 0 0,0 1-1,0-1 1,0 0-1,0 0 1,-1 0 0,1 0-1,0 0 1,0 0-1,0 0 1,-1 0-1,1 0 1,0 0 0,0 0-1,0 0 1,0 0-1,-1 0 1,1 0 0,0 0-1,0 0 1,0 0-1,-1 0 1,1 0 0,0 0-1,0 0 1,0 0-1,0 0 1,-1-1 0,1 1-1,0 0 1,0 0-1,0 0 1,0 0 0,0 0-1,-1 0 1,1-1-1,0 1 1,0 0 0,0 0-1,0 0 1,0 0-1,0-1 1,0 1-1,-7 13-2,5-4 36,1-1 0,0 0 0,1 1-1,0-1 1,0 0 0,2 11 0,-2-17-27,0 0-1,1-1 1,-1 1 0,1 0 0,0 0-1,-1 0 1,1-1 0,0 1-1,0-1 1,0 1 0,0-1 0,0 1-1,0-1 1,1 1 0,-1-1 0,0 0-1,1 0 1,-1 1 0,1-1 0,0 0-1,-1-1 1,1 1 0,0 0 0,-1 0-1,1-1 1,0 1 0,0-1-1,-1 1 1,1-1 0,0 0 0,0 0-1,3 0 1,0 0-151,-1 0 0,1 0 0,-1-1 0,1 0-1,-1 0 1,1 0 0,-1 0 0,0-1 0,0 0 0,0 0-1,8-4 1,4-7-4110,-1-3-4473,-10 10 1810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9 122 7591,'0'0'19992,"11"-4"-19730,-2 1-230,0 0 5,0 0 0,0-1 0,0 0 1,9-5-1,-15 7-25,-1 1 0,0-1 0,0 0 0,0 1 0,0-1 0,0 0 0,0 0 0,0 0-1,0-1 1,-1 1 0,1 0 0,-1 0 0,0-1 0,0 1 0,0-1 0,0 0 0,0 1 0,0-1 0,0 1 0,-1-1 0,1-5-1,-1 7-9,0 0 0,0 0-1,0-1 1,0 1-1,0 0 1,0-1-1,0 1 1,0 0-1,0-1 1,-1 1 0,1 0-1,0-1 1,-1 1-1,1 0 1,-1 0-1,0-1 1,1 1-1,-1 0 1,0 0-1,0 0 1,1 0 0,-1 0-1,0 0 1,0 0-1,0 0 1,0 1-1,0-1 1,-1 0-1,1 1 1,0-1 0,0 0-1,0 1 1,-1-1-1,1 1 1,0 0-1,-1-1 1,1 1-1,0 0 1,-1 0-1,1 0 1,0 0 0,-1 0-1,1 0 1,0 0-1,-1 1 1,1-1-1,0 0 1,0 1-1,-2 0 1,-1 0-20,-1 1 1,1 0-1,0-1 0,0 2 1,0-1-1,1 0 1,-1 1-1,0 0 0,1 0 1,0 0-1,0 0 0,0 0 1,0 1-1,-4 5 1,5-5 36,0 0-1,0 0 1,1 0 0,-1 0 0,1 0 0,0 0 0,0 0 0,0 1 0,0-1 0,1 0 0,0 0 0,0 1 0,0-1 0,0 1 0,1-1-1,0 0 1,1 6 0,0-7-10,-1 0 0,1 1 0,0-1 0,0 0 0,0 0 0,0 0 0,1-1 0,-1 1 0,1 0 0,0-1 0,0 0 0,0 0 0,0 0 0,0 0-1,0 0 1,0 0 0,1-1 0,-1 0 0,0 1 0,8 0 0,54 7-773,-21-13-4915,-24-7-1010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13004,'0'0'8707,"3"11"-7975,-2 10-473,0 0 1,-1 0-1,-1 0 1,-1 0-1,0-1 1,-2 1 0,-8 25-1,-12 73 106,20-86-6762,4-58 2083,2-7-1915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2947,'0'0'13292,"18"58"-12042,-8-29-193,6 2 352,2 2-192,7-1-737,7-1-319,1-5-65,3-4-32,-8-5-417,-1-4-319,-12-5-193,-7-5-416,-23-3-10634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10890,'0'0'7527,"73"-16"-6309,-36 7-161,4-1-769,1-2-256,-5 3-1570,-5-3-2850,-5 2-3811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13901,'0'0'4260,"9"-4"-2749,5-1-940,0 0-1,0 1 1,1 1 0,-1 0 0,29-2-1,-39 5-452,1 0-1,0 0 0,-1 1 0,1-1 0,-1 1 1,1 0-1,-1 1 0,1-1 0,-1 0 0,1 1 1,4 3-1,-7-4-123,0 1 1,0 0 0,0-1-1,-1 1 1,1 0 0,0 0-1,-1 0 1,1 0 0,-1 0 0,0 1-1,0-1 1,1 0 0,-2 1-1,1-1 1,0 0 0,0 1-1,-1-1 1,1 1 0,-1 0-1,0-1 1,0 1 0,0 2-1,0 4 38,-1 0 0,-1 0-1,1 0 1,-1 0 0,-1 0-1,0-1 1,-5 12 0,-8 28 35,15-47-62,1 0-1,0 0 1,0 0 0,-1 0 0,1 0 0,0-1-1,0 1 1,0 0 0,0 0 0,0 0 0,0 0 0,0 0-1,0 0 1,0 0 0,1 0 0,-1 0 0,0 0 0,1 0-1,-1 0 1,1 0 0,-1 0 0,1 0 0,-1 0 0,1-1-1,-1 1 1,1 0 0,0 0 0,-1-1 0,1 1-1,1 0 1,1 0 15,-1 0 1,0 0-1,1-1 0,-1 1 0,1-1 0,-1 0 0,1 1 0,-1-1 0,1 0 0,0-1 0,4 0 1,8-2-55,0-1 0,-1 0 1,17-8-1,-18 7-1243,0-2 0,-1 0-1,22-15 1,0-5-6079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16688,'0'0'8071,"58"21"-9224,-45-15-2274,-1-2-2723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13389,'0'0'10217,"38"11"-11370,-25-23-2594,-3-2-5254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12396,'0'0'3939,"0"54"-2305,0-25-641,0 2-737,6-1-160,-1-2-320,2-5-1538,-3-5-2690,-4-2-1473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52 2498,'4'-11'3728,"0"-13"-3227,-5 10 1425,1 14-1747,0 0 1,0-1-1,-1 1 1,1 0-1,0 0 1,0 0-1,0 0 1,0 0-1,-1-1 1,1 1-1,0 0 1,0 0-1,0 0 1,-1 0-1,1 0 1,0 0-1,0 0 1,0 0-1,-1 0 1,1 0-1,0 0 1,0 0-1,0 0 0,-1 0 1,1 0-1,0 0 1,0 0-1,0 0 1,-1 0-1,1 0 1,0 0-1,0 0 1,0 1-1,0-1 1,-1 0-1,1 0 1,0 0-1,0 0 1,0 0-1,0 0 1,0 1-1,-1-1 1,1 0-1,0 0 1,0 0-1,0 0 1,0 1-1,0-1 1,0 0-1,-3 2 243,1 0-1,-1 0 0,1-1 0,-1 0 0,1 1 0,-1-1 1,0 0-1,0 0 0,0 0 0,1-1 0,-7 2 1,6-2-269,-1 1 1,0 0-1,1-1 0,-1 2 1,1-1-1,-1 0 1,1 1-1,0 0 1,-1-1-1,-2 4 1,1-1-158,0 0 1,0 1 0,0-1-1,1 1 1,0 1 0,0-1 0,0 0-1,0 1 1,1 0 0,0 0-1,0 0 1,1 0 0,0 0-1,0 1 1,0-1 0,1 1 0,0-1-1,0 1 1,0 0 0,1 7-1,0-13-5,1-1 0,-1 1 0,1 0 0,-1-1 0,0 1 0,1-1 0,-1 1 0,1 0 0,-1-1 0,1 1 0,-1-1 0,1 0 0,0 1-1,-1-1 1,1 1 0,0-1 0,-1 0 0,1 0 0,0 1 0,-1-1 0,1 0 0,0 0 0,0 0 0,-1 0 0,1 0 0,0 0 0,1 0 0,26 0-173,-20 0 126,8-1-12,1-1-1,32-7 1,-39 5 66,0 2 0,0 0-1,1 0 1,-1 1 0,1 0 0,-1 0 0,1 1-1,0 1 1,-1 0 0,14 3 0,-22-3 6,0-1 0,0 1-1,0 0 1,0 0 0,0 0 0,0 0 0,-1 0 0,1 1 0,0-1 0,-1 0 0,1 1 0,-1-1 0,1 1 0,-1 0 0,0-1 0,0 1 0,0 0 0,0 0 0,0 0 0,0 0-1,0 0 1,-1 0 0,1 0 0,0 0 0,-1 0 0,0 0 0,0 0 0,1 0 0,-1 0 0,0 0 0,-1 0 0,1 4 0,-1-1 80,0-1 0,-1 1 0,1 0 0,-1-1 0,0 1 1,0-1-1,0 1 0,-1-1 0,1 0 0,-1 0 0,0 0 0,0-1 0,-4 4 1,-14 10 578,-1-1 1,0-1-1,-1 0 0,0-2 1,-1-1-1,-42 14 1,98-53-6420,27-15 221,-21 17 613,1-3-1126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49 413 7911,'0'0'13245,"-8"3"-12903,6-3-330,0 1 0,0 0 1,0-1-1,0 1 0,0 0 1,0 0-1,0 1 0,0-1 0,0 0 1,1 0-1,-1 1 0,0-1 1,1 1-1,-1 0 0,1-1 1,0 1-1,0 0 0,-1 0 0,0 3 1,0 1 27,1 0 0,0 1 0,0-1 0,1 0 0,-1 1 0,1-1 0,2 10 0,-2-13-33,-1-1 0,1 0 0,0 0 1,1 0-1,-1 0 0,0 0 1,0 0-1,1 0 0,0 1 0,-1-1 1,1 0-1,0 0 0,0-1 1,0 1-1,0 0 0,0 0 0,0 0 1,1-1-1,-1 1 0,1 0 0,-1-1 1,1 0-1,-1 1 0,1-1 1,0 0-1,0 0 0,0 0 0,0 0 1,0 0-1,0 0 0,0 0 1,0-1-1,0 1 0,3 0 0,-1-2-2,0 1-1,0-1 0,0 1 1,-1-1-1,1 0 0,-1-1 1,1 1-1,-1-1 0,1 1 1,-1-1-1,0 0 1,1 0-1,-1-1 0,-1 1 1,1-1-1,0 1 0,0-1 1,-1 0-1,3-3 0,8-12 25,-1-1 1,-1 0-1,-1 0 0,0-1 0,-1 0 0,-1-1 1,-2 0-1,0 0 0,-1-1 0,0 1 0,-2-1 1,-1 0-1,-1 0 0,-1-1 0,0 1 0,-8-41 1,6 53 65,-1 1 1,0 0-1,-1 0 1,1 1-1,-2-1 0,-9-14 1,11 19-36,0 0 0,0-1-1,-1 2 1,1-1 0,-1 0 0,0 1 0,0-1-1,0 1 1,-1 1 0,1-1 0,-1 0-1,0 1 1,-7-3 0,10 5-45,1-1 0,-1 1 0,1 0 0,-1 0 0,1-1 0,-1 1 0,1 0 0,-1 1 0,1-1 0,-1 0 0,1 0 0,-1 0 0,1 1 0,-1-1 0,1 1 0,0-1 0,-1 1 0,1 0 0,0 0 0,-1-1 0,1 1 0,0 0 0,0 0 0,0 0 0,-1 0 0,1 1 0,0-1 0,1 0 0,-1 0-1,0 0 1,0 1 0,0-1 0,1 1 0,-1-1 0,0 3 0,-2 5-20,1 0 0,0 0 0,0 1 0,0 14 0,1-20 9,-1 138-9,3-81-1,-1-59 1,-1 1-1,1-1 0,1 1 0,-1 0 1,0-1-1,1 1 0,-1-1 1,1 1-1,0-1 0,0 1 1,0-1-1,0 1 0,0-1 1,0 0-1,1 0 0,-1 0 0,1 1 1,0-1-1,-1-1 0,1 1 1,0 0-1,3 2 0,-3-3 5,0-1 0,0 1 0,1 0 0,-1-1 0,1 1 1,-1-1-1,0 0 0,1 0 0,-1 0 0,1 0 0,-1 0 0,1-1 0,-1 1 0,0-1 0,1 1 0,-1-1 0,0 0 0,1 0 0,-1 0 0,0 0 0,0 0 0,0-1 0,0 1 0,3-3 0,46-46-10,0-1-732,-47 48 544,0 0 1,0 0 0,0 0-1,0 0 1,1 1 0,-1 0 0,1 0-1,-1 0 1,1 0 0,8-1-1,-12 3 163,0 0-1,0 1 1,0-1-1,1 0 1,-1 1-1,0-1 1,0 1-1,0-1 1,0 1-1,0-1 1,0 1-1,0 0 1,0 0-1,0-1 1,-1 1-1,1 0 1,0 0-1,0 0 1,-1 0-1,1 0 1,0 0-1,-1 0 1,1 0-1,-1 0 1,0 0-1,1 0 1,-1 1-1,0-1 1,1 0-1,-1 0 1,0 0-1,0 0 1,0 2-1,4 52-792,-3-40-160,1 33-5342,-2-37 1745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14510,'0'0'5317,"-5"72"-4965,19-38 193,-2 8-1,1 5-31,1-2 95,-5-1 1,0-3-289,-2-6-256,2-9-32,-2-9-256,3-9-609,1-6-1025,-1-2-608,-1-6-2467,-5-8-3202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9513,'0'0'5531,"10"2"-4998,-4 0-462,0-1 0,0 0 0,0 0 0,0-1 0,0 0 0,0 0 0,10-1 0,-14 0-43,1 1 1,0-1-1,-1 0 0,1 0 0,-1-1 0,1 1 0,-1 0 1,0-1-1,1 0 0,-1 1 0,0-1 0,0 0 0,0 0 1,0 0-1,-1 0 0,1 0 0,0-1 0,-1 1 0,0 0 1,1-1-1,-1 1 0,0-1 0,1-4 0,-2 6 76,1-1-1,-1 0 0,0 1 1,1-1-1,-1 1 0,0-1 1,0 0-1,0 1 1,0-1-1,0 0 0,-1 1 1,1-1-1,0 1 0,-1-1 1,1 0-1,-1 1 1,0-1-1,0 1 0,1-1 1,-1 1-1,0 0 0,0-1 1,0 1-1,0 0 1,0 0-1,-1 0 0,1 0 1,0 0-1,-1 0 0,1 0 1,0 0-1,-1 0 1,1 0-1,-1 1 0,1-1 1,-1 1-1,1-1 0,-1 1 1,0 0-1,1-1 1,-1 1-1,-3 0 0,2-1-51,0 1-1,0 0 0,0-1 1,0 1-1,0 0 1,0 1-1,0-1 0,0 0 1,0 1-1,0 0 0,0 0 1,0 0-1,0 0 1,0 0-1,0 0 0,0 1 1,1 0-1,-1-1 0,1 1 1,-1 0-1,1 0 1,-4 4-1,2 3-43,0-1-1,1 1 1,0 0 0,1 0 0,0 0-1,0 0 1,1 1 0,0 17 0,0-22 5,1 0 0,0 0-1,0 0 1,1 0 0,-1 0 0,1 0 0,0 0 0,1-1 0,-1 1 0,1 0 0,0-1 0,0 1-1,0-1 1,1 0 0,0 1 0,0-1 0,0 0 0,5 4 0,-7-6-26,1-1-1,0 0 1,0 0 0,0 0-1,0 0 1,1 0 0,-1 0-1,0-1 1,0 1 0,0-1 0,1 1-1,-1-1 1,0 0 0,0 0-1,1 0 1,-1 0 0,0 0-1,0-1 1,1 1 0,-1-1 0,0 1-1,0-1 1,0 0 0,0 0-1,3-1 1,0-1-449,1-1 0,-1 0 0,1 0 0,-1 0 0,-1-1 1,1 1-1,5-8 0,14-19-5064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36 289 9449,'0'0'3651,"-4"10"-3122,1 1-118,1-1-1,0 1 1,0 0 0,1 0-1,1 0 1,0 12 0,0-20-347,0 0-1,0-1 1,0 1 0,1 0 0,-1-1 0,1 1 0,-1 0-1,1-1 1,0 1 0,0-1 0,0 1 0,0-1 0,1 1-1,-1-1 1,0 0 0,1 0 0,0 0 0,0 0 0,-1 0-1,1 0 1,0 0 0,1 0 0,-1-1 0,0 1 0,0-1-1,1 0 1,-1 1 0,1-1 0,-1 0 0,1 0 0,-1-1-1,1 1 1,0-1 0,-1 1 0,6-1 0,-4 0-48,0-1 1,0 0 0,0-1-1,0 1 1,0-1-1,0 0 1,0 1 0,-1-2-1,1 1 1,-1 0-1,1-1 1,-1 1-1,0-1 1,0 0 0,0 0-1,-1-1 1,1 1-1,-1 0 1,1-1 0,-1 0-1,0 1 1,-1-1-1,1 0 1,1-4 0,3-7-61,-1 1 1,0-1 0,-1 0-1,-1 0 1,2-23 0,-4 20 172,0-1 0,-1 1 0,-1-1 0,-1 1 0,-1 0 0,-6-22 0,7 32-80,0 0 0,-1 1 0,0-1-1,-1 1 1,1 0 0,-1 0 0,-1 1 0,1-1 0,-1 1 0,0 0 0,-1 0 0,0 0 0,1 1 0,-2 0 0,1 0 0,-13-7 0,18 11-51,-1 0 0,1 0 0,0 1 1,-1-1-1,1 0 0,-1 1 0,0-1 1,1 1-1,-1 0 0,1-1 0,-1 1 0,0 0 1,1 0-1,-1 0 0,1 0 0,-1 0 1,0 1-1,1-1 0,-1 0 0,1 1 1,-1-1-1,1 1 0,-1-1 0,1 1 1,-1 0-1,1 0 0,0 0 0,-1 0 1,1 0-1,0 0 0,0 0 0,-1 0 1,1 0-1,0 0 0,0 1 0,0-1 1,1 0-1,-1 1 0,0-1 0,0 1 1,1-1-1,-1 1 0,0 1 0,-3 10 25,1 0 0,0-1 0,1 1 1,-1 19-1,1-14 3,-2 11 78,1-13 63,0 0 0,2 1 0,0-1-1,0 1 1,5 31 0,-4-47-167,0 0 1,1 1 0,-1-1-1,1 0 1,0 1-1,-1-1 1,1 0 0,0 0-1,0 0 1,-1 1 0,1-1-1,0 0 1,0 0 0,0 0-1,1 0 1,-1-1-1,0 1 1,0 0 0,0 0-1,1-1 1,-1 1 0,0-1-1,0 1 1,1-1 0,-1 1-1,1-1 1,-1 0-1,0 0 1,1 0 0,-1 0-1,1 0 1,-1 0 0,0 0-1,1 0 1,-1 0-1,1-1 1,-1 1 0,0 0-1,1-1 1,-1 0 0,2 0-1,6-3 27,-2 1 0,1-1-1,0 0 1,-1 0 0,10-8 0,2-4 2,-14 11-158,0 0-1,1 0 1,-1 1-1,1 0 1,0 0-1,0 0 1,0 0 0,1 1-1,-1 0 1,1 1-1,0 0 1,0 0-1,13-2 1,-19 4 118,1 1 0,-1-1 0,1 1 1,-1 0-1,0 0 0,1 0 1,-1 0-1,0 0 0,1 0 0,-1 0 1,0 1-1,0-1 0,0 0 1,0 0-1,0 1 0,0-1 0,-1 1 1,1-1-1,0 1 0,-1-1 1,1 1-1,-1 0 0,1-1 0,-1 1 1,0 3-1,8 44 87,-8-48-103,0 3-343,0 0 0,0 0 0,1 0 0,0 0 0,0 0 0,0 0 0,0-1 0,0 1 0,3 4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14061,'0'0'4244,"1"13"-3390,7 38 632,2 0 0,26 75 0,-4-12 228,-31-108-1676,1 1 0,-1-1 0,1 1 0,0-1 1,1 0-1,-1 0 0,1 0 0,0 0 0,1-1 1,0 1-1,-1-1 0,8 8 0,-11-13-64,1 0-1,-1 0 1,0 0 0,0 0-1,1 0 1,-1 0 0,0 0-1,0-1 1,1 1 0,-1 0-1,0 0 1,0 0 0,1 0-1,-1 0 1,0 0 0,0 0-1,0-1 1,1 1 0,-1 0-1,0 0 1,0 0 0,0 0-1,0-1 1,0 1 0,1 0-1,-1 0 1,0 0 0,0-1-1,0 1 1,0 0 0,0 0-1,0-1 1,0 1 0,0 0-1,0 0 1,0 0 0,0-1-1,0 1 1,0 0 0,0 0-1,0-1 1,0 1 0,0 0-1,0 0 1,0-1 0,1-14-415,-1 14 337,-2-7-18,1 0 1,-2 0 0,1 0 0,-1 0-1,0 0 1,0 0 0,-1 1 0,0 0-1,-1 0 1,-8-11 0,-32-36 190,49 57-61,0 0 0,-1 0 0,1 0 1,0 0-1,1 0 0,-1-1 0,0 0 1,1 0-1,-1 0 0,1 0 0,0-1 1,0 0-1,-1 0 0,1 0 0,0 0 1,0-1-1,0 0 0,0 0 0,0 0 1,0-1-1,-1 0 0,7-1 1,-6 0 43,-1 0 0,0 0 0,0 0 0,0 0 0,0-1 0,-1 0 1,1 1-1,-1-1 0,1-1 0,-1 1 0,0 0 0,0-1 0,-1 0 1,1 0-1,-1 0 0,1 0 0,-1 0 0,-1 0 0,1 0 0,0-1 1,-1 1-1,0 0 0,1-10 0,-2 13-38,1 0 0,-1 0 0,0 0 0,0 0 0,0 0 0,0-1 1,0 1-1,0 0 0,0 0 0,0 0 0,0 0 0,0 0 0,-1 0 0,1-1 0,-1 1 0,1 0 0,0 0 0,-1 0 1,0 0-1,1 0 0,-1 0 0,0 0 0,1 1 0,-1-1 0,0 0 0,0 0 0,0 0 0,1 1 0,-1-1 0,0 0 1,0 1-1,0-1 0,0 1 0,0-1 0,-1 1 0,1 0 0,0-1 0,0 1 0,0 0 0,0 0 0,0 0 0,0 0 1,-1 0-1,1 0 0,0 0 0,-2 0 0,0 1 9,1-1 0,-1 0-1,1 1 1,0 0 0,-1 0 0,1 0 0,-1 0-1,1 0 1,0 0 0,0 0 0,0 1 0,0-1-1,0 1 1,0-1 0,0 1 0,0 0 0,1 0-1,-1 0 1,1 0 0,-1 0 0,-1 4 0,0 1-1,2-1-1,-1 1 1,1 0 0,-1 0 0,2-1 0,-1 1-1,1 0 1,0 0 0,1 0 0,-1 0 0,1 0-1,1-1 1,-1 1 0,5 12 0,-4-16-27,-1 0 0,1 0 0,0 0 0,-1-1 0,1 1 0,0 0 0,1-1 1,-1 1-1,0-1 0,1 0 0,-1 0 0,1 0 0,0 0 0,0 0 0,0 0 0,0-1 0,0 1 1,0-1-1,0 0 0,0 0 0,0 0 0,1-1 0,-1 1 0,0-1 0,1 1 0,-1-1 1,0 0-1,1-1 0,-1 1 0,0 0 0,1-1 0,2-1 0,-1 1-555,-1-1-1,1 1 1,-1-1-1,0-1 1,0 1-1,1-1 0,-2 1 1,1-1-1,0 0 1,5-6-1,18-18-7030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14798,'0'0'5584,"4"10"-4959,154 351 4398,-156-357-5116,0 0 0,0 0 1,1 0-1,-1 0 0,1 0 0,-1 0 0,1-1 0,0 0 1,7 6-1,-9-8-24,-1-1 0,1 0 0,-1 1 0,1-1-1,-1 0 1,1 0 0,-1 0 0,1 1 0,0-1 0,-1 0 0,1 0 0,-1 0 0,1 0 0,0 0 0,-1 0 0,1 0 0,0 0-1,-1 0 1,1 0 0,-1-1 0,1 1 0,0 0 0,-1 0 0,1 0 0,-1-1 0,1 1 0,0-1 0,1-1-292,-1 1 1,1-1-1,-1 0 0,0 0 1,0 0-1,0 0 0,0 0 1,0 0-1,0 0 1,-1 0-1,1 0 0,0-3 1,6-27-7007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76 146 9577,'0'0'9807,"-8"9"-7982,2-3-1510,-4 5-76,0 0 1,1 1 0,-10 15 0,18-25-236,-1 0-1,1 1 1,-1-1 0,1 1-1,0-1 1,0 1 0,0-1 0,0 1-1,0-1 1,1 1 0,-1 0-1,1 0 1,-1-1 0,1 1-1,0 0 1,0 0 0,1-1 0,-1 1-1,0 0 1,1-1 0,0 1-1,-1 0 1,1-1 0,0 1 0,1-1-1,-1 1 1,2 2 0,-2-4-4,1 1 1,-1-1-1,1 0 1,0 1-1,-1-1 0,1 0 1,0 0-1,0 0 1,0 0-1,0 0 1,0-1-1,0 1 1,0-1-1,0 1 1,0-1-1,0 0 1,0 1-1,0-1 0,0 0 1,0 0-1,0-1 1,0 1-1,1 0 1,-1-1-1,0 1 1,3-2-1,-1 0 14,-1 1 0,1-1 0,0 0 0,-1 0 0,1 0 0,-1-1 0,0 1 0,0-1 0,0 0 0,0 0 0,0 0 0,-1 0 0,3-4 0,0-3 16,0 0 0,-1-1-1,0 0 1,-1 1 0,-1-1 0,1-1 0,-2 1-1,1 0 1,-2 0 0,1-1 0,-3-17 0,2 29-31,0 0 1,0 1 0,0-1-1,0 0 1,-1 1 0,1-1-1,0 0 1,0 1 0,0-1-1,-1 0 1,1 0 0,0 1-1,0-1 1,-1 0 0,1 0-1,0 1 1,-1-1 0,1 0-1,0 0 1,-1 0 0,1 1-1,0-1 1,-1 0 0,1 0-1,0 0 1,-1 0 0,1 0-1,0 0 1,-1 0 0,1 0-1,0 0 1,-1 0 0,1 0-1,0 0 1,-1 0 0,1 0-1,-1 0 1,1 0 0,0 0-1,-1-1 1,1 1 0,0 0-1,-1 0 1,1 0 0,0-1-1,0 1 1,-1 0 0,1 0-1,0-1 1,0 1 0,-1 0 0,1 0-1,0-1 1,0 1 0,0 0-1,-1-1 1,1 1 0,0 0-1,0-1 1,0 1 0,0 0-1,0-1 1,0 1 0,0-1-1,-4 14 4,1 1 0,1 0 0,0-1-1,0 29 1,2-35 27,0 0 0,0 1 0,1-1 0,0 0 0,0 0 0,1 0 0,0 0 0,0 0 0,1 0 0,0 0 0,5 9 0,-7-15-11,0 1-1,0-1 1,1 1 0,-1-1 0,1 1 0,-1-1-1,1 0 1,-1 1 0,1-1 0,0 0 0,-1 0-1,1 0 1,0-1 0,0 1 0,0 0-1,0-1 1,0 1 0,-1-1 0,1 1 0,0-1-1,0 0 1,0 0 0,0 0 0,0 0 0,0 0-1,0-1 1,0 1 0,0 0 0,0-1 0,0 0-1,0 1 1,0-1 0,0 0 0,-1 0-1,1 0 1,0 0 0,-1 0 0,1 0 0,0-1-1,-1 1 1,0-1 0,2-1 0,5-5 151,-1 0 1,0 0-1,0-1 1,-1 0 0,0 0-1,6-14 1,-4 6-53,-1-1-1,-1-1 1,5-19 0,-10 34-94,1 0-1,-1 0 0,-1 0 1,1-1-1,-1 1 1,1 0-1,-1-1 0,0 1 1,-1 0-1,1-1 1,-1 1-1,0 0 1,0 0-1,0 0 0,-1 0 1,1 0-1,-1 0 1,0 0-1,-3-5 0,5 9-27,-1-1-1,1 0 0,0 1 0,-1-1 1,1 0-1,0 1 0,-1-1 0,1 1 1,-1-1-1,1 1 0,-1-1 0,1 1 1,-1-1-1,1 1 0,-1 0 0,0-1 1,1 1-1,-1 0 0,0-1 0,1 1 1,-1 0-1,0 0 0,1 0 0,-1-1 1,0 1-1,1 0 0,-1 0 0,0 0 1,1 0-1,-1 0 0,0 0 0,0 1 1,1-1-1,-1 0 0,0 0 1,1 0-1,-1 1 0,0-1 0,1 0 1,-1 1-1,1-1 0,-1 0 0,1 1 1,-1-1-1,0 1 0,1-1 0,-1 1 1,1-1-1,0 1 0,-1-1 0,1 1 1,-1 0-1,1-1 0,0 1 0,0-1 1,-1 1-1,1 0 0,0 0 0,0-1 1,0 1-1,0 0 0,-1-1 0,1 1 1,0 0-1,1 1 0,-4 53-103,3-48 124,0-4-21,0 1 1,0 0-1,1 0 1,0 0-1,0-1 1,0 1 0,0 0-1,0-1 1,1 1-1,-1-1 1,1 0-1,0 1 1,0-1 0,0 0-1,1 0 1,3 4-1,-4-6 16,-1 0 0,0 0 0,1 0 0,-1-1 0,0 1 0,1 0 0,-1-1 0,1 1 0,-1-1 0,1 1 0,-1-1 0,1 0 0,-1 0 0,1 0-1,0 0 1,-1 0 0,1 0 0,-1 0 0,1 0 0,-1-1 0,1 1 0,-1 0 0,1-1 0,-1 0 0,1 1 0,-1-1 0,0 0 0,1 0 0,-1 1 0,0-1 0,0 0 0,1 0-1,-1 0 1,0-1 0,0 1 0,0 0 0,0 0 0,0-1 0,-1 1 0,1 0 0,1-4 0,6-11 81,0 0 0,-1-1 0,-1 0 0,0 0 0,-1 0 0,-1-1 0,-1 0 0,1-22-1,-3 55-61,0 0 0,1 0 0,0-1 0,1 1 0,1-1 0,0 1 0,9 17-1,-11-28-35,0 1 0,0-2-1,0 1 1,1 0 0,0 0-1,0-1 1,0 0-1,0 1 1,0-1 0,0 0-1,1 0 1,6 3 0,-7-5-51,0 0 1,0 0-1,0 0 1,0 0-1,0 0 1,0-1-1,0 0 1,0 0-1,0 0 1,0 0-1,1 0 1,-1 0-1,0-1 1,0 1-1,0-1 1,0 0-1,0 0 1,0 0-1,0-1 1,3-1-1,0-1-515,0 0-1,0 0 1,-1 0 0,1 0 0,-1-1-1,8-9 1,10-19-5068,-10 3-2128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36 170 8904,'0'0'9983,"9"-3"-7821,-2 1-1955,-1 0 0,0 0-1,0-1 1,-1 0 0,1 0-1,0-1 1,-1 1 0,0-1 0,0 0-1,0-1 1,0 1 0,-1-1-1,0 0 1,0 0 0,0-1-1,0 1 1,-1-1 0,0 1 0,0-1-1,-1 0 1,0 0 0,0-1-1,0 1 1,1-9 0,-3 14-157,1-1 1,-1 1-1,0-1 0,0 1 1,0-1-1,0 1 0,0-1 1,0 1-1,0-1 0,0 1 1,-1 0-1,1-1 1,-1 1-1,1-1 0,-1 1 1,1 0-1,-1-1 0,0 1 1,0 0-1,1 0 0,-1 0 1,0-1-1,0 1 1,0 0-1,-1 0 0,1 0 1,0 1-1,0-1 0,-3-1 1,-1 0 11,1 1 0,-1 0 0,0 1 0,0-1 0,0 1 0,0 0 0,-9 1 0,10 0-69,0-1 0,0 1 1,1 1-1,-1-1 0,0 0 0,1 1 0,-1 0 0,1 0 1,0 0-1,0 0 0,-1 0 0,1 1 0,1-1 0,-1 1 1,0 0-1,1 0 0,-1 0 0,1 0 0,0 0 0,0 1 1,0-1-1,0 1 0,1-1 0,0 1 0,-1 0 0,0 7 1,-1 0 1,1 0 1,0 0-1,0 1 1,1-1-1,1 0 1,0 1 0,0-1-1,3 14 1,-2-22 16,0 1 1,-1-1 0,1 1 0,1-1-1,-1 1 1,0-1 0,1 0-1,0 0 1,-1 1 0,1-1-1,1 0 1,-1-1 0,0 1-1,1 0 1,-1-1 0,1 1-1,0-1 1,0 0 0,0 0-1,0 0 1,0 0 0,0-1-1,1 1 1,-1-1 0,0 0-1,1 1 1,-1-2 0,1 1-1,-1 0 1,1-1 0,0 0-1,-1 0 1,1 0 0,7-1-1,-1 0-364,1-1-1,-1 0 0,0 0 0,1-1 0,-1-1 0,-1 0 0,1 0 0,0-1 1,-1 0-1,16-12 0,7-12-5103,-6-1-4297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8488,'0'0'16111,"0"10"-15742,0-4-279,1 0 1,-1 0-1,1 1 0,0-1 1,0 0-1,1 0 1,0 0-1,0-1 1,0 1-1,1 0 1,-1-1-1,1 1 1,1-1-1,-1 0 0,1 0 1,0 0-1,7 6 1,-11-11-51,1 0 0,0 0 0,-1 0 0,1-1 0,-1 1 0,1 0 0,0 0 0,-1-1 0,1 1 0,-1 0 0,1-1 0,-1 1 0,1 0 0,-1-1 0,1 1 0,-1-1 0,0 1 0,1-1 0,-1 1 0,0-1 1,1 1-1,-1-1 0,0 1 0,0-1 0,1 0 0,-1 1 0,0-1 0,0 1 0,0-1 0,0 0 0,0 1 0,0-1 0,0-1 0,9-29 505,-8 27-476,3-19 45,-3 15-97,0 1 1,1-1-1,0 1 0,0 0 0,0 0 1,5-8-1,-7 15-17,0 0 0,0 0-1,0 0 1,0-1 0,0 1 0,0 0 0,0 0 0,1 0-1,-1 0 1,0 0 0,0-1 0,0 1 0,0 0 0,0 0 0,0 0-1,0 0 1,1 0 0,-1 0 0,0 0 0,0 0 0,0 0-1,0 0 1,0 0 0,1 0 0,-1 0 0,0 0 0,0-1-1,0 1 1,0 0 0,1 0 0,-1 1 0,0-1 0,0 0-1,0 0 1,0 0 0,0 0 0,1 0 0,-1 0 0,0 0 0,0 0-1,0 0 1,0 0 0,0 0 0,1 0 0,-1 0 0,0 0-1,0 1 1,0-1 0,0 0 0,6 12-14,1 16 25,-7-26 0,1 0-37,16 65 272,-16-65-308,-1 1-1,1-1 0,0 1 1,0-1-1,0 1 0,0-1 1,1 1-1,-1-1 0,1 0 1,-1 0-1,1 0 0,0 0 1,0 0-1,0 0 0,0-1 1,0 1-1,0 0 0,1-1 1,-1 0-1,0 1 0,5 0 0,-6-2-208,0 0 0,0 0 0,0 0 0,0 0 0,0 0 0,0 0 0,0 0 0,0 0 0,0-1 0,1 1 0,-1 0 0,0-1 0,0 1 0,0-1 0,-1 1 0,1-1 0,0 1 0,0-1 0,0 0 0,0 1 0,1-3 0,9-14-5911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13421,'0'0'2044,"9"-9"786,0 2-2532,-1 0 1,1 1-1,0 0 1,0 0-1,0 1 1,1 0-1,0 0 1,0 1 0,0 1-1,0-1 1,1 2-1,17-3 1,-4 3-289,-1 1 0,0 1 0,1 1 0,-1 1 0,0 1 0,0 2 1,38 11-1,-54-14-39,0 1 0,0-1 0,0 2 0,-1-1 0,1 1 0,-1 0 0,0 0 0,0 0 0,0 1 0,-1 0 0,0 0 0,0 1 0,0-1 0,-1 1-1,1 0 1,-1 1 0,-1-1 0,1 0 0,-1 1 0,0 0 0,-1 0 0,0 0 0,0 0 0,0 0 0,-1 1 0,0-1 0,0 15 0,-2-11 293,0 1 0,-1-1-1,0 0 1,-1 1 0,0-1-1,-1 0 1,0-1 0,-1 1 0,0-1-1,0 1 1,-1-2 0,-1 1-1,-10 12 1,6-9 192,0 0 0,-2-1-1,1-1 1,-2 0 0,1 0 0,-1-1 0,-1-1 0,-22 10-1,32-16-439,0 0 0,-1-1 0,0 0 0,0-1 0,1 1 0,-1-1 0,0 0 0,0 0 1,0-1-1,0 0 0,0 0 0,0 0 0,0-1 0,0 0 0,0 0 0,0 0 0,1-1 0,-1 0 0,0 0 0,-6-4 0,8 3-338,-1 0 0,0-1-1,1 0 1,0 0 0,0 0 0,0-1 0,0 1 0,1-1 0,0 0 0,0 0 0,0 0 0,0 0 0,1 0 0,0-1-1,0 1 1,0-1 0,1 0 0,0 1 0,0-1 0,0-8 0,1 12 155,0 1 0,0 0 0,0-1 0,0 1 0,0 0 0,0-1 0,0 1 1,1 0-1,-1-1 0,1 1 0,-1 0 0,1 0 0,-1 0 0,1-1 0,0 1 0,-1 0 0,1 0 0,0 0 0,0 0 1,0 0-1,0 0 0,0 0 0,0 0 0,0 1 0,0-1 0,0 0 0,0 1 0,0-1 0,1 1 0,-1-1 0,0 1 1,0-1-1,1 1 0,1-1 0,5 0-1005,1 0 0,0 0 0,0 1 0,12 1 0,-3 0-1097,29-1-5962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11627,'0'0'3689,"-6"9"-2904,-19 26-102,25-35-651,0 1 0,0 0 1,-1-1-1,1 1 0,0 0 0,0-1 0,0 1 1,0 0-1,0 0 0,0-1 0,0 1 1,0 0-1,0-1 0,0 1 0,0 0 0,0 0 1,0-1-1,1 1 0,-1 0 0,0-1 1,0 1-1,1 0 0,-1-1 0,0 1 0,1-1 1,-1 1-1,1-1 0,-1 1 0,1-1 1,-1 1-1,1-1 0,0 1 0,0 0 0,23 9 816,-20-8-677,40 11 512,0-2 0,0-2 0,60 4 0,145-1-249,-164-9-205,250 3 764,540-60 0,-833 48-770,-19 2 64,1 1 0,43 1 0,-67-6-1035,0-14-5199,0 18 3182,0-10-6412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8872,'0'0'2627,"7"0"-2109,111 0 485,662-5 2646,2-37-1724,-706 35-1890,968-57 2556,-428 64-2126,-603 4-2210,-13-4 1516,0 1-1,0-1 1,0 0 0,0 0-1,0 1 1,-1-1 0,1 0-1,0 0 1,0 1 0,0-1-1,0 0 1,0 0 0,-1 0-1,1 1 1,0-1-1,0 0 1,0 0 0,-1 0-1,1 0 1,0 1 0,0-1-1,-1 0 1,1 0 0,0 0-1,0 0 1,-1 0 0,1 0-1,0 0 1,0 0 0,-1 0-1,1 0 1,0 0 0,0 0-1,-1 0 1,1 0 0,0 0-1,0 0 1,-1 0-1,1 0 1,0 0 0,0 0-1,-1 0 1,1 0 0,0 0-1,0-1 1,-1 1 0,-11 0-8003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27 4228,'0'0'993,"-9"4"-459,0-2-282,-1 1 244,0-1 0,1 2 1,0-1-1,0 1 0,0 0 1,-14 10-1,23-14-469,-1 0 0,1 0 0,0 0 0,0 0 0,0 1 0,0-1 0,0 0 1,-1 0-1,1 0 0,0 0 0,0 1 0,0-1 0,0 0 0,0 0 0,0 0 0,0 0 0,0 1 0,0-1 0,0 0 0,0 0 0,0 0 0,0 1 1,0-1-1,0 0 0,0 0 0,0 0 0,0 1 0,0-1 0,0 0 0,0 0 0,0 0 0,0 0 0,0 1 0,0-1 0,0 0 0,0 0 1,0 0-1,1 0 0,-1 1 0,0-1 0,0 0 0,0 0 0,0 0 0,0 0 0,1 0 0,-1 0 0,0 1 0,0-1 0,0 0 0,0 0 0,1 0 1,-1 0-1,0 0 0,0 0 0,0 0 0,1 0 0,-1 0 0,0 0 0,0 0 0,0 0 0,0 0 0,1 0 0,-1 0 0,0 0 0,16 2 285,-15-2-173,99 3 1440,-1-4 0,114-15 0,-6-1-513,797-29 1817,-956 46-2253,-47 0-679,-1 3-3086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60 7111,'-10'0'1099,"-125"-9"5783,134 9-6413,8 2-84,17 9-188,1-2 1,0-1-1,0 0 1,0-2-1,1-1 1,42 3-1,165-6-128,-138-4 49,664-42 48,-89 1-113,-322 41 139,137-5 593,-377-4 603,-107 11-1094,-34 4-182,11 8-1339,8-4-3867,11-8 1224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9705,'0'0'1965,"12"-1"-1362,71-7 1338,113-26 0,-54 8-869,675-74 841,-440 60-1835,-295 29-38,-11 2 549,72-1-1,-142 10-43,-7-5-1711,-9-8-6023,9 2 233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7815,'0'0'481,"-9"2"106,5-1-312,-26 6-197,18-4 758,14-2 1386,332 25 690,-66-1-2994,531-43 1774,106 25-1564,-384-5 401,7 1-1,-230 26-455,-14-1-45,351-16 1094,-633-12-1131,0 0 0,1 0 1,-1 0-1,0-1 0,1 1 1,-1-1-1,0 1 0,0-1 1,1 0-1,-1 0 0,0 0 1,0 0-1,0 0 0,0 0 1,3-4-1,-4 4-473,0 0 0,0-1-1,0 1 1,0 0 0,0-1 0,0 1-1,-1-1 1,1 0 0,0 1 0,-1-1-1,0 1 1,1-1 0,-1 0-1,0-2 1,1-13-10889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1355 7815,'0'0'8392,"-3"-11"-7228,2 3-1041,-1 0 1,1 0-1,0 0 0,1 0 0,0 1 0,0-1 1,1 0-1,0 0 0,0 0 0,1 0 1,4-13-1,61-128 1282,136-222-1,-41 83-1320,-112 192-241,52-143-1,-98 230 209,-2-1 0,1 1 1,-1-1-1,-1 0 0,0 1 0,0-14 0,-1 23-39,0-1 0,0 0 1,0 1-1,0-1 0,-1 1 0,1-1 0,0 0 0,-1 1 1,1-1-1,0 1 0,-1-1 0,1 1 0,-1-1 1,1 1-1,-1-1 0,1 1 0,-1-1 0,1 1 1,-1 0-1,1-1 0,-1 1 0,1 0 0,-1-1 0,0 1 1,1 0-1,-1 0 0,0 0 0,1-1 0,-1 1 1,0 0-1,1 0 0,-1 0 0,0 0 0,1 0 0,-1 0 1,0 1-1,0-1 0,0 0-68,-1 0 1,1 0-1,0 0 1,0 1-1,0-1 1,0 0-1,0 1 1,0-1-1,-1 0 1,1 1-1,0 0 0,0-1 1,0 1-1,0-1 1,1 1-1,-1 0 1,0 0-1,0 0 1,0 0-1,0-1 0,1 1 1,-1 0-1,0 2 1,-13 34-7809,4-25 1987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9833,'0'0'11787,"11"46"-11178,-2-1-353,2 8-192,-4 0 0,3-5-32,1-5-448,-4-7-801,-2-7-353,-3-7-319,-2-10-1218,-5-7-1089,-9-5-3812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 7847,'0'-11'2200,"0"7"-2041,-1-1 178,1-1 1,0 1-1,0 0 0,1-1 0,-1 1 1,1-1-1,1 1 0,-1 0 0,1 0 1,0 0-1,0 0 0,0 0 0,1 0 1,-1 0-1,1 0 0,0 1 0,7-7 1,0 3-171,0 0 0,0 1 1,1 0-1,-1 1 1,2 0-1,-1 1 0,1 0 1,0 1-1,0 0 0,0 1 1,0 0-1,1 1 1,-1 0-1,1 1 0,-1 1 1,20 1-1,-28-1-164,-1 1 0,0-1 0,0 1 0,0 0 0,0 0 0,0 0 0,0 0 0,0 1 0,0-1 0,-1 1 0,1 0 0,0 0 0,-1 0 0,1 0 0,-1 0 0,0 0 0,0 0 0,0 1 0,0-1 0,0 1 0,0 0 0,-1 0 0,1-1 0,-1 1 0,0 0 0,0 0 0,0 0 0,0 1 0,0-1 0,-1 0 0,1 0 0,-1 0 0,0 0 0,0 1 0,0-1 0,-1 5 0,0 4 27,-1 0-1,0 0 1,-1 0 0,0 0 0,-1 0 0,-1-1 0,1 1-1,-9 12 1,-7 5 76,15-23-30,0 0-1,0 0 0,1 1 1,0-1-1,1 1 0,-1 0 1,1-1-1,0 2 0,-3 12 1,25-29-7550,1-6 2146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9801,'-6'8'2387,"-4"6"-1446,-30 43 3150,38-53-3978,0 0 0,-1 0 1,2 0-1,-1 0 1,0 1-1,1-1 0,0 1 1,0-1-1,0 1 1,1 0-1,-1-1 0,1 1 1,1 5-1,-1-9-105,0 0 1,1 0-1,-1 0 0,0 1 0,1-1 0,-1 0 1,1 0-1,-1 0 0,1 0 0,0 0 0,0 0 1,-1 0-1,1-1 0,0 1 0,0 0 0,0 0 1,0 0-1,0-1 0,0 1 0,0-1 0,0 1 1,0-1-1,0 1 0,0-1 0,0 1 0,0-1 1,1 0-1,-1 0 0,0 0 0,0 1 0,0-1 1,1 0-1,-1-1 0,0 1 0,0 0 1,0 0-1,0 0 0,1-1 0,-1 1 0,0 0 1,0-1-1,0 1 0,0-1 0,0 0 0,0 1 1,1-2-1,4 0 58,-1-1 1,1 0-1,-1-1 1,0 1 0,0-1-1,0 0 1,6-7-1,-7 7 59,-1 0 1,0-1-1,-1 1 0,1-1 0,-1 0 0,0 1 0,0-1 1,0 0-1,-1 0 0,0 0 0,0 0 0,0-1 0,0 1 0,-1 0 1,0 0-1,0 0 0,-1-8 0,0 11-81,1 1 0,-1 0 0,0-1 0,1 1 0,-1 0 0,0 0 0,1 0 0,-1-1 0,0 1 0,0 0 0,0 0 0,0 0 0,0 0 0,-1 1 0,1-1 0,0 0 0,0 0 0,0 1 0,-1-1 0,1 1 0,0-1 0,-1 1 0,1-1 0,0 1 0,-1 0 0,1 0 0,-1 0 0,1 0 0,-1 0 0,1 0 0,0 0 0,-1 0 0,1 0 0,-1 1 0,1-1 0,0 0 0,-2 2 0,0-2-54,1 1 1,-1-1 0,1 1-1,-1 0 1,1 0 0,-1 0-1,1 1 1,0-1-1,-1 0 1,1 1 0,0 0-1,0-1 1,0 1 0,0 0-1,1 0 1,-1 0-1,0 0 1,1 0 0,-3 5-1,3-6-78,1 0 1,-1 1-1,1-1 0,0 0 0,0 0 0,-1 0 1,1 1-1,0-1 0,0 0 0,0 1 0,0-1 1,0 0-1,0 0 0,1 1 0,-1-1 0,0 0 1,1 0-1,-1 0 0,1 1 0,-1-1 0,1 0 1,-1 0-1,1 0 0,0 0 0,-1 0 0,1 0 1,0 0-1,0 0 0,0 0 0,0-1 0,0 1 1,0 0-1,0 0 0,0-1 0,0 1 0,0-1 1,1 1-1,-1-1 0,0 1 0,0-1 0,0 0 1,1 0-1,-1 1 0,0-1 0,0 0 0,1 0 1,-1 0-1,0-1 0,2 1 0,4 0-794,1-1-1,-1 0 0,0 0 1,0-1-1,0 0 1,0 0-1,10-5 0,22-17-4530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186 101 10794,'0'0'5600,"-2"-8"-2210,-1 2-2964,1 0 0,-1 0 0,0 0 0,-1 0 0,1 1 0,-1-1 0,0 1 0,0 0 0,-8-7 0,10 10-395,0 1-1,0-1 0,0 0 1,0 1-1,0 0 0,0-1 0,-1 1 1,1 0-1,0 0 0,-1 0 1,1 0-1,-1 1 0,1-1 1,-1 1-1,1-1 0,-1 1 0,1 0 1,-1 0-1,1 0 0,-1 0 1,1 1-1,-1-1 0,1 1 0,-1-1 1,1 1-1,-1 0 0,1 0 1,0 0-1,-1 0 0,1 0 1,0 1-1,0-1 0,-2 3 0,-2 1-13,1 0 0,-1 1 0,1 0 0,1 0-1,-1 0 1,1 0 0,0 1 0,1 0-1,0 0 1,0 0 0,0 0 0,1 0 0,0 1-1,0-1 1,1 1 0,0-1 0,0 1-1,1-1 1,0 1 0,1 9 0,0-14-9,0-1 1,1 1-1,-1-1 1,0 1-1,1-1 1,0 0-1,0 0 1,-1 0 0,1 0-1,0 0 1,1 0-1,-1-1 1,0 1-1,0-1 1,1 1-1,-1-1 1,1 0-1,-1 0 1,1 0-1,0 0 1,-1-1-1,1 1 1,0-1 0,-1 1-1,1-1 1,0 0-1,4 0 1,3 0 29,0 0 0,1 0 1,-1-1-1,1 0 0,-1-1 1,13-3-1,-17 2-22,1 1-1,0-2 1,0 1 0,-1-1-1,0 0 1,0 0 0,0 0-1,0-1 1,-1 0 0,1 0-1,-1-1 1,0 1 0,-1-1 0,0 0-1,6-10 1,-5 6-20,0 0-1,-1-1 1,-1 0 0,1 1 0,-2-1-1,1 0 1,-1 0 0,-1 0-1,0-16 1,-3 23-671,-3 12 266,-2 13-439,7-17 524,0 30-2926,10-15-2807,3-11-1988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11211,'-9'6'2284,"5"-3"-1940,-51 41 2883,51-40-2955,-1-1 0,1 2 1,1-1-1,-1 0 0,1 1 1,-1-1-1,1 1 0,1 0 1,-1 0-1,1 0 1,-4 10-1,7-14-267,-1 0 1,1-1 0,-1 1-1,1 0 1,-1-1-1,1 1 1,-1-1-1,1 1 1,0-1-1,-1 1 1,1-1-1,0 0 1,-1 1-1,1-1 1,0 0-1,-1 1 1,1-1 0,0 0-1,0 0 1,-1 0-1,1 0 1,0 1-1,0-1 1,-1 0-1,1 0 1,0-1-1,0 1 1,0 0-1,-1 0 1,1 0-1,0 0 1,0-1 0,0 1-1,32-6 122,20-14-804,-43 14 522,1 1 0,0 1-1,1 0 1,-1 0-1,1 1 1,-1 1 0,1 0-1,0 0 1,0 1 0,0 1-1,15 1 1,-26-1 152,-1 0 1,1 0-1,0 0 1,-1 1-1,1-1 1,-1 0-1,1 1 1,0-1-1,-1 0 1,1 1-1,-1-1 1,1 0-1,-1 1 1,1-1-1,-1 1 1,1-1 0,-1 1-1,0 0 1,1-1-1,-1 1 1,0-1-1,1 1 1,-1-1-1,0 1 1,0 0-1,0-1 1,1 1-1,-1 1 1,-4 23 220,-20 21 383,19-39-516,0-1-1,-1 1 1,1-1 0,-1-1-1,0 1 1,-1-1 0,1 0-1,-1 0 1,0-1 0,0 0-1,-1 0 1,1-1 0,-16 5-1,23-8-122,-1 0 0,0 0 0,1 0-1,-1 0 1,0 0 0,1 0 0,-1 0-1,0 0 1,1 0 0,-1 0 0,0 0 0,1-1-1,-1 1 1,1 0 0,-1 0 0,0-1-1,1 1 1,-1-1 0,1 1 0,-1 0 0,1-1-1,-1 1 1,1-1 0,0 1 0,-1-1-1,1 1 1,-1-1 0,1 1 0,0-1-1,-1 0 1,1 1 0,0-2 0,-4-25-3398,4 18 1861,-4-29-4762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13613,'0'8'1388,"0"11"-777,0 1 0,1 0 1,0-1-1,2 0 0,1 1 0,0-1 1,12 32-1,7-9-736,42 57 0,-33-53-752,-69-59-4440,-33-28 616,21 16 4345,-23-12 6700,72 37-6258,1 0-1,-1 0 1,1 0-1,0 0 1,-1 0-1,1 0 1,-1 0 0,1 0-1,-1-1 1,1 1-1,-1 0 1,0 0 0,1-1-1,-1 1 1,1 0-1,-1-1 1,1 1 0,-1 0-1,0-1 1,1 1-1,-1-1 1,0 1 0,0-1-1,1 1 1,-1 0-1,0-1 1,0 1 0,1-1-1,-1 1 1,0-1-1,0 1 1,0-1-1,0 0 1,0 1 0,0-1-1,0 1 1,0-1-1,0 1 1,0-1 0,0 1-1,0-1 1,0 1-1,0-1 1,-1 1 0,1-1-1,0 1 1,0-1-1,-1 1 1,1-1 0,0 1-1,-1 0 1,1-1-1,0 1 1,-1-1-1,1 1 1,0 0 0,-1-1-1,1 1 1,-1 0-1,1 0 1,-1-1 0,1 1-1,-1 0 1,1 0-1,-1 0 1,1-1 0,-1 1-1,1 0 1,-2 0-1,51-12-212,-39 10 568,31-6-527,40-11 141,-44 4-2725,-7-7-3603,-18 7 486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10378,'0'0'7821,"-3"10"-7421,2-3-359,0-1 0,0 1-1,1-1 1,0 1 0,0 0 0,1-1-1,-1 1 1,1 0 0,1-1 0,-1 1 0,1-1-1,0 0 1,1 0 0,0 0 0,0 0 0,0 0-1,0 0 1,1-1 0,0 1 0,0-1-1,1 0 1,-1 0 0,1-1 0,7 6 0,-5-7-131,-1 0 0,0 0 1,1-1-1,0 0 1,-1 0-1,1-1 1,0 0-1,0 0 1,0-1-1,0 1 1,0-1-1,9-2 0,43 5-679,-56-3 761,0 1-1,0 0 1,0 0-1,0 0 0,0 0 1,0 0-1,-1 0 0,1 1 1,0 0-1,-1-1 0,1 1 1,-1 0-1,0 0 1,1 0-1,1 4 0,-1-3 83,-1 1 1,0 0-1,-1 0 0,1 0 0,-1 0 0,1 0 0,-1 0 0,0 0 0,-1 1 0,1-1 1,-1 0-1,0 0 0,0 1 0,0-1 0,0 0 0,-1 1 0,0-1 0,0 0 1,0 0-1,0 0 0,-4 7 0,2-4 219,0 0 1,0-1-1,0 0 1,-1 0-1,0 0 0,-1 0 1,1 0-1,-1-1 1,0 0-1,-1 0 1,1 0-1,-8 4 0,11-7-284,0-1 0,0 0-1,0 0 1,0 0-1,0 0 1,0 0 0,0 0-1,-1-1 1,1 1-1,0-1 1,0 1-1,-1-1 1,1 0 0,0 0-1,0 0 1,-1 0-1,1 0 1,0-1 0,0 1-1,-1-1 1,1 1-1,0-1 1,0 0 0,0 0-1,0 0 1,0 0-1,0 0 1,0-1-1,-2-1 1,-16-25-2934,11-8-3381,8 10-891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4 433 5349,'0'0'13875,"0"10"-13390,-4 68 145,4-78-627,0 0-1,0 0 1,0 0-1,0 1 1,0-1-1,0 0 1,0 0-1,0 0 1,1 0-1,-1 1 1,0-1-1,0 0 1,0 0-1,0 0 0,0 1 1,0-1-1,0 0 1,0 0-1,0 0 1,0 0-1,1 0 1,-1 1-1,0-1 1,0 0-1,0 0 1,0 0-1,0 0 1,1 0-1,-1 0 1,0 0-1,0 1 1,0-1-1,0 0 1,1 0-1,-1 0 1,0 0-1,0 0 1,0 0-1,1 0 1,-1 0-1,0 0 1,0 0-1,0 0 0,1 0 1,-1 0-1,0 0 1,0 0-1,0 0 1,0-1-1,1 1 1,-1 0-1,0 0 1,0 0-1,0 0 1,0 0-1,1 0 1,-1 0-1,0-1 1,9-6 128,-4-1-157,0-1-1,-1 1 1,0-1-1,-1-1 1,0 1 0,0 0-1,-1-1 1,0 1 0,-1-1-1,0 0 1,0 0 0,-1 1-1,-1-1 1,-2-16 0,3 26 19,0 1 0,0-1 0,0 1-1,0-1 1,0 1 0,-1-1 0,1 0 0,0 1 0,0-1 0,-1 0 0,1 1 0,0-1 0,0 0 0,-1 1-1,1-1 1,0 0 0,-1 1 0,1-1 0,-1 0 0,1 0 0,0 0 0,-1 1 0,1-1 0,-1 0 0,1 0-1,0 0 1,-1 0 0,1 0 0,-1 0 0,1 0 0,-1 0 0,1 0 0,0 0 0,-1 0 0,1 0 0,-1 0-1,1 0 1,-1 0 0,1 0 0,0 0 0,-1-1 0,1 1 0,-1 0 0,1 0 0,0 0 0,-1-1-1,1 1 1,0 0 0,-1-1 0,1 1 0,0 0 0,-1-1 0,1 1 0,0 0 0,0-1 0,-1 1 0,1 0-1,0-1 1,0 1 0,0-1 0,0 1 0,0-1 0,-1 1 0,1 0 0,0-1 0,0 0 0,0 2-4,0 1 0,-1-1 0,1 0 0,0 1 1,0-1-1,0 0 0,0 1 0,0-1 0,1 0 0,-1 1 1,0-1-1,1 0 0,-1 1 0,0-1 0,1 0 0,0 0 1,-1 1-1,1-1 0,0 0 0,-1 0 0,1 0 1,0 0-1,0 0 0,0 0 0,0 0 0,0 0 0,0 0 1,0-1-1,1 1 0,-1 0 0,0-1 0,0 1 0,0-1 1,1 1-1,-1-1 0,0 1 0,1-1 0,-1 0 0,0 0 1,1 0-1,-1 0 0,2 0 0,-1 0-73,1 0 1,0-1-1,-1 1 0,0-1 0,1 0 1,-1 0-1,1 0 0,-1 0 1,0 0-1,0-1 0,1 1 0,-1 0 1,0-1-1,0 0 0,-1 0 0,1 1 1,0-1-1,0 0 0,-1 0 0,1 0 1,-1-1-1,2-2 0,2-14-211,-1 0 0,-1 0-1,0 0 1,-2-1 0,0 1 0,-1 0-1,-5-34 1,5 53 292,0-16 35,-2 0 0,0 0 0,-1 1 0,-1-1 0,0 1 0,-1 0 0,-1 0 0,-12-23 0,18 37 35,0 0-1,-1 1 1,1-1-1,0 0 1,-1 0-1,1 1 0,-1-1 1,1 0-1,-1 1 1,1-1-1,-1 0 1,1 1-1,-1-1 1,0 1-1,1-1 0,-1 1 1,0-1-1,0 1 1,1-1-1,-1 1 1,0 0-1,0-1 0,0 1 1,1 0-1,-1 0 1,0 0-1,0-1 1,0 1-1,-1 0 0,1 1-3,0 0-1,0 0 0,0 0 1,0 0-1,0 0 0,0 1 1,0-1-1,1 0 0,-1 0 1,0 0-1,1 1 0,-1-1 0,1 0 1,0 1-1,-1 2 0,-6 55 520,7-42-543,0 0 1,2-1-1,0 1 1,1-1 0,0 0-1,1 1 1,1-1-1,1-1 1,13 29-1,-15-37-36,0-1-1,0 1 1,0-1 0,1 0-1,0 0 1,0 0 0,1-1-1,0 0 1,-1 0 0,2 0-1,-1-1 1,0 0 0,1 0-1,0 0 1,0-1 0,0 0-1,0 0 1,1-1 0,-1 0-1,1-1 1,-1 1 0,1-1-1,10 0 1,-17-1 2,-1 0-1,1 0 1,-1 0-1,1 0 1,-1 0 0,1 0-1,-1 0 1,1 0 0,-1 0-1,1 0 1,0 0 0,-1 0-1,1 0 1,-1 0-1,1-1 1,-1 1 0,1 0-1,-1 0 1,1-1 0,-1 1-1,1 0 1,-1-1-1,0 1 1,1 0 0,-1-1-1,1 1 1,-1 0 0,0-1-1,1 1 1,-1-1 0,0 1-1,0-1 1,1 1-1,-1-1 1,0 0 0,-9-20 157,-28-15 331,10 14 367,0 0-1,-34-39 0,89 69-661,50 24-316,-36-24-1746,-3-11-3484,-25-5 1430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6790,'0'0'3412,"-8"0"-2179,7 0-1240,-10 0 617,0 1 1,-1 0 0,-18 4-1,28-5-448,-1 1-1,1-1 0,0 1 1,0-1-1,0 1 1,-1 0-1,1 0 0,0 0 1,0 0-1,0 0 0,0 1 1,1-1-1,-1 0 0,0 1 1,1-1-1,-1 1 0,0 0 1,1 0-1,0-1 0,-1 1 1,1 0-1,0 0 1,0 0-1,0 0 0,0 1 1,1-1-1,-1 0 0,1 0 1,-1 4-1,2-5-154,1-1 0,-1 0-1,1 0 1,-1 0 0,1 0 0,-1 0-1,1 0 1,0-1 0,-1 1 0,1 0-1,-1-1 1,1 1 0,-1-1 0,3-1-1,7-15-1244,-9 11-1758,-1-2-3815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12107,'0'0'8996,"8"-6"-7624,16-8-524,60-43 546,-78 52-1356,-1 1 1,0-1-1,0 0 0,0 0 0,0 0 0,-1-1 0,0 1 0,0-1 1,-1 0-1,1 0 0,-1-1 0,2-7 0,-4 12-26,-1 1 0,1 0 0,-1 0-1,1-1 1,-1 1 0,0 0 0,0-1 0,0 1 0,0-1-1,0 1 1,0 0 0,0-1 0,0 1 0,-1 0 0,1-1-1,-1 1 1,1 0 0,-1-1 0,0-1 0,0 3-15,1 0-1,-1-1 1,0 1 0,1 0 0,-1-1 0,0 1-1,0 0 1,1 0 0,-1 0 0,0-1 0,0 1 0,1 0-1,-1 0 1,0 0 0,0 0 0,1 0 0,-1 1-1,0-1 1,0 0 0,1 0 0,-1 0 0,0 1-1,0-1 1,0 1 0,-4 1-28,0 1 0,0 0 0,0 0 0,1 0 0,-1 1 0,1-1 0,-6 8 0,3-3 51,0 1 0,1 1 0,1-1-1,-1 1 1,2 0 0,-1 0-1,1 1 1,1-1 0,0 1 0,0 0-1,1 0 1,-1 16 0,4-26-13,-1 1-1,0 0 1,0 0 0,0 0 0,1-1 0,-1 1 0,1 0 0,-1 0-1,1-1 1,0 1 0,0-1 0,0 1 0,0-1 0,0 1 0,0-1 0,0 1-1,0-1 1,0 0 0,1 1 0,-1-1 0,3 2 0,1-1 17,-1 0 0,1 0 0,-1 0 0,1 0 0,0-1 0,0 1 0,0-1 0,5 0 0,7 0-41,1 0 0,0-1 0,29-5 0,-38 4-723,-1-1 1,1 0 0,0-1-1,-1 0 1,0 0-1,0-1 1,11-6 0,13-13-7877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9225,'0'0'5637,"2"-9"-2834,9-28-668,-4 25 187,0 16-1486,1 16-566,-7-19-169,4 17 95,1 0 1,1-1 0,1 0-1,11 20 1,-17-34-171,0 1 0,0 0 0,1-1-1,-1 1 1,1-1 0,0 0 0,0 0-1,0 0 1,0 0 0,0 0 0,1-1 0,-1 1-1,1-1 1,0 0 0,-1 0 0,1-1 0,0 1-1,0-1 1,0 0 0,0 0 0,1 0 0,-1 0-1,0-1 1,8 1 0,-10-2 33,0 0 1,0 0-1,0 0 1,0 0-1,0 0 1,0 0-1,0-1 0,-1 1 1,1-1-1,0 1 1,-1-1-1,1 1 1,-1-1-1,0 0 0,0 0 1,1 0-1,-1 0 1,0 0-1,-1 0 1,1 0-1,0 0 0,-1 0 1,1-3-1,10-53 219,-10 55-258,1-91 162,-2 93-252,0 3 45,1 0-1,-1 0 1,0 0 0,1 0-1,-1 0 1,1 0-1,0 0 1,-1 0-1,1-1 1,0 1-1,0 0 1,2 2-1,-1-3 27,1 0 0,0 0 0,-1 0 0,1 0 0,0 0 0,-1-1 0,1 1 0,0-1 0,0 1 0,0-1 0,0 0 0,0 0 0,-1 0 0,1-1 0,0 1 0,0-1 0,0 0 0,-1 1 0,1-1 0,0 0 0,-1-1 0,1 1 0,-1 0 0,1-1 0,-1 1 0,0-1 0,0 0 0,3-3 0,-1 2-32,-1-1 0,1 1 0,-1-1 0,0 0 0,-1 0 0,1 0 1,-1 0-1,0-1 0,0 1 0,0-1 0,0 1 0,-1-1 0,0 0 1,0 0-1,0 1 0,0-7 0,-1 11-145,-9 32-598,5-20 745,2-8 22,0 0 0,0 1 0,0 0 0,1-1 0,0 1 0,0 0-1,0 0 1,1 0 0,-1-1 0,1 1 0,0 0 0,1 0 0,1 8 0,-1-12-18,0 0 0,1 0 0,-1 0 0,0-1 0,1 1 0,-1-1 0,1 1 0,-1-1 1,1 1-1,-1-1 0,1 0 0,0 0 0,-1 0 0,1 0 0,-1 0 0,1 0 1,-1 0-1,1 0 0,0-1 0,-1 1 0,1 0 0,1-2 0,35-12-187,-22 6 10,-9 5 189,0 0 0,0 0 0,-1-1 0,1 0 0,-1 0 0,0 0 0,-1-1 0,1 0 0,-1 0 0,1 0 0,5-9 0,-11 9 175,-1 1 0,0-1 1,0 0-1,-1 1 0,1-1 0,-1 1 0,0 0 0,0 0 0,0-1 1,-5-4-1,-3-12-61,9 21-133,1-1 1,0 0 0,-1 0-1,1 1 1,0-1 0,0 0-1,-1 0 1,1 0 0,0 1-1,0-1 1,0 0 0,0 0-1,0 0 1,0 0 0,1 1-1,-1-1 1,0 0 0,0 0-1,0 0 1,1 1 0,-1-1-1,0 0 1,1 0 0,-1 1 0,1-1-1,-1 0 1,1 1 0,-1-1-1,1 1 1,0-1 0,-1 1-1,1-1 1,-1 1 0,1-1-1,0 1 1,0-1 0,-1 1-1,1 0 1,0-1 0,0 1-1,-1 0 1,1 0 0,0 0-1,0-1 1,0 1 0,0 0-1,1 0 1,53 1-5252,-33 1 1131,5-2-2595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12139,'0'0'10864,"-8"-3"-10303,-28-11-337,35 14-224,-1 0 1,1 0-1,0 0 1,0 0 0,-1 0-1,1 0 1,0 1-1,0-1 1,-1 0-1,1 1 1,0-1-1,0 1 1,0-1-1,0 1 1,0 0-1,-1 0 1,1-1 0,0 1-1,1 0 1,-1 0-1,0 0 1,0 0-1,-1 1 1,-15 25-26,16-24 15,0-2-9,0 1-1,0-1 0,0 1 1,1-1-1,-1 1 0,0 0 1,1-1-1,0 1 0,-1 0 0,1-1 1,0 1-1,0 0 0,0-1 1,0 3-1,0-3-7,0-1-1,1 1 1,-1 0 0,0-1-1,1 1 1,-1 0-1,0-1 1,1 1 0,-1-1-1,1 1 1,-1-1 0,1 1-1,-1-1 1,1 1 0,0-1-1,-1 1 1,1-1 0,-1 0-1,1 1 1,0-1 0,-1 0-1,2 1 1,5 0-226,0 0 0,-1-1-1,1 0 1,-1 0 0,14-2 0,-6 1-79,102-10-2295,-116 11 2645,1 0 1,-1 1-1,1-1 1,-1 0-1,1 0 0,-1 0 1,0 1-1,1-1 1,-1 0-1,1 0 0,-1 1 1,0-1-1,1 0 0,-1 1 1,0-1-1,1 1 1,-1-1-1,0 0 0,0 1 1,0-1-1,1 1 1,-1-1-1,0 1 0,0-1 1,0 1-1,0-1 1,0 1-1,0-1 0,0 1 1,1-1-1,-2 1 0,1-1 1,0 1-1,0-1 1,0 0-1,0 1 0,0-1 1,0 1-1,0-1 1,-1 1-1,1-1 0,0 1 1,0-1-1,-1 1 0,-10 23 1258,3-13-1009,-1 0-1,-1 0 0,0-1 1,0 0-1,-1-1 0,0 0 1,-1 0-1,-20 10 0,32-19-317,0 0-1,0-1 1,0 1-1,0 0 1,0 0-1,0-1 0,1 1 1,-1 0-1,0 0 1,0-1-1,0 1 1,0 0-1,0-1 0,0 1 1,0 0-1,0-1 1,0 1-1,0 0 1,-1 0-1,1-1 1,0 1-1,0 0 0,0 0 1,0-1-1,0 1 1,0 0-1,-1 0 1,1-1-1,0 1 1,0 0-1,0 0 0,0-1 1,-1 1-1,1 0 1,0 0-1,0 0 1,-1 0-1,1-1 1,0 1-1,0 0 0,-1 0 1,1 0-1,0 0 1,-1 0-1,1 0 1,0 0-1,0 0 0,-1 0 1,1 0-1,0 0 1,-1 0-1,1 0 1,0 0-1,0 0 1,-1 0-1,1 0 0,0 0 1,-1 0-1,1 0 1,0 0-1,0 1 1,-1-1-1,1 0 1,0 0-1,15-26-4788,-12 21 3267,11-19-5185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12524,'0'0'5317,"0"10"-4148,1 19-129,1 1 0,1-1 0,2 1 0,9 33 0,53 172-549,-81-562-1041,14 322 461,1 1 1,-1-1-1,1 0 0,0 1 1,0-1-1,1 0 0,-1 1 1,1 0-1,0-1 0,0 1 1,1 0-1,3-5 0,-5 7 32,0 1 0,0-1 0,1 1 0,-1-1 0,0 1 0,1 0 0,-1 0 1,1 0-1,0-1 0,-1 1 0,1 1 0,0-1 0,0 0 0,0 0 0,-1 1 0,1-1 0,0 1 0,0-1 0,0 1 0,0 0 0,0 0 0,0 0 0,0 0 0,0 0 0,0 0 0,0 1 0,0-1 0,0 0 0,0 1 1,-1 0-1,1-1 0,2 2 0,-2-1 26,-1 0 0,0 0-1,0 0 1,1 0 0,-1 1 0,0-1 0,0 0 0,0 0 0,0 1 0,0-1 0,0 1 0,0-1 0,-1 0 0,1 1 0,-1 0 0,1-1 0,-1 1 0,1-1 0,-1 1-1,0 0 1,0-1 0,0 1 0,1 0 0,-2-1 0,1 1 0,0 0 0,0-1 0,-1 1 0,1-1 0,0 1 0,-1 0 0,-1 1 0,1 2-55,-1 0 1,0 0-1,0-1 1,-1 1 0,1-1-1,-1 1 1,0-1-1,-7 7 1,-2 1 107,7-6-105,-1-1 1,1 0-1,-1 0 1,0 0-1,-1-1 1,1 0-1,-1 0 0,1 0 1,-1-1-1,-9 3 1,15-12-8588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14029,'0'0'2013,"-8"8"-107,7-7-1861,-4 4 148,0 0 0,1 0 0,0 1-1,0-1 1,0 1 0,0 0-1,1 0 1,0 0 0,0 0-1,1 1 1,0-1 0,0 1-1,0 0 1,0 8 0,2-14-166,-1 6 62,1 0-1,0 0 1,0 0-1,1 0 1,0-1-1,3 11 0,-4-16-86,1 0 0,-1 1 0,1-1-1,0 0 1,0 1 0,0-1 0,0 0 0,0 0-1,0 0 1,0 0 0,0 0 0,0 0-1,0 0 1,1 0 0,-1-1 0,0 1-1,1 0 1,-1-1 0,0 1 0,1-1-1,-1 1 1,1-1 0,-1 0 0,1 1-1,-1-1 1,1 0 0,-1 0 0,1 0-1,-1 0 1,0-1 0,1 1 0,-1 0-1,1 0 1,-1-1 0,3 0 0,0-1-70,0 1 0,-1-1 0,1 0 0,-1 0 0,1 0 0,-1-1 0,0 1 0,0-1 0,0 0 0,0 0 0,0 0 0,-1 0 0,1 0 0,-1-1 0,0 1 0,0-1 0,0 1 0,0-1 0,-1 0 0,2-4 0,1-5-292,0 0-1,-1 0 1,0 0-1,1-25 1,-3 23 83,1-36-2004,-2 49 2220,0-1 0,0 1 0,0-1 1,-1 0-1,1 1 0,-1-1 0,1 1 1,-1-1-1,0 1 0,0 0 0,0-1 0,-1 1 1,1 0-1,-3-4 0,0 18 84,5-4-2481,5-6-3696,2-4 778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13997,'0'0'8889,"-10"12"-8201,2-2-622,0 1 0,1-1 0,0 1 0,1 0 0,0 1-1,0 0 1,2 0 0,-6 16 0,2 13-52,1-1 0,2 1 0,2 0-1,3 46 1,5-54-150,-5-32 138,0 0 0,0 0 0,0-1 0,0 1 0,1 0 0,-1-1 1,0 1-1,1 0 0,-1-1 0,0 1 0,1 0 0,-1-1 0,1 1 0,-1-1 0,1 1 0,-1-1 0,1 1 0,-1-1 0,1 1 0,-1-1 1,1 0-1,0 1 0,-1-1 0,1 0 0,0 1 0,0-1 0,-1 0 0,1 0 0,0 0 0,-1 0 0,1 1 0,0-1 0,0 0 0,-1 0 1,1-1-1,0 1 0,0 0 0,-1 0 0,2 0 0,-1-3 16,1 1 0,-1-1 0,0 0 0,0 1 0,0-1 0,0 0 0,0 0-1,-1 1 1,1-1 0,-1 0 0,0 0 0,0 0 0,0 0 0,0 0 0,-1-3 0,1-2 10,1-19-8,1 15-56,-1 0 0,-1 1 0,0-1 0,-1 0-1,0 0 1,0 1 0,-1-1 0,-1 1-1,-5-15 1,8 26 31,0 0 0,0-1 0,0 1 0,0-1 0,0 1 0,0 0 0,-1-1 0,1 1 0,0 0-1,0-1 1,0 1 0,-1 0 0,1-1 0,0 1 0,0 0 0,-1-1 0,1 1 0,0 0 0,-1 0 0,1-1 0,0 1 0,-1 0 0,1 0-1,-1 0 1,1-1 0,0 1 0,-1 0 0,1 0 0,-1 0 0,1 0 0,0 0 0,-1 0 0,0 0 0,-3 13-36,5 23 83,2-32-37,0 0-1,0 0 1,0 0-1,1 0 1,0 0 0,-1-1-1,1 1 1,0-1-1,1 0 1,-1-1-1,0 1 1,1-1-1,0 1 1,-1-1-1,1-1 1,0 1-1,0-1 1,0 0-1,8 1 1,2 1 35,1-2 0,0 0 0,0-1 0,0 0 0,17-3 0,-27 2 46,0 0 0,-1-1-1,1 1 1,-1-1 0,1 0-1,-1-1 1,0 1 0,0-1-1,0 0 1,0-1 0,0 1-1,-1-1 1,0 1 0,1-2-1,-1 1 1,-1 0 0,1-1-1,-1 1 1,1-1-1,-1 0 1,4-11 0,-33 51 293,22-29-260,0 1 0,1 0-1,0 0 1,0 1 0,1-1 0,-1 1 0,0 9 0,3-16-109,-1 1 1,1 0 0,0-1 0,0 1 0,0 0-1,0-1 1,0 1 0,1 0 0,-1-1 0,0 1-1,1 0 1,-1-1 0,1 1 0,-1-1 0,1 1-1,0-1 1,0 1 0,0-1 0,0 1 0,0-1-1,0 0 1,0 0 0,0 1 0,1-1 0,-1 0-1,0 0 1,1 0 0,-1 0 0,0-1 0,1 1-1,0 0 1,-1 0 0,1-1 0,-1 1 0,1-1-1,0 0 1,-1 1 0,4-1 0,7 1-19,1 0 0,0-1 0,-1 0 0,1-1 0,0 0 0,-1-1 0,1-1 1,22-7-1,-1-4-306,55-30-1,-32 14 566,-68 69 1095,9-36-1275,1 0 0,0 1 0,0-1 0,0 0 0,0 1 0,1-1 1,-1 1-1,1-1 0,0 0 0,0 1 0,0-1 0,0 1 0,1-1 1,1 7-1,-2-9-122,1 0 0,-1 0 1,1 0-1,0 1 0,-1-1 1,1 0-1,0 0 0,0 0 1,0 0-1,0 0 0,0-1 1,0 1-1,0 0 0,0 0 1,0 0-1,0-1 0,1 1 1,0 0-305,0-1 0,0 1 1,0-1-1,0 1 0,1-1 1,-1 0-1,0 0 1,0 0-1,0 0 0,0-1 1,0 1-1,0-1 0,3 0 1,3-4-6453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2947,'0'0'2557,"0"-8"593,1 3-2144,0-23 649,-11 9 3344,9 21-4796,0 1 0,0-1 0,0 1 0,0-1-1,0 1 1,1-1 0,-1 1 0,1-1 0,-1 1 0,1 0 0,0-1-1,1 4 1,-2 18 162,1 0 0,1 0 0,2-1 0,6 32 0,-7-48-357,-1 0 1,1 0-1,1 0 1,-1 0-1,1 0 1,0-1-1,1 1 1,0-1-1,0 0 1,0 0-1,1 0 1,-1-1-1,1 0 1,1 1-1,-1-2 1,1 1-1,0-1 1,10 6-1,-16-9 22,1-1 1,0 1-1,0-1 0,0 1 0,0-1 0,-1 1 1,1-1-1,0 0 0,0 0 0,0 1 1,0-1-1,0 0 0,0 0 0,0 0 0,0 0 1,0 0-1,0 0 0,0 0 0,0 0 1,0 0-1,0-1 0,0 1 0,-1 0 0,1-1 1,0 1-1,0 0 0,0-1 0,0 1 1,0-1-1,-1 0 0,1 1 0,1-2 0,-1 0 63,0-1-1,0 1 1,0 0-1,-1-1 1,1 1-1,-1-1 1,1 1-1,-1-1 1,0 1-1,0-1 0,0 1 1,-1-4-1,0-7 128,-2 0 0,1 1 0,-2-1 0,-6-16 0,-24-39-145,41 75-141,1-1 0,0-1-1,0 0 1,17 9 0,-15-10-9,0-1 1,0-1-1,0 1 1,0-1-1,0-1 1,0 0-1,1 0 1,-1-1-1,0-1 0,1 0 1,-1 0-1,11-3 1,-17 4 64,1-1 1,-1 0 0,0 0-1,0-1 1,0 1 0,0-1-1,0 0 1,0 0-1,0 0 1,0 0 0,-1-1-1,1 1 1,-1-1 0,0 0-1,0 0 1,0 0-1,0-1 1,0 1 0,-1-1-1,0 1 1,1-1 0,-1 0-1,-1 0 1,1 0-1,-1 0 1,1 0 0,-1 0-1,0-1 1,0 1 0,0-7-1,-1 10 25,0-1 0,0 1 0,0-1 0,0 0 0,-1 1 0,1-1 0,0 1 0,-1-1 0,1 1 0,-1-1 0,1 1 0,-1-1 0,0 1 0,0-1 0,1 1 0,-1 0 0,0 0 0,0-1 0,0 1 0,-1 0 0,1 0 0,0 0 0,0 0 0,-1 0 0,1 0 0,0 0 0,-1 1 0,1-1 0,-1 0 0,1 1 0,-1-1 0,1 1 0,-1 0 0,1-1 0,-1 1 0,1 0 0,-1 0 0,0 0 0,1 0 0,-1 0 0,-2 1 0,-1 0 17,1-1 0,0 1-1,-1 0 1,1 1 0,0-1-1,0 1 1,0 0 0,0 0-1,0 0 1,1 0 0,-1 1-1,1-1 1,-1 1 0,-5 6-1,6-4 41,-1 0 1,1 0-1,0 1 0,0 0 0,1-1 1,-1 1-1,1 0 0,0 0 0,1 0 1,0 0-1,0 0 0,-1 9 0,2-13-66,0 1-1,0-1 1,1 0-1,-1 0 1,0 1-1,1-1 1,0 0-1,-1 0 1,1 1-1,0-1 1,0 0-1,0 0 1,0 0-1,0 0 1,1 0-1,-1 0 1,1-1-1,-1 1 1,1 0-1,0-1 1,-1 1-1,1-1 1,0 0-1,0 1 1,0-1-1,0 0 1,0 0-1,1 0 1,-1-1-1,0 1 1,0 0-1,0-1 1,1 1-1,-1-1 1,3 0-1,0 1-157,1-1-1,-1 0 0,0 0 1,0 0-1,1 0 0,-1-1 0,0 0 1,0 0-1,0 0 0,0-1 1,0 0-1,0 0 0,0 0 1,-1 0-1,1-1 0,-1 0 0,5-3 1,-5 2-528,0 0 1,-1 0-1,1 0 1,-1 0-1,0-1 1,0 1-1,0-1 1,-1 0-1,0 0 1,4-9-1,3-17-3969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7239,'0'0'5835,"2"9"-4778,12 42-376,2-1 1,2-1 0,43 81-1,-34-74-455,-6-33 792,-15-20-76,-11-16-585,-10-6-595,0 2 0,-1-1 0,-1 2 0,-1 0 0,-28-20 0,10 8 267,29 21 26,5 5 28,0 0-1,0 0 0,-1 0 1,1 0-1,0 0 0,-1 1 1,0-1-1,1 1 0,-1-1 1,-3 0-1,5 2 276,25 3 256,58 6 149,-28-9-3592,-44-2-481,-8-5-1223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11403,'0'0'3715,"57"1"-1537,-23-1-1825,8-3-321,-3-3-2755,0-2-5573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38 14638,'0'0'3230,"-7"-7"-823,6 6-2334,-4-3 155,0 1-1,0-1 0,0 1 1,0-1-1,-1 2 1,-6-4-1,10 5-195,-1 0 0,1 1-1,-1-1 1,1 1 0,-1 0 0,1-1 0,-1 1 0,1 0 0,-1 1-1,1-1 1,-1 0 0,1 1 0,-1-1 0,1 1 0,0 0-1,-1 0 1,1 0 0,0 0 0,-1 0 0,1 0 0,0 1-1,0-1 1,-2 3 0,-3 1 16,1 1-1,0-1 0,1 1 1,-1 1-1,1-1 1,0 1-1,1 0 0,0 0 1,0 0-1,0 0 1,1 1-1,0 0 1,0-1-1,1 1 0,0 0 1,-1 14-1,3-21-50,0 0-1,1 0 0,-1 0 0,0 0 1,1 0-1,-1 0 0,1 0 1,-1 0-1,1 0 0,0 0 1,-1 0-1,1 0 0,0 0 0,0-1 1,-1 1-1,1 0 0,0 0 1,0-1-1,0 1 0,0-1 1,0 1-1,0-1 0,0 1 0,0-1 1,0 1-1,0-1 0,0 0 1,0 0-1,1 0 0,-1 1 1,0-1-1,1 0 0,48 0-225,-36 0 57,159-7-3255,-172 7 3421,0 0 0,0-1 0,0 2 0,0-1 0,0 0 0,0 0-1,0 0 1,0 0 0,0 1 0,0-1 0,0 0 0,0 1 0,0-1 0,0 1 0,-1-1 0,1 1 0,0-1 0,0 1 0,-1-1 0,1 1 0,0 0 0,-1 0 0,1-1 0,0 1 0,-1 0 0,1 0 0,-1 0-1,1 0 1,-1 0 0,0-1 0,1 1 0,-1 0 0,0 0 0,0 0 0,0 0 0,1 0 0,-1 0 0,0 0 0,0 0 0,0 0 0,-1 0 0,1 1 0,0 1 105,-1 0 0,0 0 1,0 0-1,0 0 0,0 0 0,0 0 1,0 0-1,-1 0 0,0-1 0,1 1 1,-1 0-1,-3 2 0,-4 4 260,0-1-1,0 0 1,-1 0 0,-1-1-1,1 0 1,-1-1 0,0 0-1,0-1 1,-1 0 0,-17 5-1,29-10-380,-1 0 0,1 0 0,0 0-1,0 0 1,0 0 0,-1 0 0,1 0-1,0 0 1,0 0 0,0 0 0,-1 0 0,1 0-1,0 0 1,0 0 0,-1 0 0,1 0-1,0 0 1,0 0 0,0 0 0,-1 0-1,1 0 1,0 0 0,0 0 0,0-1 0,0 1-1,-1 0 1,1 0 0,0 0 0,0 0-1,0 0 1,0-1 0,0 1 0,-1 0 0,1 0-1,0 0 1,0-1 0,0 1 0,0 0-1,0 0 1,0 0 0,0-1 0,0 1 0,0 0-1,0 0 1,0 0 0,0-1 0,5-14-1397,15-15-2663,-18 27 3292,15-19-4975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30 161 9865,'0'0'8809,"9"48"-6888,-5-33-319,5 2-737,1-2-513,3-3-224,-3-3-64,1-4-32,0-5-800,-8 0-578,2-5-1312,-5-12-3524</inkml:trace>
  <inkml:trace contextRef="#ctx0" brushRef="#br0" timeOffset="1">0 0 13164,'0'0'7431,"48"21"-8776,-20-8-2787,-1-3-3171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85 260 3299,'0'0'14430,"-9"10"-13331,2-3-803,-34 43 1713,38-46-1912,0 0-1,1 1 1,-1 0 0,1 0-1,0-1 1,0 1-1,1 0 1,0 1 0,0-1-1,0 0 1,0 0 0,0 9-1,2-13-88,-1 0-1,0 0 1,1 0-1,-1 0 1,1 1-1,0-1 1,-1 0-1,1 0 1,0 0-1,0 0 0,-1-1 1,1 1-1,0 0 1,0 0-1,0 0 1,0-1-1,0 1 1,0 0-1,0-1 1,0 1-1,1-1 1,-1 1-1,0-1 1,0 0-1,0 1 1,0-1-1,1 0 1,-1 0-1,0 0 1,0 0-1,1 0 1,-1 0-1,0 0 1,0 0-1,0-1 0,1 1 1,0-1-1,4 0 40,-1 0 0,1 0-1,-1 0 1,1-1-1,-1 0 1,0 0-1,6-3 1,-1-3-21,-1 1 0,0-1 0,0 0 0,-1-1 0,0 0 0,0-1 0,-1 0 0,0 0-1,-1 0 1,0-1 0,-1 1 0,0-1 0,3-14 0,-3 9 12,0-1 0,-2 0 0,0 0 0,0-1 0,-2 1 0,0 0 0,-2-1 0,-2-26-1,3 40-15,-1 1-1,1 0 0,0 0 0,-1 0 1,0 0-1,0-1 0,0 1 0,0 0 1,0 0-1,0 0 0,-1 1 0,0-1 1,1 0-1,-1 0 0,0 1 0,0-1 1,-1 1-1,1 0 0,0 0 0,-1 0 1,1 0-1,-1 0 0,0 0 0,0 1 0,0-1 1,0 1-1,0 0 0,0 0 0,0 0 1,0 0-1,0 0 0,0 1 0,0-1 1,-1 1-1,1 0 0,-6 0 0,2 1-5,0 1 0,0-1-1,1 1 1,-1 1-1,0-1 1,1 1 0,-1 0-1,1 1 1,0 0-1,0 0 1,0 0 0,1 0-1,-1 1 1,1 0 0,-8 10-1,10-13 5,1 1 1,0 0-1,0 0 0,0 0 0,0 0 0,0 0 1,1 0-1,-1 1 0,1-1 0,0 1 0,0-1 1,0 1-1,1-1 0,-1 1 0,1-1 0,0 1 1,0-1-1,0 8 0,2-8-15,-1 0 0,1 0 0,-1 0 0,1 0 1,0 0-1,0 0 0,0 0 0,1-1 0,-1 1 0,1-1 0,-1 0 0,1 0 0,0 1 0,0-2 0,0 1 1,0 0-1,0-1 0,0 1 0,5 1 0,45 15 36,-35-12-318,-1 0-1,0 1 0,25 13 0,-38-17 246,1 0-1,-1 0 0,1 1 0,-1-1 0,0 1 0,0 0 0,-1 0 1,1 1-1,-1-1 0,0 1 0,0-1 0,-1 1 0,1 0 0,-1 0 0,0 0 1,2 7-1,1 19-352,2 5-5065,0-20-2782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13613,'0'0'7415,"7"-7"-6577,146-166 944,35-44-1562,-147 160-57,38-73 0,-84 179 125,-4-12-148,2 0 0,1 1 1,2-1-1,1 1 0,2 0 1,6 50-1,-3-80-107,0 1 0,1-2 0,0 1 0,0 0 0,1 0-1,7 11 1,-6-11-153,0 0-1,-1 0 0,0 0 0,4 13 0,-8-20-48,0-1 0,1 1 0,-1-1-1,0 1 1,0 0 0,1-1-1,-1 1 1,0-1 0,0 1 0,0-1-1,0 1 1,0 0 0,0-1 0,0 1-1,0-1 1,0 1 0,0 0-1,0-1 1,0 1 0,0-1 0,0 1-1,0 0 1,-1-1 0,1 1 0,0-1-1,0 1 1,-1-1 0,1 1-1,0-1 1,-1 1 0,1-1 0,-1 1-1,1-1 1,-1 0 0,1 1-1,-1-1 1,1 1 0,-1-1 0,1 0-1,-1 0 1,1 1 0,-1-1 0,1 0-1,-1 0 1,0 0 0,1 0-1,-1 1 1,1-1 0,-1 0 0,0 0-1,1 0 1,-1 0 0,1 0 0,-2-1-1,-16 1-5168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15663,'0'0'7495,"77"-15"-5541,-35-2-929,8-3-737,1 2-256,-2 1 0,-10 5-673,-5 5-1280,-11 7-1378,-9 0-1634,-7 0-4228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9417,'0'0'11766,"2"-8"-10042,2-4-1451,1 0 0,1 0 0,0 1-1,0-1 1,1 1 0,1 1 0,0-1 0,15-14 0,-12 12-256,12-13 63,-1 0-1,22-35 1,-50 115 48,3-40-64,1 0 0,0 0 0,1 1 0,1-1 0,0 0 0,1 1 0,2 15 0,-2-26-172,0 0-1,1 1 1,-1-1 0,1 0-1,0 0 1,0 0-1,0 0 1,0-1 0,1 1-1,-1 0 1,6 4 0,-6-5-269,1-1 0,0 0 1,0 0-1,0-1 0,0 1 1,0-1-1,0 1 1,1-1-1,-1 0 0,0 0 1,1 0-1,-1-1 1,1 1-1,-1-1 0,1 0 1,5 0-1,14-1-6680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16432,'0'0'7110,"30"47"-7014,-17-38-224,3-2-1505,-7-4-2083,-4-2-5220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15791,'0'0'3021,"-11"2"-757,7-1-2171,-7 1 437,-1 1 0,0 0 1,-18 8-1,28-10-483,0 0 0,0-1 0,-1 1 0,1 0 0,0 1 0,0-1 0,0 0 0,0 1 0,0-1 0,1 1 0,-1-1 0,0 1 0,1 0 0,-1 0 0,1 0 0,-1 0 0,1 0 0,0 0 0,0 0 0,0 0 0,0 1 0,1-1 1,-1 0-1,0 1 0,1-1 0,0 0 0,-1 1 0,1-1 0,0 4 0,1-5-46,0 0 0,0 1 1,-1-1-1,1 0 0,0 0 0,0 0 1,1 0-1,-1 0 0,0 0 0,0 0 1,0 0-1,1 0 0,-1 0 1,0-1-1,1 1 0,-1 0 0,0-1 1,1 1-1,-1-1 0,1 0 0,-1 0 1,1 1-1,2-1 0,43 4-337,-36-3-26,1-1 10,-3 0 116,0 1 0,0 0 0,1 0 0,-1 0 0,0 1 0,0 1 0,0 0 0,0 0 0,13 7 1,-21-9 265,0-1 1,0 1-1,-1-1 1,1 1 0,0 0-1,-1 0 1,1-1 0,0 1-1,-1 0 1,1 0 0,-1 0-1,1 0 1,-1 0-1,0 0 1,1 0 0,-1-1-1,0 1 1,0 0 0,0 0-1,1 0 1,-1 0 0,0 0-1,0 0 1,-1 0-1,1 0 1,0 0 0,0 0-1,0 0 1,-1 0 0,1 0-1,0 0 1,-1 0-1,1 0 1,-1 0 0,1 0-1,-1 0 1,1-1 0,-1 1-1,0 0 1,1 0 0,-1-1-1,0 1 1,0 0-1,1-1 1,-1 1 0,0-1-1,-2 1 1,-42 26 2566,36-23-2444,-47 20 1163,52-23-1539,0 0 1,0 0-1,0 0 0,0-1 1,0 1-1,1-1 1,-1 0-1,0 0 0,0 0 1,0 0-1,0-1 1,-6-1-1,-4-8-5131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6 10666,'0'0'12006,"-7"-2"-10335,1 1-1546,0 0-1,0 0 1,0 1-1,0-1 1,0 1-1,0 1 1,0-1 0,1 1-1,-1 0 1,0 0-1,0 1 1,0 0-1,1 0 1,-1 0-1,1 1 1,0 0 0,-6 3-1,-27 10 2,27-12-106,0 0 0,0 1-1,0 0 1,-10 8-1,74-11-179,-42-2 102,9 0-89,1 1-1,-1 1 1,1 1-1,23 6 1,-44-9 161,1 0 0,0 0 1,0 0-1,0 0 1,-1 1-1,1-1 0,0 0 1,-1 1-1,1-1 0,0 0 1,-1 1-1,1-1 0,0 1 1,-1-1-1,1 1 0,-1-1 1,1 1-1,-1 0 1,1-1-1,-1 1 0,1-1 1,-1 1-1,0 0 0,1 0 1,-1-1-1,0 1 0,1 0 1,-1 0-1,0-1 0,0 1 1,0 1-1,0-1 38,-1 1-1,0 0 1,1-1 0,-1 1 0,0-1-1,0 1 1,0-1 0,0 1-1,0-1 1,0 0 0,0 0-1,-1 1 1,-1 0 0,-52 33 790,51-32-903,-5 2 0,-1 0-1,0-1 0,0 0 1,-14 3-1,-4-3-3548,29-11-3223,8-4 848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14318,'0'0'8840,"51"-47"-9929,-28 30-2851,-3 1-4099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71 8648,'0'0'6929,"-1"-9"-3832,-7-29-748,7 36-2233,0 1 1,0-1-1,0 1 1,0-1 0,0 1-1,0 0 1,0-1-1,-1 1 1,1 0 0,0 0-1,-1 0 1,1 0-1,-1 0 1,1 0 0,-1 0-1,1 1 1,-1-1-1,1 1 1,-1-1 0,0 1-1,1-1 1,-1 1-1,0 0 1,0 0 0,1 0-1,-1 0 1,-2 0-1,-42 7 308,38-3-424,-1 0 1,1 1-1,0 0 0,0 0 0,0 0 0,1 1 0,0 0 0,-7 8 0,11-11-5,1-1-1,-1 1 0,1-1 0,-1 1 0,1 0 1,0 0-1,0 0 0,1 0 0,-1 0 0,0 0 1,1 0-1,0 1 0,0-1 0,0 0 0,0 1 0,1-1 1,-1 1-1,1-1 0,0 1 0,0-1 0,0 1 1,0 0-1,1-1 0,0 5 0,0-6 0,1-1 0,-1 1 0,0-1 0,1 0 0,-1 0 1,1 1-1,-1-1 0,1 0 0,0-1 0,-1 1 0,1 0 0,0 0 0,0-1 0,0 1 0,-1-1 0,1 1 0,0-1 0,0 0 0,0 0 0,3 0 0,48 0-482,-36-1 167,-3 0 186,-1 1 1,1 1-1,0 1 0,-1-1 1,1 2-1,-1 0 0,20 7 1,-28-7 124,1 0 1,-1 0-1,0 0 1,0 1 0,0 0-1,0 0 1,-1 0-1,0 1 1,0-1 0,0 1-1,0 0 1,-1 0 0,0 0-1,0 1 1,0-1-1,0 1 1,-1 0 0,0-1-1,1 9 1,0-2 83,0 0 0,-1 0-1,-1 0 1,0 0 0,-1 0 0,0 0 0,-1 0 0,-1 0 0,1 0 0,-2 0 0,0 0-1,0 0 1,-1-1 0,-10 20 0,8-18 163,-2 0-1,0-1 0,0 1 1,-1-2-1,0 1 1,-1-2-1,-1 1 0,0-1 1,0-1-1,-1 0 1,-23 14-1,34-22-217,-1 0 0,0 1 1,0-1-1,0 0 0,0 0 0,0-1 1,0 1-1,0 0 0,0-1 0,-1 1 1,1-1-1,0 0 0,0 1 1,0-1-1,-1 0 0,1 0 0,0-1 1,0 1-1,0 0 0,-1-1 0,1 0 1,0 1-1,0-1 0,-2-1 0,2 0-8,0 0-1,-1 0 0,1 0 1,1-1-1,-1 1 1,0-1-1,1 1 0,-1-1 1,1 0-1,0 0 0,0 1 1,0-1-1,0 0 0,0 0 1,0-4-1,-1-9-15,1 0 1,0 0-1,1-1 0,1 1 1,4-24-1,-2 27 7,0 0 1,1 1-1,1 0 0,0 0 0,0 0 0,1 0 1,1 1-1,8-12 0,11-11-2209,35-34 0,-38 42-1273,-6 9-2317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13837,'0'0'8504,"-5"10"-7650,0-2-728,1 1 0,1-1 0,0 1 0,0 0 0,0 0 0,1 0 0,1 0 0,-1 0 0,1 10 0,1-15-108,-1-1-1,1 1 1,0-1-1,1 1 1,-1 0-1,1-1 1,-1 1-1,1-1 1,0 1-1,0-1 1,1 0-1,-1 1 1,1-1-1,3 6 1,-2-7-64,0 0 1,0 0-1,0 0 0,1 0 1,-1-1-1,0 1 0,1-1 1,-1 0-1,1 0 1,-1 0-1,1 0 0,-1-1 1,1 1-1,5-1 0,4 1-1417,1 1-1432,-5-2-2617,-5 0 1150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11723,'0'0'10010,"5"10"-9631,6 16 122,-2 1 0,10 54 1,-1-5 358,-14-65-799,-1 0-1,1 1 0,1-2 0,0 1 0,1 0 0,0-1 0,11 14 0,-12-20-60,-5-7-274,-6-10-87,-128-117-947,142 136 1464,0 0 0,0-1-1,1 0 1,0 0 0,0-1 0,1 0 0,-1-1 0,20 5 0,-24-7-147,0 0 0,0 0 0,0 0 0,0-1 0,0 0 0,1 0 0,-1 0 0,0 0 0,0-1 0,0 0 0,0 0 0,0-1 0,0 1 0,-1-1 0,1 0 0,0 0 0,-1-1 0,1 1 0,-1-1 0,0 0 0,5-4 0,-3 0-81,43-49-418,-46 52 506,-1 0 1,1-1-1,0 1 0,-1-1 0,0 0 0,0 0 0,-1 0 0,1 0 1,-1 0-1,0 0 0,1-9 0,-2 13-9,0 1 1,-1-1 0,1 1-1,0-1 1,0 0-1,0 1 1,0-1-1,-1 1 1,1-1-1,0 1 1,0-1 0,-1 1-1,1-1 1,0 1-1,-1-1 1,1 1-1,-1 0 1,1-1 0,0 1-1,-1-1 1,1 1-1,-1 0 1,1-1-1,-1 1 1,1 0-1,-1 0 1,0 0 0,1-1-1,-1 1 1,1 0-1,-1 0 1,1 0-1,-1 0 1,0 0-1,1 0 1,-1 0 0,1 0-1,-1 0 1,1 0-1,-1 0 1,0 0-1,1 1 1,-1-1-1,1 0 1,-1 0 0,1 1-1,-1-1 1,1 0-1,-1 0 1,1 1-1,-1-1 1,1 1-1,0-1 1,-1 0 0,1 1-1,-1-1 1,1 1-1,0-1 1,-1 1-1,1-1 1,0 1-1,0-1 1,0 1 0,-1 1-1,-2 7 100,1 0 0,-1 0 0,2 0 1,-1 0-1,1 0 0,1 1 0,-1-1 0,2 0 0,-1 1 0,4 14 0,-4-22-125,1 1-1,-1 0 1,0-1-1,1 1 0,0-1 1,0 1-1,0-1 1,0 1-1,0-1 1,0 0-1,1 1 0,-1-1 1,1 0-1,0 0 1,-1 0-1,1 0 0,0 0 1,0-1-1,0 1 1,1 0-1,-1-1 1,0 0-1,0 1 0,1-1 1,-1 0-1,1 0 1,-1 0-1,1-1 0,-1 1 1,1-1-1,0 1 1,-1-1-1,1 0 1,0 0-1,-1 0 0,1 0 1,0 0-1,-1-1 1,1 1-1,4-3 0,-5 3-285,-1-1 0,0 1-1,0-1 1,0 1-1,0-1 1,-1 0-1,1 1 1,0-1-1,0 0 1,0 0-1,0 0 1,-1 0 0,1 0-1,0 0 1,-1 0-1,1 0 1,-1 0-1,1 0 1,-1-1-1,1 0-273,9-16-6987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11403,'0'0'8210,"1"8"-6950,4 25 686,2 0-1,19 56 1,37 66-507,-60-150-1429,-1 0-1,1-1 1,0 1 0,0 0-1,0-1 1,1 0-1,-1 0 1,1 0 0,0 0-1,0 0 1,1-1-1,4 3 1,-7-4-173,0-1 0,1 0 0,-1-1-1,0 1 1,1 0 0,-1-1 0,1 1 0,-1-1 0,0 0-1,1 0 1,-1 0 0,1 0 0,-1 0 0,1 0 0,-1-1-1,1 1 1,-1-1 0,0 0 0,1 1 0,-1-1 0,0 0-1,0 0 1,1-1 0,-1 1 0,0 0 0,0-1 0,-1 0-1,5-3 1,-1 1-1537,-1-1 0,1 0-1,-1-1 1,0 1 0,7-12 0,0-8-6068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73 109 11659,'0'0'7020,"0"-8"-4666,0-24-731,0 31-1581,0 1 1,0-1-1,0 1 1,0 0-1,0-1 0,0 1 1,0-1-1,0 1 1,0 0-1,0-1 0,0 1 1,0-1-1,0 1 1,0 0-1,0-1 0,-1 1 1,1-1-1,0 1 1,0 0-1,0-1 0,-1 1 1,1 0-1,0-1 1,0 1-1,-1 0 0,1 0 1,0-1-1,-1 1 1,1 0-1,0 0 0,-1-1 1,1 1-1,0 0 1,-1 0-1,1 0 0,-1 0 1,1-1-1,0 1 1,-1 0-1,1 0 0,-1 0 1,1 0-1,0 0 1,-1 0-1,1 0 0,-1 0 1,1 0-1,0 0 1,-1 0-1,1 1 0,-1-1 1,1 0-1,0 0 1,-1 0-1,1 0 0,0 1 1,-1-1-1,1 0 1,-1 1-1,-14 12-23,9-5 105,1-1 1,1 1 0,-1 1 0,1-1-1,1 0 1,0 1 0,0 0 0,0 0 0,-1 12-1,4-19-102,-1 0-1,1 0 1,0 0-1,-1 1 0,1-1 1,0 0-1,0 0 0,1 0 1,-1 1-1,0-1 1,1 0-1,-1 0 0,1 0 1,0 0-1,0 0 1,0 0-1,0 0 0,0 0 1,0 0-1,0 0 0,1-1 1,-1 1-1,0 0 1,1-1-1,0 1 0,-1-1 1,1 0-1,0 1 1,0-1-1,0 0 0,0 0 1,0 0-1,0 0 0,0 0 1,0-1-1,0 1 1,0-1-1,0 1 0,0-1 1,1 0-1,-1 0 1,3 0-1,-2 0-22,1 0 1,-1 0-1,0 0 0,0-1 1,0 1-1,0-1 0,1 0 1,-1 0-1,0 0 1,0 0-1,-1 0 0,1-1 1,0 1-1,0-1 0,-1 0 1,1 0-1,-1 0 1,1 0-1,-1 0 0,0 0 1,0-1-1,0 1 0,0-1 1,0 0-1,-1 1 0,1-1 1,-1 0-1,0 0 1,1 0-1,0-5 0,1-7-37,0 0-1,-1-1 0,0 1 0,-2-31 1,0 37 64,-2-1-75,-4 16-39,-3 20 113,8-21 18,0 1 0,1-1 1,0 1-1,0-1 0,0 1 0,1 0 1,0-1-1,0 1 0,3 9 0,-4-14-34,1 1 0,0-1-1,0 1 1,0-1 0,0 1-1,0-1 1,1 1 0,-1-1-1,0 0 1,1 0 0,-1 0 0,0 0-1,1 0 1,-1 0 0,1 0-1,0 0 1,-1-1 0,1 1-1,0 0 1,-1-1 0,1 1 0,0-1-1,0 0 1,-1 0 0,1 0-1,0 0 1,0 0 0,0 0-1,-1 0 1,1 0 0,0-1 0,0 1-1,-1-1 1,3 0 0,-1-1-6,0 1 0,-1 0 0,1 0 0,-1-1 0,0 0 1,0 1-1,1-1 0,-1 0 0,0 0 0,0 0 0,-1 0 1,1-1-1,0 1 0,-1 0 0,1-1 0,-1 1 0,0-1 1,2-5-1,-1 2 3,0-1-1,0 0 1,0-1 0,-1 1 0,0 0 0,0-8 0,-2 33-131,-1-10 133,1 0-1,1 1 0,0-1 1,0 1-1,2 11 0,-2-19-1,0 0 1,0 0-1,1 0 0,-1 0 0,0 0 0,1 0 0,-1 0 0,1 0 0,-1 0 0,1 0 0,0 0 0,-1 0 1,1 0-1,0-1 0,0 1 0,0 0 0,-1 0 0,1-1 0,0 1 0,1 0 0,0-1 2,0 1 0,-1-1 0,1 0 1,0 0-1,-1 0 0,1 0 0,0 0 0,0 0 0,-1-1 0,1 1 0,0 0 0,-1-1 0,1 1 0,0-1 0,-1 0 0,1 0 0,1 0 0,1-2-10,-1 0-1,1 0 1,-1 0-1,0 0 1,0 0-1,0-1 1,0 1-1,0-1 1,-1 0-1,0 1 1,0-1-1,0 0 1,0-1-1,0 1 1,-1 0-1,0-1 0,1-5 1,0 0-2,0 0 0,-1 0-1,0 0 1,0 0 0,-1-1 0,-3-17 0,3 28 2,0 0 1,0 1-1,0-1 1,0 0-1,0 0 1,0 0 0,0 1-1,0-1 1,0 0-1,0 0 1,0 0 0,0 0-1,0 1 1,0-1-1,0 0 1,-1 0 0,1 0-1,0 0 1,0 1-1,0-1 1,0 0 0,0 0-1,0 0 1,-1 0-1,1 0 1,0 0 0,0 1-1,0-1 1,0 0-1,0 0 1,-1 0 0,1 0-1,0 0 1,0 0-1,0 0 1,-1 0-1,1 0 1,0 0 0,0 0-1,0 0 1,0 0-1,-1 0 1,1 0 0,0 0-1,0 0 1,0 0-1,-1 0 1,1 0 0,0 0-1,0 0 1,0 0-1,0 0 1,-1-1 0,1 1-1,0 0 1,0 0-1,0 0 1,0 0 0,0 0-1,-1 0 1,1-1-1,0 1 1,0 0 0,0 0-1,0 0 1,0 0-1,0-1 1,0 1-1,-7 13-2,5-4 36,1-1 0,0 0 0,1 1-1,0-1 1,0 0 0,2 11 0,-2-17-27,0 0-1,1-1 1,-1 1 0,1 0 0,0 0-1,-1 0 1,1-1 0,0 1-1,0-1 1,0 1 0,0-1 0,0 1-1,0-1 1,1 1 0,-1-1 0,0 0-1,1 0 1,-1 1 0,1-1 0,0 0-1,-1-1 1,1 1 0,0 0 0,-1 0-1,1-1 1,0 1 0,0-1-1,-1 1 1,1-1 0,0 0 0,0 0-1,3 0 1,0 0-151,-1 0 0,1 0 0,-1-1 0,1 0-1,-1 0 1,1 0 0,-1 0 0,0-1 0,0 0 0,0 0-1,8-4 1,4-7-4110,-1-3-4473,-10 10 1810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9 122 7591,'0'0'19992,"11"-4"-19730,-2 1-230,0 0 5,0 0 0,0-1 0,0 0 1,9-5-1,-15 7-25,-1 1 0,0-1 0,0 0 0,0 1 0,0-1 0,0 0 0,0 0 0,0 0-1,0-1 1,-1 1 0,1 0 0,-1 0 0,0-1 0,0 1 0,0-1 0,0 0 0,0 1 0,0-1 0,0 1 0,-1-1 0,1-5-1,-1 7-9,0 0 0,0 0-1,0-1 1,0 1-1,0 0 1,0-1-1,0 1 1,0 0-1,0-1 1,-1 1 0,1 0-1,0-1 1,-1 1-1,1 0 1,-1 0-1,0-1 1,1 1-1,-1 0 1,0 0-1,0 0 1,1 0 0,-1 0-1,0 0 1,0 0-1,0 0 1,0 1-1,0-1 1,-1 0-1,1 1 1,0-1 0,0 0-1,0 1 1,-1-1-1,1 1 1,0 0-1,-1-1 1,1 1-1,0 0 1,-1 0-1,1 0 1,0 0 0,-1 0-1,1 0 1,0 0-1,-1 1 1,1-1-1,0 0 1,0 1-1,-2 0 1,-1 0-20,-1 1 1,1 0-1,0-1 0,0 2 1,0-1-1,1 0 1,-1 1-1,0 0 0,1 0 1,0 0-1,0 0 0,0 0 1,0 1-1,-4 5 1,5-5 36,0 0-1,0 0 1,1 0 0,-1 0 0,1 0 0,0 0 0,0 0 0,0 1 0,0-1 0,1 0 0,0 0 0,0 1 0,0-1 0,0 1 0,1-1-1,0 0 1,1 6 0,0-7-10,-1 0 0,1 1 0,0-1 0,0 0 0,0 0 0,0 0 0,1-1 0,-1 1 0,1 0 0,0-1 0,0 0 0,0 0 0,0 0 0,0 0-1,0 0 1,0 0 0,1-1 0,-1 0 0,0 1 0,8 0 0,54 7-773,-21-13-4915,-24-7-1010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13004,'0'0'8707,"3"11"-7975,-2 10-473,0 0 1,-1 0-1,-1 0 1,-1 0-1,0-1 1,-2 1 0,-8 25-1,-12 73 106,20-86-6762,4-58 2083,2-7-1915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2947,'0'0'13292,"18"58"-12042,-8-29-193,6 2 352,2 2-192,7-1-737,7-1-319,1-5-65,3-4-32,-8-5-417,-1-4-319,-12-5-193,-7-5-416,-23-3-10634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10890,'0'0'7527,"73"-16"-6309,-36 7-161,4-1-769,1-2-256,-5 3-1570,-5-3-2850,-5 2-3811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86 12620,'0'0'7468,"-2"-8"-5167,1 5-2191,1 1 0,-1-1 0,0 1 0,0 0 0,0-1 0,0 1-1,0 0 1,0 0 0,0 0 0,-1 0 0,1 0 0,-1 0 0,0 0 0,0 0 0,1 0-1,-1 1 1,-4-3 0,4 3-74,-1 0 0,0 1 0,1-1-1,-1 1 1,0-1 0,1 1 0,-1 0 0,0 0-1,1 0 1,-1 1 0,0-1 0,1 1-1,-1-1 1,1 1 0,-1 0 0,1 0 0,-1 0-1,1 0 1,-1 0 0,1 1 0,-3 1-1,-3 2-24,1 0-1,0 1 1,0-1-1,1 1 0,-1 0 1,1 1-1,1 0 1,-1 0-1,1 0 0,0 0 1,1 1-1,0 0 0,0 0 1,1 0-1,0 0 1,0 1-1,-2 15 0,4-23-7,1 1-1,0 0 0,0-1 1,0 1-1,0-1 1,0 1-1,0-1 0,1 1 1,-1-1-1,0 1 0,1-1 1,-1 1-1,1-1 1,0 1-1,-1-1 0,1 1 1,0-1-1,0 0 0,0 0 1,0 1-1,0-1 1,0 0-1,0 0 0,0 0 1,2 1-1,0 0 29,0-1 0,0 0 0,0 0 0,1 0 0,-1 0 0,0 0 0,1-1 0,-1 1 0,0-1 0,1 0 0,4 0 0,1-1 60,1 0 0,0 0-1,-1-1 1,1-1-1,-1 0 1,0 0-1,15-7 1,-12 4-70,-1-1 0,0 0 0,-1-1 0,1-1 0,-2 1 0,1-1 0,-1-1 0,0 0 0,-1 0 0,0-1 1,-1 0-1,0 0 0,-1 0 0,0-1 0,-1 0 0,0 0 0,-1-1 0,3-15 0,-7 29-23,0-1 1,0 0-1,0 0 0,0 0 0,0 0 0,-1 1 1,1-1-1,0 0 0,0 0 0,0 0 1,-1 0-1,1 0 0,0 0 0,0 0 1,0 0-1,-1 0 0,1 0 0,0 0 0,0 1 1,0-1-1,-1 0 0,1 0 0,0 0 1,0-1-1,0 1 0,-1 0 0,1 0 1,0 0-1,0 0 0,-1 0 0,1 0 0,0 0 1,0 0-1,0 0 0,0 0 0,-1 0 1,1-1-1,0 1 0,0 0 0,0 0 0,0 0 1,-1 0-1,1-1 0,0 1 0,0 0 1,0 0-1,0 0 0,0-1 0,0 1 1,0 0-1,0 0 0,0 0 0,0-1 0,-1 1 1,1 0-1,0 0 0,0 0 0,0-1 1,0 1-1,0 0 0,1 0 0,-1 0 1,0-1-1,0 1 0,0 0 0,-14 13-41,7-4-82,1 0 1,0 1-1,0 0 0,1 0 1,1 0-1,0 1 0,0 0 0,1-1 1,0 1-1,1 1 0,0-1 1,1 0-1,-1 16 0,2-26-127,0 1-1,0-1 0,0 1 1,0-1-1,0 1 1,1-1-1,-1 1 0,0-1 1,1 1-1,-1-1 0,1 1 1,-1-1-1,1 0 1,-1 1-1,1-1 0,0 0 1,0 0-1,0 1 0,0-1 1,0 0-1,0 0 1,0 0-1,0 0 0,0 0 1,1 0-1,-1 0 0,0-1 1,1 1-1,-1 0 1,2 0-1,24 5-7877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13901,'0'0'4260,"9"-4"-2749,5-1-940,0 0-1,0 1 1,1 1 0,-1 0 0,29-2-1,-39 5-452,1 0-1,0 0 0,-1 1 0,1-1 0,-1 1 1,1 0-1,-1 1 0,1-1 0,-1 0 0,1 1 1,4 3-1,-7-4-123,0 1 1,0 0 0,0-1-1,-1 1 1,1 0 0,0 0-1,-1 0 1,1 0 0,-1 0 0,0 1-1,0-1 1,1 0 0,-2 1-1,1-1 1,0 0 0,0 1-1,-1-1 1,1 1 0,-1 0-1,0-1 1,0 1 0,0 2-1,0 4 38,-1 0 0,-1 0-1,1 0 1,-1 0 0,-1 0-1,0-1 1,-5 12 0,-8 28 35,15-47-62,1 0-1,0 0 1,0 0 0,-1 0 0,1 0 0,0-1-1,0 1 1,0 0 0,0 0 0,0 0 0,0 0 0,0 0-1,0 0 1,0 0 0,1 0 0,-1 0 0,0 0 0,1 0-1,-1 0 1,1 0 0,-1 0 0,1 0 0,-1 0 0,1-1-1,-1 1 1,1 0 0,0 0 0,-1-1 0,1 1-1,1 0 1,1 0 15,-1 0 1,0 0-1,1-1 0,-1 1 0,1-1 0,-1 0 0,1 1 0,-1-1 0,1 0 0,0-1 0,4 0 1,8-2-55,0-1 0,-1 0 1,17-8-1,-18 7-1243,0-2 0,-1 0-1,22-15 1,0-5-6079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16688,'0'0'8071,"58"21"-9224,-45-15-2274,-1-2-2723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13389,'0'0'10217,"38"11"-11370,-25-23-2594,-3-2-5254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52 2498,'4'-11'3728,"0"-13"-3227,-5 10 1425,1 14-1747,0 0 1,0-1-1,-1 1 1,1 0-1,0 0 1,0 0-1,0 0 1,0 0-1,-1-1 1,1 1-1,0 0 1,0 0-1,0 0 1,-1 0-1,1 0 1,0 0-1,0 0 1,0 0-1,-1 0 1,1 0-1,0 0 1,0 0-1,0 0 0,-1 0 1,1 0-1,0 0 1,0 0-1,0 0 1,-1 0-1,1 0 1,0 0-1,0 0 1,0 1-1,0-1 1,-1 0-1,1 0 1,0 0-1,0 0 1,0 0-1,0 0 1,0 1-1,-1-1 1,1 0-1,0 0 1,0 0-1,0 0 1,0 1-1,0-1 1,0 0-1,-3 2 243,1 0-1,-1 0 0,1-1 0,-1 0 0,1 1 0,-1-1 1,0 0-1,0 0 0,0 0 0,1-1 0,-7 2 1,6-2-269,-1 1 1,0 0-1,1-1 0,-1 2 1,1-1-1,-1 0 1,1 1-1,0 0 1,-1-1-1,-2 4 1,1-1-158,0 0 1,0 1 0,0-1-1,1 1 1,0 1 0,0-1 0,0 0-1,0 1 1,1 0 0,0 0-1,0 0 1,1 0 0,0 0-1,0 1 1,0-1 0,1 1 0,0-1-1,0 1 1,0 0 0,1 7-1,0-13-5,1-1 0,-1 1 0,1 0 0,-1-1 0,0 1 0,1-1 0,-1 1 0,1 0 0,-1-1 0,1 1 0,-1-1 0,1 0 0,0 1-1,-1-1 1,1 1 0,0-1 0,-1 0 0,1 0 0,0 1 0,-1-1 0,1 0 0,0 0 0,0 0 0,-1 0 0,1 0 0,0 0 0,1 0 0,26 0-173,-20 0 126,8-1-12,1-1-1,32-7 1,-39 5 66,0 2 0,0 0-1,1 0 1,-1 1 0,1 0 0,-1 0 0,1 1-1,0 1 1,-1 0 0,14 3 0,-22-3 6,0-1 0,0 1-1,0 0 1,0 0 0,0 0 0,0 0 0,-1 0 0,1 1 0,0-1 0,-1 0 0,1 1 0,-1-1 0,1 1 0,-1 0 0,0-1 0,0 1 0,0 0 0,0 0 0,0 0 0,0 0-1,0 0 1,-1 0 0,1 0 0,0 0 0,-1 0 0,0 0 0,0 0 0,1 0 0,-1 0 0,0 0 0,-1 0 0,1 4 0,-1-1 80,0-1 0,-1 1 0,1 0 0,-1-1 0,0 1 1,0-1-1,0 1 0,-1-1 0,1 0 0,-1 0 0,0 0 0,0-1 0,-4 4 1,-14 10 578,-1-1 1,0-1-1,-1 0 0,0-2 1,-1-1-1,-42 14 1,98-53-6420,27-15 221,-21 17 613,1-3-1126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49 413 7911,'0'0'13245,"-8"3"-12903,6-3-330,0 1 0,0 0 1,0-1-1,0 1 0,0 0 1,0 0-1,0 1 0,0-1 0,0 0 1,1 0-1,-1 1 0,0-1 1,1 1-1,-1 0 0,1-1 1,0 1-1,0 0 0,-1 0 0,0 3 1,0 1 27,1 0 0,0 1 0,0-1 0,1 0 0,-1 1 0,1-1 0,2 10 0,-2-13-33,-1-1 0,1 0 0,0 0 1,1 0-1,-1 0 0,0 0 1,0 0-1,1 0 0,0 1 0,-1-1 1,1 0-1,0 0 0,0-1 1,0 1-1,0 0 0,0 0 0,0 0 1,1-1-1,-1 1 0,1 0 0,-1-1 1,1 0-1,-1 1 0,1-1 1,0 0-1,0 0 0,0 0 0,0 0 1,0 0-1,0 0 0,0 0 1,0-1-1,0 1 0,3 0 0,-1-2-2,0 1-1,0-1 0,0 1 1,-1-1-1,1 0 0,-1-1 1,1 1-1,-1-1 0,1 1 1,-1-1-1,0 0 1,1 0-1,-1-1 0,-1 1 1,1-1-1,0 1 0,0-1 1,-1 0-1,3-3 0,8-12 25,-1-1 1,-1 0-1,-1 0 0,0-1 0,-1 0 0,-1-1 1,-2 0-1,0 0 0,-1-1 0,0 1 0,-2-1 1,-1 0-1,-1 0 0,-1-1 0,0 1 0,-8-41 1,6 53 65,-1 1 1,0 0-1,-1 0 1,1 1-1,-2-1 0,-9-14 1,11 19-36,0 0 0,0-1-1,-1 2 1,1-1 0,-1 0 0,0 1 0,0-1-1,0 1 1,-1 1 0,1-1 0,-1 0-1,0 1 1,-7-3 0,10 5-45,1-1 0,-1 1 0,1 0 0,-1 0 0,1-1 0,-1 1 0,1 0 0,-1 1 0,1-1 0,-1 0 0,1 0 0,-1 0 0,1 1 0,-1-1 0,1 1 0,0-1 0,-1 1 0,1 0 0,0 0 0,-1-1 0,1 1 0,0 0 0,0 0 0,0 0 0,-1 0 0,1 1 0,0-1 0,1 0 0,-1 0-1,0 0 1,0 1 0,0-1 0,1 1 0,-1-1 0,0 3 0,-2 5-20,1 0 0,0 0 0,0 1 0,0 14 0,1-20 9,-1 138-9,3-81-1,-1-59 1,-1 1-1,1-1 0,1 1 0,-1 0 1,0-1-1,1 1 0,-1-1 1,1 1-1,0-1 0,0 1 1,0-1-1,0 1 0,0-1 1,0 0-1,1 0 0,-1 0 0,1 1 1,0-1-1,-1-1 0,1 1 1,0 0-1,3 2 0,-3-3 5,0-1 0,0 1 0,1 0 0,-1-1 0,1 1 1,-1-1-1,0 0 0,1 0 0,-1 0 0,1 0 0,-1 0 0,1-1 0,-1 1 0,0-1 0,1 1 0,-1-1 0,0 0 0,1 0 0,-1 0 0,0 0 0,0 0 0,0-1 0,0 1 0,3-3 0,46-46-10,0-1-732,-47 48 544,0 0 1,0 0 0,0 0-1,0 0 1,1 1 0,-1 0 0,1 0-1,-1 0 1,1 0 0,8-1-1,-12 3 163,0 0-1,0 1 1,0-1-1,1 0 1,-1 1-1,0-1 1,0 1-1,0-1 1,0 1-1,0-1 1,0 1-1,0 0 1,0 0-1,0-1 1,-1 1-1,1 0 1,0 0-1,0 0 1,-1 0-1,1 0 1,0 0-1,-1 0 1,1 0-1,-1 0 1,0 0-1,1 0 1,-1 1-1,0-1 1,1 0-1,-1 0 1,0 0-1,0 0 1,0 2-1,4 52-792,-3-40-160,1 33-5342,-2-37 1745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14510,'0'0'5317,"-5"72"-4965,19-38 193,-2 8-1,1 5-31,1-2 95,-5-1 1,0-3-289,-2-6-256,2-9-32,-2-9-256,3-9-609,1-6-1025,-1-2-608,-1-6-2467,-5-8-3202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9513,'0'0'5531,"10"2"-4998,-4 0-462,0-1 0,0 0 0,0 0 0,0-1 0,0 0 0,0 0 0,10-1 0,-14 0-43,1 1 1,0-1-1,-1 0 0,1 0 0,-1-1 0,1 1 0,-1 0 1,0-1-1,1 0 0,-1 1 0,0-1 0,0 0 0,0 0 1,0 0-1,-1 0 0,1 0 0,0-1 0,-1 1 0,0 0 1,1-1-1,-1 1 0,0-1 0,1-4 0,-2 6 76,1-1-1,-1 0 0,0 1 1,1-1-1,-1 1 0,0-1 1,0 0-1,0 1 1,0-1-1,0 0 0,-1 1 1,1-1-1,0 1 0,-1-1 1,1 0-1,-1 1 1,0-1-1,0 1 0,1-1 1,-1 1-1,0 0 0,0-1 1,0 1-1,0 0 1,0 0-1,-1 0 0,1 0 1,0 0-1,-1 0 0,1 0 1,0 0-1,-1 0 1,1 0-1,-1 1 0,1-1 1,-1 1-1,1-1 0,-1 1 1,0 0-1,1-1 1,-1 1-1,-3 0 0,2-1-51,0 1-1,0 0 0,0-1 1,0 1-1,0 0 1,0 1-1,0-1 0,0 0 1,0 1-1,0 0 0,0 0 1,0 0-1,0 0 1,0 0-1,0 0 0,0 1 1,1 0-1,-1-1 0,1 1 1,-1 0-1,1 0 1,-4 4-1,2 3-43,0-1-1,1 1 1,0 0 0,1 0 0,0 0-1,0 0 1,1 1 0,0 17 0,0-22 5,1 0 0,0 0-1,0 0 1,1 0 0,-1 0 0,1 0 0,0 0 0,1-1 0,-1 1 0,1 0 0,0-1 0,0 1-1,0-1 1,1 0 0,0 1 0,0-1 0,0 0 0,5 4 0,-7-6-26,1-1-1,0 0 1,0 0 0,0 0-1,0 0 1,1 0 0,-1 0-1,0-1 1,0 1 0,0-1 0,1 1-1,-1-1 1,0 0 0,0 0-1,1 0 1,-1 0 0,0 0-1,0-1 1,1 1 0,-1-1 0,0 1-1,0-1 1,0 0 0,0 0-1,3-1 1,0-1-449,1-1 0,-1 0 0,1 0 0,-1 0 0,-1-1 1,1 1-1,5-8 0,14-19-5064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36 289 9449,'0'0'3651,"-4"10"-3122,1 1-118,1-1-1,0 1 1,0 0 0,1 0-1,1 0 1,0 12 0,0-20-347,0 0-1,0-1 1,0 1 0,1 0 0,-1-1 0,1 1 0,-1 0-1,1-1 1,0 1 0,0-1 0,0 1 0,0-1 0,1 1-1,-1-1 1,0 0 0,1 0 0,0 0 0,0 0 0,-1 0-1,1 0 1,0 0 0,1 0 0,-1-1 0,0 1 0,0-1-1,1 0 1,-1 1 0,1-1 0,-1 0 0,1 0 0,-1-1-1,1 1 1,0-1 0,-1 1 0,6-1 0,-4 0-48,0-1 1,0 0 0,0-1-1,0 1 1,0-1-1,0 0 1,0 1 0,-1-2-1,1 1 1,-1 0-1,1-1 1,-1 1-1,0-1 1,0 0 0,0 0-1,-1-1 1,1 1-1,-1 0 1,1-1 0,-1 0-1,0 1 1,-1-1-1,1 0 1,1-4 0,3-7-61,-1 1 1,0-1 0,-1 0-1,-1 0 1,2-23 0,-4 20 172,0-1 0,-1 1 0,-1-1 0,-1 1 0,-1 0 0,-6-22 0,7 32-80,0 0 0,-1 1 0,0-1-1,-1 1 1,1 0 0,-1 0 0,-1 1 0,1-1 0,-1 1 0,0 0 0,-1 0 0,0 0 0,1 1 0,-2 0 0,1 0 0,-13-7 0,18 11-51,-1 0 0,1 0 0,0 1 1,-1-1-1,1 0 0,-1 1 0,0-1 1,1 1-1,-1 0 0,1-1 0,-1 1 0,0 0 1,1 0-1,-1 0 0,1 0 0,-1 0 1,0 1-1,1-1 0,-1 0 0,1 1 1,-1-1-1,1 1 0,-1-1 0,1 1 1,-1 0-1,1 0 0,0 0 0,-1 0 1,1 0-1,0 0 0,0 0 0,-1 0 1,1 0-1,0 0 0,0 1 0,0-1 1,1 0-1,-1 1 0,0-1 0,0 1 1,1-1-1,-1 1 0,0 1 0,-3 10 25,1 0 0,0-1 0,1 1 1,-1 19-1,1-14 3,-2 11 78,1-13 63,0 0 0,2 1 0,0-1-1,0 1 1,5 31 0,-4-47-167,0 0 1,1 1 0,-1-1-1,1 0 1,0 1-1,-1-1 1,1 0 0,0 0-1,0 0 1,-1 1 0,1-1-1,0 0 1,0 0 0,0 0-1,1 0 1,-1-1-1,0 1 1,0 0 0,0 0-1,1-1 1,-1 1 0,0-1-1,0 1 1,1-1 0,-1 1-1,1-1 1,-1 0-1,0 0 1,1 0 0,-1 0-1,1 0 1,-1 0 0,0 0-1,1 0 1,-1 0-1,1-1 1,-1 1 0,0 0-1,1-1 1,-1 0 0,2 0-1,6-3 27,-2 1 0,1-1-1,0 0 1,-1 0 0,10-8 0,2-4 2,-14 11-158,0 0-1,1 0 1,-1 1-1,1 0 1,0 0-1,0 0 1,0 0 0,1 1-1,-1 0 1,1 1-1,0 0 1,0 0-1,13-2 1,-19 4 118,1 1 0,-1-1 0,1 1 1,-1 0-1,0 0 0,1 0 1,-1 0-1,0 0 0,1 0 0,-1 0 1,0 1-1,0-1 0,0 0 1,0 0-1,0 1 0,0-1 0,-1 1 1,1-1-1,0 1 0,-1-1 1,1 1-1,-1 0 0,1-1 0,-1 1 1,0 3-1,8 44 87,-8-48-103,0 3-343,0 0 0,0 0 0,1 0 0,0 0 0,0 0 0,0 0 0,0-1 0,0 1 0,3 4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14061,'0'0'4244,"1"13"-3390,7 38 632,2 0 0,26 75 0,-4-12 228,-31-108-1676,1 1 0,-1-1 0,1 1 0,0-1 1,1 0-1,-1 0 0,1 0 0,0 0 0,1-1 1,0 1-1,-1-1 0,8 8 0,-11-13-64,1 0-1,-1 0 1,0 0 0,0 0-1,1 0 1,-1 0 0,0 0-1,0-1 1,1 1 0,-1 0-1,0 0 1,0 0 0,1 0-1,-1 0 1,0 0 0,0 0-1,0-1 1,1 1 0,-1 0-1,0 0 1,0 0 0,0 0-1,0-1 1,0 1 0,1 0-1,-1 0 1,0 0 0,0-1-1,0 1 1,0 0 0,0 0-1,0-1 1,0 1 0,0 0-1,0 0 1,0 0 0,0-1-1,0 1 1,0 0 0,0 0-1,0-1 1,0 1 0,0 0-1,0 0 1,0-1 0,1-14-415,-1 14 337,-2-7-18,1 0 1,-2 0 0,1 0 0,-1 0-1,0 0 1,0 0 0,-1 1 0,0 0-1,-1 0 1,-8-11 0,-32-36 190,49 57-61,0 0 0,-1 0 0,1 0 1,0 0-1,1 0 0,-1-1 0,0 0 1,1 0-1,-1 0 0,1 0 0,0-1 1,0 0-1,-1 0 0,1 0 0,0 0 1,0-1-1,0 0 0,0 0 0,0 0 1,0-1-1,-1 0 0,7-1 1,-6 0 43,-1 0 0,0 0 0,0 0 0,0 0 0,0-1 0,-1 0 1,1 1-1,-1-1 0,1-1 0,-1 1 0,0 0 0,0-1 0,-1 0 1,1 0-1,-1 0 0,1 0 0,-1 0 0,-1 0 0,1 0 0,0-1 1,-1 1-1,0 0 0,1-10 0,-2 13-38,1 0 0,-1 0 0,0 0 0,0 0 0,0 0 0,0-1 1,0 1-1,0 0 0,0 0 0,0 0 0,0 0 0,0 0 0,-1 0 0,1-1 0,-1 1 0,1 0 0,0 0 0,-1 0 1,0 0-1,1 0 0,-1 0 0,0 0 0,1 1 0,-1-1 0,0 0 0,0 0 0,0 0 0,1 1 0,-1-1 0,0 0 1,0 1-1,0-1 0,0 1 0,0-1 0,-1 1 0,1 0 0,0-1 0,0 1 0,0 0 0,0 0 0,0 0 0,0 0 1,-1 0-1,1 0 0,0 0 0,-2 0 0,0 1 9,1-1 0,-1 0-1,1 1 1,0 0 0,-1 0 0,1 0 0,-1 0-1,1 0 1,0 0 0,0 0 0,0 1 0,0-1-1,0 1 1,0-1 0,0 1 0,0 0 0,1 0-1,-1 0 1,1 0 0,-1 0 0,-1 4 0,0 1-1,2-1-1,-1 1 1,1 0 0,-1 0 0,2-1 0,-1 1-1,1 0 1,0 0 0,1 0 0,-1 0 0,1 0-1,1-1 1,-1 1 0,5 12 0,-4-16-27,-1 0 0,1 0 0,0 0 0,-1-1 0,1 1 0,0 0 0,1-1 1,-1 1-1,0-1 0,1 0 0,-1 0 0,1 0 0,0 0 0,0 0 0,0 0 0,0-1 0,0 1 1,0-1-1,0 0 0,0 0 0,0 0 0,1-1 0,-1 1 0,0-1 0,1 1 0,-1-1 1,0 0-1,1-1 0,-1 1 0,0 0 0,1-1 0,2-1 0,-1 1-555,-1-1-1,1 1 1,-1-1-1,0-1 1,0 1-1,1-1 0,-2 1 1,1-1-1,0 0 1,5-6-1,18-18-7030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14798,'0'0'5584,"4"10"-4959,154 351 4398,-156-357-5116,0 0 0,0 0 1,1 0-1,-1 0 0,1 0 0,-1 0 0,1-1 0,0 0 1,7 6-1,-9-8-24,-1-1 0,1 0 0,-1 1 0,1-1-1,-1 0 1,1 0 0,-1 0 0,1 1 0,0-1 0,-1 0 0,1 0 0,-1 0 0,1 0 0,0 0 0,-1 0 0,1 0 0,0 0-1,-1 0 1,1 0 0,-1-1 0,1 1 0,0 0 0,-1 0 0,1 0 0,-1-1 0,1 1 0,0-1 0,1-1-292,-1 1 1,1-1-1,-1 0 0,0 0 1,0 0-1,0 0 0,0 0 1,0 0-1,0 0 1,-1 0-1,1 0 0,0-3 1,6-27-7007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15535,'0'0'4521,"-8"12"-3266,-12 22-216,2 1 0,2 0-1,1 1 1,-19 75 0,28-82-732,1 0 0,1 0 0,1 37 0,3-65-288,0 1-1,-1-1 1,1 1 0,1 0 0,-1-1 0,0 1-1,0-1 1,1 1 0,-1-1 0,0 1-1,1-1 1,0 1 0,-1-1 0,1 1-1,0-1 1,0 0 0,0 0 0,0 1-1,0-1 1,0 0 0,0 0 0,0 0 0,0 0-1,0 0 1,1 0 0,-1 0 0,0 0-1,1-1 1,-1 1 0,1 0 0,-1-1-1,1 1 1,-1-1 0,1 0 0,-1 1 0,1-1-1,-1 0 1,1 0 0,0 0 0,-1 0-1,1 0 1,-1-1 0,1 1 0,-1 0-1,2-1 1,4-1 2,0 1-1,-1-1 0,1-1 1,-1 1-1,1-1 1,-1 0-1,0-1 1,0 1-1,6-6 1,31-38-328,-36 38 147,1-1-1,0 2 0,0-1 0,1 1 1,17-12-1,-26 19 153,0 1 1,1 0-1,-1 0 0,1-1 0,-1 1 1,0 0-1,1 0 0,-1-1 1,1 1-1,-1 0 0,1 0 0,-1 0 1,0 0-1,1 0 0,-1 0 1,1 0-1,-1 0 0,1 0 0,-1 0 1,1 0-1,-1 0 0,1 0 1,-1 0-1,1 0 0,-1 0 0,0 0 1,1 0-1,-1 1 0,1-1 1,-1 0-1,0 0 0,1 1 0,-1-1 1,1 0-1,-1 1 0,0-1 1,1 1-1,2 20-73,-11 26 167,1-30 89,-1 1 1,0-1-1,-1-1 1,-1 0-1,-1 0 1,0-1-1,-24 26 1,34-41-173,1 0 1,0 0-1,0 1 1,0-1-1,-1 0 1,1 0-1,0 0 1,0 0-1,0 1 1,0-1-1,0 0 1,-1 0-1,1 1 1,0-1-1,0 0 1,0 0-1,0 0 1,0 1-1,0-1 1,0 0-1,0 0 1,0 1-1,0-1 1,0 0-1,0 0 1,0 1-1,0-1 1,0 0-1,0 0 1,0 1-1,0-1 1,0 0-1,1 0 1,-1 0-1,0 1 1,0-1-1,0 0 1,0 0-1,0 0 1,0 1-1,1-1 1,-1 0-1,0 0 1,0 0-1,0 0 1,1 0-1,-1 1 1,0-1-1,0 0 1,0 0-1,1 0 1,-1 0-1,0 0 1,0 0-1,1 0 1,-1 0-1,0 0 1,26 4 111,30-6-65,-27-1-203,65-8-1072,-87 9 402,0 0 1,0 0-1,0-1 0,-1 1 0,1-1 0,6-5 1,-3-1-2760,-9-1-1709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76 146 9577,'0'0'9807,"-8"9"-7982,2-3-1510,-4 5-76,0 0 1,1 1 0,-10 15 0,18-25-236,-1 0-1,1 1 1,-1-1 0,1 1-1,0-1 1,0 1 0,0-1 0,0 1-1,0-1 1,1 1 0,-1 0-1,1 0 1,-1-1 0,1 1-1,0 0 1,0 0 0,1-1 0,-1 1-1,0 0 1,1-1 0,0 1-1,-1 0 1,1-1 0,0 1 0,1-1-1,-1 1 1,2 2 0,-2-4-4,1 1 1,-1-1-1,1 0 1,0 1-1,-1-1 0,1 0 1,0 0-1,0 0 1,0 0-1,0 0 1,0-1-1,0 1 1,0-1-1,0 1 1,0-1-1,0 0 1,0 1-1,0-1 0,0 0 1,0 0-1,0-1 1,0 1-1,1 0 1,-1-1-1,0 1 1,3-2-1,-1 0 14,-1 1 0,1-1 0,0 0 0,-1 0 0,1 0 0,-1-1 0,0 1 0,0-1 0,0 0 0,0 0 0,0 0 0,-1 0 0,3-4 0,0-3 16,0 0 0,-1-1-1,0 0 1,-1 1 0,-1-1 0,1-1 0,-2 1-1,1 0 1,-2 0 0,1-1 0,-3-17 0,2 29-31,0 0 1,0 1 0,0-1-1,0 0 1,-1 1 0,1-1-1,0 0 1,0 1 0,0-1-1,-1 0 1,1 0 0,0 1-1,0-1 1,-1 0 0,1 0-1,0 1 1,-1-1 0,1 0-1,0 0 1,-1 0 0,1 1-1,0-1 1,-1 0 0,1 0-1,0 0 1,-1 0 0,1 0-1,0 0 1,-1 0 0,1 0-1,0 0 1,-1 0 0,1 0-1,0 0 1,-1 0 0,1 0-1,-1 0 1,1 0 0,0 0-1,-1-1 1,1 1 0,0 0-1,-1 0 1,1 0 0,0-1-1,0 1 1,-1 0 0,1 0-1,0-1 1,0 1 0,-1 0 0,1 0-1,0-1 1,0 1 0,0 0-1,-1-1 1,1 1 0,0 0-1,0-1 1,0 1 0,0 0-1,0-1 1,0 1 0,0-1-1,-4 14 4,1 1 0,1 0 0,0-1-1,0 29 1,2-35 27,0 0 0,0 1 0,1-1 0,0 0 0,0 0 0,1 0 0,0 0 0,0 0 0,1 0 0,0 0 0,5 9 0,-7-15-11,0 1-1,0-1 1,1 1 0,-1-1 0,1 1 0,-1-1-1,1 0 1,-1 1 0,1-1 0,0 0 0,-1 0-1,1 0 1,0-1 0,0 1 0,0 0-1,0-1 1,0 1 0,-1-1 0,1 1 0,0-1-1,0 0 1,0 0 0,0 0 0,0 0 0,0 0-1,0-1 1,0 1 0,0 0 0,0-1 0,0 0-1,0 1 1,0-1 0,0 0 0,-1 0-1,1 0 1,0 0 0,-1 0 0,1 0 0,0-1-1,-1 1 1,0-1 0,2-1 0,5-5 151,-1 0 1,0 0-1,0-1 1,-1 0 0,0 0-1,6-14 1,-4 6-53,-1-1-1,-1-1 1,5-19 0,-10 34-94,1 0-1,-1 0 0,-1 0 1,1-1-1,-1 1 1,1 0-1,-1-1 0,0 1 1,-1 0-1,1-1 1,-1 1-1,0 0 1,0 0-1,0 0 0,-1 0 1,1 0-1,-1 0 1,0 0-1,-3-5 0,5 9-27,-1-1-1,1 0 0,0 1 0,-1-1 1,1 0-1,0 1 0,-1-1 0,1 1 1,-1-1-1,1 1 0,-1-1 0,1 1 1,-1-1-1,1 1 0,-1 0 0,0-1 1,1 1-1,-1 0 0,0-1 0,1 1 1,-1 0-1,0 0 0,1 0 0,-1-1 1,0 1-1,1 0 0,-1 0 0,0 0 1,1 0-1,-1 0 0,0 0 0,0 1 1,1-1-1,-1 0 0,0 0 1,1 0-1,-1 1 0,0-1 0,1 0 1,-1 1-1,1-1 0,-1 0 0,1 1 1,-1-1-1,0 1 0,1-1 0,-1 1 1,1-1-1,0 1 0,-1-1 0,1 1 1,-1 0-1,1-1 0,0 1 0,0-1 1,-1 1-1,1 0 0,0 0 0,0-1 1,0 1-1,0 0 0,-1-1 0,1 1 1,0 0-1,1 1 0,-4 53-103,3-48 124,0-4-21,0 1 1,0 0-1,1 0 1,0 0-1,0-1 1,0 1 0,0 0-1,0-1 1,1 1-1,-1-1 1,1 0-1,0 1 1,0-1 0,0 0-1,1 0 1,3 4-1,-4-6 16,-1 0 0,0 0 0,1 0 0,-1-1 0,0 1 0,1 0 0,-1-1 0,1 1 0,-1-1 0,1 1 0,-1-1 0,1 0 0,-1 0 0,1 0-1,0 0 1,-1 0 0,1 0 0,-1 0 0,1 0 0,-1-1 0,1 1 0,-1 0 0,1-1 0,-1 0 0,1 1 0,-1-1 0,0 0 0,1 0 0,-1 1 0,0-1 0,0 0 0,1 0-1,-1 0 1,0-1 0,0 1 0,0 0 0,0 0 0,0-1 0,-1 1 0,1 0 0,1-4 0,6-11 81,0 0 0,-1-1 0,-1 0 0,0 0 0,-1 0 0,-1-1 0,-1 0 0,1-22-1,-3 55-61,0 0 0,1 0 0,0-1 0,1 1 0,1-1 0,0 1 0,9 17-1,-11-28-35,0 1 0,0-2-1,0 1 1,1 0 0,0 0-1,0-1 1,0 0-1,0 1 1,0-1 0,0 0-1,1 0 1,6 3 0,-7-5-51,0 0 1,0 0-1,0 0 1,0 0-1,0 0 1,0-1-1,0 0 1,0 0-1,0 0 1,0 0-1,1 0 1,-1 0-1,0-1 1,0 1-1,0-1 1,0 0-1,0 0 1,0 0-1,0-1 1,3-1-1,0-1-515,0 0-1,0 0 1,-1 0 0,1 0 0,-1-1-1,8-9 1,10-19-5068,-10 3-2128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36 170 8904,'0'0'9983,"9"-3"-7821,-2 1-1955,-1 0 0,0 0-1,0-1 1,-1 0 0,1 0-1,0-1 1,-1 1 0,0-1 0,0 0-1,0-1 1,0 1 0,-1-1-1,0 0 1,0 0 0,0-1-1,0 1 1,-1-1 0,0 1 0,0-1-1,-1 0 1,0 0 0,0-1-1,0 1 1,1-9 0,-3 14-157,1-1 1,-1 1-1,0-1 0,0 1 1,0-1-1,0 1 0,0-1 1,0 1-1,0-1 0,0 1 1,-1 0-1,1-1 1,-1 1-1,1-1 0,-1 1 1,1 0-1,-1-1 0,0 1 1,0 0-1,1 0 0,-1 0 1,0-1-1,0 1 1,0 0-1,-1 0 0,1 0 1,0 1-1,0-1 0,-3-1 1,-1 0 11,1 1 0,-1 0 0,0 1 0,0-1 0,0 1 0,0 0 0,-9 1 0,10 0-69,0-1 0,0 1 1,1 1-1,-1-1 0,0 0 0,1 1 0,-1 0 0,1 0 1,0 0-1,0 0 0,-1 0 0,1 1 0,1-1 0,-1 1 1,0 0-1,1 0 0,-1 0 0,1 0 0,0 0 0,0 1 1,0-1-1,0 1 0,1-1 0,0 1 0,-1 0 0,0 7 1,-1 0 1,1 0 1,0 0-1,0 1 1,1-1-1,1 0 1,0 1 0,0-1-1,3 14 1,-2-22 16,0 1 1,-1-1 0,1 1 0,1-1-1,-1 1 1,0-1 0,1 0-1,0 0 1,-1 1 0,1-1-1,1 0 1,-1-1 0,0 1-1,1 0 1,-1-1 0,1 1-1,0-1 1,0 0 0,0 0-1,0 0 1,0 0 0,0-1-1,1 1 1,-1-1 0,0 0-1,1 1 1,-1-2 0,1 1-1,-1 0 1,1-1 0,0 0-1,-1 0 1,1 0 0,7-1-1,-1 0-364,1-1-1,-1 0 0,0 0 0,1-1 0,-1-1 0,-1 0 0,1 0 0,0-1 1,-1 0-1,16-12 0,7-12-5103,-6-1-4297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8488,'0'0'16111,"0"10"-15742,0-4-279,1 0 1,-1 0-1,1 1 0,0-1 1,0 0-1,1 0 1,0 0-1,0-1 1,0 1-1,1 0 1,-1-1-1,1 1 1,1-1-1,-1 0 0,1 0 1,0 0-1,7 6 1,-11-11-51,1 0 0,0 0 0,-1 0 0,1-1 0,-1 1 0,1 0 0,0 0 0,-1-1 0,1 1 0,-1 0 0,1-1 0,-1 1 0,1 0 0,-1-1 0,1 1 0,-1-1 0,0 1 0,1-1 0,-1 1 0,0-1 1,1 1-1,-1-1 0,0 1 0,0-1 0,1 0 0,-1 1 0,0-1 0,0 1 0,0-1 0,0 0 0,0 1 0,0-1 0,0-1 0,9-29 505,-8 27-476,3-19 45,-3 15-97,0 1 1,1-1-1,0 1 0,0 0 0,0 0 1,5-8-1,-7 15-17,0 0 0,0 0-1,0 0 1,0-1 0,0 1 0,0 0 0,0 0 0,1 0-1,-1 0 1,0 0 0,0-1 0,0 1 0,0 0 0,0 0 0,0 0-1,0 0 1,1 0 0,-1 0 0,0 0 0,0 0 0,0 0-1,0 0 1,0 0 0,1 0 0,-1 0 0,0 0 0,0-1-1,0 1 1,0 0 0,1 0 0,-1 1 0,0-1 0,0 0-1,0 0 1,0 0 0,0 0 0,1 0 0,-1 0 0,0 0 0,0 0-1,0 0 1,0 0 0,0 0 0,1 0 0,-1 0 0,0 0-1,0 1 1,0-1 0,0 0 0,6 12-14,1 16 25,-7-26 0,1 0-37,16 65 272,-16-65-308,-1 1-1,1-1 0,0 1 1,0-1-1,0 1 0,0-1 1,1 1-1,-1-1 0,1 0 1,-1 0-1,1 0 0,0 0 1,0 0-1,0 0 0,0-1 1,0 1-1,0 0 0,1-1 1,-1 0-1,0 1 0,5 0 0,-6-2-208,0 0 0,0 0 0,0 0 0,0 0 0,0 0 0,0 0 0,0 0 0,0 0 0,0-1 0,1 1 0,-1 0 0,0-1 0,0 1 0,0-1 0,-1 1 0,1-1 0,0 1 0,0-1 0,0 0 0,0 1 0,1-3 0,9-14-5911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12139,'0'0'11788,"2"13"-11041,5 32-416,2 0 0,1-1 0,3 0 0,25 59 0,-25-85-2106,-13-18 1682,0 0-1,0 0 1,0 0 0,0 1-1,1-1 1,-1 0 0,0 0-1,0 0 1,0 0 0,0 0-1,1 0 1,-1 0-1,0 0 1,0 0 0,0 0-1,0 0 1,1 0 0,-1 0-1,0 0 1,0 0-1,0 0 1,0 0 0,1 0-1,-1 0 1,0 0 0,0 0-1,0 0 1,1 0-1,-1 0 1,0 0 0,0 0-1,0 0 1,0 0 0,0 0-1,1 0 1,-1-1 0,0 1-1,0 0 1,0 0-1,0 0 1,0 0 0,0 0-1,1 0 1,-1-1 0,0 1-1,0-2-405,0 1 0,0-1 1,0 0-1,0 1 0,0-1 0,0 0 0,-1 1 0,1-1 0,-1 1 0,1-1 1,-1 0-1,1 1 0,-1-1 0,0 1 0,0 0 0,0-1 0,0 1 0,0 0 1,-1-2-1,-15-16-8982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45 283 11915,'0'0'2541,"-8"-8"0,4 4-2135,0 0 0,0-1-1,0 1 1,1-1 0,-1 0-1,1 0 1,-4-9-1,7 11-243,-1 0-1,0 1 1,1-1-1,-1 0 0,1 0 1,0 0-1,0 0 0,0 0 1,0 0-1,0 0 0,1 0 1,0 0-1,-1 0 0,1 0 1,0 1-1,0-1 0,1 0 1,-1 1-1,0-1 0,1 1 1,0-1-1,2-3 0,8-8-1,0 0-1,1 1 1,0 1 0,1 0-1,0 0 1,1 2-1,0 0 1,1 0-1,0 2 1,1 0-1,-1 1 1,1 0 0,1 1-1,-1 1 1,1 1-1,0 1 1,19-2-1,-34 5-163,0 0 0,0 0 0,0 0-1,0 0 1,0 1 0,0-1 0,0 1 0,0 0-1,0 0 1,-1 0 0,1 0 0,0 0-1,0 1 1,-1-1 0,1 1 0,-1 0-1,1 0 1,-1-1 0,0 2 0,3 2 0,-3-1 15,1 0 0,-2-1 1,1 1-1,0 0 1,-1 0-1,0 0 1,0 0-1,0 0 0,0 1 1,-1-1-1,1 0 1,-1 0-1,-1 5 0,0 6 39,-1-1-1,0 0 0,-1 0 0,-1 0 0,-1 0 0,0 0 1,-11 21-1,-62 88 183,57-92-160,51-40-291,-15 3 136,0 0 1,0 1-1,0 0 0,1 1 0,0 1 0,0 0 0,0 2 1,0-1-1,20 3 0,-30-1 52,-1 0-1,0 1 1,0 0 0,1 0-1,-1 0 1,0 0 0,0 1-1,0 0 1,-1 0 0,1 1-1,0-1 1,-1 1 0,1 0-1,-1 0 1,0 1 0,0-1-1,0 1 1,-1 0 0,1 0-1,-1 0 1,0 0 0,0 0-1,-1 1 1,1 0 0,-1-1-1,0 1 1,0 0-1,0 0 1,-1 0 0,0 0-1,2 9 1,-3-7 118,0-1 0,0 1-1,0 0 1,-1-1 0,0 1-1,0-1 1,0 1 0,-1-1 0,0 0-1,0 0 1,-1 0 0,0 0-1,0 0 1,0 0 0,-1-1 0,0 1-1,0-1 1,0 0 0,0 0-1,-1-1 1,0 1 0,-10 6-1,-10 6 539,0 0 0,-1-2-1,-46 19 1,62-29-575,-78 29 375,81-31-443,0-1 1,0-1 0,0 0 0,0 0-1,0 0 1,0-1 0,-1 0 0,1 0-1,0-1 1,-14-2 0,20 2-108,-1 0 0,1 0 1,-1 1-1,1-1 0,0 0 0,-1-1 0,1 1 0,0 0 1,0 0-1,0 0 0,0-1 0,0 1 0,0-1 1,0 1-1,0-1 0,1 1 0,-1-1 0,0 1 0,1-1 1,-1 0-1,1 1 0,0-1 0,0 0 0,-1 1 1,1-1-1,0 0 0,0 1 0,1-1 0,-1 0 1,0 1-1,1-1 0,-1 0 0,1 1 0,-1-1 0,1 0 1,0-1-1,2-5-888,0 1 0,0-1 1,1 1-1,-1-1 0,2 1 1,4-7-1,20-19-4913,7-1-2375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17392,'0'0'11179,"23"32"-18514,-13-32 1409,-3-1-3651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11979,'0'0'8136,"16"15"-8104,-11-8 384,-1 2 257,-4 3-289,4-3-287,-4 0-65,1-3-1057,-1-4-1153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2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1 887 6086,'0'0'6107,"9"-6"-5365,46-30 883,3 2 1,114-49-1,145-35-594,-50 21-1061,-43 4-279,-4-9-1,294-185 1,-506 283 124,27-17 592,-10 15-3053,-27 9-1571,-8-1 533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89 150 6022,'0'0'26,"-10"-5"514,5 2-305,-2 0 190,-1 0-1,1-1 1,-1 0 0,1 0-1,1 0 1,-1-1 0,1 0-1,-11-11 1,17 15 183,32 1 108,251 17-300,819-48-176,-1537 20 1533,310 11-1764,0 6 1,1 5-1,0 6 1,-206 55 0,309-64-21,25-5-63,37-5-47,-31 2 134,407-56 140,-183 19-81,-64 15-68,204-31 18,-357 48 11,-25 0 69,-34 0 36,-50 6-157,0 3 0,0 5-1,0 4 1,2 3 0,0 5 0,-105 38 0,176-51-984,-1 0 0,1 2 0,-26 18 0,44-28 899,-14 8-2864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11275,'0'0'10767,"2"13"-10158,3 53-301,-4 0 1,-2 1 0,-11 68-1,-1 34-1254,13-166 623,-2 16-995,-7-13-4611,1-6 714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15214,'0'0'9193,"90"-9"-7720,-33 9-319,8 0-770,4 0-320,-3 0-769,-10 0-2914,-11-2-5189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14414,'10'-5'1302,"30"-14"160,0 2 1,66-18-1,-60 23-1192,0 2 1,1 2-1,0 2 1,78 1-1,-115 5-285,0 1-1,0 0 1,0 1-1,-1 0 1,1 1-1,-1-1 1,0 2 0,0-1-1,17 11 1,-23-13 45,0 1 0,0 0 0,0 1 0,0-1 0,0 0-1,-1 1 1,1 0 0,-1-1 0,0 1 0,0 0 0,0 0 0,0 0 0,0 0 0,-1 1 0,0-1 0,1 0 0,-1 1 0,0-1 0,-1 1 0,1-1 0,-1 1 0,1-1-1,-1 1 1,0 0 0,0-1 0,-1 1 0,1-1 0,-1 1 0,1-1 0,-3 5 0,1-2 211,-1 1 1,-1-1-1,1 0 1,-1 0-1,0 0 1,-1-1-1,1 1 1,-1-1-1,0 0 0,0-1 1,-1 1-1,1-1 1,-1 0-1,-7 4 1,-2 0 18,1 0 0,-1-1 0,-1-1 0,-31 9 0,36-13-349,0 1-1,0-1 1,-1-1-1,1 0 1,-1-1 0,1 0-1,-15-2 1,26 2-15,-1 0 0,1 0 0,0 0 0,-1 0 1,1 0-1,0 0 0,0 0 0,-1 0 0,1-1 0,0 1 1,-1 0-1,1 0 0,0 0 0,0-1 0,-1 1 1,1 0-1,0 0 0,0-1 0,-1 1 0,1 0 0,0 0 1,0-1-1,0 1 0,0 0 0,-1-1 0,1 1 0,0 0 1,0-1-1,0 1 0,0 0 0,0-1 0,0 1 1,0 0-1,0-1 0,0 1 0,0 0 0,0-1 0,0 1 1,0 0-1,0-1 0,0 1 0,0 0 0,1-1 0,-1 1 1,0 0-1,0-1 0,1 1 0,11-14-6881,13 1-4599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0 13389,'0'0'7532,"-10"6"-7126,-11 9-261,1 0 0,1 0 0,1 2 0,0 1 0,1 0 0,-28 40 0,8-4 749,-50 96 0,72-119-699,1 0 0,1 1 1,1 0-1,2 1 0,2 0 1,1 1-1,1 0 1,2 0-1,0 46 0,4-73-166,1 1-1,0-1 0,0 0 1,1 0-1,0 0 0,0 0 0,0 0 1,1 0-1,0 0 0,1-1 1,-1 1-1,1-1 0,0 0 0,1 0 1,0-1-1,0 1 0,0-1 1,0 0-1,1-1 0,-1 1 0,12 6 1,-6-5-263,-1-1 1,1 0-1,0-1 1,1 0-1,13 3 1,-8-4-1096,0 0 1,1-1 0,18-1 0,9-1-5756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15951,'0'0'3908,"0"62"-2915,-3-21-257,-1 9-287,-3 4-257,4 2-160,1-4 64,-2-7-32,3-6-32,-3-10-96,2-9-32,-1-10-160,-1-6-705,-5-4-1025,-1-5-1890,-1-15-3202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2466,'0'0'9946,"7"-8"-5740,2 0-3735,0 1 0,0 0 0,0 1-1,1 0 1,0 0 0,0 1 0,0 0-1,1 1 1,0 0 0,14-3 0,14-3-28,1 3 0,0 1 0,0 2 0,49 1 0,-86 3-432,0 0 0,0 0-1,0 1 1,0-1 0,0 1 0,0 0 0,0 0-1,0 0 1,0 0 0,0 0 0,0 0 0,-1 1-1,1 0 1,-1-1 0,1 1 0,-1 0-1,0 0 1,1 0 0,-1 1 0,0-1 0,0 0-1,-1 1 1,1 0 0,0-1 0,-1 1 0,0 0-1,1 0 1,-1-1 0,0 1 0,-1 0 0,1 0-1,0 0 1,-1 0 0,0 0 0,0 1-1,0-1 1,0 0 0,0 0 0,0 0 0,-1 0-1,1 0 1,-1 0 0,0 0 0,0 0 0,0-1-1,-1 1 1,-1 3 0,-3 5 105,-1-1 0,0 1 0,-1-1 0,0-1 0,0 1 0,-1-1 0,-1-1 0,1 0 0,-1 0 0,-1-1 0,1 0 0,-1-1 0,-1 0 0,-22 8 0,45-19-14812,13-4 3122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13196,'-10'10'2424,"9"-9"-2348,-27 26 2687,-41 51-1,62-69-2478,1 0-1,-1 0 0,2 0 0,-1 1 1,1 0-1,0 0 0,1 0 0,1 1 1,-1 0-1,2-1 0,-1 1 0,0 14 1,3-24-280,0 0 1,0-1 0,0 1 0,0 0 0,0 0 0,0 0 0,1 0 0,-1 0-1,0 0 1,1-1 0,-1 1 0,0 0 0,1 0 0,-1 0 0,1-1-1,-1 1 1,1 0 0,-1-1 0,1 1 0,0 0 0,-1-1 0,1 1-1,0-1 1,0 1 0,-1-1 0,1 1 0,0-1 0,0 0 0,1 1 0,1 0 14,0-1 0,0 1 0,1-1 0,-1 0 0,0 0 0,0 0 0,0 0 0,6-2 0,1 1 32,-1-2 0,0 0 0,0 0 1,0 0-1,11-8 0,-10 5-25,-1-2-1,0 1 0,0-2 1,0 1-1,-1-1 1,-1 0-1,11-16 1,-15 20 49,0 0 0,0 0 1,0 0-1,-1 0 0,0 0 0,0-1 1,0 0-1,-1 1 0,1-1 1,-1 0-1,-1 1 0,1-1 0,-1 0 1,0 0-1,0 0 0,-1 1 1,-1-10-1,1 14-62,1-1-1,-1 1 1,0-1-1,0 1 1,0-1-1,0 1 1,0 0-1,0-1 1,0 1-1,-1 0 1,1 0 0,0 0-1,-1 0 1,1 0-1,-1 0 1,1 0-1,-1 1 1,1-1-1,-1 0 1,1 1-1,-1-1 1,0 1 0,1 0-1,-1 0 1,0-1-1,1 1 1,-1 0-1,0 0 1,1 1-1,-1-1 1,0 0-1,1 0 1,-1 1 0,0-1-1,1 1 1,-1 0-1,-2 1 1,-2 0-29,0 0-1,0 1 1,1 0 0,-1 0 0,1 0 0,-1 1-1,1-1 1,-8 9 0,11-10-29,0 0 0,0 0 0,1 0 1,-1 0-1,0 0 0,1 1 0,0-1 0,-1 1 0,1-1 1,0 1-1,0-1 0,1 1 0,-1-1 0,0 1 0,1 0 1,0-1-1,-1 1 0,1 0 0,1 4 0,-1-6-124,1 1 0,0-1 0,0 0 0,1 1 1,-1-1-1,0 0 0,0 0 0,1 0 0,-1 0 0,0 0 0,1 0 0,-1 0 0,1 0 0,-1-1 0,1 1 0,0 0 0,-1-1 0,1 0 0,0 1 0,-1-1 1,1 0-1,0 0 0,-1 0 0,1 0 0,0 0 0,-1 0 0,1 0 0,0-1 0,-1 1 0,4-1 0,3-1-1091,0 0 0,0 0 1,0-1-1,0 0 0,0 0 0,-1-1 0,11-6 0,25-17-8151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8968,'0'0'7859,"-9"7"-5398,4-4-2248,-62 48 2882,62-48-2944,2 0 1,-1 0-1,0 1 1,1 0 0,0 0-1,-1 0 1,2 0-1,-1 0 1,0 0 0,1 1-1,0-1 1,0 1-1,0 0 1,1 0-1,-2 7 1,38-9-54,-30-3-100,67-7-804,-56 4 670,0 1 1,0 1 0,1 1 0,-1 0 0,23 3 0,-38-3 133,0 1 1,0-1 0,0 0 0,0 1 0,0-1-1,0 0 1,0 1 0,0 0 0,0-1 0,0 1 0,0-1-1,-1 1 1,1 0 0,0 0 0,0-1 0,-1 1-1,1 0 1,0 0 0,-1 0 0,1 0 0,-1 0-1,0 0 1,1 0 0,0 2 0,-2 31 407,0-26-238,-1-1 0,-1 1 0,0 0 1,0-1-1,0 1 0,-6 7 0,2-4 151,-1-2 0,-1 1 0,1-1 0,-20 16 0,23-22-220,0 1-1,0-1 1,0 0 0,0 0-1,0-1 1,-1 0-1,1 0 1,-1 0 0,0 0-1,1-1 1,-1 0 0,-11 0-1,16-1-205,-1 0-1,0 0 0,0-1 0,1 1 0,-1-1 0,0 1 0,1-1 1,-1 0-1,0 0 0,1 1 0,-1-1 0,1 0 0,0-1 0,-1 1 0,1 0 1,0 0-1,-1 0 0,1-1 0,0 1 0,0-1 0,0 1 0,0-1 1,1 1-1,-1-1 0,0 0 0,0 1 0,0-4 0,-1-4-1125,-1 0-1,2 0 1,-1-1-1,0-11 1,2-27-6267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15439,'0'0'3325,"1"11"-1766,5 112 1781,-3-42-2714,14 88-1,-12-138-525,1 1-2719,-16-53 1549,0 1 0,-25-36-1,7 19 1329,-53-55-1,81 92-161,0 0 1,-1 0-1,1 0 0,0 0 1,-1-1-1,1 1 1,0 0-1,0 0 1,-1-1-1,1 1 1,0 0-1,0-1 1,0 1-1,-1 0 1,1-1-1,0 1 0,0 0 1,0-1-1,0 1 1,0 0-1,0-1 1,0 1-1,0 0 1,0-1-1,0 1 1,0 0-1,0-1 1,0 1-1,0 0 0,0-1 1,0 1-1,0 0 1,0-1-1,0 1 1,0 0-1,1-1 1,-1 1-1,0 0 1,0-1-1,1 1 1,18-6 1691,40 6-1206,-43 1-224,53 1-239,9 1-1406,-27-7-2488,-48 4 3281,0-1 0,-1 0 0,1 1 0,-1-1 0,1 0 0,-1-1 0,1 1 0,-1 0 0,1-1 0,-1 1 0,0-1 0,0 0 0,0 0 0,3-2 0,8-15-6456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13549,'0'0'2915,"-4"11"-332,-4 15-687,1 0 0,-4 43-1,9-54-1553,0 1-1,1-1 1,1 0-1,1 1 1,0-1-1,1 0 1,4 19-1,-5-32-357,0 1 0,0-1 1,0 0-1,0 1 0,0-1 0,1 0 1,-1 0-1,0 0 0,1 0 0,0 0 1,-1 0-1,1 0 0,0 0 0,0-1 1,0 1-1,0-1 0,1 1 0,-1-1 1,0 0-1,0 0 0,1 0 0,-1 0 1,1 0-1,-1-1 0,4 1 0,4 0-565,0-1 0,0 0 0,0-1 0,0 0-1,13-3 1,25-1-631,-47 5 1245,0 0-1,1 1 0,-1 0 1,0-1-1,0 1 0,0 0 1,1-1-1,-1 1 0,0 0 1,0 0-1,0 0 0,-1 0 1,1 0-1,0 0 0,0 0 1,0 0-1,-1 0 0,1 1 1,-1-1-1,1 0 0,-1 0 1,1 1-1,-1-1 0,0 0 1,1 1-1,-1-1 1,0 0-1,0 1 0,0-1 1,0 0-1,0 1 0,0-1 1,-1 2-1,1 3 244,0 1 0,-1-1 0,0 0 0,0 1 0,0-1 0,-3 7 0,1-6-1,-1 0 0,0 0 0,0-1-1,-1 0 1,0 1 0,0-2-1,-1 1 1,1 0 0,-1-1 0,-11 7-1,13-9-190,0 0 0,0-1 0,0 1 1,-1-1-1,1 0 0,-1-1 0,1 1 0,-1-1 0,1 0 0,-1 0 0,0 0 0,1-1 0,-1 0 0,0 0 0,0 0 0,1 0 0,-1-1 0,0 1 0,-4-3 0,6 2-212,1 0 0,0 0-1,0-1 1,0 1-1,0-1 1,0 1-1,0-1 1,0 0-1,1 0 1,-1 0 0,0 0-1,1 0 1,0 0-1,0-1 1,-1 1-1,1 0 1,0-1-1,-1-4 1,2 5-338,-1 0 1,1 0-1,-1 0 1,1 0-1,0-1 1,-1 1-1,1 0 1,0 0-1,1 0 1,-1 0-1,0 0 1,1-1-1,-1 1 1,1 0-1,-1 0 1,1 0-1,0 0 1,0 0-1,0 0 1,0 1-1,0-1 1,1 0-1,1-2 1,13-8-5605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92 11243,'0'0'9192,"-9"4"-8364,4-1-638,-1 0 1,1 0-1,0 1 1,0-1-1,0 1 1,1 1 0,-1-1-1,-4 7 1,7-9-72,0 0 0,0 1 0,1-1 0,-1 0 0,1 1 0,0-1 0,0 1 0,0-1 0,0 1 0,0 0 0,0 0 0,1-1 0,-1 1 0,1 0 0,0 0 0,0 0 0,0-1 0,0 1 0,0 0 0,1 0 0,-1 0 0,1-1 1,-1 1-1,1 0 0,3 4 0,-3-5-96,0 0 0,1 0 0,-1 0 0,1 0 0,0-1 0,0 1 0,-1 0 0,1-1 0,0 0 0,1 1 0,-1-1 0,0 0 0,0 0 0,0 0 0,1 0 0,-1-1 0,0 1 0,1-1 0,-1 1 0,1-1 0,-1 0 0,0 0 0,1 0 0,-1 0 0,1 0 0,-1 0 0,4-2 0,-1 1 0,0 0-1,1 0 1,-1-1 0,-1 0 0,1 0 0,0 0 0,0 0-1,-1-1 1,1 0 0,-1 0 0,7-6 0,-8 5-16,1 1 1,-1-1-1,0 1 1,-1-1-1,1 0 1,-1 0-1,1 0 1,-1 0-1,-1-1 1,1 1-1,0-1 1,-1 1-1,0-1 0,0 1 1,0-1-1,-1 0 1,0 1-1,0-1 1,-1-8-1,1 12-19,-1 0 0,1-1 0,-1 1 0,0 0 0,0 1 0,0-1 0,1 0 0,-1 0 0,0 0 0,0 0 0,0 1 0,0-1 0,0 0 0,-1 1 0,1-1 0,0 1 0,0-1 0,0 1 0,0 0 0,-1-1 0,1 1 0,0 0-1,0 0 1,-1 0 0,1 0 0,0 0 0,0 0 0,-1 0 0,1 0 0,0 1 0,0-1 0,0 0 0,-1 1 0,1-1 0,0 1 0,0-1 0,0 1 0,0-1 0,0 1 0,0 0 0,0 0 0,0 0 0,0-1 0,0 1 0,0 0 0,1 0 0,-1 0 0,0 0 0,1 0 0,-2 3-1,2-3-76,0 0 0,0-1 0,0 1 0,0 0 0,1 0 0,-1 0 0,0 0 0,0 0 0,1 0 0,-1 0 0,1 0 0,-1-1 0,1 1 0,-1 0 0,1 0 0,-1 0 0,1-1 0,0 1 0,-1 0 0,1-1 0,0 1 0,-1-1 0,1 1-1,0-1 1,0 1 0,0-1 0,0 1 0,-1-1 0,1 0 0,0 1 0,0-1 0,0 0 0,0 0 0,0 0 0,0 0 0,0 0 0,0 0 0,0 0 0,0 0 0,0 0 0,0 0 0,0 0 0,-1-1 0,1 1 0,1-1 0,3 1-434,-1-1 0,0 0 0,1 0 0,-1-1 0,0 0-1,0 1 1,0-1 0,8-5 0,-1-2-1504,-1-1-1,0 0 0,-1-1 1,0 1-1,11-19 0,-2-5-582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 5445,'2'-7'3251,"-2"6"-3428,4-27 3321,-4 21-438,-6 21-788,-1 12-1049,0 0-1,1 0 1,2 1-1,1-1 0,1 1 1,1 0-1,1 0 0,8 48 1,-8-71-862,1-1 0,0 0 0,-1 1 0,2-1 0,-1 0 1,0 1-1,1-1 0,-1 0 0,1 0 0,0 0 0,0-1 0,0 1 0,0 0 0,1-1 1,-1 1-1,1-1 0,4 4 0,-6-10 6,0 1 0,0 0 0,0-1 0,-1 1 0,1-1 1,-1 1-1,0-1 0,0 0 0,-1 1 0,0-5 0,0 0-49,0 1-1,-1-1 0,-1 0 1,1 0-1,-1 1 1,0 0-1,-1 0 1,0 0-1,0 0 1,-1 0-1,1 1 0,-7-7 1,32 41 84,-13-21-54,2-1-1,-1 0 1,1-1-1,0 0 1,0-1-1,0 0 1,1 0 0,-1-1-1,1-1 1,0 0-1,0 0 1,-1-1-1,19 0 1,-22-1-8,0 0-1,0-1 1,0 0-1,0 0 1,0-1 0,0 0-1,-1 0 1,1 0-1,-1-1 1,8-4-1,-11 5 66,0 0-1,0 0 0,0 0 0,0-1 0,0 1 0,-1-1 0,1 0 0,-1 0 0,0 0 0,0 0 0,0 0 0,0-1 0,-1 1 0,1-1 0,-1 1 0,0-1 1,0 1-1,0-1 0,0-6 0,-1 9-19,1-1 0,-1 1 1,0 0-1,0-1 0,-1 1 0,1-1 1,0 1-1,0 0 0,-1-1 0,1 1 1,-1 0-1,1-1 0,-1 1 0,0 0 1,1 0-1,-1 0 0,0-1 1,0 1-1,0 0 0,0 0 0,0 0 1,0 0-1,0 0 0,0 1 0,0-1 1,0 0-1,0 0 0,-1 1 1,1-1-1,0 1 0,-1-1 0,1 1 1,0-1-1,-1 1 0,1 0 0,0 0 1,-1 0-1,1 0 0,-1 0 0,1 0 1,0 0-1,-3 1 0,0-1-17,0 0-1,0 0 1,0 1 0,0 0-1,0 0 1,0 0-1,0 0 1,0 1-1,1 0 1,-1-1 0,0 1-1,1 1 1,0-1-1,-4 3 1,4-2 65,0 0 0,1 0 0,0 0-1,-1 0 1,1 0 0,1 1 0,-1-1 0,0 1 0,1-1 0,-1 1 0,1 0 0,0-1 0,1 1 0,-1 0-1,1 0 1,-1-1 0,1 1 0,0 0 0,0 0 0,1 0 0,-1 0 0,1-1 0,2 7 0,-2-6-67,1 0 0,0 0 0,1 0 0,-1 0 0,1 0 0,0 0 0,0-1 0,0 0 0,0 1 0,1-1 0,-1 0 1,1-1-1,0 1 0,0-1 0,0 1 0,0-1 0,0 0 0,0-1 0,6 3 0,49 5-1916,-17-10-3425,-4-4-4003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18353,'0'0'6118,"-4"9"-5253,-5 11-645,2 0-1,0 1 1,1 0 0,1 0-1,1 0 1,-2 44-1,6-64-211,0-1-1,0 1 1,0 0-1,0 0 1,0-1-1,0 1 1,0 0-1,1 0 0,-1-1 1,0 1-1,0 0 1,1-1-1,-1 1 1,0 0-1,1-1 1,-1 1-1,1 0 0,-1-1 1,1 1-1,-1-1 1,1 1-1,-1-1 1,1 1-1,0-1 1,-1 0-1,1 1 0,0-1 1,-1 0-1,1 1 1,1-1-1,29-1 231,27-21 41,-15-6-231,-37 22-59,1 0 1,1 0 0,-1 1 0,1 1 0,0-1 0,0 1-1,0 1 1,0-1 0,1 1 0,16-3 0,-24 6 22,-1 1 1,1-1-1,0 1 1,-1-1-1,1 0 0,-1 1 1,1-1-1,-1 1 1,0 0-1,1-1 1,-1 1-1,0-1 1,1 1-1,-1 0 1,0-1-1,1 1 1,-1 0-1,0-1 0,0 1 1,0 0-1,0-1 1,0 1-1,0 0 1,0-1-1,0 1 1,0 1-1,0 27 555,0-22-376,-1 5 35,4 16 67,-2-27-287,0 0-1,-1-1 0,1 1 0,0 0 0,0 0 0,-1-1 0,1 1 0,0-1 0,0 1 0,0 0 0,0-1 0,0 0 1,0 1-1,0-1 0,0 0 0,0 1 0,0-1 0,0 0 0,1 0 0,-1 0 0,0 0 0,0 0 0,0 0 0,0 0 1,0 0-1,1-1 0,7-1-6,-1 0 1,0 0 0,0-1 0,0 0-1,0-1 1,-1 0 0,1 0-1,-1-1 1,0 1 0,11-11 0,-12 9-88,1 1 0,-1 0 0,1 0 0,0 1 0,0 0 1,1 0-1,-1 1 0,1-1 0,0 2 0,-1-1 1,15-1-1,-22 4 80,1 0 0,-1 0 0,1 0 0,-1 0 0,1 0 0,-1 0 0,0 0 0,1 0 0,-1 0 0,1 1 1,-1-1-1,0 0 0,1 0 0,-1 0 0,0 1 0,1-1 0,-1 0 0,0 1 0,1-1 0,-1 0 0,0 1 0,0-1 0,0 0 1,1 1-1,-1-1 0,0 0 0,0 1 0,0-1 0,0 1 0,1-1 0,-1 0 0,0 1 0,0-1 0,0 1 0,0 0 0,-2 24 338,-14 18-3011,12-39-1772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 11307,'0'0'10954,"1"13"-10276,-2 18-229,-1-14-194,1 1 1,1-1-1,1 0 1,0 1-1,1-1 0,8 30 1,-9-45-213,-1-1 0,1 1-1,0 0 1,-1-1 0,1 1 0,0-1 0,0 1 0,0-1-1,0 1 1,0-1 0,0 0 0,0 1 0,0-1 0,1 0 0,-1 0-1,1 0 1,-1 0 0,0 0 0,1 0 0,0 0 0,-1 0 0,1-1-1,0 1 1,-1-1 0,1 1 0,0-1 0,-1 0 0,1 1 0,0-1-1,0 0 1,-1 0 0,1 0 0,0-1 0,0 1 0,-1 0-1,1-1 1,0 1 0,-1-1 0,1 1 0,0-1 0,2-2 0,1 0 72,0 0 1,-1-1-1,1 0 1,-1 0 0,0 0-1,0 0 1,-1-1-1,1 0 1,-1 1 0,0-1-1,3-8 1,-1-1-86,0 0 0,-1-1 0,0 0 0,-1 1 0,-1-1 0,-1 0 0,0-22 0,-3 63-552,1-22 506,1 0 0,-1 1 0,1 0 0,0-1 0,0 1 1,1-1-1,1 8 0,-2-10 18,1 0-1,0-1 1,0 1 0,0 0 0,0 0 0,1-1 0,-1 1 0,0-1-1,1 1 1,-1-1 0,1 0 0,-1 1 0,1-1 0,0 0 0,0 0-1,-1 0 1,1 0 0,0 0 0,0-1 0,0 1 0,4 0 0,1 1 10,-1 0 0,1-1 0,0 0 0,0 0 0,0-1 0,0 0 0,0 0 0,0-1 0,0 0 0,-1 0 0,1 0 0,0-1 0,0 0 0,-1-1 0,1 1 0,-1-1 0,10-6 0,-11 6-4,-1-1 1,0 1 0,0-1 0,0 1-1,0-1 1,-1-1 0,1 1-1,-1 0 1,0-1 0,0 0-1,-1 1 1,1-1 0,-1 0 0,0 0-1,0-1 1,-1 1 0,0 0-1,0-1 1,0 1 0,0 0-1,-1-1 1,0-8 0,0 13-14,0 0 0,0 0-1,-1 0 1,1 1 0,0-1 0,0 0 0,-1 0-1,1 0 1,0 1 0,-1-1 0,1 0 0,-1 0-1,1 1 1,-1-1 0,1 0 0,-1 1 0,0-1-1,1 0 1,-1 1 0,0-1 0,1 1 0,-1-1 0,0 1-1,0 0 1,1-1 0,-1 1 0,0 0 0,0-1-1,0 1 1,0 0 0,1 0 0,-1 0 0,0 0-1,0 0 1,0 0 0,0 0 0,0 0 0,0 0 0,1 0-1,-1 0 1,0 0 0,0 1 0,0-1 0,0 1-1,-3 0-18,1 0 0,-1 0 0,1 0 0,0 1 0,0-1-1,-1 1 1,1 0 0,0 0 0,-5 5 0,2-1 53,1 0 1,-1 0-1,1 1 1,1 0 0,-1 0-1,1 1 1,0-1-1,1 1 1,0 0-1,0-1 1,1 2 0,-2 8-1,4-15-25,0-1 0,0 0 0,0 1-1,1-1 1,-1 0 0,0 0 0,1 0 0,-1 1-1,1-1 1,0 0 0,-1 0 0,1 0 0,0 0-1,0 0 1,-1 0 0,1 0 0,0 0 0,0 0-1,0 0 1,0 0 0,0-1 0,1 1 0,-1 0 0,0-1-1,0 1 1,0-1 0,1 1 0,-1-1 0,0 0-1,0 1 1,1-1 0,1 0 0,50 6 4,-46-5-3,83 0-365,-62-3 58,0 2 0,0 2 1,1 0-1,46 11 0,-75-13 584,-3-1-46,1 0 1,-1 0 0,1 0-1,0 0 1,-1 0 0,1-1-1,0 1 1,0-1 0,0 0-1,0 1 1,0-1 0,0 0-1,0 0 1,1 0 0,-3-4-1,-4-5-241,1-1 0,1 0-1,0 0 1,1-1 0,0 1-1,1-1 1,0 0 0,-3-27-1,7 39-50,0-1 0,1 1 0,-1 0-1,1 0 1,-1-1 0,1 1 0,0 0 0,-1 0-1,1 0 1,0 0 0,0 0 0,0 0 0,0 0-1,0 0 1,0 0 0,0 0 0,0 0 0,0 0-1,0 1 1,1-1 0,-1 1 0,0-1 0,0 1-1,1-1 1,-1 1 0,0 0 0,1-1 0,-1 1-1,0 0 1,1 0 0,2 0 0,56 0-2802,-42 0 1076,28 0-4442,3-2-6631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75 10282,'0'0'2995,"7"-8"512,1 0-2462,26-25 1795,-16 8 2217,-44 32-2730,4 4-2284,7-5-11,0 2-1,1 0 0,-1 0 0,2 1 0,-1 1 1,-22 21-1,36-30-34,0 0 1,-1-1-1,1 1 1,0-1-1,0 1 1,0 0-1,0-1 1,0 1-1,0-1 1,0 1-1,0 0 1,0-1-1,0 1 1,0-1-1,1 1 1,-1-1-1,0 1 1,0 0-1,1-1 1,-1 1-1,0-1 1,1 1-1,-1-1 1,0 1-1,1-1 1,-1 1-1,1-1 1,-1 0-1,0 1 1,1-1-1,-1 0 1,1 1-1,-1-1 1,1 0-1,0 1 1,-1-1-1,1 0 1,-1 0-1,1 0 1,-1 0-1,1 0 1,0 0-1,-1 1 1,1-1-1,-1 0 1,2-1-1,37 9-202,-32-7 159,1 1-33,0 0 0,0 0 0,0 0-1,0 1 1,0 0 0,11 6 0,-17-8 75,-1 0 0,0 0 0,1 0 0,-1 1 1,1-1-1,-1 0 0,0 0 0,0 1 0,0-1 1,0 1-1,0-1 0,0 1 0,0-1 0,0 1 1,-1 0-1,1-1 0,-1 1 0,1 0 0,-1 0 1,1-1-1,-1 1 0,0 0 0,0 0 0,0 0 1,0-1-1,0 1 0,-1 0 0,1 0 0,0-1 1,-1 1-1,1 0 0,-1-1 0,0 1 0,1 0 1,-1-1-1,0 1 0,-2 2 0,-1 2 38,-1-1 1,0 0-1,0 0 0,0 0 1,0 0-1,-1-1 0,1 0 0,-1 0 1,0-1-1,-1 1 0,1-1 0,-1 0 1,1-1-1,-1 0 0,0 0 1,0 0-1,1-1 0,-11 1 0,16-2-64,1 0-1,-1 0 0,1 0 0,-1 0 0,0 0 1,1 0-1,-1 0 0,0 0 0,1-1 0,-1 1 1,0 0-1,1 0 0,-1 0 0,1-1 0,-1 1 1,1 0-1,-1-1 0,1 1 0,-1 0 0,1-1 1,-1 1-1,1-1 0,-1 1 0,1-1 0,-1 1 0,1-1 1,0 1-1,-1-1 0,1 1 0,0-1 0,0 0 1,-1 0-1,5-23-2079,22-19-2953,0 14-131,6-2-1570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11211,'0'0'6448,"-1"13"-4200,-7 41 686,-25 96 1,-8 35-1229,31-94-1599,8-87 105,-1-11 8,-1-12-28,0-42-377,7-95-1,-2 136 28,1 0 0,2 1 0,0 0 0,0-1 0,2 2 0,1-1 0,0 1 0,19-34 0,-23 48 147,1 0 0,-1 1 1,1-1-1,0 0 0,0 1 1,1 0-1,-1 0 0,1 0 1,0 1-1,-1 0 1,1 0-1,0 0 0,1 0 1,-1 1-1,0-1 0,0 1 1,0 1-1,1-1 0,-1 1 1,0 0-1,1 0 0,-1 0 1,0 1-1,1 0 0,-1 0 1,0 0-1,6 3 1,-6-3-4,0 1 1,1-1 0,-1 1-1,0 0 1,0 0 0,0 1 0,-1 0-1,1 0 1,-1 0 0,1 0-1,-1 0 1,0 1 0,0 0 0,0 0-1,-1 0 1,0 0 0,1 1 0,-1 0-1,-1-1 1,1 1 0,-1 0-1,0 0 1,0 0 0,0 0 0,-1 1-1,2 6 1,-3-9 30,-1 0 1,1 0-1,0 0 1,-1 0-1,0 0 0,0 0 1,0-1-1,0 1 0,0 0 1,0-1-1,-1 1 1,1 0-1,-1-1 0,0 0 1,1 1-1,-1-1 0,0 0 1,-4 3-1,2-2 131,-1 1-1,0-1 1,0 1-1,0-2 1,0 1-1,-1 0 1,1-1 0,-1 0-1,-7 1 1,8-1-92,1-2 1,-1 1-1,1 0 1,-1-1-1,1 0 1,-1 0-1,0-1 1,1 1-1,-1-1 1,1 0-1,0 0 0,-5-2 1,6 2-139,1 0-1,0 0 1,0 0 0,0-1-1,0 1 1,0-1 0,0 1-1,0-1 1,0 0-1,1 0 1,-1 0 0,1 0-1,-1 0 1,1 0 0,0 0-1,0 0 1,0 0 0,0-1-1,0 1 1,0 0 0,1-1-1,-1-3 1,1 4-160,-1 0 0,1 1 0,0-1 0,0 1 0,0-1 0,0 1 0,0-1 0,1 1-1,-1-1 1,0 0 0,1 1 0,-1 0 0,1-1 0,0 1 0,-1-1 0,1 1 0,0 0 0,0-1 0,0 1 0,0 0 0,0 0 0,0 0 0,0-1 0,3 0-1,0-1-690,0 1 0,0 0 0,1 0 0,-1 0 0,0 1 0,1 0-1,4-1 1,23-4-4784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121 281 5157,'0'0'19773,"-11"0"-19095,5 1-618,-1-1 0,0 1 0,0 1-1,0-1 1,1 1 0,-1 0 0,1 1-1,-10 4 1,13-6-48,1 1 0,-1 0 0,0 0 0,1 0 0,-1 0 0,1 1 1,-1-1-1,1 1 0,0-1 0,0 1 0,0 0 0,1-1 0,-1 1 0,1 0 0,-1 0 0,1 1 0,0-1 0,0 0 0,0 0 0,1 0 0,-1 1 1,1-1-1,-1 5 0,2-7-10,-1 0 0,0 0 1,0 0-1,1 0 0,-1 0 1,1 0-1,-1 0 0,1 0 1,-1 0-1,1 0 1,-1 0-1,1 0 0,0-1 1,0 1-1,-1 0 0,1-1 1,0 1-1,0 0 0,0-1 1,0 1-1,-1-1 0,1 1 1,0-1-1,0 0 0,0 1 1,0-1-1,0 0 1,0 0-1,0 1 0,1-1 1,-1 0-1,0 0 0,0 0 1,0 0-1,0-1 0,0 1 1,0 0-1,0 0 0,0 0 1,0-1-1,1 0 0,5 0 7,-1-1-1,0 1 1,0-1-1,0 0 1,10-6-1,-6 1-141,0-1 0,-1 0 0,1-1 0,-1 0 0,-1-1 0,0 0 0,0 0 0,-1-1 0,-1 1 0,1-2 0,5-14 0,-14 32 53,0 2 71,0 0 1,1 0-1,0 0 1,0 0-1,1 0 1,1 15-1,-1-21-75,1 0-1,-1 0 1,1-1-1,0 1 1,0 0-1,0 0 1,0-1 0,0 1-1,0 0 1,0-1-1,0 1 1,1-1-1,-1 0 1,1 1-1,-1-1 1,1 0-1,-1 0 1,1 0-1,0 0 1,0 0-1,-1 0 1,1-1-1,0 1 1,0 0-1,0-1 1,0 0-1,0 1 1,0-1 0,0 0-1,0 0 1,0 0-1,0 0 1,0 0-1,1-1 1,2 1-168,1-1 1,-1 1-1,0-1 0,0 0 1,-1-1-1,1 1 1,0-1-1,0 0 1,8-5-1,-5 2-756,-1-1 0,1 0-1,-1 0 1,-1 0 0,1-1 0,-1 0-1,0 0 1,7-13 0,-4 5-661,-1 0 0,0 0 0,10-33 0,-5-10 3418,-9-40 4722,-4 82 372,-8 50-6019,-1 6 640,2 0 0,-5 80-1,12-100-1225,3 48 39,-3-64-269,1 0-1,0-1 1,0 1-1,0-1 1,0 1-1,0-1 1,1 0-1,0 0 1,-1 1-1,1-1 1,0 0-1,1 0 1,-1-1 0,1 1-1,3 4 1,-5-7 0,-1 0 1,0 0-1,0 1 1,0-1-1,1 0 1,-1 0-1,0 0 1,0 1-1,1-1 1,-1 0-1,0 0 1,0 0-1,1 0 1,-1 1-1,0-1 1,0 0-1,1 0 1,-1 0-1,0 0 1,1 0-1,-1 0 1,0 0-1,1 0 1,-1 0-1,0 0 1,1 0-1,-1 0 1,0 0-1,0 0 1,1 0-1,-1 0 1,0 0-1,1-1 1,-1 1-1,0 0 1,0 0-1,1 0 1,-1 0-1,0-1 1,0 1-1,1 0 1,-1 0-1,0-1 1,0 1-1,0 0 1,1 0-1,-1-1 1,1-20 177,-10-23-81,-31-21-41,73 68-288,-13 2 127,1 0 0,-1-2 1,1-1-1,-1 0 0,1-2 1,0 0-1,-1-1 0,29-5 1,-47 5 111,1 0 1,-1-1 0,1 1 0,-1 0 0,0-1 0,1 1 0,-1-1 0,0 0-1,0 1 1,0-1 0,0 0 0,0 0 0,-1-1 0,1 1 0,-1 0 0,1-1 0,-1 1-1,0 0 1,0-1 0,2-4 0,-3 5 31,0 1 1,1 0-1,-1 0 0,0-1 0,0 1 0,0 0 1,0-1-1,0 1 0,0 0 0,0-1 1,0 1-1,0 0 0,-1 0 0,1-1 1,0 1-1,-1 0 0,1 0 0,-1-1 1,0 1-1,1 0 0,-1 0 0,0 0 1,0 0-1,1 0 0,-1 0 0,0 0 1,0 0-1,0 0 0,0 1 0,0-1 1,-1 0-1,1 1 0,0-1 0,0 1 1,0-1-1,-1 1 0,1-1 0,0 1 1,0 0-1,-1-1 0,1 1 0,-2 0 0,-2 0 21,0 0-1,1 0 0,-1 1 0,0-1 0,0 1 1,1 0-1,-1 0 0,0 1 0,1-1 0,-1 1 0,1 0 1,0 1-1,-1-1 0,1 1 0,0-1 0,1 1 1,-1 0-1,-6 8 0,8-9-36,-1 0 1,1 1-1,0-1 0,1 1 1,-1 0-1,0-1 0,1 1 0,0 0 1,0 0-1,0 0 0,0 0 1,0 0-1,0 0 0,1 0 1,-1 0-1,1 1 0,0-1 1,0 0-1,0 0 0,0 0 1,1 0-1,-1 1 0,1-1 1,0 0-1,0 0 0,0 0 1,0 0-1,1-1 0,-1 1 1,3 3-1,-2-3-113,1 0 1,0 0-1,0 0 1,0 0-1,0 0 1,1-1-1,-1 1 1,1-1-1,0 0 1,-1 0-1,1 0 1,0-1-1,0 1 1,6 0-1,26 4-2822,-2-5-3304,-6-3-4111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14029,'0'0'5606,"-1"11"-3594,-21 218 4936,21-178-6383,5 57-1,-4-105-558,0 0 0,1 0-1,-1-1 1,1 1 0,0 0 0,0 0-1,0-1 1,0 1 0,0-1 0,0 1-1,1-1 1,2 5 0,-4-7-4,1 0-1,-1 0 1,0 0 0,0 0-1,0 1 1,1-1 0,-1 0-1,0 0 1,0 0-1,0 0 1,1 0 0,-1 0-1,0 0 1,0 1 0,1-1-1,-1 0 1,0 0 0,0 0-1,1 0 1,-1 0 0,0 0-1,0 0 1,1 0 0,-1 0-1,0-1 1,0 1 0,1 0-1,-1 0 1,0 0-1,0 0 1,1 0 0,-1 0-1,0 0 1,0 0 0,0-1-1,1 1 1,-1 0 0,0 0-1,0 0 1,1-1 0,5-22-38,-3-9-527,-2 0-1,0 0 1,-6-40 0,5 77 499,-1-1 0,1 0 0,0 0 0,0 0 0,0 0 0,1 0 0,0 0 0,0 0 0,0 0-1,0 0 1,0 0 0,1 0 0,2 4 0,-1-4-2,0-1-1,0 0 1,0 1-1,1-1 1,0-1-1,-1 1 1,1 0 0,0-1-1,0 0 1,1 0-1,-1 0 1,0-1-1,0 1 1,1-1-1,-1 0 1,1 0-1,-1-1 1,1 1-1,9-1 1,-13-1-61,-1 1 1,1 0-1,0-1 0,-1 1 1,1-1-1,-1 1 0,1-1 1,-1 0-1,1 1 0,-1-1 1,1 1-1,-1-1 0,1 0 1,-1 1-1,0-1 0,1 0 1,-1 0-1,0 1 0,0-1 1,0 0-1,1 0 0,-1 1 1,0-1-1,0 0 0,0 0 1,0 1-1,0-1 0,-1-1 1,0-24-5170,-5 8-1350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16624,'0'0'8840,"55"-12"-8744,-29 10-64,2 2-416,-3 0-2595,4 0-3619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 2530,'0'0'22064,"-8"-2"-21701,-1 2-349,-1 0-1,1 1 1,0 0 0,-1 0-1,1 1 1,0 0-1,0 1 1,0 0 0,1 0-1,-1 1 1,1 0 0,-1 0-1,1 1 1,1 0 0,-1 1-1,1-1 1,-9 10 0,16-15-15,0 0 0,-1 0 0,1 1 0,0-1 0,0 0 0,0 0 0,0 0 0,0 1 0,0-1 0,-1 0 1,1 0-1,0 1 0,0-1 0,0 0 0,0 0 0,0 1 0,0-1 0,0 0 0,0 0 0,0 0 1,0 1-1,0-1 0,0 0 0,0 0 0,0 1 0,0-1 0,0 0 0,0 0 0,1 1 0,-1-1 0,0 0 1,0 0-1,0 0 0,0 1 0,0-1 0,1 0 0,-1 0 0,0 0 0,0 1 0,0-1 0,0 0 1,1 0-1,-1 0 0,0 0 0,0 0 0,1 0 0,-1 0 0,0 1 0,0-1 0,0 0 0,1 0 0,-1 0 1,0 0-1,0 0 0,1 0 0,-1 0 0,1 0 0,27 4-70,35-5-205,-63 1 275,49-2-356,-10-1 37,67 4-1,-105-1 327,0 0 1,0 0-1,0 0 0,0 0 0,0 0 1,0 0-1,0 0 0,0 0 1,0 0-1,0 0 0,0 0 1,0 1-1,0-1 0,0 0 1,0 1-1,0-1 0,0 1 1,0-1-1,-1 1 0,1 0 1,0-1-1,0 1 0,-1 0 1,1-1-1,0 1 0,-1 0 1,1 0-1,0 0 0,-1 0 1,1-1-1,-1 1 0,0 0 1,1 0-1,-1 0 0,0 0 1,1 0-1,-1 0 0,0 0 1,0 0-1,0 0 0,0 0 1,0 0-1,0 0 0,0 0 1,0 0-1,-1 0 0,1 0 1,0 0-1,0 0 0,-1 0 1,1 0-1,-1 0 0,1 0 1,-1 0-1,1 0 0,-2 0 1,-2 6 208,0-1 0,-1 0 1,0-1-1,0 1 1,0-1-1,-7 6 0,-10 5 638,-41 23 0,55-34-730,0-1 0,-1 0 0,0-1 0,1 0 0,-1 0 0,0-1 0,-1 0 0,-14 1 1,24-4-303,0 0 0,0 0 1,0-1-1,1 1 0,-1 0 0,0 0 1,1 0-1,-1-1 0,1 1 1,-1 0-1,1 0 0,0 0 1,-1 0-1,1 0 0,0 0 0,0 0 1,0 0-1,1 0 0,40-32-6947,-9 13 405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34 199 11883,'0'0'6791,"-14"46"-4677,5-24-641,2 0-224,3 1-224,4-4-608,0-4-321,4-4-64,7-5-1057,-4-6-833,5 0-736,-7-11-1474,4-8-1570</inkml:trace>
  <inkml:trace contextRef="#ctx0" brushRef="#br0" timeOffset="1">57 0 6694,'0'0'15823,"-12"22"-16015,20-17-1409,0-3-1891,-3-2-4163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203 313 14157,'0'0'3903,"1"-10"-311,1-30-864,-2 38-2648,0 0-1,0 0 0,-1 1 0,1-1 0,-1 0 0,1 0 0,-1 0 0,1 0 0,-1 1 0,0-1 1,0 0-1,0 1 0,0-1 0,0 1 0,0-1 0,0 1 0,-1-1 0,1 1 0,0 0 0,-1-1 1,1 1-1,-1 0 0,1 0 0,-1 0 0,0 0 0,0 1 0,1-1 0,-1 0 0,0 1 0,0-1 1,0 1-1,1 0 0,-1-1 0,0 1 0,0 0 0,-2 0 0,-1 0-93,0 0-1,-1 0 1,1 1 0,0-1-1,0 1 1,0 0 0,0 0-1,0 1 1,0 0 0,0 0-1,-7 4 1,5-1 13,0 0-1,0 1 1,1-1-1,0 2 1,0-1 0,0 1-1,0 0 1,1 0-1,1 0 1,-1 1 0,1 0-1,0 0 1,1 0 0,0 0-1,0 1 1,1-1-1,0 1 1,0-1 0,1 1-1,0 0 1,1 0-1,1 14 1,-1-21 5,1 0 1,-1 0-1,1 0 0,0 0 1,0 0-1,0 0 0,0 0 1,0 0-1,0 0 0,0-1 1,0 1-1,1-1 0,-1 1 0,1-1 1,-1 1-1,1-1 0,0 0 1,0 0-1,2 2 0,1-1 8,0 0-1,0 0 1,0-1-1,0 0 1,0 0-1,0 0 1,0-1-1,5 1 1,3-1 17,0-1 0,0 0-1,0-1 1,0-1 0,21-6 0,-18 3-29,-1-1 0,0 0 1,0-1-1,-1-1 0,0 0 0,0-1 0,-1-1 0,0 0 1,-1 0-1,-1-1 0,0-1 0,0 0 0,-1 0 1,-1-1-1,0-1 0,-1 1 0,-1-1 0,0-1 0,-1 1 1,-1-1-1,0 0 0,-1-1 0,-1 1 0,0-1 1,-1 1-1,-1-1 0,-1 0 0,-2-19 0,2 34-5,0-1-1,0 1 1,0 0 0,-1 0-1,1 0 1,-1-1-1,1 1 1,-1 0 0,0 0-1,0 0 1,0 0-1,0 0 1,0 0-1,0 0 1,-1 1 0,1-1-1,0 0 1,-1 1-1,0-1 1,1 1-1,-1-1 1,0 1 0,0 0-1,0 0 1,0 0-1,0 0 1,0 0 0,0 0-1,0 0 1,0 1-1,0-1 1,0 1-1,-1-1 1,1 1 0,0 0-1,0 0 1,-1 0-1,-2 1 1,-1 0-12,0 0 0,0 1 0,0 0 0,0 0 0,1 1 0,-1-1 0,1 1 0,-1 0 0,1 1 0,0-1 0,0 1 0,-6 7 0,3-2 8,-1 0-1,2 1 1,-12 18-1,16-24 6,1 0 0,0 0 0,0 1 0,1-1 0,-1 0-1,1 1 1,0-1 0,0 1 0,1-1 0,-1 1-1,1-1 1,0 1 0,1 6 0,-1-10-26,1 1-1,-1-1 1,1 1 0,0-1 0,0 1 0,0-1-1,-1 0 1,1 1 0,1-1 0,-1 0 0,0 0-1,0 0 1,0 0 0,1 0 0,-1 0-1,0 0 1,1 0 0,-1 0 0,1-1 0,-1 1-1,4 0 1,39 10-1012,-30-8 576,-2-1-82,-1 1 0,1 0 0,-1 1 0,0 0 0,0 1-1,17 10 1,-24-12 529,-1-1-1,0 1 1,0 0-1,0 0 1,0 1-1,0-1 1,0 0-1,-1 1 1,0 0-1,0-1 1,0 1 0,0 0-1,0 0 1,-1 0-1,0 0 1,0 0-1,0 1 1,0-1-1,-1 0 1,1 1-1,-1 5 1,0-3-82,0 40 634,0-17-5108,0-22-2658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17200,'0'0'5317,"16"75"-3523,-11-34-64,-3 9-641,-2 5-449,0 3-127,0 3-97,-7 0-96,-7 1-159,-6-4-129,-3-3-32,-2-4-64,-8-8-1090,3-3-1696,-2-12-2595,-2-8-7880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20211,'0'0'2531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1 223 416,'8'-3'9471,"85"-30"-5178,125-37-2287,-111 46-1827,1 5 1,1 4-1,0 6 0,136 4 1,-181 11-412,-1 2 0,1 3 0,94 30 0,5 1 135,347 44 1512,-410-77-2019,1-4-1,0-4 0,112-14 0,118-54 3184,-242 44-996,2 4 1,145-13 0,-74 31-409,84-5-259,-220 3-1212,0-1 0,-1-1-1,1-1 1,-1-2 0,0 0 0,0-2 0,27-15 0,-51 25 131,0 0 14,-1-1 1,1 1-1,0 0 0,-1 0 1,1-1-1,0 1 0,-1 0 0,1-1 1,-1 1-1,1-1 0,0 1 1,-1-1-1,1 1 0,-1-1 1,1 1-1,-1-1 0,0 1 1,1-1-1,-1 0 0,1 1 1,-1-1-1,0 0 0,0 1 1,1-1-1,-1 0 0,0 0 0,0 1 1,0-1-1,0 0 0,0-1 1,-4-4-4820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10154,'0'0'14637,"-9"56"-14060,4-27-289,-1 3-160,3 0-96,-1 1 0,2-3-416,2-2-1153,-5-7-641,2-8-1314,-3-9-2754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12332,'0'0'4068,"4"-9"-2542,-3 6-1393,1-1-1,0 0 0,0 1 1,0 0-1,1-1 0,-1 1 1,1 0-1,0 0 0,0 0 1,0 1-1,5-4 1,-1 1 173,0 2 0,0-1 0,1 1 0,-1 0 0,1 1 1,13-3-1,24-4 484,1 2 0,0 3 0,0 1 0,80 5 0,-124-2-764,1 1 0,-1-1 0,1 0 0,-1 0 0,1 1 0,-1 0 0,0-1 0,1 1 0,-1 0 0,0 0 0,0 0 0,0 1 0,0-1 0,0 0 0,0 1-1,0-1 1,2 3 0,-3-2 17,0-1-1,0 1 0,-1-1 0,1 1 1,-1-1-1,1 1 0,-1 0 0,1-1 0,-1 1 1,0 0-1,0-1 0,0 1 0,0 0 1,0-1-1,0 1 0,0 0 0,-1-1 0,0 4 1,-2 3 87,-1 1 0,0-1 0,0 0 1,-1-1-1,0 1 0,0-1 1,-8 9-1,12-16-128,-2 3 8,0 1 0,0-1 1,0 1-1,1 0 0,-1 0 1,1 0-1,-2 4 0,4-7-19,0 0 0,0 0 0,0 0-1,0 0 1,0 0 0,0 0-1,0 0 1,0 0 0,1 0 0,-1 0-1,0 0 1,0 0 0,1-1-1,-1 1 1,1 0 0,-1 0 0,1 0-1,-1-1 1,1 1 0,0 0-1,-1 0 1,1-1 0,0 1 0,0-1-1,-1 1 1,1-1 0,0 1-1,0-1 1,0 1 0,-1-1-1,1 0 1,0 1 0,0-1 0,0 0-1,0 0 1,0 1 0,0-1-1,1 0 1,36 10-254,37 11-159,-71-19 391,1-1 0,0 1 0,-1 1 0,0-1 0,1 1 0,-1-1 0,0 1 0,0 0 0,-1 1 0,1-1 0,5 8 0,-8-9 51,0 0 0,0 0 0,0 0 0,0 0 0,-1 1 0,1-1 0,-1 0 0,1 0 0,-1 1 0,0-1 0,0 0 0,0 1 0,0-1 0,0 0 0,-1 1 0,1-1 0,-1 0 0,1 1 0,-1-1 0,0 0 0,0 0 0,0 0 0,0 0 0,0 0 0,0 0 0,-1 0 0,1 0 0,-1 0 0,1-1 0,-1 1 0,0-1 0,0 1 0,0-1 0,-3 3 0,-8 5 284,0-1 1,0 0-1,-26 11 0,7-6 59,-1-2 1,-1-1 0,0-2-1,0-1 1,0-2 0,-1-1-1,-46-1 1,74-3-339,0 0 0,1-1 0,-1 0 0,0 0 1,-11-4-1,17 4-65,0 1 1,0 0-1,0-1 1,0 1-1,0 0 1,0-1-1,0 1 1,0-1-1,0 0 1,0 1-1,0-1 1,0 0-1,1 1 1,-1-1-1,0 0 1,0 0-1,1 0 1,-1 0-1,1 0 1,-1 0-1,1 1 1,-1-1 0,1-1-1,-1 1 1,1 0-1,0 0 1,0 0-1,0 0 1,-1 0-1,1 0 1,0 0-1,0 0 1,0 0-1,1 0 1,-1 0-1,0 0 1,0 0-1,1 0 1,-1 0-1,0 0 1,1 0-1,-1 0 1,1 0-1,-1 0 1,2-1-1,3-4-756,0 0 0,0 1-1,0 0 1,1 0-1,0 1 1,0 0 0,11-7-1,-11 8-118,42-27-7579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1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5477,'0'0'272,"-9"0"567,0-1-264,-39 4 5339,47-3-5684,-1 0 0,1 1 0,-1-1 1,1 1-1,-1-1 0,1 1 0,0 0 0,-1-1 0,1 1 0,0 0 0,0 0 0,-1 0 1,1 0-1,0 0 0,0 0 0,0 0 0,0 0 0,0 1 0,1-1 0,-1 0 0,0 1 1,0-1-1,1 0 0,-1 1 0,1-1 0,-1 1 0,1-1 0,0 1 0,0-1 0,-1 1 1,1 1-1,1-1-135,0-1 0,-1 1 0,1-1 0,0 0 0,0 0 0,0 1 0,0-1 0,0 0 0,0 0 0,0 0 0,0 0 0,0 0 1,0 0-1,1 0 0,-1-1 0,0 1 0,1 0 0,-1-1 0,0 1 0,1-1 0,-1 1 0,1-1 0,-1 1 0,1-1 0,2 0 0,43 7 1256,39-4-1208,-1-4 0,0-4-1,142-26 1,-319 53-13676,46-13 9567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1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8712,'0'0'1991,"-7"3"535,-23 10-12,30-13-2448,0 0 0,1 0 0,-1 0-1,0 0 1,0 0 0,1 0 0,-1 0 0,0 0 0,0 0 0,0 0 0,1 0 0,-1 0 0,0 0 0,0 1-1,0-1 1,1 0 0,-1 0 0,0 0 0,0 0 0,0 0 0,0 1 0,0-1 0,1 0 0,-1 0-1,0 0 1,0 0 0,0 1 0,0-1 0,0 0 0,0 0 0,0 0 0,0 1 0,0-1 0,0 0-1,0 0 1,0 1 0,0-1 0,0 0 0,0 0 0,0 0 0,0 1 0,0-1 0,0 0 0,0 0-1,0 0 1,0 1 0,0-1 0,0 0 0,0 0 0,0 0 0,0 1 0,-1-1 0,1 0 0,0 0-1,0 0 1,0 0 0,0 1 0,-1-1 0,1 0 0,0 0 0,18 3 1065,80 0 1988,144-14-1,-122 2-5037,1 6-4048,-114 3-914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10698,'0'0'11894,"11"1"-10495,256-2 2973,-98 1-4164,-163-1-4754,-17 1 1103,-20-1-1919,-1 3-1018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10090,'0'0'13164,"78"40"-11338,-36-37-609,8-1-512,-1 0-385,3-2-256,-4 0-32,-6 0-609,1-6-1376,-13-9-2307,0-8-5446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11082,'0'0'13624,"-1"9"-13117,-13 70 364,-2 5-217,4 1 1,-1 89 0,-16-199-6437,13 8-640,-1-2-5674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12011,'0'0'5963,"9"-9"-4447,-4 4-1295,0-1-13,0 0 1,0 1-1,1 0 1,-1 0-1,1 1 1,0-1-1,1 1 1,-1 1-1,1-1 1,0 1 0,10-4-1,33-5 253,1 2-1,0 3 1,0 1 0,0 3-1,0 2 1,98 11-1,-136-9-397,-1 1-1,1 1 0,-1-1 1,0 2-1,0 0 0,0 0 0,-1 1 1,0 1-1,0 0 0,0 0 0,0 1 1,-1 0-1,0 1 0,14 15 1,-23-22-29,0 1 1,0-1 0,0 1 0,0-1 0,-1 1 0,1 0-1,0-1 1,-1 1 0,1 0 0,-1-1 0,0 1-1,1 0 1,-1 0 0,0-1 0,0 1 0,0 0 0,-1 0-1,1-1 1,0 1 0,-1 0 0,1-1 0,-1 1-1,1 0 1,-1-1 0,0 1 0,1-1 0,-1 1 0,0-1-1,0 1 1,0-1 0,-1 1 0,1-1 0,0 0-1,0 0 1,-1 0 0,1 0 0,0 0 0,-1 0 0,1 0-1,-4 1 1,-7 5 164,0 0-1,-1-1 1,-24 9-1,28-12-167,-12 5-26,-1 0-1,0-1 1,0-1-1,-1-1 1,-34 3-1,63-16-3266,16-8-2140,3-7-4335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153 183 2434,'0'0'1607,"7"-8"-1351,49-47 1363,51-54 9895,-103 99-5094,-17 15-5049,-20 18-1480,2 3 379,2 2-1,1 2 1,2 0 0,0 2 0,2 0-1,-23 44 1,36-57-213,1 0-1,1 0 1,1 1-1,1 1 1,1-1-1,0 1 1,2 0-1,0 0 1,2 0-1,0 1 1,1-1 0,1 1-1,4 30 1,-2-46-45,-1 0 0,1-1 0,0 1 0,0-1 0,1 0 0,0 1 0,0-1 0,0 0 0,0-1 0,1 1 0,-1 0 0,1-1 0,1 0 0,-1 0 1,0 0-1,1-1 0,0 1 0,0-1 0,0 0 0,0-1 0,1 1 0,8 2 0,-7-2-267,1-1 0,0 0 0,-1-1 0,1 0 1,0 0-1,0 0 0,10-2 0,-11 1-570,-1-1 0,1 0 0,0 0 0,0-1 0,-1 0-1,1 0 1,-1-1 0,10-5 0,17-13-9163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9801,'0'1'4549,"0"13"-2499,0 7-449,0 9-352,0 5-160,0 6-512,-2 3-353,-1 0-192,1-4-32,-2-5-673,-1-6-159,3-4-129,-5-8-449,-7-7-1697,2-4 33,-10-6-1603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10090,'0'0'14082,"5"11"-13393,-3-5-604,1-2-33,-1 0 0,0 1 0,0-1 0,-1 1 1,1 0-1,-1-1 0,0 1 0,-1 0 0,1 0 0,-1 0 0,0 0 0,0 0 0,0-1 0,-1 1 0,-1 6 0,-53 190 711,55-201-845,0-1 0,0 1 0,0 0 0,0 0 0,0-1 0,-1 1 0,1 0 0,0 0-1,0 0 1,0-1 0,-1 1 0,1 0 0,0 0 0,0 0 0,-1 0 0,1-1-1,0 1 1,0 0 0,-1 0 0,1 0 0,0 0 0,0 0 0,-1 0 0,1 0 0,0 0-1,-1 0 1,1 0 0,0 0 0,0 0 0,-1 0 0,1 0 0,0 0 0,-1 0 0,1 0-1,0 0 1,0 0 0,-1 0 0,1 0 0,0 0 0,0 1 0,-1-1 0,1 0 0,0 0-1,0 0 1,-1 1 0,1-1 0,0 0 0,0 0 0,0 0 0,-1 1 0,1-1-1,0 0 1,0 0 0,0 1 0,0-1 0,0 0 0,0 0 0,0 1 0,0-1 0,-1 0-1,1 1 1,-12-29-5946,11 25 5029,-10-27-6154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11883,'0'0'4928,"11"-7"-2916,0 1-1590,0-1 1,1 2-1,0 0 0,0 0 1,0 1-1,0 1 0,0 0 1,19-2-1,-16 4 0,-7 0-277,1 1 1,-1-1-1,0 2 0,1-1 0,-1 1 1,14 3-1,-20-3-125,0 0-1,0 0 1,0 0 0,-1 0-1,1 0 1,0 0 0,-1 1-1,1-1 1,-1 0-1,0 1 1,1 0 0,-1-1-1,0 1 1,0-1 0,0 1-1,0 0 1,0 0 0,0 0-1,-1 0 1,1 0 0,0 0-1,-1-1 1,0 1 0,1 0-1,-1 1 1,0-1 0,0 0-1,0 0 1,0 0-1,-1 0 1,1 0 0,-1 3-1,-1 1 91,0-1 0,0 0 1,0 0-1,0 0 0,-1 0 0,1 0 0,-1 0 0,-7 7 0,7-9-56,0 1 1,1 0-1,-1 0 1,1 0-1,-1 0 1,1 0-1,0 0 1,1 0-1,-1 1 1,1-1-1,-1 7 1,4-7-97,0 0-1,1-1 1,0 1 0,0-1 0,0 0 0,0 0 0,1 0 0,-1 0 0,1-1 0,-1 0-1,1 1 1,8 2 0,4 5-249,-5-1 203,0 0 0,-1 1 1,0 0-1,11 16 0,-19-24 83,0 1 1,0 0-1,0-1 1,0 1 0,0 0-1,-1 0 1,1 1 0,-1-1-1,0 0 1,0 0 0,0 1-1,0-1 1,-1 0 0,0 1-1,1-1 1,-1 1-1,0-1 1,0 0 0,-1 1-1,1-1 1,-1 1 0,0-1-1,-2 6 1,1-6 161,0 0 1,-1 0-1,0-1 0,1 1 1,-1 0-1,0-1 1,0 0-1,-1 0 0,1 0 1,0 0-1,-1 0 1,1-1-1,-1 1 0,1-1 1,-8 1-1,-59 10 1953,66-11-2024,-5 0 129,-71 3 990,76-4-1174,0 0 0,-1 0 0,1-1 0,0 1 0,0-1 0,-1 0 0,1 0 0,0-1 0,0 1 0,0-1 0,1 0 0,-1 0 0,0 0 0,1-1 0,-5-2 0,7 4-107,1 0-1,-1 0 1,0 1-1,1-1 1,-1 0-1,0 0 1,1 0-1,-1 0 1,1 0-1,0 0 1,-1 0 0,1 0-1,0 0 1,-1 0-1,1 0 1,0 0-1,0 0 1,0 0-1,0 0 1,0 0-1,0 0 1,0 0-1,0 0 1,0 0-1,1 0 1,-1 0-1,0 0 1,1 0-1,-1 0 1,1 0-1,-1 0 1,1 0 0,-1 0-1,1 1 1,-1-1-1,1 0 1,0 0-1,0 1 1,-1-1-1,1 0 1,1 0-1,43-24-7813,-36 21 5604,21-9-6576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16143,'0'0'8659,"-11"12"-8317,-18 19 285,1 1 0,2 2 1,1 1-1,2 0 0,-32 68 0,51-94-513,1 0-1,0 1 1,1-1 0,0 0-1,0 1 1,1-1-1,0 1 1,1-1-1,0 1 1,2 17 0,-1-24-167,0 1 0,0-1 0,1 0 0,-1 1 0,0-1 0,1 0 0,0 0 0,0 0 0,0 0 0,0-1 0,0 1 0,1 0 0,2 2 1,-1-2-290,0-1 0,0 1 0,0-1 1,0 0-1,1 0 0,-1-1 0,1 1 1,-1-1-1,1 0 0,-1 0 0,10 1 1,19-2-4298,0 0-2776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8808,'0'0'18952,"-5"4"-18563,-63 58 328,2 2 1,-90 114-1,205-240-13097,-26 22 5574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14125,'0'0'12812,"6"23"-12107,8-30 860,-10 4-5953,-9 5-4581,0-1 2152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28 9769,'0'0'16656,"0"12"-15759,-5 26-291,-1 0 1,-2 0-1,-2-1 1,-17 42-1,-13 54-168,-30 160-246,74-413 667,51-156-1472,1-6-989,-56 281 1599,0 1 0,1-1 0,-1 1-1,0-1 1,0 1 0,0-1 0,1 1 0,-1-1 0,0 1 0,0-1 0,0 1-1,0-1 1,0 1 0,0-1 0,0 1 0,0-1 0,0 0 0,0 1-1,0-1 1,0 1 0,0-1 0,-1 1 0,1-1 0,0 1 0,0-1 0,-1 1-1,1-1 1,0 1 0,0 0 0,-1-1 0,1 1 0,-1-1 0,-10 18-179,-10 35-13,-1 22 415,2 0 1,5 1 0,2 1-1,4 0 1,0 90-1,11-189-23,1 1-1,0 0 0,2 0 0,13-36 0,2-15-221,19-201-2735,-43 311 2699,-1-1-1,-2 0 1,-11 35-1,-7 31 228,16-44-27,1 0 0,1 85-1,7-142-189,3 25-1149,10-15-4382,-4-10 68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6951,'0'0'20942,"3"11"-20082,2 2-591,17 54 351,4-2 0,43 81 1,-67-143-691,-1-1-8,0 1-1,1 0 0,-1-1 0,1 1 0,0-1 0,-1 0 0,1 0 0,0 1 0,1-1 0,-1 0 0,0-1 0,0 1 0,5 2 0,-7-6-526,1 0 0,-1 0-1,0 0 1,0 0 0,0-1 0,0 1-1,0 0 1,0 0 0,0 0 0,-1 0-1,1 0 1,-1 0 0,0 0 0,1 0 0,-3-3-1,-9-12-4727,-8 0-1190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10474,'0'0'15631,"47"-24"-14734,-13 20-225,0 1-287,-1 2-289,-3 1-64,-7 0-513,-8 0-1345,-1 0-2017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9897,'0'0'15989,"8"-9"-15002,11-13-594,13-12-230,-1-2 1,-2-2-1,37-62 1,-76 164-218,-2-26 162,5-21-89,1 0 0,0 1-1,2 0 1,0 0-1,1 0 1,1 0-1,0 33 1,3-50-179,-1-1 1,1 1 0,-1-1 0,0 0 0,1 1 0,-1-1 0,1 0 0,-1 1 0,1-1-1,-1 0 1,1 0 0,-1 0 0,1 1 0,-1-1 0,1 0 0,-1 0 0,1 0 0,0 0-1,-1 0 1,1 0 0,-1 0 0,1 0 0,-1 0 0,1 0 0,-1 0 0,1-1-1,0 1 1,-1 0 0,1 0 0,-1 0 0,1-1 0,0 1 0,6-5-5331,3-10-5326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12172,'0'0'10004,"10"5"-8349,-3-1-1426,0 0 0,0 1 0,0-1 0,0 1 0,-1 1 0,0-1 1,0 1-1,0 0 0,-1 1 0,0-1 0,0 1 0,7 14 0,-4-5-140,-2 0 0,0 1 0,0-1 0,-2 1 0,0 0 0,-1 0 0,0 1 0,-2-1 0,0 0-1,-1 1 1,0-1 0,-5 28 0,-1-20 18,-1 1-1,-1-1 0,-1-1 1,-1 1-1,-1-1 1,-1-1-1,-25 36 1,34-55-117,-37 54-1924,30-43 96,-2-1 1,0 0-1,-24 20 0,15-19-7659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72 11211,'0'0'2717,"-2"-9"-203,-8-30-822,10 38-1642,1 0-1,-1 0 1,0 1-1,0-1 1,0 0-1,0 0 0,1 0 1,-1 0-1,0 1 1,1-1-1,-1 0 1,1 0-1,-1 1 0,1-1 1,-1 0-1,1 1 1,-1-1-1,1 0 1,0 1-1,-1-1 0,1 1 1,0-1-1,0 1 1,-1-1-1,1 1 1,0 0-1,0-1 0,-1 1 1,1 0-1,0 0 1,0-1-1,0 1 1,1 0-1,32-3 466,-28 3-314,34-1 143,0 2 1,59 8-1,-78-6-323,0 2 0,0 0 0,-1 1 0,0 1 0,0 1 0,26 15 0,-41-21 52,-1 1 0,0-1 0,0 1 0,0 0-1,0 0 1,-1 0 0,1 0 0,-1 1 0,1-1 0,-1 1-1,-1 0 1,1 0 0,0 0 0,-1 1 0,0-1 0,0 0-1,0 1 1,-1-1 0,1 1 0,-1 0 0,0 0 0,0-1 0,-1 1-1,0 0 1,1 0 0,-2 0 0,1-1 0,0 1 0,-3 7-1,1-3 166,-2 1 0,1-1 0,-1 0 0,-1 0-1,1-1 1,-2 1 0,1-1 0,-1 0 0,0 0 0,-1-1-1,0 0 1,0 0 0,-11 8 0,0-2-115,0 0 1,-1-2 0,-39 18-1,47-24-129,0-1 0,-1 0-1,0-1 1,0-1 0,0 0-1,0 0 1,0-1 0,-20-1 0,31 0-104,-1 0 0,0 0 0,0-1 0,1 1 0,-1 0 0,0-1 0,1 0 1,-1 1-1,1-1 0,-1 0 0,1 0 0,-1 0 0,1 0 0,-1 0 1,1 0-1,0 0 0,0-1 0,-1 1 0,1 0 0,0-1 0,0 1 1,0-1-1,0 1 0,1-1 0,-1 0 0,0 1 0,1-1 0,-1 1 0,1-1 1,-1-3-1,1 3-154,0-1 0,0 1 0,0-1 0,0 1 0,0-1 0,0 0 0,1 1 0,-1-1 0,1 1 0,0 0 0,0-1 0,0 1 0,0 0 0,0-1 0,0 1 0,1 0 0,-1 0 0,1 0-1,-1 0 1,1 0 0,2-2 0,7-3-1067,0 1-1,1 0 1,-1 0-1,1 1 0,1 1 1,-1 0-1,0 0 0,19-2 1,20-4-3308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4837,'0'0'9470,"-4"-5"-9064,-11-12 178,24 17 492,43 30 1108,-14-8-1955,2-3-134,0-1 0,1-1 0,1-3 0,46 10 0,-65-20-57,0-1 1,0 0-1,0-2 1,0-1-1,0-1 0,1 0 1,-1-2-1,0-1 1,34-10-1,17-10 568,97-26 257,-151 46-832,1 1 1,-1 0-1,1 1 0,0 2 0,0 0 0,28 4 0,-44-3-11,0 0 0,0 1 1,0-1-1,-1 1 0,1 0 0,0 1 0,-1-1 0,0 1 0,1 0 0,-1 0 0,0 0 1,0 1-1,-1 0 0,1-1 0,-1 1 0,0 0 0,0 0 0,3 6 0,-4-6-271,0 0 0,0 0 0,-1 0 0,1 0 0,-1 0 1,0 0-1,0 0 0,-1 0 0,1 9 0,-1-9-458,-1-1 1,1 0 0,-1 1 0,1-1-1,-1 0 1,0 1 0,0-1-1,-1 0 1,1 0 0,-1 0 0,1 0-1,-1 0 1,-3 3 0,-3 2-2559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8616,'0'0'9727,"8"-6"-8879,11-5-561,0 0 0,1 1 0,0 2 0,0 0 0,1 1 0,0 0 0,35-4-1,-41 8-274,1 1 0,0 1-1,0 1 1,0 0 0,0 1-1,-1 1 1,1 0-1,0 1 1,-1 1 0,0 1-1,29 11 1,115 49 432,-111-48 297,-30-11-417,0-2 1,1 0-1,-1-1 1,1 0-1,0-2 1,0 0-1,0-1 1,-1-1-1,32-6 0,0-3-69,0-2 0,62-24 0,-90 29-165,83-35 718,-96 38-986,0 0 0,-1-1 0,1-1 0,-1 0 0,0 0-1,0 0 1,-1-1 0,12-13 0,-16 16-608,-1 0-1,0 0 0,0 0 0,0-1 0,0 1 0,-1 0 0,0-1 0,0 1 0,1-9 1,2-21-9389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33 166 5958,'0'0'17883,"-8"4"-16954,-2 2-727,-5 1 659,33-27 222,153-137-517,-171 156-568,0 1-1,0 0 1,0 0 0,1-1-1,-1 1 1,0 0 0,0 0-1,0-1 1,0 1-1,0 0 1,1 0 0,-1 0-1,0 0 1,0-1 0,0 1-1,1 0 1,-1 0 0,0 0-1,0 0 1,0-1 0,1 1-1,-1 0 1,0 0 0,0 0-1,1 0 1,-1 0-1,0 0 1,0 0 0,1 0-1,-1 0 1,0 0 0,0 0-1,1 0 1,-1 0 0,0 0-1,1 0 1,-1 0 0,0 0-1,0 0 1,1 0 0,-1 1-1,0-1 1,0 0-1,0 0 1,1 0 0,-1 0-1,0 0 1,0 1 0,0-1-1,1 0 1,-1 0 0,0 0-1,0 1 1,0-1 0,-2 22-17,-17 33 87,18-51-68,-12 30 31,7-21-41,0 1-1,1 0 0,1 0 1,0 1-1,1-1 1,-2 30-1,5-44-183,0 1 0,0 0 0,0-1 0,1 1 0,-1-1 0,0 1 0,0 0 0,1-1 1,-1 1-1,0-1 0,1 1 0,-1-1 0,1 1 0,-1-1 0,0 1 0,1-1 0,-1 1 0,1-1 0,-1 0 0,1 1 0,0-1 0,-1 0 0,1 0 0,-1 1 0,1-1 0,0 0 0,-1 0 0,1 0 0,-1 0 0,1 1 0,0-1 0,-1 0 0,1 0 0,0 0 0,-1-1 0,1 1 0,-1 0 0,1 0 0,0 0 0,-1 0 1,2-1-1,2 1-1392,6-1-4670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11018,'0'0'15535,"55"0"-15439,-31 0-64,3 0-128,0 1-769,-4 0-1249,-6 0-800,-1-1-1987,-3 0-2210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50 9705,'0'0'13191,"0"-7"-12678,0 7-502,0-1-1,0 0 1,0 0 0,0 1-1,1-1 1,-1 0 0,0 0 0,0 0-1,0 1 1,-1-1 0,1 0-1,0 0 1,0 1 0,0-1 0,0 0-1,-1 0 1,1 1 0,0-1-1,-1 0 1,1 1 0,-1-1-1,1 0 1,-1 1 0,1-1 0,-1 0-1,1 1 1,-1-1 0,0 1-1,1-1 1,-1 1 0,1 0 0,-1-1-1,0 1 1,0 0 0,1-1-1,-1 1 1,0 0 0,0 0 0,1-1-1,-1 1 1,0 0 0,0 0-1,0 0 1,-1 0 0,0 1 31,0 1-1,0-1 1,-1 0 0,1 1 0,0-1-1,0 1 1,0 0 0,1-1-1,-1 1 1,0 0 0,1 0 0,-1 0-1,1 0 1,-1 1 0,1-1 0,0 0-1,-1 5 1,0-4 33,1-1 0,0 1 1,0 0-1,0 0 0,0 0 0,0 0 1,0 0-1,1 0 0,0 1 0,0-1 0,-1 0 1,2 0-1,-1 0 0,1 4 0,0-6-54,0 1 0,0-1 0,0 0-1,0 0 1,0 1 0,0-1-1,0 0 1,0 0 0,1 0-1,-1 0 1,0 0 0,1-1 0,-1 1-1,1 0 1,-1-1 0,1 1-1,-1-1 1,1 1 0,0-1 0,-1 0-1,1 0 1,-1 1 0,1-1-1,0 0 1,-1-1 0,1 1 0,2 0-1,1-1 16,1 0 0,-1 0 1,0 0-1,0-1 0,0 0 0,0 0 0,0 0 0,0 0 0,0-1 0,-1 0 0,1 0 0,-1 0 0,0 0 0,0-1 0,0 0 1,0 0-1,-1 0 0,1 0 0,-1 0 0,0-1 0,0 1 0,-1-1 0,1 0 0,-1 0 0,0 0 0,-1 0 0,1 0 1,1-9-1,-4 13-30,1 0 1,0 0 0,0 1 0,-1-1 0,1 0-1,0 0 1,-1 0 0,1 1 0,-1-1 0,1 0-1,-1 1 1,1-1 0,-1 0 0,0 1 0,1-1-1,-1 1 1,0-1 0,1 1 0,-1-1 0,0 1-1,0 0 1,1-1 0,-1 1 0,0 0 0,0-1-1,0 1 1,1 0 0,-1 0 0,0 0 0,0 0-1,0 0 1,0 0 0,0 0 0,1 0 0,-1 0-1,0 0 1,0 0 0,0 1 0,0-1 0,-1 1-1,1-1-147,-1 0-1,1 1 1,-1-1-1,1 1 1,0-1-1,-1 1 1,1-1-1,-1 1 1,1 0-1,0-1 1,0 1-1,-1 0 1,1 0-1,0 0 1,0 0-1,0 0 1,0 1-1,0-1 1,0 0-1,1 0 1,-1 1-1,0-1 1,0 0-1,1 1 1,-2 2-1,2 14-7284,0-10 1234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12684,'0'0'11115,"-18"62"-9482,13-40-736,0-1-641,0-1-224,5-2-224,0 0-737,0-3-416,0-5-321,0-6-127,5-4-674,0 0-768,0-3-480,4-9-4133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25 7079,'0'0'16170,"-8"-4"-15135,1 1-931,0 0-1,1 1 1,-1 0 0,0 0-1,0 1 1,0 0-1,0 0 1,-10 1-1,15-1-73,-1 1-1,0 1 0,0-1 0,1 0 0,-1 1 0,0-1 1,1 1-1,-1 0 0,1 0 0,-1 0 0,1 0 0,-1 0 1,1 1-1,0-1 0,-1 1 0,1-1 0,0 1 0,0 0 1,0 0-1,0 0 0,0 0 0,1 0 0,-1 0 1,1 1-1,-1-1 0,1 0 0,0 1 0,0-1 0,0 1 1,0 2-1,1-4-29,0-1 1,0 1-1,0-1 1,0 1 0,0-1-1,1 1 1,-1-1-1,0 1 1,0-1 0,1 1-1,-1-1 1,0 0-1,1 1 1,-1-1 0,1 1-1,-1-1 1,0 0-1,1 1 1,-1-1 0,1 0-1,-1 0 1,1 1-1,-1-1 1,1 0 0,-1 0-1,1 0 1,-1 0-1,1 0 1,-1 0 0,1 1-1,-1-1 1,1 0-1,-1-1 1,1 1-1,-1 0 1,1 0 0,0 0-1,27 0 78,-24-1-61,4 0-24,0 0-1,-1-1 1,1 0-1,-1 0 1,1-1 0,-1 0-1,0 0 1,0-1-1,0 1 1,8-8 0,36-16-296,-50 30 279,-1 0 0,1 0 0,-1 0 0,0 0 0,0 1 0,0-1 0,-1 0 0,1 0 0,-1 0 0,-1 5 0,0 8 160,2-13-120,-1 0 1,1 0 0,0 1-1,0-1 1,0 0-1,0 0 1,1 0 0,0 0-1,-1 1 1,1-1 0,0 0-1,0 0 1,1 0-1,-1-1 1,1 1 0,-1 0-1,1 0 1,0-1 0,0 1-1,0-1 1,0 1 0,1-1-1,-1 0 1,0 0-1,4 2 1,-4-3 17,0 0-1,0 0 0,-1 1 1,1-1-1,0 1 1,-1-1-1,1 1 1,-1 0-1,0 0 1,1 0-1,-1-1 0,0 1 1,0 0-1,0 0 1,-1 1-1,1-1 1,0 0-1,-1 0 1,1 4-1,-1-4 42,0 0 0,-1-1 1,1 1-1,-1 0 0,0-1 0,1 1 0,-1 0 1,0-1-1,0 1 0,0-1 0,0 1 0,0-1 0,-1 0 1,1 1-1,0-1 0,0 0 0,-1 0 0,1 0 1,-3 1-1,-3 2 202,-1 0 0,0 0 0,-1-1 0,1 0 0,0 0 0,-1-1 0,0 0 0,-13 1 0,14-3-73,-3 1-86,0 0 1,0-1-1,0 0 0,0-1 0,-18-3 0,29 4-173,-1 0 0,1 0 1,0 0-1,-1 0 1,1 0-1,-1 0 0,1-1 1,0 1-1,-1 0 1,1 0-1,0 0 0,-1 0 1,1-1-1,-1 1 0,1 0 1,0 0-1,0-1 1,-1 1-1,1 0 0,0-1 1,0 1-1,-1 0 1,1-1-1,0 1 0,0 0 1,0-1-1,-1 1 1,1-1-1,0 1 0,0 0 1,0-1-1,0 1 0,0-1 1,0 1-1,0 0 1,0-1-1,0 1 0,0-1 1,0 1-1,0 0 1,0-1-1,0 1 0,0-1 1,0 1-1,1 0 0,-1-1 1,0 1-1,0 0 1,0-1-1,1 1 0,-1 0 1,0-1-1,0 1 1,1 0-1,-1-1 0,0 1 1,1 0-1,-1 0 0,0-1 1,1 1-1,-1 0 1,0 0-1,1 0 0,-1 0 1,1 0-1,-1-1 1,0 1-1,1 0 0,0 0 1,29-13-7857,-30 13 7441,25-10-9806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71 6566,'0'0'7549,"2"-8"-5243,4-24-416,-6 31-1788,0 0 1,0 0-1,0 0 1,0 0-1,0 0 1,0 0-1,0 0 1,-1 0-1,1 0 1,0 0-1,-1 0 1,1 0-1,-1 0 1,1 0-1,-1 1 1,0-1-1,1 0 1,-1 0-1,0 0 1,1 1-1,-1-1 1,0 0-1,0 1 0,0-1 1,1 1-1,-1-1 1,0 1-1,0-1 1,0 1-1,0 0 1,0 0-1,-1-1 1,-34-4 1039,33 5-905,-11-1-32,0 2 0,0 0 0,0 0-1,1 1 1,-1 1 0,0 0-1,1 1 1,0 1 0,-16 7-1,23-9-162,1-1-1,-1 1 0,1 0 1,0 0-1,0 0 0,0 1 1,1-1-1,-1 1 0,1 1 1,0-1-1,0 0 0,1 1 1,-1 0-1,1 0 0,0 0 1,0 0-1,1 1 0,-1-1 1,1 1-1,0-1 0,1 1 1,-1 0-1,1 0 0,0 6 1,1-10-28,1 0 1,-1-1-1,1 1 1,0 0 0,0-1-1,0 1 1,0-1-1,0 1 1,0-1 0,0 1-1,0-1 1,1 0-1,-1 1 1,0-1-1,1 0 1,-1 0 0,1 0-1,-1 0 1,1 0-1,0 0 1,-1-1-1,1 1 1,0-1 0,0 1-1,-1-1 1,1 1-1,0-1 1,0 0 0,0 0-1,0 0 1,2 0-1,68-1 178,-66 1-167,4-1-12,-1 0-1,1-1 1,0 0-1,-1 0 1,1-1-1,-1-1 1,0 1-1,0-1 1,11-8-1,-16 10 20,-1 0 0,1-1 1,-1 1-1,0-1 0,0 0 0,0 0 0,0 0 0,-1 0 0,1 0 1,-1-1-1,0 0 0,0 1 0,0-1 0,0 0 0,0 0 1,-1 0-1,0 0 0,0 0 0,0 0 0,0 0 0,-1 0 0,0 0 1,1 0-1,-2-6 0,1 8-16,-1 0-1,1 0 1,-1 0 0,0 0 0,1 0-1,-1 1 1,0-1 0,0 0-1,0 0 1,-1 1 0,1-1 0,0 1-1,0-1 1,-1 1 0,1 0 0,-1-1-1,0 1 1,1 0 0,-1 0-1,0 0 1,1 0 0,-1 0 0,0 1-1,0-1 1,0 0 0,0 1 0,0-1-1,0 1 1,0 0 0,0 0 0,-3 0-1,3 0-98,0-1 0,0 1 0,0 0-1,0 1 1,0-1 0,0 0 0,0 1-1,0-1 1,0 1 0,0-1 0,0 1 0,0 0-1,0 0 1,0 0 0,1 0 0,-1 0-1,0 1 1,1-1 0,-1 0 0,1 1 0,-1-1-1,1 1 1,0-1 0,0 1 0,-1 0-1,1 0 1,0-1 0,0 1 0,1 0 0,-2 3-1,0 29-5451,7-13-1032,9-6-869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17681,'0'0'6886,"-14"50"-5028,5-27-417,2 0-608,2 1-673,1 2-96,2-2-32,2-2-32,0-5-512,2-4-449,3-5-416,10-5-577,-8-3-833,0-6-2306,3-13-7783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17360,'0'0'12604,"12"-8"-12097,16-13-476,-2-1-1,0-1 0,-2-2 1,-1 0-1,23-32 0,1-15-254,-48 111-182,-18 48 356,13-66-41,1 1 1,1-1-1,0 1 1,2 0 0,1 0-1,1 34 1,0-56-45,0 0-1,1 1 1,-1-1 0,0 1 0,0-1-1,0 1 1,0-1 0,1 1 0,-1-1 0,0 1-1,0-1 1,1 1 0,-1-1 0,0 0 0,1 1-1,-1-1 1,0 0 0,1 1 0,-1-1-1,1 0 1,-1 1 0,0-1 0,1 0 0,-1 0-1,2 1 1,7-4-7736,-1-10-5694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8968,'0'0'11499,"-9"-3"-11013,4 1-439,0 0-33,-1 1 0,1-1 1,-1 1-1,1 0 0,-1 0 1,-7 1-1,10 0-23,1 0 0,0 0 0,-1 1-1,1-1 1,0 1 0,0 0 0,-1 0 0,1 0 0,0 0-1,0 0 1,0 0 0,0 0 0,0 1 0,1-1 0,-1 1-1,0-1 1,0 1 0,1 0 0,-1 0 0,1 0-1,0 0 1,-2 2 0,-1 3 26,1 1 0,0 0 0,0 0 0,0 0 0,1 0 0,0 0 0,1 0 0,0 1 0,0-1 0,1 11 0,0-18 9,0 0 1,1 0-1,-1 0 1,0 0 0,1 0-1,-1 0 1,1 0-1,0 0 1,-1 0-1,1 0 1,0-1-1,-1 1 1,1 0-1,0 0 1,0 0-1,0-1 1,0 1-1,0-1 1,-1 1-1,1-1 1,0 1-1,1-1 1,-1 1-1,0-1 1,0 0-1,0 1 1,0-1-1,0 0 1,0 0 0,0 0-1,0 0 1,0 0-1,1 0 1,-1 0-1,0 0 1,0-1-1,0 1 1,1-1-1,5 0 123,0 0 0,0 0 0,-1-1-1,1 0 1,10-4 0,-1-3-77,0-1 0,-1 0 0,-1-1 0,0 0 0,15-16 0,-21 19-64,1-2 0,-1 1 1,0-1-1,-1 0 1,0 0-1,-1-1 0,0 0 1,6-17-1,-10 6 73,-2 21-80,0 1-1,0 0 0,-1 0 0,1-1 0,0 1 0,0 0 0,-1 0 0,1 0 0,0-1 0,0 1 0,-1 0 0,1 0 1,0 0-1,-1 0 0,1-1 0,0 1 0,0 0 0,-1 0 0,1 0 0,0 0 0,-1 0 0,1 0 0,0 0 0,-1 0 1,1 0-1,0 0 0,-1 0 0,1 0 0,0 0 0,-1 0 0,1 0 0,0 1 0,-1-1 0,1 0 0,-3 2-13,0-1-1,0 1 0,0 0 0,0 0 1,0 0-1,1 0 0,-1 1 0,1-1 1,-4 5-1,2-2-76,1 0 1,-1 0-1,1 1 1,0-1-1,0 1 0,1 0 1,0-1-1,0 1 1,0 0-1,1 0 1,0 0-1,0 1 1,0-1-1,1 0 0,0 0 1,0 0-1,2 9 1,-2-14-43,1 0 1,0 0-1,-1 0 1,1 0-1,0 0 1,0-1-1,0 1 1,0 0 0,-1 0-1,1-1 1,0 1-1,0 0 1,0-1-1,1 1 1,-1-1-1,0 1 1,0-1 0,0 0-1,0 0 1,0 1-1,0-1 1,1 0-1,-1 0 1,0 0-1,0 0 1,0 0-1,1 0 1,1-1 0,33-8-3184,-2-12-929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9673,'0'0'6065,"4"7"-4368,-3-3-1483,1-1-1,0 1 1,-1-1-1,2 1 1,-1-1-1,0 0 1,1 0-1,-1 0 1,1-1 0,0 1-1,0 0 1,0-1-1,0 0 1,1 0-1,-1 0 1,1 0-1,-1 0 1,1-1-1,-1 0 1,1 1-1,0-1 1,7 0-1,18 4 303,0-2 0,-1-1 0,1-1 0,0-1 0,57-9 0,137-44-475,-136 30 63,-72 18-112,0 2 0,1 0 0,-1 0-1,1 2 1,16-1 0,-29 2 3,1 1-1,-1-1 1,0 0-1,1 1 1,-1 0-1,0 0 1,0 0-1,0 0 1,1 0-1,-1 1 1,-1-1-1,1 1 1,0 0-1,0 0 1,0 0-1,-1 0 1,0 0-1,1 1 1,-1-1-1,0 1 1,0-1-1,0 1 1,0 0-1,-1 0 1,1 0-1,-1 0 1,1 0-1,-1 0 1,1 5-1,3 15 88,-4-18-163,0 1 0,0 0 0,1-1-1,0 1 1,0-1 0,4 8 0,-5-11 0,1-1 0,-1 1 1,1-1-1,-1 1 0,1-1 0,-1 1 1,1-1-1,0 0 0,0 0 0,-1 0 1,1 0-1,0 0 0,0 0 0,0-1 1,0 1-1,0-1 0,0 1 0,0-1 1,1 0-1,-1 0 0,0 0 1,2 0-1,5-1-955,-1 0 0,1 0 0,-1-1 0,0 0 0,1 0 0,-1-1 0,0 0-1,13-8 1,20-7-6492,-40 21 11064,-1-2-3075,0 1-1,0-1 1,0 0 0,0 1-1,0-1 1,0 1-1,1-1 1,-1 0 0,1 1-1,-1-1 1,1 0-1,-1 0 1,1 1 0,0-1-1,-1 0 1,1 0 0,0 0-1,0 0 1,0 0-1,0 0 1,0 0 0,2 1-1,8-1-196,0 0 0,1-1 0,-1 0 0,0 0-1,0-2 1,1 1 0,-1-2 0,11-3 0,7-4 684,44-23 0,-37 16 910,-34 17-1778,1-1 1,-1 0-1,1 1 1,-1-1-1,1 1 1,0 0-1,-1 0 1,1 0-1,-1 0 1,1 1 0,0-1-1,-1 1 1,1-1-1,-1 1 1,1 0-1,-1 0 1,0 0-1,4 2 1,-2-1-58,0 0 1,0-1 0,0 1-1,1-1 1,-1 0-1,0 0 1,7 0 0,-3-1 74,1 0 0,0-1 1,-1 0-1,1 0 1,0-1-1,-1-1 0,0 1 1,1-1-1,-1 0 0,0-1 1,10-6-1,-14 7-232,0 0-1,-1 0 0,0 0 0,0 0 1,0 0-1,0 0 0,0-1 1,0 0-1,-1 1 0,3-7 0,-3 6-688,-1-1 0,1 1-1,-1-1 1,0 0 0,0 1-1,-1-1 1,1 0 0,-1 0-1,0 0 1,-1-9-1,-2-1-7338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3459,'0'0'18370,"9"4"-17639,27 13-160,-35-17-542,-1 0 1,1 1-1,-1-1 0,1 0 0,-1 0 0,1 0 1,0 0-1,-1 0 0,1 0 0,-1 0 0,1 0 1,-1 0-1,1 0 0,0-1 0,-1 1 0,1 0 1,-1 0-1,1 0 0,-1-1 0,1 1 0,-1 0 1,1-1-1,-1 1 0,1 0 0,-1-1 0,0 1 1,1-1-1,-1 1 0,1-1 0,-1 1 0,0 0 1,0-1-1,1 1 0,-1-1 0,0 0 1,0 1-1,1-1 0,-1 1 0,0-1 0,0 1 1,0-1-1,0 1 0,0-1 0,0 0 0,0 0 1,0 0 4,0 0 0,1 1 0,-1-1 1,0 0-1,0 0 0,0 1 1,0-1-1,0 0 0,0 0 1,0 0-1,0 1 0,0-1 1,0 0-1,-1 0 0,1 1 0,0-1 1,0 0-1,-1 1 0,1-1 1,0 0-1,-1 0 0,1 1 1,-1-1-1,1 1 0,-1-1 1,1 0-1,-1 1 0,0-1 0,-1 1-30,1 0 0,-1 1 0,1-1-1,0 0 1,-1 1 0,1-1-1,0 1 1,-1 0 0,1-1 0,0 1-1,0 0 1,0 0 0,-1 0-1,1 0 1,0 0 0,0 0 0,1 0-1,-1 0 1,0 0 0,0 1 0,0-1-1,1 0 1,-1 0 0,1 1-1,-2 2 1,1-1-7,0 0-1,0 1 1,0-1-1,1 1 1,-1-1-1,1 0 1,0 1 0,0-1-1,0 1 1,1 4-1,-1-8 6,1 1 1,-1 0-1,1 0 0,-1-1 0,1 1 1,0 0-1,-1-1 0,1 1 0,0-1 1,0 1-1,-1-1 0,1 1 0,0-1 1,0 1-1,0-1 0,0 0 0,-1 0 1,1 1-1,0-1 0,0 0 0,0 0 1,0 0-1,0 0 0,0 0 0,0 0 1,-1 0-1,1 0 0,0 0 0,0 0 1,0-1-1,0 1 0,1-1 0,28-11 132,-7-21-56,-22 31-78,0 0 0,0 1-1,0-1 1,0 0 0,-1 0 0,1 0 0,-1 0 0,1 0-1,-1 0 1,0 0 0,0 0 0,0 0 0,0 0 0,0 0 0,0 0-1,0 0 1,-2-4 0,2 5-15,0 1 0,-1 0 0,1-1 1,0 1-1,0-1 0,-1 1 0,1 0 0,0-1 0,-1 1 0,1-1 0,0 1 0,-1 0 1,1 0-1,0-1 0,-1 1 0,1 0 0,-1 0 0,1-1 0,-1 1 0,1 0 0,-1 0 0,1 0 1,-1 0-1,1 0 0,0 0 0,-1 0 0,1 0 0,-1 0 0,1 0 0,-1 0 0,1 0 1,-1 0-1,1 0 0,-1 0 0,1 0 0,-1 0 0,1 1 0,-1-1 0,1 0 0,0 0 1,-1 1-1,1-1 0,-1 0 0,1 1 0,0-1 0,-1 0 0,1 1 0,0-1 0,-1 0 0,1 1 1,0-1-1,0 1 0,-1-1 0,1 1 0,0-1 0,0 0 0,0 2 0,-12 27-2489,12-26 1730,0 6-1052,1-5-2530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97 6726,'0'0'7736,"8"-9"-6183,23-25-261,-30 33-1138,0 0-1,0 0 1,0 0 0,-1 0-1,1-1 1,0 1-1,-1 0 1,1 0 0,0 0-1,-1-1 1,0 1-1,1 0 1,-1-1 0,0 1-1,1-2 1,-1 3-104,-1-1 0,1 1 0,0-1 0,0 1-1,0-1 1,0 1 0,-1-1 0,1 1 0,0-1 0,-1 1 0,1-1 0,0 1 0,-1 0 0,1-1 0,0 1-1,-1 0 1,1-1 0,-1 1 0,1 0 0,-1 0 0,1-1 0,-1 1 0,1 0 0,-1 0 0,0-1-1,-36 0 826,31 1-674,-1 0-83,0 1 0,1 0 0,-1 1 0,1-1 0,-1 1-1,1 1 1,0-1 0,-1 1 0,1 0 0,1 0 0,-1 1 0,0 0-1,1 0 1,0 0 0,0 1 0,0 0 0,0-1 0,1 2 0,0-1-1,0 0 1,-6 12 0,5-9 2,1 1 0,-1 0 0,1 0 0,1 1 0,0-1 0,0 1 0,1-1 0,0 1 1,1 0-1,0 0 0,0 0 0,1 0 0,0 0 0,3 13 0,-2-20-107,0 0-1,0-1 1,0 1 0,0 0-1,1-1 1,-1 1 0,1-1 0,0 1-1,0-1 1,-1 0 0,2 0 0,-1 0-1,0 0 1,0 0 0,1 0 0,-1-1-1,1 1 1,-1-1 0,1 1-1,-1-1 1,1 0 0,0 0 0,0 0-1,0-1 1,0 1 0,-1-1 0,1 0-1,0 1 1,0-1 0,3-1 0,4 2 28,-1-2 0,1 1 1,-1-2-1,1 1 1,-1-1-1,0 0 0,17-7 1,-14 3-9,0 0-1,-1 0 1,0-1 0,0-1 0,-1 0 0,0 0-1,0-1 1,-1 0 0,0 0 0,12-18 0,-16 19 44,1 0 0,-2-1 1,1 0-1,-2 0 0,1 0 1,-1 0-1,0 0 1,-1-1-1,0 0 0,0 1 1,-1-1-1,-1 0 0,0 0 1,-1-14-1,1 22-73,0 0 1,0 1-1,-1-1 0,1 0 0,-1 1 1,1-1-1,-1 0 0,1 1 0,-1-1 1,0 1-1,0-1 0,0 1 0,0-1 1,0 1-1,0 0 0,0 0 0,0-1 1,0 1-1,-1 0 0,1 0 0,0 0 1,-1 0-1,1 0 0,-1 1 0,1-1 1,-1 0-1,0 1 0,1-1 0,-1 1 1,0-1-1,1 1 0,-1 0 0,0 0 1,1-1-1,-1 1 0,0 1 0,0-1 1,-2 0-1,0 1-39,-1 0 0,1 0 0,-1 0 0,1 1-1,-1-1 1,1 1 0,0 0 0,0 0 0,-1 1 0,2-1 0,-1 1 0,0 0 0,-3 3 0,2 0-567,0 0 0,0 0 0,0 1 0,1-1 0,0 1 0,-5 14 0,0 23-7618,8-25 208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17424,'0'0'6887,"15"50"-5285,-15-16-545,0 6-545,-6 2-416,-3-1-64,4-5-32,3-5 32,-1-8-160,3-5-513,0-6-544,0-8-1025,5-4-640,0-4-1122,10-17-3427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14862,'0'0'14035,"9"6"-13501,4 0-470,0-1 0,1 0 0,-1-1 0,1-1 0,0 0 0,0-1 0,0 0 0,0-1 0,28-2 0,-20 0-212,1-1 1,-1-1-1,40-12 0,-42 10 50,-20 5 94,0 0 0,1 0 0,-1 0 0,0 0 0,1 0 0,-1 0 0,0 0 0,1 0 0,-1 0 0,0 0-1,1 0 1,-1 0 0,0 0 0,1 1 0,-1-1 0,0 0 0,1 0 0,-1 0 0,0 0 0,0 1-1,1-1 1,-1 0 0,0 0 0,0 0 0,1 1 0,-1-1 0,0 0 0,0 1 0,0-1 0,1 0 0,-1 0-1,0 1 1,0-1 0,0 0 0,0 1 0,0-1 0,0 0 0,1 1 0,-1-1 0,0 0 0,0 1-1,0-1 1,0 0 0,0 1 0,-1-1 0,1 0 0,0 1 0,0-1 0,0 0 0,0 1 0,0-1-1,-1 1 1,-5 20-115,-51 86 310,38-76-13,1 2 0,1 0 0,2 0 1,2 2-1,-14 54 0,27-75 321,3-7-3938,-2-8 3052,-1 1 1,0 0 0,1 0 0,-1 0 0,1-1 0,-1 1 0,1 0 0,-1 0-1,0-1 1,1 1 0,-1 0 0,0-1 0,1 1 0,-1 0 0,0-1 0,0 1-1,1-1 1,-1 1 0,0-1 0,0 1 0,0 0 0,1-1 0,-1 1 0,0-1-1,0 1 1,0-1 0,0 1 0,0-1 0,0 1 0,0-1 0,0 1 0,0-1-1,0 1 1,0-1 0,0 1 0,-1 0 0,1-1 0,0 1 0,0-1 0,0-12-9869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11435,'0'0'14862,"83"-15"-13581,-36 15-512,5 0-417,-3 0-160,-8 0-128,-6 0-32,1 0-128,-17 0-1313,3 0-1698,-10 0-2594,2-2-8425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2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5381,'0'0'18636,"4"0"-17824,-2 1-765,-1 0-1,1-1 1,-1 1 0,0 0-1,1 0 1,-1 0 0,0 0-1,1 1 1,-1-1 0,0 0 0,0 0-1,0 1 1,0-1 0,0 1-1,-1-1 1,1 0 0,0 1-1,-1 0 1,1-1 0,-1 1 0,1-1-1,-1 1 1,0 0 0,0-1-1,0 1 1,0 0 0,0 1-1,3 70 323,-2-40-289,5 14 272,0-11-1142,-5-13-3176,-3-23-217,-10-1 1100,-7-6-2799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2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13997,'0'0'7752,"48"-1"-6151,-7-2 545,13 1-480,5-1-641,6-3-641,3 2-352,-8 1-32,-7-1-833,0 2-1281,-14 0-1665,-9-6-3236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4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4292,'0'0'7757,"4"0"-7549,442-1 3356,647 4-3343,310-1 43,-733-3-181,-536-10-3,-133 11-85,-19-3-7405,7-4-235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13485,'0'0'1436,"14"0"-1394,457-35-359,2-1 405,176 52 723,228-8 593,-605-37 238,-42 2-951,-210 27-1194,0 0 1,37 5-1,-34-2-1528,14-1-2822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5477,'0'0'10725,"-8"12"-8328,-9 16-1638,2 0 0,1 0-1,2 2 1,0-1 0,2 2 0,-11 56 0,19-74-692,0 0 1,0-1-1,2 1 1,-1 0 0,3 16-1,-2-28-62,0 0 0,0-1-1,0 1 1,1 0-1,-1-1 1,0 1 0,0-1-1,1 1 1,-1 0 0,0-1-1,1 1 1,-1-1-1,0 1 1,1-1 0,-1 1-1,1-1 1,-1 1 0,1-1-1,-1 0 1,1 1-1,-1-1 1,1 0 0,0 1-1,-1-1 1,1 0 0,-1 0-1,1 1 1,0-1-1,-1 0 1,1 0 0,0 0-1,-1 0 1,1 0 0,0 0-1,-1 0 1,1 0-1,0 0 1,-1 0 0,1 0-1,-1-1 1,1 1 0,1-1-1,0 1 19,0-1-1,0 0 1,0 0 0,0 0-1,0 0 1,0 0-1,0-1 1,0 1-1,-1-1 1,1 1 0,2-3-1,2-7-177,0 0 0,-1 0-1,-1-1 1,0 1 0,0-1 0,-1 0 0,0 0-1,-1 0 1,-1 0 0,0 0 0,0-1-1,-2-16 1,1 28 151,0 1-1,0 0 1,0-1-1,0 1 1,0 0-1,0-1 1,0 1-1,0-1 1,0 1-1,0 0 1,0-1-1,0 1 1,0 0-1,-1-1 1,1 1-1,0-1 1,0 1-1,0 0 1,0-1-1,-1 1 1,1 0-1,0 0 1,0-1-1,-1 1 1,1 0-1,0-1 1,-1 1-1,1 0 1,0 0-1,-1 0 1,1-1-1,0 1 1,-1 0-1,-10 8-127,-5 20 140,14-23 18,0 0 1,1 1 0,0-1 0,0 1 0,0 0 0,1-1-1,0 1 1,0-1 0,0 1 0,1 0 0,-1-1 0,3 9-1,-1-12-12,-1 1-1,1-1 1,-1 1-1,1-1 1,0 0-1,0 1 1,0-1-1,0 0 1,0 0-1,0 0 1,1-1-1,-1 1 1,1-1-1,-1 1 1,1-1-1,0 0 1,-1 0-1,1 0 1,0 0-1,0 0 1,0-1-1,-1 1 1,1-1-1,0 0 0,5 0 1,-2 1 6,0-1 1,1 1 0,-1-1-1,1-1 1,-1 0-1,0 1 1,0-2-1,1 1 1,-1-1-1,0 0 1,0 0-1,0-1 1,-1 0 0,1 0-1,-1 0 1,1 0-1,-1-1 1,0 0-1,0 0 1,-1-1-1,1 1 1,-1-1-1,0 0 1,0 0 0,-1 0-1,1-1 1,-1 1-1,0-1 1,-1 0-1,1 0 1,-1 0-1,2-12 1,-4 18-18,0 0 0,1-1 0,-1 1 0,0 0 0,0-1 0,0 1 1,0 0-1,0-1 0,0 1 0,0 0 0,0-1 0,0 1 0,0 0 0,-1-1 0,1 1 0,0 0 0,0-1 0,0 1 1,0 0-1,0-1 0,-1 1 0,1 0 0,0-1 0,0 1 0,0 0 0,-1 0 0,1-1 0,0 1 0,0 0 0,-1 0 1,1 0-1,0-1 0,-1 1 0,1 0 0,0 0 0,-1 0 0,1 0 0,0 0 0,-1-1 0,1 1 0,0 0 1,-1 0-1,1 0 0,0 0 0,-1 0 0,1 0 0,0 0 0,-1 0 0,1 0 0,0 1 0,-1-1 0,1 0 0,0 0 1,-1 0-1,1 0 0,0 0 0,-1 1 0,1-1 0,0 0 0,0 0 0,-1 0 0,1 1 0,0-1 0,0 0 0,-1 0 1,1 1-1,0-1 0,0 0 0,-1 1 0,-20 18 53,15-11 112,0 1 0,0 0 0,1 0 0,1 0 0,0 0 0,0 1 0,1 0 0,0-1 0,0 1 0,1 0 0,1 1 0,-1 10 0,2-20-150,0 0 1,1 0 0,-1 0-1,1-1 1,0 1-1,-1 0 1,1 0 0,0 0-1,-1 0 1,1-1 0,0 1-1,0 0 1,-1 0 0,1-1-1,0 1 1,0-1 0,0 1-1,0-1 1,0 1-1,0-1 1,0 0 0,0 1-1,0-1 1,0 0 0,0 0-1,1 0 1,-1 0 0,0 0-1,0 0 1,0 0 0,0 0-1,0 0 1,1-1 0,41-7 179,-28 1-470,1-1 0,-1 0-1,26-21 1,-27 20 25,-1-1 1,1 2-1,1-1 1,22-8-1,-36 17 287,0 0 0,-1 0 0,1 0 0,0 0 0,0 0 0,0 0 0,0 0 0,-1 0 0,1 0 1,0 1-1,0-1 0,0 0 0,-1 1 0,1-1 0,0 0 0,-1 1 0,1-1 0,0 1 0,-1-1 0,1 1 0,0-1 0,-1 1 0,1 0 0,-1-1 0,1 1 0,-1 0 0,1-1 0,-1 1 0,0 0 0,1-1 0,-1 1 0,0 0 0,1 0 0,-1 0 0,0-1 0,0 1 0,0 0 1,0 0-1,0 0 0,0 0 0,0-1 0,0 1 0,0 0 0,0 1 0,-1 54 2689,0-37-2268,2-19-480,0 1 1,1 0-1,-1-1 1,0 1-1,0-1 1,0 1-1,0-1 1,0 0-1,1 1 1,-1-1-1,0 0 1,0 0 0,1 0-1,-1 0 1,0 0-1,0 0 1,1 0-1,-1 0 1,0-1-1,2 1 1,32-6-2360,-10-3-2031,-1-1-1,25-13 1,-14 4-3273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8808,'8'-4'860,"9"-4"-305,1 0 0,1 1 0,0 1 1,-1 0-1,2 2 0,30-4 0,133-2 803,-110 7-778,1381-28 509,-1755 54-779,167-9-262,-281 19-52,-299 30 45,697-60-109,41-2-99,475-16 467,-99 0-306,-126 14-239,185-6-775,-423 1 971,-36 6 48,1 0 1,-1 0-1,0 0 1,0 0-1,0 0 1,0 0-1,0 0 1,1-1-1,-1 1 1,0 0-1,0 0 1,0 0-1,0 0 1,0 0-1,0-1 1,1 1-1,-1 0 1,0 0-1,0 0 1,0 0-1,0 0 1,0-1-1,0 1 1,0 0-1,0 0 1,0 0-1,0-1 1,0 1-1,0 0 1,0 0-1,0 0 1,0 0-1,0-1 1,0 1-1,0 0 1,0 0-1,0 0 1,0 0-1,0-1 1,0 1-1,0 0 1,-1 0-1,1 0 1,0 0-1,0 0 1,0-1-1,0 1 1,0 0-1,0 0 1,-1 0-1,1 0 1,0 0-1,0 0 1,0 0-1,0-1 1,-1 1-1,1 0 1,0 0-1,0 0 1,0 0-1,0 0 1,-1 0-1,1 0 1,0 0-1,0 0 1,0 0-1,-1 0 1,-9-3-23,0 0 0,0 0 0,0 1 0,-13-1 0,-452-26 242,-3 32-149,476-3-71,-284 19 418,118 11-1586,58 3-2595,84-24-2519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1745 283 11435,'-6'-13'779,"-7"-20"-239,0 1 155,-1 1 0,-19-31 0,29 54-648,-1 1 1,0-1-1,0 1 0,-1 0 0,0 1 0,0 0 0,0 0 0,-1 0 0,0 1 0,0 0 0,0 0 0,-1 0 0,0 1 0,-8-3 0,-6 1-372,1 2 0,-1 0 0,0 1 0,0 2 0,0 0 0,0 1 0,-39 6 0,-156 39-942,150-28 1371,-65 14-91,-325 90 1442,426-110-1359,0 1 0,1 1 0,0 2 0,2 1 1,-1 1-1,2 1 0,0 2 0,2 1 0,0 1 0,1 0 0,-26 35 1,36-39-63,0 1 1,2 0 0,0 1 0,1 0 0,2 1-1,0 0 1,1 1 0,1-1 0,1 2 0,0-1 0,2 1-1,1-1 1,1 1 0,1 0 0,1 0 0,5 45 0,0-44-26,1-1 0,1-1 1,1 1-1,1-1 1,0 0-1,2-1 0,1 0 1,0-1-1,2 0 1,23 26-1,-9-15-1,1 0-1,2-2 1,2-1 0,0-2-1,39 24 1,-15-17 7,2-2-1,2-3 1,0-2 0,2-3-1,0-3 1,2-3-1,0-2 1,0-4 0,1-2-1,0-3 1,91-4 0,-89-5 73,1-2 1,-1-4 0,0-3 0,0-3 0,-2-3 0,0-2 0,-1-3 0,-2-4-1,0-2 1,111-70 0,-144 78 38,0-2-1,-2-1 1,0-1-1,-2-1 1,-1-2-1,-1 0 1,-1-2-1,-2 0 1,-1-2 0,-2 0-1,15-35 1,-24 46-52,-1 0 1,-1 0 0,-1 0-1,-1-1 1,-1 0 0,0 0-1,-2 0 1,-1 0 0,-1-1-1,0 1 1,-2 0 0,0 0 0,-2 0-1,-1 0 1,0 0 0,-1 1-1,-2 0 1,0 0 0,-18-30-1,12 27-59,-1 1-1,-2 1 1,0 0 0,-1 1-1,-1 1 1,-1 1-1,-1 1 1,-46-31 0,38 31 31,-2 1 0,0 2 0,-1 1 0,0 2 0,-1 1 0,-59-12 0,51 16-237,-1 1 0,1 3 0,-1 1 0,0 3-1,0 1 1,0 2 0,1 1 0,0 3 0,0 1 0,1 2 0,0 2 0,-59 27-1,-10 21-3113,16 1-2104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69 10602,'0'0'5328,"-1"-8"-2638,1 5-2531,0 1 1,-1-1-1,1 1 0,-1-1 0,1 1 0,-1 0 0,0-1 0,0 1 1,0 0-1,0 0 0,0 0 0,-1-1 0,1 1 0,-1 0 0,1 1 1,-1-1-1,0 0 0,1 0 0,-1 1 0,0-1 0,0 1 0,0 0 1,0-1-1,-1 1 0,1 0 0,0 0 0,-1 0 0,1 1 0,0-1 1,-1 0-1,1 1 0,-1 0 0,1-1 0,0 1 0,-1 0 0,-2 1 1,-3-1-102,0 1 1,-1 0 0,1 1-1,0 0 1,0 0 0,0 0 0,1 1-1,-1 1 1,1-1 0,-1 1-1,1 0 1,0 1 0,0 0 0,1 0-1,0 0 1,0 1 0,0 0 0,0 0-1,1 0 1,-5 9 0,3-5 30,0 0 0,1 0 0,0 1 1,1-1-1,0 1 0,1 0 0,0 1 1,1-1-1,0 1 0,1-1 0,0 1 0,1 0 1,0 19-1,1-28-60,1 0 0,-1 0 0,1-1 0,-1 1 0,1 0 0,0-1 1,0 1-1,1-1 0,-1 1 0,0-1 0,1 0 0,-1 1 0,1-1 0,0 0 0,0 0 0,0 0 0,0 0 1,0 0-1,0-1 0,0 1 0,1-1 0,-1 1 0,1-1 0,-1 0 0,1 0 0,-1 0 0,1 0 1,0 0-1,-1-1 0,1 1 0,0-1 0,0 0 0,4 0 0,1 0 78,1 0-1,-1 0 1,0-1 0,0 0-1,0-1 1,-1 0-1,1 0 1,0-1 0,-1 0-1,14-6 1,-11 2-43,1 1 0,-1-2-1,0 1 1,-1-1 0,0-1 0,0 0 0,-1 0 0,0-1-1,-1 0 1,1 0 0,-2 0 0,0-1 0,0 0 0,-1-1-1,0 1 1,-1-1 0,-1 0 0,0 0 0,0 0-1,-1 0 1,0 0 0,-1-19 0,-1 29-58,0 0 1,0-1-1,0 1 1,-1 0-1,1 0 1,-1 0-1,1 0 1,-1 0-1,0 0 1,0 0-1,0 0 0,0 0 1,0 0-1,0 0 1,-1 0-1,1 1 1,0-1-1,-1 1 1,1-1-1,-1 1 0,0-1 1,0 1-1,1 0 1,-1 0-1,0 0 1,0 0-1,0 0 1,0 0-1,0 0 1,0 1-1,0-1 0,-1 1 1,1 0-1,0-1 1,0 1-1,0 0 1,0 0-1,-4 1 1,3-1-98,-1 1 0,1-1 0,0 1 0,-1 0 1,1 0-1,0 0 0,0 0 0,0 0 1,0 1-1,0-1 0,0 1 0,0 0 0,0 0 1,0 0-1,1 1 0,-1-1 0,1 0 1,0 1-1,0 0 0,0-1 0,0 1 0,0 0 1,0 0-1,-1 6 0,1-5-473,2-1 0,-1 1-1,0 0 1,1 0 0,-1 0 0,1 0 0,0 0 0,1 0-1,1 8 1,-2-10-97,1 0 1,-1 0-1,1 0 0,0-1 0,0 1 0,0 0 1,0 0-1,0 0 0,0-1 0,1 1 0,-1 0 1,2 1-1,11 8-7560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13773,'0'0'6294,"4"7"-3694,0 3-2175,0-1 0,-1 1 0,-1-1 0,1 1 1,-2 0-1,1 0 0,-1 0 0,-1 0 0,0 0 0,0 0 1,-1 0-1,0 0 0,-5 18 0,0-9-630,0 0 0,2 0 0,0 1 0,-1 27 0,7-47-115,0 0 0,-1 0-1,1-1 1,0 1 0,-1 0-1,1-1 1,-1 1 0,1-1-1,0 0 1,-1 1 0,1-1-1,-1 0 1,3-2 0,29-43-8184,-15 13 1073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14125,'0'0'14483,"4"8"-13468,-2-4-929,-1 0 0,1 0-1,-1 0 1,0 0 0,0 0 0,0 1 0,-1-1 0,1 0 0,-1 1 0,0-1 0,-1 0 0,1 1 0,-1-1 0,1 0 0,-1 0-1,0 0 1,-1 1 0,1-1 0,-1 0 0,-3 5 0,-12 23 307,-20 43 95,34-68-452,1 0 1,0 0 0,0 0 0,1 0 0,-1 0 0,2 0 0,-1 0-1,1 0 1,1 9 0,-1-15-33,0 1-1,0-1 1,1 0-1,-1 0 1,1 0-1,-1 0 0,1 0 1,-1 0-1,1 0 1,0 0-1,-1 0 1,1 0-1,0-1 1,0 1-1,0 0 1,0 0-1,0-1 1,-1 1-1,1 0 1,0-1-1,1 1 0,-1-1 1,1 1-1,36 6 16,-24-7-31,0-1 0,-1 0 0,19-5 0,-20 3-227,0 0 1,0-1-1,-1 0 0,1-1 1,11-8-1,-19 11-331,0-1 0,0 0 0,0 0 1,-1 0-1,1 0 0,5-8 0,-7 8-234,-1 1 1,1-1-1,-1 1 1,0-1-1,0 1 1,0-1 0,0 0-1,0 0 1,-1 0-1,1 1 1,-1-1-1,1-4 1,-1-10-5715</inkml:trace>
  <inkml:trace contextRef="#ctx0" brushRef="#br0" timeOffset="1">235 156 13229,'0'0'6982,"-34"54"-4035,23-29-385,1 2-352,1-1-416,0 2-737,4-2-705,3-3-255,2-2-129,0-4-161,0-5-960,5-6-737,2-6-1120,0 0-2083,4-17-5349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 15567,'0'0'12145,"-9"6"-10475,-28 23-538,23-9-631,14-19-495,0-1 0,0 1 0,0-1 0,0 0-1,0 1 1,0-1 0,0 0 0,0 1 0,0-1 0,0 0 0,0 1-1,0-1 1,1 1 0,-1-1 0,0 0 0,0 0 0,1 1-1,-1-1 1,0 0 0,0 1 0,1-1 0,-1 0 0,0 0-1,0 1 1,1-1 0,-1 0 0,0 0 0,1 0 0,-1 0-1,0 1 1,1-1 0,0 0 0,0 0 0,1 1 1,-1-1-1,1 0 0,-1 0 1,1 0-1,0 0 1,-1 0-1,1 0 0,-1-1 1,1 1-1,-1 0 0,1-1 1,-1 1-1,1-1 0,-1 1 1,0-1-1,1 0 1,-1 0-1,0 0 0,3-1 1,14-25-25,-17 26 18,0 0 0,0 0-1,-1 0 1,1 0-1,-1-1 1,1 1 0,-1 0-1,1 0 1,-1 0 0,0 0-1,1-1 1,-1 1-1,0 0 1,0 0 0,0 0-1,0-1 1,0 1 0,0 0-1,0 0 1,0-1-1,-1 1 1,1 0 0,0 0-1,-1-2 1,0 3 3,0 0 0,0-1 0,0 1 0,0 0 0,0 0 0,0 0-1,0-1 1,0 1 0,0 0 0,0 1 0,0-1 0,0 0 0,0 0 0,0 0 0,0 0 0,0 1 0,0-1 0,0 0 0,1 1 0,-1-1-1,0 1 1,0-1 0,0 1 0,1 0 0,-1-1 0,0 1 0,0 0 0,1-1 0,-1 1 0,-1 1 0,-20 24 152,21-25-142,0 0 0,1 0 1,-1 0-1,0 1 1,0-1-1,0 0 1,1 1-1,-1-1 1,1 0-1,-1 1 1,1-1-1,0 1 1,-1-1-1,1 1 0,0-1 1,0 1-1,0 1 1,0-3-8,0 1 0,1-1 0,-1 1 0,0-1 0,1 1-1,-1-1 1,0 0 0,1 1 0,-1-1 0,1 0 0,-1 1 0,0-1 0,1 0 0,-1 0 0,1 1 0,-1-1 0,1 0 0,-1 0 0,1 0 0,-1 0 0,1 0 0,-1 1 0,1-1 0,-1 0-1,1 0 1,-1 0 0,1 0 0,-1-1 0,1 1 0,-1 0 0,1 0 0,2-1-51,-1 1-1,0-1 1,1 0-1,-1 1 1,0-1-1,0 0 1,0-1-1,0 1 0,0 0 1,0-1-1,0 1 1,0-1-1,0 1 1,-1-1-1,1 0 1,-1 0-1,1 0 1,-1 0-1,0 0 1,2-3-1,-1-11-1498,-2 16 1171,0-1 0,0 1 0,0-1 0,-1 0-1,1 1 1,0-1 0,0 1 0,-1-1 0,1 1-1,0 0 1,-1-1 0,1 1 0,0-1 0,-1 1 0,1-1-1,-1 1 1,1 0 0,-1-1 0,1 1 0,-1 0 0,1 0-1,-1-1 1,1 1 0,-1 0 0,1 0 0,-1 0-1,1 0 1,-1-1 0,0 1 0,1 0 0,-1 0 0,1 0-1,-2 0 1,-8 0-9898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11627,'0'0'10031,"5"5"-9455,-4-4-531,0 0-1,0 0 1,0-1 0,0 1-1,0 0 1,0 0-1,0-1 1,0 1-1,0 0 1,0-1-1,0 1 1,1-1-1,-1 0 1,0 1 0,0-1-1,1 0 1,-1 0-1,0 0 1,0 0-1,1 0 1,-1 0-1,0 0 1,1 0-1,-1 0 1,0-1 0,0 1-1,1 0 1,1-2-1,-2 1 45,1-1-1,0 0 1,-1 1-1,1-1 1,-1 0-1,0 0 0,0 0 1,0 0-1,0 0 1,0 0-1,0 0 1,0 0-1,-1 0 1,1-1-1,-1 1 1,1 0-1,-1 0 1,0-1-1,0 1 1,0-5-1,0 6-58,0-1 1,0 0-1,0 1 0,0-1 1,0 1-1,0-1 0,0 0 1,-1 1-1,1-1 0,-1 1 1,1-1-1,-1 1 0,1-1 1,-1 1-1,0-1 0,0 1 1,0 0-1,0-1 0,0 1 1,0 0-1,0 0 0,0-1 1,0 1-1,0 0 0,-1 0 1,1 1-1,-1-1 0,1 0 1,0 0-1,-1 1 0,1-1 0,-1 1 1,1-1-1,-1 1 0,0-1 1,1 1-1,-1 0 0,1 0 1,-1 0-1,0 0 0,1 0 1,-1 0-1,0 1 0,1-1 1,-1 0-1,-2 2 0,3-2-37,0 1 0,0-1 0,-1 1 0,1 0-1,0-1 1,0 1 0,0 0 0,0 0 0,0 0 0,0 0-1,0 0 1,1 0 0,-1 0 0,0 0 0,0 0-1,1 0 1,-1 1 0,1-1 0,-1 0 0,1 0 0,0 1-1,-1-1 1,1 0 0,0 0 0,0 1 0,0-1-1,0 0 1,0 1 0,0-1 0,0 0 0,0 1 0,1 0-1,-1 1-225,0-1 0,1 1 0,-1-1 0,1 0-1,-1 1 1,1-1 0,0 0 0,0 0 0,0 1-1,0-1 1,0 0 0,0 0 0,1 0 0,-1 0-1,1 0 1,2 1 0,13 4-3765,1-5-2152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12524,'0'11'4137,"0"133"1891,0 74-5783,0-218-350,0 1 0,0-1 0,0 0 0,-1 0 0,1 1 1,0-1-1,0 0 0,0 0 0,-1 0 0,1 0 0,0 0 1,0 1-1,0-1 0,-1 0 0,1 0 0,0 0 0,-1 0 1,1 0-1,0 0 0,0 0 0,-1 0 0,1 0 0,0 0 0,0 0 1,-1 0-1,1 0 0,0 0 0,0 0 0,-1 0 0,1 0 1,0 0-1,0 0 0,-1 0 0,1 0 0,0 0 0,0-1 0,-1 1 1,1 0-1,0 0 0,0 0 0,-1 0 0,1-1 0,0 1 1,-13-8-3350,-3-9-2124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23 166 9129,'0'0'1921,"-4"-10"823,-12-37 192,15 45-2779,1-1 0,-1 1 0,1 0 0,0-1 0,0 1 0,0 0 0,0-1-1,0 1 1,1 0 0,-1-1 0,1 1 0,-1 0 0,1 0 0,0-1 0,0 1-1,0 0 1,0 0 0,0 0 0,1 0 0,-1 0 0,0 1 0,1-1 0,0 0-1,-1 0 1,1 1 0,0-1 0,0 1 0,0 0 0,0 0 0,0-1 0,0 1-1,3-1 1,6-3 149,1 0 0,0 1 0,0 0 0,16-2 0,-24 5-174,52-8 320,1 3 1,0 2-1,58 4 1,-107 1-453,-1-1 0,1 1 0,0 0 0,-1 1 0,1-1 0,-1 2 0,0-1 0,0 1 0,0 0 0,11 7 0,-16-9 8,0 0-1,-1 0 1,1 1-1,-1-1 1,1 1-1,-1-1 1,0 1-1,1-1 1,-1 1-1,0 0 1,0 0-1,0-1 1,0 1 0,-1 0-1,1 0 1,0 0-1,0 3 1,-1-2 29,0-1 1,-1 1 0,1 0 0,-1-1 0,1 1 0,-1-1-1,0 1 1,0-1 0,0 0 0,0 1 0,0-1 0,0 0-1,-1 0 1,1 1 0,-1-1 0,0 0 0,-2 2-1,-5 4 92,0 0 0,0 0 1,-1-1-1,0-1 0,0 0 0,-1 0 0,1-1 0,-1 0 0,-14 4 0,-4-1 63,0 0 1,-43 4 0,60-10-2468,18-2-531,25-1-3002,-25 0 4280,19-1-4350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12844,'0'0'12017,"-4"10"-11937,-11 18 185,-2 0 1,-27 35 0,17-27 701,-26 48 1,47-73-883,1 0-1,0 0 0,0 1 1,1-1-1,1 1 1,0 0-1,0 0 1,2 0-1,-2 15 1,3-24-79,0 0 1,1 0 0,-1-1-1,0 1 1,1 0 0,0 0-1,0-1 1,0 1 0,0-1-1,0 1 1,0 0 0,0-1-1,1 0 1,0 1 0,-1-1-1,1 0 1,0 0 0,4 4-1,-2-3-95,0-1 0,1 1-1,-1-1 1,0 1 0,1-1-1,0-1 1,-1 1 0,1-1-1,0 1 1,6-1 0,-3 0-530,0 0 0,0 0-1,0-1 1,0-1 0,0 1 0,-1-1 0,1-1 0,0 1 0,0-1-1,-1 0 1,1-1 0,-1 0 0,0 0 0,7-5 0,15-16-4415,-5-3-460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74 10154,'0'0'10036,"-9"11"-9620,-12 22 107,2 2 0,0 0 1,3 1-1,1 1 0,-11 41 0,17-50-216,5-20-240,1 1-1,0-1 1,0 1 0,1 0 0,0 0-1,1 0 1,-1 0 0,2 0 0,0 0-1,1 15 1,-1-23-48,1-1-1,-1 0 1,0 0 0,1 1 0,-1-1-1,1 0 1,-1 0 0,1 1-1,-1-1 1,1 0 0,-1 0-1,1 0 1,-1 0 0,1 0-1,-1 0 1,1 0 0,-1 0-1,1 0 1,0 0 0,-1 0 0,1 0-1,-1 0 1,1 0 0,-1 0-1,1-1 1,-1 1 0,1 0-1,-1 0 1,1-1 0,-1 1-1,0 0 1,1-1 0,-1 1-1,1 0 1,-1-1 0,0 1 0,1 0-1,-1-1 1,0 1 0,0-1-1,1 0 1,17-17 702,-3-5-706,0 0 0,-2-1 0,0-1 0,-2-1 1,-1 1-1,-1-1 0,-1-1 0,-1 0 0,-2 0 0,-1 0 1,-1-1-1,0-36 0,0 66-77,-1-1 1,1 0-1,0 1 1,0-1-1,0 0 0,0-1 1,0 1-1,0 0 0,0-1 1,3 0-1,9 1 85,-1-1 0,1-1 0,-1 0 1,0-1-1,1-1 0,-1 0 0,0-1 0,0 0 0,-1-1 0,0-1 1,1 0-1,-2-1 0,1 0 0,-1-1 0,0-1 0,-1 1 0,13-13 0,-42 63-402,-7 2 405,-36 72 135,55-104-110,1 0-1,1 1 1,0 0 0,1 0 0,0 1-1,1-1 1,-1 18 0,3-29-40,1-1 0,-1 1 0,0-1 0,1 0 0,0 1 1,-1-1-1,1 0 0,0 1 0,-1-1 0,1 0 0,0 0 0,0 1 0,0-1 0,0 0 0,0 0 0,0 0 0,1 0 0,-1-1 1,0 1-1,0 0 0,1 0 0,-1-1 0,0 1 0,1-1 0,-1 1 0,1-1 0,-1 0 0,0 1 0,1-1 0,-1 0 1,1 0-1,-1 0 0,1 0 0,-1 0 0,1 0 0,-1-1 0,2 1 0,5-1 39,0 1-1,-1-2 1,1 1 0,0-1-1,-1 0 1,11-4 0,-9 1-58,0 0 0,0 0 0,0-1 0,-1 0 0,0 0 1,0-1-1,0 0 0,-1-1 0,0 0 0,-1 0 0,0 0 1,0-1-1,0 1 0,-1-2 0,-1 1 0,5-13 0,-48 77-349,28-38 378,-19 30 248,28-44-246,1 0 1,-1 0 0,1 0-1,0 1 1,0-1 0,0 0-1,1 0 1,-1 1 0,1-1-1,-1 0 1,1 1 0,1 6 0,-1-9-18,1 0 1,0-1 0,-1 1 0,1 0 0,0 0 0,0 0 0,0-1 0,0 1 0,0 0-1,-1-1 1,1 1 0,0-1 0,0 1 0,0-1 0,1 0 0,-1 1 0,0-1 0,0 0 0,0 1-1,0-1 1,0 0 0,0 0 0,0 0 0,2 0 0,37-1-59,-27 1-319,32-6-3451,-1-11-5553,-14 3-2188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19 10474,'0'0'10148,"-10"-4"-8258,5 2-1685,1 0-109,0 0 0,0 0 0,0 1 0,0 0 0,0-1 0,0 1 0,0 1 0,0-1 0,0 1 0,-1-1 0,1 1 0,0 1 0,0-1 0,0 0 0,-1 1 0,1 0 0,0 0 0,0 0 0,0 1 0,-5 2 0,5-2-64,-36 29 378,38-29-392,-1 0 1,1 0-1,0 0 0,0 1 1,0-1-1,1 0 1,-1 1-1,0-1 0,1 1 1,0 0-1,-1 0 0,1-1 1,-1 7-1,2-9-20,0 1 0,1 0 0,-1-1 0,0 1 0,1-1-1,-1 1 1,0-1 0,1 1 0,-1 0 0,1-1 0,-1 1 0,1-1 0,-1 0 0,1 1-1,-1-1 1,1 1 0,-1-1 0,1 0 0,-1 1 0,1-1 0,0 0 0,-1 0 0,1 1-1,0-1 1,-1 0 0,1 0 0,0 0 0,-1 0 0,1 0 0,0 0 0,-1 0 0,2 0 0,31 0-283,-26-1 95,143-11-3814,-150 12 4070,1 0-1,-1 0 1,1 0 0,-1 0 0,1 0-1,-1 0 1,1 0 0,-1 0 0,0 0-1,1 1 1,-1-1 0,1 0 0,-1 0 0,0 0-1,1 1 1,-1-1 0,1 0 0,-1 0-1,0 1 1,0-1 0,1 0 0,-1 1 0,0-1-1,1 0 1,-1 1 0,0-1 0,0 1-1,0-1 1,1 0 0,-1 1 0,0-1 0,0 1-1,0-1 1,0 1 0,0-1 0,0 0-1,0 2 1,-5 22 1698,-19 20 459,16-33-1805,7-8-434,-1 0 0,0 0 0,0 0 0,0 0-1,-1-1 1,1 1 0,-1 0 0,1-1 0,-1 0 0,0 0 0,0 1 0,0-2-1,0 1 1,0 0 0,0-1 0,-4 2 0,6-4-584,0-1 1,1 1-1,-1 0 0,1-1 0,-1 1 0,1-1 1,0 1-1,-1-1 0,1 1 0,0-1 1,0 1-1,0-1 0,0 1 0,0-1 1,0 1-1,1-1 0,-1 1 0,0 0 0,1-2 1,8-19-8322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 3043,'0'0'19287,"-1"12"-17845,1-10-1395,-1 5 84,0 1 0,0-1 0,0 0 0,-1 0 0,0 0 1,0 0-1,0 0 0,-1 0 0,0 0 0,-1-1 0,0 0 0,-5 8 0,-54 59 1181,-35 44-601,149-209-16352,-31 51 7067</inkml:trace>
  <inkml:trace contextRef="#ctx0" brushRef="#br0" timeOffset="1">174 1 7111,'0'0'13751,"0"9"-12630,-3 39 279,0-27-1011,1-1 0,2 1 0,0 0 0,1 0 0,1 0 0,1 0 0,9 33-1,-11-52-434,12 38-128,-9-13-3860,-11-25-3451,-7-3 1218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9801,'0'0'14382,"54"-21"-13421,-15 17-481,0 1-352,-2 2-128,-3 0-736,-9 1-2724,-4 0-2850,-5 0-6213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13869,'0'0'11376,"9"1"-10842,-5-1-518,-1 1-1,1-1 1,0 0-1,0 0 1,-1-1 0,1 1-1,0-1 1,-1 0 0,1 0-1,0 0 1,-1 0-1,1-1 1,-1 1 0,0-1-1,1 0 1,-1 0-1,0 0 1,0-1 0,0 1-1,-1-1 1,1 1-1,-1-1 1,1 0 0,-1 0-1,3-5 1,8-11 116,9-9-527,-22 28 391,0 0 1,0-1-1,0 1 0,0 0 0,0 0 0,1 0 0,-1 0 1,0 0-1,0 0 0,0 0 0,0 0 0,0 0 0,1 0 1,-1 0-1,0 0 0,0 0 0,0 0 0,0 0 0,0 0 1,0 0-1,1 0 0,-1 0 0,0 0 0,0 0 0,0 1 1,0-1-1,0 0 0,0 0 0,1 0 0,-1 0 1,0 0-1,0 0 0,0 0 0,0 0 0,0 0 0,0 1 1,0-1-1,0 0 0,0 0 0,0 0 0,0 0 0,1 0 1,-1 0-1,0 1 0,0-1 0,0 0 0,0 0 0,0 0 1,0 0-1,0 0 0,0 1 0,0-1 0,0 0 0,0 0 1,0 0-1,-1 0 0,-1 25-38,-15 46 500,12-53-308,0 0 0,2 1-1,0-1 1,-1 24-1,4-41-263,0 0 0,0-1 1,0 1-1,0 0 0,0-1 0,1 1 0,-1 0 0,0-1 1,1 1-1,-1 0 0,0-1 0,1 1 0,-1-1 0,1 1 1,-1-1-1,1 1 0,-1-1 0,1 1 0,-1-1 0,1 1 0,-1-1 1,1 0-1,0 1 0,-1-1 0,1 0 0,0 1 0,12-4-7996,-7-9-1520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 12876,'0'0'7549,"10"-7"-5932,33-17-245,-41 23-1311,0 1 0,0-1 0,0 1 0,-1-1 1,1 1-1,0 0 0,0 0 0,0 0 0,0 0 0,0 0 0,0 0 0,-1 0 0,1 1 0,0-1 0,0 1 0,0-1 0,-1 1 1,1 0-1,0 0 0,-1 0 0,1 0 0,0 0 0,-1 0 0,0 0 0,1 0 0,-1 1 0,0-1 0,2 2 0,30 44 519,-29-40-400,4 8-33,-1 0 1,0 1 0,-2-1 0,0 1-1,0 0 1,-2 1 0,0-1 0,-1 1-1,0-1 1,-1 1 0,-1 0 0,-1-1-1,0 1 1,-7 29 0,3-25-127,0 0 0,-1-1 1,-1 0-1,-1 0 0,-1-1 1,-1 0-1,0-1 0,-2 0 0,0 0 1,-1-1-1,-17 18 0,26-31-507,0 0 0,0-1-1,0 1 1,-1-1 0,1 0-1,-1 0 1,0 0 0,0-1-1,-6 3 1,-13-1-5162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3523,'0'0'17233,"12"56"-15408,-6-28 193,-1 5-576,0-1-385,1 1-417,2-1-448,-4-3-95,5-4-33,-2-3-513,-2-8-768,-1-6-737,-18-22-11755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3555,'0'0'18001,"73"-10"-16719,-31 10-418,8 0-415,6 4-385,3-3-32,-8-1-2082,-5 0-4580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10282,'0'0'9609,"9"46"-8104,-7-12-288,-2 3-448,0 6-385,0-1-287,0 1-33,0-5-64,0-2-961,0-7-1410,-2-11-1216,-7-8-2114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12908,'2'-9'2691,"1"1"-2310,-1 1 1,1 0 0,0 0 0,0 0-1,1 0 1,0 1 0,0-1-1,1 1 1,0 0 0,0 0-1,0 1 1,1-1 0,-1 1-1,1 1 1,1-1 0,-1 1 0,1 0-1,-1 0 1,9-3 0,8-2-21,0 1 0,0 1 1,1 1-1,-1 1 0,26-2 1,121 1-37,-165 6-328,0 1 0,1-1 0,-1 1 0,0 0 0,1 0 0,-1 0 0,0 1 0,0-1 1,0 1-1,0 1 0,0-1 0,-1 1 0,1 0 0,-1 0 0,5 4 0,-7-5 5,0 1-1,0-1 1,0 1-1,0-1 1,-1 1-1,1 0 1,-1 0-1,0 0 1,0 0-1,0 0 1,0 0-1,0 0 1,-1 0 0,1 0-1,-1 1 1,0-1-1,0 0 1,0 0-1,0 0 1,-1 0-1,1 1 1,-1-1-1,0 0 1,0 0-1,0 0 1,-3 5-1,0 0 135,-1 1-1,0-2 1,-1 1 0,1 0-1,-1-1 1,-1 0-1,1-1 1,-1 1-1,0-1 1,-1 0-1,0-1 1,0 0 0,-13 7-1,8-6-72,1-1 0,-1 1 1,-1-2-1,1 0 0,-1 0 0,0-2 0,1 0 0,-22 1 1,35-3-137,0 0 0,1 0 0,-1 0 0,0-1 0,0 1 0,0 0 0,1 0 0,-1 0 0,0-1 0,0 1 0,0 0 0,1 0 0,-1-1 0,0 1 1,0 0-1,0-1 0,0 1 0,0 0 0,0 0 0,0-1 0,0 1 0,0 0 0,1-1 0,-1 1 0,-1 0 0,1-1 0,0 1 0,0 0 0,0-1 0,0 1 0,0 0 0,0 0 1,0-1-1,0 1 0,0 0 0,0-1 0,-1 1 0,1 0 0,0 0 0,0-1 0,0 1 0,-1 0 0,1 0 0,0 0 0,0-1 0,-1 1 0,1 0 0,0 0 0,0 0 1,-1 0-1,1 0 0,0-1 0,0 1 0,-1 0 0,1 0 0,0 0 0,-1 0 0,1 0 0,0 0 0,-1 0 0,1 0 0,0 0 0,-1 0 0,1 0 0,-1 0 0,22-16-6222,3 3-468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8968,'0'0'14500,"-10"4"-14105,-3 3-226,0 0 1,1 1 0,-1 0 0,1 1 0,1 0 0,0 1 0,0 1-1,1-1 1,0 2 0,-14 20 0,12-13 141,0 0 1,1 1-1,1 0 1,-10 28-1,17-37-258,0 0-1,0-1 1,1 1-1,0 0 1,1 0-1,0 1 1,0-1 0,2 0-1,-1 0 1,4 18-1,-3-25-95,1-1-1,-1 1 0,0-1 0,1 1 0,0-1 0,0 0 1,0 1-1,0-1 0,1 0 0,-1-1 0,1 1 1,0 0-1,0-1 0,-1 1 0,2-1 0,-1 0 1,0 0-1,0 0 0,1 0 0,-1-1 0,6 2 0,1 0-1064,0 0 0,1 0-1,0-2 1,-1 1-1,1-1 1,13-1-1,11-1-6215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17328,'0'0'4292,"-18"52"-2306,9-24-128,9 5-449,-2 0-608,2 1-513,0-2-223,0-3-33,0-7-32,2-1-545,-2-8-736,0-5-961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72 7559,'0'0'17147,"-9"6"-17131,0-1 55,1 1-1,0 1 1,1-1-1,-12 13 1,17-16 1,-1-1 1,1 1 0,0 0 0,0 0 0,0 0 0,1 1 0,-1-1 0,1 0 0,0 1 0,0-1 0,0 1 0,0-1 0,0 1 0,1-1 0,0 1 0,0-1 0,0 1 0,0 0 0,0-1 0,1 5 0,0-7-60,0-1 1,-1 1 0,1 0 0,0 0 0,-1-1 0,1 1 0,0 0 0,0-1 0,0 1 0,0-1 0,0 1 0,-1-1 0,1 0 0,0 1-1,0-1 1,0 0 0,0 0 0,0 1 0,0-1 0,0 0 0,0 0 0,0 0 0,1 0 0,-1 0 0,0 0 0,1-1 0,28-3 127,-18-1-185,0 0 0,0 0-1,-1-1 1,0-1-1,0 0 1,-1 0-1,0-1 1,14-14 0,-11 10-80,-1 0 0,-1-1 0,0 0 0,-1-1 1,16-27-1,-17 19 145,-18 33-11,-16 33 76,-2 31 57,25-69-121,1 0 0,0 0 0,0 0 0,0 1 0,1-1 0,0 0 0,0 0 0,0 1 0,1-1 0,2 9 0,-3-14-40,1 0 1,-1 0-1,1 0 1,0 0 0,0 0-1,-1 0 1,1 0-1,0 0 1,0-1-1,0 1 1,0 0-1,0-1 1,0 1 0,0 0-1,0-1 1,0 1-1,1-1 1,-1 0-1,0 1 1,0-1-1,0 0 1,1 0 0,-1 0-1,0 1 1,0-1-1,0-1 1,1 1-1,-1 0 1,0 0-1,0 0 1,0-1 0,1 1-1,0-1 1,3 0-280,-1-1 1,1 1 0,-1-1 0,0 0 0,1 0-1,-1 0 1,7-6 0,-1-2-2297,-1 0 0,1-1 0,12-19-1,4-9-10009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14029,'0'0'3534,"8"-5"-512,4-1-2537,0 1 0,0 0 0,1 1-1,-1 1 1,1 0 0,0 0 0,0 1 0,0 1 0,0 0 0,0 1 0,17 2 0,-20-1-384,1 1 1,0-1 0,0 2 0,-1 0 0,0 0-1,1 1 1,-1 0 0,0 1 0,11 7 0,-18-11-102,-1 1 0,0 0 0,0-1 0,0 1 0,0 0 0,0 0 0,0 0 0,0 0 0,-1 1 0,1-1 0,-1 0 0,0 1 0,1-1 0,-1 1 0,0-1 0,0 1 0,0 3 0,-1-4 6,0 1-1,0 0 1,-1 0 0,1 0-1,-1-1 1,0 1 0,0 0-1,0-1 1,0 1-1,0-1 1,0 1 0,-1-1-1,1 1 1,-1-1 0,0 0-1,1 0 1,-1 1 0,0-2-1,0 1 1,-4 3 0,-79 55 351,85-60-364,0 0-1,0 0 0,-1 0 0,1 1 0,0-1 0,0 0 0,-1 0 1,1 0-1,0 0 0,0 0 0,-1 1 0,1-1 0,0 0 1,0 0-1,0 1 0,0-1 0,-1 0 0,1 0 0,0 0 0,0 1 1,0-1-1,0 0 0,0 1 0,0-1 0,0 0 0,0 0 1,0 1-1,0-1 0,0 0 0,0 0 0,0 1 0,0-1 0,0 0 1,0 1-1,0-1 0,0 0 0,0 1 0,12 6-342,27 1-554,-28-6 412,0 1-81,0 0 0,0 1-1,0 0 1,-1 1 0,19 10 0,-26-13 585,-1-1-1,0 1 1,0-1-1,0 1 1,0 0-1,0-1 1,0 1-1,0 0 1,-1 0-1,1 0 1,-1 1 0,1-1-1,-1 0 1,0 1-1,0-1 1,0 0-1,0 1 1,0-1-1,-1 1 1,1 0-1,-1-1 1,0 1-1,0-1 1,0 1-1,0 0 1,0-1 0,0 1-1,0-1 1,-1 1-1,0 0 1,-1 3-1,0-2 197,0-1 0,-1 1-1,0 0 1,0-1 0,0 0-1,0 0 1,0 0 0,-1 0-1,1 0 1,-1 0 0,0-1 0,1 0-1,-8 3 1,-57 20 1924,-3-12-849,64-12-1240,0-1-1,0 1 1,1-1-1,-1-1 1,0 1-1,0-1 0,0 0 1,-9-3-1,15 3-152,0 1 0,0-1 0,0 1 0,1-1 0,-1 1 0,0-1 0,1 1 0,-1-1 0,0 0 0,1 1 0,-1-1 0,1 0 0,-1 0 0,1 1 0,-1-1 0,1 0 0,-1 0 0,1 0 0,0 0 0,-1 0 0,1 1 0,0-1 0,0 0 0,0 0 0,0 0 0,0 0 0,0 0 0,0 0 0,0 0 0,0-1 0,1 0-515,-1-1 1,1 1 0,0 0 0,0 0 0,0 0-1,0 0 1,0 0 0,0 0 0,0 0 0,1 0-1,1-2 1,17-14-7650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16592,'0'0'5498,"-1"8"-3501,-1 271 6150,7-155-7647,1 7-5190,-4-1-7739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10954,'0'0'11019,"1"10"-9631,-2 3-1001,-1 0 0,-1 1 1,0-1-1,0 0 0,-1-1 0,-1 1 1,0-1-1,-1 0 0,0 0 1,-16 21-1,-18 28-8,-68 79 0,138-192-14483,-12 15 3865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13869,'0'0'2728,"-2"8"-475,2-5-2066,-13 95 5600,12-89-5511,0 1-1,2-1 1,-1 1-1,1-1 0,0 0 1,1 1-1,0-1 0,1 0 1,3 10-1,4 2-476,30 55 699,-36-70-1067,0 0 0,1-1 0,0 1 0,-1-1 0,9 7-1,-10-11-272,1 1-612</inkml:trace>
  <inkml:trace contextRef="#ctx0" brushRef="#br0" timeOffset="1">1 236 13901,'0'0'11723,"76"-17"-10890,-41 12-513,8 2-256,-8-2-64,-1 5-576,0 0-1538,-11 0-2178,-4 0-3395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9001,'0'0'15363,"12"-3"-14065,3-2-986,0 1 1,0 0 0,1 1-1,-1 1 1,1 1 0,24 0-1,-39 1-311,0 0-1,0 0 1,0 1-1,0-1 1,0 0 0,0 0-1,0 1 1,0-1-1,0 0 1,0 1-1,0-1 1,0 1-1,0-1 1,-1 1-1,1 0 1,0-1-1,0 1 1,-1 0-1,1-1 1,0 1 0,-1 0-1,1 0 1,0 0-1,-1 0 1,0 0-1,1-1 1,0 3-1,-1-1 9,0 0 0,0 0 0,0 1 0,0-1 0,0 0 0,0 1-1,0-1 1,-1 0 0,1 0 0,-1 1 0,-1 2 0,-2 5 202,-1-1-1,0 1 1,-1-1-1,-6 9 1,-6 1 321,-14 17 51,31-35-565,-1 1 0,1-1 0,0 1 0,0-1 0,0 1 0,0 0 0,1 0 0,-1-1 0,0 1 0,1 0 0,-1 0 0,1 0 0,0 0 0,0 0 0,-1 0 0,1-1 0,0 1 0,1 2 0,0-3-11,-1 0-1,1 0 0,0-1 1,0 1-1,0 0 0,0-1 1,0 1-1,0 0 0,0-1 1,0 0-1,0 1 1,0-1-1,0 0 0,1 1 1,-1-1-1,0 0 0,0 0 1,0 0-1,0 0 1,2 0-1,33 0-97,-27 0-139,-1 0-28,44-2-3003,-18-6-2258,0-7-4111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11627,'0'0'7693,"10"6"-6092,7 8-895,0 0-1,-1 1 1,-1 1-1,0 0 1,17 26-1,-7-6-109,-2 1 1,20 41-1,-36-65-560,-1 0 0,0 1 0,0 1 0,-2-1 1,0 0-1,0 1 0,-2 0 0,1 0 0,-2 0 0,0 0 1,-1 0-1,-1 0 0,0 0 0,-1 0 0,0 0 0,-1 0 0,-1-1 1,-1 1-1,0-1 0,0 0 0,-15 25 0,-69 92-29,78-117-896,-2-1 0,1 1-1,-24 17 1,12-17-3008,2-9-2589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36 13901,'-13'7'10244,"29"-5"-8130,-11-2-2170,0-1 1,1 1 0,-1-1 0,0 0-1,0 0 1,0-1 0,5-1-1,-8 2 89,0 0 0,-1-1 0,1 1 0,0 0 0,-1 0-1,1-1 1,-1 1 0,1-1 0,-1 0 0,0 1 0,0-1-1,0 0 1,0 0 0,0 1 0,0-1 0,0 0 0,-1 0-1,1 0 1,0-4 0,-2 7-32,-1-1 1,1 1-1,0-1 1,-1 1-1,1-1 1,0 1-1,-1 0 0,1 0 1,0 0-1,0 0 1,0-1-1,0 2 1,0-1-1,-2 2 0,-11 29-95,16-17-1921,-2-14 1758,1-1 1,-1 1-1,0-1 1,1 1 0,-1-1-1,1 0 1,-1 1-1,1-1 1,0 1-1,-1-1 1,1 0 0,-1 0-1,1 1 1,0-1-1,-1 0 1,1 0-1,0 0 1,-1 0 0,1 1-1,0-1 1,-1 0-1,2-1 1,9 1-6059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14189,'0'0'9150,"2"10"-8045,8 118 1156,-7-77-1918,9 61 0,-5-78-370,6 32-394,-10-23-3028,-3-42 3350,0-1-1,0 0 1,0 0-1,0 0 0,0 0 1,0 0-1,0 1 1,0-1-1,0 0 0,0 0 1,0 0-1,0 0 1,0 1-1,0-1 1,0 0-1,0 0 0,0 0 1,0 0-1,0 0 1,0 1-1,0-1 1,0 0-1,0 0 0,-1 0 1,1 0-1,0 0 1,0 0-1,0 0 1,0 1-1,0-1 0,0 0 1,-1 0-1,1 0 1,0 0-1,0 0 1,0 0-1,0 0 0,0 0 1,-1 0-1,1 0 1,0 0-1,0 0 1,0 0-1,0 0 0,0 0 1,-1 0-1,1 0 1,0 0-1,0 0 1,0 0-1,0 0 0,-1 0 1,1 0-1,0 0 1,0 0-1,0 0 1,0 0-1,0 0 0,0 0 1,-1 0-1,1-1 1,0 1-1,0 0 1,0 0-1,0 0 0,0 0 1,0 0-1,-1-1 1,-10-7-7012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13261,'0'0'2396,"-1"-9"12,1 8-2331,-1-1 35,0 0 0,1 0 0,-1 0 0,1 0 0,-1 0 0,1 0 0,0 0-1,0 0 1,0 0 0,0 0 0,0 0 0,1 0 0,-1 0 0,0 0 0,1 0 0,0 0 0,-1 0-1,1 0 1,0 0 0,0 1 0,0-1 0,0 0 0,0 0 0,1 1 0,-1-1 0,0 1 0,1-1-1,-1 1 1,1 0 0,0 0 0,-1-1 0,1 1 0,0 0 0,0 1 0,0-1 0,-1 0 0,4 0 0,27-6 77,0 1 1,0 2 0,0 1 0,1 2 0,-1 1 0,57 7 0,-74-5-198,0 0 0,-1 0 0,26 9 0,-38-10 9,1 0 0,-1-1 0,1 1 0,-1 0 0,1 0 0,-1 1 0,0-1 1,1 0-1,-1 1 0,0 0 0,0-1 0,0 1 0,0 0 0,-1 0 0,1 0 0,0 0 1,-1 0-1,1 1 0,-1-1 0,0 0 0,0 1 0,0-1 0,0 1 0,0-1 0,0 1 0,-1-1 1,1 1-1,-1 3 0,0-3 42,-1 0 0,0 0 0,0-1 0,0 1 0,-1-1 1,1 1-1,-1-1 0,1 1 0,-1-1 0,0 0 0,0 0 0,0 1 1,0-2-1,0 1 0,0 0 0,-1 0 0,1-1 0,-1 1 0,1-1 1,-4 2-1,-60 24 385,58-25-374,-34 11 40,-6 1-255,19-1-2692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 3331,'0'0'17836,"-9"-1"-16614,4 1-1127,0-1 1,0 1-1,0 0 0,0 0 1,0 1-1,0-1 0,0 1 1,0 0-1,0 1 0,0-1 0,1 1 1,-1 0-1,0 0 0,1 0 1,0 1-1,-1 0 0,1-1 0,0 2 1,-6 5-1,-8 7 197,1 0 0,0 2 0,1 0-1,1 1 1,-15 26 0,24-37-230,2 0 0,-1 1 0,1 0 0,0 0-1,1 0 1,0 0 0,0 0 0,1 1 0,1-1 0,-1 1-1,1-1 1,1 1 0,0 0 0,0-1 0,1 1 0,2 11 0,0-15-76,-1 0 0,1-1 1,1 1-1,-1 0 0,1-1 1,0 0-1,0 0 1,0 0-1,1 0 0,-1-1 1,1 1-1,0-1 0,1-1 1,-1 1-1,1-1 1,-1 0-1,1 0 0,12 4 1,0 0-884,0-1 1,1-1-1,-1-1 1,1-1 0,23 2-1,6-4-3502,-3-3-2188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12172,'0'0'10158,"-5"8"-8946,-13 22-369,2 0-1,2 1 1,0 1 0,2 1-1,-14 64 1,24-92-828,1 0 0,1 0 0,-1 0 0,1 0 0,0 0 0,0-1 0,0 1 0,1 8 0,0-12-10,0 0 1,0 1 0,0-1 0,0 0 0,0 0 0,0 1 0,0-1-1,0 0 1,0 0 0,1 0 0,-1 0 0,0 0 0,1-1-1,-1 1 1,1 0 0,-1-1 0,1 1 0,-1-1 0,1 1-1,-1-1 1,1 0 0,-1 1 0,1-1 0,0 0 0,-1 0 0,1 0-1,-1 0 1,3-1 0,7 0-288,0-1-1,0 0 0,0-1 1,0 0-1,0 0 1,-1-1-1,0 0 1,0-1-1,12-8 1,-12 7 207,-1 1 1,1 0-1,0 1 0,1-1 1,-1 2-1,0 0 0,1 0 1,0 1-1,13-1 1,-23 3 112,0 0 0,0 0 0,-1 0 0,1 0 0,0 0 0,0 0 0,0 0 0,-1 0 0,1 1 0,0-1 0,0 0 0,-1 1 0,1-1 0,0 0 0,-1 1 0,1-1 0,0 1 0,-1-1 0,1 1 0,-1-1 0,1 1 0,-1 0 0,1-1 1,-1 1-1,1 0 0,-1-1 0,0 1 0,1 0 0,-1-1 0,0 1 0,1 1 0,-3 30 785,-1-21-570,0-1 0,-1 1 1,-10 17-1,-56 89 1845,107-116-1852,-11-5-866,-1-1-1,1-1 1,-1-2 0,-1 0 0,41-20 0,-64 28 472,0 0 1,0-1-1,-1 1 1,1 0 0,0-1-1,-1 1 1,1 0-1,0-1 1,-1 1-1,1-1 1,0 1-1,-1-1 1,1 0-1,-1 1 1,1-1-1,-1 0 1,1 1-1,-1-1 1,1 0 0,-1 1-1,0-1 1,1 0-1,-1 0 1,0 1-1,0-1 1,1 0-1,-1 0 1,0 0-1,0 1 1,0-1-1,0 0 1,0 0-1,0 0 1,0 1 0,-1-1-1,1 0 1,0 0-1,0 0 1,-1 1-1,1-1 1,0 0-1,-1 0 1,0 0-1,-30-24-8272,23 19 6198,-24-14-7206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14606,'0'0'8781,"-4"12"-7873,-53 99 318,38-80-996,2 2 0,1 0 0,2 1 0,-17 56 0,30-83-1438,6-24-8726,-4 14 9635,7-23-8813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10730,'0'0'12876,"53"44"-12075,-37-20-352,2 3-257,3 0-128,-3-3-32,-8-1-128,5-4-865,-12-3-481,2-1-511,-1-4-642,-4-3-1249,0-4-1184</inkml:trace>
  <inkml:trace contextRef="#ctx0" brushRef="#br0" timeOffset="1">1 191 14926,'0'0'7591,"58"-15"-6374,-21 8-63,7 4-258,4-1-575,-4 1-257,1 2-96,-12-1-1474,-10 0-2177,-3-3-4101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38 993,'0'0'21279,"10"-6"-19747,0 1-1194,1 0 0,0 1 0,0 0 0,0 0 0,1 2 0,-1-1 1,1 1-1,17 0 0,-27 2-302,0-1 1,0 1 0,0 0 0,-1 0 0,1 0-1,0 1 1,0-1 0,0 0 0,-1 1-1,1-1 1,0 1 0,-1 0 0,1-1-1,0 1 1,-1 0 0,1 0 0,-1 0-1,1 0 1,-1 0 0,3 3 0,-4-2-33,1 0-1,0 0 1,0 1 0,-1-1 0,0 0 0,1 0 0,-1 1 0,0-1 0,0 0 0,0 1 0,0-1-1,0 0 1,-1 0 0,1 1 0,-1-1 0,-1 4 0,-3 4 21,1-1 1,-2 0-1,1-1 0,-1 0 1,0 0-1,-1 0 1,0 0-1,0-1 0,-1 0 1,0-1-1,-14 10 1,-29 28 101,51-44-124,-1 0-1,0 0 0,1 1 1,-1-1-1,1 1 0,-1-1 1,1 1-1,-1-1 1,1 0-1,-1 1 0,1 0 1,0-1-1,-1 1 0,1-1 1,0 1-1,-1-1 1,1 1-1,0 0 0,0-1 1,0 1-1,-1 0 0,1-1 1,0 1-1,0 0 0,0-1 1,0 1-1,0 0 1,0-1-1,0 1 0,0 0 1,1-1-1,-1 1 0,0-1 1,0 1-1,0 0 0,1-1 1,-1 1-1,0-1 1,1 1-1,-1 0 0,0-1 1,1 1-1,-1-1 0,1 1 1,-1-1-1,1 0 1,-1 1-1,1-1 0,-1 1 1,1-1-1,0 0 0,-1 1 1,1-1-1,-1 0 0,2 0 1,39 7 114,-37-6-110,100 3-2041,-35-8-3908,-26-5-1420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12748,'0'0'1885,"4"8"-316,50 90 2763,-28-56-3193,-3 1 0,-1 1 0,21 63 1,-39-93-1079,0-1 0,-1 0 0,-1 1 0,0-1 1,-1 1-1,0 0 0,-1 0 0,0-1 1,-2 1-1,1 0 0,-2-1 0,1 1 0,-2-1 1,0 0-1,-1 0 0,-11 23 0,1-12-116,-1 0 0,-1-1 0,-1 0 0,-1-2 0,-40 36 0,-59 33-5812,67-56-1735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37 125 5029,'0'0'12956,"-8"-2"-11611,-2 1-1348,-8-2 2353,34-3-266,34-6-1719,0-2 0,-1-2 1,-1-2-1,63-34 0,-133 107 345,14-42-640,0-2 27,1 1 1,0 1-1,1-1 1,0 1-1,1 0 1,0 0-1,1 0 1,1 1-1,0 0 1,-1 21-1,2-45-12391,-11 1 6790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8776,'0'0'14062,"78"-8"-13262,-39-1-479,3 0-193,-3-5-96,-5 2 0,0 0-577,-10 2-384,-4 1-992,-6 1-866,-10 1-2146,-4 3-1953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10570,'0'0'6828,"8"-2"-5018,24-7-1158,-1-2 1,-1-1 0,0-2 0,0 0 0,37-27 0,7-1-401,18-10-115,-39 20-571,73-31-1,-106 58-1196,-7 4-5092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12043,'0'0'7981,"7"-4"-5973,38-25-1085,-2-2 1,-1-2-1,52-52 1,-143 152-737,43-58-414,1-1 0,1 1 0,-1-1 0,1 1 0,1 0 0,0 1 0,0-1 1,1 1-1,-2 10 0,4-20 130,0 1 1,0-1 0,0 1 0,0-1 0,0 1-1,0-1 1,1 1 0,-1-1 0,0 1-1,0-1 1,0 1 0,1-1 0,-1 0-1,0 1 1,1-1 0,-1 1 0,0-1-1,1 0 1,-1 1 0,0-1 0,1 0 0,-1 1-1,0-1 1,1 0 0,-1 0 0,1 1-1,-1-1 1,1 0 0,-1 0 0,1 0-1,-1 0 1,1 0 0,-1 0 0,1 0 0,-1 0-1,1 0 1,-1 0 0,1 0 0,-1 0-1,1 0 1,-1 0 0,1 0 0,-1 0-1,1 0 1,-1 0 0,0-1 0,1 1-1,-1 0 1,1 0 0,0-1 0,25-14-3917,0-5-460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5733,'0'0'13298,"-9"9"-12395,8-8-860,-13 14 381,1 0 0,-16 25 0,26-36-390,0-1-1,1 1 0,-1 0 0,1 0 0,0 0 1,0 0-1,1 1 0,-1-1 0,1 0 0,0 1 0,0-1 1,0 1-1,1-1 0,0 1 0,0 0 0,0-1 0,0 1 1,0-1-1,1 1 0,2 5 0,-2-9-20,0 1 0,1 0 0,-1-1 0,1 0 0,-1 1 0,1-1 0,0 0 0,0 1 0,0-1 0,0 0 0,-1-1 0,1 1 0,1 0 0,-1 0 0,0-1 0,0 1 0,0-1 0,0 0 0,0 0 0,4 0 0,48-1 311,-48 1-259,4-2-17,1 0-1,-1-1 1,0 0-1,0 0 1,0-1-1,0 0 1,-1-1-1,0 0 1,10-8 0,-15 11 46,0-1 1,0 0-1,-1-1 1,0 1-1,1 0 1,-1-1-1,-1 0 1,1 0 0,0 0-1,2-6 1,-4 8 42,0 0 0,-1-1 1,1 1-1,-1-1 0,1 1 0,-1 0 1,0-1-1,0 1 0,0-1 1,0 1-1,0-1 0,-1 1 1,1-1-1,-1 1 0,0 0 0,1-1 1,-1 1-1,0 0 0,0 0 1,-3-4-1,1 2-69,0 1 1,0 0-1,-1 1 0,1-1 1,-1 0-1,1 1 1,-1 0-1,0 0 0,0 0 1,0 1-1,0-1 1,0 1-1,-1 0 0,-7-1 1,9 1-229,0 1 0,0-1 0,0 1 0,0 0 0,0 1-1,0-1 1,0 0 0,0 1 0,0-1 0,-3 2 0,5-1-181,0-1 0,0 1 1,-1 0-1,1-1 0,0 1 0,0 0 0,0 0 0,0 0 0,0 0 1,0 0-1,1 0 0,-1 0 0,0 0 0,0 0 0,1 0 1,-1 0-1,0 0 0,1 1 0,0-1 0,-1 0 0,1 0 0,0 1 1,-1 0-1,1 3-6989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10154,'15'-37'10281,"-15"37"-10193,0 0-1,0 0 0,0 0 0,0-1 1,0 1-1,0 0 0,0 0 0,0 0 1,0 0-1,1 0 0,-1 0 0,0 0 0,0 0 1,0-1-1,0 1 0,0 0 0,0 0 1,0 0-1,0 0 0,1 0 0,-1 0 1,0 0-1,0 0 0,0 0 0,0 0 1,0 0-1,0 0 0,0 0 0,1 0 1,-1 0-1,0 0 0,0 0 0,0 0 1,0 0-1,0 0 0,0 0 0,1 0 1,-1 0-1,0 0 0,0 0 0,0 0 1,0 0-1,0 0 0,0 0 0,0 0 1,1 0-1,-1 0 0,0 1 0,0-1 1,0 0-1,0 0 0,0 0 0,0 0 1,0 0-1,0 0 0,0 0 0,0 0 1,0 1-1,0-1 0,0 0 0,1 0 1,1 22 732,-11 43-318,7-56-439,-1 0-1,2 0 1,0 0-1,0 0 1,0 0 0,1 1-1,0-1 1,1 0-1,0 0 1,4 13 0,-4-20-39,0 1 0,1-1 1,0 0-1,-1 0 1,1 0-1,0-1 0,0 1 1,0 0-1,0-1 0,0 1 1,1-1-1,-1 0 0,0 0 1,1 0-1,-1 0 1,1 0-1,-1 0 0,1 0 1,-1-1-1,1 0 0,-1 1 1,1-1-1,0 0 0,-1 0 1,1 0-1,3-1 1,-1 1-268,-1-1 0,1 1 1,0-1-1,0 0 1,-1 0-1,1-1 0,-1 0 1,1 1-1,-1-1 1,0-1-1,1 1 0,-1-1 1,5-4-1,-1-1-3043,-1-1 1,0 0-1,10-17 0,-8 9-2987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11243,'0'0'13965,"59"-23"-13741,-26 31-224,6 0 32,-2 1-544,-3 0-2403,-4-5-3908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8584,'0'0'13068,"-18"46"-11722,13-26-225,-4 1-513,4 1-287,3-2-161,2-2-96,0 0-96,2-6-1089,14-4-929,1-7-545,8-1-1088,0-8-1698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59 8520,'0'0'12882,"-6"6"-12642,2-1-162,-1 0 1,1 1-1,0 0 0,0 0 1,0 0-1,1 0 1,0 1-1,0-1 1,-2 13-1,4-17-51,0 0 1,0 0-1,1 1 1,0-1-1,-1 0 0,1 1 1,0-1-1,0 0 1,0 1-1,0-1 0,0 0 1,1 1-1,-1-1 1,1 0-1,0 0 1,-1 1-1,1-1 0,0 0 1,0 0-1,0 0 1,1 0-1,-1 0 0,0 0 1,1 0-1,0-1 1,-1 1-1,1 0 0,0-1 1,0 1-1,-1-1 1,1 0-1,0 0 0,1 1 1,-1-1-1,0-1 1,0 1-1,3 1 1,0-1 66,0 1 0,-1-1 0,1 0 1,0 0-1,0-1 0,0 0 0,0 0 1,0 0-1,0 0 0,0-1 1,0 1-1,0-1 0,0-1 0,0 1 1,0-1-1,-1 0 0,1 0 0,-1 0 1,1 0-1,-1-1 0,0 0 0,0 0 1,0 0-1,0 0 0,-1-1 1,1 1-1,-1-1 0,0 0 0,0 0 1,0 0-1,-1-1 0,1 1 0,-1 0 1,0-1-1,0 0 0,-1 0 1,1 1-1,-1-1 0,0 0 0,0 0 1,-1 0-1,0 0 0,0-9 0,0 12-108,0-1-1,0 1 1,0 0-1,0-1 0,0 1 1,-1 0-1,1-1 0,-1 1 1,1 0-1,-1 0 0,0-1 1,0 1-1,0 0 0,0 0 1,0 0-1,-1 0 0,1 0 1,-1 1-1,1-1 0,-1 0 1,0 1-1,1-1 0,-1 1 1,0-1-1,0 1 1,0 0-1,0 0 0,0 0 1,-1 0-1,1 0 0,0 0 1,0 1-1,-1-1 0,1 1 1,0-1-1,-1 1 0,1 0 1,0 0-1,-1 0 0,1 0 1,0 1-1,-1-1 0,1 0 1,0 1-1,-1 0 0,-2 1 1,3-1-271,0 0 1,1 0-1,-1 1 1,0-1-1,1 0 1,0 1 0,-1-1-1,1 1 1,0 0-1,0-1 1,0 1-1,0 0 1,0-1-1,0 1 1,0 0-1,0 2 1,0-3-201,1 0 1,0 0-1,-1 0 0,1 0 0,0 0 1,0 0-1,0 0 0,0 0 1,0 0-1,0 0 0,0 0 0,0 0 1,0 0-1,1-1 0,-1 1 1,0 0-1,0 0 0,1 0 0,-1 0 1,1 0-1,-1 0 0,1-1 1,0 3-1,13 3-9973</inkml:trace>
  <inkml:trace contextRef="#ctx0" brushRef="#br0" timeOffset="1">523 0 13933,'0'0'10837,"-9"11"-9716,-6 6-948,1 1 0,1 0 0,0 1-1,1 1 1,2 0 0,0 0 0,-14 43 0,21-50 664,1-2-5234,1-24-2154,1-7-394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30 13132,'0'0'4885,"-9"3"-3337,-27 11-539,34-13-948,1-1 1,0 1-1,0-1 1,0 1-1,0 0 0,0-1 1,0 1-1,0 0 0,0 0 1,0 0-1,0 0 0,1 0 1,-1 0-1,0 0 0,1 0 1,-1 0-1,1 0 0,-1 1 1,1-1-1,-1 0 1,1 0-1,0 0 0,-1 1 1,1-1-1,0 0 0,0 0 1,0 1-1,0-1 0,0 0 1,0 0-1,1 1 0,-1-1 1,0 0-1,1 0 1,0 3-1,0-2 9,0 0 1,0 0-1,0 0 1,0 0-1,0-1 0,1 1 1,-1 0-1,0-1 1,1 1-1,0-1 0,-1 1 1,1-1-1,0 0 1,0 1-1,-1-1 1,4 1-1,1-1 37,0 0-1,0-1 1,1 0-1,-1 0 1,0 0-1,0-1 1,0 1 0,0-2-1,1 1 1,-1-1-1,-1 0 1,1 0 0,7-4-1,-11 6-89,1-1 0,-1-1 0,0 1 1,0 0-1,0 0 0,0-1 0,0 1 0,0-1 0,0 0 0,-1 1 0,1-1 1,0 0-1,-1 0 0,0 0 0,1 0 0,-1-1 0,0 1 0,0 0 1,0 0-1,0-1 0,-1 1 0,1 0 0,-1-1 0,1 1 0,-1-1 0,0 1 1,0-1-1,0 1 0,0-1 0,0 1 0,-1-1 0,1 1 0,-1 0 0,1-1 1,-3-4-1,2 6-12,-1-1 1,1 0-1,-1 0 1,1 0-1,-1 1 1,0-1-1,0 1 1,0 0-1,0-1 1,0 1-1,0 0 1,0 0-1,0 0 1,0 0-1,0 1 1,-1-1-1,1 0 1,0 1-1,0 0 1,-1-1-1,1 1 1,0 0-1,-1 0 1,1 1-1,0-1 1,-4 1-1,0-1-22,0 1 0,0 0 0,0 1 0,0-1 0,0 1 0,0 1 0,0-1-1,-10 6 1,11-4-71,1-1 0,-1 1 0,1 0 0,0 1 0,0-1 0,1 1 0,-1 0 0,1 0 0,0 0 0,0 0 0,1 0 0,-1 1 0,1-1 0,0 1 0,-1 6 0,3-8-207,-1-1 0,1 0-1,0 0 1,0 1 0,0-1 0,0 0 0,1 0 0,-1 0 0,1 1 0,0-1 0,0 0 0,2 3 0,-2-3-209,1 0 0,0 0 0,-1-1 1,1 1-1,1-1 0,-1 1 0,0-1 0,0 0 1,1 0-1,0 0 0,-1 0 0,1-1 0,0 1 1,3 1-1,23 7-5956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12043,'0'0'5728,"-3"10"-4190,-3 9-926,1-3 107,1 0 0,0 0 0,0 0 0,0 21 0,4-36-681,0 0 1,0 0-1,0 0 1,0 0-1,0 0 1,0 0-1,0 0 1,1 0-1,-1 0 1,0 0 0,1 0-1,-1 0 1,1 0-1,-1 0 1,1 0-1,0 0 1,-1 0-1,1-1 1,0 1-1,0 0 1,-1 0-1,1-1 1,0 1 0,0-1-1,0 1 1,0-1-1,1 2 1,1-2 52,0 1 0,0 0 0,0-1 0,0 1 0,1-1 0,-1 0 1,0 0-1,0-1 0,6 0 0,-3 0 10,1-1 0,-1 1 0,1-2 0,-1 1 0,1-1-1,-1 1 1,0-2 0,10-6 0,-13 8-31,-1-1 0,1 0 0,0 0-1,-1 0 1,0 0 0,0 0-1,0-1 1,0 1 0,0-1 0,-1 1-1,0-1 1,0 0 0,0 1 0,0-1-1,0 0 1,-1 0 0,1 0 0,-1-6-1,0 8-43,-1 0 0,1-1 0,-1 1 0,0 0-1,0 0 1,0 0 0,0-1 0,0 1 0,0 0-1,0 0 1,-1 0 0,1 1 0,-1-1-1,1 0 1,-1 0 0,0 1 0,0-1 0,0 1-1,0 0 1,0-1 0,0 1 0,0 0 0,0 0-1,0 0 1,-1 1 0,1-1 0,0 0 0,0 1-1,-1-1 1,-3 1 0,1-1-74,-1 0 0,1 1 0,-1 0 0,1 0 1,-1 0-1,-7 2 0,-5 7-1979,6 13-3512,11-12-1166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4484,'0'0'10992,"6"-7"-10068,20-21-140,-24 26-717,1 1-1,-1-1 1,1 1-1,-1 0 0,1 0 1,-1 0-1,1 0 1,0 1-1,-1-1 1,1 1-1,0 0 1,0-1-1,0 1 0,-1 0 1,6 1-1,7-1-13,9-5-443,-1 0-1,38-15 1,5-13-4749,-39 16 1060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10666,'0'0'6566,"11"-6"-5311,11-7-904,-1-1 1,0-1-1,-1-1 0,-1-1 1,28-30-1,82-114 2423,-112 138-1955,-27 78-87,5-34-707,0 0 1,1 0 0,1 1 0,1-1 0,1 33-1,1-53-3,0 0-1,1 1 0,-1-1 0,0 0 1,1 0-1,-1 0 0,1 1 0,-1-1 0,1 0 1,0 0-1,0 0 0,-1 0 0,1 0 1,0 0-1,0 0 0,0-1 0,0 1 1,0 0-1,0 0 0,0-1 0,0 1 1,0 0-1,0-1 0,1 1 0,-1-1 0,2 1 1,17 2-1620,-2-4-5743,-12 0-271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16015,'0'0'9801,"69"0"-9769,-40-2-32,-1-1-32,0 0-928,-5 3-514,-1 0-223,-10-1-930,-1 1-2081,-6-2-1378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49 153 4837,'0'0'5754,"-8"-1"-3282,-26-3-273,27-1 2580,15 0-3740,13-3-872,13-1 239,0-2 1,0-1-1,-1-1 1,-1-2-1,0-1 1,46-33-1,-72 44-352,-12 12-47,0 1 0,0-1 0,1 1 1,1 0-1,-1 0 0,1 1 0,1-1 1,-1 1-1,2 0 0,-4 12 0,2 0 48,0 1 0,2 0 0,0 27-1,7-27 360,-1-8-696,-5-10-3395,-18-14-11072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10378,'0'0'10474,"53"-8"-9129,-12-1-480,3-4-545,0-1-256,0 1-32,1 1 32,-12 1-640,-3 2-609,-7 3-865,-1 1-705,-10 3-1345,-7 2 289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7239,'0'0'15374,"12"-6"-14167,390-203 736,-338 183-6818,-42 18-1178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17008,'0'0'6155,"-7"9"-4959,-192 293 811,154-241-2306,45-60 219,-1-1 1,1 0-1,0 0 0,0 0 0,0 1 0,-1-1 0,1 0 0,0 0 0,0 0 0,0 0 0,-1 1 0,1-1 1,0 0-1,0 0 0,-1 0 0,1 0 0,0 0 0,0 0 0,-1 0 0,1 0 0,0 0 0,-1 0 0,1 0 1,0 0-1,0 0 0,-1 0 0,1 0 0,0 0 0,0 0 0,-1 0 0,1 0 0,0 0 0,0 0 1,-1 0-1,1-1 0,0 1 0,0 0 0,-1 0 0,1 0 0,0 0 0,0-1 0,0 1 0,-1 0 0,1 0 1,0 0-1,0-1 0,0 1 0,0 0 0,0 0 0,0-1 0,-1 1 0,1 0 0,0 0 0,0-1 1,0 1-1,0 0 0,0-1 0,0 1 0,0 0 0,0 0 0,0-1 0,0 1 0,0 0 0,0 0 0,0-1 1,0 1-1,1 0 0,-1-1 0,-2-27-4869,2 23 3186,-1-29-6698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10570,'0'0'11819,"9"-7"-10890,17-13-524,14-9-6,-1-2 0,-1-2 1,36-41-1,-92 115-36,10-28-591,1 1 0,0 0-1,1 0 1,1 0 0,0 1 0,1-1-1,-4 30 1,7-43 226,1 22-4393,5-19 432,7-11-131,-3-4-1191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6054,'0'0'32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6278,'0'0'619,"1"-1"0,0 0 0,0 0 0,-1 0 1,1 0-1,-1 0 0,1 0 0,-1 0 0,1 0 0,-1-1 0,0 1 0,1 0 1,-1 0-1,0 0 0,0 0 0,0 0 0,0-1 0,0 1 0,0 0 0,0 0 0,-1-3 1,-6 0 2634,-7 17-2699,3 3-540,1 0-1,0 0 1,-8 23 0,16-33 4,-1 0 0,1 0 1,0 1-1,0-1 0,1 1 0,0-1 1,0 1-1,1 0 0,0-1 1,0 1-1,0 0 0,3 11 0,-2-16 1,0 0 0,1 0 0,-1-1 1,0 1-1,1 0 0,-1-1 0,1 1 0,-1-1 0,1 0 0,0 1 0,-1-1 0,1 0 0,0 0 0,0 0 0,0 0 0,0 0 0,0-1 0,0 1 0,0-1 0,0 1 0,0-1 0,0 0 0,0 0 0,0 0 0,0 0 0,1 0 0,-1 0 0,0 0 0,0-1 0,2 0 0,4 0 101,0 0-1,-1-1 1,1 0 0,-1 0-1,0-1 1,0 0-1,9-4 1,-6 0-11,-1 1-1,1-2 1,-1 0 0,-1 0-1,1 0 1,12-18 0,-18 22-26,-1 0 1,1-1 0,-1 1-1,1-1 1,-1 1-1,0-1 1,-1 0 0,0 0-1,1 0 1,-1 0 0,-1 0-1,1 0 1,-1 0-1,0 0 1,0 0 0,0-1-1,-1 1 1,-1-6-1,1 9-60,0 0-1,-1 0 0,1 0 0,-1 0 0,1 0 1,-1 0-1,1 0 0,-1 1 0,0-1 0,0 1 0,0-1 1,0 1-1,0 0 0,0-1 0,0 1 0,0 0 1,-1 1-1,1-1 0,0 0 0,-1 1 0,1-1 0,0 1 1,-1 0-1,1-1 0,-4 1 0,4 0-136,-1 0-1,1 0 1,-1 1 0,1-1-1,-1 0 1,1 1 0,0 0-1,-1-1 1,1 1 0,0 0-1,-3 2 1,3-3-172,1 1 0,0 0 0,0 0 1,0 0-1,1-1 0,-1 1 0,0 0 0,0 0 1,0 0-1,1 0 0,-1 1 0,0-1 0,1 0 1,-1 0-1,1 0 0,0 0 0,-1 1 0,1-1 0,0 0 1,0 0-1,-1 1 0,1 1 0,1 0-5811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99 8232,'48'-31'4306,"-46"30"-3910,0-1-1,1 0 1,-1 0-1,0 0 0,0 0 1,0 0-1,0-1 1,-1 1-1,1 0 1,-1-1-1,1 1 0,-1-1 1,0 0-1,0 1 1,0-1-1,0 0 1,0-3-1,-1 6-342,0-1 0,-1 0 1,1 1-1,-1-1 0,1 1 0,-1-1 0,1 1 1,-1-1-1,0 1 0,1 0 0,-1-1 0,1 1 1,-1 0-1,0-1 0,1 1 0,-1 0 0,0 0 1,0-1-1,1 1 0,-1 0 0,0 0 0,1 0 1,-1 0-1,0 0 0,0 0 0,1 0 0,-1 0 1,0 1-1,0-1 0,1 0 0,-1 0 1,0 0-1,1 1 0,-1-1 0,0 0 0,1 1 1,-1 0-1,-30 11-57,20-5 6,1 2 0,-1-1 0,1 2-1,1-1 1,0 1 0,0 1 0,1-1 0,-8 15 0,11-18 23,0 1 0,1 0 0,0 0 0,1 0 0,0 0 1,0 1-1,1-1 0,0 1 0,0-1 0,1 1 0,0 0 0,1 0 0,1 13 0,-1-21-12,0 1 0,0-1 0,1 0-1,-1 1 1,1-1 0,-1 0 0,1 0-1,-1 0 1,1 1 0,0-1 0,0 0-1,-1 0 1,1 0 0,0 0 0,0 0 0,0 0-1,0 0 1,0-1 0,1 1 0,-1 0-1,0-1 1,0 1 0,0 0 0,2 0 0,1 0 38,0 0 1,0-1-1,0 1 1,0-1-1,0 0 1,0 0-1,0 0 1,6-1-1,0-1 59,0 0 0,0 0-1,0-1 1,0-1 0,17-8 0,-17 6-63,1-1 0,-1-1 0,-1 0 0,1 0 1,-2-1-1,1 0 0,-1-1 0,0 1 0,6-13 1,-9 15 90,-1-1 1,0 0 0,-1 1-1,1-2 1,-2 1-1,1 0 1,-1-1 0,0 1-1,-1-1 1,0 1 0,0-1-1,-1 0 1,-1-15 0,1 23-124,-1-1 1,1 0 0,0 0 0,-1 1 0,0-1-1,1 0 1,-1 1 0,0-1 0,0 1 0,0-1 0,0 1-1,0 0 1,0-1 0,0 1 0,0 0 0,-1-1-1,1 1 1,0 0 0,-1 0 0,1 0 0,-1 0 0,1 1-1,-1-1 1,0 0 0,1 1 0,-1-1 0,0 1-1,1-1 1,-1 1 0,0 0 0,0 0 0,1 0 0,-1 0-1,0 0 1,0 0 0,1 0 0,-1 0 0,0 1-1,1-1 1,-4 2 0,-1-1-27,0 1-1,1 0 1,-1 0-1,1 0 1,-1 1 0,1 0-1,0 0 1,0 0-1,0 1 1,-8 7 0,8-4-143,0-1 0,1 0 0,0 1 0,1 0 1,0 0-1,0 0 0,-3 9 0,0 21-3247,13-4-4934,6-19-1050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14414,'0'0'2498,"-20"64"-160,5-29-640,6-2-801,3 1-385,5-8-384,1-5-96,0-8-480,7-5-769,7-5-193,-4-3-992,-1-7-1954,-3-11-1858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8968,'0'0'3967,"10"-10"-454,-7 7-3288,10-9 823,-1 1 0,1 0 0,20-12-1,-30 21-825,1-1 1,-1 1-1,1 0 0,0 0 1,-1 1-1,1-1 0,0 1 0,0 0 1,0 0-1,0 0 0,0 0 1,0 1-1,0 0 0,1 0 0,-1 0 1,0 0-1,0 0 0,0 1 0,0 0 1,0 0-1,0 0 0,7 3 1,-10-3-194,1 1 0,-1-1 1,0 0-1,0 1 1,1-1-1,-1 1 1,0-1-1,-1 1 1,1 0-1,0-1 1,0 1-1,-1 0 0,1 0 1,0-1-1,-1 1 1,0 0-1,0 0 1,1 0-1,-1 0 1,0 0-1,0-1 0,-1 1 1,1 0-1,0 0 1,-1 0-1,1 0 1,-1-1-1,1 1 1,-1 0-1,0 0 0,-1 1 1,-1 5 156,0 0 1,-1-1-1,-1 1 0,1-1 1,-9 10-1,-6 3 187,14-17-336,0 1 0,1 0 0,-1 0 0,1 1 0,0-1 1,1 1-1,-1 0 0,1 0 0,0 0 0,0 1 0,0-1 0,1 1 0,-3 7 0,6-12-37,-1 0 0,1 0-1,-1-1 1,1 1 0,-1 0 0,1 0 0,0-1 0,-1 1 0,1 0 0,0-1 0,0 1 0,0 0-1,-1-1 1,1 1 0,0-1 0,0 0 0,0 1 0,0-1 0,0 0 0,0 1 0,0-1 0,1 0 0,28 6-173,-25-5 97,33 4-421,37 8-110,-70-12 579,1 0-1,-1 1 1,1 0 0,-1 0-1,0 1 1,0 0-1,0-1 1,0 2-1,8 6 1,-12-9 36,1 0 0,-1 0 0,0 0 0,0 0 0,-1 1 0,1-1 0,0 0 1,0 1-1,0-1 0,-1 0 0,1 1 0,-1-1 0,1 1 0,-1-1 0,0 1 0,1-1 0,-1 1 1,0-1-1,0 1 0,0-1 0,0 1 0,0-1 0,-1 1 0,1-1 0,0 1 0,-1-1 0,1 1 0,-1-1 1,1 1-1,-1-1 0,0 0 0,0 1 0,0-1 0,1 0 0,-1 0 0,0 1 0,-1-1 0,1 0 0,0 0 1,0 0-1,0 0 0,-3 1 0,-3 3 204,0 0 0,0-1-1,-1 1 1,0-1 0,0-1 0,-9 3 0,-9 1 203,0-2-1,-1-1 1,0-1-1,0-2 1,-27-1 0,39-2-583,17-4-2351,21-6-3992,-1 1-654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13132,'0'0'9577,"86"26"-9224,-33-16-161,9-2-192,-1-2 32,-5 2-769,-8-3-928,-14 0-449,-20-3-705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9097,'0'0'10153,"85"27"-8711,-20-27-642,9-1-575,2-7-161,2 4-32,-9 0-1762,-12 0-3523,-9-2-5029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7847,'0'0'7928,"-4"-8"-5766,4 5-2059,-1 1 1,0 0-1,0-1 0,0 1 0,-1 0 1,1 0-1,0-1 0,-1 1 1,0 0-1,1 0 0,-1 1 0,0-1 1,0 0-1,0 1 0,0-1 1,0 1-1,0-1 0,-1 1 1,1 0-1,0 0 0,-1 0 0,1 0 1,-1 1-1,1-1 0,-1 1 1,1-1-1,-1 1 0,1 0 0,-1 0 1,1 0-1,-1 0 0,0 0 1,1 1-1,-1-1 0,1 1 0,-1 0 1,1-1-1,0 1 0,-1 0 1,1 1-1,0-1 0,-3 2 1,-2 1-54,0 0 0,1 1 0,-1-1 0,1 2 0,0-1 0,0 1 0,1-1 0,-1 2 0,1-1 0,1 0 1,-1 1-1,1 0 0,0 0 0,1 1 0,0-1 0,0 0 0,0 1 0,1 0 0,0 0 0,1 0 1,0 0-1,0 0 0,1 0 0,0 0 0,1 13 0,0-17-24,0-1 0,1 0 0,-1 0 0,1 0-1,0-1 1,0 1 0,0 0 0,0 0 0,0-1 0,0 0 0,1 1-1,-1-1 1,1 0 0,0 0 0,-1 0 0,1 0 0,0-1 0,0 1 0,0-1-1,0 0 1,1 0 0,-1 0 0,0 0 0,0-1 0,7 1 0,4 1 132,1-1 0,-1 0 0,1-1 0,23-4 0,-27 2-114,0 0 1,0-1-1,0 0 1,0-1 0,0-1-1,-1 1 1,0-1-1,0-1 1,17-13-1,-22 16-2,0-1 0,-1 0 0,1 0 0,-1-1-1,0 1 1,-1-1 0,1 1 0,-1-1 0,0 0 0,0-1-1,0 1 1,-1 0 0,0-1 0,0 0 0,0 1 0,-1-1-1,0 0 1,0 0 0,0 0 0,-1-10 0,0 14-51,0 1 0,-1-1 0,0 0 0,0 0 0,1 0 0,-1 0 0,0 1 0,0-1 0,-1 0 0,1 1 0,0-1 0,0 1 0,-1-1 0,1 1 0,-1 0 0,1-1 0,-1 1 0,0 0 0,1 0 0,-1 0 0,0 0 0,0 1 0,0-1 1,0 0-1,0 1 0,-2-1 0,2 0-110,1 1 1,0 0 0,0-1-1,-1 1 1,1 0-1,0 0 1,-1 0 0,1 0-1,0 0 1,-1 0 0,1 0-1,0 0 1,-1 1 0,1-1-1,0 0 1,-1 1 0,1-1-1,0 1 1,0 0 0,0-1-1,0 1 1,-1 0-1,1 0 1,0-1 0,0 1-1,0 0 1,1 0 0,-1 0-1,0 0 1,0 0 0,0 1-1,1-1 1,-1 0 0,1 0-1,-1 0 1,1 1-1,-1-1 1,1 2 0,-1 0-371,0 0 1,1 0-1,0-1 1,0 1-1,0 0 1,0 0 0,0 0-1,1 0 1,-1 0-1,1-1 1,0 1-1,-1 0 1,1 0-1,1-1 1,-1 1-1,0-1 1,1 1-1,-1-1 1,1 1 0,0-1-1,3 4 1,15 11-5027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9545,'0'0'6214,"1"66"-4100,-1-42-1057,0 2-288,0-4-321,0-2-288,9-6-128,4-4-384,4-9-1410,3-1-1665,-1-13-2050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10602,'0'0'9641,"41"49"-8039,-15-33-866,2 0-127,8-3-385,6-3-160,-5-3-64,2-3-1185,-5-4-1762,-7 0-1921,-10 0-4165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 12716,'0'0'9807,"-9"11"-9487,-28 38-176,35-46-132,0 0-1,0 0 1,1 0-1,0 0 1,-1 0-1,1 1 1,0-1-1,0 0 1,1 1-1,-1-1 1,1 1-1,-1-1 1,1 1-1,0-1 1,1 1-1,-1-1 1,1 1-1,-1-1 1,3 7-1,-2-8 44,0 0 1,0 0-1,1 0 0,-1 0 1,1 0-1,-1 0 0,1 0 0,0-1 1,0 1-1,-1-1 0,1 1 1,0-1-1,0 1 0,1-1 0,-1 0 1,0 0-1,0 0 0,1 0 1,-1-1-1,0 1 0,1-1 0,-1 1 1,0-1-1,4 0 0,-2 1 21,-1-1-1,0-1 1,1 1-1,-1 0 0,1-1 1,-1 0-1,0 1 1,0-1-1,1-1 1,-1 1-1,0 0 1,0-1-1,0 1 0,0-1 1,0 0-1,-1 0 1,1 0-1,-1-1 1,1 1-1,-1-1 0,0 1 1,1-1-1,1-4 1,-1 1 14,0 1 1,-1 0 0,0-1 0,0 1-1,-1-1 1,1 0 0,-1 1-1,0-1 1,-1 0 0,1 0-1,-1 0 1,-1 0 0,0-7 0,0 10-75,0 1 0,0-1 1,0 0-1,0 1 1,-1 0-1,1-1 0,-1 1 1,0 0-1,0 0 1,0 0-1,0 0 0,0 0 1,0 0-1,0 0 1,0 1-1,-1-1 0,1 1 1,-1 0-1,1-1 1,-1 1-1,1 1 1,-1-1-1,0 0 0,0 0 1,1 1-1,-1 0 1,0-1-1,0 1 0,0 0 1,-3 1-1,3-1-82,-1-1 1,1 1-1,0 0 0,-1 1 0,1-1 1,0 1-1,0-1 0,-1 1 0,1 0 1,0 0-1,0 1 0,0-1 0,0 0 1,0 1-1,0 0 0,0 0 0,1 0 0,-1 0 1,1 0-1,-1 0 0,1 1 0,0-1 1,0 1-1,0 0 0,-3 4 0,4-3-370,0 0 0,0 0 0,0 0 0,0 0 0,1 0 0,-1 0-1,1 1 1,0-1 0,0 0 0,1 0 0,-1 0 0,1 0-1,0 0 1,0 0 0,1 0 0,-1 0 0,1-1 0,-1 1 0,5 6-1,17 7-5595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12716,'0'0'7565,"12"4"-6375,12 2-1048,-1-1 0,1-1 0,1-2 0,-1 0 0,0-1 0,0-2 0,1 0 0,-1-2 0,0-1 0,-1 0 0,1-2 0,-1-1 0,0 0 0,35-18 0,-61 27-133,0 1 0,1-1 0,-1 1 0,1 0 0,0-1 0,0 1 0,0 0 0,-2 4 0,-3 4 59,-9 10 268,2 1-1,0 0 1,2 0-1,-13 32 0,20-41-341,0 1 0,1 0 1,0 0-1,1 0 0,1 1 0,0-1 0,1 1 0,1-1 0,1 19 0,4-27-2300,-3-16-11403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11851,'0'0'10634,"52"3"-9128,-12 1-641,5 1-481,8-4-320,-2 3 0,-7-3-416,-5-1-2371,-14-1-2850,-2-11-8424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12844,'0'0'8104,"-9"57"-6951,15-31-480,4 0-193,1 4-224,-4-2-160,5-4-64,-3-1-32,-4-5-929,-3-3-640,-2-7-801,-10-8-6054,-8-10 288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 8840,'0'0'8360,"-40"-46"-5029,47 46-2049,18 0-706,3 0-95,11 2-97,3 5-224,6-2-128,2 2 0,-8-3-1537,-3-4-2339,0 0-4163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51 13549,'0'0'1729,"-8"-8"199,5 4-1775,-1 0 0,1 1 1,-1-1-1,0 1 0,0 0 1,0 0-1,-1 0 0,1 1 0,0 0 1,-1 0-1,0 0 0,0 0 1,1 1-1,-1-1 0,0 1 1,0 0-1,0 1 0,0-1 1,0 1-1,0 0 0,0 1 1,-1-1-1,1 1 0,-5 1 1,-3 2 3,1 1 1,0 0 0,0 0-1,0 1 1,1 1 0,-1 0 0,2 1-1,-1 0 1,1 0 0,0 1-1,1 0 1,-16 21 0,20-24-13,-1 1 0,1-1 1,1 1-1,-1 0 0,1 1 1,1-1-1,-1 1 0,1 0 1,1 0-1,-1 0 1,2 0-1,-1 0 0,1 0 1,0 1-1,0-1 0,1 0 1,0 1-1,1-1 0,0 0 1,0 1-1,4 12 0,-3-17-131,0-1 1,0 0-1,0 0 0,0 1 0,0-2 1,0 1-1,1 0 0,-1 0 0,1-1 1,0 1-1,0-1 0,0 0 0,0 0 1,1 0-1,-1 0 0,0-1 0,1 1 1,-1-1-1,1 0 0,-1 0 0,1 0 1,0 0-1,-1-1 0,1 1 0,0-1 1,0 0-1,-1 0 0,1-1 0,7 0 1,-1-1 26,0 0 1,0 0 0,0-1-1,0 0 1,-1-1-1,1 0 1,-1-1-1,0 0 1,16-10 0,-17 8-13,-1 1 0,0-1 0,0 0 1,0 0-1,-1-1 0,1 0 0,-2 0 0,0 0 1,0-1-1,0 1 0,-1-1 0,0-1 1,-1 1-1,0 0 0,0-1 0,-1 0 0,0 0 1,0-13-1,-2 21-55,0 0-1,-1-1 1,1 1 0,-1 0 0,0 0-1,1-1 1,-1 1 0,0 0-1,0 0 1,0 0 0,-1 0 0,1 0-1,0 1 1,-1-1 0,1 0 0,-1 1-1,0-1 1,1 1 0,-1-1 0,0 1-1,0 0 1,0-1 0,0 1 0,0 0-1,0 0 1,0 1 0,0-1-1,-4 0 1,5 0-110,-1 1 0,1-1 0,-1 1-1,1 0 1,-1 0 0,0 0 0,1 0 0,-1 0 0,1 0-1,-1 0 1,0 0 0,1 1 0,-1-1 0,1 1 0,-1-1-1,1 1 1,-1-1 0,1 1 0,0 0 0,-1 0 0,1 0-1,0 0 1,-1 0 0,1 0 0,0 0 0,0 0 0,0 0-1,0 1 1,0-1 0,0 0 0,0 1 0,1-1 0,-1 0-1,0 1 1,1-1 0,-1 1 0,1 0 0,-1-1-1,1 3 1,0 34-6654,4-21 1617</inkml:trace>
  <inkml:trace contextRef="#ctx0" brushRef="#br0" timeOffset="1">431 219 17360,'0'0'2435,"0"64"-578,-5-31-383,-2 4-129,2-1-672,3 1-577,2-3-64,0-8-993,7-5-769,4-8-992,-1-13-2051,3 0-3330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5541,'0'0'16304,"6"73"-14511,-6-38-479,0 0-578,0-1-351,0 0-257,0-2-96,0-6 0,5-2-1025,6-7-993,-2-8-897,-1-9-2530,7 0-3587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13677,'0'0'1927,"4"-9"411,-2 6-2095,0-1 0,0 0-1,1 1 1,-1-1-1,1 1 1,0 0 0,0 0-1,0 0 1,0 0-1,0 1 1,0-1 0,1 1-1,-1 0 1,1 0-1,0 0 1,0 0 0,0 1-1,0-1 1,0 1-1,0 0 1,0 0 0,0 1-1,0-1 1,0 1-1,1 0 1,4 0 0,2 1-4,0-1 1,0 1 0,0 1 0,0 0 0,0 0-1,-1 1 1,1 1 0,16 7 0,-24-10-211,-1 1 0,1-1 0,0 1 0,0 0 0,-1 0 0,1 0 0,-1 0 0,0 0 0,0 1 0,0-1 0,0 0 0,0 1 0,0 0 0,0-1 0,-1 1 0,0 0 0,1 0 0,-1 0 0,0 0 0,0 0 0,-1 0 0,1 0 0,-1 0 0,1 1 0,-1-1 0,0 0 0,0 0 0,-1 0 0,1 0 0,0 1 0,-1-1 0,0 0 0,0 0 0,0 0 1,-2 3-1,-1 3 42,-1-1 1,-1 0-1,0 0 1,0 0 0,0 0-1,-1-1 1,0 0 0,-1-1-1,1 0 1,-10 6-1,5-2 165,0 0 0,-20 21-1,32-31-226,-1 0 0,1 1 0,0-1 0,-1 0 0,1 1 0,0-1 0,-1 0 0,1 1 0,0-1 0,0 1 0,-1-1 0,1 0 0,0 1 0,0-1 0,0 1 0,0-1 0,0 1 0,0-1-1,0 1 1,0-1 0,0 1 0,0-1 0,0 1 0,0-1 0,0 1 0,0-1 0,0 0 0,0 1 0,0-1 0,0 1 0,1-1 0,-1 1 0,0 0 0,18 5 151,36-5-125,-41-2-70,20 1-1324,49-7 0,-7-11-4208,-26 1-3407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11883,'0'0'11467,"67"3"-9897,-10-3-674,12 0-479,7 0-321,2-3-64,-11-2 32,-10 1-512,-13 0-866,-25 3-1056,-13-1-1409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14446,'0'0'5285,"88"17"-4004,-22-17-32,10 0-416,11-6-673,-4-1-96,-7 0-544,-5 1-1154,-11-3-2017,-14 0-3973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11563,'0'0'5237,"-3"10"-3032,-2 2-1537,3-8-419,1 1-1,-1-1 1,0 1 0,1-1-1,0 1 1,0 0 0,1-1-1,-1 1 1,1 6 0,0-10-205,1 0 1,-1 0 0,0 1 0,1-1 0,0 0-1,-1 0 1,1 0 0,0 0 0,-1 1 0,1-1 0,0 0-1,0 0 1,0-1 0,0 1 0,0 0 0,0 0-1,0 0 1,0-1 0,0 1 0,0 0 0,0-1-1,1 1 1,-1-1 0,0 0 0,0 1 0,1-1-1,-1 0 1,0 0 0,1 1 0,-1-1 0,0 0-1,1 0 1,-1-1 0,2 1 0,2 0-23,-1 0 0,0-1 0,1 1 0,-1-1 0,0 0 0,0 0 0,0 0 0,0 0 0,8-4 0,-7 1-11,1 0-1,-1-1 1,0 1 0,0-1-1,-1 0 1,9-10 0,-13 13-11,-2 20-112,-10 23 225,-1 5-567,10-13-2921,3-19-2791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211 105 10442,'3'-8'1991,"-2"3"-1630,13-48 3941,-13 52-4166,-1 0 0,0 0 1,0-1-1,1 1 0,-1 0 0,0 0 1,0-1-1,0 1 0,0 0 0,0 0 1,-1-1-1,1 1 0,0 0 1,-1 0-1,1-1 0,0 1 0,-1 0 1,0 0-1,1 0 0,-1 0 1,0 0-1,1 0 0,-1 0 0,0 0 1,0 0-1,0 0 0,0 0 0,0 0 1,0 0-1,0 1 0,0-1 1,0 0-1,0 1 0,0-1 0,-1 1 1,1 0-1,0-1 0,-2 1 1,-5 0-89,1 0 1,0 1 0,-1 0 0,1 1-1,0 0 1,0 0 0,0 0 0,0 1 0,0 0-1,0 0 1,1 1 0,-1 0 0,1 0-1,0 0 1,0 1 0,1 0 0,-1 0-1,-7 10 1,5-6 64,0 0-1,1 1 0,0 0 0,1 0 1,0 1-1,0-1 0,1 1 1,1 0-1,0 1 0,-5 22 1,8-31-93,1-1 0,0 1 0,-1-1 0,1 0 0,0 1 0,1-1 0,-1 1 0,0-1 0,1 1 0,-1-1 0,1 0 0,0 1 0,0-1 0,0 0 0,0 0 0,0 0 0,0 0 0,0 1 0,1-2 0,-1 1 0,1 0 0,2 2 0,0-1 5,-1-1 0,1 0 0,0 0 1,-1 0-1,1 0 0,0-1 1,0 0-1,1 0 0,-1 0 0,0 0 1,0 0-1,5-1 0,2 1 41,0-2 0,0 1 0,0-1 0,1-1-1,-1 0 1,-1 0 0,1-1 0,0-1-1,11-5 1,-11 3-7,0 0-1,-1-1 1,0 0 0,0-1-1,0 0 1,14-17-1,-20 21-24,-1 0-1,0 0 1,-1 0-1,1 0 0,-1-1 1,1 1-1,-1-1 1,-1 1-1,1-1 0,-1 0 1,1 0-1,-1 1 1,-1-1-1,1 0 1,-1 0-1,0 0 0,0 0 1,0 0-1,-2-9 1,1 12-128,1 1 1,-1-1-1,0 0 1,0 1 0,0-1-1,0 1 1,0-1-1,0 1 1,-1-1-1,1 1 1,-1 0 0,1 0-1,0-1 1,-1 1-1,0 0 1,1 0-1,-1 1 1,0-1 0,1 0-1,-1 0 1,0 1-1,0-1 1,0 1 0,1 0-1,-1 0 1,0-1-1,0 1 1,0 0-1,0 0 1,0 1 0,1-1-1,-1 0 1,0 1-1,0-1 1,0 1-1,0-1 1,1 1 0,-1 0-1,0 0 1,1 0-1,-1 0 1,1 0 0,-1 0-1,1 0 1,-1 1-1,1-1 1,0 0-1,0 1 1,-2 2 0,2-1-719,-1 1 1,2-1-1,-1 1 1,0-1-1,1 1 1,-1-1 0,1 1-1,0 0 1,1 5-1,5 10-6197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17489,'0'0'1473,"-31"47"-96,17-18-31,-2 0-354,4 1-127,3-1-416,9-2-417,0-6-1217,11-6-1570,6-10-1953,5-5-4005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18065,'0'0'3716,"-23"56"-2499,12-20 512,3 4-95,2 2-673,6-5-481,0-4-352,6-3-31,6-4-97,4-5-417,-2-5-1056,6-4-1218,-8-9-1217,-1-3-3939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71 9929,'0'0'7832,"-4"-8"-4154,2 5-3582,-1-1 0,1 1 0,-1 0 0,0 0 0,0 0-1,0 0 1,0 0 0,0 1 0,-1-1 0,1 1 0,-1 0 0,1 0 0,-1 0 0,0 1 0,0-1 0,0 1-1,0 0 1,0 0 0,0 0 0,0 1 0,0-1 0,0 1 0,-1 0 0,1 0 0,0 1 0,0-1 0,0 1 0,0 0-1,-5 1 1,2 0-38,-1 1-1,0 0 0,1 0 0,-1 0 0,1 1 1,0 0-1,0 0 0,1 1 0,-7 5 0,11-9-31,-1 1 0,1 0 0,0 0 0,0 0 0,0 0 0,0 1 0,0-1 0,0 1 0,1-1-1,-1 1 1,1-1 0,0 1 0,-1 0 0,1-1 0,0 1 0,1 0 0,-1 0 0,1 0 0,-1 0-1,1 0 1,0 0 0,0 0 0,0 0 0,0 0 0,1 0 0,-1-1 0,2 6 0,0-5-7,1 0 1,-1 0 0,0-1 0,1 1 0,0-1-1,0 0 1,0 1 0,0-1 0,0-1 0,0 1-1,0 0 1,1-1 0,-1 0 0,1 1 0,-1-1-1,1-1 1,-1 1 0,1 0 0,-1-1 0,8 0-1,2 1 33,0 0-1,-1-2 0,1 1 1,24-6-1,-29 4-45,-1-1-1,1 0 1,-1 0-1,0-1 1,0 0 0,0 0-1,0 0 1,-1-1-1,0 0 1,0-1-1,0 1 1,-1-1-1,1 0 1,-1-1-1,-1 1 1,1-1 0,-1 0-1,-1 0 1,1 0-1,-1-1 1,0 1-1,-1-1 1,0 0-1,2-10 1,-4 17-9,1 1-1,-1-1 1,0 1 0,0-1 0,1 1-1,-1-1 1,0 1 0,0-1-1,0 1 1,0-1 0,0 1 0,0-1-1,0 1 1,0-1 0,0 1-1,0-1 1,0 0 0,0 1 0,0-1-1,0 1 1,-1-1 0,1 1-1,0-1 1,0 1 0,-1-1 0,1 1-1,0-1 1,0 1 0,-1 0-1,1-1 1,-1 1 0,1-1 0,0 1-1,-1 0 1,1-1 0,-1 1-1,1 0 1,-1 0 0,1-1 0,-1 1-1,1 0 1,-1 0 0,1 0-1,-1 0 1,1-1 0,-1 1 0,1 0-1,-1 0 1,1 0 0,-1 0-1,-1 0 1,0 1-12,0 0-1,0 0 0,1 0 1,-1 0-1,0 0 1,0 0-1,0 0 0,1 1 1,-1-1-1,0 0 1,1 1-1,-3 2 0,-2 5 52,1 0 0,-1 1 0,2-1 0,-1 1 0,1 0 0,1 0 0,0 1 0,0-1 0,1 0-1,0 1 1,1 0 0,0-1 0,1 12 0,0-14-16,1-1-1,-1 0 1,2 0-1,-1 0 1,1 0-1,0 0 1,0 0-1,1 0 1,0 0-1,0-1 1,0 1-1,1-1 1,0 0-1,1 0 1,-1 0 0,1-1-1,0 0 1,0 0-1,1 0 1,5 4-1,53 21 41,-51-24-57,1 0-1,-1 0 0,15 10 1,-28-16 13,0 0 1,1 0 0,-1 0-1,1 1 1,-1-1 0,1 0-1,-1 0 1,0 1 0,1-1 0,-1 0-1,0 1 1,1-1 0,-1 0-1,0 1 1,0-1 0,1 1-1,-1-1 1,0 0 0,0 1-1,1-1 1,-1 1 0,0-1 0,0 1-1,0-1 1,0 1 0,0-1-1,0 0 1,0 1 0,0-1-1,0 1 1,0-1 0,0 1-1,0-1 1,0 1 0,0-1 0,0 1-1,-1-1 1,1 0 0,0 1-1,0-1 1,0 1 0,-1-1-1,1 1 1,0-1 0,0 0-1,-1 1 1,1-1 0,0 0 0,-1 1-1,1-1 1,-1 0 0,1 0-1,0 1 1,-1-1 0,1 0-1,-1 0 1,1 0 0,-1 0-1,1 1 1,0-1 0,-1 0 0,1 0-1,-2 0 1,-33 9 570,31-8-593,-23 3 50,0 0-1,-1-2 1,1-1-1,0-1 0,-1-1 1,-33-6-1,26-5-1847,34 11 1515,0 1 0,0-1 0,0 0 0,0 0-1,0 0 1,0 0 0,1 0 0,-1 0 0,0 0 0,0 0-1,1 0 1,-1 0 0,1 0 0,-1 0 0,1 0-1,-1-1 1,1 0 0,-1-13-5578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4837,'0'0'14445,"48"-24"-12363,-2 15-801,16 0-352,12 2-384,9 2-417,-1 5-64,-10 0-609,-15 0-1248,-22 2-1218,-19 3-1730,-16 0-1408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7591,'0'0'13645,"85"15"-12492,-17-22-416,8-1-513,0 2-192,-5 2-608,-11 0-1891,-18-3-3426,-8 0-5478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4548,'0'0'17446,"12"-3"-16421,2-1-938,1-1 1,-1-1-1,-1 0 1,1-1-1,-1-1 0,-1 0 1,1-1-1,-1 0 0,-1-1 1,12-12-1,6-7 37,-1-2-1,-1-1 1,-2-2-1,-1 0 1,-2-2-1,29-61 1,-59 178-279,8-78 155,-7 47 9,1 0 0,4 100 0,11-117-2451,-8-32 2109,-1 1 1,1-1-1,0 1 1,0-1-1,0 1 1,0-1-1,0 0 1,0 1-1,0-1 1,1 0 0,-1 0-1,0 0 1,1 0-1,-1 0 1,1 0-1,-1 0 1,1 0-1,-1-1 1,1 1-1,0-1 1,-1 1-1,1-1 1,0 0-1,-1 1 1,1-1-1,2 0 1,7-1-9539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329 126 13901,'0'0'1586,"3"-9"85,-2 6-1628,1-3 354,0 0-1,-1 0 0,0 0 1,0-1-1,0 1 0,0 0 1,-1-8-1,-1 12-284,1 0 0,-1-1 0,0 1-1,1 0 1,-1-1 0,0 1 0,0 0 0,0 0 0,-1 0 0,1 0 0,-1 0-1,1 0 1,-1 0 0,1 1 0,-1-1 0,0 0 0,0 1 0,0-1 0,0 1-1,0 0 1,0 0 0,0 0 0,0 0 0,-1 0 0,-3-1 0,-2 0-97,1-1 0,-1 2 0,1-1 0,-1 1 0,0 0 0,0 1 0,0 0 0,0 0 0,1 1 0,-1 0 0,0 0 0,0 1 0,1-1 0,-1 2 0,-10 4 0,13-5-19,1 1-1,0-1 1,-1 1-1,1 0 1,0 0-1,0 0 1,1 1-1,-1-1 1,1 1-1,0 0 1,0 0-1,0 0 1,0 1-1,1-1 1,0 0-1,-1 1 1,2 0-1,-1 0 1,1-1-1,-1 1 1,1 0-1,0 0 1,1 0-1,-1 10 1,1-15 6,0 1 0,1 0 1,-1 0-1,0 0 0,0 0 1,0 0-1,1-1 0,-1 1 1,0 0-1,1 0 0,-1 0 1,0-1-1,1 1 0,-1 0 1,1-1-1,0 1 0,-1 0 1,1-1-1,-1 1 0,1-1 0,0 1 1,-1-1-1,1 1 0,0-1 1,0 1-1,1 0 0,30 3 118,-23-5-82,0 0 0,0 0 1,0-1-1,0 0 0,8-3 0,-5-2-328,0 0-1,0 0 1,-1-1 0,0-1 0,0 1-1,-1-2 1,9-10 0,-27 32 297,0 1 0,1 0 0,1 0 1,0 1-1,1-1 0,0 1 0,1 0 1,-3 22-1,6-30 20,0 1 0,0 0 0,1 0 1,0 0-1,0 0 0,1 0 0,0 0 0,0 0 0,1 0 1,-1 0-1,2-1 0,-1 1 0,1-1 0,0 0 0,0 1 1,0-1-1,1 0 0,0-1 0,9 11 0,-2-7 77,20 24-39,-31-33-35,1 1 0,-1 0 0,0 0 0,1-1 0,-1 1 0,0 0 0,1 0 1,-1-1-1,0 1 0,0 0 0,0 0 0,0 0 0,0 0 0,0-1 0,0 1 0,0 0 0,0 0 1,0 0-1,-1-1 0,1 1 0,0 0 0,-1 0 0,1-1 0,0 1 0,-1 0 0,1 0 1,-1-1-1,1 1 0,-1 0 0,1-1 0,-1 1 0,1-1 0,-1 1 0,0-1 0,1 1 1,-1-1-1,0 1 0,1-1 0,-1 0 0,0 1 0,0-1 0,0 0 0,1 0 0,-1 1 1,-1-1-1,-25 8 556,-1-1-1,0-2 1,0-1 0,-1-1 0,1-1 0,-1-1 0,-51-7 0,77 6-592,1 0 0,-1-1 1,0 1-1,1-1 0,-1 0 1,1 0-1,-1 0 0,1 0 0,-1 0 1,1-1-1,0 1 0,-3-3 1,1-8-1088,20-1-1098,47-12-5662,-20 9 294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8168,'0'0'15908,"-11"3"-15422,-3 4-325,0 1-1,1 0 1,0 1 0,0 0-1,1 1 1,0 0 0,1 1-1,0 0 1,-17 25 0,14-20-231,1 1 0,1 0 0,0 1-1,2 0 1,0 1 0,1 0 0,-12 38 0,21-66-8666,-1 0 5893,1-18-7663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14221,'-10'0'1586,"-1"2"-1298,0-1 1,1 1-1,0 1 0,0-1 0,-1 2 1,2 0-1,-1 0 0,0 0 0,1 2 1,0-1-1,0 1 0,0 0 0,1 1 1,0 0-1,0 0 0,1 1 1,-11 13-1,16-18-192,-1 1 1,1 0-1,0-1 1,0 1-1,0 0 0,0 0 1,1 0-1,-1 1 1,1-1-1,0 0 1,1 1-1,-1-1 1,1 0-1,0 1 0,0-1 1,1 8-1,0-10-56,0 1 0,0-1 0,0 1 0,1-1-1,-1 1 1,1-1 0,0 0 0,0 1 0,0-1-1,0 0 1,0 0 0,0-1 0,0 1 0,1 0-1,-1-1 1,1 1 0,-1-1 0,1 0 0,-1 0 0,1 0-1,0 0 1,0 0 0,-1-1 0,1 1 0,5-1-1,4 2 5,1 0 0,-1-2 0,0 1 0,0-2 0,1 1 0,-1-2 0,0 0 0,0 0 0,23-8 0,-29 8-39,-1-1 0,1 1-1,-1-1 1,1 0 0,-1-1 0,0 1-1,0-1 1,0 0 0,-1 0 0,1-1-1,-1 1 1,0-1 0,0 0 0,-1 0 0,0 0-1,1-1 1,-2 1 0,1-1 0,-1 1-1,0-1 1,3-9 0,-5 13-8,1 0 0,-1 0 0,0 0 1,0 0-1,1 1 0,-1-1 0,-1 0 0,1 0 0,0 0 0,0 0 1,-1 1-1,1-1 0,-1 0 0,1 0 0,-1 1 0,0-1 1,1 0-1,-1 1 0,0-1 0,0 1 0,0-1 0,-1 1 1,1-1-1,0 1 0,0 0 0,-1-1 0,1 1 0,-1 0 0,1 0 1,-1 0-1,0 0 0,1 1 0,-1-1 0,0 0 0,1 1 1,-1-1-1,0 1 0,0-1 0,0 1 0,0 0 0,1 0 0,-1 0 1,-2 0-1,-5 0-31,1 0 1,0 0-1,0 1 1,0 0-1,-1 0 0,1 1 1,0 0-1,-14 6 1,14-3-81,0-1 0,-1 1 0,2 0 0,-1 1 1,1 0-1,0 0 0,0 1 0,0 0 0,1 0 0,0 0 1,1 1-1,-8 13 0,9-14-456,1 0 0,0 1 0,0 0 0,1 0 0,0 0 0,0 0 0,1 0 0,0 0 0,0 10 0,1 12-4539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13100,'0'0'10731,"-36"72"-10219,36-43-320,0-1-128,0-2-64,2-1 32,7-2-1025,-2-6-928,2-8-2179,0-7-6791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 16047,'0'0'1079,"-11"7"68,-19 9-487,10-6 202,1 0 0,0 1 0,1 1 0,-31 28 0,48-40-859,1 0 0,-1 0 0,1 1 0,0-1 0,-1 0 0,1 1 0,0-1 0,-1 0 0,1 1 0,0-1 0,-1 1 0,1-1 0,0 0 1,0 1-1,-1-1 0,1 1 0,0-1 0,0 1 0,0-1 0,0 1 0,0-1 0,0 1 0,0-1 0,-1 1 0,1-1 0,1 1 0,-1-1 0,0 1 0,0-1 0,0 1 0,0-1 0,0 1 0,0-1 0,1 1 0,-1-1 0,0 0 0,0 1 0,1-1 0,-1 1 0,0-1 0,0 0 0,1 1 0,-1-1 0,1 1 0,-1-1 0,0 0 0,1 0 0,-1 1 0,1-1 0,-1 0 0,1 0 0,-1 1 0,1-1 0,-1 0 0,0 0 0,1 0 0,-1 0 0,1 0 0,0 0 0,38 3 73,-31-3-23,-6 0-42,108-4 267,-99 3-293,1-1 1,0 0-1,0-1 0,-1 0 0,0-1 0,0 0 1,13-7-1,-21 10 12,-1 0 1,0-1-1,0 1 1,0-1-1,1 1 1,-1-1-1,-1 0 1,1 0 0,0 0-1,0 0 1,-1 0-1,1 0 1,1-5-1,-2 6 31,-1 0-1,1-1 1,-1 1-1,0 0 1,0-1-1,0 1 1,0-1-1,0 1 1,0 0-1,0-1 1,0 1-1,0 0 1,-1-1-1,1 1 1,-1 0-1,1-1 1,-1 1-1,1 0 1,-2-2 0,0 0 41,-1 0 0,0 0 0,1 0 0,-1 0 1,-1 0-1,1 1 0,0-1 0,-1 1 0,1 0 0,-1 0 1,1 0-1,-1 1 0,0-1 0,0 1 0,-4-1 1,-4 0-16,0 0 1,0 1 0,0 0 0,0 1 0,0 0-1,0 1 1,-22 4 0,30-4-148,0 0-1,1 1 1,-1-1 0,0 1-1,0-1 1,1 1 0,-1 0 0,1 0-1,0 1 1,0-1 0,-6 6-1,7-6-162,1 0 0,0 0 0,0 0 0,-1 1 0,1-1 0,0 0 0,1 0 0,-1 1 0,0-1 0,1 1-1,-1-1 1,1 1 0,0-1 0,0 1 0,0-1 0,0 1 0,0-1 0,0 0 0,1 1 0,1 4 0,7 11-6540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5:2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46 2498,'0'0'1895,"-9"1"-784,1-1-602,-31 0 292,16 5 3323,22-4-4055,1-1-1,-1 0 0,1 0 1,-1 0-1,1 0 0,-1 0 1,1 1-1,-1-1 0,1 0 1,0 0-1,-1 1 0,1-1 1,-1 0-1,1 1 0,0-1 1,-1 0-1,1 1 0,0-1 0,0 1 1,-1-1-1,1 0 0,0 1 1,0-1-1,-1 1 0,1-1 1,0 1-1,0-1 0,0 1 1,0-1-1,0 1 0,0-1 1,0 1-1,0-1 0,0 1 1,0-1-1,0 1 0,0-1 1,0 1-1,0-1 0,0 0 1,1 1-1,-1-1 0,0 1 1,0-1-1,0 1 0,1-1 1,-1 0-1,1 1 0,0 0 27,0 0-1,0 0 0,0 0 1,1 0-1,-1 0 0,0 0 1,1-1-1,-1 1 1,0 0-1,1-1 0,-1 1 1,1-1-1,-1 0 1,1 0-1,1 1 0,116-3 1735,132-19-1,30-1-1620,6 20-94,186-10 600,-383 7-615,-53 5-45,0-2 0,64-13 0,-121 14-7682,7 1 2289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5:4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6182,'37'-1'11112,"71"0"-7730,44-1-3553,-125 2 292,477 6 1317,-88 7-1235,-223-11-177,-62 0 6,226-26 0,-53 6 7,-132 12-30,254-1-1,-41 3 91,-269 3-88,-83 3 26,0-1 0,0-2 1,-1-2-1,1-1 0,0-1 1,45-14-1,-75 18-84,11-6-783,-11-3-9162,-3 3 127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 5862,'0'0'9416,"8"1"-8844,33 0 518,1-1 1,49-8 0,-216-2 1754,36 10-2081,87 0-679,13 2-181,25 2 172,1-2 0,0-1 0,54-7 0,-297 5 1857,206 1-1896,29 0-1003,13 0-3422,-18 0-902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7623,'0'0'9492,"13"-1"-7907,134-9 1510,373-17-3750,-520 28 565,0-1 1,0 0-1,0 0 1,0 0-1,0 0 0,0 0 1,0 0-1,0 1 1,0-1-1,0 0 0,0 0 1,0 0-1,0 0 1,0 1-1,0-1 0,0 0 1,0 0-1,0 0 0,0 0 1,0 0-1,0 1 1,0-1-1,0 0 0,0 0 1,0 0-1,0 0 1,0 0-1,1 0 0,-1 0 1,0 1-1,0-1 1,0 0-1,0 0 0,0 0 1,0 0-1,1 0 1,-1 0-1,0 0 0,0 0 1,0 0-1,0 0 1,0 0-1,0 0 0,1 0 1,-1 0-1,-16 7-3860,-13-2-3064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14798,'0'0'4837,"85"6"-3332,-23-6 0,10-4-512,15-4-736,-5 4-193,1 1-32,-5 3-128,-11 0-1025,-12 0-1314,-9-4-2690,-9-7-5477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165 5189,'-13'-5'3310,"-110"-43"-1660,67 24-2273,-1 3 0,-116-29 0,122 43 896,1 2 0,-1 2 1,0 2-1,-69 7 0,91-1-248,0 2 0,0 0-1,0 2 1,1 1 0,1 2-1,0 0 1,-45 29 0,36-17-7,0 1 0,2 2 0,1 2 1,-49 53-1,62-57 73,0 0 1,1 1-1,2 1 0,1 1 1,1 0-1,1 1 1,2 1-1,1 0 1,1 0-1,1 1 0,-5 46 1,11-57-109,1 1-1,2 0 1,0 0 0,1-1-1,1 1 1,0 0 0,2-1 0,1 0-1,0 0 1,2 0 0,0 0-1,1-1 1,1 0 0,0-1 0,2 0-1,0 0 1,1-1 0,23 24-1,-8-15-9,1 0-1,2-2 0,0-2 0,2-1 0,0-1 0,1-1 1,65 25-1,-27-18 66,1-3 1,148 26 0,-147-39 96,1-2 0,0-4 1,0-3-1,0-4 0,119-18 1,-132 10 212,-2-3 0,1-2 0,-2-3 1,0-3-1,-2-2 0,0-2 0,59-39 1,-92 50-227,-1-2 0,-1 0-1,0-1 1,-1-1 0,-1-1 0,-1-1 0,0-1 0,-2 0 0,-1-1 0,0-1-1,-2 0 1,-1-1 0,-1 0 0,10-35 0,-15 42-88,-2-1 0,0 0 1,-1 0-1,-1-1 0,-1 1 0,-1-1 0,0 1 1,-2 0-1,0-1 0,-1 1 0,-1 0 0,0 0 1,-2 1-1,0-1 0,-1 1 0,-1 0 0,-1 1 1,0 0-1,-1 0 0,-25-29 0,19 28-107,-2 0 0,0 1 0,-1 1 0,0 1 0,-1 0 0,-1 2 0,-1 0 0,-23-9 0,-8-1-1850,0 4-1,-77-19 1,82 25-2337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4965,'0'0'14755,"-3"8"-13095,-4 14-899,0 0-1,2 1 0,1 0 1,0 0-1,1 26 0,2 131 1609,3-89-1762,7 208-233,-7-285 58,2-4-3325,1-8-2062,2-14-799,0-7-5307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12492,'0'0'5648,"-2"12"-4020,-15 93 1650,-8 184 0,27-259-3142,-1-22-216,0 0 1,-1 0 0,0-1 0,0 1 0,-1 0 0,0 0 0,-3 14 0,3-22-113,1 1 0,0-1 0,-1 1-1,1-1 1,-1 0 0,1 1 0,-1-1 0,0 0-1,1 1 1,-1-1 0,1 0 0,-1 0 0,0 0 0,1 1-1,-1-1 1,1 0 0,-1 0 0,0 0 0,1 0-1,-1 0 1,0 0 0,1 0 0,-1 0 0,1 0 0,-1 0-1,0-1 1,1 1 0,-1 0 0,1 0 0,-1-1-1,0 1 1,1 0 0,-1-1 0,1 1 0,-1 0 0,1-1-1,-1 1 1,1-1 0,-1 1 0,1-1 0,0 1-1,-1-1 1,1 1 0,-1-1 0,-11-18-6897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11435,'0'0'3619,"1"-11"-976,0 4-2397,0 1 1,0 0 0,0 0-1,1 0 1,0 0 0,0 1-1,0-1 1,1 0-1,0 1 1,0 0 0,0-1-1,1 1 1,-1 1 0,1-1-1,1 0 1,-1 1 0,0 0-1,1 0 1,7-4-1,11-6-84,1 1 0,1 2 0,-1 1 0,2 0 0,0 2 0,41-8-1,-15 8 22,0 1 0,74 2 0,-114 6-96,-1 0-1,0 1 1,0 0 0,0 1-1,0 0 1,0 1-1,0 0 1,-1 0 0,0 1-1,0 1 1,10 6 0,-17-10-45,1 1 0,-1-1 0,1 0 0,-1 1 0,0 0 0,0 0 0,0 0 1,-1 0-1,1 0 0,-1 0 0,1 1 0,-1-1 0,0 1 0,-1 0 0,1-1 1,-1 1-1,1 0 0,-1 0 0,0 0 0,0 0 0,-1 0 0,1 0 0,-1 0 0,0 1 1,0-1-1,-1 0 0,1 0 0,-1 0 0,0 0 0,0 0 0,0 0 0,0 0 1,-3 5-1,-1-1 103,0-1 0,-1 0 0,0 0 0,0-1 0,0 1 0,-1-1 0,0-1 0,0 1 0,-1-1 0,1-1 0,-1 1 0,-14 5 0,4-2-252,-1-1 0,0-1 0,0-1 0,-32 5 0,50-9 78,-22-1-2311,23 0 2144,-1-1 0,1 1 1,-1 0-1,1-1 0,-1 1 0,1 0 0,0-1 0,-1 1 0,1-1 0,0 1 0,-1-1 1,1 1-1,0-1 0,-1 1 0,1-1 0,0 1 0,0-1 0,0 1 0,0-1 0,-1 0 1,1 1-1,0-1 0,0 1 0,0-1 0,0 1 0,0-1 0,0 0 0,0 1 0,1-1 1,-1 1-1,0-2 0,5-21-9018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13325,'0'0'7463,"-4"7"-5953,-26 55-589,-4-2-1,-46 63 0,20-32-744,54-79-220,3-8-90,0 1 0,0 0 0,0 0 0,0-1 0,-1 0-1,-7 7 1,10-14-5833,0-16 1460,1-8-2801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4837,'0'0'20414,"-7"10"-19891,-31 51 376,-51 109 0,79-148-838,1 1 0,2 1 0,0-1 0,1 1 0,1 1 0,2-1-1,0 1 1,2-1 0,1 30 0,0-49-47,1 1-1,0-1 0,1 0 1,-1 1-1,1-1 0,0 0 1,0 0-1,0 0 0,1 0 1,0 0-1,0 0 0,0-1 1,0 1-1,1-1 0,0 0 1,0 0-1,0-1 0,0 1 1,1-1-1,7 5 0,-2-3-479,-1 0 0,1-1-1,0-1 1,0 1 0,0-2 0,0 1-1,1-1 1,-1-1 0,22 1 0,12-2-5204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71 3523,'1'-6'1902,"1"0"0,0 0 0,0 0 0,0 0 0,1 0 0,-1 0 0,2 1 0,-1-1 0,0 1 0,7-8-1,-9 13-865,-1 3-305,-2 24-451,-2-1-1,-1 0 1,-2 0-1,0 0 1,-17 39-1,-1 7-231,17-47-12,-4 12 69,1-1 1,-7 53-1,18-88-87,0-1 0,0 0 0,0 1 1,0-1-1,0 0 0,-1 1 0,1-1 0,0 1 0,0-1 0,1 0 0,-1 1 1,0-1-1,0 0 0,0 1 0,0-1 0,0 1 0,0-1 0,0 0 0,1 1 1,-1-1-1,0 0 0,0 1 0,0-1 0,1 0 0,-1 0 0,0 1 0,0-1 0,1 0 1,-1 0-1,0 1 0,1-1 0,-1 0 0,0 0 0,1 0 0,-1 1 0,1-1 1,16-4 447,15-15 239,37-47-304,-3-2 0,61-81 0,-81 92-259,-19 17-911,-38 43-14173,-4 3 6577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15407,'0'0'5637,"-25"47"-3587,25-32-513,0-1-704,0-1-577,5-1-192,9 1-256,-1-1-1281,3-2-1186,-4 0-1889,1-1-2595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10602,'0'0'3668,"11"-5"-396,-9 3-3126,7-3 417,1 1 0,-1 0 0,1 0 0,0 1 0,10-2 0,-17 4-492,-1 1-1,1-1 1,-1 1 0,1 0 0,-1 0 0,1 0 0,-1 0 0,1 0 0,-1 1 0,0-1 0,1 1 0,-1-1 0,1 1 0,-1 0 0,0 0 0,1 0 0,-1 0-1,0 1 1,0-1 0,0 1 0,0-1 0,0 1 0,0 0 0,-1-1 0,1 1 0,0 0 0,-1 0 0,1 0 0,-1 0 0,2 4 0,-1 0 148,0 0 1,0 0-1,-1 1 1,1-1-1,-1 0 1,0 11 0,2 13 1819,-3-30-2007,0 0-1,0 0 0,0 1 0,0-1 0,1 0 0,-1 0 0,0 1 0,0-1 1,0 0-1,1 0 0,-1 0 0,0 1 0,0-1 0,0 0 0,1 0 1,-1 0-1,0 0 0,0 0 0,1 1 0,-1-1 0,0 0 0,0 0 1,1 0-1,-1 0 0,0 0 0,1 0 0,-1 0 0,0 0 0,0 0 1,1 0-1,-1 0 0,0 0 0,1 0 0,-1 0 0,0 0 0,0 0 0,1 0 1,-1 0-1,0-1 0,0 1 0,1 0 0,-1 0 0,0 0 0,0 0 1,0-1-1,1 1 0,-1 0 0,0 0 0,0 0 0,0-1 0,1 1 1,-1 0-1,0 0 0,0-1 0,0 1 0,0 0 0,0 0 0,0-1 1,1 1-1,10-15 348,-7 2-309,0 1 0,-1-1 1,-1 0-1,0 0 0,-1 0 1,0 0-1,-2-23 0,0 9 67,-1 16-182,-2 14-450,4-1 390,0-1-1,-1 1 1,1-1-1,0 1 1,0-1-1,0 1 0,0-1 1,0 1-1,0-1 1,0 0-1,1 1 1,-1-1-1,1 1 1,-1-1-1,1 1 1,-1-1-1,2 2 1,1 0-512,-1 0 0,1 0 0,0 0 0,1 0 1,-1-1-1,0 1 0,1-1 0,-1 0 1,1 0-1,0 0 0,-1 0 0,1-1 1,0 0-1,5 1 0,15 3-6205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7687,'0'0'16709,"-9"5"-16575,-2 1-118,1 1 0,0 0 0,0 0-1,0 1 1,1 1 0,-10 11 0,14-14 118,0-1 0,1 1 0,0 0 0,0 0-1,0 1 1,1-1 0,0 1 0,0 0 0,0-1 0,1 1 0,0 1 0,1-1-1,-1 0 1,1 8 0,1-14-120,0 1-1,0-1 0,0 0 1,1 0-1,-1 0 1,0 1-1,1-1 0,-1 0 1,1 0-1,0 0 1,-1 0-1,1 0 0,0 0 1,-1 0-1,1 0 1,0 0-1,0 0 0,0 0 1,0-1-1,0 1 0,0 0 1,0-1-1,0 1 1,0 0-1,0-1 0,0 1 1,0-1-1,0 0 1,1 1-1,-1-1 0,0 0 1,0 0-1,1 0 1,-1 0-1,0 0 0,0 0 1,0 0-1,1 0 1,-1 0-1,0 0 0,0-1 1,2 0-1,3 0 3,0 0-1,1-1 0,-1 1 1,0-2-1,-1 1 1,1-1-1,8-4 1,0-3-66,0-1 0,-1-1 1,0 0-1,0-1 1,12-17-1,-19 23 93,-1 0 1,0 0-1,-1-1 1,0 1-1,0-1 1,0 0-1,-1 0 0,0-1 1,-1 1-1,0-1 1,0 1-1,1-15 0,-7 18 885,-5 11-736,-6 10-233,8-6 37,1 0 0,1 0 0,-1 1 0,2 0 0,-1 0 1,2 0-1,-1 0 0,1 0 0,1 1 0,-2 21 0,5-31-92,-1-1 0,0 0 1,0 0-1,0 0 0,1 0 0,-1 0 0,1 0 1,-1 0-1,1 0 0,-1 0 0,1 0 0,-1 0 0,1 0 1,0-1-1,-1 1 0,1 0 0,0 0 0,0-1 0,0 1 1,0 0-1,0-1 0,0 1 0,0-1 0,0 1 1,0-1-1,0 1 0,0-1 0,0 0 0,0 0 0,0 1 1,0-1-1,2 0 0,0 0-849,1 1 0,-1-1-1,0 0 1,1 0 0,-1-1 0,0 1-1,0-1 1,1 1 0,-1-1 0,3-1 0,13-12-9439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5189,'0'0'20200,"2"6"-19997,-1 3-109,1 0-1,-2 0 1,1 0 0,-1 0-1,0 0 1,-1 0-1,0 0 1,-1 0 0,0 0-1,0 0 1,-1 0-1,-5 11 1,2-2 424,6-17-431,-1 1 1,0-1-1,1 1 0,-1 0 1,1-1-1,-1 1 0,1-1 0,0 1 1,0 0-1,0-1 0,0 1 1,0 0-1,0 0 0,0-1 0,0 1 1,1 2-1,0-4-53,0 0 1,-1 0-1,1 1 0,0-1 1,-1 0-1,1 0 0,0 0 0,-1-1 1,1 1-1,0 0 0,-1 0 1,1 0-1,0 0 0,-1-1 1,1 1-1,0 0 0,-1 0 0,1-1 1,-1 1-1,1-1 0,0 1 1,-1 0-1,1-1 0,-1 1 1,0-1-1,1 0 0,46-48 455,-42 44-553,19-24-95,-8 8-102,35-33-1,-47 50 242,1 0-1,-1 0 0,0 1 0,1 0 1,0 0-1,0 0 0,0 1 0,0-1 0,0 1 1,0 0-1,1 1 0,-1-1 0,1 1 1,7-1-1,-11 3 14,-1-1-1,0 1 1,0-1 0,1 1-1,-1-1 1,0 1 0,0 0-1,0 0 1,0 0 0,0 0-1,0 0 1,0 0 0,0 0-1,0 0 1,-1 0 0,1 0-1,0 0 1,-1 0 0,1 1-1,0-1 1,-1 0 0,0 0-1,1 1 1,-1-1 0,0 0-1,0 1 1,0-1 0,1 0-1,-1 1 1,-1-1 0,1 3-1,-2 46 88,-14-1 560,13-43-533,0 0 0,1-1 0,0 1 0,0 1-1,0-1 1,1 0 0,-1 9 0,17-34-6823,-5 2-218,-1 0-6242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5285,'0'0'19389,"0"8"-17654,-2 17-1020,-2 0-1,0-1 1,-2 0 0,0 0-1,-15 36 1,11-35-583,1 1 1,1 0-1,2 0 0,0 1 1,-2 46-1,7-72-129,1 0 0,0 0 0,0 0 0,0 0 0,0 0 0,0 0 0,0 0 0,0 0 0,0 0 0,1 0 0,-1 0 1,0 0-1,0 0 0,1 0 0,-1-1 0,1 1 0,-1 0 0,1 0 0,-1 0 0,1 0 0,0-1 0,-1 1 0,1 0 0,0 0 0,-1-1 0,1 1 0,0-1 0,0 1 0,0 0 0,1 0 0,0-1 7,0 0 0,0 0 1,0-1-1,0 1 0,0 0 0,0 0 0,0-1 0,0 0 0,0 1 1,0-1-1,-1 0 0,1 0 0,0 0 0,1-1 0,8-5 26,0-1 0,0 0 0,14-15 0,48-58 45,65-61-1000,-138 142 342,8-8 480,-8 6-3336,-16 1-13093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3908,'0'0'18994,"-10"56"-16112,17-46-704,14-1-384,0 2-673,4-5-640,2 2-353,-1 0-160,-1-3-1185,-4-1-2691,1-1-4068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5958,'0'0'19148,"11"-4"-18059,10-6-878,0 0 0,-1-2 0,0 0 0,0-1 0,-2-1 0,27-25 0,-1-4-103,56-68 0,-19 0 554,-77 158-774,-2 27 767,-8 86 1,0-55-35,6-102-594,1 35 176,-1-38-199,1-1-1,-1 1 1,0 0 0,0-1-1,1 1 1,-1 0 0,0-1-1,0 1 1,1 0-1,-1-1 1,0 1 0,1 0-1,-1 0 1,0-1 0,1 1-1,-1 0 1,0 0-1,1 0 1,-1-1 0,1 1-1,-1 0 1,0 0 0,1 0-1,-1 0 1,1 0 0,-1 0-1,1 0 1,-1 0-1,0 0 1,1 0 0,-1 0-1,1 0 1,-1 0 0,0 0-1,1 1 1,-1-1-1,1 0 1,-1 0 0,0 0-1,1 1 1,-1-1 0,0 0-1,1 0 1,-1 1 0,0-1-1,1 0 1,-1 1-1,0-1 1,0 0 0,1 1-1,-1-1 1,0 0 0,0 1-1,0-1 1,0 1 0,1-1-1,-1 0 1,0 1-1,0-1 1,0 1 0,0-1-1,0 0 1,0 1 0,0-1-1,0 1 1,2-3-139,-1-1 0,1 1 0,0-1 0,-1 0 0,0 0 0,1 0 1,-1 0-1,0 1 0,-1-1 0,1-1 0,-1 1 0,1 0 0,-1 0 0,0 0 0,0-6 0,-1 6-543,1 0 0,-1 0 0,0 0 0,0 0-1,0 0 1,0 1 0,0-1 0,0 0 0,-1 0 0,0 1-1,1-1 1,-1 1 0,0 0 0,0-1 0,0 1-1,-3-2 1,-9-7-6224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8456,'0'0'19378,"53"-24"-18673,-16 24-225,-1 0-319,1 0-97,-7-2-64,4 0-1185,-8-2-2018,-5-3-2595,-1-4-5349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13453,'0'0'7078,"42"45"-5572,-17-26-449,3-3-256,6 0-449,5 0-256,-6 1-128,1-1-1537,-6-2-1763,-3-2-3522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3748,'0'0'960,"-31"47"-895,31-43 1344,0-1-576,0 3-417,0-1-160,0 1-128,0 0-320,0-1-1890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11723,'0'0'11632,"-4"11"-11258,-27 86 1374,-35 190 1,53-221-344,7-49-439,4-47-172,5-7-935,1-1-1,2 0 1,2 1 0,2 0-1,0 1 1,3 0-1,21-43 1,-30 72 118,0 0-1,0 1 1,0-1 0,1 1 0,0 0 0,0 0 0,1 1 0,0 0-1,0 0 1,0 0 0,0 0 0,1 1 0,8-4 0,-11 6 10,-1 1 1,1-1-1,0 1 1,0 0-1,0 0 1,0 0-1,0 1 1,0 0-1,0-1 1,0 1-1,1 1 1,-1-1-1,0 0 0,0 1 1,0 0-1,0 0 1,0 0-1,-1 1 1,1-1-1,0 1 1,0 0-1,-1 0 1,1 0-1,-1 1 1,0-1-1,4 4 1,-4-3 22,0 0 1,0 0-1,0 0 0,0 0 1,-1 0-1,0 1 1,0-1-1,0 1 1,0-1-1,0 1 0,-1 0 1,1 0-1,-1 0 1,0 0-1,0 0 1,-1 0-1,1 0 0,-1 0 1,0 0-1,0 0 1,0 0-1,0 0 1,-1 0-1,0 0 0,0 0 1,0 0-1,0 0 1,-1 0-1,1 0 1,-1-1-1,0 1 1,0-1-1,0 1 0,-4 3 1,2-1 61,-2 0 1,1 0-1,-1 0 0,1-1 1,-1 0-1,-1 0 1,1 0-1,-1-1 1,0 0-1,0 0 0,0-1 1,0 0-1,-1 0 1,0 0-1,1-1 0,-15 2 1,16-4-78,-1 0 1,1 0-1,0-1 0,0 0 1,0 0-1,0 0 0,0-1 1,-9-3-1,14 5-103,-1-1 0,1 0-1,-1 1 1,1-1 0,0 0 0,0 0 0,-1 1 0,1-1-1,0 0 1,0 0 0,0 0 0,0-1 0,0 1-1,0 0 1,0 0 0,0-1 0,0 1 0,1 0 0,-1-1-1,1 1 1,-1 0 0,1-1 0,-1 1 0,1-1-1,0 1 1,0-1 0,-1 1 0,1-1 0,0 1-1,0-1 1,1 0 0,-1 1 0,0-1 0,0 1 0,1 0-1,-1-1 1,1 1 0,-1-1 0,1 1 0,0 0-1,0-2 1,2 0-418,-1 0 0,1 0 0,0 1 0,0-1 0,0 1 0,0-1-1,0 1 1,0 0 0,0 0 0,1 1 0,4-3 0,-3 2-341,28-14-5197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 14542,'0'0'7612,"-9"2"-5647,1 0-1859,1 0 0,-1 1 1,1-1-1,-1 1 0,1 1 1,0 0-1,0 0 0,1 0 0,-1 1 1,1 0-1,0 0 0,0 0 0,0 1 1,1 0-1,0 0 0,0 0 1,1 1-1,-1 0 0,1 0 0,1 0 1,-4 9-1,5-12-100,1 0-1,0 1 1,0-1 0,0 1-1,0-1 1,1 1 0,0-1-1,0 1 1,0-1 0,0 1-1,1-1 1,0 1 0,0-1-1,3 9 1,-3-11 3,0 0 0,1 0 0,0-1-1,-1 1 1,1 0 0,0 0 0,0-1 0,0 1 0,0-1 0,0 0-1,1 0 1,-1 0 0,0 0 0,0 0 0,1 0 0,-1 0-1,1-1 1,-1 1 0,0-1 0,1 0 0,-1 0 0,1 0 0,-1 0-1,1 0 1,-1 0 0,1-1 0,-1 1 0,4-2 0,1 0 2,0 1 1,-1-1-1,1-1 1,-1 1 0,0-1-1,0 0 1,0-1-1,0 0 1,-1 1-1,1-2 1,-1 1 0,0-1-1,0 0 1,0 0-1,-1 0 1,0 0-1,0-1 1,5-8 0,-5 5 118,1 0 0,-1-1 0,0 1 1,-1-1-1,0 0 0,-1 1 0,0-1 1,-1 0-1,0 0 0,0-1 0,-2-18 1,1 27-110,0 1 0,0 0 0,0 0 1,0 0-1,0 0 0,-1 0 0,1 0 1,0 0-1,-1 0 0,1 0 0,-1 1 1,1-1-1,-1 0 0,0 0 1,1 0-1,-1 0 0,0 1 0,0-1 1,1 0-1,-1 0 0,0 1 0,0-1 1,0 1-1,0-1 0,0 1 0,0-1 1,0 1-1,0 0 0,0-1 0,0 1 1,0 0-1,0 0 0,0 0 0,0 0 1,0 0-1,0 0 0,0 0 0,0 0 1,0 0-1,0 0 0,0 0 0,0 1 1,0-1-1,0 1 0,0-1 0,0 0 1,0 1-1,0-1 0,-1 2 0,-3 0-25,0 1-1,0 0 0,0 0 0,1 0 0,-1 0 1,1 1-1,0-1 0,-5 7 0,7-8-9,1 0 0,-1 0-1,1 1 1,-1-1-1,1 0 1,0 1 0,0 0-1,0-1 1,0 1-1,1-1 1,-1 4-1,1-5-106,0 0 0,0 0 0,0 0 0,0 0-1,0-1 1,0 1 0,0 0 0,1 0 0,-1 0-1,0 0 1,1-1 0,-1 1 0,0 0 0,1 0-1,-1-1 1,1 1 0,-1 0 0,1-1 0,0 1-1,-1 0 1,1-1 0,0 1 0,0 0 0,3 0-511,-1 0 1,0 0-1,0 0 1,0-1 0,1 1-1,-1-1 1,0 0-1,1 0 1,-1 0-1,0 0 1,0 0 0,1-1-1,-1 0 1,0 1-1,0-1 1,6-3 0,21-10-7628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11339,'0'0'16736,"-7"1"-16373,0 0-322,0 2 1,1-1-1,-1 1 1,0 0 0,1 1-1,-1-1 1,1 1-1,0 0 1,1 1 0,-7 5-1,8-6-21,0-1 0,0 1 0,0 0 0,1 0 0,0 0 0,0 1-1,0-1 1,0 1 0,0-1 0,1 1 0,0 0 0,0 0 0,1 0-1,-1 0 1,1 1 0,-1 6 0,3-11-28,-1-1-1,1 1 1,-1 0 0,1-1 0,-1 1-1,1 0 1,0-1 0,-1 1 0,1-1-1,0 1 1,0-1 0,-1 1 0,1-1-1,0 0 1,0 1 0,0-1 0,0 0-1,-1 1 1,1-1 0,0 0 0,0 0-1,0 0 1,0 0 0,0 0-1,0 0 1,-1 0 0,3-1 0,31 1-543,-30-1 420,60-8-1726,-51 6 1582,-1 0 0,0 1 0,1 1 0,-1 0 0,1 1 0,-1 0 0,21 3 0,-32-3 302,-1 0 0,1 1 0,-1-1 0,1 0-1,-1 0 1,1 0 0,0 1 0,-1-1 0,1 0 0,-1 0 0,0 1 0,1-1 0,-1 0-1,1 1 1,-1-1 0,1 1 0,-1-1 0,0 1 0,1-1 0,-1 1 0,0-1 0,1 1-1,-1-1 1,0 1 0,0-1 0,0 1 0,1-1 0,-1 1 0,0-1 0,0 2 0,-7 19 1226,-21 14 552,14-23-1299,0-1 0,-1 0 0,-26 14 0,36-22-502,0 0 0,0 0 0,0-1 0,-1 1 0,1-1 0,-1-1 0,1 1 0,-1-1-1,0 0 1,0 0 0,1-1 0,-1 1 0,0-2 0,0 1 0,-8-2 0,13 2-118,1 0-1,-1-1 1,0 1-1,1-1 1,-1 0-1,1 1 1,-1-1 0,1 1-1,-1-1 1,1 0-1,0 1 1,-1-1-1,1 0 1,0 0 0,-1 1-1,1-1 1,0 0-1,0 0 1,0 1 0,0-1-1,-1 0 1,1 0-1,0 0 1,0 1-1,1-1 1,-1 0 0,0 0-1,0 0 1,1-1-1,7-23-3589,13-1-1010,5-2-2306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15727,'0'0'11627,"-7"54"-10058,-2-26-544,4 0-640,0 2-321,1-6-32,4-4-64,0-5-513,0-7-1120,4-8-866,4-3-2049,3-19-5253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6758,'0'0'14937,"-3"13"-14227,-61 344 3365,54-292-2694,20-102-1082,-1 0 0,3-40 0,-11 55-346,-1 13-344,-7 27 103,-4 7 240,8-18 68,0-1 1,1 1 0,-1-1 0,1 1-1,0 0 1,1 0 0,-2 10-1,7-17 5,-1 0 0,1-1-1,-1 1 1,1-1 0,-1 0-1,0 0 1,7-2 0,2-3-25,1-1 0,-1 0 0,-1-1 0,1 0 0,-1-1 0,-1 0 0,0-1 0,0 0 0,-1 0 0,0-1 0,-1 0 0,13-22 0,-31 57-23,1-6-21,2 0 0,0 0 0,1 1 0,1 0 0,0 0 0,-2 30 0,7-49 43,0 1-1,0 0 1,1 0 0,-1-1-1,0 1 1,0 0 0,0 0 0,1-1-1,-1 1 1,0 0 0,1-1-1,-1 1 1,1 0 0,-1-1-1,1 1 1,-1-1 0,1 1 0,-1-1-1,1 1 1,-1-1 0,1 1-1,0-1 1,-1 0 0,1 1 0,0-1-1,-1 0 1,1 1 0,0-1-1,0 0 1,-1 0 0,1 0 0,0 0-1,0 0 1,-1 0 0,1 0-1,0 0 1,0 0 0,-1 0-1,1 0 1,0 0 0,0 0 0,-1-1-1,1 1 1,1-1 0,2 1 8,-1-1 0,1-1 0,0 1 0,-1 0 0,1-1 0,-1 0 0,0 0 0,4-2 0,37-42 32,-37 37-57,-1 1 1,1 0 0,1 1 0,-1-1 0,1 2 0,1-1 0,-1 1 0,1 0 0,0 1 0,18-8 0,-27 13 11,1-1 1,-1 1-1,1 0 1,0 0-1,-1 0 1,1 0-1,-1 0 1,1 0 0,-1 0-1,1 0 1,-1 0-1,1 0 1,0 0-1,-1 0 1,1 0-1,-1 0 1,1 0-1,-1 0 1,1 1-1,-1-1 1,1 0-1,-1 0 1,1 1 0,-1-1-1,1 0 1,-1 1-1,0-1 1,1 1-1,-1-1 1,1 0-1,-1 1 1,0-1-1,1 1 1,-1-1-1,0 1 1,0-1-1,1 2 1,-1 26-31,-19 34 85,18-60-57,-1 3 12,0-2-3,1 1 0,-1-1 0,1 0 0,0 1 0,0-1 0,0 1 0,0-1 0,1 1 0,-1 0 0,1-1 0,0 7 0,1-10 7,0 1 1,-1-1-1,1 0 1,0 0-1,0 0 1,0 0-1,-1 0 1,1 0-1,0 0 1,0 0-1,-1-1 0,1 1 1,0 0-1,0 0 1,-1-1-1,1 1 1,0 0-1,-1-1 1,1 1-1,0-1 1,-1 1-1,1-1 1,-1 1-1,1-1 0,-1 1 1,1-1-1,-1 1 1,1-1-1,0-1 1,18-20 56,-18 21-53,17-22 16,28-37 5,-42 55-21,-1 1 0,-1-1 0,1 0 0,-1 0 0,0 0-1,0 0 1,0 0 0,-1 0 0,0-1 0,1-7 0,-2 12-39,0 1-33,1 1 58,-1-1 1,0 0-1,0 0 0,0 1 1,1-1-1,-1 0 1,0 1-1,0-1 0,0 0 1,0 1-1,1-1 1,-1 0-1,0 1 0,0-1 1,0 0-1,0 1 0,0-1 1,0 0-1,0 1 1,0-1-1,0 0 0,0 1 1,0-1-1,0 0 0,0 1 1,-1-1-1,1 0 1,0 1-1,0-1 0,0 0 1,0 1-1,-1-1 0,1 0 1,0 1-1,0-1 1,-1 0-1,1 0 0,0 1 1,0-1-1,-1 0 0,1 0 1,-3 3 136,9-11-104,2 0-58,1 0 21,-15 13 7,1 5 42,0 0 0,1 0 1,0 1-1,1-1 1,0 1-1,0 0 0,-1 18 1,0-9 47,2-15-64,1 1 0,-1-1 0,1 0 0,1 0 0,-1 1 0,1-1 0,0 1 1,0-1-1,0 0 0,1 1 0,1 8 0,-2-13-27,0-1-1,1 0 1,-1 1-1,0-1 1,0 1-1,0-1 1,0 1-1,0-1 1,1 0-1,-1 1 1,0-1-1,0 0 1,1 1-1,-1-1 1,0 1-1,1-1 1,-1 0-1,0 0 1,1 1-1,-1-1 1,0 0-1,1 0 1,-1 1-1,1-1 1,-1 0-1,1 0 1,-1 0-1,0 0 1,1 0-1,-1 0 1,1 1-1,-1-1 1,1 0-1,-1 0 1,1 0-1,-1 0 1,0-1 0,1 1-1,-1 0 1,1 0-1,-1 0 1,1 0-1,-1 0 1,0-1-1,1 1 1,-1 0-1,1 0 1,-1-1-1,0 1 1,1 0-1,-1 0 1,0-1-1,1 1 1,-1 0-1,0-1 1,0 1-1,1-1 1,-1 1-1,0 0 1,0-1-1,0 1 1,1-1-1,-1 1 1,0-1-1,0 1 1,0 0-1,0-1 1,0 1-1,0-1 1,9-38-2640,-8 33 883,0 2 358,0 0 0,0 0-1,1 1 1,0-1 0,-1 0-1,1 1 1,5-7 0,3-3-6257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47 4452,'0'-1'303,"0"1"0,0-1 0,-1 1 0,1-1 0,0 1 0,0-1 0,0 0 0,0 1 0,0-1 0,1 1 0,-1-1 0,0 0 0,0 1 0,0-1 0,0 1 0,1-1-1,-1 1 1,0-1 0,0 1 0,1-1 0,-1 1 0,0-1 0,1 1 0,-1-1 0,1 1 0,-1 0 0,1-1 0,-1 1 0,2-1 0,15 5 6200,6 3-5813,-10-5-104,0-2-1,-1 1 1,22-3 0,-32 2-482,0 0 1,0 0 0,0 0 0,-1-1 0,1 1 0,0 0 0,0-1 0,0 0-1,0 1 1,0-1 0,0 0 0,-1 0 0,1 0 0,0 0 0,-1 0-1,1 0 1,-1 0 0,1-1 0,-1 1 0,0 0 0,1-1 0,-1 0 0,0 1-1,0-1 1,0 0 0,0 1 0,0-1 0,0 0 0,-1 0 0,1 0-1,-1 1 1,1-5 0,-4 6 24,-1-1 0,1 0-1,-1 1 1,1 0 0,-1 0-1,1 0 1,-1 0 0,-5 2 0,2 1-129,0 0 1,1 0-1,0 1 1,-1 0-1,1 1 1,1-1 0,-1 1-1,1 0 1,0 0-1,-6 8 1,0 1 254,1 0-1,0 0 1,-9 20-1,18-32-218,0 1 0,-1-1 0,1 1 0,0-1 0,0 1 0,0 0 0,0-1-1,1 1 1,-1 0 0,1 0 0,-1 0 0,1-1 0,0 1 0,0 0 0,1 0-1,-1 0 1,1 0 0,-1-1 0,1 1 0,2 5 0,-2-6-85,1 0 1,0-1 0,0 1-1,0 0 1,0-1 0,0 1 0,0-1-1,0 1 1,1-1 0,-1 0-1,0 0 1,1 0 0,-1 0-1,1-1 1,-1 1 0,1-1-1,0 1 1,-1-1 0,1 0-1,-1 0 1,5 0 0,1 0-587,0-1 0,0 0 0,0 0 0,0 0 0,0-1 0,12-4 0,21-16-5138,-5-3-2138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10250,'0'0'13089,"-10"3"-11546,1 0-1260,1 0-1,-1 0 0,1 1 1,0 0-1,-11 8 0,16-10-250,0 1 1,0-1-1,0 0 0,0 1 0,1-1 0,-1 1 1,1 0-1,0 0 0,-1 0 0,1 0 1,1 0-1,-1 1 0,0-1 0,1 1 0,0-1 1,0 1-1,0-1 0,0 1 0,0 7 0,4-10-72,0 0 0,0 1-1,0-1 1,0-1-1,1 1 1,-1 0 0,0-1-1,1 0 1,-1 1-1,0-1 1,1-1 0,5 0-1,3 1-47,-2 0-46,-1 0 1,1 1-1,-1 1 1,0-1-1,0 1 1,0 1-1,0 0 1,0 0-1,11 6 1,-19-8 142,0-1 0,0 1 0,-1 0 0,1-1 0,0 1 0,-1 0 0,1 0 0,-1-1 0,1 1-1,0 0 1,-1 0 0,0 0 0,1 0 0,-1 0 0,0-1 0,1 1 0,-1 0 0,0 0 0,0 0 0,0 0 0,0 0 0,0 0 0,0 0 0,0 0 0,0 0 0,0 0 0,0 0 0,-1 0 0,1 0 0,0 0 0,0 0 0,-1 0 0,1-1 0,-1 1-1,1 0 1,-1 0 0,1 0 0,-1-1 0,0 1 0,0 1 0,-30 23 590,17-17-585,-1-1 0,0 0 0,-1-2 0,1 0 0,-1 0 1,-28 3-1,35-6-804,-1-2 0,0 1 0,0-1 1,0-1-1,1 0 0,-1 0 1,-15-5-1,-12-12-7250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84 14798,'0'0'8904,"48"8"-11626,-40-5-3620</inkml:trace>
  <inkml:trace contextRef="#ctx0" brushRef="#br0" timeOffset="1">1 0 16015,'0'0'7303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4901,'0'0'17574,"-2"11"-16736,-15 67 30,4 1 0,-6 151 1,17-216-2987,-1-17-267,-6-28-2845,4 14 1777,-10-18-3289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31 14830,'0'0'1762,"-9"11"-380,-14 17-636,2 1 0,1 1-1,1 1 1,2 1-1,-17 42 1,22-46-493,3-7-193,0 1 0,1 1 0,1-1 0,1 1 0,1 1 0,-3 32 0,16-62 52,-1-5-349,-1 1 1,0-1 0,-1 0-1,0 0 1,0-1 0,3-17 0,15-79-3242,-19 85 2780,-4 21 726,0 0-1,0 0 1,0 1-1,1-1 1,-1 0-1,1 1 0,-1-1 1,1 0-1,0 1 1,-1-1-1,1 1 1,0-1-1,0 1 1,0 0-1,2-2 1,16 5 1214,5 4-1157,-12-4-3,1-1 0,-1-1 0,1 0-1,-1-1 1,0-1 0,1 1 0,-1-2 0,0 0 0,0 0-1,0-1 1,-1-1 0,20-9 0,-17 6-55,-1 0-1,0-1 1,0 0-1,0-1 1,-2-1-1,1 0 1,-1 0-1,-1-1 1,15-22-1,-14 13 224,-25 30 36,-26 33 75,13-5 78,0 0 0,-28 57-1,44-72-191,0 0 0,2 1-1,0 0 1,2 1 0,1 0-1,-4 25 1,10-48-230,-1 0-1,1 0 1,0 0-1,0 0 1,0 0-1,0 0 1,0 0-1,1 0 1,-1 0-1,0 0 1,0 0-1,1 0 1,-1 0-1,0 0 1,1 0-1,-1 0 1,1 0-1,-1-1 1,1 1-1,0 0 1,-1 0-1,1-1 1,0 1-1,-1 0 1,1-1-1,0 1 1,0 0-1,0-1 1,-1 1-1,1-1 1,0 1-1,0-1 1,0 0-1,0 0 1,0 1-1,0-1 1,0 0-1,0 0 1,0 0-1,0 0 1,0 0-1,0 0 1,0 0-1,0 0 1,0 0-1,0 0 1,0-1-1,0 1 1,0 0-1,0-1 1,0 1 0,1-1-1,4-1 37,1 0-1,0-1 1,-1 0 0,0 0 0,1 0-1,6-5 1,-3 0-168,0-2 0,0 1 0,-1-1 0,0 0 0,13-21-1,-17 24 15,-1 0-1,0 0 0,-1 0 0,1-1 1,-1 1-1,-1-1 0,0 0 1,0 0-1,0 0 0,0-13 0,-2 21 94,0-1 1,0 1-1,0 0 0,0-1 0,0 1 0,0 0 0,0-1 1,0 1-1,0 0 0,0 0 0,0-1 0,0 1 0,-1 0 1,1-1-1,0 1 0,0 0 0,0 0 0,0-1 0,-1 1 1,1 0-1,0 0 0,0-1 0,0 1 0,-1 0 0,1 0 1,0 0-1,0-1 0,-1 1 0,1 0 0,0 0 0,-1 0 1,1 0-1,0 0 0,0 0 0,-1 0 0,1 0 0,0 0 1,-1 0-1,1 0 0,0 0 0,-1 0 0,1 0 0,0 0 1,-1 0-1,1 0 0,0 0 0,0 0 0,-1 0 1,1 0-1,0 0 0,-1 1 0,1-1 0,0 0 0,0 0 1,-1 0-1,1 0 0,0 1 0,-15 12-152,14-12 153,-1 1 0,1-1 0,1 1 0,-1 0-1,0-1 1,0 1 0,1 0 0,-1 0 0,1 0 0,-1 0-1,1-1 1,0 1 0,0 0 0,0 0 0,0 0 0,0 0-1,0 0 1,0 0 0,1 0 0,0 3 0,0-4 26,0 1 0,1-1 1,-1 0-1,0 1 0,0-1 0,1 0 1,-1 0-1,1 0 0,-1 0 0,1 0 1,-1-1-1,1 1 0,-1 0 1,1-1-1,0 1 0,-1-1 0,1 1 1,2-1-1,7 1 71,0 0 1,0-1-1,-1-1 1,1 0-1,0 0 1,11-3-1,-7 0-81,-1 0 0,1-1 0,-1-1 0,15-8 0,-22 11-31,0-1 0,-1 0 0,1-1 0,-1 0 0,0 0 0,0 0-1,0 0 1,-1-1 0,8-11 0,-12 16 21,-1 1 0,1-1 1,-1 1-1,1-1 0,-1 0 0,1 1 1,-1-1-1,0 0 0,1 1 0,-1-1 0,0 0 1,1 0-1,-1 1 0,0-1 0,0 0 1,0 0-1,0 0 0,0 1 0,0-1 0,0 0 1,0 0-1,0 0 0,0 1 0,-1-2 1,-14 3-121,-21 21 95,28-14 111,0 0-1,0 0 0,1 1 1,1 0-1,-9 15 0,13-19 0,0 0-1,-1 0 1,1 0 0,1 0-1,-1 0 1,1 0-1,0 0 1,0 1 0,1-1-1,-1 0 1,1 1 0,0-1-1,2 10 1,-1-14-61,0 1 0,0-1 1,0 1-1,0-1 0,0 1 0,0-1 1,0 0-1,1 0 0,-1 0 1,0 1-1,1-1 0,-1 0 0,1-1 1,0 1-1,-1 0 0,1 0 1,0-1-1,-1 1 0,1-1 1,0 1-1,-1-1 0,1 0 0,0 0 1,0 0-1,0 0 0,-1 0 1,3 0-1,54-5 569,-42 0-544,1 0 1,-1-2-1,-1 1 1,1-2-1,-1 0 1,0-1 0,22-18-1,-11 5-28,0 0 0,42-50 0,-47 46-62,31-50-1,-45 64-5,-1 0 0,0 0 0,0-1 0,-1 0 0,-1 1 0,0-2-1,2-13 1,-6 26 47,0 1 0,0-1 0,0 0 0,0 1 0,1-1 0,-1 1 0,0-1 0,0 0 0,0 1 0,0-1 0,0 1 0,-1-1 0,1 0 0,0 1 0,0-1 0,0 1 0,0-1 0,-1 1 0,1-1 0,0 1 0,0-1 0,-1 0 0,1 1 0,-1 0 0,1-1 0,0 1 0,-1-1 0,1 1 0,-1-1 0,1 1 0,-1 0 0,1-1 0,-2 1 0,-20 5-125,-22 26-34,18-9 183,1 1 0,1 0 0,-31 40 0,47-51-13,0-1-1,0 1 1,1 1 0,0-1-1,1 1 1,1 0 0,0 1-1,1-1 1,0 1 0,1 0-1,-1 14 1,4-24-24,0-1 1,0 1-1,0-1 1,0 0-1,1 1 0,-1-1 1,1 0-1,0 1 0,0-1 1,0 0-1,1 0 0,-1 0 1,1 0-1,-1 0 0,1 0 1,0 0-1,0-1 1,0 1-1,1 0 0,-1-1 1,1 0-1,-1 0 0,1 0 1,0 0-1,0 0 0,6 3 1,-1-2-138,1 1-1,0-1 1,-1-1 0,1 0 0,0 0-1,1-1 1,-1 0 0,17 0-1,-25-1-17,0 0 0,0 0 0,0 0 0,-1 0-1,1 0 1,0-1 0,0 1 0,0 0 0,0 0 0,-1 0-1,1-1 1,0 1 0,0-1 0,-1 1 0,1 0-1,0-1 1,0 1 0,-1-1 0,1 0 0,-1 1-1,1-1 1,0 1 0,-1-1 0,1 0 0,-1 0-1,0 1 1,1-1 0,-1 0 0,0 0 0,1 1-1,-1-1 1,0 0 0,0 0 0,1 0 0,-1 0-1,1-20-6775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16560,'0'0'6363,"8"0"-5178,-2 0-1056,0 0-1,-1 0 1,1 1 0,0 0-1,-1 0 1,1 0 0,-1 1-1,0 0 1,7 3-1,-10-4-96,0 1 0,0-1 0,0 0-1,0 1 1,0-1 0,-1 1-1,1-1 1,-1 1 0,1 0-1,-1 0 1,0 0 0,1 0 0,-1 0-1,0 0 1,0 0 0,-1 0-1,1 0 1,0 0 0,-1 1 0,1-1-1,-1 0 1,0 0 0,0 1-1,0-1 1,0 0 0,0 1-1,0-1 1,0 0 0,-1 0 0,1 1-1,-2 1 1,0 2 121,-1 0-1,0 0 1,0-1-1,0 1 1,-1-1-1,0 0 1,0 0-1,0 0 1,0-1-1,-1 0 1,0 1-1,-10 5 1,9-6-74,1 0 0,0 0 0,0 1 0,0-1 0,0 1 0,1 0 0,0 0 0,0 0 0,0 1 0,1 0 0,-6 10 0,9-15-77,0-1 1,0 1 0,0 0-1,0-1 1,0 1 0,0-1 0,0 1-1,0-1 1,0 1 0,1 0-1,-1-1 1,0 1 0,0-1-1,0 1 1,1-1 0,-1 1-1,0-1 1,1 1 0,-1-1-1,0 1 1,1-1 0,-1 0-1,1 1 1,-1-1 0,0 1 0,1-1-1,-1 0 1,1 1 0,-1-1-1,1 0 1,-1 0 0,1 1-1,0-1 1,-1 0 0,1 0-1,-1 0 1,1 0 0,-1 0-1,1 0 1,0 0 0,-1 0-1,1 0 1,32 1 28,-26-2-49,94-3-2227,-34-13-4858,-27 1-3344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1634,'0'0'24311,"83"-15"-23383,-39 9-543,2-1-225,-1 1-96,1 2-32,-4 3-64,-1 1-1025,-6 0-1537,-5 1-1378,-7 3-2434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9225,'0'0'9902,"14"3"-8455,-2-1-1226,1 0-1,0 0 1,0-2-1,0 1 1,0-2-1,0 1 0,0-2 1,0 0-1,16-4 1,-22 4-183,70-29 42,-74 30-57,-1 0-1,1-1 0,0 1 0,0-1 0,-1 0 1,1 0-1,-1 0 0,1 0 0,-1 0 1,0 0-1,0 0 0,0-1 0,0 0 1,0 1-1,-1-1 0,1 0 0,-1 1 1,0-1-1,0 0 0,0 0 0,0 0 1,1-4-1,-2 7 21,0-1 1,0 0-1,0 1 0,-1-1 1,1 0-1,0 1 1,0-1-1,0 1 1,0-1-1,-1 0 0,1 1 1,0-1-1,-1 1 1,1-1-1,0 1 0,-1-1 1,1 1-1,0-1 1,-1 1-1,1-1 1,-1 1-1,1-1 0,-1 1 1,0 0-1,1-1 1,-1 1-1,1 0 0,-1 0 1,1-1-1,-1 1 1,-1 0-1,-26 1 587,-22 18-284,39-11-200,1 1-1,0 0 1,0 1 0,1 0 0,-11 15 0,16-21-98,1 1 0,0-1 0,1 1 0,-1-1 0,1 1 0,0 0 0,0 0 0,0 0 0,1 0 0,-1 0 1,1 0-1,1 0 0,-1 0 0,1 1 0,0-1 0,0 9 0,1-12-55,0-1-1,0 0 1,-1 1 0,1-1 0,0 0-1,0 0 1,0 0 0,0 1 0,1-1-1,-1 0 1,0 0 0,0-1 0,1 1-1,-1 0 1,0 0 0,1-1 0,-1 1-1,1 0 1,-1-1 0,1 0 0,-1 1-1,1-1 1,-1 0 0,3 0 0,46 2-1295,-39-2 554,-4 0-285,1 0 0,0-1 0,0 0 0,0 0 0,-1 0 0,1-1 0,8-4 0,18-9-7322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13453,'0'0'8183,"-10"1"-5999,1 0-1906,0 0 1,1 1 0,-1 0-1,-13 6 1,19-7-257,0 0 0,0 1 0,0-1 0,0 1 1,0 0-1,1 0 0,-1 0 0,1 0 0,-1 0 0,1 0 0,0 1 0,0-1 1,0 1-1,0 0 0,1 0 0,-1 0 0,0-1 0,1 1 0,0 0 0,-1 5 1,2-8-59,0 1 0,0 0 0,0-1 0,1 1 0,-1 0 0,0-1 0,1 1 0,-1 0 0,0-1 0,1 1 0,-1-1 0,1 1 0,-1-1 0,1 1 0,-1-1 0,1 1 1,-1-1-1,1 1 0,-1-1 0,1 0 0,0 1 0,-1-1 0,1 0 0,0 0 0,-1 1 0,1-1 0,0 0 0,-1 0 0,1 0 0,0 0 0,-1 0 0,1 0 0,0 0 0,0 0 1,1 0-1,35 0-170,-28 0 24,25-1-445,-15 0 82,1 1 0,0 1 0,-1 0 0,1 1 0,32 9 0,-51-11 583,0 0 0,0 0 0,0 1 1,0-1-1,0 0 0,0 1 0,0-1 0,0 1 0,0-1 1,0 1-1,-1-1 0,1 1 0,0-1 0,0 1 0,0 0 0,-1 0 1,1-1-1,0 1 0,-1 0 0,1 0 0,-1 0 0,1 0 1,-1 0-1,1 0 0,-1 0 0,0 0 0,1 0 0,-1 0 0,0 0 1,0 1-1,0 0 70,-1 0 0,0 0 0,1 0 0,-1 0 0,0 0 0,0 0 0,-1-1 0,1 1 0,0 0 0,0-1 0,-1 1 0,1 0 0,-4 1 0,-8 8 466,0-2 0,-27 16 0,36-24-630,-6 6 122,0-1 0,0-1-1,-1 0 1,0-1 0,0 0-1,0 0 1,-1-1 0,1-1-1,-17 2 1,27-4-115,0 0-1,0 0 1,0 0-1,0 0 1,0 0 0,0 0-1,0 0 1,0-1-1,0 1 1,0 0-1,0 0 1,0-1 0,0 1-1,0-1 1,0 1-1,0-1 1,0 1-1,1-1 1,-1 0-1,0 1 1,0-1 0,1 0-1,-1 0 1,0 0-1,1 0 1,-1 1-1,0-3 1,0 1-225,0-1 1,1 1-1,0-1 0,-1 1 1,1-1-1,0 1 1,0-1-1,0 0 0,1 1 1,-1-1-1,2-2 0,1-7-1487,1 1 0,0-1 0,1 1-1,6-11 1,15-20-5910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11339,'0'0'9742,"1"12"-8065,3 51-520,-3 1 0,-8 74 0,-1 36-1233,8-173-629,-1-10-1953,-3-2 1644,0 1 0,-1 1 0,0-1 0,-1 1 0,0 0 0,0 0 0,-14-14 1,3 6 1892,0 0 1,-28-21 0,31 26 2624,27 11-552,3 1-3125,84 4 1287,-33-2-2181,0-1-5002,-30-1-1741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12204,'0'0'14109,"9"1"-13522,-1 0-552,0-1-1,1-1 0,-1 1 1,0-1-1,0-1 1,0 1-1,0-1 1,0-1-1,9-3 0,-14 5-24,1 0 0,-1-1 0,0 1 0,0-1 1,0 0-1,0 0 0,-1 0 0,1 0 0,0 0 0,-1-1 0,1 1 0,-1-1 0,0 1 0,0-1 0,0 0 0,0 0 0,-1 0 0,1 0 0,-1 0 0,1 0 0,-1-1 0,0 1 0,-1 0 0,1-1 0,0 1 0,-1 0 0,0-1 0,0-5 0,0 9-16,-1-1-1,1 0 0,0 1 0,-1-1 0,1 0 0,0 1 1,-1-1-1,1 1 0,-1-1 0,0 1 0,1-1 0,-1 1 1,1-1-1,-1 1 0,0 0 0,1-1 0,-1 1 0,0 0 1,1-1-1,-1 1 0,0 0 0,1 0 0,-1 0 1,0-1-1,0 1 0,1 0 0,-1 0 0,0 0 0,0 0 1,1 0-1,-1 1 0,0-1 0,1 0 0,-3 1 0,-28 8-95,22-3 85,0 0-1,1 1 1,0 0 0,0 1 0,0 0 0,-7 10-1,12-14 28,0-1-1,0 1 0,0 0 0,1 0 1,-1 0-1,1 0 0,0 1 1,0-1-1,0 1 0,1-1 0,0 1 1,0-1-1,0 1 0,0 0 1,1-1-1,0 9 0,0-12-7,1 0 0,-1 0 0,1-1 1,-1 1-1,1 0 0,0 0 0,-1-1 0,1 1 0,0-1 0,0 1 1,-1 0-1,1-1 0,0 0 0,0 1 0,0-1 0,-1 1 0,1-1 1,0 0-1,0 0 0,0 1 0,0-1 0,0 0 0,2 0 0,27 1 14,-22-1-24,223-3-2320,-231 3 2458,0 0-1,1 0 0,-1 0 0,0 0 0,1 0 1,-1 0-1,0 0 0,1-1 0,-1 1 1,0 0-1,0 0 0,1 0 0,-1 0 1,0-1-1,0 1 0,1 0 0,-1 0 0,0 0 1,0-1-1,0 1 0,0 0 0,1 0 1,-1-1-1,0 1 0,0 0 0,0-1 1,0 1-1,0 0 0,0-1 0,0 1 0,0 0 1,0 0-1,0-1 0,0 1 0,0 0 1,0-1-1,0 1 0,-3-20 851,-10-16-1196,8 27 118,2 2-294,0 1 1,0-1-1,0 0 1,1 0 0,0 0-1,0 0 1,0-9-1,9 13-4573,14 2 1971,-18 1 2027,49 0-6923,-22 0-267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45 6342,'0'0'13170,"-10"-1"-11686,7 1-1401,0 0-1,-1 0 1,1 0 0,0 0 0,-1 0-1,1 1 1,0-1 0,-1 1 0,1 0-1,0 0 1,0 0 0,0 0 0,0 1-1,0-1 1,0 1 0,0 0 0,0 0-1,0 0 1,1 0 0,-1 0 0,1 1-1,0-1 1,0 1 0,0 0 0,0-1-1,0 1 1,0 0 0,1 0-1,-1 0 1,1 0 0,0 0 0,0 1-1,0-1 1,0 0 0,0 6 0,0-3-13,0-1 1,0 1-1,0-1 1,1 1-1,-1-1 1,1 1-1,1-1 1,-1 1-1,1-1 1,0 1-1,0-1 1,1 1-1,2 5 1,1 0-280,1-1 1,0 0 0,1-1 0,12 15 0,10 12-518,-26-31 685,1 1-1,-1-1 0,0 0 0,-1 1 1,1 0-1,-1 0 0,0 0 0,-1 0 1,1 0-1,-1 0 0,0 0 0,-1 0 1,0 0-1,0 0 0,0 1 1,0-1-1,-1 0 0,0 0 0,-3 10 1,2-12 112,0 1 1,0-1 0,0 0-1,0 0 1,-1 0-1,1 0 1,-1 0 0,0 0-1,0-1 1,-1 0 0,1 1-1,-1-1 1,0 0 0,1-1-1,-1 1 1,0-1 0,-1 0-1,1 0 1,0 0 0,-1 0-1,1-1 1,-1 1-1,1-1 1,-1 0 0,0-1-1,-5 1 1,7-1-41,0 0 0,0-1 0,0 1 0,0-1 0,0 1 0,0-1 0,0 0 0,1 0 0,-1 0 0,0-1 0,1 1 0,-1-1 1,0 1-1,1-1 0,0 0 0,-1 0 0,1 0 0,0 0 0,0 0 0,0 0 0,1-1 0,-1 1 0,0-1 0,1 1 0,0-1 0,-1 0 0,1 0 0,0 1 0,0-1 0,1 0 0,-1 0 0,0-5 0,0 2-231,0 1-1,0-1 0,1 1 0,0-1 1,0 1-1,0-1 0,1 1 0,0-1 1,0 1-1,0-1 0,1 1 0,-1-1 1,1 1-1,1 0 0,-1 0 0,1 0 1,3-5-1,18-15 17,1 2 0,32-24-1,-26 22 707,43-42-1,-67 59-230,1-1-1,-1 0 1,-1 0-1,0 0 1,0-1-1,-1 0 1,0 0-1,0 0 1,5-21-1,-10 30-240,1-1 0,-1 1 0,1 0 0,-1 0 0,0-1 0,0 1-1,0 0 1,1 0 0,-1-1 0,-1 1 0,1 0 0,0-1 0,0 1 0,0 0 0,-1 0 0,1-1 0,0 1 0,-1 0-1,1 0 1,-1-1 0,0 0 0,0 2-31,0-1 0,0 1 1,0 0-1,1-1 0,-1 1 0,0 0 0,0 0 0,0 0 0,0-1 0,0 1 0,1 0 0,-1 0 1,0 0-1,0 1 0,0-1 0,0 0 0,0 0 0,1 0 0,-1 1 0,0-1 0,0 0 1,-1 1-1,-3 2-14,-1 0 0,1 0 1,0 0-1,1 0 0,-1 1 1,0 0-1,-6 8 0,6-6-11,0 0 0,1 1 0,0 0 0,0 0 0,0 0 0,1 0 0,0 0 0,1 0 0,-1 1 0,1 0 0,1-1 0,0 1 0,0 0 0,0 0 0,1 13 0,1-19-32,0 0 0,-1 0 1,1-1-1,0 1 0,0 0 0,0-1 0,0 1 0,1-1 0,-1 1 1,0-1-1,1 1 0,-1-1 0,1 0 0,-1 1 0,1-1 0,0 0 1,-1 0-1,1 0 0,0-1 0,0 1 0,0 0 0,-1-1 0,1 1 1,0-1-1,0 0 0,0 1 0,0-1 0,0 0 0,4 0 0,5 0-752,1 1 0,-1-2-1,20-2 1,4-8-4922,3-8-3241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15439,'0'0'9571,"-5"9"-8717,-3 8-590,0-1 0,1 1 0,1 1-1,1-1 1,0 1 0,2 0-1,0 0 1,1 0 0,0 20 0,1-37-255,1 1 1,0-1-1,0 1 1,0-1 0,0 1-1,0-1 1,0 0-1,1 1 1,-1-1 0,0 0-1,1 1 1,-1-1-1,1 0 1,-1 1 0,1-1-1,0 0 1,-1 0 0,1 1-1,0-1 1,0 0-1,0 0 1,0 0 0,0 0-1,0 0 1,1 0-1,2 0 5,-1 0-1,1 0 0,-1 0 0,1-1 1,-1 0-1,1 0 0,0 0 1,5-1-1,-2 1-41,57-11-2010,-52 8 1456,0 0 0,0 1 0,0 1 0,24-1 0,-35 3 601,0-1 0,0 1 1,-1-1-1,1 0 1,0 1-1,0 0 1,0-1-1,-1 1 1,1-1-1,0 1 0,-1 0 1,1-1-1,-1 1 1,1 0-1,-1 0 1,1 0-1,-1-1 1,1 1-1,-1 0 0,0 0 1,1 0-1,-1 0 1,0 0-1,0 0 1,0 0-1,0 0 1,0-1-1,0 1 0,0 0 1,0 0-1,0 0 1,0 0-1,0 0 1,-1 0-1,1 0 0,0 0 1,-1-1-1,1 1 1,0 0-1,-2 1 1,-16 39 1596,13-35-1453,0 0 1,0 0-1,-1-1 1,0 0-1,0 0 1,0 0-1,0-1 1,-1 0-1,0 0 1,0 0 0,0-1-1,0 0 1,0-1-1,-1 1 1,0-1-1,1-1 1,-1 0-1,0 0 1,1 0 0,-1-1-1,-15-1 1,22 1-241,-1-1 1,0 1-1,1-1 0,-1 0 1,0 1-1,1-1 1,-1 0-1,1 0 1,-1 0-1,1 0 1,0 0-1,-1-1 1,1 1-1,0 0 1,0 0-1,0-1 1,0 1-1,0-1 0,0 1 1,0-1-1,0 1 1,1-1-1,-2-3 1,1 1-985,0-1 1,0 1-1,1-1 1,-1 1-1,1-1 1,0 1-1,0-1 1,1-5-1,4-6-6381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 13581,'0'0'11675,"-4"10"-10522,0 0-914,-1 1-48,1 0 0,0 1 0,0-1 0,1 1 0,1 0 0,0 0 0,-1 21 0,3-32-183,0-1-1,0 1 1,0 0-1,0 0 1,1 0-1,-1 0 1,0-1 0,0 1-1,1 0 1,-1 0-1,1 0 1,-1-1-1,0 1 1,1 0-1,-1-1 1,1 1 0,0 0-1,-1-1 1,1 1-1,-1-1 1,1 1-1,0-1 1,0 1 0,-1-1-1,1 1 1,0-1-1,1 1 1,27-1 180,-22-2-174,0 0 1,0 0 0,0-1-1,-1 0 1,1 0-1,6-5 1,1-2-310,-1-1 0,0 0 0,-1-1 0,-1 0 0,0-1 0,0 0 0,14-25 0,-39 61 809,8-14-324,0 0-1,1 1 0,-1 0 1,2-1-1,0 1 0,0 1 1,0-1-1,2 1 1,-3 14-1,5-24-181,0-1 0,0 1 0,0-1 1,0 1-1,0-1 0,0 0 0,0 1 0,0-1 1,1 1-1,-1-1 0,0 0 0,0 1 1,0-1-1,1 0 0,-1 1 0,0-1 0,1 0 1,-1 1-1,0-1 0,1 0 0,-1 1 0,0-1 1,1 0-1,-1 0 0,0 0 0,1 1 0,-1-1 1,1 0-1,-1 0 0,1 0 0,-1 0 0,0 0 1,1 0-1,0 0 0,23-2 169,17-14-241,-28 5-241,-1 0 1,-1 0-1,1-1 0,-2 0 1,0-1-1,15-25 0,8-9 479,-40 87 1065,-7-6-989,9-22-229,0 0 1,0 1-1,1 0 1,1 0-1,0 0 1,-2 24-1,5-36-138,0-1 0,0 0 0,0 1 0,1-1 1,-1 0-1,0 1 0,0-1 0,0 0 0,0 1 0,1-1 0,-1 0 1,0 1-1,0-1 0,1 0 0,-1 0 0,0 1 0,1-1 0,-1 0 1,0 0-1,1 1 0,-1-1 0,0 0 0,1 0 0,-1 0 0,0 0 1,1 0-1,-1 1 0,1-1 0,-1 0 0,0 0 0,1 0 0,-1 0 0,0 0 1,1 0-1,-1 0 0,1 0 0,-1-1 0,0 1 0,1 0 0,-1 0 1,0 0-1,1-1 0,17-6-7627,-8-8-4001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10698,'0'0'12364,"60"48"-18034,-42-40-1152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11307,'0'0'11242,"-9"2"-9128,-11 3-1329,0 1-1,-24 10 0,39-14-754,1 0 0,-1 0 0,0 0 0,1 0 0,-1 1 0,1 0 0,0 0 0,0 0 0,0 0 0,0 1 1,1-1-1,-1 1 0,1 0 0,0 0 0,0 1 0,0-1 0,-2 6 0,5-9-53,0 0 0,0-1 0,0 1 0,0 0 0,0-1 0,0 1 0,0 0 0,1-1 0,-1 1 0,0 0 0,0-1 0,1 1 0,-1 0 0,0-1 0,1 1 0,-1-1 0,1 1 0,-1-1 0,0 1 0,1-1 0,-1 1 0,1-1 0,0 1 0,-1-1 0,1 0 0,-1 1 0,1-1 0,0 0 0,-1 0 0,1 1 0,-1-1 0,1 0 0,0 0 0,-1 0 0,1 0 0,0 0 0,-1 0 0,1 0 0,1 0 0,34 1-1045,-28-1 547,27-1-1345,-22 0 1311,0 0 0,-1 1 0,1 0 0,0 1 0,0 0 0,-1 1 0,1 1 0,-1 0 0,1 0 0,12 7 0,-24-10 720,0 0-1,0 1 0,0-1 0,-1 1 1,1-1-1,0 1 0,0-1 0,0 1 0,-1 0 1,1-1-1,-1 1 0,1 0 0,0-1 1,-1 1-1,1 0 0,-1 0 0,1 0 0,-1 0 1,0 0-1,1-1 0,-1 1 0,0 0 1,0 0-1,0 0 0,1 0 0,-1 0 0,0 0 1,0 0-1,-1 1 0,1 0 73,-1 0 1,0 0-1,0-1 0,0 1 0,0 0 1,-1 0-1,1-1 0,0 1 0,-1-1 1,1 0-1,-1 1 0,-3 1 0,-5 4 267,0-1 0,0-1-1,-18 7 1,20-9-594,0 0 0,0-1-1,0 0 1,-1 0 0,1-1 0,0 0 0,-1-1 0,-15-1 0,24 1-189,-1 0 0,0-1 0,0 1 0,0-1 0,0 1 0,1-1 0,-1 1 0,0-1 0,0 1 1,1-1-1,-1 0 0,0 1 0,1-1 0,-1 0 0,1 0 0,-1 1 0,1-1 0,-1 0 1,1 0-1,0 0 0,-1 0 0,1 0 0,0 1 0,0-1 0,-1 0 0,1 0 0,0 0 0,0 0 1,0 0-1,0 0 0,0 0 0,0 0 0,1 0 0,-1-1 0,0-1-1464,0-13-8143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15086,'0'0'5093,"75"19"-4997,-31-21-800,7-11-2884,1 0-2722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181 151 6822,'0'0'17019,"6"-7"-16405,-4 3-585,0 1 36,0 0 1,0 1-1,0-1 0,0 0 1,0 1-1,1 0 1,-1-1-1,1 1 0,0 0 1,-1 0-1,1 0 0,0 1 1,0-1-1,0 1 0,0 0 1,1-1-1,-1 1 0,0 1 1,0-1-1,1 0 1,-1 1-1,5-1 2189,-27-98-3482,19 98 1410,3 17 170,3 3-181,11 27 303,-2-1 0,-3 2 1,-1 0-1,-2 0 0,2 57 0,-9-85-381,-2 0-1,-1 0 0,0 0 1,-1 0-1,-1 0 1,-1 0-1,0-1 1,-2 0-1,0 0 0,-1 0 1,-1-1-1,0 0 1,-1 0-1,-1-1 1,-16 21-1,7-15-137,-1-1 0,0-1 0,-1 0 1,-1-2-1,-29 19 0,14-16-3813,-1-4-3824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11243,'0'0'14659,"1"7"-14216,-1 12-177,0 0 1,-1 1-1,-7 32 1,-2 33-164,10-75-174,0-3-144,0 1 0,-1 0 0,0 0 0,0 0 0,-3 8 0,3-15-95,1 0 0,-1-1 1,1 1-1,-1-1 1,0 1-1,1-1 0,-1 0 1,0 1-1,0-1 0,1 0 1,-1 1-1,0-1 1,0 0-1,1 0 0,-1 0 1,0 0-1,0 0 0,1 1 1,-1-2-1,0 1 1,0 0-1,0 0 0,1 0 1,-1 0-1,0 0 0,0-1 1,1 1-1,-1 0 1,0 0-1,-1-2 0,-13-9-6411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11082,'0'0'2275,"5"-10"383,-2 5-2378,0 0-1,0 0 1,0 0-1,1 0 1,0 0 0,0 1-1,0 0 1,0-1-1,1 2 1,-1-1-1,1 0 1,0 1-1,0 0 1,1 0 0,-1 1-1,0-1 1,1 1-1,10-2 1,9-3 19,1 1 0,0 1 0,1 2 0,-1 0 0,1 2 0,-1 1-1,1 1 1,37 7 0,-61-7-273,0-1-1,1 1 0,-1 0 1,0 1-1,1-1 1,-1 0-1,0 1 0,0 0 1,0 0-1,-1 0 0,1 0 1,0 0-1,-1 0 1,1 1-1,-1-1 0,4 7 1,-5-8 37,0 1 1,-1 0 0,1 0 0,-1 0-1,0 0 1,0 0 0,0 0 0,0 0-1,0 0 1,0 0 0,0 0 0,0 0-1,-1-1 1,1 1 0,-1 0 0,0 0-1,1 0 1,-1 0 0,0-1 0,0 1-1,0 0 1,0-1 0,-1 1-1,1-1 1,0 1 0,-1-1 0,1 0-1,0 1 1,-4 1 0,-40 30 664,35-28-635,1 1 0,0 1 0,1-1 0,-1 2-1,1-1 1,0 1 0,1 0 0,-12 17 0,18-24-97,1 0 0,-1 0 0,1 0 0,0 0 0,-1 0 0,1 0 0,0 0 0,0 0 0,0 0 0,0 0 0,0 0 0,0 0 0,0 0 0,0 0 0,0 0 0,1 0 0,-1 0 0,0 0 0,1 0 0,-1 0 0,0 0 0,1 0 0,-1-1 0,1 1 0,0 0 0,-1 0 1,1 0-1,0-1 0,-1 1 0,1 0 0,0-1 0,0 1 0,-1-1 0,1 1 0,0 0 0,0-1 0,0 0 0,0 1 0,0-1 0,0 0 0,0 1 0,1-1 0,52 10-161,-42-8-33,5 0-56,-2 0 29,-1 0 0,1 1 0,0 0 0,25 11 0,-38-13 219,1 0 0,-1 0 0,0 0 0,0 0 0,0 1 1,0-1-1,0 1 0,0-1 0,0 1 0,0 0 0,-1-1 0,1 1 1,-1 0-1,1 0 0,-1 0 0,0 0 0,1 1 0,-1-1 0,-1 0 1,1 0-1,0 1 0,0-1 0,-1 1 0,1-1 0,-1 1 0,0-1 1,0 0-1,0 1 0,0-1 0,0 1 0,0-1 0,-1 1 0,1-1 1,-1 0-1,0 1 0,-1 3 0,-1 0 139,0-1-1,0 0 1,-1 0 0,1-1-1,-1 1 1,0-1-1,-1 1 1,1-1 0,-1-1-1,1 1 1,-1-1-1,0 1 1,-1-1 0,1-1-1,-9 4 1,-11 4 1092,-52 14-1,76-24-1193,-18 6 136,0-2 0,-1 0 1,1-1-1,-1-1 0,1-1 0,-1 0 1,1-2-1,-37-5 0,55 6-313,0 0 0,0 0 1,0 0-1,-1-1 0,1 1 0,0-1 0,0 1 0,0-1 0,0 1 1,0-1-1,0 1 0,0-1 0,0 0 0,0 0 0,0 1 0,1-1 1,-1 0-1,0 0 0,0 0 0,1 0 0,-1 0 0,1 0 0,-2-2 0,2 2-339,0 0 0,1 0 0,-1 0 0,0 0 0,0-1-1,1 1 1,-1 0 0,1 0 0,-1 0 0,1 0 0,-1 0-1,1 0 1,-1 0 0,1 1 0,0-1 0,0 0-1,-1 0 1,1 0 0,0 1 0,0-1 0,0 0 0,0 1-1,1-2 1,19-12-12140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4644,'0'0'16982,"10"0"-15674,36-2-196,203-14 2495,-203 11-4342,-1-3-1,0-1 1,67-23-1,-111 31 804,7-3-2918,-18 3-2706,-15 1-599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13805,'0'0'5413,"62"2"-3011,-14-9-608,12-5 192,5 0-641,8-2-768,-6 2-417,-5 3-128,-10 3-32,-8 3-224,-14 3-641,-9 0-929,-8 0-1088,-8 3-3236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7911,'0'0'18002,"5"9"-17639,-1-1-331,0-1 1,-1 1 0,0 0 0,0-1 0,-1 1 0,0 1-1,0-1 1,-1 0 0,0 0 0,-1 1 0,0-1 0,0 9 0,-6 58-48,3-30-3552,3-45 3372,0 1 1,0-1-1,0 0 1,0 1 0,0-1-1,0 1 1,0-1-1,0 0 1,0 1 0,0-1-1,0 0 1,0 1 0,-1-1-1,1 0 1,0 1-1,0-1 1,0 0 0,0 0-1,-1 1 1,1-1-1,0 0 1,0 0 0,-1 1-1,1-1 1,0 0-1,-1 0 1,1 1 0,0-1-1,0 0 1,-1 0 0,1 0-1,0 0 1,-1 0-1,1 0 1,0 0 0,-1 1-1,1-1 1,-1 0-1,1 0 1,0 0 0,-1 0-1,1 0 1,0 0 0,-1-1-1,0 1 1,-9 0-9437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13645,'0'0'1916,"6"-10"604,1 0-2059,1 0 0,0 1 0,1 0 0,0 0 0,0 1 0,0 0 0,1 1 0,1 0 0,-1 0 0,1 1 0,0 1 0,0 0 0,15-5 0,2 2-296,1 1-1,-1 1 1,1 2 0,0 1-1,37 0 1,-65 3-161,0 0-1,0 0 1,0 0 0,0 0-1,0 0 1,0 0 0,0 0-1,0 0 1,0 1 0,0-1-1,0 0 1,0 1 0,0-1 0,0 1-1,0-1 1,-1 1 0,1-1-1,0 1 1,0 0 0,0-1-1,-1 1 1,1 0 0,0 0 0,-1 0-1,1-1 1,-1 1 0,1 0-1,-1 0 1,1 0 0,-1 0-1,0 0 1,1 0 0,-1 0 0,0 0-1,0 0 1,0 0 0,1 0-1,-1 0 1,0 0 0,-1 0-1,1 0 1,0 0 0,0 0-1,0 0 1,-1 0 0,1 0 0,0 0-1,-1 0 1,1 0 0,-1 1-1,-2 4 100,1 1 0,-1-2-1,0 1 1,-1 0 0,0 0 0,-6 7-1,-19 15 640,-55 42 1,54-46-407,30-24-337,0 0-1,0 0 1,-1 0 0,1 0 0,0 0 0,0 0 0,0 0-1,0 0 1,0 0 0,0 0 0,0 0 0,0 0 0,0 1-1,0-1 1,-1 0 0,1 0 0,0 0 0,0 0 0,0 0-1,0 0 1,0 0 0,0 0 0,0 1 0,0-1 0,0 0-1,0 0 1,0 0 0,0 0 0,0 0 0,0 0 0,0 0-1,0 1 1,0-1 0,0 0 0,0 0 0,0 0 0,0 0-1,0 0 1,0 0 0,0 0 0,1 1 0,-1-1 0,0 0-1,0 0 1,0 0 0,0 0 0,0 0 0,0 0 0,0 0-1,0 0 1,0 0 0,0 0 0,1 0 0,-1 0 0,0 1-1,0-1 1,0 0 0,0 0 0,0 0 0,0 0 0,1 0-1,12 2-21,23-1-22,-32-1 20,10 0-171,0 1-1,0 0 1,0 1-1,0 1 1,-1 0-1,1 0 1,22 11-1,-32-13 165,-1 0 0,0 1 1,1 0-1,-1 0 0,0 0 0,0 0 0,0 1 1,0-1-1,0 1 0,-1-1 0,1 1 0,-1 0 1,0 0-1,0 0 0,0 0 0,0 1 1,0-1-1,-1 1 0,0-1 0,1 1 0,-1-1 1,-1 1-1,1 0 0,0-1 0,-1 1 0,0 0 1,0-1-1,0 1 0,0 0 0,0 0 0,-1-1 1,0 1-1,-1 5 0,-1-3 165,1 0 0,-1 0-1,-1-1 1,1 1 0,-1-1 0,0 0-1,0 0 1,-1 0 0,1 0 0,-1-1-1,0 0 1,0 0 0,-1 0 0,1-1-1,-7 4 1,0 0 252,-1-1 1,0 0-1,0-1 1,-1 0-1,-25 4 0,29-7-287,-1-1-1,1 0 0,0 0 1,0-1-1,-16-2 0,24 1-246,0 1-1,0 0 1,0-1-1,0 1 1,0-1-1,0 1 1,0-1-1,0 0 1,0 0-1,0 0 0,1 0 1,-1 0-1,0 0 1,0-1-1,1 1 1,-1-1-1,1 1 1,0-1-1,-1 1 1,1-1-1,0 0 0,0 0 1,0 1-1,0-1 1,0 0-1,0 0 1,1 0-1,-1 0 1,1 0-1,-1 0 1,1 0-1,0 0 1,0-3-1,0 2-498,0 0 1,1 1-1,0-1 0,0 1 1,0-1-1,0 1 0,0 0 1,0-1-1,1 1 1,-1 0-1,1 0 0,-1 0 1,1 0-1,0 0 0,0 0 1,0 1-1,0-1 0,0 0 1,0 1-1,0 0 1,4-2-1,19-13-8870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37 13485,'0'0'10975,"-10"4"-10868,3-1 17,0 1-1,1 0 0,-1 1 0,1-1 1,0 2-1,0-1 0,0 0 0,1 1 1,0 0-1,0 0 0,1 1 0,-1-1 1,1 1-1,1 0 0,-1 0 1,1 1-1,1-1 0,-1 0 0,1 1 1,0 0-1,-1 11 0,3-17-89,0-1 0,-1 1 0,1-1-1,0 1 1,0-1 0,0 1 0,0 0 0,0-1-1,0 1 1,1-1 0,-1 1 0,1-1 0,-1 1-1,1-1 1,-1 0 0,1 1 0,-1-1 0,1 1 0,0-1-1,0 0 1,0 0 0,0 1 0,0-1 0,0 0-1,0 0 1,0 0 0,1 0 0,-1 0 0,0-1-1,2 2 1,0-1 32,0-1-1,1 1 0,-1-1 0,0 0 1,0 0-1,0 0 0,0 0 1,0-1-1,0 1 0,0-1 0,0 0 1,0 0-1,0 0 0,0 0 0,5-3 1,2-1-27,-1-2 0,0 1 0,0-1 0,0 0 0,-1-1 0,0 0 0,0 0 0,-1-1 0,0 0 0,0 0 1,-1-1-1,-1 0 0,1 0 0,-2 0 0,1 0 0,-2-1 0,1 0 0,-1 0 0,-1 0 0,0 0 0,1-12 0,-3 23-39,0-1 0,-1 1 0,1-1 0,0 1 0,0 0 0,0-1 0,0 1 0,0 0 0,-1-1 0,1 1 0,0 0 0,0-1 0,0 1 0,-1 0 0,1-1 0,0 1 0,-1 0 0,1 0 0,0-1 0,-1 1 0,1 0 0,0 0 0,-1-1 0,1 1 0,0 0 0,-1 0 0,1 0 0,0 0 0,-1 0 0,1 0-1,-1 0 1,1 0 0,0 0 0,-1 0 0,1 0 0,-1 0 0,1 0 0,0 0 0,-1 0 0,1 0 0,-1 0 0,1 0 0,0 0 0,-1 1 0,1-1 0,0 0 0,-1 0 0,1 0 0,0 1 0,-1-1 0,1 0 0,0 1 0,-1-1 0,1 0 0,0 0 0,0 1 0,0-1 0,-1 1 0,1-1 0,-21 19-105,16-10 91,0 0 0,1 1 0,0-1 0,0 1 0,1 0 0,1 0 0,-1 0 0,2 0 1,-2 14-1,3-23-25,0 0-1,0 0 1,0 0 0,0-1 0,0 1 0,0 0 0,0 0 0,0 0-1,1-1 1,-1 1 0,0 0 0,0 0 0,1 0 0,-1-1 0,0 1-1,1 0 1,-1-1 0,1 1 0,-1 0 0,1-1 0,0 1 0,-1-1-1,1 1 1,-1 0 0,1-1 0,0 0 0,0 1 0,-1-1 0,1 1-1,1 0 1,1-1-97,-1 0 0,0 0 0,1 0 1,-1 0-1,1 0 0,-1 0 0,0-1 0,1 1 0,-1-1 0,0 0 0,3 0 0,3-3-973,0 1 1,0-1-1,0 0 0,-1-1 0,11-8 1,5-10-5779,2-4-5434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12236,'0'0'3235,"-8"9"-379,1-1-2367,-1-1 217,1 1 0,0 0 0,0 1-1,1 0 1,0 0 0,0 0 0,1 0 0,0 1 0,-5 18 0,10-28-677,-1 1 1,1 0-1,0-1 0,0 1 1,0 0-1,0 0 0,0-1 1,0 1-1,0 0 0,0-1 1,1 1-1,-1 0 0,0-1 1,0 1-1,0 0 0,1-1 0,-1 1 1,0 0-1,1-1 0,-1 1 1,1-1-1,-1 1 0,1-1 1,-1 1-1,1-1 0,-1 1 1,1-1-1,-1 1 0,2-1 0,22 4 296,-17-5-291,0 0-1,0-1 0,0 0 1,-1 0-1,10-4 0,-6 0-74,0 0-1,-1-1 1,0-1 0,0 1-1,0-2 1,-1 1 0,0-1-1,-1 0 1,0-1-1,0 0 1,7-15 0,-29 58 110,2 0 0,-14 51 1,23-63 78,1 0-1,1 0 1,1 0 0,0 0-1,2 1 1,1-1 0,0 0-1,8 32 1,-8-46-137,0 0-1,-1 0 1,0 0 0,-1 1-1,1-1 1,-1 0 0,-1 0-1,1 1 1,-1-1 0,-1 0-1,1 0 1,-4 8 0,4-12 72,-1 0 0,0 0 0,0 0 1,0 0-1,0 0 0,-1 0 0,1-1 1,-1 1-1,0-1 0,1 0 0,-1 0 1,0 0-1,0 0 0,0 0 0,-1 0 1,1-1-1,0 0 0,-1 0 0,1 0 1,-1 0-1,1 0 0,-1 0 0,1-1 1,-1 0-1,1 0 0,-6 0 0,7 0-48,-1 0 0,1-1 0,0 1 0,-1-1 0,1 1 0,0-1 0,0 0 0,-1 1 0,1-1 0,0 0 0,0-1 0,0 1 0,0 0 0,0 0 0,1-1 0,-1 1 0,0-1 0,-2-3 0,1 1-21,-1-1 0,1 0 0,1 0-1,-1 0 1,1 0 0,0 0 0,-3-10 0,2 2-109,0 0 0,1 0 0,1 0 1,0 0-1,1 0 0,1-17 0,1 23-28,-1 0-1,2-1 1,-1 1-1,0 0 1,1 0-1,1 0 1,-1 0-1,1 1 0,0-1 1,1 1-1,-1 0 1,1 0-1,0 1 1,1-1-1,0 1 0,7-6 1,48-27-3250,2 7-4024,-32 18 884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51 126 13933,'0'0'12962,"10"-3"-12578,0 0-347,10-3 85,1-1-1,29-15 1,-46 20-92,-1 0 1,1 1-1,-1-1 0,1 0 1,-1-1-1,1 1 0,-1-1 1,0 1-1,0-1 0,-1 0 1,1 0-1,0 0 0,-1-1 1,0 1-1,0 0 0,0-1 1,0 0-1,0 1 0,-1-1 1,0 0-1,0 0 1,1-5-1,-2 8-14,0 1-1,0 0 1,0-1 0,0 1 0,0-1-1,0 1 1,0-1 0,0 1 0,0-1-1,0 1 1,-1 0 0,1-1-1,0 1 1,0-1 0,-1 1 0,1 0-1,0-1 1,0 1 0,-1 0 0,1-1-1,0 1 1,-1 0 0,1-1 0,-1 1-1,1 0 1,0 0 0,-1-1 0,1 1-1,-1 0 1,1 0 0,-1 0 0,1 0-1,0 0 1,-1 0 0,0 0-1,-23 3 154,-19 17-39,27-8 28,0 0 1,1 1 0,1 1 0,-15 17 0,23-24-103,0 0 0,0 0-1,1 1 1,0 0 0,1 0 0,0 0 0,0 1 0,1-1 0,-1 1 0,-2 18 0,6-26-78,0 1 0,0-1 0,0 0 0,0 1 0,1-1 0,-1 0 0,0 0 0,1 1 1,-1-1-1,1 0 0,0 0 0,-1 0 0,1 0 0,0 1 0,0-1 0,0 0 0,-1 0 0,1-1 0,0 1 0,0 0 0,0 0 0,1 0 0,-1-1 0,0 1 0,0 0 1,0-1-1,0 1 0,1-1 0,-1 0 0,0 1 0,1-1 0,-1 0 0,0 0 0,0 1 0,1-1 0,-1 0 0,0-1 0,1 1 0,1 0 0,6 0-702,0-1-1,0 0 1,0 0-1,15-4 1,-10-1-1483,-1 1 0,0-2 0,0 0 0,-1 0 0,0-1 0,22-19-1,0-2-6765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12812,'0'0'2979,"44"2"-2915,-21-2-160,5 0-1922,2-5-1153,8-3-2082</inkml:trace>
  <inkml:trace contextRef="#ctx0" brushRef="#br0" timeOffset="1">333 21 9993,'0'0'8264,"62"5"-9161,-28-16-3363,5 0-2882</inkml:trace>
  <inkml:trace contextRef="#ctx0" brushRef="#br0" timeOffset="2">602 14 12748,'0'0'8488,"-8"6"-15278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6790,'0'0'16389,"-2"4"-16175,1-1-211,0 0 1,0-1-1,0 1 1,0 0 0,0 0-1,1-1 1,-1 1-1,1 0 1,0 0-1,0 0 1,0 0 0,0 0-1,0-1 1,1 1-1,-1 0 1,1 0-1,0 0 1,0-1-1,0 1 1,0 0 0,0-1-1,1 1 1,-1-1-1,1 1 1,0-1-1,-1 0 1,1 0-1,0 0 1,0 0 0,0 0-1,1 0 1,-1 0-1,0-1 1,1 1-1,-1-1 1,1 0-1,0 1 1,3 0 0,1 1 30,0 1-1,0 1 1,-1-1 0,1 1 0,-1 0 0,0 0 0,-1 1 0,10 10 0,-14-14 83,0 0 1,0 0-1,1 0 0,-1 0 1,0 1-1,-1-1 1,1 0-1,0 0 1,-1 1-1,1-1 0,-1 0 1,0 1-1,0-1 1,0 1-1,0-1 0,0 0 1,0 1-1,-1-1 1,1 1-1,-1-1 1,1 0-1,-1 0 0,0 1 1,0-1-1,0 0 1,0 0-1,-1 0 0,1 0 1,0 0-1,-1 0 1,1 0-1,-1-1 1,-2 3-1,-3 2 110,0 0 1,-1-1-1,0 1 1,0-1-1,0-1 0,-1 1 1,1-2-1,-1 1 1,0-1-1,0 0 1,-1-1-1,1 0 0,0-1 1,-1 0-1,1 0 1,-1-1-1,1 0 0,-1-1 1,-11-1-1,20 1-315,0 1 0,0-1 0,0 1 0,-1-1 0,1 1 0,0-1 0,0 0 0,0 0-1,0 1 1,0-1 0,0 0 0,0 0 0,0 0 0,1 0 0,-1 0 0,0 0 0,0 0 0,1 0-1,-1-1 1,1 1 0,-1 0 0,1 0 0,-1-1 0,1 1 0,0 0 0,0 0 0,0-3 0,0 2-680,0 0 1,0-1-1,0 1 1,1 0 0,-1 0-1,1 0 1,0 0 0,-1 0-1,1 0 1,0 0 0,0 0-1,1 0 1,-1 0-1,0 0 1,2-1 0,15-15-14368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5029,'0'0'20286,"-5"11"-19785,-8 17-128,2 1 0,1 0 0,2 0 0,1 1 0,1 0 0,-3 39 0,4 48-7260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12908,'0'0'2733,"4"-7"81,-1 0-2461,0 0 1,1 1-1,0-1 0,1 1 1,0 0-1,0 0 1,0 1-1,0 0 1,1 0-1,0 0 0,7-5 1,2 1 19,0 0-1,1 1 1,0 1 0,25-8 0,-2 4-83,0 2 0,0 1 0,67-3 0,-106 11-288,32-3 61,1 2 0,-1 2 0,41 5 0,-66-5-61,1 1-1,-1-1 1,1 1 0,-1 1 0,0-1-1,0 1 1,0 0 0,0 1-1,0 0 1,-1 0 0,1 0 0,-1 1-1,0 0 1,0 0 0,-1 0 0,0 1-1,0 0 1,0 0 0,5 10 0,-8-13 83,0 0 1,0 1-1,-1-1 0,1 1 1,-1 0-1,0 0 1,0-1-1,0 1 1,-1 0-1,1 0 1,-1 0-1,0 0 1,0 0-1,0-1 1,-1 1-1,0 0 0,1 0 1,-1 0-1,0-1 1,-3 7-1,1-4 56,-1-1 1,0 0-1,0 0 0,0 0 0,0-1 0,0 1 0,-1-1 0,0 0 0,0 0 0,0-1 1,-10 6-1,-2-1-18,0-1 0,-1 0 0,0-1 0,0-1 1,0 0-1,-1-2 0,-27 3 0,27-8-850,14-4-2563,6 5 2613,1-1 0,-1 1-1,0 0 1,0-1-1,0 1 1,1 0-1,-1 0 1,1-1 0,-1 1-1,1 0 1,-1 1-1,1-1 1,3-1-1,18-8-9641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80 4228,'8'-7'6486,"-4"3"-5504,32-32 2814,-34 34-3281,-1 0 0,1 0 1,-1 0-1,0 0 1,1-1-1,-1 1 0,-1 0 1,1-1-1,0 1 0,0 0 1,-1-1-1,1-3 1,-2 6-378,-1 0 1,1 0 0,0 0 0,0 0 0,0 0-1,0 0 1,-1 1 0,1-1 0,0 0 0,0 1-1,0-1 1,0 0 0,0 1 0,0-1 0,0 1-1,0 0 1,0-1 0,-2 2 0,-13 12 117,1 1 0,0 0 0,1 0 0,1 2 0,-19 29 0,-49 98 1679,76-134-1872,-1 2 63,-16 29 390,-25 69 0,43-100-473,1 1-1,0 0 0,0 0 0,1 1 1,1-1-1,-1 1 0,2-1 1,0 0-1,0 1 0,1-1 1,0 1-1,4 11 0,-3-18-40,0 0-1,1-1 1,0 1-1,0 0 1,0-1-1,0 0 1,1 0 0,0 0-1,0 0 1,0 0-1,0-1 1,0 0-1,1 0 1,-1 0-1,1 0 1,0-1 0,0 1-1,0-1 1,0-1-1,0 1 1,7 0-1,9 3-1070,0-1 0,0-1 0,0-1 0,22-1-1,-8-3-3526,4-6-2883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4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7751,'0'0'14809,"1"9"-12919,-5 263 4124,2 64-4992,6-314-873,-4-22-192,0 0 0,0 0 0,0 0 0,0 0 0,0 0 1,0 1-1,0-1 0,0 0 0,0 0 0,0 0 1,0 0-1,0 0 0,0 0 0,0 0 0,0 0 0,1 0 1,-1 0-1,0 0 0,0 0 0,0 1 0,0-1 1,0 0-1,0 0 0,0 0 0,0 0 0,0 0 1,1 0-1,-1 0 0,0 0 0,0 0 0,0 0 0,0 0 1,0 0-1,0 0 0,0 0 0,0 0 0,1 0 1,-1 0-1,0 0 0,0 0 0,0-1 0,0 1 0,0 0 1,0 0-1,0 0 0,0 0 0,0 0 0,1 0 1,-1 0-1,0 0 0,0 0 0,0 0 0,0 0 1,0 0-1,0-1 0,0 1 0,0 0 0,0 0 0,0 0 1,0 0-1,0 0 0,0 0 0,0 0 0,0 0 1,0-1-1,0 1 0,0 0 0,10-34-9937,-5 14 1262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5445,'0'0'13933,"0"46"-12235,0-21-513,2 5 0,0 5-320,-2 0-609,0-4-128,0-1-96,0-4 0,0-6 0,0-4 0,0-6-448,0-6-929,-4-4-1089,-1 0-802,-4-11-3522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14414,'0'0'2402,"2"-9"6,-1 5-2196,0-1 1,1 1 0,0 0 0,0-1 0,0 1 0,0 0 0,1 0-1,-1 0 1,1 1 0,0-1 0,0 1 0,1-1 0,-1 1 0,1 0 0,-1 0-1,1 0 1,0 1 0,0 0 0,0-1 0,1 1 0,-1 1 0,0-1-1,5-1 1,11-3 301,-1 1-1,1 0 0,37-3 1,-46 7-482,1 0 0,0 1 1,-1 1-1,1 0 0,-1 0 0,0 1 0,1 1 1,11 4-1,-20-6-29,0 0-1,0 0 1,0 1 0,-1-1-1,1 1 1,0 0-1,-1 0 1,1 0 0,-1 0-1,0 0 1,0 0 0,0 1-1,0-1 1,0 1 0,0-1-1,-1 1 1,1 0 0,-1 0-1,0 0 1,0-1 0,0 1-1,0 0 1,0 1-1,-1-1 1,1 0 0,-1 0-1,0 0 1,0 0 0,-1 4-1,1-1 16,-1 0 0,-1 0-1,1 0 1,-1-1-1,0 1 1,0 0-1,-1-1 1,0 1 0,0-1-1,0 0 1,0 0-1,-1 0 1,-8 8 0,-4 1 174,0 0 0,-1-1 0,0-1 0,-1-1 0,-26 14 1,136-2-706,-73-18 218,0 0 0,-1 2 0,1 0 0,28 17 0,-42-21 230,-1 0 0,1 0 1,-1 1-1,0-1 0,0 1 0,-1 0 0,1 0 0,-1 0 1,1 1-1,2 4 0,-5-6 63,0 0 1,0 0-1,0 0 0,0 0 1,0 0-1,-1 0 1,1 0-1,-1 0 0,0 0 1,0 0-1,0 0 0,0 0 1,-1 0-1,1 0 1,-1 0-1,0 0 0,0 0 1,0 0-1,-1 3 0,-2 0 170,0 0-1,0 0 1,0-1 0,0 1-1,-1-1 1,0 0-1,0 0 1,-1-1-1,1 0 1,-1 0-1,0 0 1,0 0-1,0-1 1,0 0 0,-13 4-1,-2 0 287,1-1-1,-1-1 1,0-1-1,-21 2 1,32-5-390,-11 1 172,1-1 0,-26-1-1,41 0-315,1-1-1,-1 1 1,0-1-1,0 0 0,1 0 1,-1-1-1,1 1 1,-1-1-1,1 0 1,0 0-1,-1-1 1,1 1-1,0-1 0,1 0 1,-6-5-1,3-3-1580,6 11 1231,0-1 0,0 0-1,1 0 1,-1 1 0,0-1-1,1 0 1,-1 1 0,0-1 0,1 0-1,-1 1 1,1-1 0,-1 1 0,1-1-1,-1 1 1,1-1 0,0 1-1,-1-1 1,1 1 0,-1-1 0,1 1-1,0 0 1,0-1 0,-1 1-1,1 0 1,0-1 0,-1 1 0,2 0-1,12-7-9562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3 548 4516,'0'0'4036,"0"8"-1036,-1 2-2023,0-7-575,1 0 0,0 1 0,0-1 0,0 0 0,0 1 0,0-1 0,0 0 0,1 0 0,1 4 0,-2-6-249,1 0 0,-1-1 0,0 1 0,1-1 1,0 1-1,-1-1 0,1 0 0,-1 1 0,1-1 0,0 1 0,-1-1 0,1 0 0,0 1 1,-1-1-1,1 0 0,0 0 0,-1 0 0,1 0 0,0 1 0,0-1 0,-1 0 0,1 0 1,0 0-1,-1-1 0,1 1 0,0 0 0,0 0 0,-1 0 0,1 0 0,0-1 0,-1 1 1,1 0-1,0-1 0,-1 1 0,1 0 0,-1-1 0,1 1 0,0-1 0,-1 1 0,1-2 1,26-16 1389,21-27-525,-3-1 1,-1-3-1,47-68 0,90-175 188,-178 286-1179,12-20 139,-8 22-175,-5 17-164,-6 74 148,-20 114 0,11-114 31,-2 119 1,15-196 122,-1-9-2142,1-5 1182,-1 0 1,1 1-1,-1-1 1,0 1-1,0-1 1,-1 1-1,1-1 1,-3-4-1,-17-16-4817,-5-1-2594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9289,'0'0'13613,"55"-22"-12108,-21 15 289,10-2-577,2 0-673,0 1-447,-2 5-65,-1 3-545,-4 0-1345,-11 0-1313,-9 0-1313,1 0-5766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15150,'8'0'2050,"1"0"-1528,0 1-1,1 0 1,-1 0 0,0 1-1,0 0 1,0 1-1,0 0 1,0 0-1,0 1 1,-1 0 0,0 1-1,14 9 1,-14-8-421,0 1-1,-1 0 1,1 1 0,-1 0 0,-1 0 0,0 1 0,0 0-1,0 0 1,-1 0 0,0 0 0,-1 1 0,0 0 0,-1 0-1,0 0 1,-1 0 0,0 0 0,0 1 0,0 15 0,-2-2-4,-1 0 0,-1-1 1,-1 1-1,-1-1 0,-2 0 1,0 0-1,-1 0 0,-1-1 1,-1 0-1,-24 40 0,-5-2-306,-3-1 0,-63 70 0,76-98-1969,-1 0-1,-36 29 1,6-14-5808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6726,'0'0'12882,"3"8"-10907,0 3-1409,0 1 0,0 0 0,-1 0 0,0 13 0,8 41 320,-9-63-944,-1-1-1,1 0 1,0 0 0,0 1 0,0-1 0,0 0 0,0 0 0,0 0 0,0 0 0,1 0 0,-1-1 0,1 1 0,0 0 0,3 2 0,-4-3-323,0 0 1,1-1 0,-1 1-1,1 0 1,-1-1-1,1 1 1,-1-1 0,1 0-1,-1 0 1,1 1-1,0-1 1,-1 0 0,1 0-1,2-1 1,12-2-7195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56 6054,'0'0'15988,"1"11"-14717,2-15-1070,0 0 1,-1 0-1,0 0 0,1 0 1,-2 0-1,1-1 1,0 1-1,-1 0 0,0-1 1,1-5-1,-2 10-148,0-1-1,0 1 1,0-1 0,0 0-1,0 1 1,0-1 0,0 1-1,0-1 1,0 1 0,0-1-1,-1 0 1,1 1 0,0-1-1,0 1 1,-1-1-1,1 1 1,0-1 0,-1 1-1,1-1 1,0 1 0,-1 0-1,1-1 1,-1 1 0,1-1-1,-1 1 1,1 0 0,-1 0-1,1-1 1,-1 1-1,1 0 1,-1 0 0,0-1-1,-23 5 584,19-2-597,0 0 1,1 0-1,-1 1 1,1-1-1,0 1 1,0 0-1,0 0 1,-4 5-1,7-7-21,0 0 0,0 1 0,0 0 0,0-1 0,0 1 0,0 0 0,0-1 0,0 1 0,1 0 0,-1 0 0,1 0 0,-1 0 0,1 0 0,-1 2 1,2-4-10,-1 1 0,0-1 0,0 1 1,0-1-1,0 1 0,1-1 0,-1 1 1,0-1-1,1 1 0,-1-1 0,0 0 1,1 1-1,-1-1 0,0 0 0,1 1 1,-1-1-1,1 0 0,-1 1 1,0-1-1,1 0 0,-1 0 0,1 1 1,-1-1-1,1 0 0,-1 0 0,1 0 1,-1 0-1,1 0 0,-1 0 0,1 0 1,0 0-1,3 0 13,-1 0-1,0-1 1,0 1-1,0-1 1,1 0 0,-1 0-1,0 0 1,0-1 0,0 1-1,-1-1 1,1 1-1,0-1 1,0 0 0,-1 0-1,3-3 1,7-8 679,-6 7-4104,-5 19-6148,-1-7 6520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9833,'0'0'10410,"0"13"-9118,-3 87-228,-4 1 0,-24 110 0,31-209-1156,-1-1 0,1 1-1,0-1 1,-1 1 0,1-1-1,-1 1 1,0-1 0,1 1-1,-1-1 1,0 0-1,0 0 1,0 1 0,0-1-1,-2 2 1,2-3-259,0 1 0,0-1 0,0 1 0,0-1 1,0 0-1,0 0 0,1 1 0,-1-1 0,0 0 0,0 0 0,0 0 0,0 0 1,0 0-1,0 0 0,0 0 0,0-1 0,0 1 0,0 0 0,0-1 0,0 1 0,0 0 1,0-1-1,1 1 0,-1-1 0,0 1 0,0-1 0,0 1 0,1-1 0,-1 0 1,0 1-1,1-1 0,-1 0 0,1 0 0,-2-1 0,-13-15-6386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7 185 7655,'0'0'3881,"-1"-8"-1414,0 4-2227,0 1 66,0 0-1,0 0 1,1 0 0,-1 0 0,1 0-1,-1 0 1,1 0 0,0 0-1,1 0 1,-1 0 0,0 0 0,1 0-1,-1 0 1,1 0 0,0 0-1,0 0 1,1 0 0,-1 1 0,0-1-1,1 0 1,0 1 0,-1-1 0,1 1-1,0-1 1,4-2 0,8-6-109,1 0 1,1 2 0,0 0 0,0 0-1,0 2 1,1 0 0,0 1-1,28-6 1,-19 7-211,-1 1-1,1 1 0,0 1 1,0 2-1,37 3 0,-51-1 4,0 1 0,0 0 0,-1 1 0,1 0 0,-1 1 0,1 0 0,-2 0 0,18 13 0,-23-15 16,0 1 0,-1 0 0,1 0 0,-1 0 0,0 0 0,0 1 0,-1 0 0,1 0 0,2 6 0,-4-9 17,-1 1-1,0 0 1,0 0 0,0 0-1,-1 0 1,1 0 0,-1 0-1,0 0 1,1 0 0,-1 0-1,-1 0 1,1 0 0,0 0-1,-1 0 1,1 0 0,-1 0-1,0 0 1,-2 4 0,0-2 101,0-1 0,0 0 1,0 1-1,-1-2 0,0 1 0,0 0 1,0-1-1,0 1 0,0-1 1,-1 0-1,1-1 0,-1 1 0,-6 2 1,-68 23 494,9-18-447,40-10-2570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9641,'0'0'11675,"-8"5"-11280,-7 6 82,1 0-1,0 1 0,1 1 1,0 0-1,1 1 0,0 0 1,1 1-1,1 0 0,-10 19 1,-6 16 467,-38 97 0,54-119-911,2 0 1,1 1 0,1 0-1,1 0 1,2 0-1,0 31 1,3-55-123,0 0 0,1 1 1,-1-1-1,1 0 0,1 0 1,-1 0-1,1 0 0,0 0 0,0 0 1,0 0-1,0 0 0,1-1 1,0 1-1,0-1 0,0 0 0,1 0 1,-1 0-1,7 5 0,-4-5-682,0 1 0,1-1-1,-1-1 1,1 1 0,0-1-1,-1 0 1,2 0 0,-1-1 0,0 0-1,0 0 1,1-1 0,11 1-1,14-2-5735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10922,'0'0'13752,"1"12"-13101,-1-11-628,1 6 27,-1-1 0,0 0 0,0 0-1,0 0 1,-1 1 0,1-1 0,-2 0 0,1 0 0,-1 0 0,0 0-1,0-1 1,0 1 0,-4 6 0,-17 28-50,-2 0 0,-2-2 0,-1-1 0,-52 53 0,90-130-8638,5 9 2473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11371,'0'0'7724,"1"11"-6154,2 29-6,14 138 2771,-11-133-4945,3 0-1,15 46 1,-23-79-1239,-11-21-13027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48 443 7944,'0'0'10249,"-48"-37"-5412,64 37-4229,7 0-63,11 0-225,3 3-224,2-1-64,5 2-352,-5-4-1762,-5 0-1249,-1 0-2819,-8-12-4580</inkml:trace>
  <inkml:trace contextRef="#ctx0" brushRef="#br0" timeOffset="1">328 1 12268,'0'0'6683,"4"8"-5919,9 15 991,30 40 1,17 27 353,-55-81-2047,0 1 1,-1 0-1,0 0 0,0 0 0,-1 0 0,0 1 0,2 19 0,-5-13-29,1 0 0,-2 1 0,0-1 0,-1 0 0,-1-1 0,-1 1 0,0 0 0,-10 24-1,1-12-12,-1-2-1,-1 0 1,-34 46-1,46-68-42,-56 71-1219,15-30-2826,17-21-2167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4548,'0'0'6054,"11"0"-5221,721-16 4170,-11-1-6141,555-20 2454,52 0 1729,-1093 38-3085,230-2 886,-4-37 953,-439 34-1214,1 0 0,-1-1-1,40-16 1,-55 15-516,-4 3-5915,-3-1-1355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6566,'0'0'11051,"-18"68"-9450,13-33-864,-1 7 224,1 3-353,3 0-415,-1-1-129,3-5-32,0-7 0,0-6 0,0-7-96,0-9-513,0-5-672,-9-9-5157,-5-16 128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56 125 9865,'0'0'1522,"-9"-5"965,-26-20 28,34 25-2434,0 0-1,1 0 1,-1-1 0,1 1 0,-1 0 0,0-1 0,1 1-1,-1 0 1,1-1 0,-1 1 0,1-1 0,-1 1 0,1-1-1,-1 1 1,1-1 0,0 0 0,-1 1 0,1-1 0,0 0-1,-1 1 1,1-1 0,0 1 0,0-1 0,0 0-1,-1 0 1,1 1 0,0-1 0,0 0 0,0 1 0,0-1-1,0 0 1,0 1 0,1-1 0,-1 0 0,0 1 0,0-1-1,0 0 1,1 1 0,-1-1 0,0 0 0,1 1 0,-1-1-1,0 1 1,1-1 0,-1 1 0,2-2 0,22-9 685,-23 10-762,54-14 228,0 2 0,1 3 0,0 2 0,0 2 0,1 3 0,100 7-1,-140-3-224,-1 1-1,1 1 1,-1 0-1,0 1 1,0 1 0,0 0-1,-1 1 1,28 15-1,-41-20-7,-1 0 0,1 0 0,-1 0-1,1 0 1,-1 0 0,0 0 0,0 0 0,0 0 0,1 1 0,-1-1-1,0 0 1,-1 1 0,1-1 0,0 1 0,0-1 0,-1 1-1,1-1 1,0 1 0,-1-1 0,0 1 0,1 0 0,-1-1 0,0 4-1,0-3 19,-1 0-1,0 0 0,0 0 1,0-1-1,0 1 0,0 0 1,0 0-1,0-1 0,-1 1 1,1 0-1,0-1 0,-1 1 1,1-1-1,-1 0 0,0 0 1,-2 2-1,-10 5 232,-1 0 0,0-2 1,-29 10-1,32-12-39,-50 17 405,-45 17-577,101-34-1518,9-3-1128,11-2-2096,-11 1 4361,25-4-7092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15887,'0'0'8563,"-9"4"-7666,-19 15-528,0 1 1,1 1-1,1 1 1,1 1-1,-25 29 1,-22 20-260,40-38-179,-26 22-592,16-31-3403,31-22-196,2-3-2381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 6182,'0'0'5050,"7"-9"-2119,21-31 4799,-38 49-6797,-16 16-1183,-9 17 794,2 1 1,2 1-1,-28 53 1,48-75-455,0 1 0,2 0 0,0 0 1,1 1-1,2 0 0,0 0 0,2 1 1,1-1-1,-1 27 0,4-46-120,0 0-1,0-1 1,1 1-1,0 0 1,0 0-1,0-1 1,0 1-1,1-1 1,0 1-1,0-1 1,0 0-1,0 0 1,1 0-1,-1 0 1,1 0-1,0 0 1,0-1-1,1 1 1,-1-1-1,1 0 1,-1 0-1,1 0 1,0 0-1,0-1 1,5 3-1,-2-2-376,0-1 1,0 1-1,0-1 0,1 0 1,-1-1-1,13 2 0,-11-3-625,1 0 0,-1 0 0,0-1-1,1 0 1,10-3 0,21-13-6431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14510,'0'0'7879,"-25"56"-6277,16-26-225,-1 1-768,-5 5-481,7 0-64,2-3-64,3-2 0,1-7-801,-2-6-608,4-6-129,0-5-384,-1-7-576,-8-2-961,0-11-2819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3972,'0'0'13746,"10"-8"-11717,-4 3-1803,0 1 1,1 0 0,-1 0 0,1 0-1,0 1 1,0 0 0,0 0-1,0 1 1,0 0 0,1 0-1,-1 1 1,1 0 0,-1 0 0,14 1-1,-5 0 69,-1-1-167,-1 0 0,0 2 0,0-1 0,0 2 0,0 0 0,0 1 0,0 0 0,0 1 0,22 9 0,-35-13-123,0 1-1,0-1 1,0 1 0,0 0-1,-1-1 1,1 1-1,0 0 1,0-1 0,0 1-1,0 0 1,-1 0 0,1 0-1,0 0 1,-1 0 0,1 0-1,-1 0 1,1 0-1,-1 0 1,0 0 0,1 0-1,-1 0 1,0 0 0,0 0-1,1 0 1,-1 0-1,0 0 1,0 1 0,0-1-1,-1 0 1,1 0 0,0 0-1,0 0 1,0 0 0,-1 0-1,1 0 1,-1 0-1,1 0 1,-1 0 0,1 0-1,-1 0 1,1 0 0,-1 0-1,0 0 1,0 0-1,1-1 1,-1 1 0,0 0-1,0 0 1,-2 0 0,-6 7 140,0-1 1,0-1 0,-19 10-1,22-13-46,-3 3 60,1-3-105,1 1-1,0 1 0,0-1 1,0 1-1,-11 11 1,17-15-111,0 0 1,1 1-1,-1-1 1,0 0-1,0 0 0,1 0 1,-1 1-1,1-1 1,-1 0-1,1 1 1,0-1-1,0 0 1,-1 1-1,1-1 1,0 0-1,0 1 1,0-1-1,0 0 1,0 1-1,1-1 1,-1 0-1,0 1 1,1-1-1,-1 0 1,1 1-1,-1-1 1,1 0-1,0 0 0,-1 0 1,1 1-1,0-1 1,0 0-1,0 0 1,0 0-1,0 0 1,0-1-1,0 1 1,0 0-1,0 0 1,0 0-1,0-1 1,1 1-1,0 0 1,13 7-348,-1 1 1,1-2-1,26 9 1,-29-12 187,0 1-1,0 0 1,0 0 0,0 2-1,-1-1 1,20 17-1,-30-22 261,0 0-1,0 0 1,1 0-1,-1 0 1,-1 1-1,1-1 1,0 0-1,0 0 1,0 1-1,-1-1 1,1 1-1,-1-1 1,1 1-1,-1-1 1,0 1-1,1-1 1,-1 1-1,0-1 1,0 1-1,0-1 1,0 1-1,0-1 1,0 1-1,-1 0 1,1-1-1,0 1 1,-1-1-1,0 0 1,1 1-1,-1-1 1,0 1-1,1-1 1,-1 0-1,0 0 1,0 1-1,0-1 1,0 0-1,0 0 1,0 0-1,-1 0 1,1 0-1,0 0 1,0 0-1,-1-1 1,-1 2-1,-10 6 620,0 0 0,-1-1-1,-23 10 1,23-12-179,1 2-163,-1-2 1,0 0-1,0-1 0,0 0 1,0-1-1,-1 0 1,1-2-1,-1 1 0,-26-2 1,40-1-420,-1 1 0,1 0 1,0-1-1,-1 1 0,1-1 1,0 1-1,0-1 1,0 1-1,-1-1 0,1 0 1,0 0-1,0 1 0,0-1 1,0 0-1,0 0 0,0 0 1,1 0-1,-1-1 1,0 1-1,0 0 0,1 0 1,-1 0-1,1 0 0,-1-1 1,1 1-1,-1 0 1,1-1-1,0 0 0,-1-2-750,1 0-1,-1 1 0,1-1 1,0 0-1,0 1 1,1-1-1,-1 0 0,1 1 1,1-6-1,12-17-6913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4420,'0'0'12225,"2"7"-10762,45 132 3851,-29-93-4219,23 95 1,-38-127-1071,0 1 1,-2-1-1,1 1 0,-2 0 1,0-1-1,-1 1 1,-1 0-1,0-1 1,-1 1-1,0-1 0,-6 16 1,-4-2 36,0 0 1,-2-1-1,-1-1 1,-2-1-1,-31 38 0,17-27-729,-2-2-1,-70 56 1,53-58-2899,6-12-2840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12556,'0'0'2301,"11"-7"-1314,20-12-794,0 2 0,2 0 0,56-18-1,122-31 103,-185 58-293,10-2 23,255-67 43,-243 68-80,0 1-1,1 3 1,-1 2 0,57 4 0,-80 2-11,0 1-1,38 12 1,-36-8 162,48 7 0,39-9 164,172-11-1,-60-3 43,-213 9-97,1 1 0,-1 0 0,0 1 0,0 0 0,0 1-1,0 1 1,17 8 0,-17-7 88,2 0 0,-1-1 0,1-1 0,0 0 0,23 3 0,-9-6-340,0-1-1,1-1 1,-1-2 0,0-1 0,-1-2-1,1 0 1,-1-2 0,0-1-1,32-15 1,-56 22-265,-3 2 96,0 0 0,0-1 0,1 1 0,-1-1-1,0 1 1,0-1 0,0 0 0,0 1 0,0-1-1,0 0 1,0 0 0,0 0 0,0 0 0,0 0-1,0 0 1,0 0 0,-1 0 0,1 0 0,0 0-1,-1 0 1,1 0 0,-1-1 0,1-1 0,0-12-4968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228 148 7271,'0'0'1265,"10"-7"-5,2 0-858,51-38 2102,-60 42-2153,0 1 0,0-1 1,0 0-1,0-1 0,0 1 0,0 0 1,-1-1-1,0 1 0,0-1 1,0 0-1,0 0 0,0 0 0,-1 0 1,1 0-1,-1 0 0,1-7 1,-3 10-270,1 0 0,-1-1 0,1 1 0,-1 0 0,1 0 0,-1 0 0,0 0 0,0 0 0,1 0 0,-1 0 0,0 0 0,0 0 0,0 0 0,0 0 0,0 1 0,0-1 0,0 0 0,0 1 0,0-1 1,-1 1-1,1-1 0,0 1 0,0-1 0,-1 1 0,1 0 0,0 0 0,0-1 0,-1 1 0,1 0 0,0 0 0,-3 1 0,-46 1 106,36 1-188,1 0 1,0 1-1,0 1 0,0 0 1,1 0-1,0 2 1,0-1-1,-19 15 0,15-9 13,0 1 0,0 1 0,1 1-1,1 0 1,-13 18 0,22-26 27,1-1 0,0 1 1,0 0-1,1 0 0,-4 10 0,6-16-30,1 0 0,-1 0 0,1 0 0,0 0 0,-1 1 0,1-1 0,0 0 0,0 0 0,0 0 0,0 1 0,0-1 0,0 0 0,0 0 0,0 1 0,0-1 0,0 0 0,1 0 0,-1 0 0,0 1 0,1-1 0,-1 0 0,1 0 0,0 0 0,-1 0 0,1 0 0,0 0 0,0 0 0,-1 0 0,1 0 0,0 0 0,0-1 0,0 1 0,0 0 0,0 0 0,0-1 0,0 1 0,0-1 0,1 1 0,-1-1 0,2 1 0,8 1 70,0-1 0,-1 0 1,1-1-1,0 0 0,0-1 0,0 0 0,-1-1 0,1 0 0,0 0 0,-1-1 0,0-1 0,1 0 0,-1 0 0,-1-1 0,11-6 0,-1-1-15,0 0 0,-1-1 0,-1-1 0,0-1 0,-1 0-1,22-27 1,-36 40-60,1-1-1,-1 0 1,0 0-1,0 0 1,0 0-1,0 0 0,0 0 1,-1-1-1,1 1 1,-1-1-1,0 1 1,0-1-1,0 1 1,-1-1-1,1 1 0,-1-1 1,0-3-1,0 6-47,-1 0-1,1 0 1,-1 1-1,0-1 1,1 0-1,-1 1 0,0-1 1,1 1-1,-1-1 1,0 1-1,1-1 1,-1 1-1,0-1 0,0 1 1,0 0-1,0 0 1,1-1-1,-1 1 1,0 0-1,0 0 1,0 0-1,0 0 0,0 0 1,0 0-1,1 0 1,-1 0-1,0 0 1,0 0-1,0 1 0,0-1 1,-1 1-1,-27 10-2048,26-9 1656,1 0 1,0 0-1,0 0 0,0 0 0,1 0 0,-1 1 0,0-1 0,1 1 0,0-1 0,-1 1 0,-1 4 0,1 7-4182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16271,'0'0'2563,"-31"56"-866,14-30-704,-8 2 0,11-1 0,3 4-544,6-3-417,5-1-128,0-4-1186,7-3-864,4-7-1089,1-7-1954,-1-6-3587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76 9001,'0'0'4676,"2"-8"-2199,0 1-2409,-1 4 294,0-1 0,0 1 0,-1 0 0,1-1 0,-1 1 0,1-1-1,-1 1 1,0-1 0,-1-4 0,1 6-268,-1 1 1,0 0-1,0-1 1,0 1-1,1 0 1,-1 0-1,0 0 0,0 0 1,-1 0-1,1 0 1,0 0-1,0 0 1,0 0-1,-1 0 0,1 0 1,0 1-1,-1-1 1,1 1-1,0-1 1,-1 1-1,1-1 0,-1 1 1,1 0-1,-1 0 1,1 0-1,-1 0 1,1 0-1,-1 0 0,1 0 1,-3 1-1,-3-1-59,-1 1 1,1 0-1,-1 1 0,1-1 0,-1 2 0,1-1 1,0 1-1,0 0 0,0 0 0,0 1 0,1 0 1,-1 0-1,1 1 0,0-1 0,0 1 0,1 1 1,0-1-1,-1 1 0,2 0 0,-1 0 0,1 0 0,0 1 1,0 0-1,1-1 0,0 1 0,-3 9 0,6-15-32,0 0 0,-1 0 1,1 0-1,0 0 0,0 0 0,0 0 0,0 0 0,0 0 0,0 0 0,0 0 0,1 0 0,-1 0 0,0 0 0,1 0 0,-1 0 0,0 0 0,1-1 0,-1 1 0,1 0 0,-1 0 0,1 0 0,0 0 0,-1-1 0,1 1 0,1 1 0,0-1 9,0 1 0,1-1 0,-1 0 0,0 0 0,1 0 0,-1 0 0,1 0 0,-1-1 0,6 1 0,62-2 197,-63 1-195,12-3-33,-1-1-1,0-1 0,0 0 1,0-1-1,0-1 1,-1-1-1,0-1 1,-1 0-1,0-1 0,0 0 1,13-13-1,-24 22-421,-7 10 249,-4 9 121,2-11 88,0 0 0,1 1 0,0-1 1,1 1-1,0-1 0,0 1 0,0 0 1,1 0-1,0 0 0,1 0 0,0 0 1,1 10-1,-1-13-3,1 0 0,1-1 1,-1 1-1,0 0 0,1-1 1,0 1-1,0-1 0,1 1 1,-1-1-1,1 0 0,0 0 1,0 0-1,0-1 0,1 1 1,-1-1-1,1 0 0,0 0 1,0 0-1,0 0 0,0 0 0,5 1 1,-3-1 14,23 15-108,-29-18 84,1 1 0,-1-1-1,1 1 1,-1-1 0,0 1 0,1-1-1,-1 1 1,0 0 0,0-1-1,1 1 1,-1 0 0,0-1-1,0 1 1,0-1 0,0 1 0,0 0-1,0-1 1,0 1 0,0 0-1,0-1 1,0 1 0,0 0-1,0-1 1,-1 1 0,1-1 0,0 1-1,0 0 1,-1-1 0,1 1-1,0-1 1,-1 1 0,1-1-1,0 1 1,-1-1 0,1 1 0,-1-1-1,1 1 1,-1-1 0,1 1-1,-1-1 1,1 0 0,-1 1-1,0-1 1,1 0 0,-1 0 0,1 1-1,-2-1 1,-14 9 498,-1-1 0,0-1 0,0 0 0,0-1 0,-1-1 0,-31 5-1,7-4-100,-75-1 0,117-5-457,0 0 1,0 0-1,1 0 0,-1-1 0,0 1 0,0 0 1,0 0-1,0 0 0,0 0 0,0 0 1,0-1-1,0 1 0,0 0 0,1 0 0,-1 0 1,0 0-1,0 0 0,0-1 0,0 1 1,0 0-1,0 0 0,0 0 0,0-1 0,0 1 1,0 0-1,0 0 0,0 0 0,0 0 1,0-1-1,-1 1 0,1 0 0,0 0 0,0 0 1,0 0-1,0 0 0,0-1 0,0 1 1,0 0-1,0 0 0,-1 0 0,1 0 0,0 0 1,0 0-1,0-1 0,0 1 0,0 0 1,-1 0-1,1 0 0,0 0 0,0 0 0,0 0 1,0 0-1,0 0 0,-1 0 0,1 0 1,0 0-1,0 0 0,0 0 0,-1 0 0,1 0 1,14-10-3475,12-4-3043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46 11915,'-3'0'170,"0"0"0,-1 0 0,1 0 0,0 1 0,0-1 0,0 1 0,-1 0 0,1 0 0,0 0 0,0 1 0,0-1 0,1 1 0,-1-1 0,0 1 0,1 0 0,-1 0 0,1 0 0,-1 0 0,1 1 0,0-1 0,0 1 0,0-1 0,0 1 0,0 0 0,1 0 0,0 0 0,-1 0 0,1 0 0,0 0 0,0 0 0,0 0 0,1 0 0,-1 0 0,1 1 0,0-1 0,0 0 0,0 5 0,1-6-159,0 0 0,0 0 0,0 0 0,0 0 0,0 0 0,0 0 0,1-1 0,-1 1 0,1 0 0,-1-1 0,1 1 0,0-1 0,0 1 0,-1-1 0,1 0 0,0 0 0,0 0 0,0 0-1,3 1 1,47 16 110,-38-14-98,47 12 23,-39-11-29,0 1-1,0 1 0,-1 1 1,30 15-1,-49-23 3,0 1 1,-1 0-1,1 0 0,-1 0 1,1 0-1,-1 0 1,1 0-1,-1 0 0,0 0 1,1 1-1,-1-1 1,0 0-1,0 1 0,0-1 1,0 1-1,0 0 1,0-1-1,0 1 0,-1 0 1,1-1-1,-1 1 1,1 0-1,-1 2 0,0-3 36,-1 1-1,1 0 0,-1 0 1,0-1-1,1 1 0,-1 0 0,0-1 1,0 1-1,0-1 0,0 1 1,-1-1-1,1 1 0,0-1 1,-1 0-1,1 0 0,0 0 1,-1 1-1,-1 0 0,-10 5 262,0 0-1,-1-1 1,1-1-1,-17 5 1,-12 2-80,-1-1 0,-1-3 0,1-2 0,-87 2 0,125-8-147,0 0 0,-1 0 1,1-1-1,0 0 1,0 0-1,-1-1 1,-7-3-1,12 5-78,0 0-1,0-1 1,0 1-1,0-1 1,0 0-1,0 1 1,0-1-1,0 0 1,1 1 0,-1-1-1,0 0 1,0 0-1,1 0 1,-1 0-1,0 0 1,1 0-1,-1 0 1,1 0-1,0 0 1,-1 0 0,1 0-1,0 0 1,-1 0-1,1 0 1,0 0-1,0-1 1,0 1-1,0 0 1,0 0 0,0 0-1,0 0 1,0 0-1,1 0 1,-1 0-1,0 0 1,1-1-1,-1 1 1,1 0-1,-1 0 1,1 0 0,-1 1-1,2-3 1,2-2-10,0 0 1,1 0 0,-1 1 0,1-1 0,0 1 0,1 0-1,-1 0 1,0 1 0,1 0 0,0 0 0,9-4-1,74-24-46,-81 29 37,120-29-14,-85 22 197,-1-2 0,0-1 0,45-20 0,-84 31-89,0 0 1,-1-1-1,1 1 1,-1-1-1,0 1 1,1-1-1,-1 0 1,0 0-1,0 0 1,0 0-1,0 0 1,0-1-1,-1 1 1,1 0-1,-1-1 1,1 1-1,1-6 1,-3 6-44,0 1 1,0-1 0,0 0-1,0 1 1,0-1 0,0 0-1,0 0 1,0 1 0,-1-1-1,1 0 1,-1 1 0,1-1-1,-1 0 1,0 1 0,0-1-1,0 1 1,1-1-1,-1 1 1,-1 0 0,1-1-1,0 1 1,0 0 0,0 0-1,-1-1 1,1 1 0,-1 0-1,1 0 1,-1 1 0,-1-2-1,-21-10 17,1 1 0,-2 1 0,1 1 0,-1 1 0,0 2 0,-31-5 0,-31 4-2732,85 7-873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158 154 4869,'0'0'987,"7"-7"3161,3-2-3297,42-43 3544,-49 48-3937,0 0 1,0 0-1,0 0 1,0 0-1,0 0 1,-1-1-1,0 1 0,0-1 1,0 1-1,0-1 1,-1 0-1,2-8 0,-4 12-401,1 0-1,0 0 0,-1 0 0,1 0 1,-1 0-1,1 0 0,-1 0 1,0 0-1,1 0 0,-1 0 0,0 0 1,0 0-1,0 0 0,1 1 0,-1-1 1,0 0-1,0 1 0,0-1 1,0 0-1,0 1 0,-1-1 0,1 1 1,0 0-1,0-1 0,0 1 0,0 0 1,0 0-1,-1 0 0,1 0 1,0 0-1,0 0 0,0 0 0,0 0 1,-1 0-1,1 0 0,-2 1 0,-49 10-40,38-6-19,1 1-1,-1 1 1,2 0-1,-1 1 0,1 0 1,0 1-1,-18 18 0,25-23 9,1 0 0,-1 1 0,1 0 0,1 0 0,-1 0 0,0 0 0,1 1 0,0-1 0,1 1 0,-1 0 0,1 0 0,0 0 0,0 0 0,1 0 0,0 0-1,0 0 1,0 1 0,1-1 0,0 0 0,1 11 0,0-14 10,0-1 1,0 0-1,0 0 0,0 0 1,0 0-1,1 0 0,-1 0 0,1 0 1,-1 0-1,1-1 0,-1 1 1,1 0-1,0-1 0,0 0 0,0 1 1,0-1-1,0 0 0,0 0 1,1 0-1,-1 0 0,0 0 0,0-1 1,1 1-1,-1-1 0,0 1 1,4-1-1,7 1 179,-1 0 1,0-1-1,24-2 1,-24 0-85,1-1 0,-1 0 0,1 0 0,-1-1 0,0-1 0,-1 0 0,1-1 0,18-12 0,-24 14-40,-1 1 0,0-1 0,0 0 0,0-1-1,0 1 1,-1-1 0,1 0 0,-1 0-1,-1 0 1,1-1 0,-1 1 0,0-1-1,0 0 1,0 0 0,-1 0 0,0 0 0,0 0-1,-1-1 1,2-6 0,-3 11-64,0 0 1,-1 1-1,1-1 1,0 0-1,0 1 1,-1-1-1,1 1 1,-1-1-1,0 1 1,1-1-1,-1 1 1,0-1-1,0 1 1,0 0-1,0-1 1,0 1-1,0 0 1,0 0-1,0 0 1,-1 0-1,1 0 1,0 0-1,-1 0 1,1 0-1,-1 0 1,1 1-1,-1-1 1,1 0-1,-1 1 1,1-1-1,-1 1 1,0 0-1,1 0 1,-1 0-1,1-1 1,-1 1-1,0 1 1,1-1-1,-3 0 1,2 0-190,-1 0 0,0 1 0,1-1 0,-1 0 0,1 1 1,-1-1-1,1 1 0,-1 0 0,1 0 0,0 0 0,-1 0 0,1 1 0,0-1 1,0 0-1,0 1 0,0 0 0,0-1 0,0 1 0,0 0 0,0 0 0,1 0 0,-1 0 1,1 0-1,0 0 0,-2 4 0,0 30-10088,7-21 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14157,'0'0'9321,"52"28"-8008,-26-11-480,10 2-384,1 0-289,2 1-128,0 0 0,-4 1-1249,-3 2-1666,-13-2-1185,1 0-2722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9673,'0'0'8712,"-9"56"-5765,-1-31-961,1 1-545,3 2-672,3-2-577,3 2-128,0-5-128,0-3-1922,5-10-2594,2-6-5766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67 3427,'0'0'9268,"4"-8"-7699,2-2-979,12-27 1975,-18 36-2477,0 1 0,0 0 0,0 0 1,1-1-1,-1 1 0,0 0 0,0 0 0,0-1 0,0 1 0,0 0 0,0-1 0,0 1 1,0 0-1,0-1 0,0 1 0,0 0 0,0 0 0,0-1 0,0 1 0,0 0 0,0-1 1,0 1-1,0 0 0,0 0 0,0-1 0,-1 1 0,1 0 0,0 0 0,0-1 0,0 1 1,-1 0-1,1 0 0,0-1 0,0 1 0,0 0 0,-1 0 0,1 0 0,0 0 0,0-1 1,-1 1-1,1 0 0,0 0 0,-1 0 0,1 0 0,0 0 0,0 0 0,-1 0 0,1 0 1,-21 5 785,-17 18-1074,28-16 275,1 1 1,0 0-1,0 0 1,1 1-1,0 0 1,1 1 0,0 0-1,0 0 1,1 0-1,0 1 1,1 0 0,1 0-1,-1 0 1,2 1-1,-1-1 1,2 1-1,0 0 1,-1 14 0,3-24-44,0 0 0,0 0 0,1 1 0,-1-1 0,1 0 0,0 0 0,-1 0 0,1 0 0,0 0 0,0 0 0,0 0 0,1 0 0,-1 0 0,0 0 0,1 0 0,-1-1 0,1 1 0,0-1 0,-1 1 0,1-1 0,0 0 0,0 1 0,0-1 0,0 0 0,0 0 0,0-1 0,0 1 0,0 0 0,1-1 0,-1 1 0,0-1 0,0 0 0,1 1 0,-1-1 0,0 0 0,0 0 0,3-1 0,5 1 85,-1-1 0,1 0 0,0 0 0,-1-1 0,0 0-1,1 0 1,15-8 0,-12 3 21,1 0 0,-1-1 0,-1-1 0,1 0 0,-1 0 0,14-16 0,-21 20-16,0-1-1,-1 1 0,1-1 0,-1 0 0,0 0 0,0-1 0,-1 1 0,0-1 0,0 0 0,-1 0 1,1 0-1,-2 0 0,1 0 0,-1 0 0,1-10 0,-2 15-123,-1 0 0,1 0 1,0 0-1,-1 0 0,1 0 0,-1 0 0,0 0 0,0 0 0,0 0 1,0 0-1,0 0 0,0 0 0,0 1 0,-1-1 0,1 0 1,-1 1-1,1-1 0,-1 1 0,1 0 0,-1-1 0,0 1 1,-3-2-1,0 1 57,0 0-1,0 0 1,0 0 0,0 0 0,0 1-1,-1-1 1,1 1 0,-1 1 0,-7-1-1,9 1-364,-1 0 0,0 0-1,1 1 1,-1-1-1,1 1 1,-1 0 0,1 1-1,0-1 1,-1 1-1,1 0 1,-5 2 0,7-3-185,1 1 0,-1-1 1,0 0-1,1 0 1,0 1-1,-1-1 0,1 1 1,0 0-1,-1-1 1,1 1-1,0 0 0,0-1 1,0 1-1,1 0 0,-1 0 1,0 0-1,1 0 1,-1 0-1,1 0 0,0 0 1,0 0-1,0 0 1,0 0-1,0 0 0,0 2 1,2 3-5571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72 4612,'6'-5'1722,"-2"2"-768,-1 1-1,0-1 0,-1 0 0,1 0 0,0 0 1,-1 0-1,0 0 0,1-1 0,-1 1 0,-1-1 1,1 1-1,0-1 0,-1 0 0,0 1 0,0-1 0,1-4 1,-39 8 284,31 2-1085,0 0-1,0 1 0,0-1 1,1 2-1,-1-1 0,1 0 1,0 1-1,0 0 0,0 0 1,0 1-1,1 0 0,0-1 1,0 1-1,-6 9 0,0 3 174,0-1-1,1 2 1,-11 26 0,19-40-292,-1-1 1,1 1 0,0 0 0,0-1-1,0 1 1,0 0 0,0 0 0,1 0-1,0 0 1,0 0 0,0-1 0,0 1-1,1 0 1,-1 0 0,2 4 0,0-6-20,-1 0 0,1 0 1,-1 0-1,1 0 0,-1-1 1,1 1-1,0 0 1,0-1-1,0 0 0,0 1 1,0-1-1,0 0 0,0 0 1,1 0-1,-1-1 0,0 1 1,0 0-1,1-1 1,-1 1-1,1-1 0,-1 0 1,0 0-1,1 0 0,-1 0 1,3-1-1,2 1 20,0-1 0,0 0 0,0-1 0,0 0 0,0 0 0,0 0-1,-1-1 1,1 0 0,-1 0 0,0 0 0,0-1 0,0 0 0,-1 0 0,1-1 0,-1 0-1,0 0 1,0 0 0,8-11 0,-8 10 39,0-1 0,-1-1-1,0 1 1,0-1 0,0 0-1,-1 1 1,0-2 0,0 1-1,-1 0 1,0 0 0,-1-1-1,0 1 1,0-1 0,-1 0-1,0-12 1,-1 18-56,0 1 1,0-1-1,-1 0 1,1 1-1,0 0 1,-1-1-1,1 1 1,-1 0 0,0 0-1,0 0 1,0 0-1,0 0 1,0 0-1,-4-2 1,-16-5-1008,21 8 758,0 1 0,0 0 0,0 0 0,0 0 0,0 0 1,0 0-1,0 0 0,0 1 0,0-1 0,0 0 0,0 0 0,0 1 0,0-1 0,0 1 0,0-1 0,0 1 1,0-1-1,-1 2 0,0 12-8284,2-6 1703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11627,'0'0'15177,"10"-2"-14419,-2 0-689,0-1 0,0 1 0,0-2 0,-1 1 0,1-1 0,-1 0 0,0 0 0,0-1 0,0 0 0,-1 0 0,0-1 0,0 0 0,6-7 0,129-164 1031,-140 178-1088,0 1-1,-1-1 1,1 0 0,0 0-1,-1 0 1,1 1 0,-1-1 0,1 0-1,-1 0 1,0 1 0,1-1-1,-1 0 1,0 1 0,0-1-1,0 0 1,0 1 0,0-1-1,0 0 1,-1 1 0,0 1 0,0 44-2,-10 202 148,11-230-156,5 8-2241,-5-26 2028,0 0 0,1-1 0,-1 1 0,0 0 0,1 0 0,-1-1 0,1 1 0,-1 0 0,1-1 0,0 1 0,-1 0 0,1-1 0,0 1 1,-1-1-1,1 1 0,0-1 0,-1 1 0,1-1 0,0 0 0,0 1 0,0-1 0,0 0 0,-1 0 0,1 1 0,0-1 0,0 0 0,1 0 0,8 0-9003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1227 119 5349,'0'0'1388,"-6"-8"384,-4-9-1543,-31-42 2073,39 56-2166,0 0-1,0 0 1,-1 1-1,1-1 1,-1 1-1,0 0 1,0 0-1,0 0 1,0 0-1,0 0 1,0 0-1,0 1 1,0 0-1,-1-1 1,1 1-1,-1 0 1,-3 0-1,-5 2-281,0 0 0,0 1 0,0 0 0,0 1 1,0 0-1,1 1 0,-16 7 0,-79 46-906,70-36 1104,-24 15 218,2 3 0,1 2 0,3 3 0,1 2-1,2 2 1,3 2 0,2 3 0,-63 93 0,45-54-251,-71 138-1,114-186-11,1 1-1,3 0 0,2 1 0,1 1 1,-12 86-1,13 39 63,13 258 1,0-425-70,3 41 27,2-1 1,2 1 0,2-1 0,2-1-1,2 1 1,2-2 0,2 0 0,1-1-1,3-1 1,1-1 0,2 0 0,1-2-1,2-1 1,2-1 0,2-2 0,1-1-1,1-1 1,1-2 0,2-1 0,1-2-1,2-2 1,0-1 0,1-2 0,62 24 0,-2-10 47,152 34 1,113 2 173,-257-52 82,160 24 96,525 16 0,-291-50-320,569-3 331,-577-48-390,-3-32 46,41-6 127,910-137-88,-923 119-27,612-88 514,-177 100-578,191-21 12,-122 6-54,4 60 0,-893 46 9,198 36 0,-151-16-16,-163-20 267,-8-3-6035,-16-3 1958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75 10346,'-1'-2'130,"0"0"0,1 0 0,-1 0 0,1 0 0,-1 0 0,1 0 0,0 0 0,-1 0 0,1 0 0,0 0 0,1 0 1,-1 0-1,0 0 0,0-1 0,1 1 0,-1 0 0,1 0 0,0 1 0,0-1 0,0 0 0,0 0 0,0 0 0,0 0 0,0 1 0,0-1 0,1 1 0,-1-1 1,1 1-1,-1-1 0,1 1 0,-1 0 0,1-1 0,0 1 0,0 0 0,2-1 0,6 0-90,-1-1-1,1 2 1,0-1 0,0 1-1,0 1 1,13 0 0,-20 0 114,19 1 214,-1 1-1,1 1 1,-1 1 0,0 1-1,0 1 1,22 10-1,116 57-79,-149-68-285,1 1 0,-1 0 0,0 1 0,0 0 0,-1 0 0,12 13 0,-19-18 6,-1-1 0,1 1-1,-1 0 1,0 0 0,1 0 0,-1 0 0,0 0 0,0 0 0,-1 0 0,1 0-1,0 1 1,-1-1 0,1 0 0,-1 0 0,0 1 0,1-1 0,-1 0 0,0 1-1,-1-1 1,1 0 0,0 1 0,-1-1 0,1 0 0,-1 0 0,0 1 0,1-1-1,-1 0 1,0 0 0,-1 0 0,1 0 0,0 0 0,0 0 0,-1-1 0,1 1-1,-1 0 1,0-1 0,1 1 0,-1-1 0,0 1 0,-3 1 0,-37 28 241,-69 40 1,73-49-490,1 2 0,1 1 1,-36 32-1,46-32-2377,10-10-1489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3908,'0'0'635,"-10"-1"401,-7-4-306,-26-5 1469,16 7 9291,181 14-8033,-27-1-3274,-85-8-188,193-3-454,-221-2-4454,-30 2 921,-33 0-2524,49 1 6466,-33 0-5219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8072,'-7'3'1895,"5"-3"-1644,-31 12 1506,32-12-1503,-1 1 1,1-1 0,-1 1 0,1 0-1,0 0 1,-1-1 0,1 1 0,0 0-1,-1 0 1,1 0 0,0 0 0,0 1-1,0-1 1,0 0 0,0 0 0,0 1 0,0-1-1,0 0 1,1 1 0,-1-1 0,0 3-1,1-4-173,0 1 0,1 0 1,-1 0-1,0-1 0,0 1 0,1 0 0,-1-1 0,1 1 0,-1 0 0,1-1 0,-1 1 0,1 0 0,-1-1 0,1 1 0,-1-1 1,1 1-1,0-1 0,-1 0 0,1 1 0,0-1 0,-1 1 0,1-1 0,0 0 0,0 0 0,-1 1 0,1-1 0,1 0 1,27 4 744,-22-3-544,76 6 678,0-5-1,87-7 0,-18-9-1281,-87 8-2367,-36 2-1427,-8-3-2247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6342,'0'0'3027,"11"0"-1954,8 0-660,63-1 1403,0 4 0,105 17 0,-80 1-1506,1-5 0,161 3-1,218-33-168,-130 2-25,-309 12-83,1-2 0,0-3 0,-1-1 0,67-19 0,-93 22 956,-14 2-6137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41 11723,'0'0'9871,"-8"-7"-8969,6 3-873,-1 2 0,0-1 0,0 0 1,-1 1-1,1-1 0,0 1 0,-1 0 0,1 0 0,-1 0 1,0 1-1,0-1 0,0 1 0,0 0 0,1 0 1,-1 0-1,-1 0 0,1 1 0,0 0 0,0 0 0,0 0 1,0 0-1,0 1 0,0-1 0,0 1 0,0 0 0,0 0 1,-4 2-1,-1 2 37,-1 0-1,1 0 1,0 1 0,0 0 0,1 1 0,-1 0 0,1 0 0,-10 13 0,14-15-24,0-1 1,1 1 0,-1 1-1,1-1 1,0 0 0,1 1-1,-1-1 1,1 1 0,0 0-1,0 0 1,1 0 0,0 0 0,0 0-1,0 0 1,1 12 0,1-15-19,-1-1 0,1 1 0,0 0 0,0-1 0,1 1 0,-1-1 0,0 1 0,1-1 0,0 0 0,-1 0 0,1 0 0,0 0 0,0 0 0,0 0 0,0 0 0,1 0 0,-1-1 0,0 1 0,1-1 0,-1 0 0,1 0 0,0 0 0,-1 0 0,1 0 0,0 0 0,-1-1 1,1 1-1,0-1 0,5 0 0,7 2 134,-1-2 0,1 0-1,0 0 1,19-4 0,-24 2-114,0 0 0,0-1 0,0 0 0,0-1-1,-1 0 1,0 0 0,1-1 0,-2 0 0,1-1-1,12-11 1,-16 13 53,0 0 0,0-1 0,-1 1 0,0-1 0,0-1 0,0 1-1,-1 0 1,1-1 0,-1 0 0,-1 0 0,1 0 0,-1 0 0,0 0 0,0 0 0,-1 0 0,0-1 0,1-10-1,-2 15-93,0 0-1,0 0 1,-1-1-1,1 1 0,-1 0 1,1 0-1,-1 0 1,0 0-1,1 0 0,-1 1 1,0-1-1,0 0 0,0 0 1,-1 1-1,1-1 1,0 0-1,-1 1 0,1-1 1,-1 1-1,1 0 0,-1-1 1,0 1-1,0 0 1,1 0-1,-1 0 0,0 0 1,0 0-1,0 1 0,0-1 1,0 1-1,0-1 1,0 1-1,0 0 0,0 0 1,-1-1-1,1 1 1,0 1-1,-2-1 0,1 0-94,-1 0 0,1 1 0,0-1 0,0 1 0,-1 0 0,1-1 0,0 1-1,0 1 1,0-1 0,0 0 0,0 1 0,0 0 0,0-1 0,1 1 0,-1 0-1,1 0 1,-1 1 0,1-1 0,0 1 0,0-1 0,0 1 0,0-1 0,0 1-1,-2 5 1,3-4-539,0 0-1,0 1 1,0-1-1,1 1 1,0-1-1,0 1 0,0-1 1,0 1-1,1-1 1,-1 1-1,1-1 1,2 6-1,10 7-5582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13293,'0'0'7313,"5"-7"-5775,16-25-439,-12 22 375,-8 17-794,-7 13-100,3-15-321,0 1 1,1 0-1,-1-1 1,1 1 0,0 0-1,0 0 1,1 0-1,0 0 1,0 0 0,1 0-1,-1 0 1,1 0-1,1 10 1,-1 2-163,0-6-35,0-5-3,0 0 0,0 0 0,0 0-1,1 0 1,3 12 0,-4-18-47,0 0 1,1 0-1,-1 0 1,1 0-1,-1 0 0,1 0 1,0 0-1,-1 0 0,1 0 1,0 0-1,0-1 0,-1 1 1,1 0-1,0-1 1,0 1-1,0 0 0,0-1 1,0 1-1,0-1 0,0 1 1,0-1-1,0 0 1,0 1-1,0-1 0,0 0 1,0 0-1,1 0 0,-1 0 1,0 0-1,0 0 1,0 0-1,0 0 0,0 0 1,0-1-1,0 1 0,0 0 1,0-1-1,0 1 1,0 0-1,0-1 0,0 0 1,0 1-1,0-1 0,1 0 1,14-9 7,-1 0 0,0-1 1,0 0-1,-1-1 1,18-20-1,27-22-164,-59 54 140,0 0-1,0-1 0,0 1 0,0 0 1,1 0-1,-1-1 0,0 1 0,0 0 1,1 0-1,-1 0 0,0-1 0,0 1 1,1 0-1,-1 0 0,0 0 0,0 0 1,1 0-1,-1 0 0,0 0 0,1 0 1,-1-1-1,0 1 0,0 0 0,1 0 1,-1 0-1,0 0 0,1 0 0,-1 1 1,0-1-1,0 0 0,1 0 0,-1 0 1,0 0-1,1 0 0,-1 0 0,0 0 1,0 0-1,1 1 0,-1-1 0,1 15-34,-13 29 115,9-33-88,0 0-489,2 0 0,0 0 0,0 19 0,1-29 337,1 3-3765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13132,'0'0'6406,"3"47"-3747,-3-22-993,0 5-289,-1 3-576,-1-3-513,-2 0-192,4 0-96,0-5-801,6-8-1281,1-4-929,2-7-928,-2-6-2307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76 11371,'0'0'2327,"1"-9"359,0-29-444,-1 37-2132,0 0 0,-1 0 0,1-1 0,0 1 0,0 0 0,-1 0 0,1-1 0,-1 1 0,1 0 0,-1 0 0,0 0 0,1 0 0,-1 0 0,0 0 0,0 0 0,1 0 0,-1 0 0,0 0 0,0 0 0,0 0 0,0 1 0,0-1 0,-1 0 0,1 1 0,0-1 0,0 1 0,0-1 0,-1 1 0,1 0 0,0-1 0,0 1 0,-1 0 0,1 0 0,0 0 0,0 0 0,-1 0 0,1 0 0,-2 1 0,-4-1 65,0 0 1,0 1-1,0 0 1,1 1 0,-13 3-1,10 0 36,-1 0 1,1 0-1,0 0 0,0 1 0,0 1 0,-8 7 0,13-10-109,0-1 1,1 1-1,-1 0 0,1 0 0,0 0 0,0 0 1,0 1-1,1-1 0,-1 1 0,1-1 0,0 1 1,0 0-1,1 0 0,-2 8 0,3-12-93,0 0-1,0 0 1,1 0-1,-1-1 1,0 1-1,1 0 0,-1 0 1,1 0-1,-1 0 1,1 0-1,-1-1 1,1 1-1,0 0 1,-1 0-1,1-1 1,0 1-1,-1 0 1,1-1-1,0 1 1,0-1-1,0 1 0,0-1 1,-1 0-1,1 1 1,0-1-1,0 0 1,0 1-1,0-1 1,0 0-1,0 0 1,0 0-1,0 0 1,0 0-1,1 0 1,42-1 191,-37 1-174,1-1-53,0 0 0,0 0 0,-1-1 0,1 0-1,0-1 1,-1 1 0,1-1 0,-1-1 0,0 0 0,0 0-1,0 0 1,0 0 0,-1-1 0,0 0 0,0-1 0,0 0-1,-1 1 1,0-2 0,0 1 0,0-1 0,3-7-1,-27 55-527,13-30 588,1-1-1,0 2 1,1-1 0,0 0 0,0 1-1,1 0 1,-2 17 0,4-23-16,1 0-1,-1 0 1,1-1-1,0 1 1,1 0 0,-1-1-1,1 1 1,1 0 0,-1-1-1,1 1 1,-1-1 0,2 0-1,-1 1 1,0-1 0,1 0-1,0 0 1,0-1 0,1 1-1,-1-1 1,1 1 0,0-1-1,0 0 1,1-1 0,5 5-1,-9-7-16,0 0 0,0 0-1,1 0 1,-1 0 0,0 0-1,0 0 1,0 0 0,0 0-1,-1 0 1,1 0 0,0 1-1,0-1 1,-1 0 0,1 1-1,-1-1 1,1 1 0,-1-1 0,0 0-1,1 3 1,-1-3 19,-1 0-1,1 0 1,-1 0 0,1 0 0,-1-1-1,1 1 1,-1 0 0,1 0 0,-1-1 0,0 1-1,1 0 1,-1 0 0,0-1 0,1 1-1,-1-1 1,0 1 0,0-1 0,0 1-1,0-1 1,0 0 0,1 1 0,-2-1 0,-10 3 255,1 0 1,0-1 0,-23 1-1,19-2-138,-13 2 107,0-1 0,0-1 0,-31-3 0,43-5-771,21-3-1172,26-8-2595,-5 9-398,4-1-3053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69 3908,'0'0'11435,"-2"-8"-8371,-5-23-715,7 31-2284,0-1 0,0 1 0,0-1 0,-1 1 0,1-1 0,0 1 0,0 0 0,0-1 0,0 1 1,0-1-1,0 1 0,-1 0 0,1-1 0,0 1 0,0 0 0,-1-1 0,1 1 0,0 0 0,-1-1 0,1 1 1,0 0-1,-1 0 0,1-1 0,0 1 0,-1 0 0,1 0 0,0 0 0,-1-1 0,1 1 0,-1 0 0,1 0 1,0 0-1,-1 0 0,1 0 0,-1 0 0,1 0 0,-1 0 0,1 0 0,0 0 0,-1 0 0,1 0 0,-1 0 1,1 0-1,0 0 0,-1 1 0,1-1 0,-1 0 0,1 0 0,0 0 0,-1 1 0,1-1 0,0 0 0,-1 0 0,1 1 1,0-1-1,-1 0 0,1 1 0,0-1 0,0 0 0,0 1 0,-1 0 0,-13 17-16,12-13-4,0 0 1,0 0 0,0 0-1,0 0 1,1 0 0,0 1 0,0-1-1,0 0 1,1 1 0,0-1 0,0 1-1,0-1 1,1 1 0,-1-1 0,2 0-1,-1 1 1,0-1 0,4 7 0,2 1-91,0 0 1,2-1-1,-1 0 1,1 0 0,15 13-1,-9-8-168,-12-14 155,0 0 0,-1 0 1,1 0-1,-1 0 0,0 1 0,0-1 0,0 1 0,0-1 0,-1 1 0,1 0 1,-1 0-1,0 0 0,0 0 0,0 0 0,0 6 0,-2-8 55,1 1 0,-1 0 0,0 0 0,0 0 0,0-1 0,0 1 0,0 0 0,0-1 0,-1 1 0,1-1 0,-1 0 0,0 1 0,0-1 0,0 0 0,0 0 0,0 0-1,0 0 1,0-1 0,-1 1 0,1 0 0,-6 1 0,-2 3 64,0-1 0,0-1-1,0 0 1,-1 0-1,0-1 1,0-1 0,0 1-1,0-2 1,0 0 0,0 0-1,0-1 1,-1 0-1,-12-2 1,22 1-46,1 1-1,0 0 1,0 0-1,-1 0 1,1-1-1,0 1 1,0-1-1,0 1 1,0-1-1,0 1 1,-1-1-1,1 1 1,0-1-1,0 0 1,1 0-1,-1 0 1,0 1-1,0-1 1,0 0-1,0 0 1,1 0-1,-1 0 1,0-1-1,1 1 1,-1 0-1,1 0 1,0 0-1,-1 0 1,1 0-1,0-1 1,-1 1-1,1 0 1,0 0-1,0-1 1,0 1-1,0 0 1,0 0-1,1-1 1,-1 1 0,0 0-1,0 0 1,1 0-1,-1-1 1,1 1-1,-1 0 1,2-1-1,0-3 23,0 0-1,1 1 1,0 0-1,0 0 1,0-1-1,0 2 1,1-1-1,-1 0 1,1 1-1,5-4 1,14-6 82,1 2 1,0 0-1,37-10 0,-44 16-4,0 0 1,0-1-1,0-1 0,-1-1 0,0 0 0,0-1 0,-1 0 0,0-2 0,20-17 0,-33 25-55,1 1 0,-1 0 1,0-1-1,0 1 0,0-1 0,-1 1 0,1-1 1,-1 0-1,1 0 0,-1 0 0,0 0 0,0 0 1,0 0-1,-1 0 0,1 0 0,-1 0 1,1 0-1,-1-1 0,0 1 0,0 0 0,-1 0 1,1 0-1,-1 0 0,1 0 0,-1 0 0,0 0 1,0 0-1,-1 0 0,1 0 0,0 0 0,-1 0 1,0 1-1,1-1 0,-1 0 0,0 1 1,-3-3-1,-1 0-33,1 0 0,-1 0 0,0 1 0,0 0-1,-1 0 1,1 0 0,-1 1 0,0 0 0,0 0 0,0 1 0,0 0 0,0 0 0,-1 1 0,-10-1 0,14 1-30,-1 1 0,0 0 0,1 0 0,-1 1 0,0-1 0,1 1 0,-1 0 1,1 0-1,-1 1 0,1-1 0,0 1 0,-1 0 0,1 0 0,-4 3 0,6-3-164,0-1-1,1 1 0,-1-1 1,1 1-1,0 0 1,-1 0-1,1 0 1,0-1-1,0 1 1,0 0-1,0 0 0,1 0 1,-2 3-1,2-1-569,-1-1-1,1 1 1,0 0 0,0-1-1,0 1 1,0 0-1,0-1 1,1 1-1,2 6 1,5 8-8589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 9449,'1'-1'11143,"2"-1"-6885,10-4-3751,-15 7-495,0 1 0,1-1 0,-1 1 0,1 0 0,-1-1 0,1 1 0,0 0 0,-1 0-1,1 0 1,0 0 0,1 0 0,-1 0 0,0 0 0,0 0 0,1 0 0,-1 4 0,1-5-2,0 0 0,0 0 1,0 0-1,1 0 1,-1 0-1,0 0 1,1-1-1,-1 1 0,1 0 1,-1 0-1,1 0 1,-1 0-1,1 0 0,0-1 1,-1 1-1,1 0 1,0-1-1,-1 1 1,1 0-1,0-1 0,0 1 1,0-1-1,0 1 1,0-1-1,-1 0 0,1 1 1,0-1-1,0 0 1,0 1-1,0-1 1,0 0-1,0 0 0,0 0 1,0 0-1,0 0 1,0 0-1,0 0 1,2-1-1,4 1 31,1-1 1,-1 0 0,1 0-1,-1-1 1,0 0-1,0 0 1,8-4-1,-13 5-17,0 1-1,-1-1 1,1 0-1,0 0 1,-1 1-1,1-1 0,-1 0 1,0 0-1,1 0 1,-1-1-1,0 1 1,1 0-1,-1 0 0,0-1 1,0 1-1,0-1 1,0 1-1,0-1 0,0 1 1,-1-1-1,1 1 1,0-1-1,-1 0 1,0 1-1,1-1 0,-1 0 1,0 0-1,0 1 1,1-1-1,-2 0 0,1 0 1,0 1-1,0-1 1,0 0-1,-1 0 1,1 1-1,-2-3 0,1 2-2,0 1 0,0 0 0,-1 0 0,1 1 0,0-1 0,-1 0 0,1 0 0,0 1-1,-1-1 1,1 0 0,-1 1 0,1 0 0,-1-1 0,0 1 0,1 0 0,-1 0 0,1 0-1,-1 0 1,1 0 0,-1 0 0,0 0 0,1 0 0,-1 1 0,1-1 0,-3 1 0,-40 13 241,13 9 66,29-23-315,1 1 0,0 0-1,0 0 1,0 0 0,0 0 0,0 0-1,0 0 1,0 0 0,0 0-1,0 0 1,0 1 0,1-1 0,-1 0-1,0 0 1,1 1 0,-1-1 0,1 0-1,0 1 1,-1-1 0,1 1 0,0-1-1,0 1 1,0-1 0,0 2-1,1-2 0,0 0 0,0 0 0,0-1-1,1 1 1,-1 0 0,0-1 0,1 1 0,-1 0-1,0-1 1,1 0 0,-1 1 0,1-1-1,-1 0 1,0 0 0,1 0 0,-1 0-1,4 0 1,32-1 128,-30 0-118,-2 1-21,1 0-1,-1-1 1,0 0-1,0-1 1,0 1-1,8-4 1,-12 5 1,1-1 0,-1 1 0,0-1 0,1 0 0,-1 1 0,0-1 0,0 0 0,0 0 0,0 0 1,0 0-1,1 0 0,-2 0 0,1 0 0,0 0 0,0 0 0,0-1 0,0 1 0,-1 0 0,1-1 0,-1 1 0,1 0 1,-1-1-1,1 1 0,-1 0 0,0-1 0,0 1 0,0-1 0,0-1 0,0 2-11,-1 0 1,0 0-1,0 0 0,0 0 0,0 1 0,0-1 0,0 0 1,0 1-1,0-1 0,0 1 0,0-1 0,0 1 1,0-1-1,0 1 0,-1 0 0,1 0 0,0-1 0,0 1 1,0 0-1,-1 0 0,1 0 0,0 0 0,0 1 1,0-1-1,0 0 0,-1 0 0,0 1 0,-35 7-27,34-7 43,-1 1-1,1-1 0,0 1 0,0-1 1,0 1-1,0 0 0,0 0 0,1 0 1,-1 0-1,0 1 0,1-1 1,0 1-1,-1-1 0,1 1 0,0 0 1,-2 5-1,5-7-112,1 0 0,-1 0 1,1 0-1,0 0 0,-1 0 0,1-1 0,0 1 1,0 0-1,-1-1 0,1 1 0,0-1 0,0 0 1,0 0-1,0 1 0,3-2 0,16 3-8509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12940,'0'0'2429,"8"2"-2354,71 18 47,0-3-1,1-4 1,91 4 0,256-8 489,-386-9-487,522-19 1699,-70 2 529,-544 19-2401,-61 11-1,43-4-2187,0-3-3515,26-5-6585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1537,'0'0'1522,"8"-3"63,39-14 582,59-22 2810,-94 33-4055,1 0 0,-2 0 0,1-1 0,-1 0-1,0-1 1,10-10 0,-19 17-763,-1 0 1,1-1-1,-1 1 0,0-1 0,0 1 1,1-1-1,-1 1 0,0-1 0,0 0 1,0 0-1,-1 0 0,1 0 0,0 1 0,0-5 1,-1 5-110,0 1 0,0-1 1,0 0-1,0 1 0,-1-1 1,1 0-1,0 1 0,0-1 1,-1 0-1,1 1 1,0-1-1,-1 1 0,1-1 1,-1 0-1,1 1 0,-1-1 1,1 1-1,-1-1 0,1 1 1,-1 0-1,1-1 0,-1 1 1,0 0-1,1-1 0,-1 1 1,0 0-1,0-1 1,-3 0-20,-1 0 1,1 1 0,0-1 0,-1 1 0,1 0-1,0 0 1,-1 0 0,1 0 0,0 1 0,-1 0-1,-6 2 1,-1 1-16,1 1 1,-1 1-1,1 0 0,0 1 0,1 0 1,0 0-1,0 1 0,0 0 0,1 1 1,0 0-1,1 1 0,0 0 0,0 0 1,1 1-1,1-1 0,0 1 0,0 1 1,1-1-1,0 1 0,1 0 0,1 0 1,-4 24-1,6-33-4,2 0 0,-1 0 0,0 0 0,0 0 0,1-1 0,0 1 0,-1 0 0,1 0 0,0 0 1,0 0-1,1-1 0,-1 1 0,1-1 0,-1 1 0,1-1 0,0 1 0,0-1 0,0 0 0,0 0 0,0 0 0,0 0 0,1 0 0,-1-1 0,1 1 0,-1-1 1,1 1-1,0-1 0,-1 0 0,1 0 0,0 0 0,0 0 0,0-1 0,0 1 0,0-1 0,0 0 0,3 1 0,6-1 98,-1 1-1,1-1 0,-1-1 1,0 0-1,1-1 0,-1 0 1,0 0-1,16-7 1,-17 5 15,-1 0 0,1 0 0,-1-1 0,0 0 0,0-1 1,-1 0-1,1-1 0,-1 0 0,-1 0 0,1 0 0,-1-1 0,-1 0 1,1-1-1,-1 1 0,-1-1 0,0 0 0,0-1 0,-1 1 1,0-1-1,0 0 0,-1 0 0,0 0 0,-1-1 0,-1 1 0,1 0 1,-1-15-1,-1 22-122,0 1 0,-1 0 0,1 0 1,0 0-1,-1-1 0,0 1 0,1 0 0,-1 0 0,0 0 1,0 0-1,0 0 0,0 0 0,-1 0 0,1 0 1,0 1-1,-1-1 0,1 0 0,-1 1 0,0-1 0,0 1 1,1 0-1,-1-1 0,0 1 0,0 0 0,0 0 1,0 0-1,0 0 0,0 1 0,-1-1 0,1 1 0,0-1 1,0 1-1,0 0 0,-1-1 0,1 1 0,0 1 1,-3-1-1,1 0-112,-1 1 1,1-1 0,0 1-1,0 0 1,-1 0 0,1 0-1,0 1 1,0 0 0,0 0-1,1 0 1,-1 0-1,0 0 1,1 1 0,-1-1-1,1 1 1,0 0 0,0 0-1,-5 7 1,6-7-298,0 1 0,0 0 0,1-1 1,-1 1-1,1 0 0,0 0 0,0 0 0,0 7 1,0 18-5728,3-10-1453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13773,'0'0'5157,"-16"69"-3299,3-41-577,-1 6-673,4-1-511,6 0-386,-1-6-1729,5-4-1377,0-10-3011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50 8488,'0'0'4639,"3"-8"-1799,8-24-566,-10 32-2194,-1 0-1,0 0 0,0-1 0,0 1 1,0 0-1,0 0 0,1 0 0,-1-1 1,0 1-1,0 0 0,0 0 1,0-1-1,0 1 0,0 0 0,0 0 1,0-1-1,0 1 0,0 0 1,0 0-1,0-1 0,0 1 0,0 0 1,0 0-1,0-1 0,0 1 1,0 0-1,0 0 0,-1 0 0,1-1 1,0 1-1,0 0 0,0 0 0,0 0 1,0-1-1,-1 1 0,1 0 1,0 0-1,0 0 0,0 0 0,0-1 1,-1 1-1,1 0 0,0 0 1,-13 4 824,-11 11-818,15-6 106,0 0 0,1 0-1,0 0 1,0 1 0,1 1-1,-6 12 1,10-18-136,0 0-1,1 1 1,0 0-1,0-1 1,0 1 0,1 0-1,0 0 1,0 0-1,0 0 1,1 0 0,0 0-1,0 0 1,0-1-1,1 1 1,1 7 0,0-10-46,-1 0 0,0 0 0,1-1 0,-1 1 1,1 0-1,0-1 0,0 0 0,0 1 1,0-1-1,1 0 0,-1 0 0,0 0 0,1 0 1,0 0-1,-1-1 0,1 1 0,0-1 1,0 0-1,0 0 0,0 0 0,0 0 0,0 0 1,0-1-1,0 1 0,0-1 0,0 0 1,0 0-1,0 0 0,0 0 0,5-1 0,-2 1 12,1-1-1,-1 0 0,1 0 0,-1-1 1,1 0-1,-1 0 0,0 0 0,0-1 0,0 0 1,0 0-1,0 0 0,-1-1 0,9-6 1,-9 3 37,1 1 0,-2-1 1,1 0-1,-1-1 1,0 1-1,0-1 1,4-15-1,-6 19-20,-1-1-1,1-1 1,-1 1-1,0 0 1,-1 0-1,1 0 0,-1 0 1,0-1-1,-1 1 1,1 0-1,-1 0 1,0 0-1,-3-10 1,3 13-45,-1 0 0,1 0 0,-1 0 0,0 1 0,0-1 0,1 1 0,-1-1 0,0 1 0,0 0 0,0 0 0,0-1 0,-1 1 0,1 1 0,0-1 0,0 0 0,-1 1 0,1-1 0,0 1 0,-1-1 0,1 1 0,0 0 0,-1 0 0,1 0 0,0 1 0,-1-1 0,1 0 0,-3 2 0,-1-1-253,1 0 1,-1 0 0,1 0-1,0 1 1,0 0-1,0 0 1,0 0-1,0 1 1,0 0-1,-8 6 1,-4 16-3081,14-4-2291,3-9 63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72 10922,'0'0'6118,"1"-10"-3459,0-29-428,-1 38-2143,-1 0 0,1 0 0,0 0 0,0 0 1,-1 0-1,1 0 0,-1 0 0,1 0 0,-1 0 0,1 0 0,-1 0 0,0 0 0,1 0 0,-1 0 1,0 1-1,0-1 0,0 0 0,0 0 0,1 1 0,-1-1 0,0 1 0,0-1 0,0 1 0,0-1 1,0 1-1,-1-1 0,1 1 0,0 0 0,0 0 0,0 0 0,0-1 0,0 1 0,0 0 0,-2 1 0,-35 4 304,31-1-323,0-1-1,0 1 0,0 0 0,1 1 1,-1-1-1,1 1 0,0 1 0,1-1 1,-1 1-1,1 0 0,-7 11 0,9-13-38,0 0 0,0 1-1,1-1 1,-1 1 0,1 0-1,0 0 1,0 0 0,1 0-1,0 0 1,0 0 0,0 0-1,0 0 1,1 1 0,0-1-1,0 0 1,0 1 0,1-1-1,2 9 1,-1-10-19,0-1 0,0 0 0,0 0 0,1 0 0,0 0-1,-1-1 1,1 1 0,0-1 0,0 0 0,1 1 0,-1-1 0,0-1 0,1 1 0,-1 0 0,1-1 0,-1 0 0,1 0-1,0 0 1,-1 0 0,1 0 0,7-1 0,-1 2 18,0-1-1,0-1 1,0 0 0,0 0 0,-1-1-1,1 0 1,15-5 0,-19 4-6,-1-1 0,1 1 0,-1-1 0,0 0 0,0-1 0,-1 0 0,1 1 0,-1-1 0,1-1 1,-1 1-1,0-1 0,5-9 0,-6 11 11,-1-1 1,0 0-1,0 1 1,0-1-1,-1 0 1,1 0-1,-1 0 1,0 0-1,0-1 1,-1 1-1,1 0 1,-1 0-1,0 0 1,0-1-1,0 1 1,-1 0-1,1 0 1,-3-8-1,1 9-26,0 0 1,-1 0-1,1 0 0,-1 0 0,0 1 0,0-1 0,0 1 0,0 0 0,0 0 1,0 0-1,-1 0 0,1 0 0,-1 1 0,1 0 0,-1-1 0,-7 0 0,8 1-248,1 1 0,-1-1 0,0 1 0,1 0 0,-1 0 0,0 0 0,0 0 0,1 0 0,-1 1 0,-5 0 0,7 0-87,0-1 1,0 1-1,0-1 0,1 1 0,-1-1 0,0 1 1,0-1-1,0 1 0,1 0 0,-1-1 0,0 1 1,1 0-1,-1 0 0,0 0 0,1 0 0,-1-1 1,1 1-1,-1 0 0,1 0 0,0 0 0,-1 0 1,1 0-1,0 0 0,0 0 0,0 0 0,0 0 1,0 0-1,0 1 0,0 9-5817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11659,'0'0'12914,"10"1"-11761,1-2-1020,-1 0 0,0-1 0,1 0 0,-1 0 0,0-1 0,0 0 0,-1-1 0,1 0 0,-1-1 0,1 0 1,-1 0-1,-1-1 0,10-7 0,3-4-82,-2 0 1,0-1-1,0-1 0,-2 0 1,-1-2-1,0 0 0,15-27 1,-44 114-410,8-39 413,1 0 0,1 1 0,1 0 0,2-1 0,1 1 0,4 29 0,9 37-8309,-12-81-725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61 14253,'0'0'3930,"8"-8"-1881,2 0-1552,0 1-1,0-1 1,19-9-1,-26 15-435,0 1 0,-1-1 0,1 1-1,0 0 1,-1 0 0,1 0 0,0 0 0,0 0-1,0 0 1,0 1 0,0-1 0,0 1-1,0 0 1,0 0 0,0 0 0,0 1 0,0-1-1,0 1 1,0-1 0,0 1 0,0 0-1,0 0 1,0 0 0,0 1 0,4 2 0,-6-2-51,0 0 1,1 0 0,-1 0 0,0 1 0,0-1-1,0 0 1,0 1 0,-1-1 0,1 1 0,-1-1 0,1 1-1,-1-1 1,0 1 0,0-1 0,0 1 0,0-1-1,-1 5 1,-10 44 291,1-30-249,0-1 0,-1 0 0,0 0 0,-2-1 0,-22 25 1,15-19 392,-30 50 1,50-74-418,0-1-1,-1 1 1,1-1 0,0 0-1,-1 1 1,1-1 0,0 1 0,-1-1-1,1 1 1,0-1 0,0 1-1,0-1 1,0 0 0,-1 1 0,1 0-1,0-1 1,0 1 0,0-1 0,0 1-1,0-1 1,0 1 0,0-1-1,0 1 1,1-1 0,-1 1 0,0-1-1,0 1 1,0-1 0,0 1 0,1-1-1,-1 1 1,0-1 0,0 0-1,1 1 1,-1-1 0,0 1 0,1-1-1,-1 0 1,1 1 0,0-1 0,25 0 311,32-19-198,-18-2-140,-1-1 0,52-40 0,-72 47-36,-1 0 1,0-2-1,-1 0 0,-1 0 1,-1-2-1,18-27 0,-45 65 64,1 0-1,0 0 1,2 1-1,0 0 0,1 1 1,1-1-1,1 2 0,1-1 1,-2 23-1,7-42-21,0 0 0,-1 0 1,2 0-1,-1 0 0,0-1 0,0 1 0,1 0 0,-1 0 1,1 0-1,-1 0 0,1 0 0,0 0 0,0-1 0,0 1 1,0 0-1,0-1 0,0 1 0,0-1 0,0 1 0,1-1 1,-1 1-1,1-1 0,-1 0 0,1 0 0,-1 0 1,1 0-1,0 0 0,0 0 0,-1 0 0,1 0 0,0-1 1,0 1-1,0-1 0,0 1 0,0-1 0,0 0 0,0 0 1,0 0-1,0 0 0,0 0 0,-1 0 0,5-1 0,2 0 29,1 0 0,-1-1 0,1 0 0,-1 0 0,0 0 0,0-1 0,0-1 0,14-7-1,-13 6-41,-1-1 0,0 0-1,0-1 1,0 1 0,-1-2-1,0 1 1,0-1 0,-1 0-1,0 0 1,0 0 0,-1-1-1,0 0 1,-1 0 0,0-1-1,0 1 1,-1-1 0,0 1-1,-1-1 1,0 0 0,1-21-1,-3 32 7,0-1-1,0 0 1,0 0-1,0 0 0,0 1 1,0-1-1,0 0 1,-1 0-1,1 0 1,0 0-1,0 1 0,0-1 1,0 0-1,-1 0 1,1 0-1,0 0 1,0 0-1,0 1 0,-1-1 1,1 0-1,0 0 1,0 0-1,0 0 1,-1 0-1,1 0 0,0 0 1,0 0-1,-1 0 1,1 0-1,0 0 1,0 0-1,0 0 0,-1 0 1,1 0-1,0 0 1,0 0-1,-1 0 0,1 0 1,0 0-1,0-1 1,0 1-1,-1 0 1,1 0-1,0 0 0,0 0 1,0 0-1,0-1 1,-1 1-1,1 0 1,0 0-1,0 0 0,0 0 1,0-1-1,0 1 1,0 0-1,-1 0 1,1-1-1,0 1 0,0 0 1,0 0-1,0 0 1,0-1-1,0 1 1,0 0-1,0 0 0,0-1 1,0 1-1,0 0 1,-13 15 12,8-6 3,0 2-1,1-1 1,0 0-1,1 1 1,0 0-1,0 0 1,1-1-1,0 2 1,1-1-1,1 0 1,0 0-1,2 21 1,-2-28-10,1-1 0,0 1 0,0 0 0,0 0 0,0 0 1,0-1-1,1 1 0,0-1 0,0 1 0,0-1 1,0 1-1,0-1 0,1 0 0,-1 0 0,1 0 1,0-1-1,0 1 0,0-1 0,0 1 0,0-1 1,1 0-1,-1 0 0,1-1 0,-1 1 0,1-1 1,0 1-1,0-1 0,-1 0 0,1-1 0,0 1 1,0-1-1,0 1 0,0-1 0,0 0 0,0-1 0,0 1 1,0-1-1,7-1 0,-8 1 12,0 0 0,0-1 0,0 1 0,0-1 0,0 1 0,0-1 0,-1 0 0,1 0 0,0 0-1,-1 0 1,0 0 0,1-1 0,-1 1 0,0-1 0,0 0 0,-1 0 0,1 1 0,0-1 0,-1 0 0,0 0 0,1-1 0,-1 1 0,-1 0 0,1 0 0,1-7 0,1-9 164,-1-1 1,0 1-1,-2-21 1,0 32-56,0 5-58,-3-39 288,4 41-344,-1 0 0,0 0-1,0 0 1,0 1 0,0-1 0,-1 0 0,1 0-1,0 0 1,0 0 0,0 1 0,-1-1-1,1 0 1,0 0 0,-1 1 0,1-1 0,-1 0-1,1 0 1,-1 1 0,1-1 0,-1 0 0,0 1-1,1-1 1,-1 1 0,0-1 0,1 1-1,-1-1 1,0 1 0,1 0 0,-1-1 0,0 1-1,0 0 1,0-1 0,1 1 0,-1 0 0,0 0-1,0 0 1,0 0 0,0 0 0,0 0-1,-1 0 1,2 0-17,-1 1-1,0 0 0,0-1 1,1 1-1,-1 0 0,1-1 1,-1 1-1,1 0 0,-1 0 1,1-1-1,-1 1 0,1 0 1,0 0-1,-1 0 0,1 0 1,0 0-1,0-1 0,-1 1 1,1 0-1,0 0 0,0 0 1,0 0-1,0 0 0,0 0 1,1 0-1,-1 0 0,0 0 1,0-1-1,1 1 0,-1 0 1,0 0-1,1 0 0,-1 0 1,1 1-1,17 28-109,-13-27 99,1 0 1,-1 0-1,1 0 1,0 0 0,0-1-1,0 0 1,0-1-1,0 1 1,1-1 0,-1 0-1,0 0 1,1-1-1,-1 0 1,1 0 0,-1-1-1,0 0 1,1 0-1,7-2 1,-4 0-43,0 0 0,0 0 0,0-1-1,-1 0 1,1-1 0,-1 0 0,0 0 0,-1-1 0,1 0 0,10-11-1,-15 13 70,0 0-1,0-1 0,-1 1 0,0-1 1,0 0-1,0 0 0,0 0 0,-1 0 1,1-1-1,-2 1 0,1-1 0,0 1 1,-1-1-1,0 0 0,0 1 0,-1-1 1,0 0-1,0-9 0,-1 14-6,1 0 0,0 1 0,-1-1 0,1 0 0,-1 1 0,1-1 0,-1 0 0,1 1 0,-1-1 0,1 0 0,-1 1 0,1-1 0,-1 1 0,0-1 0,0 1 0,1 0-1,-1-1 1,0 1 0,1 0 0,-1-1 0,0 1 0,0 0 0,0 0 0,1 0 0,-1 0 0,0-1 0,0 1 0,0 0 0,1 1 0,-1-1 0,0 0 0,0 0 0,0 0 0,0 0 0,1 1 0,-1-1 0,0 0 0,0 1 0,1-1 0,-1 0 0,0 1 0,1-1 0,-2 1 0,-29 22 11,25-14 17,1 1 0,-1-1 0,2 1 1,-1 0-1,2 0 0,-1 1 0,1-1 0,1 1 0,0 0 1,0-1-1,1 1 0,1 0 0,0 13 0,1-21-29,0 0-1,-1 0 0,1 0 0,0 0 0,1-1 1,-1 1-1,0 0 0,1-1 0,0 0 0,-1 1 1,1-1-1,0 0 0,0 0 0,0 0 0,1 0 1,-1 0-1,0 0 0,1 0 0,-1-1 1,1 1-1,0-1 0,-1 0 0,1 0 0,0 0 1,0 0-1,0-1 0,-1 1 0,1-1 0,0 1 1,4-1-1,-1 1-2,1-1 0,-1 0 0,1 0 0,0 0 0,-1-1 0,1 0 0,-1 0 0,0 0 0,1-1 0,-1 0 0,0-1-1,11-5 1,-10 3 3,0-1 0,-1 1 0,1-2 0,-1 1 0,-1-1 0,1 0 0,-1 0 0,0 0 0,-1-1 0,4-9 0,1-3 24,-1-1 0,9-39 1,-37 93-99,16-24 100,0 0 0,1 1 0,0-1-1,1 1 1,0-1 0,1 1 0,0 0-1,0 17 1,1-24-20,1 1-1,-1-1 0,1 1 0,0-1 1,0 1-1,0-1 0,1 0 1,-1 1-1,1-1 0,0 0 1,0 0-1,0 0 0,0 0 0,0-1 1,0 1-1,1-1 0,0 1 1,-1-1-1,1 0 0,0 0 1,0 0-1,0 0 0,0 0 0,0-1 1,1 1-1,-1-1 0,4 1 1,6 2-21,-1-1 0,0-1 0,1 0 1,-1 0-1,1-1 0,0-1 1,-1 0-1,19-2 0,-26 1-288,0-1 0,1 1 0,-1-1 1,0 1-1,0-2 0,0 1 0,0 0 0,-1-1 0,8-5 0,-9 6-338,0-1 1,0 0-1,0 0 0,-1-1 0,1 1 0,-1 0 1,1-1-1,-1 0 0,-1 1 0,1-1 0,0 0 1,-1 0-1,2-7 0,2-26-8972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12 260 7175,'0'0'4094,"-2"-8"-3047,2 7-1025,-2-2 2,1-1 0,0 1 0,-1 0 0,1-1 0,1 1 0,-1-1 0,1 1 0,-1-1 0,1 1 0,0-1 0,0 1 0,0-1 0,1 1 0,-1-1 0,1 1 0,0-1 0,0 1 0,0-1 0,0 1 0,1 0 0,0 0 0,-1 0 0,1 0 0,0 0 0,0 0 0,0 0 0,1 1 0,-1-1 0,4-2 0,1 1 54,1 1 1,0 0-1,-1 1 1,1 0-1,0 0 1,0 0-1,0 1 1,0 0 0,1 1-1,-1 0 1,0 0-1,0 0 1,9 3-1,18-1-56,643-22 1601,-155 43 74,0 1-837,102-61-379,-132 3 933,-303 23-928,277-51-1,-462 61-475,-7 0 316,-17 3 421,-24 4-4856,59-14-1246,4-9-4094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9353,'-2'6'9673,"-1"8"-4607,-20 80-2781,13-45-1577,2 1 0,-3 93 1,11-143-1003,-1-1-1,0 1 1,0 0 0,1-1 0,-1 1 0,0 0 0,1-1 0,-1 1 0,0-1-1,1 1 1,-1-1 0,1 1 0,-1-1 0,1 0 0,-1 1 0,1-1 0,-1 0-1,1 1 1,0-1 0,-1-1 0,-7-16-5103,-5-5-2691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16 147 12716,'0'0'4538,"-3"-8"-2051,-9-28-896,12 34-1517,-1 1-1,1 0 1,0 0-1,0-1 1,0 1-1,0 0 1,1-1-1,-1 1 0,0 0 1,0 0-1,1-1 1,-1 1-1,1 0 1,-1 0-1,1 0 1,-1 0-1,1 0 1,0 0-1,0 0 1,0 0-1,-1 0 1,1 0-1,0 0 1,0 0-1,2-1 1,27-14 855,-23 14-673,22-10-59,1 2-1,0 2 0,0 1 0,1 1 0,0 1 0,1 2 0,-1 1 0,0 1 0,1 2 0,43 7 0,-57-5-192,0 1 0,-1 1 0,1 0 0,32 16 0,-43-17 1,1-1-1,-1 2 1,0-1 0,0 1-1,-1 0 1,1 0 0,-1 1-1,0 0 1,0 0-1,-1 0 1,0 1 0,9 14-1,-13-18 71,1 0-1,-1 0 1,0 0-1,1 0 0,-1 0 1,-1 0-1,1 1 1,0-1-1,-1 0 1,0 0-1,0 1 1,0-1-1,0 0 0,0 1 1,-1-1-1,1 0 1,-1 1-1,0-1 1,0 0-1,0 0 1,-2 4-1,0-3 9,0 0 0,0-1 0,-1 1 0,1-1 0,-1 0 0,1 0 0,-1 0 0,0-1 0,0 1 0,0-1 0,0 0 1,-1 0-1,-5 1 0,-9 3 36,0-2 1,-1 0-1,1-2 1,-1 0 0,-38-1-1,18-8 197,23-3-2116,16 10 1539,1 0 0,0-1 0,-1 1 0,1-1 0,0 1 0,-1-1 0,1 1 0,0-1 0,0 1 0,0-1 0,-1 0 0,1 1 0,0-1 0,0 1 0,0-1 0,0 1-1,0-1 1,0 0 0,0 1 0,0-1 0,0 1 0,1-1 0,-1 1 0,0-1 0,0 1 0,0-1 0,1 0 0,-1 0 0,7-8-8793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9929,'0'0'12636,"-10"3"-12363,1 1-165,0 0 0,0 1 1,1 0-1,0 0 1,0 1-1,0 0 0,0 0 1,1 1-1,0 0 1,0 0-1,1 1 1,-9 13-1,3-5 20,-1 1 0,2 1 0,1 0 0,0 1 1,1 0-1,1 1 0,0-1 0,2 1 0,1 1 0,0-1 0,1 1 0,-1 33 1,5-49-116,1 0 0,0-1 0,0 1 0,0 0 0,1-1 0,-1 1 0,1-1 1,0 0-1,0 1 0,1-1 0,-1 0 0,1 0 0,0 0 0,0-1 0,1 1 1,-1-1-1,0 0 0,1 0 0,0 0 0,0 0 0,0 0 0,0-1 1,0 0-1,1 0 0,-1 0 0,1 0 0,9 1 0,-4 0-430,0 0-1,0-1 0,0-1 1,0 0-1,17 0 1,-20-1-637,1-1 1,0 0 0,0 0-1,-1 0 1,1-1 0,-1-1-1,9-2 1,9-9-6992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12588,'0'0'9097,"0"47"-7688,-9-14 0,-5 3-768,3 3-481,2-4-64,-1-3-96,4-8 0,3-3 32,3-9-641,0-3-640,-2-14-7847,-5-12 768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11403,'0'0'9566,"12"-8"-8199,-10 7-1322,7-6 257,1 1 1,0 1-1,1-1 0,-1 2 0,1-1 0,0 1 1,0 1-1,17-3 0,33 0 606,92 3-1,-149 3-906,-1 0-1,0 0 0,1 1 1,-1-1-1,0 1 0,0 0 1,0-1-1,0 2 1,0-1-1,0 0 0,0 1 1,0-1-1,0 1 0,0 0 1,-1 0-1,1 0 1,2 2-1,-4-2 5,0 0 0,0 0 0,0 0-1,0 0 1,0 0 0,0 0 0,0 0 0,-1 0 0,1 0 0,-1 1 0,1-1-1,-1 0 1,0 0 0,0 1 0,0-1 0,0 0 0,0 0 0,-1 1 0,1-1-1,-1 0 1,1 0 0,-1 0 0,0 0 0,0 0 0,-2 4 0,-4 4 100,-1 0 1,0 0-1,-1 0 1,1-1-1,-2-1 1,1 0-1,-1 0 1,-1-1-1,1 0 1,-15 7-1,-25 19 672,49-33-761,39-1-743,52 1-925,-85 1 1507,0-1-1,0 1 1,0 0-1,0 1 1,0-1 0,0 1-1,0 0 1,0 0 0,-1 0-1,1 1 1,-1 0-1,1-1 1,6 7 0,-10-7 162,0-1 0,0 1 0,0 0-1,0-1 1,-1 1 0,1 0 0,0 0 0,-1 0 0,1-1 0,-1 1 0,1 0 0,-1 0 0,0 0 0,0 0 0,0 0 0,0 0 0,0 0 0,-1 0 0,1 0 0,0-1 0,-1 1 0,0 0 0,1 0 0,-1 0 0,0-1 0,0 1 0,0 0 0,0-1 0,0 1 0,0-1 0,0 1 0,-1-1 0,1 1 0,-2 0 0,-6 8 491,-1-1 0,0 0 0,-17 12 0,10-9 31,0-2-1,0 0 0,-1-1 1,-22 8-1,32-14-442,1-1 0,-1 0 0,0 0 0,-1 0 0,1-1 0,0 0 0,0 0 0,-1-1 0,1 0 0,0-1 0,0 0 0,-16-3 0,22 3-203,0 0 0,0 0 1,0 0-1,0 0 0,0 0 0,1-1 1,-1 1-1,0-1 0,1 1 0,-1-1 0,1 1 1,-1-1-1,1 0 0,0 0 0,0 1 1,0-1-1,0 0 0,0 0 0,0 0 1,0 0-1,0-3 0,0 3-391,1 0 0,0-1 0,0 1-1,-1 0 1,1 0 0,0 0 0,1 0 0,-1 0 0,0-1-1,1 1 1,-1 0 0,1 0 0,0 0 0,-1 0-1,1 0 1,0 0 0,0 0 0,0 1 0,1-1 0,-1 0-1,3-2 1,12-11-6906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14670,'0'0'6305,"5"9"-4875,23 45 584,-14-27-1527,0-1 0,-2 2 1,16 51-1,-26-69-474,0 0 0,-1 1 1,0-1-1,0 0 0,-1 0 0,0 0 1,-1 1-1,0-1 0,-1 0 0,0 0 1,0 0-1,-1 0 0,-1-1 0,1 1 1,-10 15-1,-1-1 45,-1 0 0,-30 34 0,36-48-169,0 0 0,-1-1-1,0 0 1,0-1 0,-1 0 0,0 0 0,-19 10-1,8-12-1842,6-5-2695,6-4-3946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 8456,'-11'-2'-31,"-13"-2"6386,14 3-266,26 5-4200,33 4-540,1-2 1,77 1 0,25-10-2098,-36 1-4481,-160 2-1470,13 0 2017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9737,'0'0'11499,"70"39"-9641,-17-36-417,8-1-576,4-2-352,-6 0-289,-3 0-160,-12 1-96,-6 2-1153,-15 0-1122,-7-2-1728,-9-1-4357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6246,'0'0'17585,"0"13"-17073,1 151 1523,-1-87-2679,-1-60-1879,0-24-2148,-2-20-993,-9-7-2536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18 14221,'-16'-10'4293,"9"4"-1122,2 5 1729,14 2-4804,5 5-128,2-4-2178,-2-2-4612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6150,'0'0'19346,"69"-18"-18673,-25 18-417,-2 0-192,2 3-32,-8 1-769,-2 1-1921,-8-1-1154,-6-2-3234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91 152 10666,'0'0'10538,"-9"10"-9999,7-7-540,-48 58 891,46-55-806,0 0 0,1 0 0,0 0-1,0 1 1,1 0 0,-1-1 0,1 1 0,1 0 0,-1 0 0,1 0 0,0 7-1,1-13-77,0 0-1,0 0 0,0 1 0,0-1 0,0 0 0,0 0 0,1 0 1,-1 0-1,0 0 0,0 0 0,1 0 0,-1 0 0,1 0 1,-1 0-1,1 0 0,-1 0 0,1 0 0,0-1 0,0 1 1,-1 0-1,1 0 0,0-1 0,0 1 0,0 0 0,-1-1 0,1 1 1,2 0-1,0 0 39,-1-1 1,1 1-1,-1-1 1,1 0 0,-1 1-1,1-1 1,0-1-1,-1 1 1,1 0-1,-1-1 1,4 0-1,1-1 78,1 0-1,-2-1 0,1 0 1,0 0-1,-1-1 0,1 1 1,9-8-1,-12 7-60,0-1 0,0 1 0,0 0 0,-1-1 1,0 0-1,1 0 0,-2 0 0,1 0 0,0 0 0,-1 0 0,0-1 0,-1 1 1,1-1-1,-1 0 0,0 0 0,0 1 0,-1-1 0,1 0 0,-2-6 0,1 12-62,0-1 0,0 1 0,-1 0 0,1-1 0,0 1 0,0 0 0,-1-1 0,1 1 0,0 0-1,-1-1 1,1 1 0,-1 0 0,1 0 0,0 0 0,-1 0 0,1-1 0,-1 1 0,1 0-1,0 0 1,-1 0 0,1 0 0,-1 0 0,1 0 0,-1 0 0,1 0 0,0 0 0,-1 0 0,1 0-1,-1 0 1,1 0 0,-1 0 0,1 1 0,0-1 0,-1 0 0,1 0 0,0 0 0,-1 1 0,1-1-1,-1 0 1,1 0 0,0 1 0,0-1 0,-1 0 0,1 1 0,0-1 0,-1 0 0,1 1 0,-18 15-144,17-14 140,0 0 0,-1 0-1,1 0 1,0 0 0,0 0 0,0 0 0,1 0 0,-1 1-1,0-1 1,1 0 0,0 1 0,-1-1 0,1 0 0,0 1-1,0-1 1,0 0 0,1 1 0,0 3 0,-1-5 9,1 0 0,0 0 0,0 0 0,0 0 0,0 0 0,0 0 0,0 0 0,0 0 0,0 0 0,0-1 0,0 1 0,0 0 0,1-1 0,-1 1 0,0-1 1,0 1-1,1-1 0,-1 0 0,0 1 0,1-1 0,-1 0 0,0 0 0,3 0 0,2 0-36,0-1-1,0 1 1,-1-1 0,1-1-1,0 1 1,0-1 0,-1 0-1,1 0 1,-1-1-1,1 1 1,-1-1 0,0 0-1,8-7 1,-2-2-43,-2 1 1,1-2-1,-2 1 0,0-1 0,0 0 1,-1-1-1,-1 0 0,0 0 0,-1 0 1,0-1-1,-1 1 0,-1-1 1,-1 0-1,0 0 0,0-23 0,-18 71 198,9-9 8,0 0-1,2 0 1,1 0-1,1 1 1,1 0-1,1 0 1,1 0-1,4 33 1,-3-54-196,0-1 0,0 1 0,0 0 0,1 0 0,-1-1 0,1 1 0,0-1 1,0 1-1,0-1 0,1 0 0,-1 0 0,5 4 0,-8-10 5,0 0-1,0 0 1,0 0-1,0 0 1,-1 1-1,1-1 1,-1 0-1,-3-4 1,-24-27-165,18 22 376,1-1 1,0 1 0,1-2 0,-13-22-1,56 33 1003,48 7-1713,-40 0-2985,-1-3-5966,-19-1 482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67 112 10794,'0'0'8253,"-9"5"-7052,6-3-1160,0 0 125,-1 0-1,1 0 1,-1 0 0,1 0-1,0 1 1,0-1-1,0 1 1,0 0-1,0 0 1,1 0 0,0 0-1,-1 0 1,1 0-1,0 1 1,0-1-1,1 1 1,-1 0 0,1-1-1,0 1 1,0 0-1,0 0 1,-1 7-1,2-10-151,0 0-1,0 1 0,0-1 0,0 0 0,0 1 0,0-1 0,0 0 0,1 0 0,-1 1 0,0-1 0,1 0 0,-1 0 0,1 1 0,-1-1 0,1 0 0,-1 0 1,1 0-1,0 0 0,0 0 0,0 0 0,0 0 0,-1 0 0,1 0 0,0 0 0,1 0 0,-1-1 0,0 1 0,0 0 0,0-1 0,0 1 0,0-1 0,1 1 1,-1-1-1,0 0 0,0 1 0,1-1 0,-1 0 0,0 0 0,1 0 0,-1 0 0,0 0 0,1 0 0,-1 0 0,0-1 0,0 1 0,1 0 0,0-1 0,3-1-32,-1 1-1,0-1 1,0 1-1,0-1 0,0 0 1,0-1-1,0 1 0,0-1 1,-1 1-1,1-1 1,-1 0-1,0-1 0,5-4 1,16-50-91,-17 35 68,-6 20-64,-3 7-90,-2 4 265,1 0-1,0-1 1,0 2-1,1-1 1,0 0 0,1 0-1,-1 1 1,2-1-1,-1 0 1,1 1-1,0-1 1,4 17 0,-4-24-59,1 0 0,0 0 1,0 0-1,0 0 0,-1 0 1,1 0-1,0 0 1,1 0-1,-1 0 0,0-1 1,0 1-1,0 0 0,0-1 1,0 1-1,1-1 0,-1 1 1,0-1-1,0 0 1,1 0-1,-1 1 0,0-1 1,1 0-1,-1 0 0,0 0 1,1 0-1,-1-1 1,0 1-1,0 0 0,1 0 1,-1-1-1,0 1 0,2-2 1,1 1 11,1 0 0,-1-1-1,0 0 1,0 0 0,0 0 0,-1 0 0,1 0 0,5-6 0,0-3-18,0-1 0,0-1 0,-1 1 0,-1-2 1,-1 1-1,0-1 0,0 0 0,-1 0 0,-1 0 1,0-1-1,-1 1 0,-1-1 0,1-29 0,-3 44 4,0 0-1,0-1 1,0 1-1,-1 0 1,1 0-1,0 0 1,0 0-1,0-1 1,0 1-1,0 0 0,0 0 1,-1 0-1,1 0 1,0 0-1,0 0 1,0-1-1,0 1 1,-1 0-1,1 0 0,0 0 1,0 0-1,0 0 1,-1 0-1,1 0 1,0 0-1,0 0 1,0 0-1,-1 0 1,1 0-1,0 0 0,0 0 1,0 0-1,-1 0 1,1 0-1,0 0 1,0 0-1,0 0 1,-1 0-1,1 1 1,0-1-1,0 0 0,0 0 1,0 0-1,-1 0 1,1 0-1,0 0 1,0 1-1,0-1 1,0 0-1,0 0 1,0 0-1,-1 0 0,1 1 1,0-1-1,0 0 1,0 0-1,0 0 1,0 1-1,-10 9 18,3 2 13,1 0 0,1 0-1,0 0 1,0 1 0,1 0 0,1 0 0,0 0-1,1 0 1,0 0 0,1 0 0,1 21 0,1-31-37,-1 0 1,1 0 0,-1 0 0,1-1 0,0 1 0,0 0-1,0-1 1,1 1 0,-1-1 0,1 1 0,-1-1-1,1 0 1,0 1 0,0-1 0,0 0 0,0 0 0,0 0-1,0-1 1,0 1 0,1 0 0,-1-1 0,1 0 0,-1 1-1,1-1 1,0 0 0,-1 0 0,1-1 0,0 1-1,0 0 1,0-1 0,-1 0 0,6 0 0,-3 1 3,1-1 0,-1 1 0,1-2 1,0 1-1,-1 0 0,1-1 0,0 0 1,-1-1-1,1 1 0,-1-1 0,0 0 1,1 0-1,-1-1 0,0 0 1,7-4-1,-6 0 10,0 1 0,0-1-1,-1 0 1,1 0 0,6-14 0,-10 17 3,0 1 1,0-1-1,-1 0 0,1 0 0,-1 1 1,0-1-1,0 0 0,0 0 0,-1 0 1,0 0-1,1 0 0,-1 0 0,-1 0 1,0-7-1,1 11-6,-1-1 1,1 0-1,0 0 1,-1 1 0,1-1-1,-1 0 1,1 1-1,-1-1 1,1 1-1,-1-1 1,0 1 0,1-1-1,-1 1 1,0-1-1,1 1 1,-1-1-1,0 1 1,0 0-1,1-1 1,-1 1 0,0 0-1,0 0 1,1-1-1,-1 1 1,0 0-1,0 0 1,0 0 0,0 0-1,1 0 1,-1 0-1,0 1 1,0-1-1,0 0 1,1 0-1,-2 1 1,-1-1 4,1 1-1,0 0 1,0-1-1,0 1 1,0 0 0,0 0-1,0 0 1,0 0-1,1 1 1,-1-1-1,-3 3 1,3 0 61,-1-1 1,1 1-1,0 0 1,0 0-1,0 0 0,0 0 1,1 0-1,-1 0 1,1 0-1,0 1 0,1-1 1,-1 0-1,1 1 1,-1-1-1,1 1 0,1-1 1,-1 0-1,2 7 1,-1-8-65,0 0 1,0 0 0,1 0 0,-1-1 0,1 1-1,0 0 1,0-1 0,0 1 0,0-1-1,0 0 1,1 0 0,-1 0 0,0 0 0,1 0-1,0 0 1,-1 0 0,1-1 0,0 0-1,0 1 1,0-1 0,0 0 0,0 0 0,0-1-1,0 1 1,6 0 0,44 3-3023,-17-9-3556,-4-7-3371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5093,'14'-38'2141,"-5"0"4655,-4 22 2866,-11 30-9521,2 1 1,0-1-1,1 1 1,0 0-1,1-1 1,1 1-1,0 0 0,1 0 1,3 23-1,-3-37-131,0 0 0,1 1-1,-1-1 1,1 0-1,-1 0 1,1 0 0,-1 0-1,1 0 1,0 1-1,0-1 1,0 0 0,-1 0-1,1-1 1,0 1-1,0 0 1,0 0 0,0 0-1,1-1 1,-1 1-1,0 0 1,0-1-1,0 1 1,1-1 0,-1 0-1,0 1 1,0-1-1,1 0 1,-1 0 0,0 1-1,0-1 1,1 0-1,-1 0 1,0-1 0,1 1-1,-1 0 1,0 0-1,0-1 1,2 0 0,3 0 48,0 0 1,0-1 0,-1 0-1,1 0 1,-1 0 0,1-1-1,5-3 1,1-4-29,0 1 0,-1-1 0,0-1 0,0 0 0,-1 0 0,-1-1 1,0 0-1,0-1 0,-1 0 0,9-22 0,-22 53-190,0 1 0,2-1-1,0 1 1,1-1 0,1 36 0,2-52 174,-1 0 1,1 0-1,0 0 1,0 0-1,0 0 1,0 0-1,0 0 1,0 0-1,0-1 1,1 1-1,-1 0 1,1-1-1,-1 1 1,1-1-1,-1 1 1,1-1-1,0 0 1,0 0-1,0 0 1,0 0-1,0 0 1,0 0-1,0 0 1,0-1-1,0 1 1,0-1-1,0 1 1,1-1-1,-1 0 1,4 0-1,-1 0 35,0 0 1,0 0-1,0 0 0,0-1 0,-1 0 0,1 0 1,0 0-1,0-1 0,-1 1 0,1-1 1,0 0-1,7-5 0,-6 2-12,0-1 0,-1 1 0,1-1 0,-1-1 0,0 1-1,0-1 1,-1 1 0,0-1 0,0-1 0,-1 1 0,0 0 0,0-1 0,0 0 0,-1 0 0,-1 0-1,1 0 1,-1 0 0,0 0 0,-1 0 0,0 0 0,0 0 0,-3-12 0,3 19-138,0 0 0,0-1 0,-1 1 0,1 0 0,0 0 0,-1-1 0,1 1 0,-1 0 0,0 0 0,1-1 0,-1 1 0,0 0 0,0 0 0,0 0 0,1 0 0,-1 0 0,0 0 0,0 0 0,-1 1 0,1-1 0,0 0 0,0 0 0,0 1 0,0-1 0,-1 1 0,-1-1 0,2 1-193,0 0-1,0 0 1,1 0 0,-1 0 0,0 0-1,0 0 1,0 0 0,0 0 0,1 1-1,-1-1 1,0 0 0,0 1-1,1-1 1,-1 1 0,0-1 0,1 1-1,-1-1 1,0 1 0,1-1 0,-1 1-1,1-1 1,-1 1 0,1 0-1,-1-1 1,1 1 0,-1 0 0,1 0-1,0-1 1,-1 1 0,1 0 0,0 0-1,0 0 1,-1-1 0,1 1-1,0 0 1,0 0 0,0 0 0,0 0-1,0-1 1,0 1 0,1 1 0,-1 11-6817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 15855,'0'0'8008,"-8"0"-7341,1 0-600,0 0 1,0 1-1,0-1 0,0 2 1,0-1-1,-14 5 0,18-4-62,0-1 1,0 1-1,0 0 0,0-1 0,0 1 1,1 0-1,-1 1 0,0-1 1,1 0-1,0 1 0,0 0 0,0-1 1,0 1-1,0 0 0,0 0 0,1 0 1,-1 0-1,1 0 0,-2 7 0,2-9 8,1 1 0,-1-1-1,0 1 1,1 0 0,0-1-1,-1 1 1,1 0 0,0-1-1,0 1 1,0 0-1,0-1 1,0 1 0,0 0-1,0-1 1,1 1 0,-1-1-1,1 1 1,-1 0 0,1-1-1,0 1 1,-1-1 0,1 1-1,0-1 1,0 0-1,0 1 1,0-1 0,0 0-1,0 0 1,1 1 0,1 0-1,0 0 8,1-1-1,-1 0 0,1 0 0,0-1 1,-1 1-1,1-1 0,0 0 1,0 1-1,-1-2 0,1 1 0,0 0 1,-1-1-1,7-1 0,-1-1-9,-1 0 0,0 0 0,0-1 0,-1 0 0,1 0 0,-1-1-1,0 0 1,12-11 0,-15 13-12,0 0 0,0-1-1,-1 0 1,1 0 0,-1 0 0,0 0 0,0 0-1,0-1 1,-1 1 0,1-1 0,-1 0 0,0 1-1,-1-1 1,1 0 0,1-10 0,-3 15-2,0-1 0,0 1 0,0 0 0,0-1-1,0 1 1,0 0 0,0-1 0,0 1 0,0 0 0,0 0 0,0-1 0,0 1 0,0 0 0,0-1 0,0 1 0,0 0 0,-1 0 0,1-1 0,0 1 0,0 0-1,0 0 1,0-1 0,-1 1 0,1 0 0,0 0 0,0-1 0,0 1 0,-1 0 0,1 0 0,0 0 0,0 0 0,-1-1 0,1 1 0,0 0 0,-1 0 0,1 0-1,0 0 1,-1 0 0,-11 6-145,-9 15 14,18-16 99,0 0 0,1 0 0,0 0 0,0 0 0,0 1 0,0-1 0,1 1 0,0-1 0,0 1 0,0-1 0,1 9 0,0-12-107,0-1 0,0 0 0,0 1 0,1-1 0,-1 0-1,0 1 1,1-1 0,-1 0 0,1 0 0,0 1 0,-1-1-1,1 0 1,0 0 0,0 0 0,0 0 0,0 0 0,0 0 0,0 0-1,2 1 1,-1-1-276,0 0 0,0 0 0,0-1 0,1 1 0,-1-1 0,0 1 0,0-1 0,1 0 0,-1 0 0,0 0 0,1 0 0,-1 0 0,0-1 0,0 1 0,5-2 0,15-8-4583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7143,'0'0'13170,"-10"10"-11889,8-8-1242,-7 8 427,0-1 0,1 1 0,-10 16 0,16-22-371,0 0 0,0 0 0,0 0 0,0 0 0,1 1 0,-1-1 0,1 0 0,0 1 0,1-1 0,-1 0 0,1 1 0,-1-1 0,1 1 0,1-1 0,-1 1 0,2 7 0,-1-10-115,0 0 0,0-1 1,0 1-1,0-1 0,0 0 0,0 1 1,0-1-1,1 0 0,-1 1 1,1-1-1,-1 0 0,0 0 1,1 0-1,0-1 0,-1 1 0,1 0 1,-1 0-1,1-1 0,0 1 1,0-1-1,-1 0 0,1 1 0,0-1 1,0 0-1,0 0 0,-1 0 1,1 0-1,0 0 0,0-1 0,-1 1 1,1 0-1,0-1 0,2-1 1,58-19-2510,-60 21 2455,-2-1 82,1 1 0,-1 0 0,0-1 0,1 1 0,-1 0 0,1-1 0,-1 1 0,1 0 0,-1 0 0,1 0 0,-1-1 0,1 1-1,0 0 1,-1 0 0,1 0 0,-1 0 0,1 0 0,-1 0 0,1 0 0,-1 0 0,1 0 0,0 0 0,-1 0 0,1 0 0,-1 1 0,1-1 0,-1 0-1,1 0 1,-1 0 0,1 1 0,-1-1 0,1 0 0,-1 1 0,1-1 0,-1 0 0,0 1 0,1-1 0,-1 1 0,0-1 0,1 1 0,-1-1 0,0 1-1,1-1 1,-1 1 0,0-1 0,0 1 0,1 0 0,-3 34 939,1-31-894,0-1 1,1 1-1,-1-1 1,1 1-1,0 0 1,0-1 0,0 1-1,1-1 1,0 5-1,0-8-50,-1 0 0,1 0 0,-1 1-1,1-1 1,-1 0 0,1 0-1,-1 0 1,1 0 0,-1 0-1,1 0 1,-1 0 0,1 0 0,-1 0-1,1 0 1,-1 0 0,1 0-1,-1 0 1,1-1 0,-1 1-1,0 0 1,1 0 0,-1 0 0,1-1-1,-1 1 1,1 0 0,-1-1-1,0 1 1,1 0 0,-1-1-1,0 1 1,1 0 0,-1-1 0,0 1-1,1-1 1,-1 0 0,14-14-869,15-20-4115,-16 16-993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 5765,'0'0'18397,"-6"-3"-18120,-29 0-90,34 3-184,0 0 0,0 0 0,0 0 0,0 0 0,0 0 0,0 0 0,0 1 0,0-1 0,0 0 0,0 1 0,0-1 0,0 0 0,1 1 0,-1-1 0,0 1-1,0 0 1,0-1 0,1 1 0,-1-1 0,0 1 0,1 0 0,-1 0 0,1-1 0,-1 1 0,1 0 0,-1 0 0,1 0 0,-1 0 0,1 0 0,0 0 0,-1-1 0,1 1 0,0 0 0,0 0 0,0 0 0,0 0 0,0 0 0,0 0 0,0 0 0,0 0 0,0 0 0,0 0-1,1 0 1,-1 1 0,4 0-7,-1-1-1,0 0 0,1 0 0,-1 0 0,1 0 0,-1-1 0,1 1 0,-1-1 0,1 0 1,5-1-1,-2 2-203,25 0-626,-23-1 674,0 0 1,0 1 0,-1 0 0,1 0 0,0 1 0,9 3-1,-17-5 172,-1 0-1,1 0 1,-1 0 0,0 0-1,1 1 1,-1-1-1,1 0 1,-1 0-1,1 1 1,-1-1 0,0 0-1,1 1 1,-1-1-1,0 0 1,1 1-1,-1-1 1,0 1 0,1-1-1,-1 0 1,0 1-1,0-1 1,1 1-1,-1-1 1,0 1-1,0-1 1,0 1 0,0-1-1,0 1 1,0-1-1,0 1 1,0-1-1,0 2 1,-10 14 966,-21 8 887,26-21-1541,-32 18 1336,35-20-1653,1 0-1,-1 0 0,0 0 1,1 0-1,-1-1 0,0 1 0,0-1 1,1 1-1,-1-1 0,0 0 1,0 1-1,0-1 0,0 0 1,0 0-1,1 0 0,-1-1 0,-3 0 1,5 1-175,0-1 1,-1 1-1,1-1 1,0 1-1,0-1 1,0 0 0,0 1-1,0-1 1,0 0-1,0 1 1,0-1-1,0 1 1,0-1-1,0 0 1,0 1-1,0-1 1,0 0-1,0 1 1,1-1 0,-1 1-1,0-1 1,0 1-1,1-1 1,-1 1-1,0-1 1,1 1-1,-1-1 1,1 1-1,-1-1 1,1 1 0,-1-1-1,1 1 1,-1 0-1,1-1 1,-1 1-1,2-1 1,19-16-5803,2 4-63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127 229 11915,'0'0'12209,"-11"-1"-11045,3 1-937,-1 0 0,1 1 0,-1 0 0,0 1 0,1-1 0,-15 6 0,21-6-196,0-1-1,-1 1 0,1 0 1,0 0-1,0 0 1,0 0-1,0 0 1,0 0-1,1 0 0,-1 1 1,0-1-1,1 1 1,-1-1-1,0 1 1,1 0-1,0-1 0,-1 1 1,1 0-1,0 0 1,0 0-1,0 0 1,0 0-1,0 0 0,1 0 1,-1 1-1,1-1 1,-1 0-1,1 0 1,0 0-1,0 1 0,0-1 1,0 0-1,0 0 1,0 1-1,1-1 1,-1 0-1,1 0 0,0 3 1,1-4-23,-1 1 0,0 0 0,1-1-1,-1 1 1,1-1 0,-1 0 0,1 1 0,-1-1 0,1 0 0,0 0 0,0 0-1,0 0 1,0-1 0,0 1 0,0 0 0,0-1 0,0 1 0,0-1 0,0 0-1,0 1 1,0-1 0,0 0 0,0 0 0,2-1 0,3 1-14,1 0 0,-1-1-1,0 0 1,0 0 0,14-4 0,-12 0-86,0 0 1,0 0-1,-1 0 0,1-1 1,-1-1-1,0 1 1,-1-1-1,0-1 0,0 1 1,0-1-1,-1 0 0,0-1 1,-1 1-1,0-1 0,4-10 1,-1 3 52,-2 0 1,0 0 0,-1-1 0,-1 0-1,0 0 1,-1 0 0,1-35 0,-4 51 44,0-1 0,0 1 1,-1 0-1,1 0 1,0-1-1,0 1 0,-1 0 1,1 0-1,-1-1 0,1 1 1,-1 0-1,1 0 1,-1 0-1,0 0 0,1 0 1,-1 0-1,0 0 0,0 0 1,0 0-1,0 0 1,0 0-1,0 0 0,0 1 1,0-1-1,0 0 0,0 1 1,-1-1-1,1 1 0,0-1 1,0 1-1,-1-1 1,1 1-1,0 0 0,-1 0 1,1 0-1,0 0 0,0 0 1,-1 0-1,1 0 1,0 0-1,-1 0 0,1 1 1,0-1-1,-3 1 0,-1 0 39,0 1-1,0-1 0,0 1 1,0 0-1,1 0 0,-1 0 1,0 1-1,1 0 0,0 0 0,-6 4 1,5-1 55,0-1 1,1 1-1,0 1 1,0-1 0,0 1-1,1-1 1,0 1-1,-4 11 1,6-16-102,1 0 0,-1 0 0,0 0 0,1 0 0,0 0 0,-1 0 0,1 0 0,0 0 0,0 1 0,0-1 0,0 0 0,1 0 0,-1 0 0,0 0-1,1 0 1,-1 0 0,1 0 0,0 0 0,0 0 0,0 0 0,0-1 0,0 1 0,0 0 0,0 0 0,1-1 0,-1 1 0,1-1 0,-1 1 0,1-1 0,-1 0 0,1 0 0,0 1 0,3 0 0,6 2-360,-1-1 0,1-1 0,0 1 0,15 0 0,-19-3 139,0 0 0,1 1 1,-1 0-1,-1 0 0,1 1 1,0 0-1,0 0 0,-1 1 1,1-1-1,-1 2 0,0-1 1,11 8-1,-15-8 283,0 1 0,0 0 0,-1 0 0,1 0 0,-1 0 0,0 0 0,0 0 0,0 1 0,0-1 1,-1 0-1,0 0 0,0 1 0,0-1 0,0 0 0,-1 1 0,1-1 0,-1 0 0,0 0 0,-1 0 0,1 0 0,-1 0 0,0 0 0,0 0 1,-3 4-1,6-8-152,-1 0 0,0 0 1,0 0-1,0 0 1,0 0-1,0 0 1,0 0-1,0-1 0,0 1 1,0 0-1,0 0 1,0 0-1,0 0 0,0 0 1,0 0-1,0 0 1,0 0-1,0 0 1,0-1-1,0 1 0,0 0 1,0 0-1,0 0 1,0 0-1,0 0 0,0 0 1,0 0-1,-1 0 1,1 0-1,0 0 1,0 0-1,0 0 0,0-1 1,0 1-1,0 0 1,0 0-1,0 0 0,0 0 1,0 0-1,0 0 1,0 0-1,-1 0 1,1 0-1,0 0 0,0 0 1,0 0-1,0 0 1,0 0-1,0 0 0,0 0 1,0 0-1,0 0 1,-1 0-1,1-2-900,0-13-6243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7495,'0'0'12487,"10"3"-10400,-4-1-1798,1 1 252,1-1 0,0 0 1,-1 0-1,1 0 1,0-1-1,15 0 0,-22-1-541,-1-1-1,0 0 0,0 1 1,1-1-1,-1 0 0,0 1 1,0-1-1,0 0 0,0 1 1,0-1-1,0 0 0,0 1 1,0-1-1,0 0 0,0 0 0,0 1 1,0-1-1,-1 1 0,1-1 1,0 0-1,-1 1 0,1-1 1,0 0-1,-1 1 0,1-1 1,0 1-1,-1-1 0,1 1 1,-1-1-1,1 1 0,-1-1 1,1 1-1,-1 0 0,0-1 0,1 1 1,-1 0-1,1-1 0,-2 1 1,1 0-4,0-1 0,0 1 1,0 0-1,0 0 0,0 0 0,0 0 1,0 0-1,0 0 0,0 0 1,0 0-1,0 1 0,0-1 0,0 0 1,0 1-1,0-1 0,0 0 0,0 1 1,0-1-1,0 1 0,0 0 1,0-1-1,1 1 0,-1 0 0,0-1 1,0 1-1,1 0 0,-1 0 1,1 0-1,-1 0 0,0 0 0,1 0 1,0-1-1,-1 1 0,1 0 0,0 0 1,-1 0-1,1 1 0,0-1 1,0 0-1,0 0 0,0 0 0,0 0 1,0 0-1,0 0 0,0 0 1,0 0-1,0 0 0,1 0 0,-1 0 1,0 0-1,1 0 0,-1 0 1,1 0-1,-1 0 0,1 0 0,-1-1 1,1 1-1,0 0 0,-1 0 0,1 0 1,0-1-1,0 1 0,0 0 1,0-1-1,1 2 0,8 1-11,0-1 0,0 0 1,-1 0-1,2-1 0,-1 0 0,0-1 0,0 0 0,0-1 0,0 1 1,11-4-1,30 0-655,-26 24 1535,-20-20-1039,0 1 0,0-1 0,1 0 0,-1-1-1,0 1 1,9-3 0,14-9-6251,-17 5 13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14157,'0'0'9780,"-8"9"-8840,1-2-628,0 1 0,1 0 0,0 1 0,0 0 1,-6 14-1,10-19-230,0 0 0,0 0 0,1 0 0,0 0 1,-1 0-1,1 0 0,1 0 0,-1 0 0,1 1 0,-1-1 0,1 0 1,1 1-1,-1-1 0,0 0 0,1 0 0,0 1 0,0-1 1,0 0-1,1 0 0,1 4 0,-2-6-72,1-1 0,-1 1-1,1-1 1,0 1 0,-1-1 0,1 0 0,0 1 0,0-1-1,0 0 1,0 0 0,0 0 0,0 0 0,0-1 0,0 1-1,0-1 1,0 1 0,0-1 0,0 0 0,1 1 0,-1-1-1,0 0 1,0 0 0,0-1 0,0 1 0,1 0 0,-1-1-1,3-1 1,1 1-77,1-1-1,-1 0 1,0 0 0,0-1-1,0 0 1,-1 0 0,1 0-1,5-5 1,14-17-524,-6 7 112,-15 24 488,-7 16 251,2-16-183,0 0 1,0 1-1,1-1 0,0 0 0,0 1 1,0-1-1,1 0 0,3 13 0,-4-18-76,1 1-1,-1-1 0,1 0 1,0 0-1,-1 1 0,1-1 1,0 0-1,0 0 0,0 0 1,0 0-1,0 0 0,0 0 1,0 0-1,0 0 0,0 0 1,1 0-1,-1-1 0,0 1 1,1 0-1,-1-1 0,0 1 1,1-1-1,-1 0 0,1 1 1,-1-1-1,0 0 0,1 0 1,-1 0-1,1 0 0,-1 0 1,1 0-1,-1 0 0,1-1 1,-1 1-1,0 0 0,1-1 1,-1 1-1,0-1 0,1 1 1,-1-1-1,0 0 0,0 0 1,1 0-1,0-1 0,2 0-310,-1 0 0,0 0 0,1-1 0,-1 1 0,0-1 0,0 0 0,0 0 0,-1 0 0,1 0 0,-1 0 0,1-1 0,-1 1 0,1-5 0,9-32-10084,-12 20 342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150 219 9225,'0'0'5915,"3"-10"-2840,7-28-705,-10 37-2279,0 0-1,0 0 1,0 0 0,0 1 0,-1-1 0,1 0-1,0 0 1,0 1 0,0-1 0,-1 0-1,1 0 1,0 1 0,-1-1 0,1 0 0,-1 1-1,1-1 1,-1 0 0,1 1 0,-1-1 0,1 1-1,-1-1 1,0 1 0,1-1 0,-1 1-1,0-1 1,1 1 0,-1 0 0,0-1 0,1 1-1,-1 0 1,0 0 0,0 0 0,1-1 0,-1 1-1,0 0 1,0 0 0,0 0 0,1 0-1,-1 0 1,0 0 0,0 0 0,0 1 0,1-1-1,-1 0 1,0 0 0,0 1 0,0-1 0,-37 11 697,31-5-786,0-1 0,0 2 0,1-1 1,-1 1-1,1 0 0,1 0 0,-1 0 0,1 1 0,1 0 0,-1 0 0,1 0 1,1 1-1,-1-1 0,2 1 0,-1 0 0,1 0 0,0 0 0,1 0 1,-1 16-1,2-24-9,0 0 0,0 0 1,0 1-1,0-1 0,1 0 1,-1 0-1,0 0 0,0 0 0,1 0 1,-1 0-1,0 0 0,1 0 1,-1 1-1,1-1 0,0-1 1,-1 1-1,1 0 0,0 0 0,-1 0 1,1 0-1,0 0 0,0-1 1,0 1-1,0 0 0,0-1 1,0 1-1,1 0 0,1 0-12,-1 0-1,1-1 1,0 1 0,0-1-1,-1 0 1,1 0 0,0 0 0,0 0-1,-1 0 1,1-1 0,3 0-1,4-2-91,-1 0-1,1 0 0,-1-1 1,0 0-1,14-8 1,-4-5-176,-16 14 269,-1 1-1,1-1 1,0 0-1,0 1 1,1 0 0,-1 0-1,0 0 1,1 0 0,-1 0-1,1 1 1,6-3 0,-9 4 13,0 1 0,-1-1 0,1 0 0,0 0 0,-1 1 0,1-1 0,0 0 0,-1 1 0,1-1 0,-1 0 0,1 1 0,-1-1 0,1 1 1,-1-1-1,1 1 0,-1-1 0,1 1 0,-1 0 0,1-1 0,-1 1 0,0-1 0,1 1 0,-1 0 0,0-1 0,0 1 0,0 0 0,1 0 0,-1-1 1,0 1-1,0 0 0,0-1 0,0 2 0,2 29-63,-2-26 64,2 64 241,-4 0 0,-13 90 1,12-137 89,-1-1-1,0 0 1,-2 0 0,-1-1 0,-1 0 0,0 0-1,-1 0 1,-2-1 0,0-1 0,0 0 0,-25 28-1,34-44-303,1 0-1,-1 0 1,1-1-1,-1 1 1,0-1-1,0 1 1,0-1-1,1 0 0,-1 0 1,0 0-1,0 0 1,-1 0-1,1 0 1,0 0-1,0-1 1,0 1-1,-1-1 1,-2 1-1,4-1-11,0-1 0,-1 1 1,1-1-1,0 1 0,-1-1 0,1 0 0,0 1 1,0-1-1,-1 0 0,1 0 0,0 0 0,0 0 1,0 0-1,0 0 0,0 0 0,0 0 0,0 0 1,1 0-1,-1-1 0,0 1 0,0-2 0,-2-4-5,0-1 0,1 0 0,0 0 0,0 0 0,1-1 0,0 1 0,0 0-1,1-11 1,2 5-15,0 1 1,1 0-1,0 0 0,1 0 0,0 0 0,1 1 0,1 0 0,0 0 0,1 0 0,0 1 1,13-17-1,14-13-45,60-58 0,-68 74 50,43-42-47,72-74-226,-119 116 227,-1-1 0,-1-1-1,30-54 1,-46 74 49,-1-1-1,1 1 1,-1-1 0,0 0-1,-1 0 1,0 0 0,0 0-1,-1 0 1,0 0 0,0 0-1,-1-10 1,0 17 0,0-1-1,-1 1 1,1 0-1,-1 0 1,0 0-1,1 0 1,-1 0-1,0 0 1,0 0 0,0 0-1,0 0 1,0 0-1,0 0 1,0 0-1,0 0 1,0 1-1,0-1 1,0 1-1,0-1 1,0 0 0,-1 1-1,1 0 1,0-1-1,0 1 1,-1 0-1,1 0 1,0-1-1,0 1 1,-1 0 0,1 0-1,0 1 1,-1-1-1,1 0 1,-2 1-1,-3-1-7,1 1-1,-1 0 1,0 0-1,0 1 1,1 0-1,-10 4 1,0 2 9,0 2 0,1 0 0,0 1 1,1 1-1,0 0 0,-17 21 0,22-25 43,1 1 0,0 0 0,1 1 0,0-1 0,1 1 0,0 0 0,0 1 0,1-1 0,1 1 0,-1 0 0,-1 15 0,5-24-37,-1 1 0,1 0-1,0 0 1,0 0 0,1 0-1,-1-1 1,1 1 0,-1 0-1,1 0 1,0-1-1,0 1 1,0 0 0,0-1-1,1 1 1,-1-1 0,1 1-1,0-1 1,-1 0 0,1 0-1,0 0 1,0 0 0,3 2-1,0 0 13,1-1-1,-1 0 1,1 0-1,-1-1 0,1 0 1,0 0-1,0 0 1,0-1-1,0 0 1,7 1-1,2-1 11,0 0-1,0-1 1,0-1 0,0 0 0,0-1-1,0-1 1,-1 0 0,18-7 0,-20 5-33,0-1 0,0 0 0,-1 0 0,21-17 1,-28 20 5,-1 0 0,1 0 0,-1 0 1,0 0-1,0-1 0,-1 1 0,1-1 1,-1 0-1,1 0 0,-1 0 0,0 0 1,-1 0-1,1 0 0,-1 0 1,0-1-1,0 1 0,0 0 0,0-6 1,-12 14 227,4 5-196,1 0 0,0 0 0,1 0 0,0 1 0,1 0 0,0 0 0,0 0 0,1 0 0,0 1 0,1-1 0,0 1 1,0 0-1,2 0 0,-1-1 0,2 21 0,0-30-32,-1 1 0,1-1 1,-1 0-1,1 1 0,-1-1 1,1 0-1,0 0 0,0 0 1,0 1-1,-1-1 0,1 0 1,0 0-1,0 0 0,1 0 1,-1 0-1,0-1 0,0 1 1,0 0-1,1 0 0,-1-1 1,0 1-1,2 0 0,1 0 7,0 0 0,0-1 0,0 1 0,0-1 0,0 0 0,0 0 0,0 0 0,5-1 0,0-1 13,0 0 0,0 0 0,0-1 1,0 0-1,-1 0 0,13-8 1,-5 1-30,-2-1 0,1-1 0,-2 0 0,0 0 0,0-2 1,-1 0-1,-1 0 0,0-1 0,-1 0 0,0-1 0,-2 0 1,0-1-1,0 1 0,9-35 0,-58 143 35,37-78 42,1-1 0,0 1 0,0 0-1,1 16 1,2-27-137,0-1 0,0 1-1,0 0 1,0-1 0,1 1 0,0-1-1,-1 1 1,1 0 0,0-1 0,0 1-1,0-1 1,3 4 0,-3-5-109,0 0 1,0 0 0,0 0 0,0 0 0,1 0-1,-1 0 1,0 0 0,1 0 0,-1-1-1,1 1 1,-1-1 0,1 1 0,-1-1 0,1 1-1,-1-1 1,1 0 0,-1 0 0,1 0-1,-1 0 1,1 0 0,0 0 0,-1 0-1,3-1 1,12-5-4089,-1-13-2584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10634,'0'0'8904,"55"45"-8871,-33-38-1827,2 0-5413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11403,'0'0'7356,"-9"5"-5888,4-2-1170,-1 1-1,1 0 0,-1 1 1,1-1-1,1 1 1,-7 6-1,10-9-216,-1 0 0,1 1 0,-1-1 0,1 0 0,0 0 0,-1 1 0,1-1 0,1 1-1,-1-1 1,0 1 0,1-1 0,-1 1 0,1 0 0,-1-1 0,1 1 0,0-1 0,0 1 0,1 0 0,-1-1 0,0 1 0,1-1 0,0 1 0,0-1-1,1 5 1,-1-5-64,0-1-1,1 1 1,-1-1-1,0 1 0,1-1 1,-1 0-1,1 1 0,-1-1 1,1 0-1,0 0 1,-1 0-1,1 0 0,0 0 1,0-1-1,0 1 1,-1 0-1,1-1 0,0 0 1,0 1-1,0-1 1,0 0-1,0 0 0,0 0 1,0 0-1,0 0 0,0-1 1,0 1-1,0 0 1,2-2-1,0 1-9,1 0 1,0 0-1,0-1 0,-1 0 0,1 0 0,-1 0 1,1-1-1,-1 1 0,0-1 0,6-5 1,-6 3-68,1-1 1,-1 1 0,0-1 0,0 0 0,-1 0-1,0 0 1,0-1 0,0 1 0,-1-1 0,0 0-1,2-7 1,-2-3-99,0 0-1,-1 0 0,-1-24 0,0 39 154,0 0 0,0 1 1,0-1-1,0 0 0,0 1 0,0-1 0,0 0 0,-1 1 0,1-1 0,-1 0 0,1 1 0,-1-1 0,0 1 0,0-1 0,1 1 1,-1-1-1,0 1 0,0 0 0,-1-1 0,1 1 0,0 0 0,0 0 0,0 0 0,-1 0 0,1 0 0,-1 0 0,1 0 0,-1 0 1,1 1-1,-1-1 0,1 0 0,-1 1 0,0 0 0,1-1 0,-1 1 0,0 0 0,1 0 0,-1 0 0,0 0 0,1 0 0,-1 0 0,0 0 1,1 0-1,-1 1 0,0-1 0,-1 2 0,-3-1 133,0 1 0,0 0 1,1 1-1,-1-1 0,1 1 1,0 0-1,-1 1 0,1-1 0,1 1 1,-1 0-1,-8 9 0,9-8 64,0 1-1,0 0 1,1 0 0,0 0-1,0 0 1,0 1 0,1-1-1,0 1 1,0 0 0,-1 7-1,3-12-199,0 0 0,0 1 0,0-1 0,0 0 0,0 1-1,0-1 1,0 0 0,1 0 0,-1 1 0,1-1 0,0 0 0,-1 0-1,1 0 1,0 0 0,0 0 0,1 0 0,-1 0 0,0 0 0,1 0-1,-1-1 1,1 1 0,-1-1 0,1 1 0,0-1 0,0 1-1,0-1 1,-1 0 0,1 0 0,0 0 0,1 0 0,-1 0 0,0 0-1,3 0 1,6 2-651,1-1 1,0 0-1,0 0 0,1-1 0,22-2 1,-27 1-494,0-1 1,-1-1 0,1 1 0,0-1-1,-1-1 1,8-2 0,14-10-4438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10442,'0'0'13084,"-9"11"-12635,6-9-427,-2 4-2,0 0 0,0 1-1,0-1 1,1 1-1,0 0 1,0 0 0,1 0-1,0 1 1,0-1-1,0 1 1,1 0 0,-2 13-1,4-14 3,-1 0-1,1 0 1,0 0-1,0 0 1,1 0-1,3 12 1,-4-18-17,0 0 1,1 0-1,-1 0 1,1 0-1,-1 0 0,1-1 1,-1 1-1,1 0 1,0 0-1,-1 0 0,1-1 1,0 1-1,0 0 1,-1-1-1,1 1 1,0 0-1,0-1 0,0 1 1,0-1-1,0 0 1,1 1-1,0-1 8,0 0 1,0 0-1,1 0 0,-1 0 1,0 0-1,0-1 0,0 1 1,0-1-1,0 1 0,0-1 1,0 0-1,0 0 0,0 0 1,3-2-1,2-1-82,0-2 0,-1 1 0,0-1-1,1 0 1,-2 0 0,1-1 0,-1 0 0,0 0 0,0 0-1,-1 0 1,0-1 0,0 0 0,-1 1 0,0-2 0,-1 1 0,1 0-1,-1 0 1,-1-1 0,0 1 0,0-1 0,-1-10 0,-27 74-161,19-33-98,4-13 219,0 0-1,1 0 1,0 1-1,-3 19 1,6-28 110,0 1 0,0-1 0,0 1 0,0-1 0,0 1 0,0 0 0,0-1 0,0 1 0,1-1 0,-1 1-1,1-1 1,-1 0 0,1 1 0,0-1 0,-1 1 0,1-1 0,0 0 0,0 0 0,0 1 0,0-1 0,0 0 0,0 0 0,0 0 0,1 0 0,-1 0 0,0 0 0,0-1 0,1 1 0,-1 0 0,0-1 0,1 1 0,-1-1 0,1 1 0,-1-1 0,1 0 0,-1 1 0,4-1 0,16 0-23,4-1-2272,-12 4-3691,-13 1 3731,0-2-1861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5125,'0'0'12086,"8"-6"-10100,22-20-54,-9 17 1560,12 10-2410,-14 0-1529,-16-2 254,1-1 0,0 1 0,-1-1-1,1 0 1,-1 0 0,1 0 0,-1 0 0,0-1 0,0 1 0,4-4 0,-6 5 199,0 0-1,0 0 1,1 0 0,-1 0 0,0 0 0,0 0 0,0-1 0,0 1 0,0 0-1,-1-1 1,1 1 0,0 0 0,0-1 0,-1 1 0,1-1 0,-1 1 0,1-1-1,-1 1 1,0-1 0,0 0 0,0 1 0,0-1 0,0 1 0,0-1 0,0 1-1,0-1 1,0 0 0,-2-2 0,2 4 10,0 0 0,-1-1 0,1 1 0,0 0 0,-1 0 0,1 0 0,-1 0 0,1 0 0,0-1 0,-1 1 0,1 0 0,-1 0 0,1 0 0,-1 0 0,1 0 0,-1 0 0,1 0 0,0 0 0,-1 0 0,1 1 0,-1-1 0,1 0-1,0 0 1,-1 0 0,1 0 0,-1 1 0,1-1 0,0 0 0,-1 0 0,1 1 0,0-1 0,-1 0 0,1 0 0,0 1 0,0-1 0,-1 1 0,-11 12 210,-18 42 1302,29-52-1459,-1-1 0,1 1 0,0 1 0,0-1 0,1 0 0,-1 0 0,0 0 0,1 0 0,0 0 0,0 1 0,0-1 0,0 0 0,1 0 0,-1 0 0,1 1 0,0-1 0,1 3 0,-1-4-89,1-1 0,-1 1 0,1-1 0,-1 0 0,1 0-1,-1 0 1,1 0 0,0 0 0,0 0 0,-1-1 0,1 1-1,0 0 1,0-1 0,0 0 0,0 1 0,0-1 0,0 0-1,0 0 1,0 0 0,0 0 0,0 0 0,0 0 0,2-1-1,2 0-372,-1 0 0,1 0 0,0 0 0,0-1 0,-1 0 0,9-4 0,-4-1-453,0 0 0,-1-1 0,17-17 0,12-10 1743,-36 43 3334,-6 29-3530,3-7-1189,2-18-2237,-1-4-2352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11082,'0'0'12087,"0"9"-11644,-5 141 2333,1-79-3905,2-3-5755,2-76 648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11275,'0'0'5370,"0"-8"-3053,0 6-2223,-1 0 1,1 0-1,1-1 1,-1 1-1,0 0 0,1 0 1,-1 0-1,1 0 1,-1 0-1,1 0 0,0 0 1,0 0-1,0 0 1,0 0-1,0 0 1,0 0-1,2-1 0,1 0 57,0 0-1,0 0 0,1 1 1,-1 0-1,0-1 1,1 2-1,-1-1 0,1 0 1,5 0-1,22-6-57,-1 1-1,1 1 1,1 2 0,-1 1 0,1 2-1,-1 1 1,41 6 0,-65-5-99,0 1 0,-1 0-1,1 1 1,-1-1 0,1 1 0,-1 1-1,0-1 1,0 1 0,-1 1 0,1-1-1,6 7 1,-10-8 27,0 0 0,0 0 1,0 0-1,0 1 0,-1-1 0,1 1 0,-1-1 0,0 1 0,0 0 0,0 0 0,-1 0 1,1 0-1,-1 0 0,0 0 0,0 1 0,-1-1 0,1 0 0,-1 0 0,0 1 0,0-1 1,-1 8-1,0-10 93,0 1 0,-1-1 0,1 0 0,0 0 0,0 0 0,-1 0 1,1 0-1,-1 0 0,0 0 0,0-1 0,1 1 0,-1 0 0,0-1 0,0 0 1,-1 1-1,1-1 0,0 0 0,0 0 0,-1 0 0,1 0 0,0-1 0,-4 2 0,-58 9 1349,59-10-1370,-65 1 456,63-3-8300,25-4 1281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10218,'0'0'15582,"-10"2"-15528,2 1-37,1-1 1,-1 1-1,0 1 1,1 0-1,0 0 0,0 0 1,0 1-1,0-1 1,1 2-1,0-1 1,0 1-1,0 0 1,1 0-1,-6 9 0,-6 7 174,0 1-1,-13 27 0,26-43-124,0 1 0,1 0 0,0 0 0,0 0-1,1 0 1,0 0 0,1 0 0,-1 0 0,2 1 0,-1-1 0,2 14 0,-1-20-59,0 0-1,1 0 1,-1-1 0,1 1 0,0 0 0,-1 0 0,1 0 0,0 0-1,0-1 1,0 1 0,1 0 0,-1-1 0,0 1 0,0-1 0,1 1-1,-1-1 1,1 0 0,0 1 0,1 0 0,2 1-68,0-1 1,0 0 0,-1 0-1,1 0 1,1-1-1,-1 1 1,6 0 0,42 1-2463,-10-6-3459,-8-5-3323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9897,'0'0'13005,"-9"45"-11596,-2-15-320,1 2-673,3-2-319,0-1-65,-2-7 0,7-4-32,-2-5 0,3-4-673,-3-7-544,1-6-3332,-3-13-2177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12075,'0'0'6284,"8"0"-4507,10-1-1154,0 2-1,0 0 1,0 1-1,0 1 1,0 0-1,-1 2 1,1 0-1,-1 0 0,26 14 1,-42-18-622,0-1 0,0 0 0,0 1-1,0-1 1,0 1 0,-1-1 0,1 1 0,0-1 0,0 1 0,0-1 0,-1 1-1,1 0 1,0 0 0,-1-1 0,1 1 0,-1 0 0,1 0 0,-1 0 0,1 0-1,-1 0 1,1 0 0,-1-1 0,0 1 0,0 0 0,1 0 0,-1 0 0,0 0-1,0 0 1,0 0 0,0 0 0,0 0 0,-1 2 0,-21 20 56,-2 1-17,24-23-40,-1 0-1,1 0 0,0 0 1,0 0-1,0 0 1,0 0-1,0 0 0,0 0 1,0 0-1,0 0 1,0 0-1,0 0 0,1 0 1,-1 0-1,0 0 1,1-1-1,-1 1 1,1 0-1,-1 0 0,1 0 1,-1 0-1,1 0 1,-1-1-1,1 1 0,0 0 1,0 0-1,-1-1 1,1 1-1,0-1 0,0 1 1,0-1-1,1 2 1,18 12-218,-11-9 100,-1 0 1,-1 1 0,1 0 0,-1 0 0,0 1 0,10 11 0,-16-16 106,-1-1 1,1 1-1,0-1 0,0 1 1,-1 0-1,1-1 0,0 1 1,-1 0-1,0-1 0,1 1 1,-1 0-1,0 0 0,0-1 1,0 1-1,0 0 0,0 0 1,-1 1-1,0 0 24,0 0 0,0-1-1,-1 1 1,1-1 0,-1 1-1,1-1 1,-1 1 0,0-1 0,0 0-1,0 0 1,0 0 0,0 0-1,-5 2 1,-1 1 282,-1 0-1,1 0 1,-1-1-1,0-1 1,0 0 0,-1 0-1,1 0 1,-1-1 0,1-1-1,-1 0 1,1 0-1,-1 0 1,0-2 0,0 1-1,-14-3 1,23 2-336,0 1 0,0 0 0,-1-1-1,1 1 1,0-1 0,0 1 0,0-1 0,0 1 0,0-1 0,0 0 0,0 0 0,0 1 0,0-1-1,0 0 1,1 0 0,-1 0 0,0 0 0,0 0 0,1 0 0,-1 0 0,1 0 0,-1-1 0,1 1-1,-1 0 1,1 0 0,0 0 0,-1-1 0,1 1 0,0 0 0,0 0 0,0 0 0,0-2 0,0 1-423,1 0 0,-1 0 1,0 0-1,1 0 1,-1 0-1,1 0 0,0 0 1,0 0-1,-1 0 1,1 1-1,0-1 1,1 0-1,-1 1 0,0-1 1,0 0-1,1 1 1,-1-1-1,3-1 1,16-9-6403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7847,'0'0'16539,"2"11"-14580,4 173 1858,-5-61-3951,-1-120-35,0-1-1,1 1 1,-1 0-1,1-1 1,-1 1-1,1 0 1,0-1-1,0 1 1,2 4-1,-2-6-195,-1-1 1,1 1-1,-1 0 0,1-1 0,0 1 0,-1-1 0,1 1 1,0 0-1,-1-1 0,1 1 0,0-1 0,0 0 1,0 1-1,-1-1 0,1 0 0,0 1 0,0-1 0,0 0 1,0 0-1,0 0 0,1 0 0,13 0-7899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17104,'-14'4'1217,"5"-4"257,9 2-866,4 0-1216,10-2-2563,10 0-4036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15054,'0'0'5253,"0"60"-12556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41 6758,'0'0'8446,"9"-7"-4870,31-20-821,-40 27-2582,1-1 0,0 0 0,-1 1 0,1-1 0,0 1 0,0-1 0,0 1 0,0-1 0,0 1 0,0 0 0,-1-1 0,1 1 0,0 0 0,0 0 0,0 0 0,0 0 1,0 0-1,0 0 0,0 0 0,0 0 0,0 0 0,0 0 0,0 0 0,0 1 0,1 0 0,-1-1-111,0 1-1,-1 0 1,1 0 0,-1 0 0,1 0 0,0 0-1,-1 0 1,0 0 0,1 0 0,-1 0 0,0 1-1,1-1 1,-1 0 0,0 0 0,0 0 0,0 0-1,0 2 1,-8 46 98,2-31-130,-2 0 1,0-1 0,-1 0-1,0 0 1,-2-1-1,0-1 1,0 1-1,-2-2 1,0 0 0,-26 23-1,15-24-380,24-13 264,0 0 0,0 0 1,-1 0-1,1 0 1,0 0-1,0 0 1,-1 0-1,1 0 0,0 0 1,0-1-1,0 1 1,-1 0-1,1 0 1,0 0-1,0 0 0,0-1 1,-1 1-1,1 0 1,0 0-1,0 0 1,0-1-1,0 1 1,0 0-1,0 0 0,-1-1 1,1 1-1,0 0 1,0 0-1,0-1 1,0 1-1,0 0 0,0 0 1,0-1-1,0 1 1,0 0-1,0-1 1,0 1-1,0 0 0,0 0 1,0-1-1,1 1 1,-1 0-1,0-1 1,18-42-9829,1 11 1394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13741,'0'0'7484,"-2"12"-6138,0-6-1145,-6 30 1176,-6 60 0,13-86-1314,0-1 1,1 1 0,0-1 0,1 1 0,-1-1 0,2 1 0,0-1-1,0 0 1,0 0 0,1 0 0,1 0 0,-1 0 0,6 9 0,-7-16-101,-1-1-1,0 1 1,1-1 0,-1 1 0,0-1 0,1 0 0,0 1-1,-1-1 1,1 0 0,0 0 0,0 0 0,-1 0 0,1 0-1,4 0 1,8 1-5763,-13-11-7311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11275,'0'0'9481,"46"0"-7688,-12 0-447,5 0-866,2 0-448,-4 0 32,-2 0-929,-7-2-1441,-3-1-2723,-7-4-3106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11691,'0'0'6347,"11"10"-4542,4 7-1184,7 5 1127,33 43 1,-49-57-1561,0 1-1,-1-1 1,0 1-1,-1 0 1,0 1 0,0-1-1,-1 1 1,0-1-1,0 1 1,1 15 0,-4-15-232,-1 1 0,0-1 0,0 0 1,-1 1-1,-1-1 0,1 0 0,-2 0 0,1 0 1,-1-1-1,-1 1 0,0-1 0,0 0 1,-1 0-1,0-1 0,0 1 0,-1-1 0,0-1 1,-1 1-1,0-1 0,0-1 0,0 0 1,-1 0-1,0 0 0,-17 7 0,4-6-3516,6-7-2211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68 4516,'0'0'20879,"0"0"-20840,-1 0 1,1 0 0,0 0-1,0 1 1,0-1-1,0 0 1,-1 0 0,1 0-1,0 0 1,0-1-1,0 1 1,-1 0 0,1 0-1,0 0 1,0 0 0,0 0-1,0 0 1,0 0-1,-1 0 1,1 0 0,0 0-1,0 0 1,0 0-1,0-1 1,0 1 0,-1 0-1,1 0 1,0 0 0,0 0-1,0 0 1,0-1-1,0 1 1,0 0 0,0 0-1,0 0 1,0 0-1,0 0 1,0-1 0,0 1-1,-1 0 1,1 0 0,0 0-1,0-1 1,0 1-1,0 0 1,1 0 0,-1 0-1,0 0 1,0-1-1,0 1 1,0 0 0,0 0-1,0 0 1,0 0 0,0 0-1,0-1 1,16-28 306,-16 23-313,-13 18-87,10-10 61,0 1-1,0 0 0,1 0 0,-1 0 0,1 1 0,-1-1 0,1 0 0,0 1 0,1 0 0,-1-1 0,0 1 0,1 0 0,0 0 0,-1 5 0,2-9 7,1 0-1,-1 1 1,0-1 0,0 0-1,1 0 1,-1 1-1,0-1 1,1 0 0,-1 0-1,0 1 1,1-1-1,-1 0 1,1 0 0,-1 0-1,0 0 1,1 0-1,-1 0 1,1 1-1,-1-1 1,0 0 0,1 0-1,-1 0 1,1 0-1,-1-1 1,0 1 0,1 0-1,-1 0 1,1 0-1,-1 0 1,0 0 0,1 0-1,-1-1 1,0 1-1,1 0 1,-1 0 0,0 0-1,1-1 1,-1 1-1,0 0 1,1-1-1,-1 1 1,17-10 216,29-30-339,-23 8-6447,-18 20 156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10250,'0'0'17008,"-7"12"-16464,-140 199 377,67-102-1249,125-180-15132,-22 34 9379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3651,'0'0'18039,"-3"11"-17036,0 3-637,1 1 0,0 0 0,1 0 0,1 0 0,0 0 0,1 0 0,1-1 0,0 1-1,1 0 1,0-1 0,1 1 0,12 26 0,69 90 136,-81-118-3019,-13-13-3457,-7-8-672,7 2 5421,-13-10-3030</inkml:trace>
  <inkml:trace contextRef="#ctx0" brushRef="#br0" timeOffset="1">1 236 4132,'0'0'19410,"48"-27"-18353,-9 26-256,3 0-481,-1 1-288,-4 0-416,-7 0-2339,-7-3-2786,0-2-8904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0,'0'0'3619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4548,'0'0'22464,"6"13"-21764,-3-3-581,1-3-45,-1 1 1,0 0-1,0 0 1,-1 0 0,0 1-1,-1-1 1,0 0-1,0 1 1,-1 11-1,-1 1 49,-1 58 41,2-76-161,0 0 1,0 0 0,0 0-1,1-1 1,-1 1-1,1 0 1,0 0 0,0 0-1,0 0 1,0-1 0,0 1-1,0 0 1,1-1 0,0 1-1,-1-1 1,1 0 0,0 0-1,0 1 1,0-1 0,4 3-1,-5-5-67,0 0 0,0 1 0,-1-1 0,1 0 0,0 1 0,0-1 0,0 0 0,0 0 0,0 0 0,-1 0 0,1 0 0,0 0 0,0 0 0,0 0-1,0 0 1,0 0 0,0-1 0,-1 1 0,1 0 0,0-1 0,0 1 0,0 0 0,-1-1 0,1 1 0,0-1 0,0 1 0,-1-1 0,1 1 0,0-1 0,-1 0 0,1 1-1,-1-1 1,1 0 0,-1 0 0,1 1 0,-1-1 0,1 0 0,-1 0 0,0 0 0,0 0 0,1 1 0,-1-1 0,0 0 0,0-1 0,5-22-4048,-4 5-3510,-1 8 1082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12716,'0'0'11499,"57"0"-9866,-25 0-544,3 0-224,4 0-480,4 0-289,-8 0-64,-3 0-256,-7-3-673,-6-1-929,-12-2-2370,-7-3-5765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135 219 16624,'-10'6'2519,"-4"4"-1307,0 0-1,1 0 0,-22 23 0,30-28-902,0 1 0,0 0 0,1 0 0,0 0 0,0 1 0,1-1 0,-1 1 0,1 0 0,1 0 0,-1 0 0,1 0 0,-2 15 0,4-20-296,0-1 0,0 1 0,0 0 0,0 0 0,0-1 0,0 1 0,1 0 0,-1-1 0,0 1-1,1 0 1,0-1 0,-1 1 0,1-1 0,0 1 0,0-1 0,0 1 0,0-1 0,0 1 0,0-1 0,0 0 0,3 3 0,-1-2-3,0 0 1,0-1 0,1 1-1,-1-1 1,0 1 0,1-1-1,0 0 1,-1 0 0,8 1-1,1-1 5,-1-1-1,1 0 0,-1 0 1,1-1-1,-1-1 0,14-3 0,-14 1-49,1-1-1,-1 0 1,0 0-1,0-1 1,0-1 0,-1 1-1,0-2 1,0 0-1,-1 0 1,0 0-1,0-1 1,-1-1-1,0 0 1,-1 0-1,0 0 1,0-1-1,7-17 1,-4 6 75,-1 0 0,-1-1 0,-1 1 0,-1-1 0,-1-1 0,-1 1 1,-1-1-1,0-28 0,-3 50-41,0 1 1,0-1 0,0 0-1,1 1 1,-2-1 0,1 1-1,0-1 1,0 1 0,0-1-1,-1 1 1,1-1 0,-1 1-1,1-1 1,-1 1 0,1 0-1,-1-1 1,0 1 0,0 0-1,0-1 1,0 1 0,0 0 0,0 0-1,0 0 1,0 0 0,0 0-1,-2-1 1,1 2-1,0-1 0,0 1 0,0 0 0,0 0 0,0 0 0,0 0 0,0 1 0,0-1 0,0 0 0,0 1 0,0 0 0,0-1 1,0 1-1,0 0 0,0 0 0,-2 2 0,-8 5-1,0 0 1,0 1-1,1 0 1,-11 13 0,14-13 14,0 0 0,1 0 1,0 0-1,1 1 0,-9 19 0,13-27-39,1 0-1,0 0 1,0 1-1,1-1 1,-1 0-1,0 1 1,1-1-1,-1 1 1,1-1-1,0 1 1,0-1-1,0 1 1,0 0-1,0-1 1,1 1-1,-1-1 1,1 0-1,0 1 0,-1-1 1,1 1-1,0-1 1,0 0-1,1 0 1,-1 1-1,0-1 1,1 0-1,-1 0 1,1 0-1,0-1 1,0 1-1,0 0 1,2 1-1,67 32-3430,-60-31 2718,1 1 0,-1 0 0,0 0 1,0 1-1,-1 1 0,18 14 0,-25-19 782,-1 1-1,0-1 1,0 1-1,0 0 1,0 0-1,-1 0 1,1 0-1,-1 0 0,0 0 1,0 0-1,0 0 1,1 5-1,-2-3 379,1 0 0,-1 0 0,-1 0-1,1 0 1,-1 0 0,0 0 0,0 0-1,0 0 1,-1 0 0,-2 6 0,-15 25 1423,-3 8-3187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9545,'0'0'13127,"3"13"-12358,6 56-244,-4 1 0,-3 79 0,-3-133-1015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13389,'0'0'3256,"5"-8"-325,0 2-2647,0 0-1,0 0 1,0 0 0,1 0 0,-1 1 0,1 0-1,1 0 1,-1 0 0,1 1 0,0 0-1,0 0 1,0 1 0,0 0 0,1 0 0,-1 1-1,1-1 1,-1 2 0,10-2 0,-12 2-285,0 1 1,1-1-1,-1 1 0,1 0 1,-1 0-1,1 1 1,-1 0-1,1 0 1,-1 0-1,0 1 0,9 3 1,-12-4-3,1 1 0,-1 0 0,0 0 1,0 0-1,0 1 0,0-1 0,-1 0 0,1 1 0,-1-1 1,1 1-1,-1-1 0,0 1 0,0 0 0,0 0 0,0 0 1,0-1-1,-1 1 0,1 0 0,-1 0 0,0 0 0,0 0 1,0 0-1,-1 3 0,1-1 57,0-1 1,0 1-1,-1 0 1,0-1-1,0 1 1,0-1-1,-1 1 0,1-1 1,-1 1-1,0-1 1,-1 0-1,1 0 1,0 0-1,-1 0 1,0-1-1,0 1 1,0-1-1,-1 1 0,1-1 1,-1 0-1,0 0 1,0-1-1,0 1 1,0-1-1,0 0 1,0 0-1,0 0 1,-1-1-1,1 1 0,-1-1 1,0 0-1,1 0 1,-1-1-1,-7 1 1,11-1-128,0 0 1,0 0-1,0 0 1,0 0 0,1 0-1,-1-1 1,0 1 0,0 0-1,0 0 1,0 0-1,0-1 1,0 1 0,1-1-1,-1 1 1,0 0-1,0-1 1,1 1 0,-1-1-1,0 0 1,0 1-1,1-1 1,-1 0 0,1 1-1,-1-1 1,1 0-1,-1 0 1,0-1 0,-2-25-10609,3 27 10523,0-11-8266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12588,'0'0'11819,"-7"10"-11733,-14 17 146,-8 10 640,-46 81 0,68-105-831,1-1 0,0 2 0,1-1-1,1 0 1,0 1 0,0 0 0,2 0 0,0 0-1,0 0 1,1 0 0,2 23 0,0-34-155,-1 0-1,1-1 1,0 1 0,0 0 0,0 0 0,1-1 0,-1 1-1,1-1 1,-1 1 0,1-1 0,0 0 0,0 0 0,0 1-1,0-1 1,0-1 0,1 1 0,-1 0 0,1 0 0,-1-1-1,1 0 1,-1 1 0,1-1 0,0 0 0,0 0 0,0 0-1,-1-1 1,1 1 0,0-1 0,4 1 0,10 1-2527,0-1 1,0-1 0,27-2-1,-9-2-5014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10730,'0'0'9433,"5"11"-8125,13 25-131,3 3-372,-2 1 0,-1 1-1,16 59 1,-30-86-769,-1 0-1,-1 0 0,0 1 0,-1-1 0,-1 1 1,0-1-1,-1 0 0,0 1 0,-1-1 0,-1 0 0,0 0 1,-1 0-1,-1 0 0,0-1 0,-8 16 0,0-7-403,0-1 1,-32 39-1,-13-2-3349,24-31-917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7527,'0'0'14227,"1"9"-13416,0 177 1877,-3-85-4468,1-113-7504,-6-5 3167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11018,'0'0'8718,"3"-8"-7052,-3 6-1577,1-1 0,0 1 1,0 0-1,0-1 1,0 1-1,0 0 0,0 0 1,1 0-1,-1-1 1,1 2-1,-1-1 0,1 0 1,0 0-1,0 0 1,3-2-1,1 2 99,0-1 0,0 1 1,0 0-1,0 0 0,0 0 0,0 1 0,9-1 1,25-3 23,0 1 1,0 1 0,1 3-1,-1 1 1,48 8 0,-78-6-203,0 0 0,-1 0 1,1 1-1,-1 0 0,0 1 1,0 0-1,13 10 0,-20-14-6,-1 0 0,1-1-1,-1 1 1,0 0 0,1 0-1,-1 1 1,0-1 0,0 0-1,0 0 1,0 1 0,0-1-1,0 0 1,0 1 0,0-1-1,-1 1 1,1-1 0,0 1-1,-1 0 1,1-1 0,-1 1 0,0 0-1,0-1 1,1 1 0,-1 0-1,0-1 1,0 1 0,-1 0-1,1-1 1,0 1 0,0 0-1,-1-1 1,1 1 0,-1-1-1,0 1 1,1-1 0,-1 1-1,0-1 1,0 1 0,0-1-1,0 0 1,0 1 0,0-1-1,0 0 1,0 0 0,-1 0-1,1 0 1,0 0 0,-1 0-1,1 0 1,-1 0 0,1 0-1,-4 0 1,-10 8-41,-2-1-1,1-1 1,-1-1 0,0 0-1,0-1 1,0-1 0,-1 0-1,0-2 1,-31 2-1,58-6-6001,2-5 2968,-3 1-27,18-7-5663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7527,'0'0'16154,"-11"8"-15460,-5 3-384,0 1-1,1 0 1,1 2 0,0-1-1,-16 21 1,13-10 211,2 0 1,-22 44 0,34-61-483,-1 1 0,1 0 0,1 0 0,-1-1 0,1 1 0,1 1 0,-1-1 0,2 0 1,-1 0-1,1 0 0,0 1 0,1-1 0,-1 0 0,4 10 0,-2-15-129,0 0 0,0 0-1,0 1 1,0-1 0,1-1 0,0 1-1,0 0 1,-1-1 0,1 1 0,1-1-1,-1 0 1,0 0 0,0 0 0,1-1-1,-1 1 1,1-1 0,0 0 0,-1 0-1,1 0 1,0 0 0,0-1 0,-1 1-1,7-1 1,4 1-1696,0 0 0,0-1 0,0-1 0,0 0 1,16-3-1,5-9-5581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10570,'0'0'15876,"0"10"-14605,-14 156 667,4-94-6519,6-63 604,-2-11-2834,1-8 1493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8776,'0'0'3807,"0"-8"-273,0 7-3495,0-1 127,-1 0 1,1 0-1,0 0 1,0 1-1,0-1 1,0 0-1,0 0 1,0 0-1,1 0 1,-1 0-1,1 1 1,-1-1-1,1 0 1,0 0-1,-1 1 1,1-1-1,0 0 1,0 1-1,0-1 1,0 1 0,1-1-1,-1 1 1,0-1-1,1 1 1,-1 0-1,0 0 1,1 0-1,0 0 1,-1 0-1,1 0 1,0 0-1,-1 0 1,1 1-1,0-1 1,0 1-1,-1-1 1,1 1-1,0 0 1,4-1-1,5 1 362,0 0 0,0 0 0,1 1 1,-1 0-1,0 1 0,0 0 0,13 5 0,-19-6-441,-1 1 0,1 0 0,-1 0 0,1 0 0,-1 0 0,0 1 0,0-1 0,0 1 0,0 0 0,0 1 0,0-1 0,-1 1 0,0-1 0,0 1 0,0 0 0,0 0 0,-1 0 0,5 9 0,-7-12-66,1 1 1,0 0 0,-1-1-1,1 1 1,-1 0-1,1 0 1,-1-1 0,0 1-1,0 0 1,0 0-1,0-1 1,0 1 0,0 0-1,0 0 1,-1 0-1,1-1 1,0 1 0,-1 0-1,0-1 1,1 1 0,-1 0-1,-1 1 1,0-1 37,-1 0 1,1 0 0,-1 0 0,0 0 0,0 0-1,1-1 1,-1 1 0,0-1 0,-4 1-1,-19 11 21,26-12-133,0-1 0,-1 1 0,1 0 1,0-1-1,0 1 0,0 0 0,0-1 0,0 1 0,0 0 0,0-1 0,0 1 0,0 0 0,0 0 0,1-1 0,-1 1 0,0-1 1,0 1-1,1 0 0,-1-1 0,0 1 0,1-1 0,-1 1 0,0 0 0,1-1 0,-1 1 0,1-1 0,-1 1 0,1-1 0,-1 0 1,1 1-1,0-1 0,-1 0 0,1 1 0,-1-1 0,1 0 0,0 1 0,1-1 0,28 20-388,-30-20 400,10 5-141,-2-1-7,0 1 0,-1-1 1,0 1-1,0 0 1,0 1-1,8 8 0,-14-12 198,0 0-1,1-1 1,-1 1-1,0 0 1,0 0-1,-1 0 1,1 1 0,0-1-1,-1 0 1,1 0-1,-1 0 1,1 0-1,-1 1 1,0-1-1,0 0 1,0 0-1,0 1 1,-1-1-1,1 0 1,-1 0-1,1 0 1,-1 0-1,0 0 1,1 1 0,-1-1-1,0 0 1,-1-1-1,1 1 1,0 0-1,-2 2 1,-5 5 384,1 0 0,-1-1 1,-1 0-1,1-1 0,-1 1 1,-1-2-1,1 1 0,-1-2 0,-11 6 1,17-9-252,-1 0 1,0 0 0,0 0 0,0-1 0,0 0-1,0 0 1,0 0 0,0-1 0,0 0-1,-6 0 1,8 0-153,0-1 0,1 1 0,-1-1 0,1 0-1,0 0 1,-1 0 0,1 0 0,0 0 0,-1 0 0,1-1 0,0 1-1,0-1 1,0 1 0,0-1 0,0 0 0,1 0 0,-1 0 0,0 0-1,1 0 1,-3-5 0,3 5-379,0-1 1,0 0-1,0 0 0,1 0 1,-1 0-1,1 0 0,0 0 1,0 0-1,0 0 0,0 0 1,1-6-1,8-16-6910,5 8-954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13196,'0'0'11259,"-2"8"-9737,-24 149 3331,15 11-3882,10-153-1323,1 35 1074,0-49-897,0 0 0,0 0 0,0 1 0,0-1 0,0 0 0,0 0 0,0 0 0,1 0 0,-1 1 0,0-1 0,1 0 0,-1 0 0,1 0 0,-1 0 0,1 0 0,0 0-1,-1 0 1,1 0 0,0 0 0,0 0 0,0-1 0,0 1 0,-1 0 0,1 0 0,0-1 0,0 1 0,0-1 0,0 1 0,1-1 0,0 1 0,6-3-4474,2-8-2329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58 18001,'0'0'2728,"-11"-3"-134,-1-1-2212,0 1-1,0 1 0,-1 0 0,1 1 0,-1 0 1,-13 2-1,22-1-358,1 0-1,-1 0 1,0 0 0,1 1 0,-1 0 0,0 0-1,1 0 1,-1 0 0,1 0 0,-1 1 0,1-1-1,0 1 1,0 0 0,0 0 0,0 0 0,0 1-1,0-1 1,0 1 0,1-1 0,-1 1 0,1 0-1,0 0 1,0 0 0,0 0 0,0 1 0,0-1-1,1 1 1,-1-1 0,0 5 0,2-7-29,-1 0 1,1-1-1,0 1 1,0 0-1,0 0 1,0-1-1,0 1 0,0 0 1,0-1-1,0 1 1,0 0-1,0 0 1,0-1-1,0 1 1,0 0-1,1-1 1,-1 1-1,0 0 0,1-1 1,-1 1-1,0 0 1,1-1-1,-1 1 1,1-1-1,-1 1 1,1-1-1,-1 1 0,1-1 1,-1 1-1,1-1 1,0 1-1,-1-1 1,1 0-1,1 1 1,1 0 10,0-1 0,-1 1 0,1-1 0,0 1 0,0-1 0,0 0 0,0-1 0,0 1 0,4-1 0,58-19-59,-63 19 20,9-4-79,-1 1 0,1 0 0,0 0 0,-1 1 0,14-1 1,-23 3 106,1 1 0,0 0 0,-1 0 0,1 0 0,0 0 0,-1 0 0,1 0 0,0 0 0,-1 1 0,1-1 0,-1 1 1,1-1-1,-1 1 0,1-1 0,-1 1 0,1 0 0,-1 0 0,1 0 0,-1 0 0,0 0 0,1 0 0,-1 0 0,0 0 1,0 1-1,0-1 0,0 0 0,0 1 0,0-1 0,0 1 0,-1-1 0,1 1 0,0-1 0,-1 1 0,0-1 0,1 1 1,-1 0-1,0-1 0,1 1 0,-1-1 0,0 1 0,0 0 0,-1 2 0,1 14 34,-1-1 0,-1 1 0,-1-1 0,-1 1 0,0-1 0,-1 0 0,-1-1 0,0 1 0,-1-1 0,-1 0 0,-1-1 0,-10 16-1,-6 3 545,-1-1-1,-1-1 0,-62 55 0,86-85-561,1 1 1,0-1-1,-1 0 0,1 0 0,-1 0 1,0-1-1,1 1 0,-1-1 0,0 1 1,0-1-1,0 0 0,-4 1 0,7-5-27,0-1-1,0 1 0,1 0 0,-1 0 0,1 0 1,0 0-1,0 0 0,0 0 0,0 0 0,0 0 1,3-3-1,15-21 2,1 1 0,2 1 1,0 0-1,40-32 0,112-76 36,-141 109-14,-15 9-3,2 0 0,-1 2 0,2 0 0,-1 1 0,2 2 0,35-14 0,-56 24-4,-1 0 1,0 0-1,0 0 0,1 0 1,-1-1-1,0 1 1,1 0-1,-1 0 0,0 0 1,0 0-1,1 0 1,-1 0-1,0 0 0,1 0 1,-1 1-1,0-1 1,0 0-1,1 0 0,-1 0 1,0 0-1,0 0 1,1 0-1,-1 0 0,0 1 1,0-1-1,1 0 1,-1 0-1,0 0 0,0 1 1,0-1-1,1 0 1,-1 0-1,0 0 0,0 1 1,0-1-1,0 0 1,0 0-1,0 1 0,1-1 1,-1 0-1,0 1 1,0-1-1,0 0 0,0 0 1,0 1-1,0-1 1,0 0-1,0 1 0,0-1 1,0 0-1,0 0 1,0 1-1,-1-1 0,1 0 1,0 0-1,0 1 1,0-1-1,0 0 0,-1 1 1,-7 17-12,-3-1 38,-1 0-1,-24 26 1,23-30 87,1 1 0,0 1 0,-18 31-1,32-46-70,0 0-1,0 0 1,0 0-1,0-1 1,0 1-1,0 0 1,0-1-1,0 0 1,0 1-1,0-1 1,-1 0-1,4-2 0,5-5 8,1-1-1,-1-1 1,-1 0-1,0-1 0,0 1 1,-1-2-1,-1 1 1,0-1-1,0 0 0,7-20 1,-7 14-76,-1 0 1,-1 0-1,0 0 1,-1-1-1,-2 1 1,2-32-1,-4 54-153,1-1-1,-1 1 0,1-1 0,-1 1 0,1-1 0,0 1 0,1-1 0,-1 0 0,1 1 0,-1-1 0,1 0 0,0 0 0,0 0 0,0-1 0,0 1 0,1 0 0,-1-1 0,1 1 0,0-1 0,0 0 0,0 0 0,0 0 0,0 0 0,0-1 0,0 1 0,0-1 0,5 2 0,4 1-1765,-1-1 0,1 0 0,0-1 0,0-1 0,0 1 0,22-2 0,-8-1-2405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29 8936,'0'0'19897,"5"5"-19449,-3-5-426,-1 1 1,0 0-1,0 0 0,0 0 1,0 0-1,0 0 0,0 0 1,0 0-1,0 0 1,0 0-1,0 0 0,-1 0 1,1 1-1,0-1 0,-1 0 1,1 1-1,-1-1 0,1 0 1,-1 1-1,0-1 0,0 0 1,0 1-1,1-1 0,-1 1 1,0-1-1,-1 0 1,1 3-1,-3 2 82,1 0 0,-2-1 0,1 1 1,-1 0-1,1-1 0,-6 5 0,6-6-66,-149 185 400,178-227-9995,40-81 0,-28 44 5395,-2 1 8498,-36 86 6926,0 17-7129,2 61-2520,-2-80-1633,-1 6 378,1 0-1,0 0 1,4 21-1,-3-33-577,0-1 1,-1 1-1,1-1 0,0 1 1,1-1-1,-1 0 0,1 1 0,-1-1 1,1 0-1,0 0 0,0 0 1,0 0-1,1-1 0,-1 1 1,1 0-1,-1-1 0,1 0 1,0 0-1,0 0 0,6 3 1,-9-4-181,4 0-1544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9929,'0'0'13709,"48"-8"-12299,-17 5-545,5-1-417,-3-2-192,1 2-160,-7 1-224,-10 0-1762,-1-3-1633,-9 0-2851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12011,'0'0'12780,"57"1"-11594,-13-1-482,9 0-415,-5 1-161,7 0-64,-11 0-32,-3 2-481,-13-1-1408,-8-2-2179,-6 0-3523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56 3748,'0'0'10319,"2"-8"-8243,5-26-303,-7 34-1691,-1-1 1,1 1 0,0-1 0,1 1-1,-1-1 1,0 1 0,0-1 0,0 1-1,0-1 1,0 1 0,0-1 0,1 1-1,-1-1 1,0 1 0,0-1 0,1 1-1,-1-1 1,0 1 0,1 0-1,-1-1 1,0 1 0,1-1 0,-1 1-1,1 0 1,-1 0 0,1-1 0,-1 1-1,1 0 1,-1 0 0,1-1 0,-1 1-1,1 0 1,-1 0 0,1 0 0,-1 0-1,1 0 1,-1 0 0,1 0 0,-1 0-1,1 0 1,-1 0 0,1 0 0,-1 0-1,1 0 1,-1 0 0,1 0 0,-1 1-1,1-1 1,-1 0 0,1 0 0,-1 0-1,1 1 1,-1-1 0,1 0 0,-1 1-1,0-1 1,1 1 0,16 20 766,-10-5-432,0 0 1,-1 0 0,-1 1 0,-1 0 0,0 0 0,-1 0-1,1 23 1,-5 125 350,0-151-733,-1 0 1,0 0-1,-1 0 0,0 0 1,-2 0-1,1-1 0,-2 1 0,0-1 1,-9 15-1,11-22-97,1 0 0,-1-1-1,0 1 1,0-1 0,-1 0 0,0-1 0,1 1 0,-2-1 0,1 0 0,0 0-1,-1-1 1,0 1 0,0-1 0,0 0 0,0-1 0,0 0 0,0 0-1,-1 0 1,1 0 0,-1-1 0,-11 0 0,17-1-52,1 0-1,-1 0 1,0 0 0,1 0 0,-1 0 0,0 0-1,1 0 1,-1 0 0,1 0 0,-1-1-1,0 1 1,1 0 0,-1-1 0,1 1-1,-1 0 1,1-1 0,-1 1 0,1-1-1,-1 1 1,1 0 0,-1-1 0,1 1 0,0-1-1,-1 1 1,1-1 0,0 0 0,0 1-1,-1-1 1,1 1 0,0-1 0,0 0-1,0 1 1,-1-2 0,3-22-4693,5 1-2912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8776,'0'0'18199,"-2"4"-17884,0 0-431,-4 4 1177,4-22 519,2 13-1579,-1 1-1,1 0 1,0 0 0,0 0-1,-1-1 1,1 1 0,0 0 0,0 0-1,-1 0 1,1 0 0,0 0-1,-1 0 1,1-1 0,0 1 0,0 0-1,-1 0 1,1 0 0,0 0-1,-1 0 1,1 0 0,0 0 0,-1 0-1,1 0 1,0 1 0,-1-1-1,1 0 1,0 0 0,0 0 0,-1 0-1,1 0 1,0 0 0,0 1-1,-1-1 1,1 0 0,0 0 0,0 0-1,-1 1 1,1-1 0,0 0-1,0 0 1,0 1 0,0-1 0,-1 0-1,1 0 1,0 1 0,0-1-1,0 1 1,-13 10-89,13-11 40,-1 1-1,1-1 1,-1 0-1,1 1 1,0-1-1,-1 0 0,1 1 1,0-1-1,-1 1 1,1-1-1,0 0 1,-1 1-1,1-1 0,0 1 1,0-1-1,0 1 1,0-1-1,-1 1 1,1-1-1,0 1 0,0-1 1,0 1-1,0-1 1,0 1-1,0-1 1,0 1-1,0-1 0,0 1 1,1-1-1,-1 1 1,0-1-1,0 1 1,0-1-1,0 1 0,1-1 1,-1 0-1,0 1 1,1-1-1,-1 1 1,0-1-1,1 0 0,-1 1 1,0-1-1,2 1 1,22-1-5550,-9-8-493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14478,'0'0'8941,"0"8"-7659,-2 54-437,-3 0 0,-23 104 0,19-145-2524,2-16-2288,-2-12-4699,2-8 418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14 106 10442,'0'0'7116,"-3"-8"-4244,-7-27-897,10 33-1869,0 0-1,0 1 0,1-1 1,-1 1-1,1-1 1,-1 1-1,1-1 0,-1 1 1,1-1-1,0 1 1,0 0-1,0-1 0,0 1 1,0 0-1,0-1 0,0 1 1,0 0-1,0 0 1,1 0-1,-1 0 0,0 0 1,1 1-1,-1-1 1,1 0-1,-1 0 0,1 1 1,-1-1-1,3 0 1,46-12 583,-48 13-629,34-6 188,0 1-1,1 2 1,-1 2-1,1 1 0,54 8 1,-87-7-214,0 0 1,-1 0 0,1 0 0,-1 0 0,0 1 0,1-1-1,-1 1 1,0 0 0,0 0 0,0 0 0,0 0 0,0 1 0,0-1-1,-1 1 1,1 0 0,-1 0 0,0 0 0,2 3 0,-3-4 24,0 0 1,0 0 0,0 0 0,0 0 0,-1 0-1,1 1 1,-1-1 0,0 0 0,1 0-1,-1 1 1,0-1 0,0 0 0,0 0 0,-1 0-1,1 1 1,0-1 0,-1 0 0,0 0 0,1 0-1,-1 0 1,0 0 0,0 0 0,0 0-1,0 0 1,-1 0 0,1 0 0,0-1 0,-1 1-1,-3 3 1,-2 1 0,0 0 1,0 0-1,-1-1 0,0 0 0,0 0 0,-1-1 0,1 0 1,-1 0-1,-13 3 0,-23-1-2391,45-13-4503,6-1-276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 7751,'0'0'18882,"-10"-2"-18551,6 1-301,-1 0 0,0 0 0,0 1-1,1 0 1,-1 0 0,0 0 0,0 0 0,1 1-1,-1 0 1,0 0 0,1 0 0,-1 1 0,1-1-1,-1 1 1,1 0 0,0 0 0,0 1 0,0-1-1,0 1 1,0 0 0,0 0 0,1 0 0,-4 4 0,-3 3 108,-1 0 1,2 0 0,0 1 0,0 0 0,1 1-1,0 0 1,1 0 0,0 0 0,1 1 0,1 0-1,0 0 1,0 1 0,2-1 0,-1 1-1,2 0 1,-2 28 0,4-39-148,0 0-1,1 0 0,-1 0 1,1 0-1,-1 0 1,1 0-1,0 0 1,0 0-1,1 0 0,-1 0 1,1-1-1,-1 1 1,1 0-1,0-1 1,0 0-1,0 1 0,0-1 1,0 0-1,1 0 1,-1 0-1,0 0 1,1 0-1,0-1 1,-1 1-1,1-1 0,0 0 1,0 0-1,0 0 1,0 0-1,4 1 1,46 6-2802,-3-7-4545,-20-2-721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10634,'0'0'16015,"-2"9"-14339,-3 3-1385,1 0-1,-1 0 0,-1-1 1,0 0-1,-1 0 0,0 0 1,-16 18-1,-75 73-284,68-72 89,14-18-967,19-23-2364,22-32-4265,-23 39 6650,19-30-6388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12684,'0'0'12017,"0"11"-10539,-1 14-921,0 5 38,1 1 1,2-1-1,0 0 1,15 60-1,-5-62-396,-7-18-2623,-9-16-6914,-6-6 2650,-9-4-1667</inkml:trace>
  <inkml:trace contextRef="#ctx0" brushRef="#br0" timeOffset="1">0 198 11531,'0'0'13677,"62"-17"-13101,-23 11-319,-2-1-161,-1-1-64,3 4-417,-11-2-1889,-5 1-1986,-2-2-4388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154 216 7751,'0'0'14281,"-9"-1"-12803,5 0-1374,0 1 0,0 0 0,0 0-1,0 0 1,1 0 0,-1 0 0,0 1-1,0 0 1,1 0 0,-1 0 0,0 0 0,1 0-1,-1 1 1,-4 2 0,1 1 219,-1 1 0,1 0 0,0 0 0,0 1-1,1-1 1,-7 10 0,9-11-117,1-2-146,1-1-1,0 1 0,0-1 0,0 1 0,0 0 1,0 0-1,1 0 0,-1 0 0,1 0 1,0 0-1,-1 0 0,2 0 0,-1 0 0,-1 7 1,3-9-55,-1-1 1,1 1 0,0 0 0,-1-1 0,1 1 0,0-1-1,-1 1 1,1-1 0,0 1 0,0-1 0,0 0 0,-1 1-1,1-1 1,0 0 0,0 0 0,0 1 0,0-1 0,-1 0 0,1 0-1,0 0 1,0 0 0,0 0 0,0 0 0,1-1 0,26 0 85,-27 0-83,12-1-98,0-2 0,0 1-1,0-2 1,0 0 0,-1 0 0,0-1-1,17-12 1,-11 8-50,-1 0 0,25-8 0,-42 18 143,0-1 1,1 1 0,-1 0 0,0-1-1,1 1 1,-1 0 0,1 0-1,-1 0 1,1 0 0,-1-1-1,1 1 1,-1 0 0,1 0 0,-1 0-1,0 0 1,1 0 0,-1 0-1,1 0 1,-1 0 0,1 0-1,-1 1 1,1-1 0,-1 0 0,1 0-1,-1 0 1,0 0 0,1 1-1,-1-1 1,1 0 0,-1 0-1,0 1 1,1-1 0,-1 0 0,1 1-1,-1-1 1,0 0 0,0 1-1,1-1 1,-1 1 0,0-1-1,0 0 1,1 1 0,-1-1 0,0 1-1,0-1 1,0 1 0,0-1-1,0 1 1,0-1 0,0 1-1,0-1 1,0 0 0,0 1 0,0-1-1,0 1 1,0-1 0,0 1-1,0-1 1,0 1 0,0-1-1,-1 1 1,1-1 0,0 0 0,0 1-1,-1 0 1,-14 32 344,-25 33 105,6-13-291,3 2 1,-42 100-1,72-153-151,-10 27 10,11-28-14,-1 0 0,1 0 0,0 0 0,0 0 0,-1-1 0,1 1 0,-1 0 0,1 0 0,0 0 0,-1 0 0,0-1-1,1 1 1,-1 0 0,1-1 0,-1 1 0,0 0 0,0-1 0,1 1 0,-1-1 0,0 1 0,0-1 0,-1 1 0,1-3 10,0-1-1,1 1 1,-1-1-1,1 0 1,-1 1 0,1-1-1,0 1 1,0-1-1,0 0 1,1-5 0,0-1 8,0-4-16,0 1 0,1-1 0,1 0 0,0 1 0,0 0 0,9-19 1,38-72 0,-42 87-14,29-54-294,54-77 0,-77 127 293,1 0-1,1 1 0,1 0 1,1 1-1,1 1 0,0 1 1,43-27-1,-57 40 21,0 0 0,0 1 0,0-1 0,0 1 0,0 1 0,1-1 0,-1 1 0,1 0 0,9-1-1,-14 2-16,-1 0-1,1 0 1,0 1-1,-1-1 0,1 0 1,-1 0-1,1 1 0,-1-1 1,1 0-1,-1 1 1,1-1-1,-1 0 0,0 1 1,1-1-1,-1 0 0,1 1 1,-1-1-1,0 1 0,1-1 1,-1 1-1,0-1 1,0 1-1,1-1 0,-1 1 1,0 0-1,0-1 0,0 1 1,0-1-1,0 1 0,0-1 1,0 1-1,0 0 1,0-1-1,0 1 0,0-1 1,0 1-1,0-1 0,0 1 1,0 0-1,0-1 1,-1 1-1,1-1 0,0 1 1,0-1-1,-1 1 0,1-1 1,0 1-1,-1-1 0,0 1 1,-16 28 21,7-19 4,-1 0 0,-1-1 0,-12 8 0,14-10 264,0 0 0,0 1 0,1 0 0,-15 16 0,25-24-291,-1 1 1,0-1-1,0 1 0,0-1 0,0 1 1,0-1-1,0 1 0,1-1 0,-1 1 1,0-1-1,0 0 0,1 1 0,-1-1 1,0 1-1,1-1 0,-1 0 0,0 1 1,1-1-1,-1 0 0,1 1 0,-1-1 1,0 0-1,1 1 0,-1-1 0,1 0 1,-1 0-1,1 0 0,-1 0 0,1 1 1,-1-1-1,1 0 0,-1 0 0,1 0 1,-1 0-1,2 0 0,25 7-498,-24-7 312,6 2-66,-1 1 1,0-1-1,0 1 1,0 0-1,0 1 1,-1 0-1,0 0 1,12 9 0,-17-11 252,1 0 1,-1 0 0,0 0 0,0 1-1,0-1 1,0 1 0,-1-1-1,1 1 1,-1-1 0,1 1 0,-1 0-1,0 0 1,0 0 0,0-1 0,-1 1-1,1 0 1,0 0 0,-1 0-1,0 0 1,0 0 0,0 1 0,0-1-1,-1 0 1,1 0 0,-1 0 0,1 0-1,-1-1 1,-2 6 0,1-4 136,-1 0 1,0 0 0,0 1-1,0-2 1,0 1-1,-1 0 1,0-1-1,1 0 1,-1 1 0,0-1-1,-1-1 1,1 1-1,0-1 1,-1 0 0,-5 2-1,-6 3 381,-1-1-1,1-1 1,-19 3 0,-20-3-382,58-9-1667,0 0 0,0 1 0,1-1 0,-1 1 0,1 0 0,0 0-1,5-4 1,17-9-8027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8520,'0'0'17553,"80"25"-16560,-38-22-673,-1 0-224,3 0-64,-8-1-897,-3 0-1889,-5-2-2307,-8 0-4837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15278,'0'0'5237,"2"9"-3091,25 72 2217,-19-63-3907,0 1 0,-2 0 0,-1 0 0,0 1 0,-1-1-1,2 31 1,-7-32-414,-1 0-1,0 0 1,-1-1 0,-1 1-1,0-1 1,-2 1-1,0-2 1,-12 25 0,6-17-399,-2-2 0,0 1 0,-1-2 0,-2 0 0,-21 21 0,6-14-3043,2-12-2718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84 6662,'0'0'5744,"10"-6"-4767,-2 1-799,0 1 0,0 0-1,1 1 1,-1 0-1,1 0 1,0 0 0,0 1-1,0 1 1,0 0 0,13 0-1,276 8 781,121-2-635,-415-6-285,-1 2-17,-1-1 1,0 0 0,1 0 0,-1 0 0,0 0 0,1 0 0,-1-1 0,0 1 0,1-1 0,-1 0 0,0 1 0,0-1 0,0 0 0,1 0 0,-1 0 0,0-1 0,3-1 0,-6 2 0,1 0-1,-1 1 1,1-1 0,-1 0-1,1 1 1,-1-1 0,1 1 0,-1-1-1,0 1 1,1-1 0,-1 1 0,0 0-1,1-1 1,-1 1 0,0 0 0,0-1-1,1 1 1,-1 0 0,0 0-1,0 0 1,0 0 0,1 0 0,-1 0-1,-1 0 1,-25-4 42,26 3-52,-68-4 67,0 2 0,-104 10 0,-138 31-20,218-25-56,305-22-217,42-10 212,160-15 111,-402 33-82,-7 1 5,-1-1 0,1 1 0,0-1 0,-1 1 0,1-1 0,-1-1 0,0 1 0,1-1 0,-1 1 0,4-4 0,-32-1 999,-86 5-861,-173 20 0,-108 40-1000,257-37-629,58-13-2998,6-6-3540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3491,'-2'-16'17,"0"-14"6352,1 21-1004,1 29-3796,-2 43-396,0-26-778,5 47 0,-2-73-357,0 0 1,1 0 0,1 0 0,0 0-1,0-1 1,1 1 0,1-1-1,8 16 1,-4-20-226,-8-6-100,-1 0 0,0 0 0,1-1 0,-1 1 0,1-1 0,-1 1-1,1 0 1,-1-1 0,0 1 0,1-1 0,-1 1 0,0-1 0,0 1 0,1-1-1,-1 1 1,0-1 0,0 1 0,0-1 0,0 1 0,0-1 0,1 1-1,-1-1 1,0 0 0,0 1 0,0-1 0,-1 1 0,1-2 0,-1-11-5516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9769,'0'0'11179,"67"-15"-10859,-21 19-32,7 5-159,0 0-65,4-2 0,-2 1-64,-4-5-1442,-8-3-1697,-10-9-3747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57 143 3683,'74'-43'7136,"-67"39"-6252,-1-1 0,1 0 0,-1 0 0,0 0 0,-1-1 0,1 0 0,-1 0 0,7-10 0,-12 15-842,1 0 0,0 0-1,-1-1 1,1 1 0,0 0 0,-1 0 0,1-1-1,-1 1 1,0 0 0,1-1 0,-1 1-1,0 0 1,0-1 0,0 1 0,0 0 0,0-1-1,0 1 1,0 0 0,-1-1 0,1 1-1,0 0 1,-1-1 0,0-1 0,0 2 33,0 0 0,0 1 0,0-1 0,0 0 0,-1 0 0,1 1 0,0-1 0,0 1 0,-1-1 0,1 1 0,0-1 0,-1 1 0,1 0 0,0 0 0,-1-1 0,1 1 0,0 0 0,-3 1 0,-3-1 128,1 1 0,0 0 0,-1 0 0,1 1 0,0 0 0,0 0 0,0 0 0,-11 6 0,7-1-111,1 1 0,0 0 0,0 0-1,1 1 1,0 0 0,0 0 0,-9 17 0,14-22-49,0 1 0,1-1 0,-1 1 0,1-1 0,0 1 0,1 0 0,-1-1 0,1 1 0,0 0 0,0 0 0,0 0 0,1 0 0,0 0 0,0 0 1,0 0-1,0 0 0,1 0 0,0 0 0,0 0 0,3 9 0,-2-11 1,1 1 1,-1-1-1,1-1 1,0 1-1,-1 0 1,1-1-1,0 1 1,0-1-1,1 0 1,-1 0-1,0 0 1,1-1-1,-1 1 1,1-1-1,0 0 1,-1 0-1,1 0 1,0 0-1,5 0 1,11 1 116,-1-1 0,28-1 0,-45 0-146,6-1 15,-1 0 1,0 0-1,1-1 1,-1 0 0,0 0-1,0-1 1,0 0 0,0 0-1,-1 0 1,1-1-1,-1 0 1,0-1 0,0 1-1,0-1 1,8-9-1,-12 11-19,0 1 0,0-1-1,0 1 1,0-1-1,-1 0 1,1 0-1,-1 0 1,1 0 0,-1 0-1,0 0 1,0 0-1,0 0 1,-1 0-1,1 0 1,-1-1 0,0 1-1,0 0 1,0 0-1,0-1 1,0 1-1,-1 0 1,0 0 0,1-1-1,-1 1 1,0 0-1,-1 0 1,1 0-1,0 0 1,-1 0 0,0 1-1,1-1 1,-1 0-1,0 1 1,-1-1-1,1 1 1,0 0 0,-6-4-1,2 1-205,0 1-1,0 0 1,0 1 0,-1-1-1,1 1 1,-1 0-1,0 1 1,0 0-1,0 0 1,0 0 0,-12 0-1,17 1 105,0 1 1,-1 0-1,1-1 0,0 1 0,0 0 0,0 0 0,0 1 1,0-1-1,0 0 0,0 1 0,0-1 0,0 1 0,0 0 0,0 0 1,0-1-1,0 1 0,0 0 0,0 1 0,1-1 0,-1 0 1,0 1-1,1-1 0,-1 0 0,1 1 0,-1 0 0,1-1 0,0 1 1,0 0-1,0 0 0,0 0 0,0-1 0,0 1 0,0 0 1,1 0-1,-1 0 0,1 1 0,0-1 0,-1 0 0,1 0 0,0 0 1,0 0-1,0 4 0,0-5-337,1 1 0,-1 0 1,0 0-1,0-1 0,1 1 0,-1 0 0,1 0 1,-1-1-1,1 1 0,0 0 0,-1-1 0,1 1 1,0-1-1,0 1 0,0-1 0,0 0 0,1 1 1,-1-1-1,0 0 0,1 0 0,1 2 0,19 10-7238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12139,'0'0'4357,"-4"50"-2788,-6-28-224,-1 4 385,-1 1-449,-3 6-768,5-3-385,3 0-96,5-5-993,2-6-1153,0-9-1313,3-10-1794,8 0-5509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77 2370,'0'0'9220,"7"-8"-6994,22-28 117,-28 35-2108,0-1 0,0 1 0,0 0 0,0 0-1,-1-1 1,1 1 0,0-1 0,-1 1 0,1 0 0,0-1-1,-1 1 1,0-1 0,1 0 0,-1 1 0,0-1-1,0-1 1,0 2-176,0 1-1,-1-1 1,1 1-1,0 0 0,-1-1 1,1 1-1,0-1 1,-1 1-1,1 0 1,0-1-1,-1 1 0,1 0 1,-1 0-1,1-1 1,-1 1-1,1 0 1,-1 0-1,1 0 1,-1-1-1,1 1 0,-1 0 1,1 0-1,-1 0 1,1 0-1,-1 0 1,1 0-1,-1 0 0,1 0 1,-1 0-1,-3 1-16,0-1-1,0 1 1,1 0-1,-1 0 1,0 0 0,1 0-1,-1 1 1,1-1-1,-4 4 1,-2 1 59,2 1 0,-1 0 0,1 0 0,0 1 1,0 0-1,1 0 0,0 0 0,1 1 0,0 0 0,0 0 0,1 1 1,0-1-1,0 1 0,1 0 0,0 0 0,1 0 0,1 0 0,-2 12 1,3-21-74,1 1 0,-1-1 0,0 1 1,0-1-1,1 1 0,-1-1 0,0 1 1,1-1-1,0 0 0,-1 1 1,1-1-1,0 0 0,0 1 0,0-1 1,0 0-1,0 0 0,0 0 0,0 0 1,0 0-1,0 0 0,0 0 1,2 1-1,1 0 27,0 0 0,0 0 1,1 0-1,-1-1 1,1 1-1,-1-1 0,7 1 1,3-1 40,0 0 0,1-1 1,-1 0-1,14-3 0,-23 2-60,-1 0-1,0 0 1,1 0 0,-1-1-1,0 1 1,0-1-1,0 0 1,0 0-1,0-1 1,0 1-1,-1-1 1,1 0-1,-1 0 1,0 0-1,0 0 1,0-1-1,0 1 1,0-1-1,-1 0 1,0 0-1,0 0 1,0 0-1,0 0 1,0 0-1,-1 0 1,0 0 0,0-1-1,0 1 1,0-1-1,-1 1 1,0-1-1,0-4 1,0 4-32,0-1 0,0 1 0,-1-1 1,0 1-1,0 0 0,0-1 0,0 1 1,-1 0-1,0 0 0,0 0 0,-1 0 0,1 0 1,-1 1-1,0-1 0,-1 1 0,1 0 1,0-1-1,-1 2 0,0-1 0,0 0 1,-1 1-1,1 0 0,0 0 0,-1 0 0,0 0 1,-6-2-1,10 5-179,0-1 0,0 1 0,0 0 0,0 0 0,0-1-1,-1 1 1,1 0 0,0 0 0,0 0 0,0 0 0,0 0 0,0 1 0,0-1 0,0 0 0,0 0 0,-1 1-1,1-1 1,0 1 0,0-1 0,0 1 0,-1 0 0,2 0-159,-1-1 1,1 1-1,-1 0 1,1-1-1,-1 1 1,1 0-1,0-1 1,-1 1-1,1 0 0,0 0 1,-1-1-1,1 1 1,0 0-1,0 0 1,0 0-1,0-1 1,0 1-1,0 0 0,0 0 1,0-1-1,0 1 1,0 0-1,0 0 1,1 0-1,-1-1 1,0 1-1,0 0 0,1 0 1,-1-1-1,1 1 1,0 1-1,8 6-6510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9865,'0'0'8729,"-2"-8"-6936,1 7-1712,1 0 0,0 0 0,-1 0 0,1-1 1,0 1-1,-1 0 0,1 0 0,0-1 0,0 1 0,0 0 0,0 0 0,0-1 0,1 1 0,-1 0 0,0 0 0,1-1 0,-1 1 0,0 0 0,1 0 0,-1 0 0,1 0 0,0 0 0,-1-1 0,1 1 0,0 0 1,0 1-1,0-1 0,0 0 0,1-1 0,2 0 28,-1 1 0,1 1 1,0-1-1,-1 1 0,1-1 0,0 1 1,0 0-1,-1 0 0,1 1 0,0-1 1,-1 1-1,1 0 0,4 1 0,3 1 1,-1 0 0,0 1-1,0 0 1,0 0 0,9 7 0,-16-10-71,0 1 0,0 0 0,-1-1 0,1 1 0,0 0 0,-1 0 0,0 1 0,0-1 0,1 0 0,-1 1 0,-1 0 0,1-1 1,0 1-1,-1 0 0,1 0 0,-1 0 0,0 0 0,0 0 0,0 0 0,1 6 0,-3-8 4,1 1 0,-1-1-1,0 1 1,0-1 0,0 1 0,0-1-1,0 0 1,0 0 0,0 1 0,0-1 0,0 0-1,-1 0 1,1 0 0,0 0 0,-1 0-1,1-1 1,-3 2 0,-20 18-37,24-19-9,-1-1 0,1 1 0,0 0-1,-1 0 1,1 0 0,0 0 0,0 0 0,0 0 0,0-1 0,0 1 0,0 0-1,0 0 1,0 0 0,0 0 0,0 0 0,0 0 0,0 0 0,1 0 0,-1-1-1,0 1 1,1 0 0,-1 0 0,1 0 0,-1-1 0,1 1 0,-1 0-1,1 0 1,-1-1 0,1 1 0,0-1 0,0 1 0,0 0 0,17 15-231,1-1 0,26 17 0,23 18-527,-67-50 750,0 1 1,0 0-1,0-1 0,0 1 0,-1 0 0,1 0 1,0 0-1,0 0 0,0 0 0,-1 0 1,1 0-1,0 0 0,-1 0 0,1 0 1,-1 0-1,1 0 0,-1 0 0,0 1 1,1-1-1,-1 0 0,0 0 0,0 0 1,0 1-1,0-1 0,0 0 0,0 0 0,-1 3 1,0-3 45,0 1 0,0 0 0,0 0 0,-1-1 0,1 1 0,-1-1 0,1 1 0,-1-1 0,0 0 0,1 0 0,-1 0 0,0 1 0,0-2 0,-3 2 1,-8 4 342,-1-2 1,0 0 0,-21 3 0,-1-2 832,-46 2 0,69-7-989,0 0 0,1-1-1,-1 0 1,0-1 0,1 0 0,-1-1 0,-13-5-1,16 1-670,16 4-2597,21 1-6231,-23 2 7171,17 0-9729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24 117 1634,'0'0'2674,"-5"-6"-2498,-13-19-53,17 24-37,1-1-1,0 1 1,0 0 0,0 0 0,0-1-1,0 1 1,0 0 0,1 0 0,-1-1-1,0 1 1,1 0 0,-1 0-1,1 0 1,-1-1 0,1 1 0,-1 0-1,1 0 1,1-2 0,6-4 3833,-5 13 3900,-3-4-7775,0-1 0,0 0 0,0 0 0,1 0 0,-1 0 0,0 0-1,0 0 1,1 0 0,-1 0 0,0 0 0,1 0 0,-1-1 0,1 1-1,-1 0 1,1 0 0,0 0 0,-1 0 0,1-1 0,0 1 0,0 0 0,-1 0-1,1-1 1,0 1 0,0-1 0,0 1 0,0-1 0,0 1 0,0-1-1,0 0 1,0 1 0,0-1 0,0 0 0,0 0 0,0 0 0,0 1 0,0-1-1,0 0 1,0 0 0,0-1 0,0 1 0,0 0 0,0 0 0,0 0-1,0-1 1,0 1 0,0-1 0,0 1 0,0-1 0,0 1 0,1-1-1,3-1 94,-1 0-1,1 0 0,-1 0 0,1-1 0,-1 0 0,0 1 0,0-2 0,0 1 0,6-6 0,-2-11 783,-8 20-897,0-1 1,0 1-1,0 0 1,0-1 0,0 1-1,0 0 1,0 0-1,0-1 1,0 1-1,0 0 1,0-1 0,-1 1-1,1 0 1,0 0-1,0-1 1,0 1 0,0 0-1,-1 0 1,1 0-1,0-1 1,0 1-1,-1 0 1,1 0 0,0 0-1,0-1 1,-1 1-1,1 0 1,0 0-1,0 0 1,-1 0 0,1 0-1,0 0 1,-1 0-1,1 0 1,-1 0-17,0 0 0,0 1 0,0-1 0,0 0 1,0 1-1,0 0 0,0-1 0,1 1 0,-1-1 0,0 1 0,0 0 0,0 0 0,1-1 1,-1 1-1,1 0 0,-1 0 0,0 0 0,1 0 0,-1 0 0,1 0 0,0 0 1,-1-1-1,1 1 0,0 1 0,0-1 0,-1 0 0,1 0 0,0 0 0,0 0 0,0 0 1,0 0-1,0 0 0,1 1 0,0-1 2,-1-1 0,1 1 0,0 0 0,0-1 0,-1 1 1,1-1-1,0 1 0,0-1 0,0 1 0,0-1 0,0 0 0,0 1 0,0-1 0,0 0 0,0 0 1,0 1-1,0-1 0,0 0 0,0 0 0,0 0 0,0-1 0,0 1 0,0 0 0,0 0 0,1-1 1,29-4 159,-29 3-150,0 1 1,0-1-1,0 0 1,0 0-1,0 0 1,-1 0-1,1 0 1,0 0-1,-1 0 1,0-1-1,2-4 1,-2 7-11,-1-1 1,0 1 0,1-1 0,-1 1-1,0-1 1,0 1 0,1-1-1,-1 1 1,0-1 0,0 0 0,0 1-1,0-1 1,0 1 0,0-1-1,0 0 1,0 1 0,0-1-1,0 1 1,0-1 0,0 0 0,0 1-1,0-1 1,-1 1 0,1-1-1,0 1 1,0-1 0,-1 1 0,1-1-1,0 1 1,-1-1 0,1 1-1,-1-1 1,1 1 0,-1-1-1,1 1 1,0 0 0,-1-1 0,1 1-1,-1 0 1,0 0 0,1-1-1,-1 1 1,1 0 0,-1 0 0,1 0-1,-1-1 1,0 1 0,1 0-1,-1 0 1,1 0 0,-1 0 0,-1 0-1,1 0-6,0 0 0,-1 0 0,1 0 0,0 0 0,-1 0 0,1 1 0,0-1 0,-1 0 0,1 1 0,0-1 0,0 0 0,-1 1 0,1 0 0,0-1 0,0 1 0,0 0 0,0-1 0,0 1 0,0 0 0,0 0 0,0 0 0,0 0 0,0 0 0,0 0 0,1 0 0,-1 0 0,0 1 0,1-1 0,-1 0 0,1 0 0,-1 0 0,1 1 0,0-1 0,-1 0 0,1 1 0,0-1 0,0 0 0,0 1 0,0-1 0,0 0 0,0 1 0,0-1 0,1 0 0,-1 1 0,0-1 0,1 0 0,0 2 0,0 0-197,0 0 1,0 0-1,1 0 1,-1 0-1,1-1 1,-1 1-1,1 0 1,0-1-1,3 4 1,-4-5-262,1 0 0,-1 1 0,1-1 0,-1 0 0,1 0 0,0 0 0,-1 0 0,1 0 0,0 0 0,0-1 0,0 1 0,0 0 0,0-1 0,0 1 1,2-1-1,4 0-7456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13645,'0'0'14627,"8"0"-14045,3 0-405,4 1-91,0-1 0,0-1 0,0 0 0,15-4 0,-27 5-74,-1-1 1,1 1-1,-1-1 1,1 0-1,-1 1 1,1-1-1,-1 0 1,0 0-1,1-1 0,-1 1 1,0 0-1,0-1 1,0 1-1,0-1 1,0 0-1,0 0 1,0 0-1,-1 0 1,1 0-1,-1 0 0,1 0 1,-1 0-1,0-1 1,0 1-1,0-1 1,0 1-1,0 0 1,0-1-1,-1 0 0,1 1 1,-1-1-1,0 1 1,0-4-1,0 5 7,-1-1 0,0 1-1,1-1 1,-1 1 0,0-1 0,0 1-1,0-1 1,0 1 0,0 0 0,0 0-1,0 0 1,0-1 0,-1 1-1,1 0 1,0 0 0,-1 1 0,1-1-1,-1 0 1,1 0 0,-1 1 0,1-1-1,-1 1 1,0-1 0,1 1-1,-1 0 1,1-1 0,-1 1 0,0 0-1,1 0 1,-1 0 0,0 0-1,1 1 1,-4 0 0,-1-1-4,0 0 0,1 1 1,-1 0-1,0 0 0,0 1 1,0-1-1,1 1 0,-9 4 0,11-4-5,0 0-1,0 0 0,0 1 1,0-1-1,0 1 0,0 0 1,1-1-1,-1 1 0,1 0 1,0 1-1,0-1 0,0 0 1,0 1-1,0-1 0,1 1 1,0-1-1,-1 1 0,1 0 1,1-1-1,-1 1 0,1 0 1,-1 0-1,1 0 0,0 0 1,0-1-1,1 1 0,-1 0 1,1 0-1,0 0 0,0-1 1,2 7-1,0-5-196,-1 0 0,1 0 0,0 0 0,0 0 0,0-1 1,1 1-1,-1-1 0,1 0 0,7 5 0,-7-6-482,1 1-1,0-1 1,0 0 0,0 0-1,0-1 1,1 0 0,-1 0-1,1 0 1,8 2 0,25-1-7408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47 10666,'0'0'8088,"-8"-7"-7683,6 4-370,-1 0 0,0 0 0,-1 1-1,1-1 1,0 1 0,-1 0-1,0 0 1,1 0 0,-1 0-1,0 1 1,0-1 0,0 1 0,0 0-1,0 0 1,0 1 0,0-1-1,0 1 1,0 0 0,-1 0-1,1 0 1,0 0 0,0 1 0,0 0-1,0 0 1,0 0 0,0 0-1,0 1 1,0-1 0,-4 3-1,3 0 59,-1 0-1,0 0 0,1 0 0,0 1 0,0 0 0,0 0 0,1 0 1,0 0-1,-1 1 0,2 0 0,-1 0 0,1 0 0,0 0 0,0 0 1,1 1-1,0-1 0,0 1 0,0 0 0,1-1 0,0 1 1,0 0-1,1 11 0,0-17-70,0 0 1,0 1-1,0-1 1,1 0-1,-1 0 1,0 0 0,1 1-1,-1-1 1,1 0-1,-1 0 1,1 0-1,0 0 1,-1 0-1,1 0 1,0 0-1,0 0 1,0 0 0,0 0-1,0 0 1,0-1-1,0 1 1,0 0-1,0-1 1,2 2-1,0-1 75,0 0-1,1 0 1,0 0-1,-1 0 0,1-1 1,0 1-1,-1-1 1,7 0-1,-2-1 55,1 1-1,-1-2 1,0 1 0,1-1 0,-1 0-1,0-1 1,9-4 0,-11 3-81,1-1 0,0 0 1,-1 0-1,0 0 0,0-1 0,0 0 1,-1 0-1,0 0 0,5-9 1,-8 12-19,0 0 0,0 0 1,0 0-1,-1 0 0,0-1 1,1 1-1,-1 0 0,0-1 1,0 1-1,-1-1 0,1 1 1,-1-1-1,0 0 1,0 1-1,0-1 0,0 1 1,-1-1-1,1 1 0,-1-1 1,0 1-1,0-1 0,0 1 1,-3-5-1,2 5-42,-1 1-1,1 0 0,0-1 1,-1 1-1,0 1 1,1-1-1,-1 0 1,0 1-1,0-1 1,0 1-1,0 0 1,0 0-1,0 0 0,0 0 1,0 0-1,-1 1 1,1 0-1,-5-1 1,6 1-71,1 0 1,-1 0-1,0-1 1,0 1-1,1 0 1,-1 1 0,0-1-1,1 0 1,-1 0-1,0 1 1,1-1-1,-1 1 1,0 0-1,1-1 1,-1 1 0,1 0-1,-1 0 1,1 0-1,-1 0 1,1 0-1,0 0 1,-1 0-1,1 0 1,0 1 0,0-1-1,0 1 1,0-1-1,0 0 1,0 1-1,1 0 1,-1-1-1,0 1 1,1-1-1,-1 1 1,0 3 0,1-2-414,0 0-1,0 1 1,0-1 0,1 1 0,-1-1 0,1 0 0,0 1 0,-1-1 0,1 0 0,1 0 0,2 6 0,17 15-7344,-2-11-1449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10890,'0'0'5381,"0"49"-3363,-3-29-32,3 2-256,-2 1-737,2 1-673,0-1-256,0 2 0,0-5-480,2-3-609,-2-4-705,3-6-64,-3-15-7622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73 8936,'0'0'5371,"1"-9"-2862,-1 5-2308,-2-31 1697,2 34-1797,0-1 1,-1 1-1,0 0 1,1-1 0,-1 1-1,0 0 1,1 0-1,-1 0 1,0 0-1,0-1 1,0 1 0,0 0-1,0 1 1,0-1-1,0 0 1,0 0 0,-1 0-1,1 1 1,0-1-1,0 0 1,-1 1-1,1-1 1,0 1 0,-1 0-1,1-1 1,-1 1-1,1 0 1,0 0 0,-3 0-1,0 0-60,-1 1 0,0 0 0,1 0 0,-1 0-1,1 0 1,0 1 0,-1 0 0,1-1 0,0 2 0,0-1-1,0 0 1,0 1 0,1 0 0,-1 0 0,-4 5 0,5-6-26,1 0-1,0 0 1,0 1 0,0-1 0,1 0 0,-1 1 0,0 0 0,1-1 0,0 1 0,-1 0 0,1-1-1,0 1 1,1 0 0,-1 0 0,0 0 0,1 0 0,0 0 0,-1 0 0,1 0 0,1 0 0,-1 0-1,0 0 1,1 0 0,-1 0 0,2 5 0,0-7 3,-1 0 1,0 0-1,0 0 0,1 0 0,-1 0 1,0 0-1,1 0 0,-1 0 1,1 0-1,-1-1 0,1 1 0,0-1 1,-1 1-1,1-1 0,0 0 1,-1 1-1,1-1 0,0 0 0,-1 0 1,1 0-1,0 0 0,-1-1 1,1 1-1,0 0 0,-1-1 0,3 0 1,2 0 34,0-1 1,0 1 0,0-1 0,0-1 0,10-4 0,-1-4-11,-1-1-1,0 0 1,-1-1 0,16-21-1,-33 44-75,0 0 0,0 0-1,1 1 1,0-1 0,1 1-1,0 0 1,-1 13-1,2-18 40,0 0-1,1 1 0,0-1 1,0 0-1,0 0 1,1 0-1,-1 0 0,1 0 1,1 0-1,-1 0 0,1 0 1,0 0-1,1 0 0,-1-1 1,1 1-1,0-1 0,1 0 1,-1 0-1,1 0 0,0 0 1,6 5-1,-9-9 8,0 0-1,0 0 1,0-1 0,0 1 0,0 1 0,0-1-1,0 0 1,0 0 0,0 0 0,-1 0-1,1 0 1,0 1 0,-1-1 0,1 0 0,-1 1-1,0-1 1,1 0 0,-1 1 0,0-1-1,0 1 1,0-1 0,0 0 0,0 1-1,0-1 1,0 1 0,0-1 0,-1 3 0,-1-2 40,1 0 0,-1 0 0,1 0 0,-1 0 1,0-1-1,0 1 0,0-1 0,0 1 0,0-1 1,0 1-1,0-1 0,-1 0 0,1 0 0,-3 1 1,-9 2 263,-1 1 0,1-2 0,-30 4 0,29-6-261,0 0 0,1-1 0,-23-2 0,37 2-115,-1 0 0,1 0 0,0 0 0,-1-1 0,1 1 0,-1 0 0,1 0 0,0 0 0,-1 0 0,1 0 0,0 0 0,-1-1 1,1 1-1,0 0 0,-1 0 0,1-1 0,0 1 0,0 0 0,-1 0 0,1-1 0,0 1 0,0 0 0,-1-1 0,1 1 0,0 0 0,0-1 0,0 1 0,0 0 0,-1-1 1,1 1-1,0 0 0,0-1 0,0 1 0,0 0 0,0-1 0,0 1 0,0-1 0,0 1 0,0 0 0,0-1 0,0 1 0,0 0 0,1-1 0,-1 1 0,0-1 0,0 1 1,0 0-1,0-1 0,1 1 0,-1 0 0,0 0 0,0-1 0,0 1 0,1 0 0,-1-1 0,0 1 0,1 0 0,-1 0 0,0 0 0,1-1 0,-1 1 0,0 0 0,1 0 1,-1 0-1,0 0 0,1-1 0,-1 1 0,24-15-5254,-3 7 156,2-3-1067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97 5573,'0'0'2136,"1"-9"-279,0 7-1661,5-36 2320,-6 35-1941,1 0 1,-1 0 0,0 0 0,0-1-1,0 1 1,0 0 0,-1 0-1,1 0 1,-1 0 0,0 0-1,-2-4 1,3 6-487,-1 1-1,0-1 0,1 1 1,-1-1-1,0 1 1,0-1-1,0 1 0,1-1 1,-1 1-1,0 0 0,0-1 1,0 1-1,0 0 1,0 0-1,0 0 0,0 0 1,0 0-1,1 0 1,-1 0-1,0 0 0,0 0 1,0 0-1,0 0 1,0 1-1,0-1 0,0 0 1,0 0-1,1 1 1,-1-1-1,0 1 0,0-1 1,1 1-1,-2 0 0,-27 22 17,28-22-1,-7 6-38,-30 30 761,36-34-761,0-1-1,0 1 1,0-1 0,1 1 0,-1 0 0,1-1 0,-1 1 0,1 0 0,0 0-1,0 0 1,0 0 0,0 0 0,0 5 0,2-7-56,0-1 0,0 1 0,0 0 1,0 0-1,-1-1 0,1 1 0,0 0 0,0-1 1,0 1-1,0-1 0,1 0 0,-1 1 0,0-1 0,0 0 1,0 1-1,0-1 0,0 0 0,0 0 0,1 0 0,-1 0 1,0 0-1,0 0 0,0 0 0,0-1 0,2 1 1,34-5 162,-25 1-180,0 0 0,-1 0 0,0-2 0,17-9 0,-23 12 0,0-1 0,0 1 0,0-1 0,0 0 0,-1 0 1,1-1-1,-1 1 0,0-1 0,-1 0 0,1 0 0,2-6 0,-5 11 5,-1 0 0,0 0 0,0-1 0,0 1 0,0 0 0,1-1 0,-1 1 0,0 0 0,0-1 0,0 1 0,0-1 0,0 1 0,0 0 0,0-1 0,0 1 0,0 0 1,0-1-1,0 1 0,0 0 0,0-1 0,0 1 0,0-1 0,-1 1 0,1 0 0,0-1 0,0 1 0,0 0 0,0 0 0,-1-1 0,1 1 0,0 0 0,0-1 0,-1 1 0,1 0 0,0 0 0,0-1 0,-1 1 0,1 0 0,0 0 0,-1 0 0,1 0 0,0-1 0,-1 1 0,1 0 0,0 0 0,-1 0 0,1 0 0,-1 0 0,1 0 0,0 0 0,-1 0 0,1 0 0,0 0 0,-1 0 0,1 0 0,0 0 0,-1 0 0,1 0 0,0 1 0,-1-1 0,1 0 0,0 0 0,-1 0 0,1 0 0,0 1 0,-1-1 0,1 0 0,0 0 0,-1 1 0,-25 12-168,-16 24 194,40-35-11,0 1 0,0-1 0,0 0 0,1 1 0,-1-1 0,1 1 0,0 0 0,-1-1 0,1 1 0,0 0 0,1 0 0,-1 0 0,0 0 0,1-1 0,0 1 0,-1 6 0,3-8-3,-1 0-1,1 0 1,-1 0-1,1 0 1,0 0 0,-1 0-1,1 0 1,0-1-1,0 1 1,0 0-1,-1-1 1,1 0 0,0 1-1,0-1 1,0 0-1,0 0 1,0 0-1,-1 0 1,1 0 0,3-1-1,-1 0 9,25 0 82,-20 0-182,-1 0 1,0 1-1,0 0 0,0 1 1,0-1-1,0 1 0,0 1 0,9 2 1,-15-2 78,0 0-1,0 0 1,-1 0 0,1 0 0,-1 0 0,0 0-1,0 0 1,1 0 0,-1 1 0,-1-1 0,1 0-1,0 1 1,0-1 0,-1 1 0,0-1 0,1 1-1,-1-1 1,0 1 0,0-1 0,0 1 0,-1 4-1,-9 55 379,8-57-224,-1 0-1,1 0 1,-1 0-1,0-1 1,0 1-1,0-1 1,0 0-1,-1 0 1,0 0-1,0-1 1,0 1-1,0-1 1,0 0-1,-1 0 1,1 0-1,-1-1 1,0 0-1,0 0 1,0 0-1,-5 1 1,-5 2 62,-1-2-1,1 0 1,-1-1-1,1 0 1,-26-2-1,40 0-224,0 0-1,0 0 1,0 0 0,0 0-1,0 0 1,0-1-1,0 1 1,0 0-1,0-1 1,0 1-1,0 0 1,0-1 0,0 1-1,0-1 1,0 0-1,1 1 1,-1-1-1,0 0 1,0 1 0,1-1-1,-1 0 1,0 0-1,1 0 1,-1 0-1,1 0 1,-1 1 0,1-1-1,-1-1 1,1 0-193,-1 0 0,1 1 0,0-1 0,0 1 0,0-1 1,0 1-1,0-1 0,0 0 0,0 1 0,0-1 0,1 1 0,-1-1 1,1 1-1,-1-1 0,1 1 0,0-1 0,-1 1 0,1-1 0,0 1 1,0 0-1,0 0 0,0-1 0,0 1 0,0 0 0,0 0 1,1 0-1,0-1 0,65-31-12031,-44 21 3919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91 110 6374,'0'0'2771,"5"-8"-855,0 0-1534,19-38 2225,-16 9 1974,-8 36-4485,-1 0 1,0 0-1,0 0 1,0 0-1,0 1 1,0-1-1,0 0 0,0 1 1,-1-1-1,1 1 1,0-1-1,0 1 1,0 0-1,0-1 0,-1 1 1,1 0-1,0 0 1,0 0-1,-1 0 1,1 0-1,0 0 0,0 0 1,-1 0-1,0 1 1,-36 3 236,-3 15 377,39-18-646,0 0 1,1 0-1,-1 1 0,0-1 1,1 1-1,-1-1 0,1 1 1,0-1-1,-1 1 0,1 0 1,0-1-1,0 1 0,0 0 1,0 0-1,0 0 0,1 0 1,-1 0-1,0 0 0,1 3 0,0-4-55,0-1-1,0 1 0,1 0 0,-1-1 1,1 1-1,-1-1 0,0 1 0,1-1 1,-1 1-1,1-1 0,-1 1 0,1-1 1,0 1-1,-1-1 0,1 1 0,-1-1 1,1 0-1,0 1 0,-1-1 0,1 0 1,0 0-1,-1 1 0,1-1 0,0 0 1,-1 0-1,1 0 0,0 0 0,0 0 1,-1 0-1,2 0 0,31 0 183,-23-1-146,1 1-27,0 0 1,0-1-1,0 0 1,0-1-1,-1-1 1,1 0-1,-1 0 1,1-1-1,-1 0 1,0 0-1,0-2 1,-1 1-1,1-1 1,10-9-1,-17 8-255,-13 9 113,-15 13 42,22-12 81,1 0 0,-1 0 0,1 0-1,0 0 1,0 1 0,0 0 0,0-1 0,0 1-1,1 0 1,0-1 0,0 1 0,0 0 0,0 0-1,1 0 1,-1 0 0,1 0 0,0 0 0,0 0 0,0 0-1,1 0 1,0 0 0,-1 0 0,1 0 0,1 0-1,-1-1 1,0 1 0,1 0 0,0-1 0,0 1-1,0-1 1,0 1 0,1-1 0,-1 0 0,1 0 0,0 0-1,0-1 1,0 1 0,0 0 0,0-1 0,1 0-1,-1 0 1,1 0 0,-1 0 0,7 1 0,-1 1-1,0 0 1,0 1 0,-1 0 0,0 0-1,14 12 1,-21-16 10,0 0 0,1 0 0,-1 1 0,0-1 0,0 1 1,0-1-1,0 1 0,0-1 0,0 1 0,0 0 0,-1 0 0,1-1 0,-1 1 0,1 0 0,-1 0 0,1-1 1,-1 1-1,0 0 0,0 0 0,0 0 0,0 0 0,0 0 0,-1-1 0,1 1 0,0 0 0,-1 0 1,0-1-1,1 1 0,-1 0 0,0 0 0,0-1 0,0 1 0,0-1 0,0 1 0,0-1 0,0 1 0,0-1 1,-3 2-1,-4 5 149,0-1-1,-1 0 1,0-1 0,0 0 0,-1 0 0,0-1 0,0 0 0,0-1-1,0 0 1,-12 3 0,-7 0-78,0 0-1,-44 3 1,67-9-280,3-1-2907,9-2-2453,13-5-3820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4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3988 144 5701,'0'0'790,"-8"-3"43,3 1-657,0-1 0,-1 0-1,1 0 1,1 0 0,-1 0-1,0-1 1,1 0 0,0 0-1,-1 0 1,-4-7 0,7 9-147,-1-1 1,0 1-1,1 0 0,-1 0 1,0 0-1,0 0 1,0 1-1,0-1 0,0 1 1,-1-1-1,1 1 1,0 0-1,-1 1 0,1-1 1,-1 1-1,-3-1 1,-64 1 330,48 1-105,-116 3 920,-175-19-1,-434-27-374,370 29-425,264 7-382,-1 5 0,1 6 1,-189 30-1,107 1 39,-233 11 0,416-46-33,-394 39 7,360-32-15,1 2 0,0 2 0,1 2 0,0 2 0,1 2 0,-66 38-1,99-49 1,0 0-1,0 1 1,1 1-1,0-1 0,1 1 1,-1 1-1,2 0 1,-13 18-1,18-24-30,1 0 0,0 0 0,0 0 0,0 1-1,0-1 1,1 1 0,0-1 0,-1 1 0,2-1 0,-1 1 0,0 0 0,1-1 0,0 1 0,0 0-1,1-1 1,-1 1 0,1 0 0,0-1 0,0 1 0,1-1 0,-1 1 0,1-1 0,0 1 0,0-1 0,0 0-1,6 7 1,6 6-50,0-2-1,1 1 1,1-2-1,0 0 1,1-1-1,0-1 1,30 15-1,142 61 326,-153-74-274,50 20 59,2-5 1,1-3-1,1-4 0,1-5 0,145 11 1,-102-23-2,0-6 0,0-5-1,160-29 1,-186 18 38,729-110 36,-518 78-77,371-107 0,50-13 21,-732 167-31,25-3 7,0-2-1,-1-1 1,0-1 0,35-16 0,-66 24-16,0 1 0,0 0 0,1-1 0,-1 1 0,0-1 0,0 0 0,0 1 0,0-1 0,0 0 0,0 0 0,0 1 0,0-1 0,0 0 0,-1 0 0,1 0 0,0 0 0,0 0 0,-1 0 0,1 0 0,-1 0 0,1-1 0,-1 1 0,1 0 0,-1 0 0,0 0 0,1-1 0,-1 1 0,0 0 0,0 0 0,0-1 0,0 1 0,0 0 0,0 0 0,0-1 0,-1 1 0,1 0 0,0 0 0,-1 0 0,1-1 0,-1 1 0,1 0 0,-1 0 0,0 0 0,1 0 0,-1 0 0,0 0 0,0 0 0,0 0 0,1 0 0,-1 1 0,0-1 0,0 0 0,-2-1 0,-6-5-8,1 1 1,-1 0 0,0 0-1,-19-8 1,-22-7 140,0 3-1,-98-21 1,-112-4 629,22 17-1125,-288 6 1,449 19-1632,9-4-1889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5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3832 121 6438,'0'0'507,"-10"-7"112,-18-14 73,-41-22 0,56 36-650,-1 0 1,-1 0 0,1 1-1,-1 1 1,0 1-1,-26-5 1,-34 5-273,0 3 0,-100 13 0,-43 0 552,-804 28 1053,901-33-1352,-716 33 949,760-37-884,1 4 0,-1 4-1,2 3 1,0 3 0,1 3 0,0 4-1,2 2 1,-104 56 0,163-75-104,-23 11-114,0 3 0,1 0 0,-44 38 0,70-51 107,0 0 0,1 1 0,0 0 1,0 0-1,1 1 0,0 0 0,1 0 1,0 1-1,1-1 0,0 1 0,1 1 0,0-1 1,0 0-1,1 1 0,1 0 0,-1 15 1,2-11 3,1-1 1,0 1 0,1-1-1,1 1 1,1-1-1,0 0 1,1 0 0,0 0-1,2 0 1,-1-1 0,2 0-1,0 0 1,0 0 0,2-1-1,-1-1 1,2 1 0,0-1-1,0-1 1,1 0 0,0 0-1,1-1 1,17 11 0,0-1-4,1-2 0,1-1 1,1-1-1,0-2 1,58 18-1,180 31 122,-141-37-38,107 25 93,2-11-1,293 12 1,-16-41-65,-1-40-62,-361 12-2,242-34-125,-310 36-64,-1-4 1,128-48-1,-161 47 158,85-47 0,-120 58 54,-1-1-1,1 0 1,-2-2-1,1 1 1,-2-2-1,0 0 1,0-1-1,-1 0 1,11-17-1,-18 21 91,0 0 0,-1 0 0,0-1-1,-1 1 1,0-1 0,0 0 0,1-21 0,-1-82 532,-3 79-718,0 27 62,-1 0 0,1 0 0,-1 1 0,-1-1 0,1 0 0,-1 0 0,-1 1 0,1-1 0,-2 1 0,1 0 0,-1 0 0,1 0 0,-2 0-1,1 1 1,-1 0 0,0 0 0,-8-8 0,1 4-22,-1 0 0,0 1 0,0 1 1,-1 0-1,0 0 0,-1 2 0,-28-10 0,-333-90 439,304 92-527,-1 2 1,-1 4-1,-95 2 0,133 9-1193,0 2 0,0 1 0,-58 18 0,83-21 696,-65 17-4933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1653 527 4708,'-13'-6'-603,"-19"-9"726,-113-57 1796,125 61-1596,2-2 1,-1 0-1,2 0 1,0-2-1,-26-28 1,28 26-283,-1 0 0,0 0 0,-1 2 0,-1 0 0,0 1 0,-22-12 0,25 17-18,0 2 0,0 0 0,-1 1 0,0 1 0,0 0 0,-1 1 0,1 1 0,-1 1 0,-18-1 0,-43 0 24,-1 5 0,0 2 0,1 4 0,-116 27 0,181-32-48,1 0 0,0 1-1,-1 0 1,2 1-1,-1 0 1,1 0 0,0 2-1,0-1 1,0 2-1,1-1 1,0 1 0,1 1-1,-1 0 1,2 0-1,-1 0 1,1 1 0,1 1-1,0-1 1,0 1 0,1 1-1,1-1 1,-7 18-1,-10 45-49,3 1-1,-17 145 1,33-199 53,2 0 0,0-1 0,1 1 1,1 0-1,1 0 0,1-1 1,1 1-1,0-1 0,2 0 0,0 0 1,1-1-1,1 1 0,18 29 1,-12-26-7,1-1 1,1-1-1,1-1 1,1 0 0,0-1-1,2-1 1,0-1 0,1-1-1,0-1 1,1 0-1,1-2 1,1 0 0,0-2-1,0-1 1,1 0 0,0-2-1,0-1 1,38 5-1,8-2-152,1-4-1,0-3 0,1-3 0,105-13 0,287-69-1147,-112 15 1343,-346 65-36,66-8 200,100-29-1,-150 32-150,0-2 0,0 0 0,-1-1 0,-1-1 0,1-2 0,-2 0-1,0-1 1,22-19 0,-28 20-14,0 0-1,-1-1 1,-1-1-1,0 0 1,-1 0-1,17-33 1,-25 42-20,0 0 0,0-1 0,-1 1 0,0-1 0,0 1 0,-1-1 0,0 0 0,0 0 0,0 0 0,-1 0 0,0 0 0,-1 0 0,1 0 0,-1 0 1,-1 1-1,1-1 0,-1 0 0,0 1 0,-1-1 0,1 1 0,-1 0 0,-5-8 0,-10-12 73,-2 2 1,0 0-1,-2 1 1,0 1-1,-43-33 0,-139-82 630,199 134-703,-83-49 124,-135-58 0,-104-19 139,162 66-233,113 43-32,-2 2 1,0 3-1,0 1 0,-104-10 0,123 22-8,-1 1 1,1 2 0,-1 2 0,1 1 0,0 1 0,0 2 0,0 2 0,-58 22 0,55-15-20,0 1 1,1 1 0,1 3-1,1 1 1,0 1 0,2 2-1,1 1 1,2 2 0,0 1-1,2 1 1,1 2 0,1 0-1,2 2 1,1 1-1,-30 63 1,35-58-9,2 0 1,1 1-1,2 1 0,2 0 0,2 1 1,-4 45-1,12-70 18,0 0 0,1 0 0,1 1 0,0-1 0,2 0 0,0 0-1,1-1 1,1 1 0,0-1 0,1 0 0,1 0 0,1 0 0,0-1 0,2 0 0,-1-1 0,24 28 0,-9-19-18,1-1 1,0-1 0,2-2 0,1 0-1,0-2 1,1-1 0,1-1-1,0-2 1,1-1 0,1-1-1,0-2 1,46 9 0,9-4-52,1-4 0,0-3 0,133-7 0,-100-9 33,0-5 1,-1-5-1,-1-6 0,-1-4 1,-2-6-1,114-49 1,-163 55 36,0-2 0,77-50 0,-117 62 0,0 0 0,-2-2 0,0 0 0,-1-2 0,-1-1 0,-1-1 0,29-42 0,-45 55 5,0 0 0,-1 0 0,0 0 1,-1-1-1,-1 1 0,1-1 1,-2 0-1,0-1 0,0 1 0,-1 0 1,-1 0-1,0-1 0,0 1 0,-2 0 1,1 0-1,-1 0 0,-1 0 1,0 0-1,-1 0 0,-7-16 0,-3-2 12,0 1 0,-2 0 0,-1 1 0,-2 1 0,0 0 0,-34-35 0,14 24 54,-2 1 0,-1 2-1,-2 2 1,-1 2 0,-1 2 0,-1 2 0,-2 3-1,-1 1 1,-98-30 0,78 33-49,0 4 1,-1 3-1,-1 2 1,0 4-1,0 3 1,-143 11-1,178-2-54,1 0 1,0 3-1,1 1 0,0 1 1,0 2-1,1 2 0,-33 17 1,43-17-140,1 0 1,1 1-1,0 1 0,1 1 1,1 1-1,1 0 0,0 2 1,1 0-1,1 1 1,-17 29-1,-16 44-1030,3 10-566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253 333 4164,'-11'0'219,"-14"1"-157,-13 0 1630,0-2-1,1-1 0,-65-12 1,100 14-1276,6 0-389,140-8 731,208-36 0,-218 24-699,472-87 1057,-345 57-604,-433 89-288,-28 20-394,-148 41-550,234-73 495,-125 14 0,583-110 85,-98 15 77,139-7 168,-131 24-60,-214 27 19,-41 7 30,-9 2 20,-73 0 212,-373 66-1138,266-31 524,82-18 225,-202 42 67,286-50-379,24-8 354,0 0 0,0 0-1,0 0 1,0 0-1,1 0 1,-1 0-1,0 0 1,0 0 0,0 0-1,0 0 1,0 0-1,0 0 1,0 0-1,1 0 1,-1 0 0,0 0-1,0 0 1,0 0-1,0 0 1,0 1 0,0-1-1,0 0 1,0 0-1,0 0 1,0 0-1,1 0 1,-1 0 0,0 0-1,0 0 1,0 0-1,0 0 1,0 1-1,0-1 1,0 0 0,0 0-1,0 0 1,0 0-1,0 0 1,0 0 0,0 0-1,0 1 1,0-1-1,0 0 1,0 0-1,0 0 1,0 0 0,0 0-1,0 0 1,0 0-1,0 1 1,0-1-1,0 0 1,0 0 0,0 0-1,0 0 1,-1 0-1,1 0 1,0 0 0,0 0-1,0 0 1,0 1-1,0-1 1,0 0-1,0 0 1,0 0 0,0 0-1,-1 0 1,1 0-1,0 0 1,41 2-2151,20-6 1615,0-2 0,59-15 0,123-39 1234,-125 30-143,517-121 3342,-612 146-3776,-16 4-27,1-1-1,0 0 1,-1 0 0,1 0-1,-1-1 1,11-6 0,-18 9-53,0 0 1,0-1 0,0 1-1,0 0 1,0-1 0,-1 1 0,1 0-1,0 0 1,0-1 0,0 1-1,0 0 1,0 0 0,0-1-1,-1 1 1,1 0 0,0 0-1,0-1 1,0 1 0,-1 0-1,1 0 1,0 0 0,0-1 0,-1 1-1,1 0 1,0 0 0,0 0-1,-1 0 1,1 0 0,0 0-1,-1-1 1,1 1 0,0 0-1,-1 0 1,1 0 0,0 0-1,0 0 1,-1 0 0,1 0-1,0 0 1,-1 0 0,1 1 0,0-1-1,0 0 1,-1 0 0,1 0-1,-1 0 1,-24-2 384,-92 2-290,1 6 0,-1 5-1,1 5 1,-125 34 0,-53 38-3673,229-66 675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62 280 2755,'0'0'784,"-8"-2"-191,2 1-466,5 1-23,-1 1 0,0-1 0,0 0 0,0-1 0,0 1 0,0 0 0,0 0-1,0-1 1,1 1 0,-1-1 0,0 0 0,0 0 0,1 1 0,-1-1 0,0 0-1,1 0 1,-1-1 0,1 1 0,-1 0 0,1 0 0,0-1 0,-1 1 0,1-1-1,0 1 1,0-1 0,0 1 0,0-1 0,0 0 0,1 0 0,-1 1 0,0-1-1,0-3 1,1 4-33,1 0-1,-1 0 1,0 1-1,1-1 1,-1 0-1,1 0 1,-1 0 0,1 1-1,-1-1 1,1 0-1,-1 0 1,1 1-1,0-1 1,-1 1-1,1-1 1,0 1-1,0-1 1,-1 1-1,1-1 1,0 1 0,0-1-1,0 1 1,0 0-1,0 0 1,0-1-1,-1 1 1,1 0-1,0 0 1,0 0-1,0 0 1,1 0-1,44-1 663,-17 1-258,433-66 1783,234-36-994,-615 88-1225,-192 23 452,-162 43-430,-199 32-1468,405-74 1339,-199 22-120,263-32 145,45-2-46,-1-2 0,70-16 0,-26 4 26,600-76 291,-506 70-190,-171 19-61,-29 2 60,-39 2 8,-360 56-29,166-18-171,134-21 50,-94 10 82,660-88-1304,-7-35 1779,-374 80-230,79-22 538,-144 37-737,0 0 0,0 0 1,0 0-1,0 0 0,0 0 0,0 0 1,0 0-1,0 0 0,0 0 0,-1 0 1,1 0-1,0 0 0,0-1 0,0 1 1,0 0-1,0 0 0,0 0 0,0 0 0,0 0 1,0 0-1,0 0 0,0 0 0,0 0 1,0-1-1,0 1 0,0 0 0,0 0 1,0 0-1,0 0 0,0 0 0,0 0 0,0 0 1,0 0-1,0 0 0,0-1 0,0 1 1,0 0-1,0 0 0,0 0 0,1 0 1,-1 0-1,0 0 0,0 0 0,0 0 1,0 0-1,0 0 0,-21-2 307,-33 4-257,-110 31-39,-160 53 1,122-17-6580,172-61-202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17777,'0'0'1366,"-1"9"-394,-5 16-277,-1 0 0,-2-1-1,-14 31 1,13-34-589,1 1-1,1 1 0,0-1 1,2 1-1,-7 46 0,13-68-153,-1 1-1,1 0 0,0 0 1,0 0-1,0-1 1,0 1-1,0 0 0,0 0 1,0 0-1,0-1 0,1 1 1,-1 0-1,1 0 0,-1-1 1,1 1-1,0 0 1,0-1-1,0 1 0,0-1 1,0 1-1,0-1 0,0 1 1,0-1-1,1 0 1,-1 1-1,0-1 0,1 0 1,-1 0-1,1 0 0,-1 0 1,1 0-1,0-1 1,-1 1-1,1 0 0,0-1 1,0 1-1,-1-1 0,1 0 1,0 1-1,2-1 1,0-1-271,1 1 0,-1-1 0,1 0 0,-1 0 0,0 0 1,0 0-1,0-1 0,0 0 0,0 0 0,0 0 1,0 0-1,0-1 0,-1 0 0,1 1 0,5-8 1,-1 1-859,-1 0 1,0-1 0,0 0 0,6-13 0,14-48-428,-15 23 4631,6-51-1,-15 78-1402,-5 38 1434,-8 51-2855,5-41-251,0 1-1,2 0 1,1 0-1,2 38 1,3-34-2855,11 53 0,-10-67 79,-3-5-1206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10858,'0'0'11953,"11"1"-10127,16-1-1158,0-1 0,0-2 0,0 0-1,44-13 1,18-2-351,-5 8-1099,130 1 0,-200 11-1893,-17 4-1285,-21 4-2318,-4-4 85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10922,'0'0'13197,"14"6"-12028,-10-4-1089,6 3 25,0 0 0,0-1-1,1-1 1,-1 1-1,1-2 1,0 1 0,-1-2-1,1 1 1,14-1-1,74-8 280,-53 2-924,1 3-1,52 3 0,-69 8-1855,-11-2-3152,-13-7-730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7111,'0'0'7874,"9"-10"-5787,0 1-1540,0 0-1,1 1 1,0 1 0,0-1-1,1 1 1,0 1 0,0 0-1,1 1 1,21-8 0,-14 9-250,0 0 1,0 0-1,1 2 0,-1 1 1,1 0-1,25 3 1,-43-2-296,-1 0 1,1 1-1,0-1 1,0 0 0,0 1-1,0-1 1,0 1-1,0 0 1,-1 0 0,1-1-1,0 1 1,0 0-1,-1 1 1,1-1 0,-1 0-1,1 0 1,-1 1-1,0-1 1,1 1 0,-1-1-1,0 1 1,0-1-1,0 1 1,0 0 0,0 0-1,0-1 1,-1 1-1,1 0 1,-1 0 0,1 0-1,-1 0 1,0 0-1,1 0 1,-1 0 0,0 2-1,-1 1 19,1 0 0,-1 0-1,0 0 1,0-1 0,0 1 0,-1 0-1,1 0 1,-1-1 0,-1 1-1,1-1 1,0 0 0,-6 8 0,-18 16 124,-1-2 1,-1 0 0,-41 28 0,34-26 55,35-28-200,0 0-1,0 0 0,-1 0 1,1 0-1,0 0 1,0 1-1,-1-1 0,1 0 1,0 0-1,0 0 0,0 1 1,-1-1-1,1 0 0,0 0 1,0 0-1,0 1 0,0-1 1,-1 0-1,1 0 0,0 1 1,0-1-1,0 0 1,0 1-1,0-1 0,0 0 1,0 0-1,0 1 0,0-1 1,0 0-1,0 0 0,0 1 1,0-1-1,0 0 0,0 1 1,0-1-1,0 0 1,0 0-1,0 1 0,1-1 1,-1 0-1,0 0 0,0 1 1,0-1-1,0 0 0,1 1 1,18 6-21,41 1-201,-37-6-35,-13 0 196,1 0-1,-1 1 1,0 0-1,0 1 1,0 0 0,-1 0-1,1 1 1,-1 0 0,0 1-1,12 9 1,-19-13 66,1 1 0,0-1 0,-1 1 0,0 0 0,0 0 0,0 0 0,0 0 0,0 0 0,-1 0 0,1 1 0,-1-1 0,0 0 0,0 1 0,0-1 0,0 1 0,-1-1 0,1 1 0,-1-1 0,0 1 0,0 0 0,0-1 0,-1 1 0,1-1 0,-1 1 0,0-1 0,0 1 0,0-1 0,-1 0 0,1 1 0,-1-1 0,1 0 0,-1 0 0,0 0 0,-3 3 0,-4 7 455,-1-1-1,0 0 0,-1 0 1,0-1-1,-18 13 1,23-19-328,0 0 1,-1-1 0,0 0-1,0 0 1,0 0 0,0-1-1,-1 0 1,1 0 0,-1-1-1,0 0 1,0 0 0,-9 0-1,17-2-284,-1-1 0,1 1-1,0 0 1,-1-1-1,1 1 1,0 0 0,0-1-1,-1 1 1,1 0-1,0-1 1,0 1 0,0-1-1,0 1 1,-1-1-1,1 1 1,0 0-1,0-1 1,0 1 0,0-1-1,0 1 1,0-1-1,0 1 1,0-1 0,0 1-1,1 0 1,-1-1-1,0 1 1,0-1 0,0 1-1,0-1 1,1 1-1,-1 0 1,0-1-1,0 1 1,1 0 0,-1-1-1,0 1 1,0 0-1,1-1 1,-1 1 0,1 0-1,-1 0 1,1-1-1,11-17-5485,6-2-4544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9225,'0'0'9673,"-16"56"-7143,3-31-608,3 2-673,-1 3-768,11-1-417,0-1-64,0-3-417,9-7-1184,5-4-673,2-10-577,4-4-1473,-8-3-2242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12107,'0'0'10896,"0"9"-9898,-6 181 2304,-2 21-3801,9-194-224,-1-1-1296,0-6-7298,1-22 3989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15983,'0'0'7073,"9"-3"-5861,12-3-969,2 2-1,-1 0 0,0 1 0,39 1 0,-29 1-55,0-1 1,44-10-1,-66 10-191,16-2-39,-25 4 41,0 0 0,-1 0 1,1 1-1,-1-1 1,1 0-1,0 1 0,-1-1 1,1 0-1,-1 1 0,1-1 1,-1 1-1,0-1 1,1 1-1,-1-1 0,1 1 1,-1-1-1,0 1 1,1-1-1,-1 1 0,0-1 1,0 1-1,1 0 0,-1-1 1,0 1-1,0-1 1,0 1-1,0 0 0,0-1 1,0 1-1,0 0 1,0-1-1,0 1 0,0 0 1,0-1-1,0 1 0,-1 0 1,-2 21 24,-2 0 1,-1 0-1,0 0 0,-2-1 1,-13 28-1,-13 37 280,18-41-77,8-24-215,1 1 0,0 0 1,2 0-1,1 0 0,-3 35 1,4-44-1956,2-12 1620,1-1 0,0 1 0,-1-1 0,1 0 1,-1 1-1,1-1 0,-1 0 0,1 1 0,-1-1 0,1 0 1,-1 0-1,1 1 0,-1-1 0,1 0 0,-1 0 0,0 0 0,1 0 1,-1 0-1,1 0 0,-1 0 0,1 0 0,-1 0 0,0 0 1,1 0-1,-1 0 0,1 0 0,-1 0 0,1-1 0,-2 1 1,-8-5-6874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14286,'0'0'6726,"65"0"-4996,-21 0 31,8 0-608,4 0-768,1 0-289,-2 0-96,-4-4-1217,-1 0-1410,-10-2-1088,-6-5-3076</inkml:trace>
  <inkml:trace contextRef="#ctx0" brushRef="#br0" timeOffset="1">1085 0 14414,'0'0'3555,"-10"51"-1889,-6-21-353,-7 4-192,-2 6-224,-5 0-417,2 0-192,3-4-159,-2-2-1,10-5-96,4-4 0,-1-7-160,4-6-929,6-7-769,-1-5-1890,1-5-2850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54 12332,'-10'0'998,"0"-1"-939,0 1 690,-1 0-1,0 0 1,0 1 0,0 0-1,-20 5 1,28-5-636,1 0-1,-1 0 1,1 0-1,-1 0 1,1 1-1,0-1 1,0 0-1,0 1 1,0 0-1,0-1 1,0 1-1,0 0 0,0 0 1,0 0-1,1 0 1,-1 0-1,1 1 1,0-1-1,0 0 1,0 1-1,0-1 1,0 1-1,0-1 1,0 1-1,1-1 1,0 1-1,-1-1 1,1 1-1,0 0 1,0-1-1,0 1 1,1 0-1,0 4 1,0-5-73,0 0-1,0 1 1,0-1 0,0 0 0,0 0-1,0 0 1,1 0 0,-1 0 0,1 0 0,0 0-1,-1 0 1,1-1 0,0 1 0,0 0-1,0-1 1,0 0 0,0 0 0,1 1 0,-1-1-1,0 0 1,1-1 0,-1 1 0,0 0-1,1-1 1,-1 1 0,5-1 0,8 2 90,0 0 1,0-1-1,16-2 1,-23 1-104,1-1 0,-1 0 0,0-1 0,1 0 0,-1 0 0,0-1 0,0 0 0,0 0 1,9-6-1,-13 7-12,-1 0 1,0-1-1,1 1 1,-1 0 0,0-1-1,-1 0 1,1 0 0,0 0-1,-1 0 1,0 0-1,0 0 1,0-1 0,0 1-1,0-1 1,0 1 0,-1-1-1,0 0 1,0 1-1,0-1 1,0 0 0,-1 0-1,1-5 1,-1 7-7,0 0 0,0 0 0,-1 0 0,1 0 0,-1 0 0,1 0 0,-1 0 0,0 0-1,0 0 1,0 0 0,0 0 0,0 0 0,0 1 0,0-1 0,-1 0 0,1 1 0,0-1 0,-4-2 0,1 1-6,-1 0 0,0 0 0,0 0 0,0 1 0,0 0 1,0 0-1,-6-2 0,-5 0-12,0 1 0,0 0 0,-1 1-1,-16 0 1,29 2-5,0 0 0,0 0 0,-1 0-1,1 1 1,0-1 0,0 1-1,0 0 1,0 0 0,0 1 0,0-1-1,0 1 1,0 0 0,1 0 0,-1 0-1,1 0 1,-1 1 0,1-1-1,0 1 1,0 0 0,-4 4 0,4-1-272,0-1 1,0 1 0,0 0-1,1 0 1,-1 0 0,2 0-1,-1 0 1,1 0 0,-1 1-1,2-1 1,-1 0 0,1 12-1,3 15-3509,10-3-2040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14125,'0'0'1388,"-10"9"262,5-5-1475,-7 8 618,0 0 0,-19 25 0,28-33-617,0-1 1,1 1-1,-1 0 0,1 0 1,0 0-1,0 0 0,1 0 1,-1 1-1,1-1 0,0 0 1,0 1-1,0-1 0,1 1 1,0-1-1,0 1 0,0-1 0,0 1 1,1 5-1,0-8-92,1 0 1,-1-1-1,0 1 0,1 0 1,-1-1-1,1 1 0,0-1 0,-1 1 1,1-1-1,0 0 0,0 0 0,0 0 1,0 0-1,0 0 0,0 0 0,0 0 1,0-1-1,0 1 0,0-1 1,0 0-1,1 1 0,-1-1 0,0 0 1,0 0-1,4-1 0,5 1 303,0-1-1,-1 0 1,22-4-1,-22 2-280,-1-1 0,1 0 0,-1-1 0,0 1 1,0-2-1,0 1 0,14-14 0,-20 17-61,-1 0 0,1 0-1,-1 0 1,0 0 0,0 0 0,0-1 0,0 1 0,0-1-1,0 0 1,0 0 0,-1 1 0,0-1 0,1 0 0,-1 0-1,0 0 1,0 0 0,-1-1 0,1 1 0,-1 0 0,0 0 0,1 0-1,-1-1 1,-1 1 0,1 0 0,0 0 0,-1 0 0,1 0-1,-1 0 1,-2-5 0,0 4-31,0 0 1,0 1-1,-1 0 1,1-1-1,-1 1 0,0 0 1,0 1-1,0-1 1,0 1-1,0-1 0,0 1 1,-1 0-1,1 1 0,-1-1 1,1 1-1,-9-1 1,-5-2-158,0 1 1,0 1-1,-18 1 0,10 7-1829,25-6 1721,1 1 1,-1-1-1,1 0 1,-1 1-1,1-1 1,-1 0-1,1 1 0,-1-1 1,1 1-1,-1-1 1,1 1-1,0-1 1,-1 1-1,1-1 1,0 1-1,0-1 0,-1 1 1,1 0-1,0-1 1,0 1-1,0-1 1,0 1-1,0 0 0,0-1 1,-1 1-1,1 0 1,1-1-1,-1 1 1,0-1-1,0 1 1,0 0-1,0-1 0,0 1 1,1-1-1,-1 1 1,0-1-1,0 1 1,1 0-1,8 8-10431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9321,'0'0'4890,"17"4"-3769,23 3-497,0-3 1,1 0 0,-1-3-1,1-2 1,60-7-1,648-99 1512,-135 17-2083,-474 72-20,832-114 601,-1731 227-1109,-610 117 2162,1355-210-1712,11-2-1,0 1 0,1-1 0,-1 0 0,0 1 0,1 0 0,-1 0 0,0 0 0,1 0 0,-1 0 0,1 0 0,0 0 0,-3 3 0,37 1-1180,341-28 912,-1-32 167,-149 20 110,97-9 25,367-61 16,-678 104-24,117-27 5,-125 27 0,1 1-1,0-1 1,0 1-1,-1-1 0,1 1 1,0-1-1,-1 0 0,1 0 1,-1 0-1,1 0 1,-1 0-1,1 0 0,-1 0 1,0 0-1,2-2 0,-4 2 2,1 0-1,-1 0 0,1 0 0,-1 1 0,1-1 0,-1 0 0,0 1 1,1-1-1,-1 0 0,0 1 0,0-1 0,1 1 0,-1-1 0,0 1 1,0-1-1,0 1 0,0 0 0,0 0 0,0-1 0,1 1 0,-1 0 0,0 0 1,0 0-1,0 0 0,0 0 0,0 0 0,0 0 0,0 0 0,-2 1 1,-85-8 61,-149 8 0,-94 28-95,283-25 34,-989 133 165,884-117-2797,53-11-2452,-4-4-5988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59 12748,'0'0'6054,"-19"-51"-3876,19 46-801,9 2-320,10 3-640,11 0-321,4 10-128,8 3 32,3 2-1314,2 0-1985,-4-5-3427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3349 377 3523,'-7'-12'-53,"-3"-5"97,-1 1-1,0 1 1,-1 0 0,-1 0 0,-1 2 0,1-1-1,-2 2 1,0 0 0,-23-14 0,-10 3 165,-1 2 0,-1 2 0,-78-19 0,-161-19 245,284 56-452,-162-23-249,-2 7 0,-1 8 0,-195 14 0,126 14-1213,-387 83 0,338-22 3526,232-60-1627,2 3 1,0 3-1,-58 36 1,84-44-248,1 1 0,1 1 1,1 1-1,1 2 0,1 0 1,-39 51-1,48-54-117,1 2 1,1-1-1,1 2 1,1 0-1,1 0 1,1 0-1,0 1 1,2 0-1,1 1 1,-2 28-1,5-31-43,1-1 0,1 0 0,1 1 0,1-1-1,1 0 1,0 0 0,2 0 0,0 0 0,2-1 0,0 1-1,1-2 1,1 1 0,1-1 0,0-1 0,2 0 0,0 0-1,1-1 1,1-1 0,0 0 0,1-1 0,1 0 0,0-1-1,1-1 1,1-1 0,0 0 0,37 17 0,-16-13 87,1-2 1,0-2 0,1-1 0,1-2-1,-1-2 1,45 1 0,257-4 1321,-323-4-1377,199-12 1615,290-52 0,207-95 910,-652 142-2483,179-54 132,-216 61-270,0-1-1,0-2 1,-1 0 0,-1-2-1,0-1 1,31-25 0,-42 26-26,0 0 1,-1-1 0,0 0 0,-1-1-1,-1 0 1,-1-1 0,-1 0 0,0 0-1,-1-1 1,8-31 0,-1-8-29,-2 0 1,5-78-1,-16 119 14,1-3-88,-1 0 0,-1 0-1,-3-37 1,1 53 93,1-1 0,-1 1-1,0-1 1,0 1 0,-1-1 0,1 1 0,-1 0 0,0 0 0,0-1-1,0 1 1,-1 1 0,1-1 0,-1 0 0,0 1 0,0-1-1,-1 1 1,1 0 0,-1 0 0,1 0 0,-1 0 0,0 1 0,-5-3-1,-6 0-625,0 0 1,0 1-1,-1 1 0,1 0 0,-18 0 0,27 2 452,-73-7-3203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62 6182,'0'0'9193,"-11"-8"-7560,3 2-1321,-1 0 0,0 1 0,-1-1-1,1 2 1,-16-6 0,21 8-216,0 1 0,-1 0 0,1 0 0,-1 0 0,1 1 0,-1-1 0,1 1 0,-1 0 0,1 1 0,-1-1 0,1 1 0,-1 0 0,1 0 0,-1 0 0,1 1 0,0-1-1,0 1 1,0 0 0,-6 4 0,3 0 3,-1 0 1,1 1-1,0 0 0,0 0 0,1 1 0,0-1 0,0 2 0,1-1 0,0 0 1,1 1-1,-5 13 0,8-19-75,0 0-1,0 0 1,0 0 0,0 0 0,1 0 0,0 0 0,0 0-1,-1 0 1,2 0 0,-1 0 0,0 0 0,1 0 0,-1 0-1,1 0 1,0 0 0,2 4 0,-2-4-12,1-1 0,0 0 1,0 1-1,1-1 0,-1 0 1,0 0-1,0 0 0,1-1 0,0 1 1,-1-1-1,1 1 0,0-1 1,-1 0-1,1 0 0,0 0 0,0 0 1,0-1-1,0 1 0,0-1 0,4 1 1,8-1 31,0 1 1,-1-2 0,1 0-1,0 0 1,-1-2-1,1 0 1,-1 0-1,0-1 1,21-9 0,-28 10 6,0 0 1,-1 0 0,1-1 0,-1 0-1,0 0 1,1 0 0,-2-1-1,1 0 1,-1 0 0,1 0 0,-1-1-1,-1 1 1,1-1 0,-1-1 0,0 1-1,0 0 1,-1-1 0,0 0-1,0 0 1,3-13 0,-6 18-13,1-1-1,-1 1 1,0 0 0,1-1 0,-1 1 0,0 0 0,-1 0-1,1-1 1,0 1 0,-1 0 0,1-1 0,-1 1-1,0 0 1,1 0 0,-1 0 0,0 0 0,0 0-1,-1 0 1,1 0 0,0 0 0,-1 0 0,1 0-1,-1 1 1,1-1 0,-1 0 0,0 1 0,0 0 0,0-1-1,0 1 1,0 0 0,0 0 0,0 0 0,0 0-1,0 0 1,-1 1 0,1-1 0,0 1 0,0-1-1,-1 1 1,1 0 0,-3 0 0,0 0-40,0 0-1,1 0 1,-1 0-1,1 1 1,-1 0 0,0 0-1,1 0 1,0 0 0,-1 1-1,1-1 1,0 1 0,0 0-1,0 1 1,0-1 0,0 1-1,0 0 1,1-1-1,-1 2 1,1-1 0,-5 6-1,6-5-13,-1-1 0,1 0 0,0 0 0,1 1 0,-1-1 0,1 1 0,0 0 0,-1-1 0,2 1 0,-1 0-1,0 0 1,1 0 0,-1-1 0,1 1 0,0 0 0,1 0 0,-1 0 0,1 0 0,-1 0 0,1-1 0,0 1 0,1 0-1,-1-1 1,3 5 0,-1-4-374,0 0 0,0 0 0,0-1-1,1 1 1,-1-1 0,1 0 0,0 0-1,0 0 1,0-1 0,0 1 0,1-1-1,-1 0 1,1 0 0,-1 0 0,1-1-1,0 0 1,0 0 0,7 1 0,22 0-5366,-2-2-2082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9993,'0'0'4453,"0"63"-1955,-5-34-640,-2 3 192,1 2-609,4-1-544,-3 1-577,5-6-288,0-6 32,0-5-64,5-9-929,1-8-1345,3 0-1441,-1-22-3620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11659,'0'0'10527,"-12"-3"-10313,9 2-194,-1 0 29,1 0 0,0 0 1,0 0-1,-1 0 1,1 0-1,-1 1 0,1 0 1,0 0-1,-1-1 1,1 2-1,-1-1 0,1 0 1,0 1-1,-1 0 0,1 0 1,0 0-1,-1 0 1,1 0-1,0 0 0,0 1 1,0 0-1,0 0 1,0 0-1,0 0 0,1 0 1,-1 0-1,1 1 1,-4 3-1,4-4 32,-1 1 0,1 0 0,-1 0 0,1 0-1,0 0 1,0 0 0,0 0 0,1 0 0,-1 1 0,1-1 0,-1 0 0,1 1 0,1 0 0,-1-1 0,0 1 0,1-1 0,-1 1-1,2 6 1,-1-9-72,1 0 0,0 0 0,0 0 0,0 0 1,0 0-1,0 0 0,1 0 0,-1-1 0,0 1 0,0 0 0,1-1 0,-1 1 0,0-1 0,1 1 0,-1-1 0,0 0 0,1 0 0,-1 1 0,0-1 0,1 0 0,-1 0 0,1 0 0,-1 0 0,3-1 0,37-5 150,-33 3-176,1-1 0,-1 0 0,0 0 0,0-1 0,13-9 0,-18 12-21,0 0-1,0-1 1,-1 1-1,1-1 0,0 1 1,-1-1-1,0 0 1,1 0-1,-1 0 1,0 0-1,-1-1 1,1 1-1,0 0 0,-1-1 1,0 1-1,0-1 1,1-3-1,-25 33-345,18-17 403,1 0 0,-1 0-1,2 1 1,-1-1 0,1 1 0,1 0 0,-3 18-1,5-25 1,-1 0-1,1 1 0,0-1 0,0 1 0,0-1 0,0 1 0,1-1 0,-1 1 0,1-1 0,0 1 0,0-1 0,0 0 0,0 1 0,1-1 0,0 0 0,-1 0 0,1 0 0,0 0 0,0-1 0,1 1 0,-1 0 0,0-1 0,1 1 0,0-1 0,3 2 0,38 12 117,-38-15-134,0 1 0,0 0 1,0 0-1,0 1 0,0-1 0,-1 1 0,6 4 0,-10-7 3,-1 0 0,0 1 0,0-1 0,0 0 0,1 0 0,-1 0-1,0 0 1,0 0 0,0 1 0,1-1 0,-1 0 0,0 0 0,0 1-1,0-1 1,0 0 0,0 0 0,0 0 0,0 1 0,1-1 0,-1 0 0,0 0-1,0 1 1,0-1 0,0 0 0,0 0 0,0 1 0,0-1 0,0 0 0,0 0-1,0 1 1,0-1 0,-1 0 0,1 0 0,0 1 0,0-1 0,0 0-1,0 0 1,0 0 0,0 1 0,0-1 0,-1 0 0,1 0 0,0 0 0,0 1-1,0-1 1,-1 0 0,1 0 0,0 0 0,-1 1 0,-18 7 442,-24 1 468,-112 0 244,155-9-1203,-1 0-1,1 0 1,0 0-1,0 0 0,-1 0 1,1 0-1,0 1 1,0-1-1,0 0 1,-1 0-1,1 0 1,0 0-1,0 0 1,-1 0-1,1-1 0,0 1 1,0 0-1,0 0 1,-1 0-1,1 0 1,0 0-1,0 0 1,0 0-1,-1 0 0,1 0 1,0-1-1,0 1 1,0 0-1,-1 0 1,1 0-1,0 0 1,0-1-1,0 1 0,0 0 1,0 0-1,0 0 1,-1-1-1,1 1 1,0 0-1,0 0 1,0 0-1,0-1 1,0 1-1,0 0 0,0 0 1,0 0-1,0-1 1,9-11-2386,17-8-2395,2 2-1628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 11723,'0'0'7132,"-8"-3"-4767,2 0-2119,-1 1 0,1 0 0,-1 1 0,1 0 0,-1 0 0,0 0 0,0 1 0,-11 0 0,15 0-201,0 1 0,0-1 0,0 0 0,1 1 0,-1 0 0,0 0 0,0 0 1,1 0-1,-1 0 0,0 0 0,1 1 0,0-1 0,-1 1 0,1 0 0,0-1 0,-1 1 0,1 0 0,0 0 0,1 1 0,-1-1 0,0 0 0,1 1 0,-1-1 0,1 1 0,0-1 0,-1 1 0,0 5 0,2-6-45,0-1-1,0 1 0,0 0 1,0-1-1,0 1 0,1-1 1,-1 1-1,0-1 0,1 1 0,-1-1 1,1 1-1,0-1 0,0 1 1,-1-1-1,1 0 0,0 1 1,0-1-1,0 0 0,0 0 1,0 0-1,1 0 0,-1 0 0,0 0 1,1 0-1,-1 0 0,0 0 1,1-1-1,-1 1 0,1 0 1,-1-1-1,1 1 0,2-1 1,64 17-160,-48-13 22,-10-1-73,5 0-14,0 1 1,0 1 0,0 0 0,17 9-1,-30-13 228,0 0-1,0 0 1,0 0-1,-1 0 0,1 0 1,0 0-1,0 1 0,-1-1 1,1 1-1,-1-1 0,1 1 1,-1-1-1,1 1 0,-1 0 1,0 0-1,0 0 0,0 0 1,0 0-1,0 0 0,-1 0 1,1 0-1,0 0 1,-1 0-1,0 0 0,1 0 1,-1 0-1,0 1 0,0-1 1,0 0-1,0 0 0,-1 0 1,1 0-1,-1 0 0,1 0 1,-1 1-1,0-1 0,0 0 1,1 0-1,-3 2 1,-8 12 185,-1-1 1,0 0 0,-1 0 0,-1-1-1,0-1 1,-1 0 0,0-1 0,-1-1 0,0-1-1,-27 14 1,13-17 416,30-7-586,-1 0 0,1 0 1,-1 0-1,0-1 1,1 1-1,-1 0 0,1 0 1,-1 0-1,1-1 1,-1 1-1,1 0 1,0 0-1,-1-1 0,1 1 1,-1 0-1,1-1 1,-1 1-1,1-1 0,0 1 1,-1 0-1,1-1 1,0 1-1,0-1 1,-1 1-1,1-1 0,0 1 1,0-1-1,-1 0 1,1-2 0,1 0 0,-1 0 0,0 0 0,1 0 0,0 0 0,-1 1 1,1-1-1,0 0 0,1 0 0,-1 1 0,0-1 0,1 1 0,-1-1 0,1 1 0,3-4 1,20-23-341,32-27 1,-33 33-105,-1 0 0,24-31-1,-43 48 436,0 1-1,-1-1 1,0 0-1,0 1 1,0-2-1,-1 1 0,0 0 1,0 0-1,0-1 1,-1 1-1,1-10 0,-2 13 27,0 1 0,0-1 0,-1 1 0,1-1 0,0 1 0,-1 0 0,0-1 0,0 1 0,1 0 0,-1-1 0,0 1 0,-1 0 0,1 0 0,0 0 0,-1 0 0,1 0 0,-1 0 0,0 0 0,1 0 0,-1 0 0,0 1 0,0-1 0,0 1 0,0 0 0,-1-1 0,1 1 0,0 0-1,0 0 1,-1 1 0,1-1 0,-5-1 0,-5 0 96,-1 0-1,1 0 1,-25 1-1,32 1-108,1 0-1,-1 0 1,0 1-1,1-1 1,-1 1-1,1 0 1,-1 1 0,1-1-1,0 1 1,0 0-1,-1 0 1,1 0-1,-6 5 1,9-7-75,0 1-1,1-1 1,-1 0 0,1 1 0,-1-1 0,1 1-1,-1 0 1,1-1 0,0 1 0,-1-1 0,1 1-1,0 0 1,-1-1 0,1 1 0,0 0 0,0-1-1,0 1 1,-1 0 0,1-1 0,0 1 0,0 0-1,0 0 1,0-1 0,0 1 0,0 0-1,1-1 1,-1 1 0,0 0 0,0-1 0,0 1-1,1 0 1,-1-1 0,0 1 0,1 0 0,-1-1-1,0 1 1,1-1 0,-1 1 0,1 0 0,-1-1-1,1 0 1,-1 1 0,1-1 0,-1 1 0,1-1-1,0 1 1,-1-1 0,2 1 0,32 12-4893,-6-7-821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13036,'0'0'15087,"55"42"-21878,-44-55-4580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52 10282,'0'0'13148,"-6"4"-12603,2-1-507,0 0 1,0 0-1,1 0 1,0 1-1,0-1 0,0 1 1,0 0-1,0 0 1,1 0-1,0 0 1,-1 0-1,-1 7 1,4-9-34,-1 0 0,0-1 0,1 1 0,-1 0 0,1 0 0,0 0 0,0 0-1,0 0 1,0 0 0,0 0 0,0 0 0,0 0 0,1 0 0,-1 0 0,1 0 0,-1 0 0,1-1 0,0 1 0,0 0 0,0 0 0,0 0 0,0-1 0,0 1 0,0-1 0,1 1 0,-1-1 0,0 1 0,1-1 0,-1 0 0,1 0 0,0 0 0,-1 0 0,1 0 0,0 0 0,0 0 0,-1 0 0,1-1 0,2 2 0,7 0 21,0 1 1,1-1 0,-1-1-1,0 0 1,1 0 0,-1-1 0,0-1-1,1 0 1,-1 0 0,0-1-1,0-1 1,0 0 0,0 0-1,0-1 1,0 0 0,-1-1-1,0 0 1,0-1 0,-1 0 0,1-1-1,-1 0 1,0 0 0,10-11-1,-18 16 43,1 0 0,0 1-1,-1-1 1,0 0-1,1 0 1,-1 1 0,0-1-1,0 0 1,0-1 0,0 1-1,0 0 1,0 0 0,-1 0-1,1 0 1,-1-1-1,1 1 1,-1 0 0,0 0-1,0-1 1,0 1 0,0 0-1,0-1 1,-1 1 0,1 0-1,-2-4 1,0 3-38,0 0 0,0 1 0,0 0 0,0-1 0,-1 1 0,1 0 0,-1 0 0,1 0 1,-1 0-1,0 1 0,0-1 0,0 1 0,0 0 0,0-1 0,0 1 0,-3 0 0,-1-1-43,0 0-1,-1 0 1,1 1-1,0 0 1,-1 1 0,1-1-1,-1 1 1,1 1-1,-1 0 1,1 0-1,0 0 1,-1 1 0,1 0-1,0 0 1,-9 5-1,14-6-96,1 0-1,-1 1 0,1-1 1,-1 0-1,1 1 1,0-1-1,0 1 0,0 0 1,-1-1-1,2 1 1,-1 0-1,0 0 0,0 0 1,0 0-1,1-1 1,-1 1-1,1 0 0,0 0 1,-1 0-1,1 0 1,0 0-1,0 0 0,0 0 1,0 0-1,1 0 0,-1 0 1,1 3-1,1-2-370,-1 0 0,0 0 0,1 0 0,-1 0-1,1 0 1,0 0 0,0 0 0,0-1 0,0 1 0,1-1 0,-1 0-1,1 1 1,-1-1 0,1 0 0,4 2 0,22 9-6391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17136,'0'0'4420,"-25"48"-2274,11-24-224,0 2-609,5-1-672,3 0-481,3-3-128,3-3 32,0-1-416,12-6-1346,-1-7-1953,3-5-1858,-5-1-6407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31 14189,'0'0'8163,"-9"-5"-6983,5 3-1092,3 0-63,0 1 0,-1 0-1,1 0 1,-1-1 0,1 1 0,-1 1 0,1-1-1,-1 0 1,0 0 0,1 0 0,-1 1 0,0-1 0,0 1-1,0 0 1,1-1 0,-1 1 0,0 0 0,0 0-1,0 0 1,0 0 0,0 0 0,1 1 0,-1-1-1,0 0 1,0 1 0,0 0 0,1-1 0,-1 1-1,0 0 1,1 0 0,-1 0 0,1 0 0,-1 0-1,1 0 1,-1 0 0,1 1 0,0-1 0,0 0-1,-1 1 1,1-1 0,0 1 0,0-1 0,-1 4-1,-1 0 70,0 0 0,0 0-1,1 0 1,0 0-1,0 0 1,0 0-1,1 1 1,-1-1 0,1 1-1,0-1 1,1 1-1,0 0 1,-1-1 0,2 7-1,0-9-76,-1 0-1,1 0 0,0-1 1,-1 1-1,1 0 1,1 0-1,-1-1 0,0 1 1,1-1-1,-1 1 0,1-1 1,0 0-1,0 1 1,0-1-1,0 0 0,0 0 1,0-1-1,1 1 1,-1 0-1,0-1 0,1 1 1,-1-1-1,1 0 1,0 0-1,0 0 0,-1 0 1,1 0-1,3 0 0,2 0 8,0 0-1,-1 0 1,1 0-1,0-1 0,0-1 1,-1 1-1,1-1 1,0-1-1,0 1 0,-1-1 1,1 0-1,-1-1 0,14-7 1,-17 8-16,-1 0 0,1-1 0,0 1 0,-1-1 0,0 0 0,0 0 0,0 0 0,0-1 0,0 1 0,-1-1 0,1 1 0,-1-1 0,0 0 0,0 0 0,0 0 1,-1 0-1,1 0 0,-1 0 0,0-1 0,0 1 0,-1 0 0,1-1 0,-1 1 0,0 0 0,0-1 0,-1-5 0,0 7-6,0 0-1,1 1 1,-1-1-1,0 0 1,0 1-1,-1-1 1,1 1-1,-1 0 1,1-1-1,-1 1 1,0 0 0,1 0-1,-1 0 1,0 0-1,0 0 1,-1 0-1,1 1 1,0-1-1,-1 1 1,1 0-1,-1-1 1,1 1-1,-1 0 1,1 0 0,-1 1-1,-4-2 1,-2 0-40,0 1 0,-1 0 0,1 0 0,0 0 0,-1 1 0,-15 2 0,23-1-117,0 0 1,-1-1-1,1 1 1,0 0-1,0 0 1,0 0-1,0 1 0,0-1 1,0 0-1,0 1 1,0-1-1,0 1 1,1 0-1,-1 0 1,0-1-1,-1 4 1,2-3-182,0-1 0,1 0 0,-1 1 0,0-1 0,1 0 0,-1 1 0,0-1 0,1 0 0,0 1 1,-1-1-1,1 1 0,0-1 0,0 1 0,0-1 0,0 1 0,0-1 0,0 1 0,0-1 0,1 1 0,-1-1 0,0 1 1,1-1-1,-1 1 0,1-1 0,0 0 0,-1 1 0,3 1 0,12 8-5830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 15150,'0'0'4698,"-11"-3"-2936,2 0-1269,-1 0 0,1 1 0,-1 0 0,0 1-1,1 0 1,-20 1 0,24 0-356,0 1-1,0 0 0,0 0 1,-1 0-1,2 1 0,-1-1 1,0 1-1,0 0 0,1 1 0,-1-1 1,1 1-1,-1 0 0,1 0 1,0 0-1,0 1 0,1-1 1,-6 8-1,6-8-113,1 0-1,0 0 1,0 0-1,0 1 1,1-1-1,-1 1 1,1-1-1,-1 1 1,1-1-1,0 1 1,1 0-1,-1 0 1,1 0-1,-1-1 1,1 1-1,0 0 1,1 5-1,0-7-15,-1 1 0,1-1 0,0 1 0,0-1-1,0 1 1,0-1 0,1 0 0,-1 0 0,0 1-1,1-1 1,0 0 0,-1 0 0,1-1-1,0 1 1,0 0 0,0-1 0,0 1 0,0-1-1,1 1 1,-1-1 0,0 0 0,1 0 0,-1 0-1,1 0 1,2 0 0,6 2 19,0-2 1,1 1-1,-1-1 0,1-1 1,-1 0-1,1 0 0,-1-1 1,21-5-1,-25 5-13,0-1 0,-1 0 0,1 0-1,-1-1 1,0 0 0,1 0 0,-1-1 0,-1 1 0,1-1 0,0-1 0,-1 1-1,0-1 1,0 0 0,0 0 0,7-10 0,-11 13-4,0 1-1,1-1 1,-1 0-1,0 0 1,0 0-1,0 0 1,0 0-1,0 0 1,0 0-1,0-1 1,-1 1-1,1 0 1,-1 0-1,0 0 1,0-1-1,0 1 1,0 0-1,0 0 1,0-1-1,0 1 1,-1 0-1,1 0 1,-1-1-1,0 1 1,1 0-1,-1 0 1,0 0-1,0 0 1,-1 0-1,1 0 1,0 0-1,-1 1 1,1-1-1,-1 0 1,1 1-1,-1-1 1,0 1 0,1-1-1,-4 0 1,-1-2-162,-1 1 1,0 1-1,1-1 1,-1 1-1,0 0 1,0 1-1,0-1 1,-1 2-1,1-1 1,0 1-1,-9 0 1,1 7-3465,10 11-4543,4-6-707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 12332,'0'0'7602,"-10"-4"-5472,6 2-1975,1 0-78,-1 0 0,1 1-1,-1-1 1,1 1 0,-1 0-1,1 0 1,-1 0 0,0 1-1,0-1 1,1 1 0,-1 0 0,0 0-1,0 0 1,1 0 0,-1 1-1,0 0 1,0-1 0,1 1 0,-1 1-1,1-1 1,-1 0 0,1 1-1,-6 3 1,4-1 1,1 0-1,-1 0 1,1 0 0,0 1-1,0-1 1,0 1 0,1 0-1,0 0 1,0 1 0,0-1-1,0 1 1,1-1 0,0 1-1,0 0 1,1 0-1,-1 0 1,1 0 0,1 0-1,-1 0 1,1 0 0,0 6-1,1-10-64,0 1 0,0-1 0,1 0-1,-1 0 1,0 0 0,1 0 0,-1-1-1,1 1 1,0 0 0,0-1 0,0 1-1,-1-1 1,1 0 0,0 1 0,1-1-1,-1 0 1,0 0 0,0 0 0,0-1-1,1 1 1,-1 0 0,0-1 0,1 0-1,-1 1 1,5-1 0,2 1 25,1-1 0,0 1 0,0-2 1,0 1-1,11-3 0,-14 1-43,-1-1 0,1 1 0,-1-1 0,0 0 0,1 0 0,-2-1 1,1 1-1,0-1 0,-1-1 0,0 1 0,0-1 0,0 0 0,0 0 0,-1 0 0,0-1 0,0 0 0,0 1 0,-1-1 1,0-1-1,0 1 0,0 0 0,-1-1 0,0 1 0,1-8 0,-3 14 0,0 0 0,0 0-1,0 0 1,0 0 0,0 1-1,-1-1 1,1 0 0,0 0-1,0 0 1,0 0 0,0 0-1,-1 0 1,1 0 0,0 1 0,0-1-1,0 0 1,0 0 0,-1 0-1,1 0 1,0 0 0,0 0-1,0 0 1,0 0 0,-1 0 0,1 0-1,0 0 1,0 0 0,0 0-1,-1 0 1,1 0 0,0 0-1,0 0 1,0 0 0,-1 0-1,1-1 1,0 1 0,0 0 0,0 0-1,0 0 1,0 0 0,-1 0-1,1 0 1,0 0 0,0-1-1,0 1 1,0 0 0,0 0 0,0 0-1,0 0 1,-1-1 0,1 1-1,0 0 1,0 0 0,0 0-1,0 0 1,0-1 0,0 1-1,0 0 1,-11 14-125,8-7 70,0 0 0,1 0 0,0 0 0,0 1 0,1-1-1,0 0 1,0 10 0,7 16-3206,-5-31 2663,0 0-1,0 0 1,0 0 0,1 0-1,-1 0 1,0-1 0,1 1 0,-1 0-1,1-1 1,0 1 0,0-1 0,-1 0-1,4 2 1,16 6-7874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8584,'0'0'14302,"11"-5"-12920,14-9-740,0-2-1,-1 0 1,-1-1-1,-1-2 1,29-29-1,-40 35-468,42-50 126,-48 57-207,0 0 1,-1-1-1,0 0 1,-1 0-1,1 0 1,-1 0 0,3-14-1,-9 34-34,-1-1-1,0 0 0,-12 23 1,-10 27-16,21-42 54,0 1 0,2-1 1,0 1-1,1 22 0,2-35-220,1 0 0,0 0 0,0 0 1,0 0-1,6 14 0,-6-18-201,1 0 0,-1-1 1,1 0-1,0 1 0,0-1 0,1 0 0,-1 0 0,0 0 1,1 0-1,0-1 0,0 1 0,0-1 0,4 3 0,11 2-7287,3-6-8158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10282,'0'0'4420,"9"-3"-3678,42-5 299,-1 2-1,1 2 1,94 4 0,-59 1-656,248 0 158,1039-24-34,1098-95 5551,-1678 83-5383,-560 22-255,-233 13-764,-43 0-5055,25-1 1911,0-6-2167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35 9993,'0'-1'282,"0"0"0,1 0-1,-1 0 1,0 0-1,0 0 1,0-1 0,0 1-1,0 0 1,0 0-1,0 0 1,0 0 0,0 0-1,-1 0 1,1 0-1,0 0 1,-1 0 0,1 0-1,-1 0 1,1 0-1,-1 0 1,1 0 0,-1 0-1,0 0 1,0 0-1,1 0 1,-1 1 0,0-1-1,0 0 1,-2-1-1,1 1-60,-1 1 0,1-1-1,-1 1 1,1-1-1,-1 1 1,1 0 0,-1 0-1,0 0 1,1 0 0,-1 1-1,1-1 1,-5 2-1,-1 0-106,-1 0 0,1 1-1,0 1 1,0-1 0,0 1-1,1 1 1,-13 8-1,8-1 72,1 1 1,-1 0-1,2 1 0,0 0 0,-16 31 0,22-37-112,0 1 0,0 1 0,0-1 0,1 0 0,1 1 0,0 0 0,0 0-1,1-1 1,0 1 0,1 0 0,1 18 0,-1-25-63,1 0-1,0-1 0,0 1 1,0-1-1,0 1 0,0 0 1,0-1-1,1 0 0,0 1 1,-1-1-1,1 0 0,0 0 1,0 0-1,0 0 0,0 0 1,0 0-1,0-1 1,1 1-1,-1-1 0,1 1 1,-1-1-1,1 0 0,-1 0 1,1 0-1,0 0 0,-1-1 1,1 1-1,0-1 0,0 1 1,-1-1-1,1 0 0,0 0 1,0 0-1,0-1 0,5 0 1,1 0 14,0-1 1,1 0-1,-1 0 1,0-1-1,0 0 1,0-1 0,-1 0-1,1 0 1,11-8-1,-13 7 5,0-1 0,0 0 1,0 0-1,-1 0 0,0-1 0,0 1 0,0-1 0,-1-1 0,0 1 1,-1-1-1,0 0 0,0 0 0,-1-1 0,1 1 0,-2-1 0,1 1 0,-1-1 1,-1 0-1,0 0 0,0 0 0,0 0 0,-1 0 0,-2-10 0,1 15-2,0 0 0,0 0 0,-1 0 0,1 1 0,-1-1 0,0 0-1,0 1 1,0 0 0,0-1 0,-1 1 0,0 0 0,1 0 0,-1 0-1,0 1 1,0-1 0,0 1 0,-1 0 0,1-1 0,-1 1 0,1 1-1,-1-1 1,-7-2 0,4 1-36,-1 1 1,1 0-1,-1 0 0,1 1 0,-1 0 1,0 0-1,1 1 0,-1 0 0,0 0 0,1 1 1,-10 1-1,15-1-53,1-1 0,0 1 0,-1-1 0,1 1 0,0-1 0,0 1 0,0 0 0,-1 0 0,1-1 0,0 1 0,0 0 0,0 0 0,0 0 0,0 0 0,1 0 0,-1 1 0,0-1 0,0 0 0,1 0 0,-1 0 0,1 1 0,-2 1 0,2-1-196,0 0-1,-1-1 1,1 1-1,0 0 1,0-1-1,0 1 1,0 0-1,0 0 1,0-1-1,1 1 1,-1 0-1,0-1 0,1 1 1,0-1-1,-1 1 1,1 0-1,0-1 1,0 1-1,0-1 1,0 0-1,0 1 1,0-1-1,0 0 1,0 1-1,0-1 1,1 0-1,1 1 1,21 9-3949,1-5-528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13453,'0'0'7911,"0"49"-5925,-2-24-256,2 0-737,0 0-705,0-1-192,0-3-64,6-2 0,-1-5-256,6-5-1250,-8-4-864,2-5-801,1-5-2178,-3-17-3972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23 8456,'0'0'14846,"-4"2"-14771,-26 24 140,29-25-189,0 0 0,0 0 0,0 0 0,0 0 0,0 1-1,0-1 1,0 0 0,1 1 0,-1-1 0,0 0 0,1 1 0,-1-1-1,1 1 1,-1-1 0,1 1 0,0-1 0,0 1 0,-1-1 0,1 1-1,0-1 1,1 1 0,-1-1 0,0 1 0,0-1 0,0 1 0,1-1-1,1 3 1,-1-3-4,0 0-1,0-1 1,0 1-1,0-1 1,1 1-1,-1-1 1,0 0-1,1 0 1,-1 1-1,0-1 1,1 0-1,-1 0 0,0 0 1,1 0-1,-1 0 1,0-1-1,0 1 1,1 0-1,-1-1 1,0 1-1,0-1 1,1 1-1,0-2 1,28-12 124,-25 11-144,-1 0 1,1 0-1,-1 0 0,0-1 0,0 0 0,0 1 1,0-2-1,-1 1 0,1 0 0,-1-1 0,0 1 1,-1-1-1,1 0 0,-1 0 0,0 0 0,2-7 1,-5 12-20,0 0 0,0 0 0,-1 0 1,1 1-1,0-1 0,0 0 0,0 1 0,0-1 1,0 0-1,0 1 0,0-1 0,1 1 1,-1 0-1,0-1 0,0 1 0,0 0 0,0-1 1,1 1-1,-1 0 0,-1 1 0,-3 5 6,1 1 0,-1 0 0,1 0 0,0 0 0,1 0-1,0 0 1,0 1 0,1-1 0,-3 19 0,5-24 15,-1 1 1,1-1 0,0 1 0,0-1 0,0 0-1,0 1 1,1-1 0,-1 1 0,1-1-1,0 1 1,0-1 0,0 0 0,0 0-1,1 1 1,-1-1 0,1 0 0,0 0 0,0-1-1,0 1 1,0 0 0,0-1 0,1 1-1,-1-1 1,1 1 0,0-1 0,0 0-1,0 0 1,4 1 0,31 10 43,-28-11-55,-1 1 1,0 0-1,1 0 0,14 9 0,-22-11 14,0 0 0,0 0 0,-1 1 0,1-1 0,0 1 0,-1 0 0,1-1 0,-1 1-1,1 0 1,-1 0 0,0 0 0,0 0 0,0 0 0,0 0 0,0 0 0,0 0 0,-1 0 0,1 1-1,-1-1 1,1 0 0,-1 0 0,0 1 0,0-1 0,0 5 0,-1-5 46,0 0 0,0 0 0,-1 1-1,1-1 1,0 0 0,-1 0 0,1 0 0,-1-1 0,0 1 0,0 0 0,0-1 0,0 1 0,0-1-1,0 1 1,0-1 0,0 0 0,0 0 0,-1 0 0,1 0 0,-1 0 0,1-1 0,0 1-1,-6 0 1,-58 8 1390,55-8-1304,-1-1 91,1 1 0,0-2 0,-1 1 0,-13-4 1,23 4-300,0 0 1,0-1-1,1 1 1,-1-1-1,0 0 1,0 1-1,0-1 1,1 0-1,-1 0 1,0 0-1,1 0 1,-1 0-1,1-1 1,0 1-1,-1 0 1,1-1-1,0 1 1,-1-1-1,1 1 1,0-1-1,0 0 1,1 1-1,-1-1 1,0 0-1,0 0 1,1 1-1,-1-1 1,1 0-1,0 0 1,-1 0-1,1-3 1,2 1-607,1 1 0,-1 0 1,1-1-1,-1 1 1,1 0-1,0 0 1,0 1-1,1-1 1,-1 1-1,0-1 1,1 1-1,0 0 1,-1 0-1,5-1 0,10-7-4074,11-10-5180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3491,'0'0'14974,"-8"-2"-12801,2 0-1959,0 1 0,0 0-1,0 0 1,1 1 0,-1-1 0,0 1-1,0 1 1,0-1 0,-12 3 0,16-2-199,0-1 1,-1 1-1,1 0 1,0 0 0,0 1-1,0-1 1,0 0 0,0 1-1,0-1 1,0 1 0,1-1-1,-1 1 1,0 0-1,1 0 1,-1 0 0,1 0-1,0 0 1,0 0 0,0 0-1,0 0 1,0 1-1,0-1 1,0 0 0,1 1-1,-1-1 1,1 0 0,0 1-1,0-1 1,0 1-1,0-1 1,0 1 0,1 3-1,-1-4-9,1 0-1,0 0 1,-1 0-1,1 0 1,0 0-1,0 0 0,0 0 1,1-1-1,-1 1 1,0 0-1,1-1 1,-1 1-1,1-1 0,-1 1 1,1-1-1,0 0 1,-1 1-1,1-1 1,0 0-1,0 0 0,0 0 1,4 1-1,54 16 65,-42-14-46,-5-1-28,0 1 0,-1 1 0,0-1 0,0 2 0,0 0-1,13 9 1,-23-13 2,0-1 1,0 1-1,0-1 0,0 1 0,0 0 1,0 0-1,-1-1 0,1 1 0,-1 0 1,1 1-1,-1-1 0,0 0 0,0 0 1,0 0-1,0 1 0,0-1 0,-1 1 0,1-1 1,-1 0-1,1 1 0,-1-1 0,0 1 1,0-1-1,0 1 0,0-1 0,-1 1 1,1-1-1,-1 1 0,1-1 0,-1 1 0,0-1 1,0 0-1,0 0 0,0 1 0,0-1 1,-1 0-1,1 0 0,-1 0 0,1 0 1,-4 3-1,-4 4 117,0 0-1,0 0 1,-1-1 0,0 0 0,0-1-1,-1 0 1,-19 10 0,23-14 61,0 0 1,1 0-1,-1 0 1,0-1-1,0 0 1,0-1 0,0 1-1,-1-1 1,1 0-1,0-1 1,-1 0-1,1 0 1,0-1-1,-14-2 1,20 2-170,0 1 0,-1-1 0,1 0 0,0 1-1,0-1 1,0 0 0,1 0 0,-1 0 0,0 1 0,0-1 0,0 0 0,1 0 0,-1 0 0,0-1 0,1 1 0,-1 0 0,1 0-1,-1 0 1,1 0 0,0 0 0,-1-1 0,1 1 0,0 0 0,0 0 0,0-1 0,0 1 0,0 0 0,0 0 0,0-1 0,1-1-1,-1 0-14,1 0 0,-1-1-1,1 1 1,0-1 0,1 1-1,-1 0 1,0 0 0,1 0-1,0 0 1,2-4 0,14-11-96,-1 1 0,2 1 1,0 1-1,32-19 1,-33 23 95,-1 0 1,0-1 0,-1-1-1,0-1 1,-1 0 0,-1-1-1,17-22 1,-30 36 17,1-1-1,-1 0 1,0 1-1,0-1 1,0 0-1,0 0 1,0 0 0,-1 0-1,1 0 1,0 0-1,-1 0 1,0 0-1,1 0 1,-1 0-1,0 0 1,0 0-1,0 0 1,0-1 0,0 1-1,-1 0 1,1 0-1,-1 0 1,-1-3-1,1 3 4,-1 0-1,0-1 0,0 1 0,0 0 0,0 1 0,0-1 1,-1 0-1,1 0 0,0 1 0,-1 0 0,1-1 0,-1 1 1,0 0-1,1 0 0,-4 0 0,-10-3-1,-1 1 1,0 1-1,0 0 0,-22 1 1,32 2 23,0 0 1,0 0-1,1 0 1,-1 1-1,0 0 1,-9 4-1,14-5-159,0 0 0,0 0 0,0 0 0,0 0 0,0 1 0,1-1 0,-1 0 0,1 1 0,-1 0 0,1-1 0,-3 4 0,4-5-110,-1 1 0,1 0 0,0 0-1,-1 0 1,1 0 0,0 0 0,0 0-1,0 0 1,0 1 0,0-1 0,0 0-1,0 0 1,0 0 0,0 0 0,0 0-1,0 0 1,1 0 0,-1 0 0,0 0-1,1 0 1,-1 0 0,1 0 0,-1 0-1,1-1 1,0 2 0,8 4-5633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13549,'0'0'11883,"53"6"-20339,-39-13-2466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25 15631,'-9'-1'1180,"0"-2"-972,-1 2 0,0 0 0,0 0 0,1 1 1,-1 0-1,0 0 0,0 1 0,1 1 0,-1-1 1,0 2-1,1-1 0,0 1 0,-17 8 0,15-3-43,0 0-1,1 0 0,0 1 0,0 1 1,0-1-1,-11 18 0,18-24-90,0 1 0,0 1 0,0-1 1,1 0-1,-1 1 0,1-1 0,0 1 0,1-1 0,-1 1 0,1 0 1,0 0-1,0 0 0,0 0 0,1 0 0,-1 0 0,1 0 0,1 0 0,-1 0 1,1 0-1,2 9 0,-1-11-62,0 0-1,0 0 1,0 0 0,1 0-1,0 0 1,-1 0 0,1-1-1,0 0 1,0 1 0,0-1-1,1 0 1,-1 0-1,0-1 1,1 1 0,-1-1-1,1 0 1,-1 0 0,1 0-1,0 0 1,0 0 0,7-1-1,-1 1 14,1 0 0,0-1-1,-1 0 1,1-1 0,-1 0-1,1-1 1,10-3 0,-12 2 46,0 0 1,-1-1 0,1-1 0,-1 1 0,0-1-1,0 0 1,0-1 0,-1 0 0,0 0-1,0-1 1,0 0 0,-1 0 0,0-1-1,0 1 1,-1-1 0,0 0 0,-1-1 0,1 1-1,-2-1 1,1 0 0,-1 0 0,0 0-1,-1 0 1,0-1 0,-1 1 0,1-13-1,-2 20-52,0-1 0,0 1-1,-1 0 1,1 0-1,-1-1 1,1 1-1,-1 0 1,0 0-1,0-1 1,1 1-1,-2 0 1,1 0-1,0 0 1,0 0-1,-1 1 1,1-1-1,-1 0 1,1 0-1,-1 1 1,0-1 0,0 1-1,-2-2 1,0 1 6,0 0 0,-1 0 0,1 0 0,0 1 0,0 0 1,-1 0-1,1 0 0,0 0 0,-1 1 0,1 0 0,-8 0 1,8 0-114,0 0 0,-1 1 1,1-1-1,0 1 1,0-1-1,0 1 0,0 1 1,0-1-1,0 0 1,1 1-1,-1 0 1,0 0-1,1 0 0,-1 0 1,1 1-1,0-1 1,0 1-1,0 0 0,0 0 1,0 0-1,1 0 1,-1 1-1,1-1 1,0 0-1,0 1 0,0 0 1,-3 7-1,5-8-360,-1 1 1,1-1-1,0 0 0,0 0 0,0 1 0,0-1 1,0 0-1,1 0 0,1 6 0,-2-8-57,1 1-1,0-1 0,0 1 1,-1-1-1,1 0 0,0 0 0,0 1 1,0-1-1,0 0 0,1 0 1,-1 0-1,0 0 0,3 1 1,18 8-10973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14414,'0'0'3010,"-35"55"-287,19-25-737,5 0-320,6 0-321,5-1-609,0 0-479,3-5-161,8-3-64,5-3-352,-4-8-1602,-1-5-1281,-1-5-2050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32 13549,'0'0'8894,"-9"1"-8750,6 0-79,-1 0 0,0 0-1,0 0 1,1 0 0,-1 0 0,1 1 0,-1 0 0,1-1 0,-1 1 0,1 1 0,0-1 0,0 0 0,0 1 0,0 0 0,1-1-1,-1 1 1,1 0 0,-1 0 0,1 1 0,0-1 0,0 0 0,0 1 0,1-1 0,0 1 0,-1 0 0,1-1 0,0 1 0,1 0-1,-1 0 1,0 4 0,0-4 11,0 0-1,0 1 1,1-1-1,-1 0 1,1 0 0,0 1-1,0-1 1,0 0-1,1 0 1,0 1-1,-1-1 1,2 0-1,-1 0 1,0 0-1,1 0 1,2 4 0,-2-6-56,0 1 1,1-1 0,0 0-1,-1 0 1,1 0 0,0 0-1,0 0 1,0-1 0,0 1 0,0-1-1,1 0 1,-1 0 0,0 0-1,1 0 1,-1-1 0,0 1-1,1-1 1,-1 0 0,1 0 0,4-1-1,0 1-4,1-1-1,-1 0 1,1-1-1,-1 1 1,0-2-1,0 1 1,0-1 0,0-1-1,0 1 1,0-1-1,-1-1 1,0 1-1,8-7 1,-10 7 4,0 0-1,0-1 1,-1 1 0,0-1-1,0 0 1,0 0 0,0 0 0,-1 0-1,0-1 1,0 1 0,0-1 0,-1 0-1,0 0 1,0 0 0,0 0 0,-1 0-1,0-1 1,0-8 0,-1 12 18,0 0 1,-1 1 0,0-1 0,0 0-1,0 1 1,0-1 0,0 1-1,0-1 1,-1 1 0,1 0 0,-1 0-1,1-1 1,-1 1 0,0 0-1,0 0 1,0 1 0,0-1-1,0 0 1,-1 1 0,1-1 0,0 1-1,-1 0 1,1-1 0,-1 1-1,1 0 1,-1 1 0,0-1 0,1 0-1,-5 1 1,-4-3-53,1 1 0,-1 1 0,0 0-1,0 1 1,0 0 0,-16 2 0,24-1-107,1 0-1,0 0 1,-1-1 0,1 2-1,0-1 1,-1 0 0,1 0-1,0 1 1,0-1 0,0 1-1,0 0 1,0 0 0,0-1-1,1 1 1,-1 0-1,1 1 1,-1-1 0,1 0-1,0 0 1,0 0 0,0 1-1,-1 2 1,1-3-236,1 0 0,-1 0 0,1-1 0,0 1 0,0 0 0,0 0 0,0 0 0,0 0 0,0 0 0,0 0 0,0 0 0,1 0 0,0 2 0,0-2-124,0-1 0,-1 1 0,1-1 0,0 1 0,0-1 0,0 0 0,0 0 0,1 1 0,-1-1 0,0 0 0,0 0 0,1 0 0,-1 0 0,1 0 0,-1-1 0,1 1 0,1 1 0,20 4-8419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10954,'0'60'7568,"0"4"-3486,-10 242-2327,9-215-4670,2-89-325,4-2-2120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60 7751,'0'0'11820,"0"-7"-10828,1-2-704,-1 7-174,1-1 0,-1 0 0,0 1 0,0-1 1,0 0-1,0 0 0,0 1 0,0-1 0,-1 0 0,-1-4 0,1 6 111,0 0 0,0 0 0,-1 1 0,1-1 0,0 0 0,-1 0 1,1 1-1,0-1 0,-1 0 0,1 1 0,-1-1 0,1 1 0,-1 0 0,1 0 0,-1-1 0,1 1 0,-1 0 0,1 0 0,-4 1 0,-31 1 308,30 0-520,-1 0 0,1 1-1,1 0 1,-1 0-1,0 0 1,1 0 0,-1 1-1,1 0 1,0 0-1,0 0 1,1 1 0,-1-1-1,1 1 1,-7 10-1,7-10 49,1 0-1,0 1 1,0-1 0,0 1-1,0-1 1,1 1-1,0 0 1,0 0 0,1 0-1,-1 0 1,1 0-1,1 0 1,-1 0 0,1 0-1,1 12 1,0-15-49,0 0 1,1 0 0,-1 0-1,1-1 1,0 1-1,0 0 1,0-1 0,0 1-1,0-1 1,1 0-1,-1 1 1,1-1 0,-1-1-1,1 1 1,0 0-1,0 0 1,0-1 0,0 0-1,0 0 1,0 1-1,0-2 1,0 1 0,0 0-1,0-1 1,1 1 0,2-1-1,14 2 29,0-1 0,37-2 0,-54 0-34,1 1 5,1 0 0,0-1 1,0 0-1,0 0 0,-1 0 1,1-1-1,0 1 0,-1-1 1,1 0-1,-1 0 1,0-1-1,0 1 0,0-1 1,0 0-1,0 0 0,-1-1 1,1 1-1,-1-1 0,0 1 1,0-1-1,0 0 1,0 0-1,-1-1 0,0 1 1,0 0-1,0-1 0,0 0 1,-1 1-1,1-1 0,-1 0 1,0 1-1,-1-1 1,1 0-1,-1 0 0,0 0 1,0 0-1,-2-6 0,1 8-7,0 1 0,-1 0-1,1 0 1,-1-1 0,1 1-1,-1 0 1,0 0 0,0 1-1,0-1 1,0 0 0,0 1-1,0-1 1,-1 1 0,1-1-1,0 1 1,-1 0 0,1 0-1,-1 0 1,1 1 0,-1-1-1,-2 0 1,-31-5-1474,10 10-3523,21 9-5823,5-7 1248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12075,'0'0'13923,"10"-2"-12444,6-3-1253,0 0 1,0-1-1,-1 0 1,0-2 0,0 0-1,-1 0 1,0-1-1,20-18 1,-14 12-187,-1-2 1,-1 0-1,0-1 1,-1-1-1,-1 0 0,14-23 1,-40 60 28,1 0 0,0 1-1,1 0 1,1 0 0,1 1 0,1 0 0,1 0 0,0 0 0,0 28 0,4-42-562,1 34 1269,4-23-3010,-5-17 2007,1 1 0,-1-1 0,0 0 1,0 1-1,1-1 0,-1 0 0,0 0 0,0 1 1,1-1-1,-1 0 0,0 0 0,1 1 0,-1-1 1,0 0-1,1 0 0,-1 0 0,0 0 0,1 0 0,-1 1 1,0-1-1,1 0 0,-1 0 0,1 0 0,-1 0 1,0 0-1,1 0 0,-1 0 0,0 0 0,1 0 0,-1 0 1,1-1-1,5-2-9265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11371,'0'0'12235,"2"10"-11605,43 221 0,-55-236-11303,-6-13 5801,0-3-477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6278,'0'0'14862,"16"-21"-14638,19 25-128,8-1-64,3-2-288,2-1-2146,-6 0-2179,2-2-2882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19 14221,'0'0'2381,"-11"-4"-635,5 1-1625,-1 1 1,0-1-1,-1 1 1,1 1-1,0-1 1,-1 1-1,1 1 1,0-1-1,-1 1 1,1 1-1,-1-1 0,1 1 1,0 0-1,0 1 1,-1 0-1,1 0 1,0 0-1,0 1 1,1 0-1,-1 1 0,1-1 1,-1 1-1,-6 6 1,6-3-54,1-1 0,0 1 1,1 0-1,0 1 0,0-1 0,0 1 1,1 0-1,0 1 0,1-1 0,0 0 0,0 1 1,1 0-1,-3 14 0,5-20-48,-1 1-1,1-1 0,0 0 0,0 1 1,0-1-1,1 1 0,-1-1 1,1 0-1,0 1 0,0-1 1,0 0-1,0 0 0,0 0 0,1 0 1,-1 0-1,1 0 0,0 0 1,0 0-1,0 0 0,0-1 1,0 1-1,1-1 0,-1 0 1,1 0-1,0 1 0,0-2 0,-1 1 1,1 0-1,0-1 0,1 1 1,-1-1-1,0 0 0,0 0 1,0 0-1,1 0 0,-1-1 0,0 1 1,5-1-1,1 1 24,0-1 1,1 0-1,-1 0 0,0-1 1,1 0-1,-1-1 1,0 0-1,0 0 0,0-1 1,0 0-1,0-1 0,-1 0 1,1 0-1,-1-1 0,0 0 1,-1 0-1,1-1 0,-1 0 1,0 0-1,0-1 1,-1 0-1,0 0 0,0-1 1,-1 1-1,0-1 0,0 0 1,-1-1-1,0 1 0,0-1 1,-1 0-1,0 0 0,3-17 1,-6 25-43,0-1 0,0 1 0,0-1 0,0 1 0,0-1 0,0 1 0,0-1 0,-1 1 0,1-1 0,0 1 0,-1-1 0,1 1 0,-1-1 0,0 1 0,1 0 0,-1-1 0,0 1 0,0 0 0,0 0 0,0-1 0,0 1 0,0 0 0,0 0 0,0 0 0,-1 0 0,1 0 0,0 1 0,-1-1 0,1 0 0,0 0 0,-1 1 0,1-1-1,-1 1 1,1 0 0,-1-1 0,1 1 0,-1 0 0,1 0 0,-1 0 0,1 0 0,-1 0 0,0 0 0,1 0 0,-2 1 0,0-1-220,0 0-1,-1 1 0,1-1 1,0 1-1,0 0 0,0 0 1,0 0-1,0 1 0,0-1 0,0 0 1,0 1-1,1 0 0,-1 0 1,1 0-1,-1 0 0,1 0 1,0 0-1,0 1 0,0-1 1,0 1-1,-2 3 0,-1 11-3639,4 0-1805</inkml:trace>
  <inkml:trace contextRef="#ctx0" brushRef="#br0" timeOffset="1">398 181 16207,'0'0'2819,"-6"51"-1602,1-27 289,0 4-129,3 0-384,2 0-673,0-3-192,0 1-96,0-5-256,7-6-1409,-2-7-1442,2-8-2915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16207,'0'0'5958,"-9"8"-5542,5-5-358,0 0-24,1 0 0,-1 0 0,1 0-1,0 1 1,0-1 0,0 1 0,0-1-1,1 1 1,-1 0 0,1 0 0,0 0-1,1 0 1,-1 1 0,0-1 0,1 0-1,0 1 1,0-1 0,0 7 0,1-9 16,0 1 0,0-1 1,0 0-1,0 1 0,0-1 1,0 0-1,1 1 0,-1-1 0,1 0 1,0 0-1,0 1 0,0-1 1,0 0-1,0 0 0,0 0 1,0 0-1,1 0 0,-1 0 0,1 0 1,-1-1-1,4 3 0,-2-2-3,1 0 0,0-1-1,1 1 1,-1-1-1,0 0 1,0 0-1,0 0 1,1-1 0,-1 0-1,0 1 1,6-2-1,-5 1 3,1-1 1,0 1-1,-1-1 0,1 0 0,-1-1 1,0 0-1,1 1 0,-1-2 0,0 1 0,0 0 1,0-1-1,0 0 0,-1-1 0,8-5 0,-9 6 12,0 1-1,-1-1 0,1 0 0,-1 0 0,0 0 0,0 0 0,0-1 0,0 1 0,0 0 0,-1-1 0,0 1 0,1-1 0,-1 0 0,-1 1 0,1-1 0,0 0 0,-1 0 0,0 1 0,0-1 0,0 0 0,0 0 1,-2-7-1,1 9-42,-1-1 1,1 0 0,-1 1-1,1-1 1,-1 1 0,0 0-1,0-1 1,0 1-1,0 0 1,-1 0 0,1 0-1,0 1 1,-1-1 0,1 0-1,-1 1 1,0 0 0,1 0-1,-1 0 1,0 0 0,0 0-1,0 0 1,0 1 0,0-1-1,-5 1 1,-6-2-64,1 1-1,-1 1 1,1 0 0,-17 3 0,26-3-120,1 1 0,-1 0 0,1 0 0,0 1 0,-1-1 0,1 1 0,0-1 0,0 1 0,0 0 0,0 0 0,0 1 0,0-1 0,1 0 0,-1 1 0,1 0 0,0-1 0,-3 5 0,4-6-118,1 1 0,-1-1 0,0 0 0,1 1 1,-1-1-1,1 1 0,0-1 0,-1 1 0,1-1 0,0 1 0,0-1 0,0 1 0,0 0 0,0-1 1,0 1-1,1-1 0,-1 1 0,0-1 0,1 1 0,-1-1 0,1 0 0,-1 1 0,1-1 0,0 1 1,0-1-1,0 0 0,-1 0 0,1 1 0,1-1 0,-1 0 0,0 0 0,0 0 0,0 0 1,0 0-1,1 0 0,-1-1 0,0 1 0,1 0 0,-1-1 0,1 1 0,-1-1 0,3 1 1,22 9-6381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34 13549,'0'-1'208,"-1"0"0,1 0-1,0 0 1,0-1 0,0 1 0,-1 0 0,1 0 0,0 0 0,0 0-1,1 0 1,-1 0 0,0 0 0,0 0 0,0 0 0,1-1 0,-1 1-1,1 0 1,-1 0 0,0 0 0,1 0 0,0 1 0,-1-1 0,1 0-1,0 0 1,-1 0 0,1 0 0,0 1 0,0-1 0,0 0 0,1 0 0,33-2 1512,-23 4-1610,-3-1-13,0 1-1,-1 0 1,1 1-1,0 0 0,0 0 1,-1 1-1,1 0 1,-1 1-1,0 0 1,0 0-1,0 0 0,-1 1 1,1 1-1,-1-1 1,7 7-1,-13-11-42,0 0 0,0 0 1,-1-1-1,1 1 0,0 0 0,0 0 0,0 0 1,-1 0-1,1 0 0,0 0 0,-1 0 0,1 0 0,-1 0 1,0 0-1,1 1 0,-1-1 0,0 0 0,1 0 0,-1 0 1,0 0-1,0 1 0,0-1 0,0 0 0,0 0 0,0 0 1,-1 1-1,1-1 0,0 0 0,-1 0 0,1 0 1,0 0-1,-1 0 0,1 0 0,-1 0 0,0 0 0,1 0 1,-1 0-1,-1 2 0,-2-1 207,-1 1-1,0-1 1,1 0 0,-1 0 0,0 0 0,0-1-1,-7 2 1,-15 5 8,35-4-736,0-1-1,0 1 0,0 1 1,9 6-1,-10-6 375,-1 0-1,0 1 1,0-1-1,0 1 1,0 1-1,-1-1 1,8 13-1,-12-17 119,0-1 0,-1 1 1,1-1-1,0 1 0,0 0 0,-1-1 0,1 1 1,-1 0-1,0 0 0,1-1 0,-1 1 0,0 0 0,0 0 1,0 0-1,0-1 0,0 1 0,-1 0 0,1 0 1,-1-1-1,1 1 0,-1 0 0,1-1 0,-1 1 0,0 0 1,0-1-1,0 1 0,0-1 0,0 1 0,0-1 1,0 0-1,0 1 0,-1-1 0,1 0 0,0 0 0,-1 0 1,1 0-1,-1 0 0,1 0 0,-1 0 0,0-1 1,-1 2-1,-15 5 296,0-1-1,0-1 1,0 0 0,-1-1 0,1-1 0,-1-1 0,0 0-1,0-2 1,-23-1 0,41 1-414,1 0 0,-1 0-1,1 0 1,-1 0 0,1-1 0,-1 1 0,1 0-1,-1 0 1,1 0 0,-1 0 0,1-1-1,-1 1 1,1 0 0,0 0 0,-1-1 0,1 1-1,-1 0 1,1-1 0,0 1 0,-1 0-1,1-1 1,0 1 0,-1-1 0,1 1 0,0-1-1,0 1 1,-1-1 0,1 1 0,0-1 0,0 1-1,0-1 1,0 1 0,-1-1 0,7-18-7746,8 3-1679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14670,'0'2'12364,"3"-1"-11916,2-1-352,-1 1-160,7-1 64,-1 1-352,4 1-1442,-5-2-1569,2 0-1506,-2 0-3811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65 11179,'0'0'4916,"-5"-9"-2626,4 7-2214,-1-2 72,1 1 0,-1 0 0,0-1 0,0 1 0,-1 0 0,1 0 1,-1 0-1,1 0 0,-1 1 0,0-1 0,0 1 0,0 0 0,0 0 0,-1 0 0,1 0 1,0 0-1,-1 0 0,0 1 0,1 0 0,-1 0 0,0 0 0,1 0 0,-6 0 0,0 1-87,0 1 0,-1 0-1,1 0 1,0 0-1,0 2 1,0-1-1,0 1 1,0 0-1,0 1 1,1 0 0,0 0-1,0 1 1,0 0-1,0 0 1,1 1-1,0 0 1,0 0-1,0 1 1,1 0 0,0 0-1,0 1 1,1-1-1,0 1 1,0 0-1,1 1 1,0-1-1,0 1 1,1 0 0,0-1-1,1 2 1,0-1-1,1 0 1,-1 0-1,1 15 1,1-21-40,0 0-1,0 0 1,0 0 0,1 0 0,-1 0-1,1 0 1,-1 0 0,1 0 0,0 0-1,0 0 1,1 0 0,-1 0 0,1-1-1,-1 1 1,1 0 0,0-1 0,0 0-1,0 1 1,0-1 0,5 4 0,-3-3 1,1 0 0,0-1 1,0 0-1,0 1 1,0-2-1,0 1 0,1-1 1,-1 1-1,0-1 1,1-1-1,6 1 0,-1-1 1,0 0 0,0 0-1,0-2 1,-1 1 0,1-1 0,0-1-1,-1 0 1,0 0 0,1-1-1,-1 0 1,18-12 0,-21 11 18,0-1 0,-1 0 1,0 0-1,0-1 0,0 0 0,-1 0 1,0 0-1,0 0 0,-1-1 0,0 0 1,0 0-1,-1 0 0,0 0 0,0-1 1,-1 1-1,0-1 0,-1 0 0,0 0 1,0 1-1,-1-1 0,-1-15 0,1 22-51,0 1 0,0-1-1,0 0 1,0 1 0,-1-1-1,1 0 1,-1 1 0,1-1-1,-1 1 1,1-1 0,-1 1-1,0-1 1,0 1 0,0-1-1,0 1 1,0 0 0,0-1-1,0 1 1,-1 0 0,1 0-1,0 0 1,-1 0 0,1 0-1,0 0 1,-1 0 0,1 1-1,-1-1 1,0 0 0,1 1-1,-1-1 1,0 1 0,1 0-1,-1 0 1,0-1 0,1 1-1,-1 0 1,0 0 0,1 0-1,-1 1 1,0-1 0,-1 1-1,1-1-182,0 1 0,0 0 0,1 0 0,-1 0 0,0 0-1,1 0 1,-1 0 0,1 0 0,-1 0 0,1 0 0,0 1 0,0-1-1,-1 1 1,1-1 0,0 1 0,0-1 0,0 1 0,0 0-1,1-1 1,-1 1 0,0 0 0,1 0 0,-1-1 0,1 1 0,-1 2-1,1 15-3409,0-1-1602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13613,'0'0'2754,"0"56"-1536,0-32 63,-10 4 0,2 0-704,-2 1-513,3-1 32,3-3-256,-1-6-1442,5-11-2049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197 193 416,'15'-13'3579,"-1"-1"0,-1 0-1,20-28 1,-28 36-2949,-2 0 0,1 1 0,-1-2 0,0 1 1,0 0-1,0-1 0,-1 1 0,0-1 0,-1 0 0,1 1 0,-1-1 1,0 0-1,-1-13 0,0 20-601,-1-1 1,1 1-1,0-1 0,-1 1 1,1 0-1,0-1 0,-1 1 0,1-1 1,-1 1-1,1 0 0,-1-1 1,1 1-1,-1 0 0,1 0 1,-1-1-1,1 1 0,-1 0 1,1 0-1,-1 0 0,0 0 1,1-1-1,-1 1 0,1 0 0,-1 0 1,1 0-1,-1 0 0,0 1 1,1-1-1,-1 0 0,0 0 1,-18 4 38,13-1-52,1 1-1,-1-1 1,1 1 0,0 1 0,0-1-1,1 1 1,-1 0 0,1 0 0,0 0-1,0 0 1,-4 10 0,-34 71 467,33-67-253,0 0-111,1 1 1,1 0-1,1 0 0,0 0 0,2 0 0,0 1 1,2 0-1,0 0 0,1 0 0,1 0 1,1 0-1,0 0 0,2-1 0,9 36 0,-6-39-137,-1-1-1,0 1 0,-1 0 1,-1 1-1,1 25 0,-5-43 4,0 0 0,0 0 0,0-1 0,0 1 0,0 0 0,0-1-1,0 1 1,1-1 0,-1 1 0,0-1 0,0 1 0,0-1 0,1 1 0,-1-1-1,0 0 1,0 1 0,0-2 0,-25-37-1295,2 0-1,-25-56 1,14 28 1280,35 67 77,0-1-1,0 1 1,-1-1 0,1 1-1,0 0 1,0-1 0,-1 1-1,1-1 1,0 1 0,0-1-1,0 1 1,0-1 0,0 1-1,0-1 1,0 1 0,0-1-1,0 1 1,0-1 0,0 1 0,0-1-1,0 1 1,0-1 0,0 1-1,0-1 1,1 1 0,-1-1-1,0 1 1,0-1 0,1 1-1,-1 0 1,0-1 0,1 1-1,-1-1 1,1 0 0,22-4 586,41 11-584,-48-3 123,5-1-382,1 0 0,0-1 0,40-5-1,-54 3-427,0-1-1,0 0 0,-1 0 1,1-1-1,12-6 0,-14 6-464,0-1-1,-1 0 0,1 0 1,-1 0-1,0-1 1,0 0-1,7-9 1,8-15-5026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6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83 7719,'0'0'6828,"0"-7"-4132,0 5-2561,0-1 0,0 1 1,0 0-1,0 0 0,-1-1 0,1 1 1,-1 0-1,1 0 0,-1 0 0,0-1 1,0 1-1,0 0 0,0 0 0,0 0 1,0 0-1,0 1 0,-1-1 0,1 0 1,-1 0-1,1 1 0,-1-1 0,0 1 0,0-1 1,0 1-1,1 0 0,-1 0 0,0 0 1,-1 0-1,1 0 0,0 0 0,0 0 1,0 1-1,0-1 0,-1 1 0,1 0 1,0 0-1,0-1 0,-1 2 0,1-1 1,0 0-1,-1 0 0,1 1 0,0-1 0,0 1 1,0-1-1,0 1 0,-1 0 0,1 0 1,0 0-1,-3 3 0,-2 0-67,0 0 0,1 1 0,-1 0 0,1 0 0,0 1 0,1-1 0,-1 1 0,1 0 0,0 1 0,1 0 0,-1-1 0,1 1 0,1 1 0,-1-1 0,1 0 0,1 1 0,-1 0 0,1-1-1,1 1 1,-1 0 0,1 0 0,1 0 0,-1 0 0,1 0 0,2 12 0,-1-18-54,0 0 1,0 1-1,0-1 0,1 0 0,-1 0 1,1 0-1,-1 0 0,1 0 0,0 0 1,0-1-1,-1 1 0,1-1 0,0 1 1,0-1-1,1 0 0,-1 1 0,0-1 1,0 0-1,1 0 0,-1-1 0,0 1 1,1 0-1,-1-1 0,1 0 0,-1 1 1,1-1-1,-1 0 0,1 0 0,-1-1 1,3 1-1,3 0 9,0-1-1,0 0 1,-1 0 0,1 0-1,0-1 1,-1 0 0,1-1-1,9-4 1,-8 2-6,-1-1 0,0 0 0,0-1 0,-1 0 1,0 0-1,0 0 0,0-1 0,-1 0 0,7-11 0,-10 14-9,0 0 0,0-1 0,-1 1 1,1-1-1,-1 0 0,-1 0 0,1 0 0,-1 0 0,0 0 1,0 0-1,0-1 0,-1 1 0,0 0 0,-1 0 0,1 0 1,-2-8-1,1 12-134,-1-1 1,1 0 0,0 1-1,-1-1 1,1 1-1,-1 0 1,0-1 0,0 1-1,0 0 1,0 0-1,0 0 1,0 0 0,-1 1-1,1-1 1,0 0-1,-1 1 1,0 0 0,1 0-1,-1-1 1,0 2-1,1-1 1,-1 0-1,0 0 1,0 1 0,0 0-1,-4-1 1,4 1-91,0 0 0,0 0 0,-1 0 1,1 0-1,0 0 0,0 1 0,0-1 0,0 1 0,0 0 1,0 0-1,0 0 0,0 0 0,1 0 0,-1 1 0,0 0 1,1-1-1,-1 1 0,1 0 0,-1 0 0,1 0 0,0 0 1,0 1-1,0-1 0,-3 5 0,-4 14-4775,4 0-1757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7271,'6'37'12977,"9"10"-8677,29 61-5943,-27-68 2734,-14-36-1001,-1 0 0,-1 0 0,1 1 0,-1-1 0,0 1 0,0-1 0,0 1 0,0-1 0,-1 1 0,1 0 0,-1-1 0,-1 1 0,1-1 0,-1 1 0,1 0 0,-1-1 0,-1 1 1,1-1-1,-1 0 0,1 1 0,-1-1 0,0 0 0,-1 0 0,1 0 0,-6 6 0,2-5 78,0 1-1,-1-2 1,1 1 0,-1-1 0,0 0 0,0 0-1,-1-1 1,1 0 0,-1 0 0,0 0 0,1-1 0,-1-1-1,0 1 1,-9-1 0,3 1 17,0-1 0,-1 0 0,1-2 0,0 1 0,-18-4 0,27 3-172,1 0 0,0 0 0,0 0 0,0-1 1,0 1-1,0-1 0,0 0 0,1 0 0,-1 0 0,0-1 0,1 1 0,0-1 1,-1 0-1,1 0 0,0 0 0,1 0 0,-1 0 0,0-1 0,1 1 0,0-1 1,-4-7-1,7 10-107,0 0 0,-1 0 0,1 1 0,0-1 0,-1 0 0,1 1 0,0-1 0,0 0 0,0 1 0,0-1 0,0 1 0,0-1 0,0 1 0,0 0 0,-1-1 0,1 1 0,0 0 0,1 0 0,-1 0 0,0 0 0,0 0 0,0 0 0,0 0 0,0 0 0,0 0 0,0 0 0,0 0 0,1 1 0,39 1-2946,15 4-3996,-26-6 603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226 119 7271,'0'0'3304,"2"-9"-661,0 4-2505,0-2 652,0 0 1,-1 0-1,0 0 1,0 0 0,0 0-1,-1-9 1,0 14-641,0 0-1,0 0 1,-1 0 0,1 0 0,-1 0-1,0 1 1,1-1 0,-1 0 0,0 0-1,0 0 1,0 1 0,0-1-1,0 0 1,-1 1 0,1-1 0,0 1-1,-1-1 1,1 1 0,-1 0 0,1 0-1,-1 0 1,0 0 0,0 0-1,1 0 1,-1 0 0,0 0 0,0 1-1,0-1 1,0 1 0,-3-1 0,-6-1 11,1 1 1,-1 1 0,0-1-1,0 2 1,0 0 0,0 0-1,1 1 1,-1 0-1,-15 5 1,22-6-105,0 0-1,1 1 1,-1-1 0,0 1-1,0 0 1,1 0 0,-1 0-1,1 0 1,-1 1 0,1-1-1,0 1 1,0 0 0,0 0-1,0 0 1,1 1 0,-1-1-1,1 0 1,0 1 0,0 0-1,0-1 1,1 1 0,-1 0-1,1 0 1,0 0 0,0 0-1,0 0 1,0 6 0,1-9-48,0 0 1,1 0 0,-1 1-1,0-1 1,1 0 0,-1 0 0,1 0-1,-1 0 1,1 0 0,0 0-1,-1 0 1,1 0 0,0 0 0,0-1-1,0 1 1,0 0 0,-1 0-1,1-1 1,0 1 0,0 0-1,0-1 1,1 1 0,-1-1 0,0 1-1,0-1 1,0 0 0,0 1-1,0-1 1,0 0 0,1 0 0,0 0-1,46 3 138,-40-3-124,3 0-25,0 0-1,0-1 0,0 0 1,0 0-1,0-1 1,0 0-1,-1-1 1,1-1-1,-1 0 1,0 0-1,0 0 1,0-2-1,-1 1 1,0-1-1,0 0 1,0-1-1,-1 0 1,9-9-1,-11 4-46,-13 12-103,-15 13 1,15-5 168,1 0 0,0 1-1,1-1 1,0 1 0,0 0 0,1 0 0,0 1 0,0-1 0,1 1 0,1 0 0,-1 0 0,2 0-1,-1 0 1,1 0 0,1 0 0,0 0 0,2 19 0,0-25-4,0 0-1,0 1 1,1-1-1,-1 0 1,1-1-1,0 1 1,0 0 0,0-1-1,1 0 1,-1 1-1,1-1 1,-1-1-1,1 1 1,0 0-1,0-1 1,0 0 0,1 0-1,-1 0 1,7 1-1,-5 0-11,0-1 0,0 1 0,-1 0 0,1 0 0,-1 1 0,0 0 0,0 0 1,0 0-1,6 6 0,-11-9 8,1 0 0,0 0-1,0 0 1,-1 0 0,1 0 0,-1 0 0,1 0 0,-1 0 0,1 0 0,-1 0 0,0 0 0,1 0 0,-1 0 0,0 0 0,0 1 0,0-1 0,0 0 0,0 0 0,0 0 0,0 0 0,0 0 0,-1 1 0,1-1 0,0 0 0,-1 0 0,1 0 0,-1 0 0,1 0 0,-1 0 0,1 0 0,-1 0 0,0 0-1,1 0 1,-1 0 0,0-1 0,0 1 0,0 0 0,0 0 0,0-1 0,0 1 0,0-1 0,0 1 0,0-1 0,0 1 0,0-1 0,0 1 0,0-1 0,0 0 0,0 0 0,-2 1 0,-8 2 255,-1 0 0,1-1 1,-21 2-1,26-3-166,-3-1-43,-78 6 821,81-6-972,0 0 1,0-1 0,0 1-1,0-1 1,0 0 0,0-1-1,0 1 1,0-1-1,0-1 1,1 1 0,-8-5-1,13 7-25,0 0 0,-1 0 0,1 0 0,0-1-1,0 1 1,0 0 0,0 0 0,0 0 0,0-1-1,0 1 1,0 0 0,0 0 0,0-1 0,0 1 0,0 0-1,0 0 1,0 0 0,0-1 0,0 1 0,0 0 0,0 0-1,0-1 1,0 1 0,0 0 0,0 0 0,0 0-1,0-1 1,0 1 0,0 0 0,1 0 0,-1 0 0,0-1-1,0 1 1,0 0 0,0 0 0,1 0 0,-1 0 0,0-1-1,0 1 1,0 0 0,0 0 0,1 0 0,-1 0-1,0 0 1,0 0 0,1 0 0,-1 0 0,0 0 0,0 0-1,0 0 1,1 0 0,-1 0 0,0 0 0,0 0 0,1 0-1,-1 0 1,0 0 0,0 0 0,1 0 0,-1 0-1,24-5-4549,-16 4 2187,15-4-3292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46 8136,'0'0'12454,"-10"-8"-11183,9 8-1268,-4-4 130,0 0 1,-1 0-1,0 0 1,0 1 0,0 0-1,-1 0 1,1 1-1,0-1 1,-1 1 0,0 1-1,0-1 1,1 1-1,-1 1 1,0-1-1,0 1 1,0 0 0,0 1-1,-9 1 1,6 1 82,1 0 1,-1 1 0,1 0-1,0 0 1,-10 8 0,15-10-152,1 0 0,0 1-1,0-1 1,0 1 0,1 0 0,-1 0 0,1 0 0,-3 3 0,4-5-54,1 0 0,-1 1 0,1-1-1,-1 0 1,1 0 0,0 0 0,-1 1 0,1-1 0,0 0 0,0 0 0,0 1 0,-1-1 0,2 0 0,-1 0 0,0 1-1,0-1 1,0 0 0,0 0 0,1 1 0,-1-1 0,1 0 0,-1 0 0,2 2 0,0-1 1,-1 0 0,1 0 0,0-1 1,0 1-1,0-1 0,0 0 0,0 1 1,0-1-1,1 0 0,-1 0 0,0 0 0,0-1 1,1 1-1,-1 0 0,1-1 0,-1 0 1,4 1-1,52 0 116,-42-1-119,-15 0 0,25 0-324,50-6 0,-69 5 261,-1 0-1,0-1 1,1 1-1,-1-1 1,0 0 0,0-1-1,0 0 1,-1 0 0,1 0-1,0 0 1,-1-1 0,0 0-1,9-8 1,-14 12 57,1-1 0,-1 1 0,1-1 0,-1 1 0,1-1 0,-1 0 0,0 1 0,1-1 0,-1 1 0,0-1 0,1 0 0,-1 1 0,0-1 0,0 0 0,1 1 0,-1-1 0,0 0 0,0 1 0,0-1 0,0 0 0,0 1 0,0-2 0,-11-2 167,8 4-156,0 0 0,0 1-1,1-1 1,-1 1 0,1 0-1,-1 0 1,1 0 0,-1 0-1,1 0 1,-5 3 0,3 0 4,0 1 1,0-1-1,1 1 1,-1 0-1,1 0 1,0 0-1,1 1 1,-1-1-1,1 1 1,0-1 0,1 1-1,-1 0 1,1 0-1,0 0 1,0 0-1,1 0 1,0 9-1,0-7 0,1-1-1,0 1 0,0-1 1,1 0-1,0 0 0,0 1 1,0-1-1,1 0 0,0-1 1,0 1-1,1-1 0,0 1 1,8 9-1,2-2-2,0-1-1,32 21 1,14 14 5,-58-47 0,-1 0 1,0 0-1,1 0 0,-1 0 1,0 0-1,0 1 0,0-1 1,0 0-1,0 1 0,0-1 1,0 0-1,0 1 0,-1-1 1,1 1-1,-1 0 0,1-1 1,-1 1-1,1-1 0,-1 1 1,0 0-1,0-1 0,0 1 1,0 0-1,0-1 0,0 1 1,-1 2-1,0-2 57,-1 0-1,1 0 1,-1 0 0,0 0 0,1 0-1,-1 0 1,0-1 0,0 1-1,0-1 1,0 1 0,0-1 0,-1 0-1,1 0 1,0 0 0,-4 1-1,-10 3 419,0-1-1,-1 0 0,-30 2 0,-8-3-382,-87-4 0,141 1-396,-15-4-1053,11-4-6977,6 1-1647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2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1526 239 2402,'0'0'972,"-1"-9"224,1 4-1092,0 1 1,0 0-1,-1-1 0,1 1 1,-1 0-1,0-1 1,0 1-1,-1 0 1,1 0-1,-1 0 1,0 0-1,0 0 0,0 1 1,-1-1-1,1 0 1,-1 1-1,0 0 1,0-1-1,0 1 1,0 1-1,-1-1 0,-3-2 1,-42-30 233,37 24-153,-1 2 0,0 0-1,0 0 1,-1 1 0,0 1-1,0 0 1,-1 1 0,1 0 0,-1 2-1,-28-6 1,-3 7-179,0 2-1,0 2 1,-73 10-1,-136 39 5,191-36-10,15-3 2,0 3 0,1 1 0,0 3 0,1 2 0,1 2 0,2 1 0,0 3 0,1 2 0,2 1 0,-51 47 0,80-65 6,1-1 0,1 2 0,0-1 0,0 2 0,1-1 0,1 1 1,0 0-1,1 1 0,0 0 0,1 0 0,1 0 0,0 1 0,1 0 1,1-1-1,0 2 0,1-1 0,0 0 0,2 26 0,1-35-3,0 1 0,1-1 0,-1 0 0,2 0 0,-1-1 1,0 1-1,1 0 0,0-1 0,1 1 0,-1-1 0,1 0 0,0 0 0,0-1 0,1 1 0,-1-1 0,1 0 0,0 0 0,0 0 0,0-1 0,1 0 0,-1 0 0,9 4 0,16 5 60,0 0 1,0-3-1,38 9 1,-41-12-65,98 20 52,2-5-1,0-6 0,1-5 1,162-9-1,-243-4 247,1-2 0,-1-3 0,-1-2 0,1-1 0,-2-3 0,0-1 0,0-3 0,-2-1 0,43-27-1,-79 43-254,0-1-1,-1 0 0,0 0 1,0 0-1,0-1 0,0 0 1,-1 0-1,0 0 0,0-1 1,0 0-1,0 0 0,-1 0 1,0-1-1,-1 1 0,1-1 1,-1 0-1,-1 0 0,1 0 1,-1 0-1,0 0 0,-1-1 1,0 1-1,0 0 0,0-1 1,-2-10-1,3-80 390,-5-117 426,2 204-949,-1-1-1,0 1 1,0-1 0,-2 1 0,1 0-1,-1 0 1,-1 0 0,0 1 0,0-1-1,-1 1 1,-1 0 0,0 1 0,0 0-1,-1 0 1,0 0 0,0 1 0,-1 0-1,0 1 1,0 0 0,-1 0 0,0 1-1,0 0 1,0 1 0,-1 0 0,-12-4 0,-4 0-310,1 2 0,-1 0 1,-1 2-1,1 1 1,-1 1-1,0 1 0,0 1 1,1 2-1,-46 7 1,35-3-3541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2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2133 267 7687,'0'0'1447,"0"-8"-988,-1 1-359,-1-1 0,1 1 0,-1 0 0,0 0 0,0 1 0,-1-1 0,0 0 0,0 1 0,-1 0 0,0-1-1,0 1 1,0 1 0,-1-1 0,0 1 0,0 0 0,0 0 0,-9-7 0,1 3-102,0 1 0,-1 1 0,1-1 0,-2 2 0,1 0 0,-1 1 0,0 0 0,-23-3 0,-18-1-63,-58 0-1,46 4 44,-60-8 187,-190-11 1019,253 23-929,-1 2 0,-120 19 0,147-12-293,-507 108-20,530-112 91,-1 1-1,2 0 1,-1 1-1,1 1 1,0 0-1,0 1 1,1 1-1,0 0 0,0 1 1,1 0-1,0 1 1,1 0-1,1 1 1,-1 1-1,2 0 1,0 0-1,1 1 1,0 0-1,1 1 1,0 0-1,1 0 1,1 1-1,-5 18 1,0 12-76,1 0 0,3 1 0,1 1 1,3-1-1,2 57 0,3-89 63,0 1-1,0-1 0,2 1 1,0-1-1,1 0 0,0-1 0,1 1 1,1-1-1,0 0 0,1 0 1,10 13-1,3 1 59,1-1 0,1-1 1,51 45-1,-34-40-59,2-2-1,1-2 1,2-1 0,0-3-1,1-1 1,2-3 0,0-1-1,0-3 1,88 16 0,-1-11 32,1-5 1,195-4 0,-246-13 49,1-4 0,-1-4 0,166-41 0,-143 19 36,-1-5 1,158-78-1,-230 98-122,-1-2-1,-1-2 0,-1-1 1,-1-1-1,-1-2 0,-1-1 0,-1-1 1,30-38-1,-45 47-6,0 0 1,-1 0-1,-1-2 0,0 1 1,-2-1-1,0-1 0,-2 1 0,0-1 1,-1-1-1,-1 1 0,-1-1 1,-1 0-1,-1 0 0,-1 0 1,-3-43-1,0 52 2,-1-1 1,0 1-1,-1-1 0,0 1 1,-1 0-1,0 0 0,-1 1 0,-1 0 1,-9-14-1,2 7 38,0 2-1,-1-1 1,-1 2 0,0 0-1,-21-14 1,-1 2 89,-2 2 0,-1 2-1,-1 2 1,-79-30 0,36 24 34,-1 3 0,-1 4 0,-174-18 0,101 28-126,-213 13 0,281 4-76,1 3 1,-97 24-1,131-19-743,1 3 0,1 1 1,1 3-1,-74 40 0,43-12-2280,6-2-2220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4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93 5029,'0'0'2082,"9"-5"-1992,20-10-67,-11 4-16,1 1 0,1 0 0,-1 2 0,2 0 0,-1 1 0,1 1 0,0 1 0,26-3 0,-3 9 168,0 2 1,-1 2-1,0 2 0,80 23 1,-90-21-82,9 0-8,1-1-1,-1-3 1,53 1-1,130-11 132,-46-1-92,-10 6 246,202 28 0,-189-6-174,221 0 1,401 2-150,-717-19 47,-1-4 0,0-3 0,0-4 0,144-30 0,37-8-43,-136 24 19,-127 20-59,52-13 1,-54 13-1,-1 0 1,1-1 0,-1 1-1,1 0 1,0-1-1,-1 0 1,1 1-1,-1-1 1,1 0 0,-1 0-1,0 0 1,1 0-1,-1 0 1,0 0-1,0 0 1,1 0 0,-1 0-1,0-1 1,0 1-1,0 0 1,-1-1-1,1 1 1,0-1 0,0 1-1,-1-1 1,1 1-1,-1-1 1,1-2 0,-2 3 3,0 0 1,1 0-1,-1 0 1,0 0-1,0 0 0,0 0 1,0 0-1,0 1 1,0-1-1,-1 0 1,1 1-1,0-1 1,0 1-1,0-1 1,-1 1-1,1 0 1,0-1-1,0 1 1,-1 0-1,1 0 1,0 0-1,-2 0 1,-37-2 103,36 2-107,-525 24 677,342-11-424,-2113 104-165,2027-104-101,-450 82 0,675-86 1,19-4-5,1 1 0,-48 17 0,76-23-4,-1 0 0,1 0 0,-1 0 0,1 0 0,-1 0 0,1 0 0,-1 0 0,1 0 0,-1 0 0,1 0 0,0 1 0,-1-1 0,1 0 0,-1 0 0,1 1 0,0-1 0,-1 0 0,1 0 0,0 1 0,-1-1 0,1 0 0,0 1 0,-1-1 0,1 0 0,0 1 0,0-1 0,-1 1 0,1-1 0,0 1 0,0-1 0,0 0 0,0 1 0,-1-1 0,1 1 0,0-1 0,0 1 0,0-1 0,0 1 0,0-1 0,0 1 0,1 0 0,19 10-92,35 1 61,43-5-51,133-8 1,-89-2 81,-36 3 12,861-6 18,-3-42-138,465-97 46,-920 101-229,-170 44-3945,-234 7 1004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4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4218 237 384,'-20'-4'5169,"0"-10"-3083,18 11-2044,0 1 0,0 0 0,-1 1 0,1-1-1,-1 0 1,1 1 0,-1-1 0,0 1 0,1 0-1,-1 0 1,-3-1 0,-20-3 220,-1 2 0,0 1 0,-51 2 1,-12 0-132,-1715-75 1241,1119 75-539,167 49-824,405-30 139,1 4 0,-165 58 0,265-76-85,-1 1 0,1 0 0,0 1 0,1 0 0,0 1 0,0 0 0,1 1 0,-19 18 0,26-24-66,1 1 0,0-1 0,1 1 0,-1 0 0,1 0 0,-1 0 0,1 0 0,0 0 0,1 0 0,-1 0 0,1 1 0,0-1 0,0 1 0,0-1 0,1 1 0,-1-1 0,1 1 0,0 0 0,0-1-1,1 1 1,-1-1 0,1 1 0,0-1 0,1 1 0,-1-1 0,1 0 0,-1 1 0,1-1 0,1 0 0,-1 0 0,4 4 0,11 14 84,0 0 0,2-2 1,1 0-1,1-1 0,0-1 0,1 0 0,40 22 1,7-1 207,107 44 0,-95-52-245,1-4-1,2-3 1,0-4 0,2-4 0,91 6-1,440-4 57,-485-19-78,389-26-39,-1-34 69,-31 3 4,-441 54-49,409-53-56,-370 42-194,-1-5 0,0-3 0,94-40 0,-142 48 180,45-27 0,-75 37 82,1 0 0,-1-1 1,0 0-1,0 0 1,-1 0-1,0-1 0,0 0 1,-1-1-1,1 0 1,-2 0-1,7-11 1,-10 14 66,0 0 0,-1 0 0,0 0 1,0 0-1,0 0 0,0 0 0,-1-1 1,0 1-1,0 0 0,-1 0 1,1 0-1,-1-1 0,0 1 0,-1 0 1,1 0-1,-1 0 0,0 1 0,0-1 1,-1 0-1,1 1 0,-1-1 0,0 1 1,0 0-1,-5-5 0,-10-11-49,0 1-1,-1 1 0,-33-24 0,39 32-26,-27-19-238,-2 2-1,0 2 1,-2 2 0,-1 2-1,-1 2 1,0 1-1,-1 3 1,-1 2 0,-74-10-1,-44 2 96,-241 2 0,393 19 174,-1065 25 432,887-17-460,-129 2-330,-302 19-761,479-14 890,1 6 0,-186 52 0,242-47 213,-112 49 0,162-58-233,1 1 1,1 2-1,0 2 0,2 0 1,-44 41-1,65-53-299,2 1 0,-1 1-1,2 0 1,-1 0 0,-11 23 0,3 4-1863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49 7431,'-2'0'-48,"-27"6"5749,26-3-2059,18 0-2837,358-5 2565,-173-5-3232,-18 8-125,-64 2 59,0-5 0,126-20 0,-470 20 1012,-176 24-1061,-1-3 765,670-20-879,303-40 1,-563 40 69,31-5-31,-37 6 52,0 0 1,0 0 0,0-1-1,0 1 1,0 0 0,1 0-1,-1-1 1,0 1-1,0-1 1,0 1 0,0-1-1,0 1 1,0-1 0,0 1-1,0-1 1,0 0 0,-1 0-1,1 0 1,0 1 0,0-1-1,1-2 1,-4 2 12,0 0 0,0 0-1,0 0 1,0 0 0,0 0 0,1 1 0,-1-1 0,0 1-1,-1-1 1,1 1 0,0 0 0,0 0 0,0 0-1,0 0 1,-4 0 0,2 0 12,-85-1 209,0 4 1,-1 4 0,-140 30 0,20 14-2552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13004,'0'0'4858,"13"0"-4100,473-18 1575,-460 10-3551,-26 8 1125,1-1-1,-1 1 0,0 0 1,0 0-1,0-1 0,0 1 0,0 0 1,0-1-1,0 1 0,0 0 0,0-1 1,0 1-1,0 0 0,0-1 0,0 1 1,0 0-1,0-1 0,0 1 0,0 0 1,0-1-1,0 1 0,0 0 1,-1 0-1,1-1 0,0 1 0,0 0 1,0-1-1,0 1 0,-1 0 0,1 0 1,0-1-1,0 1 0,-1 0 0,1 0 1,0 0-1,0 0 0,-1-1 0,0 1 1,-42-20-6405,7 9 1560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7687,'0'0'6454,"-1"11"-4916,-8 24-116,-1 0 1,-28 64 0,25-72-1177,2 1 0,1 1 0,1 0 0,1 0 0,1 0 0,-4 59 0,9-63-458,-1-53-1783,-3-16 299,-10-7 480,10 34 1443,0-1 0,1 1 0,1-1 1,-3-36-1,7 53-191,1 0 0,-1 0 1,1 0-1,0 0 0,-1 0 0,1 0 1,0 0-1,-1 0 0,1 0 0,0 0 0,0 1 1,0-1-1,0 0 0,0 1 0,0-1 0,0 0 1,0 1-1,0-1 0,0 1 0,0-1 1,0 1-1,1 0 0,-1 0 0,0-1 0,0 1 1,0 0-1,1 0 0,-1 0 0,0 0 0,2 1 1,49-2 144,-38 2-65,-1-1-112,0 1-1,0 0 1,0 0-1,0 2 1,0 0-1,0 0 1,0 1-1,14 7 1,-23-9 51,0 0-1,1 0 1,-1 1-1,0-1 1,0 1 0,0 1-1,-1-1 1,1 0 0,-1 1-1,0-1 1,0 1-1,0 0 1,0 0 0,-1 0-1,1 1 1,-1-1 0,0 1-1,-1-1 1,1 1-1,-1 0 1,0-1 0,0 1-1,0 0 1,-1 0 0,1 5-1,-7 31 2933,6-37-1884,2-18-746,-1 12-368,4-22 58,5-24-303,6-73 1,-15 122 251,0 0-1,0 0 1,0 0-1,0 0 1,0 0 0,0-1-1,0 1 1,0 0 0,0-1-1,1 1 1,-1-1-1,0 1 1,0-1 0,0 1-1,1-1 1,-1 0 0,0 0-1,1 0 1,-1 0-1,0 0 1,1 0 0,-1 0-1,0 0 1,0 0 0,1-1-1,-1 1 1,2-1-1,40-8 197,-31 2-163,1 0-1,-1 0 1,0-1-1,-1 0 1,13-12-1,7-6-124,-54 72-363,7-21 608,4-6-34,0 0 0,1 0 0,1 1 1,1 0-1,1 1 0,-9 32 0,17-52-108,0-1-1,-1 1 0,1 0 0,0 0 1,0 0-1,0-1 0,0 1 0,0 0 1,0 0-1,0 0 0,0-1 0,0 1 1,0 0-1,1 0 0,-1-1 0,0 1 0,1 0 1,-1 0-1,0-1 0,1 1 0,-1 0 1,1-1-1,-1 1 0,1 0 0,-1-1 1,1 1-1,-1-1 0,1 1 0,0-1 0,-1 1 1,1-1-1,0 1 0,-1-1 0,1 0 1,0 1-1,-1-1 0,1 0 0,0 0 1,0 0-1,0 1 0,-1-1 0,1 0 1,0 0-1,0 0 0,0 0 0,-1 0 0,1 0 1,0-1-1,0 1 0,0 0 0,-1 0 1,1 0-1,0-1 0,-1 1 0,2-1 1,3-1-203,0 1 0,-1-1 0,1 0 0,-1-1 0,1 1 0,-1-1 0,0 0 0,5-4 0,-4 1-690,0 1-1,-1-2 1,1 1 0,-1 0 0,0-1 0,2-7 0,9-18-5264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4388,'0'0'8552,"50"0"-7655,-22-3-384,9-2-321,4 3-64,1 2-64,1 0-128,-4 0-673,-5 3-800,-4 8 352,-11-1-385,-8 0-1217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8808,'0'0'10170,"-1"9"-8665,-14 104 2111,5-51-2389,-3 91 0,13-91-1456,0-56-44,0-8-33,0-35-295,0-139 740,3 181-126,0 0 0,0-1 1,0 1-1,1-1 1,0 0-1,0 0 0,0 0 1,0-1-1,0 1 1,1-1-1,0 0 0,-1 0 1,1-1-1,0 1 1,0-1-1,1 0 0,-1-1 1,7 2-1,2 0-19,0 0 0,0-2 0,1 1 0,-1-2 0,29-2 0,-41 2 27,1 0 0,-1-1 0,1 1-1,-1-1 1,1 0 0,-1 1-1,0-1 1,1 0 0,-1-1-1,0 1 1,0 0 0,0 0-1,0-1 1,0 0 0,0 1-1,0-1 1,0 0 0,0 0 0,-1 0-1,1 0 1,-1 0 0,0 0-1,0 0 1,1 0 0,-1-1-1,-1 1 1,1-1 0,0 1-1,0 0 1,-1-1 0,1-3-1,-22 25 354,17-12-249,0-1 0,1 1 1,0 0-1,0 0 0,0 0 0,-2 9 0,5-14-102,-1-1 0,1 1 0,0-1-1,0 0 1,-1 1 0,1-1-1,0 1 1,0-1 0,1 1-1,-1-1 1,0 1 0,0-1 0,1 1-1,-1-1 1,1 1 0,-1-1-1,1 0 1,0 1 0,0-1-1,-1 0 1,1 0 0,0 1 0,0-1-1,0 0 1,0 0 0,0 0-1,1 0 1,-1 0 0,0 0-1,0-1 1,1 1 0,-1 0 0,0-1-1,1 1 1,-1-1 0,0 1-1,1-1 1,2 1 0,7 0 23,0 1 0,1-2 0,-1 0 0,0 0 0,1-1-1,-1 0 1,0-1 0,0-1 0,0 1 0,0-2 0,0 0 0,-1 0 0,1-1 0,14-9 0,52-18 39,-84 59-107,-4-7 210,-13 32 253,23-49-425,0-1 1,0 1-1,1 0 1,-1 0-1,1 0 1,-1 0-1,1 0 0,0 0 1,0 0-1,0 0 1,1 0-1,-1-1 1,1 1-1,-1 0 1,3 5-1,-1-6-9,0 0 0,0-1 0,0 1 0,0-1 0,0 1 0,0-1 0,0 0 0,1 0 0,-1 0 0,0 0 0,1 0-1,-1-1 1,1 1 0,-1-1 0,1 1 0,0-1 0,-1 0 0,1 0 0,-1 0 0,1 0 0,3-1 0,26-7-2646,-31 7 2203,0 1 0,0-1 1,0 0-1,0 1 0,0-1 1,0 0-1,0 0 0,0 1 1,0-1-1,0 0 0,-1 0 1,1 0-1,0 0 0,0 0 1,-1 0-1,1 0 0,-1-1 0,1 1 1,0-1-1,-1-14-10139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19 8360,'0'0'5370,"12"-3"-4120,5-2-572,0 2 1,0-1 0,0 2 0,1 1 0,33 1 0,-48 4-263,-12 4-140,-11 5 211,-135 50 739,102-43-766,0 2 0,-57 33 0,105-52-410,0 1 0,0-1-1,1 1 1,-1-1 0,1 2 0,-7 8 0,10-13-47,1 1 0,-1 0 0,1-1-1,-1 1 1,1 0 0,-1 0 0,1 0-1,0 0 1,-1 0 0,1-1 0,0 1 0,0 0-1,0 0 1,0 0 0,0 0 0,0 0-1,0 0 1,0 0 0,0 0 0,0 0 0,0 0-1,0-1 1,1 1 0,-1 0 0,0 0-1,1 0 1,-1 0 0,0 0 0,1-1-1,0 1 1,-1 0 0,1 0 0,-1-1 0,1 1-1,0 0 1,-1-1 0,1 1 0,0-1-1,0 1 1,-1-1 0,1 1 0,0-1 0,0 1-1,0-1 1,0 0 0,0 0 0,-1 1-1,1-1 1,0 0 0,2 0 0,30 7-71,0-1 1,1-1-1,-1-2 1,55-3 0,-38 1-322,137 0-4907,-96-1-672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90 115 7111,'7'-9'1970,"2"-3"-1145,29-40 2602,-36 48-2769,1 0 1,-1 0 0,0-1 0,-1 1 0,1-1 0,-1 0 0,1-6 0,-6 11 2028,-6 11-2133,-9 14-634,6 2 328,1 1 0,2-1 0,1 2 0,0-1 0,3 1 0,-7 51 0,3 182 949,10-243-1194,1 0 249,1-31 531,0-34-121,-11-27-648,-24-92-1,28 147-51,4 22-79,2-2 81,-1 1-1,1 0 1,0-1-1,1 1 0,-1-1 1,0 0-1,1 1 1,-1-1-1,1 0 1,0 0-1,0 0 1,3 4-1,3-1-465,1 0 0,0 0 0,-1-1 0,2 0 0,-1-1 0,0 0 0,0 0 1,1-1-1,0 0 0,11 0 0,0 0-2485,-1-1 1,0-2-1,41-4 1,-23-6-4669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121 314 6758,'0'0'12396,"-8"-3"-11109,6 2-1208,-1 0 1,0 1 0,0-1 0,0 0-1,1 1 1,-1 0 0,0 0 0,0 0 0,0 0-1,0 0 1,0 1 0,0-1 0,0 1-1,1-1 1,-1 1 0,0 0 0,-3 2-1,2 0 79,-1 0-1,1 0 0,-1 0 0,1 1 1,0-1-1,1 1 0,-1 0 1,1 0-1,-1 1 0,-4 7 0,7-10-109,0 0 0,0-1 1,0 1-1,0 0 0,0 0 0,0 0 0,0 0 0,1 0 0,-1 0 0,1 0 0,-1 0 0,1 0 0,0 0 0,0 0 0,0 0 0,0 0 1,0 0-1,0 0 0,0 0 0,1 0 0,0 2 0,0-2-33,0-1 1,0 1-1,1-1 1,-1 0 0,0 0-1,1 0 1,-1 0-1,1 0 1,-1 0-1,1 0 1,0 0-1,-1-1 1,1 1-1,0 0 1,0-1-1,-1 1 1,1-1-1,0 0 1,0 0-1,-1 0 1,1 0-1,4 0 1,2 0 7,1-1 0,-1 0 0,1 0 0,-1-1 0,0 0 0,0 0 0,1-1 1,-1 0-1,-1-1 0,1 1 0,-1-2 0,1 1 0,-1-1 0,8-7 0,1-2 12,-1-1 1,-1-1-1,-1 0 1,20-29-1,-36 53-96,1 0 1,1 0-1,-1 0 0,0 14 0,2-16 29,0-5 32,-1 1 1,1 0-1,0-1 1,0 1-1,0-1 0,0 1 1,0-1-1,0 1 1,1-1-1,-1 1 0,0 0 1,1-1-1,-1 0 1,1 1-1,0-1 0,-1 1 1,1-1-1,0 0 1,0 1-1,0-1 1,0 0-1,0 0 0,0 0 1,0 0-1,0 0 1,1 0-1,-1 0 0,0 0 1,1 0-1,-1 0 1,0-1-1,3 2 1,0-1 8,1-1 0,-1 1 1,0-1-1,1 0 1,-1 0-1,1 0 1,-1 0-1,0-1 0,1 0 1,7-2-1,-5 0-42,0 0 0,-1 0-1,0-1 1,0 1 0,0-2-1,0 1 1,-1 0 0,1-1 0,-1 0-1,0 0 1,-1-1 0,1 0-1,-1 1 1,0-1 0,-1-1-1,1 1 1,-1 0 0,0-1 0,2-8-1,5-16-219,-1-1-1,9-58 0,-15 74 240,6-76 1199,-36 170-1073,16-51-36,2-1 1,1 1-1,0 1 0,3 0 0,0 0 1,-1 34-1,6-54-14,0-1-1,1 0 1,0 1-1,0-1 1,1 0-1,0 1 1,0-1-1,5 10 1,-6-15-135,0 0 0,0 0 0,1 0 0,-1 0 0,1 0 0,-1 0 0,1-1 0,0 1 0,0 0 0,-1-1 0,1 0 0,0 1 0,3 0 0,-3-1-299,1 0 0,-1 0 0,0-1 1,1 0-1,-1 1 0,1-1 0,-1 0 0,0 0 1,1 0-1,-1 0 0,1 0 0,-1-1 1,0 1-1,1-1 0,3-1 0,7-7-5431,0-4-3048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15503,'0'0'5680,"-11"0"-4298,-69 9 411,73-8-1647,0 1 0,-1 0-1,1 0 1,0 0 0,1 1-1,-1 0 1,0 1 0,1-1-1,0 1 1,-11 8 0,17-12-147,0 1 1,-1-1 0,1 0-1,0 0 1,0 0 0,-1 1-1,1-1 1,0 0 0,0 0-1,0 1 1,-1-1 0,1 0-1,0 1 1,0-1 0,0 0-1,0 1 1,0-1 0,0 0-1,-1 0 1,1 1 0,0-1-1,0 0 1,0 1 0,0-1 0,0 0-1,0 1 1,0-1 0,1 0-1,-1 1 1,0-1 0,0 0-1,0 1 1,0-1 0,0 0-1,1 1 1,12 4 27,31-2 1,-33-3-71,23 1-452,-18-2 232,0 1 0,-1 1 1,1 0-1,0 1 0,-1 1 0,1 0 0,-1 1 0,0 1 0,16 7 1,-30-12 268,0 1 1,0-1-1,0 1 1,0 0-1,0-1 1,0 1-1,0 0 1,0-1-1,0 1 1,0 0-1,0 0 1,0 0 0,-1 0-1,1 0 1,0 0-1,-1 0 1,1 0-1,-1 0 1,1 1-1,-1-1 1,0 0-1,1 0 1,-1 0-1,0 0 1,0 1 0,0-1-1,0 0 1,0 0-1,0 2 1,-1-1 70,0 1 1,0-1-1,0 0 1,-1 0-1,1 0 1,-1 0 0,0 0-1,1 0 1,-1 0-1,0-1 1,0 1-1,0-1 1,-3 3 0,-7 3 340,0-1 0,0 0 1,-1 0-1,-13 3 0,21-7-366,-1 0 0,0-1 0,0 0 0,1 0 0,-1-1 0,-8 1-1,14-2-113,-1 1 0,1 0-1,0 0 1,0 0-1,0-1 1,-1 1-1,1 0 1,0 0 0,0-1-1,0 1 1,0 0-1,0-1 1,0 1-1,-1 0 1,1 0-1,0-1 1,0 1 0,0 0-1,0-1 1,0 1-1,0 0 1,0-1-1,0 1 1,0 0-1,0 0 1,0-1 0,1 1-1,-1 0 1,0-1-1,0 1 1,0 0-1,0 0 1,0-1 0,1 1-1,-1 0 1,0 0-1,0-1 1,0 1-1,1 0 1,-1 0-1,0 0 1,0-1 0,1 1-1,8-12-2341,9-2-1723,9 1-1990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147 219 8200,'0'0'9780,"-8"0"-8729,1 0-880,-1 0 0,1 1 0,0 0 0,-1 0 0,1 1 0,0 0 0,0 0 0,0 1 0,-7 3 0,10-4-38,1-1 0,-1 1 0,0 1 0,1-1 0,-1 0 0,1 1-1,0 0 1,-1 0 0,1 0 0,1 0 0,-1 0 0,0 0 0,1 1 0,0-1-1,-1 1 1,1 0 0,1 0 0,-1 0 0,1 0 0,-2 4 0,3-7-112,0 1 1,0-1 0,0 0 0,0 1 0,0-1 0,0 0 0,1 1 0,-1-1-1,0 0 1,1 1 0,-1-1 0,1 0 0,-1 0 0,1 1 0,-1-1 0,1 0-1,0 0 1,0 0 0,0 0 0,0 0 0,-1 0 0,1 0 0,0 0 0,1-1-1,-1 1 1,0 0 0,0 0 0,0-1 0,0 1 0,1-1 0,-1 1 0,0-1-1,0 0 1,1 1 0,-1-1 0,0 0 0,2 0 0,8 2 15,0-1 1,0 0 0,19-2 0,-14 0 63,-5 1-82,1-1 0,-1-1 0,1 0 0,-1 0-1,0-1 1,0-1 0,0 0 0,0 0 0,-1-1 0,1-1-1,-1 0 1,-1 0 0,1-1 0,-1 0 0,0 0 0,-1-1-1,1 0 1,-2-1 0,1 0 0,-1 0 0,-1-1 0,1 1-1,-2-1 1,1-1 0,-1 1 0,-1-1 0,0 0 0,-1 0-1,0 0 1,0-1 0,-1 1 0,-1 0 0,0-1 0,0 0-1,-2-15 1,0 25-15,1-1-1,0 1 1,-1-1-1,0 1 1,1 0-1,-1-1 1,0 1-1,0 0 1,0 0 0,-1-1-1,1 1 1,0 0-1,-1 0 1,1 0-1,-1 0 1,0 1-1,0-1 1,0 0-1,0 1 1,0-1-1,0 1 1,0 0-1,0 0 1,-1 0-1,1 0 1,0 0-1,-1 0 1,1 0-1,0 1 1,-1-1 0,1 1-1,-1 0 1,1 0-1,-1 0 1,1 0-1,-1 0 1,-3 1-1,-3 0 25,0 0 0,0 1-1,1-1 1,-1 2 0,0-1-1,1 2 1,-1-1 0,1 1 0,-11 7-1,11-6 90,1 1 0,0-1 0,0 2 0,0-1 0,0 1 0,1 0 0,-6 10 0,11-16-107,0 0 1,1 1-1,-1-1 0,0 0 0,0 1 0,1-1 0,-1 1 0,1 0 0,-1-1 0,1 1 0,0-1 0,-1 1 0,1 0 1,0-1-1,0 1 0,0 0 0,0-1 0,1 1 0,-1-1 0,0 1 0,1 0 0,-1-1 0,1 1 0,-1-1 0,1 1 1,0-1-1,0 1 0,0-1 0,-1 0 0,1 1 0,1-1 0,-1 0 0,0 0 0,0 0 0,0 1 0,1-1 0,-1-1 1,0 1-1,1 0 0,-1 0 0,1 0 0,-1-1 0,1 1 0,-1-1 0,1 1 0,0-1 0,1 1 0,20 5-298,-1-1 0,1-1 0,34 2-1,-37-5-357,0 1 0,0 1 0,0 1 0,-1 1 1,20 7-1,-38-12 653,1 1 1,0 0-1,-1 0 1,1 0-1,-1 0 1,0 0-1,1 0 1,-1 0-1,0 0 1,1 0 0,-1 1-1,0-1 1,0 0-1,0 1 1,0-1-1,0 1 1,-1 0-1,1-1 1,0 1-1,-1-1 1,1 1-1,-1 0 1,1 0 0,-1-1-1,0 1 1,0 0-1,0 3 1,-1 3 182,0 0 0,-1 0 1,0 0-1,-6 15 0,-2 16-1726,9-29-3402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11563,'0'0'7314,"-1"12"-6418,-38 386 3679,33-350-4238,5-40 34,5-30-102,38-169-128,-34 163-170,1 2 1,1-1 0,2 1 0,27-45 0,-35 66 19,-1 0-1,1 1 0,1 0 1,-1 0-1,0 0 0,1 0 1,0 1-1,0-1 0,0 1 0,0 1 1,1-1-1,-1 1 0,1 0 1,0 0-1,-1 0 0,1 1 1,0 0-1,0 0 0,0 0 1,0 1-1,6 0 0,-8 0 5,0 1-1,-1-1 1,1 1-1,0-1 1,0 1-1,-1 0 1,1 1-1,-1-1 1,1 0-1,-1 1 1,1 0-1,-1 0 1,0 0-1,0 0 1,0 1-1,0-1 1,-1 1-1,1 0 1,0 0-1,-1 0 1,0 0-1,0 0 1,0 0-1,0 0 1,0 1-1,-1-1 0,1 1 1,-1-1-1,0 1 1,0 0-1,-1-1 1,1 1-1,0 5 1,-2-5 12,1 0-1,0 0 1,-1 0 0,0-1 0,0 1 0,0 0-1,-1-1 1,1 1 0,-1 0 0,0-1-1,0 0 1,0 1 0,0-1 0,0 0-1,-1 0 1,0 0 0,1-1 0,-1 1-1,0 0 1,0-1 0,-1 0 0,1 0 0,0 0-1,-1 0 1,1-1 0,-1 1 0,-5 1-1,0 0 4,0 1 0,-1-2 0,1 1 0,-1-1 0,0-1 0,1 1 0,-1-2 0,0 1 0,0-2 0,-10 0 0,19 1-135,0 0 1,0-1-1,-1 1 1,1 0 0,0 0-1,0-1 1,0 1-1,0-1 1,-1 1-1,1-1 1,0 1-1,0-1 1,0 0-1,0 0 1,0 1 0,0-1-1,1 0 1,-1 0-1,0 0 1,0 0-1,1 0 1,-1 0-1,0 0 1,1 0-1,-1 0 1,1 0 0,-1-1-1,1 1 1,0 0-1,-1 0 1,1 0-1,0-1 1,0 1-1,0 0 1,0 0-1,0 0 1,0-1-1,0 1 1,1 0 0,-1-2-1,1 1-478,0-1 0,0 0 0,0 1 0,0-1 0,1 1 0,-1-1 0,1 1 0,-1 0 0,1-1 0,0 1 0,0 0 1,0 0-1,0 0 0,0 1 0,0-1 0,5-2 0,25-8-5649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 8200,'0'0'13778,"-10"7"-13399,3-2-352,-49 37 744,54-40-728,-1 0-1,1 0 0,0 0 0,0 1 0,0-1 0,0 1 0,0-1 0,0 1 0,1 0 0,-1 0 0,1-1 1,0 1-1,0 0 0,0 0 0,0 0 0,0 0 0,1 1 0,0-1 0,-1 0 0,1 0 0,0 4 0,1-6-29,0 0-1,0 0 0,0 0 0,0 0 1,0 0-1,0 0 0,1 0 0,-1-1 0,0 1 1,0 0-1,0-1 0,1 1 0,-1-1 1,0 1-1,1-1 0,-1 0 0,1 1 1,-1-1-1,0 0 0,1 0 0,-1 0 0,1 0 1,2 0-1,35-4 202,-34 3-198,0-1 0,0 0 0,0 0 0,-1 0 1,1-1-1,0 0 0,-1 1 0,0-2 0,0 1 1,0 0-1,0-1 0,-1 0 0,1 0 0,-1 0 1,0 0-1,5-9 0,-4 5 35,0 0-1,-1 0 0,1 0 1,-2 0-1,1 0 0,-1 0 1,-1-1-1,0 1 1,1-14-1,-3 22-43,0 0 1,0 0-1,0 0 0,0 0 0,0 0 1,1 0-1,-1 0 0,0 0 1,0 1-1,0-1 0,0 0 0,0 1 1,1-1-1,-1 1 0,0-1 0,0 1 1,1-1-1,-1 1 0,0 0 1,1-1-1,-2 2 0,1-1 7,-1 1-1,1 0 0,0-1 1,0 1-1,-1 0 0,1 0 1,0 0-1,0 0 1,1 0-1,-1 0 0,0 0 1,1 0-1,-1 0 1,1 1-1,0-1 0,0 0 1,0 0-1,0 0 1,0 1-1,0-1 0,0 0 1,1 0-1,-1 0 1,1 0-1,1 3 0,-2-4-82,1 0 1,0 0-1,0 0 0,0 0 0,0 0 0,0 0 0,0 0 0,1 0 0,-1 0 0,0-1 0,0 1 1,1-1-1,-1 1 0,0-1 0,3 1 0,30-1-5012,-17-6-1896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12556,'0'0'9262,"-9"1"-7997,-6 0-747,-6 1-30,0 0 0,-36 9 0,51-9-451,1 0 1,0 0-1,-1 0 0,1 1 0,0-1 1,0 1-1,-4 4 0,7-6-41,1 0-1,-1 1 1,1-1-1,-1 1 1,1 0-1,0-1 1,0 1-1,0 0 1,0 0-1,0 0 0,0-1 1,0 1-1,0 0 1,1 0-1,-1 0 1,1 1-1,-1-1 1,1 4-1,0-5 7,1 0-1,-1 0 0,1 0 0,-1 0 1,1 0-1,0 0 0,-1 0 0,1 0 1,0 0-1,0-1 0,-1 1 0,1 0 1,0 0-1,0-1 0,0 1 0,0-1 1,0 1-1,0 0 0,0-1 0,0 0 1,0 1-1,0-1 0,1 0 1,-1 0-1,0 1 0,0-1 0,1 0 1,39 5 51,-35-5-51,23 1-415,-17-1 26,0 0-1,-1 1 1,1 0 0,0 1 0,-1 1 0,22 6 0,-32-8 394,0-1 0,0 1 0,0-1 1,0 1-1,0-1 0,-1 1 0,1 0 0,0-1 0,-1 1 0,1 0 0,0 0 1,-1-1-1,1 1 0,-1 0 0,1 0 0,-1 0 0,1 0 0,-1 0 0,0 0 1,1 0-1,-1 0 0,0 0 0,0 0 0,0 0 0,0 0 0,0 0 0,0 0 1,0 0-1,0-1 0,0 1 0,0 0 0,0 0 0,-1 0 0,1 0 0,0 0 1,-1 0-1,1 0 0,-1 0 0,1 0 0,-1 0 0,1-1 0,-1 1 0,0 0 1,1 0-1,-1-1 0,0 1 0,0 0 0,-1 0 0,-39 32 1721,32-28-1483,0 0 0,0-1 0,-1 0 0,1 0 0,-1-1 0,0 0 0,0-1 0,0 0 0,-12 1 0,22-3-265,-1 0 0,1 0 0,-1 0 0,1-1 0,-1 1-1,1 0 1,-1 0 0,1 0 0,0 0 0,-1-1 0,1 1 0,-1 0 0,1 0 0,0-1 0,-1 1-1,1 0 1,0-1 0,-1 1 0,1-1 0,0 1 0,-1 0 0,1-1 0,0 1 0,0-1 0,0 1-1,-1-1 1,1 1 0,0 0 0,0-1 0,0 1 0,0-1 0,0 1 0,0-1 0,0 1 0,0-1-1,0 1 1,0-1 0,0 1 0,0-1 0,0 1 0,0-1 0,1 1 0,-1-1 0,0 1 0,0 0-1,1-1 1,11-24-3258,32-18-6838,-17 19 2423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10218,'0'0'9288,"2"55"-7334,-7-31-320,-2-1-513,1-1-673,1-2-384,3-4-160,2-4-1377,0-6-961,7-6-6503,0-9-2818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12364,'0'0'11984,"1"7"-11813,3 23-131,-2-1 0,-1 1 1,-2-1-1,-1 1 0,-9 48 0,5-28 64,-2 53 0,22-116 622,-10 1-687,-1 0 0,0 0 0,0-1 0,-1 0 0,-1 1 0,0-1 0,-1-14 0,0 11-39,1-1 1,0 1 0,5-22 0,-5 37-9,-1 1 1,0-1 0,0 1-1,1-1 1,-1 1-1,0-1 1,1 1 0,-1 0-1,0-1 1,1 1 0,-1 0-1,1-1 1,-1 1 0,0 0-1,1-1 1,-1 1 0,1 0-1,-1 0 1,1 0-1,-1-1 1,1 1 0,-1 0-1,1 0 1,-1 0 0,1 0-1,-1 0 1,1 0 0,0 0-1,-1 0 1,1 0 0,-1 0-1,1 0 1,-1 0-1,1 1 1,-1-1 0,1 0-1,-1 0 1,1 0 0,-1 1-1,0-1 1,1 0 0,-1 1-1,1-1 1,-1 0 0,0 1-1,1-1 1,-1 1-1,0-1 1,1 0 0,-1 2-1,29 24-34,-23-20 49,1-1-115,1 0 0,-1-1 1,1-1-1,0 1 1,0-1-1,13 3 1,-14-4-163,0 0 1,0 0 0,0 1 0,0 0 0,0 0 0,-1 1-1,13 8 1,-18-10 322,1 0-1,-1 0 1,0 0 0,1 0-1,-1 0 1,0 0-1,0 0 1,-1 1-1,1-1 1,0 0 0,-1 1-1,1-1 1,-1 0-1,0 1 1,0-1-1,0 1 1,0-1 0,0 1-1,0-1 1,-1 0-1,1 1 1,-1-1-1,0 0 1,0 1-1,0-1 1,0 0 0,0 0-1,0 0 1,-3 4-1,14-8 633,6-7-681,1-5-137,-1-1 0,16-18 0,-2 2-173,-30 31 298,0 0 0,0 0-1,0 0 1,0 0 0,0 0 0,1 0-1,-1 0 1,0 0 0,0 0-1,0 0 1,0 0 0,1 0-1,-1 0 1,0 0 0,0 0 0,0 0-1,0 0 1,1 0 0,-1 0-1,0 0 1,0 0 0,0 0 0,0 0-1,0 0 1,1 0 0,-1 1-1,0-1 1,0 0 0,0 0 0,0 0-1,0 0 1,0 0 0,1 0-1,-1 1 1,0-1 0,0 0 0,0 0-1,0 0 1,0 0 0,0 1-1,0-1 1,0 0 0,0 0-1,0 0 1,0 0 0,0 1 0,0-1-1,0 0 1,0 0 0,0 0-1,0 0 1,0 1 0,0-1 0,4 20-12,-4-15 82,1-1 0,-1 0 0,1 1 0,0-1 0,1 0 0,-1 0 0,1 0 0,4 8 0,-2-9-7,0 0-1,1-1 1,-1 1 0,1-1-1,0 0 1,-1 0 0,1 0-1,0 0 1,0-1-1,1 0 1,-1 0 0,0-1-1,0 1 1,0-1 0,1 0-1,-1-1 1,0 1 0,0-1-1,0 0 1,0 0-1,0-1 1,6-1 0,-7 2-40,0-1 0,0 1 0,0-1 0,0 0-1,0 0 1,0 0 0,-1-1 0,1 1 0,-1-1 0,0 0 0,1 0 0,-1 0 0,0 0 0,-1-1 0,1 1 0,-1-1 0,1 1 0,-1-1 0,0 0 0,0 0 0,-1 0 0,1 0 0,-1-1-1,0 1 1,0 0 0,0-7 0,0 10-17,-1-1 0,0 0 0,0 0-1,0 1 1,0-1 0,0 0 0,0 0 0,-1 1-1,1-1 1,-1 0 0,1 1 0,-1-1-1,1 0 1,-1 1 0,0-1 0,0 1 0,0-1-1,0 1 1,0 0 0,0-1 0,0 1 0,0 0-1,-1 0 1,1 0 0,-1 0 0,1 0-1,0 0 1,-1 0 0,1 0 0,-1 0 0,0 1-1,1-1 1,-1 1 0,0-1 0,1 1-1,-1-1 1,0 1 0,0 0 0,1 0 0,-1 0-1,0 0 1,1 0 0,-1 1 0,0-1 0,0 0-1,1 1 1,-1-1 0,0 1 0,1 0-1,-1-1 1,1 1 0,-3 2 0,2-3 8,1 1 0,-1 0-1,1 0 1,-1 0 0,1 0 0,-1 0 0,1 0 0,0 0 0,-1 0-1,1 1 1,0-1 0,0 0 0,0 1 0,0-1 0,0 1 0,0-1-1,1 1 1,-1 0 0,0-1 0,1 1 0,-1 0 0,1-1-1,0 1 1,-1 0 0,1 0 0,0-1 0,0 1 0,0 0 0,0 0-1,1-1 1,-1 1 0,0 0 0,1-1 0,-1 1 0,1 0 0,0-1-1,-1 1 1,1-1 0,0 1 0,0-1 0,0 1 0,0-1 0,0 1-1,0-1 1,1 0 0,-1 0 0,0 0 0,1 1 0,-1-1 0,0 0-1,1-1 1,0 1 0,-1 0 0,1 0 0,-1-1 0,1 1 0,0-1-1,0 1 1,-1-1 0,1 0 0,3 0 0,76 5-454,25 4 1109,-75-4-573,57 1 1,-87-6-238,-1 0 0,0 0 0,1-1 1,-1 1-1,0 0 0,0 0 1,1-1-1,-1 1 0,0 0 1,0-1-1,1 1 0,-1 0 0,0-1 1,0 1-1,0-1 0,0 1 1,0 0-1,0-1 0,1 1 1,-1-1-1,0 1 0,0 0 1,0-1-1,0 1 0,0 0 0,-1-1 1,1 1-1,0-1 0,0 1 1,0 0-1,0-1 0,0 1 1,0-1-1,-1 1 0,1 0 0,0-1 1,0 1-1,-1 0 0,1 0 1,0-1-1,0 1 0,-1 0 1,1-1-1,0 1 0,-1 0 0,1 0 1,-1-1-1,-14-17-6123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15022,'0'0'9289,"62"11"-23478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10794,'0'0'3652,"47"-21"-3620,-13 21-64,3 4-1954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10570,'0'0'9577,"25"78"-8232,-25-33-544,-9 4-513,1 1-224,-3-6-32,6-5 0,3-9 1,-2-6-226,1-11-639,-3-10-642,-4-3-1953,-8-5-2210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11339,'0'0'9865,"82"-18"-8776,-24 14-256,4 4-353,7-3-287,2 3-129,-2 0-32,-3 0-1185,-13 0-1954,-9 3-3940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12396,'0'0'3507,"11"1"-1489,17 1-1661,0-2 0,0-1 0,0-1 1,0-1-1,-1-1 0,1-2 0,-1-1 0,0-1 0,46-20 0,-71 26-291,1 1-1,-1 0 1,1-1-1,-1 1 1,0-1-1,0 0 0,0 1 1,0-1-1,0 0 1,0 0-1,-1 0 1,1-1-1,-1 1 1,1 0-1,-1-1 1,0 1-1,0-1 0,1-2 1,-2 3-32,0 1-1,0-1 1,0 1 0,0-1 0,-1 1-1,1 0 1,-1-1 0,1 1 0,-1 0 0,1-1-1,-1 1 1,0 0 0,0-1 0,1 1-1,-1 0 1,0 0 0,0 0 0,0 0-1,0 0 1,-1 0 0,1 0 0,0 0-1,0 1 1,0-1 0,-1 0 0,1 1 0,0-1-1,-1 1 1,1-1 0,-1 1 0,1 0-1,0-1 1,-3 1 0,-7-2-35,1 0-1,-1 1 1,0 1 0,0-1-1,0 2 1,0 0 0,1 0 0,-1 0-1,0 2 1,1-1 0,-1 1-1,1 1 1,-16 7 0,20-8 14,1-1 1,-1 1 0,1 0-1,0 1 1,0-1 0,0 1-1,0 0 1,1 0 0,-1 1-1,1-1 1,0 1-1,0 0 1,1 0 0,0 1-1,0-1 1,0 1 0,0-1-1,1 1 1,0 0-1,0 0 1,1 0 0,-1 0-1,1 0 1,1 0 0,-1 7-1,1-10-22,1-1-1,0 1 1,-1 0-1,1 0 1,0-1-1,0 1 1,1-1-1,-1 1 1,1-1 0,-1 0-1,1 1 1,0-1-1,-1 0 1,1 0-1,0 0 1,1 0-1,-1 0 1,0-1-1,0 1 1,1-1-1,-1 1 1,1-1-1,-1 0 1,1 0 0,0 0-1,-1 0 1,1-1-1,0 1 1,4 0-1,12 2-1011,-1-1 0,1 0 1,23-2-1,-32 0-153,48 0-6455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14350,'-12'0'1724,"0"0"-1405,0 0 1,0 1 0,1 0-1,-1 1 1,0 0-1,1 1 1,-1 0 0,1 1-1,0 0 1,0 1-1,0 0 1,1 1 0,-1 0-1,-13 11 1,23-17-330,1 1 1,-1-1-1,0 1 1,1-1-1,-1 1 1,0-1-1,1 1 1,-1 0-1,1 0 1,-1-1-1,0 1 1,1 0-1,0 0 1,-1-1-1,1 1 1,0 0-1,-1 0 1,1 0-1,0 0 1,0-1-1,0 1 1,-1 0-1,1 0 1,0 0-1,0 0 1,0 0-1,1 0 1,-1 0-1,0-1 1,0 1-1,0 0 1,1 0-1,-1 0 1,0 0-1,1-1 1,-1 1-1,1 0 1,-1 0-1,1-1 1,-1 1-1,1 0 1,-1-1-1,1 1 1,0 0-1,-1-1 1,1 1-1,0-1 1,0 1-1,-1-1 1,1 0-1,0 1 1,0-1-1,1 1 1,6 2-237,1 0 0,0 0 0,0-1 0,11 2 0,-9-2-18,45 7-980,-41-8 1021,0 1-1,-1 1 0,1 0 1,-1 1-1,0 0 0,0 1 0,0 1 1,14 8-1,-26-14 258,-1 1 0,0 0 0,0-1-1,0 1 1,0 0 0,0 0 0,0 0 0,0 0-1,0 0 1,-1 0 0,1 0 0,0 0 0,0 0-1,-1 0 1,1 0 0,-1 0 0,1 1 0,-1-1 0,1 0-1,-1 0 1,0 0 0,0 1 0,1-1 0,-1 0-1,0 1 1,0-1 0,0 0 0,-1 0 0,1 2-1,-1 0 114,-1 0-1,1 0 0,-1-1 1,1 1-1,-1 0 0,0-1 1,0 0-1,0 1 0,-1-1 1,1 0-1,-5 3 0,-7 4 619,0 0 0,0-1 0,-23 9 0,24-11-352,0-1 0,-1-1 1,0 0-1,1-1 0,-2 0 1,-27 1-1,41-4-445,0 0 0,0 0 1,1 0-1,-1 0 0,0 0 0,0 0 0,1 0 1,-1-1-1,0 1 0,0 0 0,1 0 0,-1-1 0,0 1 1,0 0-1,1-1 0,-1 1 0,0-1 0,1 1 1,-1-1-1,1 1 0,-1-1 0,1 0 0,-1 1 1,1-1-1,-1 0 0,1 1 0,-1-1 0,1 0 0,0 1 1,-1-1-1,1-1 0,2-30-2625,25-32-5402,-2 18 174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14029,'0'0'1212,"-2"12"187,-5 27-97,2-1 0,2 1 0,2 69 0,3-82-1172,2 1 0,0-1 0,17 51 0,-12-53-378,-6-16-179,1 1-1,-1-1 0,-1 1 1,1 0-1,1 14 1,-34-51-2771,-36-34-681,-17-17 3419,65 60 2557,0-1 1,-17-26 0,35 46-2024,-1-1 1,1 1 0,-1-1 0,1 1 0,-1 0 0,1-1-1,-1 0 1,1 1 0,-1-1 0,1 1 0,0-1 0,-1 1-1,1-1 1,0 0 0,0 1 0,-1-1 0,1 0-1,0 1 1,0-1 0,0 0 0,0 0 0,0 1 0,0-1-1,0 0 1,0 1 0,0-1 0,0 0 0,0 1-1,1-1 1,-1 0 0,0 1 0,0-1 0,1 0 0,-1 1-1,0-1 1,1 1 0,-1-1 0,1 1 0,-1-1 0,0 1-1,1-1 1,-1 1 0,1-1 0,0 1 0,-1-1-1,1 1 1,-1 0 0,1-1 0,0 1 0,-1 0 0,1 0-1,0-1 1,43-1 650,-30 3-600,161 8 694,-87-3-2546,2-3-5415,-37-3-3706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16944,'0'0'5605,"47"56"-4868,-27-24-417,-1 5-224,1 3-224,-6-1-1890,2-2-2338,-9 0-5605</inkml:trace>
  <inkml:trace contextRef="#ctx0" brushRef="#br0" timeOffset="1">98 684 7527,'0'0'18610,"23"8"-24280,-14-16-2882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4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1376 348 4869,'0'0'3475,"-6"-9"-3379,-36-65 69,38 70-106,0-1-1,0 1 0,-1 1 0,1-1 1,-1 0-1,0 1 0,0 0 0,0 0 1,0 1-1,-1-1 0,1 1 0,-8-2 1,-76-16 78,56 14 41,-115-20 355,0 5-1,-285 0 0,414 21-488,1 1 1,-1 1-1,1 1 0,0 0 1,0 1-1,0 1 1,0 1-1,1 0 1,0 1-1,0 1 0,1 1 1,0 1-1,0 0 1,-16 14-1,20-14-47,1 1-1,0 1 1,0 0 0,2 0-1,-1 1 1,2 0-1,-1 1 1,2 0 0,0 0-1,1 1 1,0 0-1,1 0 1,1 0-1,0 1 1,1-1 0,-2 29-1,4-25 1,0-1-1,1 1 1,1 0-1,1-1 0,1 1 1,0-1-1,1 1 1,1-1-1,1 0 1,0-1-1,2 1 1,0-2-1,1 1 0,0-1 1,1 0-1,1-1 1,19 21-1,-12-16 22,2 0-1,0-2 0,2 0 1,0-1-1,0-2 1,2 0-1,-1-1 0,52 20 1,-39-21 7,1-1 0,0-3 0,1 0 1,1-3-1,68 3 0,-29-10-17,-1-3 1,1-4-1,-1-3 0,0-4 1,132-42-1,-128 30-35,-1-4 0,137-74 0,-180 83 26,0-1 1,-1-2-1,-2-2 1,-1-1-1,-1-1 1,-1-2-1,36-47 0,-58 65 27,0 0-1,-1 0 0,0-1 0,-2 0 1,1 0-1,-2-1 0,0 1 0,0-1 1,2-18-1,-6 24 56,0 0-1,0-1 1,-1 1-1,-1 0 1,1 0 0,-1 0-1,-1 0 1,0 0-1,0 0 1,-1 0 0,0 0-1,0 1 1,-1-1-1,0 1 1,0 0 0,-10-12-1,2 5 24,0 0 0,-1 2-1,-1-1 1,-1 2 0,0 0-1,0 0 1,-1 2 0,-20-11-1,10 8-40,-1 2 0,0 0 1,-1 2-1,-49-9 0,-7 6 13,-1 5 0,-139 4 0,217 3-63,-77 2 52,-111 17 0,161-13-232,0 1 1,1 1-1,0 2 1,1 1-1,0 2 1,-33 18-1,45-20-620,1 2 0,1 1 0,0 0 1,-17 19-1,-6 12-3361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18834,'0'0'6150,"63"14"-6311,-48-14-2849,1-10-7560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17713,'0'0'9609,"75"47"-8969,-29-44-511,2-2-33,-1-1-64,-4 0-481,-8 0-832,-8 0-993,-9 0-1121,-6 0-2115,-7-1-3330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15855,'0'0'8456,"11"2"-6983,1 0-1274,1 0 0,-1 1 0,0 1 0,-1 0 0,1 1 0,-1 0 0,0 1 0,0 0 0,0 1 0,16 13 0,-22-17-187,-1 1 0,0 0 0,-1-1 0,1 2 0,-1-1 0,1 0 0,-1 0 1,0 1-1,-1 0 0,1 0 0,-1 0 0,0 0 0,0 0 0,-1 0 0,1 0 1,-1 0-1,0 1 0,-1-1 0,1 0 0,-1 1 0,0-1 0,0 1 0,-1-1 0,0 0 1,0 1-1,0-1 0,0 0 0,-1 0 0,-4 9 0,-6 7 209,0-2 0,-2 1 0,0-2 0,-1 0 0,-1-1 0,-19 17 0,-1 2-3662,3 0-5197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229 124 12075,'0'0'1810,"7"-9"582,-1 2-1679,0 0 1,0-1 0,-1 1-1,0-2 1,4-10-1,-8 17-592,0 1 0,0-1 0,-1 1 0,1-1 0,-1 1-1,1-1 1,-1 1 0,0-1 0,0 0 0,0 1-1,0-1 1,0 1 0,0-1 0,0 0 0,0 1-1,0-1 1,-1 1 0,1-1 0,-1 1 0,1-1 0,-1 1-1,0-1 1,1 1 0,-1-1 0,0 1 0,0 0-1,0-1 1,0 1 0,0 0 0,0 0 0,0 0 0,-1 0-1,1 0 1,0 0 0,-1 0 0,1 0 0,-1 1-1,1-1 1,-1 0 0,1 1 0,-1-1 0,1 1-1,-1 0 1,1-1 0,-1 1 0,1 0 0,-1 0 0,-2 0-1,-6-1-57,-1 0 0,1 1 0,-1 0 0,0 1-1,1 0 1,-1 1 0,1 0 0,0 0-1,0 1 1,-1 1 0,2 0 0,-1 0 0,0 1-1,1 0 1,0 0 0,0 1 0,1 0 0,-1 1-1,1 0 1,-10 11 0,18-17-81,-1 0 0,0-1 0,0 1 0,0 0 0,1 0 0,-1 0 0,0 0 0,1-1 0,-1 1 0,1 0 0,-1 0 0,1 0 0,-1 0 0,1 0-1,0 0 1,0 0 0,-1 0 0,1 1 0,0-1 0,0 0 0,0 0 0,0 0 0,0 0 0,0 0 0,0 0 0,1 0 0,-1 0 0,0 0 0,1 0 0,-1 0 0,0 0 0,1 0 0,0 0 0,-1 0 0,1 0 0,-1 0 0,1 0 0,0-1 0,-1 1 0,1 0 0,0 0 0,0-1 0,0 1 0,0 0-1,0-1 1,0 1 0,0-1 0,0 0 0,1 1 0,9 4-136,0 0 0,0-1 0,22 4 0,-13-3-31,-20-4 179,20 4-93,-1 1 0,0 1 0,0 1 0,-1 1 0,0 0 0,18 14 0,-35-23 119,0 1 0,0 0 1,1 0-1,-1 0 0,0 0 1,0 0-1,0 0 0,0 0 0,0 0 1,0 0-1,0 0 0,-1 1 1,1-1-1,0 0 0,-1 1 1,1-1-1,-1 0 0,1 1 1,-1-1-1,0 1 0,1-1 0,-1 0 1,0 1-1,0-1 0,0 1 1,0-1-1,0 1 0,0-1 1,-1 1-1,1-1 0,0 0 0,-1 1 1,1-1-1,-1 1 0,0-1 1,1 0-1,-1 0 0,0 1 1,0-1-1,0 0 0,0 0 1,0 0-1,0 0 0,0 0 0,0 0 1,0 0-1,0 0 0,0 0 1,-1-1-1,1 1 0,0 0 1,-3 0-1,-9 6 336,-1-1 1,1 0-1,-29 7 0,38-12-386,-11 4 51,0 0 0,-1-1 0,0-1-1,0-1 1,0 0 0,0-1 0,0 0-1,-18-3 1,34 2-91,-1 0 0,0 0 0,1 0 0,-1 0 0,0 0 0,0 0 0,1-1 0,-1 1 0,1 0 0,-1-1 0,0 1 1,1 0-1,-1-1 0,1 1 0,-1-1 0,1 1 0,-1-1 0,1 1 0,-1-1 0,1 1 0,-1-1 0,1 0 0,0 1 0,-1-1 0,1 1 0,0-1 0,0 0 0,0 1 0,-1-1 0,1 0 0,0 1 0,0-1 0,0 0 0,0 0 0,0 1 0,0-1 0,0 0 0,0 1 0,0-1 0,1 0 0,-1 1 0,0-1 0,0 0 0,1 1 0,-1-1 0,0 0 0,1 1 0,-1-1 0,0 1 0,1-2 1,23-24-4531,7 7-503,10 0-1095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40 14734,'0'0'9299,"-9"0"-8973,5 0-295,0 0 0,0 0 0,1 0-1,-1 1 1,0-1 0,1 1 0,-1 0 0,0 0 0,1 0-1,-1 1 1,1-1 0,0 1 0,-1 0 0,1 0 0,0 0 0,0 0-1,0 1 1,1-1 0,-1 1 0,0 0 0,1 0 0,0 0-1,0 0 1,0 0 0,0 0 0,0 0 0,0 1 0,1-1 0,0 1-1,0-1 1,0 1 0,0-1 0,0 1 0,1 0 0,-1 7-1,1-9 13,0 0 0,0 0 0,1 0 0,-1 0 0,0 0 0,1 0-1,0 0 1,-1-1 0,1 1 0,0 0 0,0 0 0,0 0-1,0-1 1,0 1 0,0 0 0,1-1 0,-1 1 0,1-1 0,-1 0-1,1 1 1,-1-1 0,1 0 0,0 0 0,-1 0 0,1 0 0,0 0-1,0 0 1,0-1 0,0 1 0,0 0 0,0-1 0,0 0-1,0 1 1,0-1 0,0 0 0,0 0 0,0 0 0,0 0 0,3-1-1,1 0 54,0 1 0,0-1 0,0-1-1,0 1 1,-1-1 0,1 0-1,-1 0 1,1 0 0,-1-1-1,0 0 1,0 0 0,0 0-1,6-6 1,-6 4-25,0-1 0,-1 0-1,1 0 1,-1 0 0,0 0 0,-1-1 0,0 0-1,0 1 1,0-1 0,-1-1 0,0 1 0,0 0-1,-1 0 1,0-1 0,0 1 0,-1-1 0,0 1-1,-1-11 1,1 19-88,0 0 0,0 0-1,0-1 1,0 1 0,0 0 0,-1-1-1,1 1 1,0 0 0,0-1 0,-1 1-1,1 0 1,-1-1 0,1 1-1,0-1 1,-1 1 0,1 0 0,-1-1-1,1 1 1,-1-1 0,1 1 0,-1-1-1,0 0 1,1 1 0,-1-1-1,0 0 1,1 1 0,-1-1 0,0 0-1,1 0 1,-1 0 0,0 1 0,1-1-1,-1 0 1,0 0 0,0 0 0,1 0-1,-1 0 1,0 0 0,1 0-1,-1-1 1,0 1 0,0 0 0,1 0-1,-1-1 1,0 1 0,1 0 0,-1-1-1,1 1 1,-1 0 0,0-1-1,1 1 1,-1-1 0,1 1 0,-1-1-1,1 1 1,-1-1 0,1 1 0,-1-1-1,1 0 1,0 1 0,-1-1-1,1 0 1,0 1 0,0-1 0,0 0-1,-1 1 1,1-2 0,0 5-216,0 1-1,0-1 1,0 0 0,1 0 0,-1 1-1,1-1 1,0 0 0,0 0 0,0 0 0,0 0-1,1 0 1,-1 0 0,1 0 0,-1 0-1,3 2 1,-1-2-323,0-1-1,0 0 0,0 1 0,0-1 1,0 0-1,0-1 0,1 1 1,-1-1-1,0 1 0,1-1 0,-1 0 1,1 0-1,5 0 0,20 1-6265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13229,'0'0'5311,"9"-5"-3458,-8 5-1835,9-5 388,0 1-1,0 0 1,1 0-1,17-3 1,-26 7-376,0-1 0,-1 1 1,1-1-1,0 1 0,0 0 0,-1 0 0,1 0 0,0 0 1,0 0-1,0 0 0,-1 0 0,1 1 0,0-1 0,0 1 1,-1-1-1,1 1 0,0 0 0,-1 0 0,1-1 0,-1 1 1,1 0-1,-1 0 0,1 1 0,-1-1 0,0 0 0,0 0 1,1 1-1,-1-1 0,0 1 0,0-1 0,0 1 0,0-1 1,-1 1-1,1-1 0,0 1 0,-1 0 0,1 0 0,-1-1 1,1 1-1,-1 0 0,0 0 0,0-1 0,0 4 0,1 5 219,-1 1 0,0 0 0,0 0 0,-1 0-1,-1-1 1,0 1 0,0 0 0,-1-1-1,-5 12 1,4-5 283,13-17 360,17-25-138,-18 10-719,0-1 0,-2-1-1,0 1 1,0-1 0,-2 0-1,0-1 1,-1 1 0,-1-1 0,0 1-1,-2-1 1,-1-19 0,2 39-45,-1 1 0,1-1 1,0 1-1,0-1 1,0 1-1,0-1 0,0 0 1,1 0-1,-1 0 0,1 1 1,-1-1-1,1-1 1,0 1-1,0 0 0,-1 0 1,1-1-1,1 1 0,-1-1 1,0 1-1,3 0 1,2 3-132,1-2 0,0 1 0,-1-1 1,1 0-1,9 2 0,-12-4-188,-1 0 0,1 0 0,0-1 0,0 0 0,0 0 0,-1 0 0,1 0 0,0-1 0,6-1 0,-7 1-288,-1-1 0,1 1 0,-1-1-1,1 0 1,-1 0 0,1-1-1,-1 1 1,0-1 0,0 0 0,0 1-1,-1-1 1,1-1 0,0 1-1,-1 0 1,0-1 0,3-6 0,9-21-4850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10602,'0'0'7693,"-3"8"-6305,-13 55 835,3 1 0,-7 75 1,-6 37-1501,24-148 246,2-28-931,1 0-1,-1 0 1,0 0-1,1 0 1,-1 0-1,0 0 1,1 0-1,-1 0 0,0 0 1,1 0-1,-1 0 1,0-1-1,1 1 1,-1 0-1,0 0 1,1 0-1,-1 0 1,0-1-1,0 1 1,1 0-1,-1 0 1,0-1-1,0 1 1,1 0-1,-1 0 0,0-1 1,0 1-1,0 0 1,1-1-1,-1 1 1,0 0-1,0 0 1,0-1-1,0 1 1,0-1-1,24-50 704,-19 28-724,0-1 0,-1 0 0,-1 1 1,-2-45-1,-2 82-350,0-11 329,0 1 0,1 0-1,-1-1 1,1 1 0,0-1 0,0 1-1,0 0 1,0-1 0,0 1 0,1-1 0,0 1-1,-1-1 1,1 1 0,1-1 0,-1 1 0,0-1-1,1 0 1,0 0 0,0 0 0,0 0-1,0 0 1,0 0 0,1 0 0,-1-1 0,1 1-1,-1-1 1,1 1 0,0-1 0,5 3-1,-3-4 15,-1 1-1,0-1 1,0 0-1,1 0 0,-1 0 1,1-1-1,-1 0 0,0 0 1,1 0-1,-1 0 0,1-1 1,-1 1-1,0-1 0,1 0 1,-1 0-1,0-1 0,0 1 1,0-1-1,0 0 0,0 0 1,0-1-1,0 1 0,-1-1 1,4-3-1,-2 2-8,-1 0 1,1 0-1,-1 0 0,-1-1 0,1 0 1,0 0-1,-1 0 0,0 0 0,0 0 1,-1-1-1,0 1 0,0-1 0,0 1 1,0-1-1,-1 0 0,0 0 0,1-9 1,-25 45-376,20-26 379,0 0 0,1 1 0,0 0 0,0-1 0,0 1 0,0 0 0,1 0 0,0 0 0,0 0 0,0 0 0,0 0 0,1 0 0,0 0 0,0 1 0,2 8 0,-1-11 3,0-1-1,0 1 0,1-1 0,-1 1 0,0-1 1,1 0-1,0 1 0,0-1 0,-1 0 1,1 0-1,0 0 0,1 0 0,-1-1 1,0 1-1,0-1 0,1 1 0,-1-1 0,1 0 1,0 0-1,-1 0 0,1 0 0,0 0 1,-1 0-1,1-1 0,0 0 0,0 1 0,-1-1 1,1 0-1,0 0 0,3-1 0,-1 1-8,-1 0 1,1 0-1,0 0 0,-1-1 0,1 0 0,0 0 0,-1 0 0,1 0 1,-1-1-1,1 1 0,-1-1 0,0 0 0,0-1 0,0 1 0,0-1 1,0 0-1,0 0 0,-1 0 0,1 0 0,-1-1 0,0 1 0,0-1 1,0 0-1,-1 0 0,1 0 0,-1 0 0,0 0 0,0-1 0,-1 1 0,2-7 1,-1 8-7,-1 0 1,0-1-1,0 1 1,0-1-1,-1 1 1,0-1-1,1 1 1,-1-1-1,0 1 1,0-1-1,-1 0 1,0-3-1,1 6 3,0 1 0,-1-1 0,1 1 0,0-1-1,0 1 1,-1-1 0,1 1 0,0-1-1,-1 1 1,1 0 0,0-1 0,-1 1 0,1 0-1,0-1 1,-1 1 0,1 0 0,-1-1 0,1 1-1,-1 0 1,1 0 0,-1-1 0,1 1 0,-1 0-1,1 0 1,-1 0 0,1 0 0,-1 0 0,1 0-1,-1 0 1,-1 0-1,0 1-1,0-1 1,0 1-1,0 0 0,0 0 1,0 0-1,1 0 1,-1 0-1,0 0 0,1 0 1,-1 0-1,-1 3 1,0-2 14,1 1 0,-1-1 0,1 1 0,0-1 0,0 1 0,0 0 0,1 0 0,-1 0 0,1 0 0,-1 0 0,1 0 0,0 1 0,0-1 0,-1 6 1,2-7-7,0-1 0,0 1 0,0 0 0,0-1 0,1 1 0,-1-1 0,0 1 0,1-1 0,-1 1 0,1-1 0,0 0 0,-1 1 0,1-1 1,0 0-1,0 1 0,0-1 0,0 0 0,0 0 0,0 0 0,0 0 0,0 0 0,0 0 0,1 0 0,-1 0 0,0 0 0,1 0 0,-1-1 1,0 1-1,1-1 0,-1 1 0,1-1 0,-1 1 0,3-1 0,4 2-23,30 7-93,73 26 0,-110-34 143,-1-1 0,1 0 1,-1 0-1,1 0 0,0 0 0,-1 0 0,1 0 0,-1-1 0,1 1 0,0 0 0,-1 0 0,1 0 0,-1 0 0,1-1 0,-1 1 0,1 0 0,-1-1 0,1 1 0,-1 0 1,1-1-1,-1 1 0,1-1 0,-1 1 0,0 0 0,1-1 0,-1 1 0,1-1 0,-1 1 0,0-1 0,0 0 0,1 1 0,-1-1 0,0 1 0,0-1 0,0 1 0,0-1 1,0 0-1,1 1 0,-1-1 0,0 1 0,0-1 0,-1 0 0,1 1 0,0-1 0,0 0 0,0-39 61,0 31-6,-1-32-48,-1 26-31,2 0-1,0-1 1,3-23-1,-2 38-18,-1 1 1,1-1 0,-1 1-1,1 0 1,-1-1-1,1 1 1,-1 0-1,1 0 1,-1-1-1,1 1 1,-1 0-1,1 0 1,-1 0 0,1-1-1,0 1 1,-1 0-1,1 0 1,-1 0-1,1 0 1,-1 0-1,1 0 1,0 0-1,-1 1 1,1-1 0,-1 0-1,1 0 1,-1 0-1,1 0 1,-1 1-1,1-1 1,-1 0-1,1 1 1,-1-1-1,1 0 1,-1 1 0,1-1-1,-1 1 1,1-1-1,-1 0 1,0 1-1,1-1 1,-1 2-1,22 16-1549,-13-7-122,10 9-7581,-11-17 734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18225,'0'0'7752,"54"22"-30046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10602,'0'0'3139,"73"0"-2146,-39 0-673,-1 0-128,4 0-160,-3 0-704,0 0-2307,-1 0-1954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16271,'0'0'8915,"10"6"-7083,2-1-1603,-1 0 0,1-1 0,-1-1 0,1 1 1,0-2-1,1 0 0,-1 0 0,0-1 1,0-1-1,1 0 0,-1 0 0,0-1 0,1-1 1,-1 0-1,18-6 0,-26 6-174,1-1 0,-1 1 0,0-1 0,0 0 0,0 0 0,0-1 0,0 1 0,0-1 0,-1 0 0,6-7-1,-9 10-47,1 0 0,-1 1-1,0-1 1,1 0 0,-1 0 0,0 1-1,1-1 1,-1 0 0,0 0-1,0 0 1,0 0 0,0 1-1,0-1 1,0 0 0,0 0-1,0 0 1,0 0 0,0 1-1,0-1 1,0 0 0,-1 0-1,1 0 1,0 1 0,0-1-1,-2-1 1,1 1-10,-1-1 0,1 1 1,-1 0-1,0 0 0,1 0 1,-1 1-1,0-1 0,0 0 0,0 1 1,0-1-1,1 1 0,-1-1 0,0 1 1,0 0-1,0 0 0,-3 0 0,-2 0-8,0 1-1,0 0 0,0 0 0,0 0 0,0 1 0,0 0 0,1 0 1,-1 1-1,1 0 0,-1 0 0,1 0 0,0 1 0,-10 8 1,12-9 4,0 1 1,0-1 0,0 1 0,0 0 0,0 0 0,1 1-1,0-1 1,0 1 0,0 0 0,1 0 0,-1-1 0,1 2-1,0-1 1,1 0 0,-1 0 0,1 1 0,0-1 0,0 8-1,1-12-104,0 1-1,0-1 0,1 1 0,-1-1 0,0 1 0,1-1 0,0 1 0,-1-1 0,1 0 0,0 1 0,-1-1 0,1 0 0,0 1 0,0-1 0,0 0 0,0 0 0,0 0 0,0 0 0,1 0 0,-1 0 0,0 0 0,0 0 0,1-1 0,-1 1 0,1 0 0,1 0 0,3 1-1550,0 0-1,0 0 0,0-1 1,1 0-1,9 0 0,22 0-12916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130 187 13869,'0'0'2200,"4"-11"186,12-34-256,-15 44-2068,-1 0 0,1 0 0,-1 0 0,1 0 0,-1 0 0,0-1 0,1 1 0,-1 0 0,0 0 0,0 0 0,0 0 0,0 0 0,0 0 1,0 0-1,0 0 0,0 0 0,-1-1 0,1 1 0,0 0 0,-1 0 0,1 0 0,-1 0 0,1 0 0,-1 0 0,1 0 0,-1 1 0,0-2 0,-1 1-35,1 1 0,0-1-1,-1 1 1,1 0 0,0-1-1,-1 1 1,1 0 0,-1 0-1,1 0 1,-1 0 0,1 0-1,-1 0 1,1 1 0,0-1 0,-1 0-1,-2 2 1,-4 1-34,0 0 1,1 0-1,-1 1 0,1 0 1,-8 6-1,8-3 1,-1 0 0,1 1 0,0 0 0,0 0 0,-7 14 0,11-18 3,1 0 0,0 0-1,0 0 1,1 0-1,-1 0 1,1 0-1,-1 0 1,2 1 0,-1-1-1,0 1 1,1-1-1,0 0 1,0 1-1,0-1 1,1 7-1,0-9 10,0 0 0,0-1 0,0 1 0,1-1-1,-1 1 1,0-1 0,1 0 0,-1 1 0,1-1 0,-1 0-1,1 0 1,0 0 0,-1 0 0,1-1 0,0 1-1,0 0 1,-1-1 0,1 1 0,0-1 0,0 1-1,0-1 1,0 0 0,0 0 0,0 0 0,0 0 0,0 0-1,2-1 1,57-8 520,-49 5-383,0 0 0,-1-1 0,1-1 0,-1 0 0,-1 0-1,1-1 1,-1 0 0,0-1 0,-1 0 0,0-1 0,0 0 0,0 0 0,-2-1 0,1 0 0,-1 0 0,0-1-1,-1 1 1,-1-2 0,1 1 0,-2-1 0,0 1 0,0-1 0,-1-1 0,0 1 0,0-14 0,-2 25-144,-1 0 1,0 0-1,0-1 1,0 1 0,0 0-1,0 0 1,0-1 0,0 1-1,0 0 1,0 0-1,-1 0 1,1-1 0,0 1-1,-1 0 1,1 0 0,-1 0-1,1 0 1,-1 0-1,0 0 1,0-2 0,0 3-2,0 0 1,1 0 0,-1 0 0,0 0 0,0 0-1,1 0 1,-1-1 0,0 2 0,1-1 0,-1 0-1,0 0 1,0 0 0,1 0 0,-1 0 0,0 1-1,1-1 1,-1 0 0,0 0 0,1 1 0,-1-1-1,0 1 1,1-1 0,-2 1 0,-2 3 7,-1 0 0,1 0 0,0 0 0,0 1 0,0-1 0,-5 9 0,3-1 2,0 0 0,1 1 0,0 0 0,1-1 0,0 2 0,1-1 0,-2 22 1,4-32 9,1 0 1,0 0-1,-1 0 1,1 1 0,1-1-1,-1 0 1,0 0-1,1 0 1,0 0 0,0 0-1,0 0 1,0 0-1,0-1 1,0 1 0,1 0-1,-1-1 1,1 1-1,0 0 1,0-1 0,0 0-1,0 1 1,0-1-1,0 0 1,1 0 0,-1 0-1,1-1 1,-1 1-1,1-1 1,0 1 0,0-1-1,-1 0 1,1 0-1,0 0 1,0 0 0,0-1-1,0 1 1,0-1-1,5 1 1,2-1 53,0 1 0,-1-2-1,1 1 1,0-1 0,0-1 0,0 1 0,-1-2 0,1 1-1,-1-1 1,0-1 0,11-5 0,2-4-28,0-1-1,38-34 1,-54 44-28,-23 45-80,16-38 78,0-1-1,-1 0 1,1 1-1,0-1 1,0 1 0,1 0-1,-1-1 1,0 1-1,1-1 1,0 1 0,-1 0-1,1 0 1,0-1-1,0 1 1,1 0 0,-1-1-1,1 1 1,-1 0-1,1-1 1,0 1 0,0-1-1,0 1 1,0-1-1,2 3 1,0-2 21,0-1 0,0 0 0,0 0 0,0 0 0,0 0 0,0-1 1,1 1-1,-1-1 0,1 0 0,-1 0 0,1 0 0,-1-1 0,1 1 0,0-1 0,-1 1 0,1-1 0,5-1 0,-2 1-19,0-1-1,1 1 0,-1-1 1,0-1-1,0 0 0,0 0 0,0 0 1,0-1-1,0 0 0,0 0 0,-1-1 1,1 1-1,-1-1 0,0-1 0,-1 1 1,1-1-1,-1 0 0,0-1 0,0 1 1,0-1-1,-1 0 0,0 0 0,0 0 1,0-1-1,-1 1 0,0-1 0,0 0 1,-1 0-1,0 0 0,0 0 0,0-1 1,-1 1-1,-1 0 0,1-9 0,-1 16-19,0-1-1,0 0 1,0 1 0,0-1-1,0 0 1,0 1-1,0-1 1,0 0 0,0 1-1,0-1 1,0 0-1,-1 1 1,1-1-1,0 0 1,0 1 0,-1-1-1,1 1 1,0-1-1,-1 1 1,1-1-1,-1 0 1,1 1 0,-1 0-1,1-1 1,-1 1-1,1-1 1,-1 1 0,0 0-1,1-1 1,-1 1-1,0-1 1,-23 6-121,19-2 108,0 0 0,0 0 1,0 0-1,0 0 0,1 1 0,-1 0 1,-3 5-1,5-6 26,1 0-1,-1 0 1,1 0-1,0 1 1,0-1 0,1 1-1,-1 0 1,1-1-1,-1 1 1,1 0 0,1 0-1,-1 0 1,0 0 0,1 0-1,0 0 1,0 0-1,0 0 1,0 0 0,1 0-1,-1 0 1,3 7-1,-1-7 4,1 0-1,0 1 1,-1-1-1,1-1 1,1 1-1,-1 0 0,0-1 1,1 1-1,0-1 1,0 0-1,0-1 0,0 1 1,0-1-1,1 1 1,-1-1-1,1 0 1,5 1-1,52 11-3688,-60-13 3374,1-1-1,-1 1 0,1-1 1,-1 0-1,1 0 0,0 0 1,-1 0-1,1 0 0,-1 0 1,1-1-1,-1 0 0,0 1 1,1-1-1,-1 0 0,1 0 1,-1 0-1,0 0 0,0-1 1,0 1-1,0-1 1,0 1-1,2-3 0,3-14-7666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15503,'0'0'8680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13036,'0'0'5574,"-19"73"-4101,12-35 0,-1 0-1184,5-2-193,3-2-64,0-6-705,0-6-896,0-5-33,0-5-800,0-6-609,-5-6-480,-11 0-5638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10474,'0'0'1948,"1"-10"1063,-1 6-2780,1 0 0,-1 1-1,1-1 1,0 1 0,0-1-1,0 0 1,0 1 0,0 0-1,1-1 1,0 1-1,-1 0 1,1 0 0,0 0-1,1 0 1,-1 0 0,0 0-1,1 1 1,0-1 0,0 1-1,-1 0 1,1-1 0,1 1-1,-1 1 1,0-1 0,0 0-1,1 1 1,-1 0 0,6-2-1,5 1-32,0 1 0,0 0 0,1 0-1,-1 2 1,0 0 0,1 0 0,-1 2 0,0 0-1,0 0 1,0 1 0,-1 1 0,1 0 0,-1 1-1,18 10 1,-17-7-188,1 0-1,-1 0 1,-1 1-1,1 1 1,-2 0-1,0 1 1,0 0 0,-1 1-1,-1 0 1,0 1-1,0 0 1,7 17-1,-15-26 10,1 1-1,-1 0 1,0 0-1,0 0 1,0 0-1,-1 0 1,0 0-1,0 1 1,-1-1-1,0 0 1,0 1-1,0-1 1,-1 0-1,0 0 1,0 1-1,-1-1 1,-2 6-1,1-5 98,-1 0 0,0 0 1,0 0-1,-1 0 0,0-1 0,0 0 0,0 0 0,-1 0 1,0-1-1,0 1 0,-13 6 0,-1 0 134,0-1 0,-1-1 0,-1-1 0,1-1 0,-1-1 0,-1-1 0,0-1 0,-26 3 0,45-8-302,-13 3 161,0-2-1,0 0 0,1-1 1,-19-3-1,33 3-222,-1 0 0,1 0-1,-1 0 1,1-1-1,0 1 1,-1-1 0,1 0-1,0 1 1,-1-1 0,1 0-1,0 0 1,0-1-1,0 1 1,0 0 0,0-1-1,0 1 1,0-1-1,0 0 1,1 0 0,-1 1-1,1-1 1,-1 0 0,1 0-1,0-1 1,0 1-1,0 0 1,0 0 0,0-1-1,0 1 1,0 0-1,1-1 1,-1 1 0,1 0-1,0-1 1,0 1-1,0-5 1,0 5-194,1 0 0,-1 0-1,1 0 1,0 0 0,-1 0-1,1 0 1,0 0 0,0 0 0,0 0-1,1 1 1,-1-1 0,0 0 0,1 1-1,-1-1 1,1 1 0,-1-1 0,1 1-1,0 0 1,0-1 0,-1 1-1,1 0 1,4-1 0,2-1-1130,0 0 0,0 0 0,0 1 0,15-2 0,13 1-2715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14990,'0'-7'3326,"0"1"-2834,0 2 124,0-1 1,0 0-1,-1 0 0,1 0 1,-1 1-1,0-1 0,-3-8 1,4 12-556,-1 0 0,0 0 1,0 0-1,0 0 0,1 0 1,-1 0-1,0 0 0,-1 0 1,1 0-1,0 0 0,0 0 1,0 1-1,0-1 1,-1 0-1,1 1 0,0-1 1,-1 1-1,1 0 0,0-1 1,-1 1-1,1 0 0,0 0 1,-1 0-1,1 0 0,-1 0 1,1 0-1,0 0 0,-1 0 1,1 1-1,0-1 1,-1 0-1,1 1 0,0-1 1,-1 1-1,1 0 0,-2 0 1,-3 3-38,0-1 0,1 0 1,-1 1-1,1 0 0,0 0 1,0 1-1,1 0 1,-1-1-1,1 1 0,0 1 1,0-1-1,-6 12 0,6-9 30,0 0-1,0 0 0,1 0 0,-1 1 0,2-1 0,-1 1 1,2 0-1,-3 17 0,4-25-47,0-1 0,0 1 0,0 0 0,0 0 0,0-1 0,0 1 0,1 0 0,-1-1 0,0 1 0,0 0 0,1-1-1,-1 1 1,0-1 0,1 1 0,-1 0 0,0-1 0,1 1 0,-1-1 0,1 1 0,-1-1 0,1 1 0,-1-1 0,1 0 0,0 1 0,-1-1 0,1 0 0,-1 1 0,1-1 0,0 0 0,-1 0 0,2 1 0,27-2 271,-21-1-222,1-1-1,-1 1 1,0-2 0,12-5 0,-8 0-34,-1 1 0,0-2-1,0 0 1,-1 0 0,9-13 0,15-15 4,-28 38-331,-7 11 178,-7 26 87,5-25-24,1-4-352,0 0 0,1-1-1,0 1 1,1 1 0,0 9-1,0-16 58,0-1 0,1 1-1,-1-1 1,0 1 0,1 0 0,-1-1-1,1 1 1,-1-1 0,1 0 0,0 1 0,0-1-1,-1 1 1,1-1 0,0 0 0,0 0-1,0 1 1,1-1 0,-1 0 0,0 0-1,0 0 1,1 0 0,-1 0 0,0-1-1,1 1 1,-1 0 0,1-1 0,-1 1-1,1-1 1,-1 1 0,1-1 0,-1 0-1,4 1 1,19-1-7375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8040,'0'0'9497,"-5"10"-7965,-5 19-927,0 0 1,2 0 0,1 1 0,1 0-1,-3 54 1,2 108 3382,7-191-3923,4-65 3,-2 42-195,-1 0 1,-1 1 0,-4-33-1,5 59-160,-1-1 269,1-1 0,-1 1-1,1 0 1,0-1 0,0 1 0,1-1-1,-1 1 1,1-1 0,-1 1-1,1-1 1,0 0 0,1 0-1,-1 0 1,0 0 0,1 0 0,4 4-1,0-2 17,0-1-1,0 0 1,0 0-1,1 0 0,-1-1 1,1 0-1,0-1 1,0 1-1,-1-2 0,2 1 1,-1-1-1,0 0 1,0-1-1,0 0 0,0 0 1,0-1-1,16-2 1,-19 1 62,-1 1 1,1 0-1,0-1 1,-1 0 0,1 0-1,-1 0 1,0-1-1,0 1 1,0-1-1,0 0 1,0 0 0,0-1-1,-1 1 1,0-1-1,1 1 1,-2-1-1,1 0 1,0-1 0,-1 1-1,1 0 1,-1-1-1,0 1 1,-1-1-1,1 1 1,-1-1 0,0 0-1,0 0 1,0 0-1,-1 0 1,0-7-1,0 11-61,0 0 0,0 0 0,0 0-1,0 1 1,0-1 0,0 0-1,0 0 1,0 0 0,0 1 0,-1-1-1,1 0 1,0 0 0,-1 1-1,1-1 1,0 0 0,-1 1 0,1-1-1,-1 0 1,1 1 0,-1-1-1,1 0 1,-1 1 0,0-1 0,1 1-1,-1-1 1,0 1 0,1-1 0,-1 1-1,0 0 1,0-1 0,1 1-1,-1 0 1,0 0 0,0 0 0,1-1-1,-1 1 1,0 0 0,0 0-1,0 0 1,0 0 0,1 0 0,-1 0-1,0 0 1,0 1 0,0-1-1,1 0 1,-1 0 0,0 1 0,0-1-1,0 1 1,-3 0-12,0 1-1,0 0 1,0 0-1,0 0 1,1 0-1,-1 0 1,1 1-1,-6 4 1,3 0 19,1-1 1,-1 1-1,1 0 1,0 0-1,1 1 1,0-1-1,0 1 1,1 0-1,0 0 1,0 0-1,1 0 1,0 1-1,0-1 1,1 1-1,0-1 1,1 1-1,0 12 1,0-20-5,1 1 1,-1-1-1,0 0 1,1 0-1,-1 0 1,1 0-1,-1 0 1,1 0-1,-1 0 0,1 0 1,0 0-1,0 0 1,0 0-1,-1 0 1,1 0-1,0 0 1,0-1-1,0 1 1,0 0-1,0-1 0,0 1 1,1-1-1,1 2 1,1-1 8,0 0 1,0-1-1,0 1 1,0-1 0,0 1-1,0-1 1,6-1-1,-1 0 4,0-1 0,0 1 0,-1-2 0,1 1 0,-1-1 0,10-5 0,4-6 109,0-2 0,-1 0-1,-1-2 1,-1 0 0,21-25-1,-39 42 411,-14 15-310,-23 44-336,52-77 30,-16 17 51,1 0 0,0 0 0,0 1 0,0-1 0,1 0 0,-1 1 0,0-1 0,0 1 0,1-1 0,-1 1 0,1-1 0,0 1 0,-1 0-1,1 0 1,0 0 0,0 0 0,0 0 0,-1 0 0,1 1 0,0-1 0,0 1 0,0-1 0,0 1 0,0-1 0,0 1 0,0 0 0,0 0 0,1 0-1,-1 1 1,0-1 0,0 0 0,0 1 0,0-1 0,2 2 0,-2-1 33,0 0 0,-1 0 0,1 1 0,0-1-1,-1 0 1,1 1 0,-1-1 0,0 1 0,1 0 0,-1 0 0,0-1-1,0 1 1,0 0 0,0 0 0,-1 0 0,1 0 0,0 0 0,-1 0-1,1 0 1,-1 0 0,0 0 0,0 0 0,0 0 0,0 0-1,0 1 1,0-1 0,0 0 0,-2 3 0,1 4 109,-1 0 0,0-1 0,-1 1 1,1 0-1,-6 9 0,2-10 53,-7 14 312,14-22-466,-1 0 0,0 0-1,0 0 1,0-1 0,0 1-1,1 0 1,-1 0 0,0 0-1,0 0 1,0-1 0,1 1-1,-1 0 1,0 0 0,0 0-1,1 0 1,-1 0 0,0 0-1,0 0 1,1 0 0,-1 0-1,0-1 1,0 1 0,1 0-1,-1 0 1,0 0 0,1 1-1,-1-1 1,0 0 0,0 0-1,1 0 1,-1 0 0,0 0-1,0 0 1,1 0 0,-1 0-1,0 0 1,0 1 0,0-1-1,1 0 1,-1 0 0,0 0 0,0 1-1,0-1 1,1 0 0,-1 0-1,0 0 1,0 1 0,0-1-1,0 0 1,0 0 0,0 1-1,0-1 1,1 0 0,-1 0-1,0 1 1,0-1 0,0 0-1,0 0 1,0 1 0,0-1-1,0 0 1,0 0 0,0 1-1,0-1 1,0 0 0,-1 0-1,1 1 1,0-1 0,6-4 5,0 0 0,0 0 0,-1-1 0,1 1 0,-1-2 0,0 1 0,-1 0 0,1-1 0,-1 0 0,0 0-1,5-11 1,6-6-45,-7 12-771,-7 15 800,-12 29 652,-5 8-1693,8-9-4118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195 107 16367,'0'-1'270,"0"-1"0,0 0 0,0 1 0,0-1 0,-1 1 0,1-1 0,0 0 0,-1 1 0,1-1 0,-1 1 0,0-1 0,1 1 0,-1-1 0,0 1 0,0 0 0,0-1 0,0 1 0,0 0 0,0 0 0,-2-2-1,1 2-157,0 0-1,0 0 0,0 0 0,0 0 1,0 0-1,0 1 0,-1-1 0,1 1 0,0-1 1,0 1-1,-1 0 0,1 0 0,-3 0 1,0 0-99,-1 1 1,0 0-1,1 0 1,-1 0-1,1 1 1,-1 0-1,1 0 1,0 0-1,0 1 1,0 0-1,-6 4 1,4-2 78,1 1-1,-1-1 1,1 2 0,0-1 0,1 1-1,-1 0 1,1 0 0,1 0 0,-1 1-1,1 0 1,1 0 0,-1 0 0,2 0-1,-1 0 1,-2 12 0,5-20-86,0 1 1,0 0 0,0 0-1,1-1 1,-1 1-1,0 0 1,0-1-1,0 1 1,0 0-1,1-1 1,-1 1-1,0 0 1,1-1 0,-1 1-1,0 0 1,1-1-1,-1 1 1,1-1-1,-1 1 1,1-1-1,-1 1 1,1-1 0,-1 1-1,1-1 1,-1 0-1,1 1 1,1 0-1,24 2 175,28-14 90,-39 4-254,0 0 0,-1-1 0,1-1 0,-2 0 0,1-1 0,22-21 0,-29 24 36,0 0 0,0-1 0,0 0 1,-1 0-1,0 0 0,-1 0 1,0-1-1,0 0 0,-1 0 1,0-1-1,-1 1 0,4-15 1,-9 4 181,-9 25 27,-13 28 52,20-23-265,-1 1 1,2 0-1,0 0 1,0 0-1,1 0 0,0 0 1,0 15-1,2-23-33,0 1-1,0-1 0,0 0 1,0 0-1,0 0 0,1 0 1,0 0-1,0 0 0,-1-1 1,2 1-1,-1 0 0,0 0 1,0 0-1,1-1 0,0 1 1,-1-1-1,1 1 0,0-1 1,0 0-1,0 0 0,1 0 1,-1 0-1,0 0 0,1 0 1,0 0-1,-1-1 0,1 0 1,0 1-1,-1-1 1,1 0-1,5 1 0,-2-1 32,0 0 0,0 0 0,0-1 0,-1 0 0,1 0 0,0-1-1,0 1 1,0-1 0,0 0 0,-1-1 0,1 0 0,0 0 0,-1 0 0,1 0 0,-1-1 0,0 0-1,0 0 1,0 0 0,0-1 0,-1 1 0,7-8 0,-2 2-39,-1-1 1,0 0-1,0 0 1,-2-1-1,1 0 0,-1 0 1,-1 0-1,0-1 0,4-13 1,-8 12-201,-8 17-71,-10 15 99,10-9 208,2-1 1,-1 1-1,1 0 1,0 1-1,1-1 1,1 1-1,-1 0 1,2 0-1,0 0 1,0 0-1,0 20 0,1-30-32,2 0-1,-1 0 0,0 1 1,0-1-1,0 0 0,0 0 1,1 0-1,-1 0 0,0 1 0,1-1 1,-1 0-1,1 0 0,0 0 1,-1 0-1,1 0 0,0 0 0,0 0 1,-1 0-1,1-1 0,0 1 1,0 0-1,0 0 0,0-1 1,0 1-1,0 0 0,0-1 0,2 1 1,0 0 19,0 0 1,0-1 0,0 1 0,0-1-1,1 0 1,-1 0 0,0 0-1,0-1 1,0 1 0,5-2 0,1 0 14,1-1 0,-1-1 0,0 1 0,0-1 0,0-1 0,8-6 0,-2 0-21,-1-2 1,-1 0-1,19-23 0,-26 28-71,-1 1 0,0-1 0,0 0-1,0 0 1,-1 0 0,0-1 0,-1 1-1,5-18 1,-8 26 40,0-1 1,0 1-1,0 0 0,1 0 0,-1 0 1,0 0-1,0 0 0,0 0 0,0 0 1,0 0-1,0-1 0,0 1 0,0 0 0,0 0 1,0 0-1,0 0 0,0 0 0,0 0 1,0 0-1,0-1 0,0 1 0,0 0 1,0 0-1,0 0 0,0 0 0,0 0 1,0 0-1,0 0 0,0 0 0,-1-1 1,1 1-1,0 0 0,0 0 0,0 0 1,0 0-1,0 0 0,0 0 0,0 0 0,0 0 1,0 0-1,0 0 0,-1 0 0,1 0 1,0 0-1,0 0 0,0-1 0,0 1 1,0 0-1,0 0 0,0 0 0,0 0 1,-1 0-1,1 0 0,0 0 0,0 0 1,0 0-1,0 0 0,0 0 0,0 0 1,0 1-1,-1-1 0,1 0 0,0 0 1,0 0-1,0 0 0,0 0 0,0 0 0,0 0 1,0 0-1,-11 10-146,-10 15 83,15-15 27,1 0-1,0 0 1,0 1 0,1-1 0,0 1 0,1 0 0,-2 14 0,4 21-2744,2-45 2480,-1 1 1,0-1 0,1 1 0,-1-1 0,1 1 0,-1-1-1,1 1 1,0-1 0,-1 0 0,1 1 0,0-1-1,0 0 1,0 0 0,0 1 0,0-1 0,1 0 0,-1 0-1,0 0 1,0 0 0,1 0 0,-1-1 0,0 1-1,1 0 1,-1-1 0,1 1 0,-1-1 0,1 1 0,-1-1-1,1 0 1,0 1 0,-1-1 0,1 0 0,-1 0 0,1 0-1,1-1 1,25 2-6928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163 227 14157,'0'0'7976,"-9"-3"-6898,5 2-1034,0-1-1,0 1 1,0 0-1,0 1 0,0-1 1,0 1-1,0-1 1,0 1-1,0 0 0,0 1 1,0-1-1,0 1 1,0 0-1,0 0 0,0 0 1,0 0-1,0 1 1,1-1-1,-1 1 0,1 0 1,-1 0-1,-4 4 1,1-1 31,5-3-21,-1 0 1,1-1-1,-1 1 0,1 0 0,0 0 1,0 0-1,0 0 0,0 1 1,0-1-1,0 0 0,1 1 0,-1-1 1,1 1-1,-1 0 0,1 0 1,-1 3-1,6-5 134,-1 0 0,1 0 0,-1-1 1,1 1-1,0-1 0,-1 0 0,1 0 0,0-1 0,-1 1 1,1-1-1,3 0 0,-6 0-120,0 0 0,0 0-1,0 0 1,-1 0 0,1-1 0,0 1 0,-1 0 0,1 0-1,-1 0 1,1-1 0,-1 1 0,1 0 0,-1 0 0,0-1-1,0 1 1,0 0 0,0-3 0,0 2-50,1 0-1,-1 0 1,0 0 0,0 0 0,1 0 0,-1 0-1,1 0 1,0 1 0,0-1 0,0 0-1,-1 0 1,3-2 0,11-11-317,-1 0 0,-1-1 0,0-1 0,-1 0 0,-1 0 0,-1-1 0,12-33 0,-4 14 556,-16 36-203,-1 0 0,1-1 0,0 1 0,-1-1 0,1 1 0,-1-1 0,1 1 0,-1-1 0,0 1 0,0-1 0,1 0 0,-1 1 0,0-1 0,0 1 0,-1-3 0,1 3-32,-1 1 0,1 0 0,0-1 0,0 1 0,-1 0 1,1-1-1,-1 1 0,1 0 0,0 0 0,-1-1 0,1 1 0,-1 0 0,1 0 1,0-1-1,-1 1 0,1 0 0,-1 0 0,1 0 0,-1 0 0,1 0 0,-1 0 0,1 0 1,-1 0-1,1 0 0,-1 0 0,1 0 0,-1 0 0,1 0 0,-1 0 0,0 1 1,-3 0 17,1 0 0,-1 1 0,1 0 0,-1-1 0,1 1 0,0 1 0,-1-1 1,1 0-1,0 1 0,-3 3 0,-8 12 170,2 1 1,0 0-1,1 0 0,1 1 1,1 0-1,0 1 0,2 0 1,0 0-1,2 1 0,-6 40 1,4 18 151,3 133 1,5-133-375,-1-79 49,1-17-139,0 0 0,0-1 1,-2 1-1,0 0 0,0 0 0,-2 0 0,-5-18 0,4 11-156,-4-19-112,1-1 0,0-58 0,7 100 367,0 0-1,0 0 1,1-1 0,-1 1 0,0 0 0,1 0 0,-1 0 0,1 1 0,-1-1 0,1 0-1,0 0 1,-1 0 0,1 0 0,0 0 0,0 1 0,-1-1 0,1 0 0,0 1 0,0-1-1,0 0 1,0 1 0,0-1 0,0 1 0,0 0 0,0-1 0,0 1 0,0 0 0,0 0-1,0-1 1,0 1 0,1 0 0,0 0 0,45 0-921,-33 0-137,-4 1-463,0 0 0,-1 1-1,1 0 1,12 4-1,-1-1-3232,-3 0-2680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41 16752,'0'0'3411,"-11"-6"-480,1 0-2486,0 1 0,-1 1 0,0 0 0,0 0 0,0 1 0,-22-3 0,30 5-399,0 0 0,0 1 1,1-1-1,-1 1 0,0 0 0,0 0 0,0 0 1,0 1-1,0-1 0,0 1 0,1-1 1,-1 1-1,0 0 0,0 0 0,1 0 1,-1 0-1,0 1 0,1-1 0,-1 1 1,1-1-1,0 1 0,0 0 0,0 0 1,-1 0-1,2 0 0,-1 0 0,0 1 1,0-1-1,1 1 0,-1-1 0,1 1 1,0-1-1,0 1 0,0 0 0,0 0 1,0-1-1,1 1 0,-1 0 0,1 3 1,0-3-101,0 0 1,1 1-1,-1-1 1,1 0 0,0 0-1,0 0 1,0 0-1,0 0 1,1-1 0,-1 1-1,1 0 1,-1-1-1,1 1 1,0-1 0,0 1-1,1-1 1,-1 0-1,0 0 1,1 0 0,-1 0-1,1 0 1,-1 0-1,1-1 1,0 1 0,5 1-1,12 6-626,0-1 0,34 9 0,-34-11 430,73 18-161,-93-25 472,0 1 0,1 0-1,-1 0 1,0 0-1,1 0 1,-1 0 0,0 0-1,0 0 1,1 0-1,-1 0 1,0 0 0,1 1-1,-1-1 1,0 0-1,0 0 1,1 0 0,-1 0-1,0 0 1,0 0-1,1 1 1,-1-1 0,0 0-1,0 0 1,0 0 0,1 1-1,-1-1 1,0 0-1,0 0 1,0 0 0,0 1-1,1-1 1,-1 0-1,0 0 1,0 1 0,0-1-1,0 0 1,0 1-1,0-1 1,0 0 0,0 0-1,0 1 1,0-1-1,0 0 1,0 1 0,0-1-1,-12 11 973,-20 6-572,18-11-527,-40 16 435,17-16-3331,36-6 2798,1 0 0,-1 0 0,1 0 0,-1 0-1,1 0 1,-1 0 0,1 0 0,-1 0 0,1 0 0,-1-1 0,1 1-1,-1 0 1,1 0 0,-1 0 0,1-1 0,0 1 0,-1 0-1,1-1 1,-1 1 0,1 0 0,0-1 0,-1 1 0,1-1-1,0 1 1,-1 0 0,1-1 0,0 1 0,0-1 0,0 1 0,-1-1-1,1 1 1,0-1 0,0 1 0,0-1 0,0 1 0,0-1-1,0 1 1,0-1 0,0 1 0,0-1 0,0 1 0,0-1 0,0 0-1,0-22-5712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11371,'0'0'12993,"1"9"-12528,11 234-1714,-11-192-5020,-1-33 670,0-10 1510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11627,'0'0'13127,"-5"13"-12342,-15 40-284,3 2 0,1 0 0,4 0 0,1 2-1,-4 79 1,33-167 716,-11 2-1290,-2-1 0,-1 1-1,1-55 1,-4 88 55,-1-1-1,1 0 1,0 1 0,0-1-1,0 0 1,0 1-1,1-1 1,-1 0 0,1 0-1,0 0 1,0 0 0,0-1-1,0 1 1,1 0 0,-1-1-1,1 0 1,-1 1 0,1-1-1,0 0 1,0 0 0,0-1-1,0 1 1,5 2 0,1 0 37,0-1 1,0 0 0,0 0-1,0 0 1,0-1 0,0-1-1,14 1 1,-16-2-2,0 0 0,0 0 0,0-1 0,-1 0 0,1-1 0,0 0 0,0 0 0,-1 0 1,0-1-1,1 0 0,-1 0 0,0 0 0,0-1 0,0 0 0,-1 0 0,0-1 0,0 1 0,0-1 0,0-1 0,0 1 0,-1 0 0,0-1 0,0 0 1,-1 0-1,5-11 0,-7 16-5,2-4 18,-1 0 0,1-1 0,-1 1 0,-1 0 0,1-1-1,2-10 1,-5 15-31,1 1 0,0 0 0,0-1 0,0 1-1,-1 0 1,1-1 0,0 1 0,-1 0 0,1 0-1,0-1 1,-1 1 0,1 0 0,0 0 0,-1 0-1,1-1 1,0 1 0,-1 0 0,1 0 0,0 0-1,-1 0 1,1 0 0,0 0 0,-1 0 0,1 0-1,-1 0 1,1 0 0,0 0 0,-1 0 0,1 0 0,-1 0-1,1 0 1,0 0 0,-1 0 0,1 1 0,0-1-1,-1 0 1,1 0 0,0 0 0,-1 1 0,1-1-1,0 0 1,-1 0 0,1 1 0,0-1 0,0 0-1,-1 1 1,-17 11-39,12-5 95,-1 1-1,2 0 1,-1 0-1,1 0 1,1 1-1,-1 0 0,1 0 1,1 0-1,0 0 1,0 0-1,1 1 1,0-1-1,0 1 1,1 0-1,1 0 1,0-1-1,1 19 1,0-25-46,-1-1 1,1 1 0,-1-1 0,1 1 0,0-1 0,0 1 0,0-1 0,0 0 0,1 1 0,-1-1 0,1 0 0,-1 0 0,1 0 0,0 0 0,0 0 0,0 0 0,0-1 0,0 1 0,0-1 0,0 1 0,1-1 0,-1 0 0,0 0 0,1 0 0,-1 0-1,1 0 1,-1 0 0,1-1 0,-1 1 0,1-1 0,0 0 0,-1 0 0,1 0 0,0 0 0,-1 0 0,1 0 0,-1-1 0,1 1 0,3-2 0,3-1 14,-1 1-1,0-1 1,0 0 0,0-1-1,0 0 1,0 0 0,-1-1-1,0 0 1,0 0 0,11-11 0,-7 4-19,-1 0 1,0-1 0,-1-1 0,-1 0-1,0 0 1,0 0 0,-2-1 0,0 0 0,0 0-1,4-22 1,-10 37-9,0-1 0,0 1 0,0 0 0,0 0 0,0-1-1,0 1 1,0 0 0,0-1 0,0 1 0,0 0 0,0 0 0,0-1 0,0 1-1,0 0 1,0 0 0,0-1 0,0 1 0,-1 0 0,1 0 0,0-1 0,0 1-1,0 0 1,0 0 0,0-1 0,-1 1 0,1 0 0,0 0 0,0 0 0,0 0-1,-1-1 1,1 1 0,0 0 0,0 0 0,-1 0 0,1 0 0,0 0-1,0 0 1,-1 0 0,1-1 0,0 1 0,0 0 0,-1 0 0,1 0 0,0 0-1,-1 0 1,1 0 0,0 0 0,0 0 0,-1 1 0,1-1 0,0 0 0,0 0-1,-1 0 1,1 0 0,0 0 0,0 0 0,-1 0 0,1 1 0,-16 8-140,10-3 147,1 0 0,0 0 0,0 1 0,0-1 0,1 1 0,0 0 0,0 1 0,1-1-1,0 0 1,0 1 0,-2 10 0,2-5 5,1 0 0,0 0 0,1 0 0,0 0 0,1 1 0,1 15-1,0-26-24,0 0-1,0 0 0,0 0 1,0 0-1,1 0 0,-1 0 1,1 0-1,0-1 0,-1 1 0,1 0 1,0-1-1,1 0 0,-1 1 1,0-1-1,1 0 0,-1 0 0,1-1 1,-1 1-1,1 0 0,0-1 1,5 3-1,-6-4-157,0 1 0,0 0 0,1-1 0,-1 1 0,0-1 0,0 0-1,0 0 1,0 0 0,1 0 0,-1 0 0,0 0 0,0 0 0,0-1 0,3 0 0,-4 0-154,1 0-1,-1 1 1,1-1 0,-1 0 0,1 0-1,-1 0 1,0-1 0,1 1 0,-1 0 0,0 0-1,0-1 1,0 1 0,0-1 0,0 1-1,0-1 1,0 1 0,-1-1 0,1 0-1,0-2 1,7-21-6042,0-6-4355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7015,'0'0'16143,"23"62"-18225,-10-41-961,1 0-1890,-2 0-960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152 136 4740,'0'0'15055,"4"-10"-12338,14-28-587,-16 21-1338,-13 14-175,-13 12-72,18-4-524,0 1 1,0-1 0,0 1-1,0 1 1,1-1 0,0 1-1,1 0 1,-1 0 0,1 0-1,1 1 1,-1-1 0,1 1-1,-3 13 1,2-6 13,1 0 0,0 1 1,2-1-1,-1 1 0,2 0 0,1 22 1,2-27-216,0 1 0,0 0 0,1-1 0,0 0 0,1 0 1,0 0-1,11 15 0,-7-11-28,-1 1 0,10 26 0,-16-36 234,-1-1 0,1 1 0,-1 0 0,-1-1 0,1 1 0,-1 0 0,0 0 0,0-1 0,0 1 0,-1 0 0,0 0 0,-2 6 0,1-9 55,1 1 0,-1 0 0,-1-1 0,1 1 0,0-1 0,-1 0-1,0 1 1,0-1 0,0-1 0,0 1 0,0 0 0,0-1 0,-1 1 0,0-1-1,1 0 1,-1 0 0,0-1 0,0 1 0,-6 1 0,8-2-55,0-1 0,-1 1 0,1-1 0,0 1 1,0-1-1,0 0 0,0 1 0,-1-1 0,1 0 0,0-1 0,0 1 1,0 0-1,0-1 0,-1 1 0,1-1 0,0 1 0,0-1 0,0 0 1,0 0-1,0 0 0,0 0 0,1-1 0,-1 1 0,0 0 0,1-1 1,-1 1-1,0-1 0,1 1 0,0-1 0,-1 0 0,1 0 1,0 0-1,0 0 0,0 0 0,0 0 0,0 0 0,1 0 0,-2-3 1,1-3-104,-1 0 0,1 0 0,1-1 1,0 1-1,0 0 0,0-1 0,1 1 0,0 0 1,1 0-1,0-1 0,0 1 0,1 1 1,0-1-1,0 0 0,1 1 0,0-1 1,0 1-1,0 0 0,8-8 0,10-10-271,1 1 0,1 1 0,42-32 0,3-3 334,-68 57 14,17-15-28,-1-2 0,16-19 0,-29 32 5,0 0 0,0-1 0,-1 1-1,0-1 1,0 0 0,-1 0 0,1 0 0,-1 0 0,0 0 0,-1-1 0,0 1 0,1-12 0,-2 17 15,1 0 1,-1 0 0,-1 0-1,1 0 1,0 0 0,0 0-1,0 0 1,0 0 0,-1 0-1,1 0 1,0 0-1,-1 1 1,1-1 0,-1 0-1,1 0 1,-1 0 0,1 0-1,-1 1 1,0-1 0,1 0-1,-1 1 1,0-1 0,1 0-1,-1 1 1,0-1-1,-2 0 1,1 0-4,0 1-1,0-1 1,0 1 0,-1 0-1,1 0 1,0-1 0,0 2-1,-1-1 1,1 0 0,0 0-1,-3 1 1,-2 1 23,1 0 0,-1 0-1,1 0 1,0 1 0,0 0 0,0 0 0,-8 6 0,10-5 57,-1 0 1,1 0 0,0 1 0,0-1-1,1 1 1,-1 0 0,1 1 0,0-1-1,0 0 1,1 1 0,-1 0 0,1-1-1,1 1 1,-1 0 0,0 8 0,1-11-37,1 0 0,0-1 0,1 1 0,-1 0 0,0-1 0,1 1 0,-1-1 0,1 1 0,0 0 0,0-1 0,0 0 0,0 1 0,0-1 1,0 1-1,1-1 0,-1 0 0,1 0 0,0 0 0,0 0 0,-1 0 0,1 0 0,0-1 0,1 1 0,-1 0 0,0-1 0,0 0 0,1 1 0,-1-1 0,1 0 0,-1 0 0,1-1 0,-1 1 1,1 0-1,0-1 0,4 1 0,3 0 44,0-1 0,1 0 0,-1 0 1,1-1-1,-1 0 0,0-1 0,0 0 1,0-1-1,0 0 0,0 0 0,-1-1 1,1 0-1,-1-1 0,0 0 0,14-10 1,48-23 389,-71 38-449,1 0 0,-1 0 0,0 0 1,1 0-1,-1 0 0,0 0 0,1 0 0,-1 0 1,0 0-1,1 0 0,-1 0 0,0 1 1,0-1-1,1 0 0,-1 0 0,0 0 1,1 0-1,-1 0 0,0 1 0,0-1 1,1 0-1,-1 0 0,0 1 0,0-1 0,0 0 1,1 0-1,-1 1 0,0-1 0,0 0 1,0 0-1,0 1 0,0-1 0,0 0 1,0 1-1,1-1 0,-1 0 0,0 0 1,0 1-1,0-1 0,0 0 0,0 1 0,0-1 1,0 0-1,0 1 0,-1-1 0,1 0 1,0 1-1,0-1 0,0 0 0,0 0 1,0 1-1,0-1 0,-1 0 0,1 1 0,0-1 1,0 0-1,-1 1 0,-7 26 210,6-21-24,1-1-136,-1 0 1,1 0-1,0 0 1,0 0-1,0 0 0,0 1 1,1-1-1,0 0 1,1 0-1,0 7 1,-1-10-63,1-1 1,-1 0 0,1 0-1,-1 0 1,1 0 0,-1 0-1,1 0 1,0 0 0,0 0-1,-1 0 1,1 0 0,0-1-1,0 1 1,0 0 0,0 0-1,0-1 1,0 1 0,2 0 0,0 0 13,0 0 0,-1-1 0,1 1 0,0-1 0,0 0 0,0 1 0,0-1 0,0-1 0,-1 1 0,6-1 0,5-3-58,-1 0 0,0-1 0,0 0 0,0-1 0,-1 0 1,0-1-1,13-10 0,-10 7-115,1 1 1,-1 1-1,21-9 1,-35 17 151,1 0 0,-1-1-1,1 1 1,-1 0 0,1 0 0,-1 0 0,1 0-1,-1 0 1,1 0 0,-1 0 0,1 0 0,-1 0 0,1 1-1,-1-1 1,1 0 0,-1 0 0,1 0 0,-1 1-1,1-1 1,-1 0 0,1 0 0,-1 1 0,0-1 0,1 0-1,-1 1 1,0-1 0,1 0 0,-1 1 0,0-1-1,1 1 1,-1-1 0,0 1 0,0-1 0,1 0 0,-1 1-1,0-1 1,0 1 0,0-1 0,0 1 0,0-1-1,1 1 1,-1 0 0,0-1 0,0 1 0,0-1 0,-1 1-1,1-1 1,0 1 0,0-1 0,0 1 0,0 0-1,-5 42 54,1-19-154,4-23 13,0 0 1,0 0 0,1 0-1,-1 0 1,0 0 0,0 0-1,1-1 1,-1 1-1,0 0 1,1 0 0,-1 0-1,1 0 1,-1-1 0,1 1-1,-1 0 1,1-1 0,-1 1-1,1 0 1,0-1-1,0 1 1,-1-1 0,1 1-1,0-1 1,0 1 0,-1-1-1,1 0 1,0 1 0,1-1-1,34 4-2993,-23-5 1402,0 0 0,0-1 1,18-6-1,32-19-3164,-1-14 5551,-56 37-243,-1-1 0,0 1 0,0-1-1,0-1 1,0 1 0,-1 0 0,0-1 0,0 0 0,-1 0 0,1 0 0,-1-1-1,-1 1 1,1-1 0,-1 1 0,0-1 0,0 0 0,-1 0 0,0-8 0,-19 17-123,7 4 83,0 1-1,0-1 1,0 2-1,1 0 1,0 0-1,0 1 1,1 0-1,1 1 1,-1 0-1,1 0 1,-11 21-1,18-30-394,0 0 0,1 0 0,-1 0 0,1 0 0,-1 0 0,1 0 0,0 0 0,-1 0 0,1 0 0,0 0 0,0 0 0,0 1 0,-1-1 0,1 0 0,1 0 1,-1 0-1,0 0 0,0 1 0,0-1 0,0 0 0,1 0 0,-1 0 0,1 0 0,-1 0 0,1 0 0,-1 0 0,1 0 0,0 1 0,1-1 8,0 0 1,-1 0 0,1 0-1,0 0 1,0 0-1,0-1 1,0 1 0,0-1-1,0 1 1,0-1-1,0 0 1,0 0 0,0 0-1,3 0 1,4-1 10,-1 0 0,1-1-1,-1 1 1,0-2 0,1 1 0,-1-1 0,8-4 0,-6 0-84,0 0 1,-1 0 0,0-1 0,0 0 0,0-1 0,-1 1-1,0-2 1,-1 1 0,0-1 0,-1 0 0,0-1-1,0 0 1,-1 0 0,0 0 0,-1 0 0,-1-1 0,1 1-1,-2-1 1,0 0 0,0 0 0,-1-14 0,-1 26 33,0 0 0,0 0 0,0-1 0,0 1 0,0 0 1,0 0-1,0-1 0,0 1 0,0 0 0,0 0 0,0 0 1,0-1-1,0 1 0,0 0 0,0 0 0,-1 0 0,1-1 1,0 1-1,0 0 0,0 0 0,0 0 0,0-1 0,-1 1 1,1 0-1,0 0 0,0 0 0,0 0 0,-1 0 0,1 0 1,0 0-1,0-1 0,0 1 0,-1 0 0,1 0 0,0 0 1,0 0-1,-1 0 0,1 0 0,0 0 0,0 0 0,-1 0 1,1 0-1,0 0 0,0 0 0,0 0 0,-1 1 0,1-1 1,0 0-1,0 0 0,0 0 0,-1 0 0,1 0 1,0 0-1,0 0 0,0 1 0,-1-1 0,1 0 0,0 0 1,0 0-1,0 0 0,0 1 0,0-1 0,-1 0 0,1 0 1,0 0-1,0 1 0,-13 12-89,5 0 153,1 1 0,0-1-1,1 1 1,0 1 0,1-1 0,1 1-1,1-1 1,0 1 0,0 0 0,2 1 0,0-1-1,0 0 1,4 26 0,-3-39-78,-1 0 0,1 0 0,0 0 0,1 0 0,-1 0 0,0 0 0,1 0 1,-1 1-1,1-1 0,-1 0 0,1-1 0,0 1 0,0 0 0,0 0 0,0 0 0,0 0 0,1-1 0,-1 1 0,0 0 0,1-1 1,-1 1-1,1-1 0,0 0 0,-1 1 0,1-1 0,0 0 0,0 0 0,0 0 0,0 0 0,0-1 0,0 1 0,0 0 0,0-1 1,0 0-1,0 1 0,0-1 0,0 0 0,0 0 0,0 0 0,0 0 0,3-1 0,1 0-604,1 0 0,-1-1 0,0 0 0,0 0 0,0-1 0,0 0 0,0 0 0,0 0 0,-1-1 1,0 0-1,0 0 0,7-6 0,13-18-5931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17713,'0'0'6086,"-2"0"-4709,2 13 288,-2 4-447,-3 5-322,0 7-383,0 2-353,-1 7-128,-4 2 0,-3 5-576,-1-1-1218,2-3-2915,1-6-5476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13741,'0'0'11179,"0"46"-9482,0-33-992,6 1-673,-6-3-384,0-2-1794,0-6-3460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12524,'0'0'10201,"-9"9"-9629,-178 203 1671,31-30-2372,156-182-13,-8 8-817,4-8-1371,2-5-3672,2-11-1136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6694,'0'0'9898,"44"16"-7176,-21 2-736,7 3-448,-5 1-257,2 0-480,1-1-545,0-5-224,-1-5-64,-2-3-1153,-2-5-1057,-2-3-1506,-3 0-3459</inkml:trace>
  <inkml:trace contextRef="#ctx0" brushRef="#br0" timeOffset="1">415 170 9897,'0'0'2403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49 7399,'0'0'15876,"5"-8"-14616,18-23-139,-23 30-1071,0 1-1,0 0 0,0-1 1,0 1-1,0 0 0,0-1 1,0 1-1,0 0 1,0 0-1,0-1 0,-1 1 1,1 0-1,0-1 0,0 1 1,0 0-1,0-1 0,0 1 1,-1 0-1,1 0 0,0-1 1,0 1-1,0 0 1,-1 0-1,1-1 0,0 1 1,0 0-1,-1 0 0,1 0 1,0 0-1,0-1 0,-1 1 1,1 0-1,0 0 1,-1 0-1,1 0 0,0 0 1,-1 0-1,1 0 0,0 0 1,-1 0-1,1 0 0,0 0 1,-1 0-1,1 0 0,0 0 1,-1 0-1,1 0 1,0 0-1,0 0 0,-1 1 1,-22-2-14,22 1 186,-7 0-157,1-1-1,-1 1 0,1 1 1,0 0-1,-1 0 1,1 0-1,0 1 1,0 0-1,-1 0 0,2 1 1,-1-1-1,0 2 1,0-1-1,-10 8 0,26-10-211,0 0 0,0 0-1,0 1 1,12 3 0,-20-4 141,0-1 1,1 1 0,-1 0-1,0 0 1,0-1 0,0 1-1,1 0 1,-1 0 0,0 0-1,0 1 1,-1-1 0,1 0-1,0 0 1,0 0-1,0 1 1,-1-1 0,1 0-1,-1 1 1,1-1 0,-1 0-1,0 1 1,1-1 0,-1 1-1,0-1 1,0 1 0,0-1-1,0 1 1,0-1-1,0 1 1,0-1 0,-1 0-1,1 1 1,0-1 0,-1 1-1,1-1 1,-1 0 0,0 1-1,-1 1 1,-2 7-29,-1 0-1,-1 0 1,-10 15 0,14-23 33,-26 31 156,22-27-105,0 0 1,1 1-1,0-1 0,0 1 0,0 0 1,-5 13-1,9-19-49,1-1-1,0 1 1,0-1-1,0 1 1,0-1-1,0 1 1,0 0 0,0-1-1,0 1 1,0-1-1,0 1 1,0 0-1,0-1 1,0 1-1,0-1 1,1 1 0,-1-1-1,0 1 1,0-1-1,1 1 1,-1 0-1,0-1 1,1 0 0,-1 1-1,0-1 1,1 1-1,-1-1 1,1 1-1,-1-1 1,1 1 0,23 8 73,27-4-251,-34-5-839,6 1-2523,-1-3-4516,-7-2-1153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12748,'0'0'13741,"10"-3"-13677,1 0-120,0-1 1,0 0-1,-1-1 0,1 0 1,-1 0-1,17-13 0,-27 18 50,0 0 1,-1 0-1,1 0 0,0 1 0,0-1 0,0 0 0,0 0 0,0 0 0,0 0 0,0 1 0,0-1 0,0 0 0,0 0 0,0 0 0,0 0 1,0 1-1,0-1 0,0 0 0,0 0 0,0 0 0,1 0 0,-1 0 0,0 1 0,0-1 0,0 0 0,0 0 0,0 0 0,0 0 0,0 0 0,0 1 1,1-1-1,-1 0 0,0 0 0,0 0 0,0 0 0,0 0 0,0 0 0,1 0 0,-1 0 0,0 0 0,0 0 0,0 0 0,0 0 0,1 0 1,-1 1-1,0-1 0,0 0 0,0 0 0,0 0 0,1-1 0,-1 1 0,0 0 0,0 0 0,0 0 0,0 0 0,0 0 0,1 0 0,-1 0 0,0 0 1,0 0-1,0 0 0,0 0 0,0 0 0,1 0 0,-1-1 0,0 1 0,0 0 0,0 0 0,-5 25-68,-13 29 129,17-52-70,-4 11 5,-6 23-225,13-37-394,-1 1 0,0-1 0,1 0 0,-1 1 0,0-1 1,0 0-1,1 0 0,-1 0 0,0 0 0,0 0 0,0 0 0,0 0 1,0-1-1,0-1 0,10-15-8110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11755,'0'0'11227,"9"1"-11174,68 13 219,-75-12-282,-1 0 0,1 0 0,-1 0 0,0 0-1,1 1 1,-1-1 0,0 0 0,-1 0 0,1 1 0,0-1-1,-1 1 1,1-1 0,-1 0 0,0 1 0,0-1 0,0 1-1,0-1 1,0 4 0,1 9 49,-1-14-25,17 104-177,-16-96 476,-1 0 1,0 0-1,0 0 0,-1 0 0,0 0 1,0 0-1,-1 0 0,0-1 0,-6 16 1,6-22-148,1 0-1,-1 0 1,0 0 0,0 0 0,0 0 0,0 0 0,0-1 0,0 1-1,0-1 1,0 0 0,-1 1 0,1-1 0,0 0 0,-1 0-1,1 0 1,-1-1 0,0 1 0,1-1 0,-1 1 0,1-1 0,-1 0-1,0 0 1,1 0 0,-1 0 0,0-1 0,1 1 0,-4-2-1,2 2-251,1-1-1,0 1 1,0-1-1,0 0 1,0 0-1,0 0 1,0-1-1,0 1 1,0-1-1,0 0 0,0 0 1,1 0-1,-1 0 1,1 0-1,0 0 1,-1-1-1,1 1 1,0-1-1,0 0 1,1 1-1,-1-1 0,-1-3 1,3 5-896,0 0 720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1826,'0'0'17969,"6"7"-16864,-2-3-978,1 0 1,0 0-1,0-1 0,0 1 1,0-1-1,0 0 1,1 0-1,0-1 1,-1 0-1,1 0 1,6 1-1,6 1 80,1-1 1,35 2-1,-26-4-782,69 0 1618,-51-8-3969,-7-10-5955,-33 13 1429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 16303,'0'0'3673,"8"-2"-1954,27-5-795,-35 7-899,1 0 0,-1 0-1,1 0 1,-1 0 0,1 0 0,-1 1 0,1-1 0,-1 0 0,1 1 0,-1-1 0,0 0-1,1 0 1,-1 1 0,1-1 0,-1 1 0,0-1 0,1 0 0,-1 1 0,0-1 0,0 1 0,1-1-1,-1 1 1,0-1 0,0 1 0,0-1 0,0 1 0,1-1 0,-1 1 0,0-1 0,0 1-1,0-1 1,0 1 0,0-1 0,0 1 0,0-1 0,0 1 0,-1-1 0,1 1 0,0-1-1,0 1 1,0-1 0,0 1 0,-1 0 0,-6 22 428,1-13-370,0 0 1,-1-1-1,0 0 0,0 0 1,-1 0-1,0-1 0,-12 9 1,-68 47 1064,61-48-801,16-10-222,0 0 0,1 1 0,0 0 0,-17 16-1,27-22-123,-1-1-1,1 1 0,-1-1 0,1 1 0,-1-1 0,1 1 0,0 0 0,-1-1 0,1 1 0,-1-1 0,1 1 0,0 0 0,0-1 0,-1 1 0,1 0 0,0-1 0,0 1 0,0 0 0,0 0 0,0-1 0,0 1 0,0 0 0,0-1 0,0 1 0,0 0 0,0-1 0,1 1 0,-1 0 0,1 1 0,19 8 69,41-4 68,-52-6-141,82 3-1562,-30-4-5356,-28-1-2585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15054,'0'0'3945,"-9"8"-2402,-160 195 1610,50-54-1726,113-147-3281,6-11-2090,0 5 2354,0-16-3876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8648,'0'0'10506,"62"47"-8584,-37-34-417,6 0-480,8 0-416,-3-2-481,6-1-96,-3-1-512,-3 4-1026,-8-1-1120,-5 1-2403,-9 1-4356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18 12364,'0'0'13767,"-10"-4"-13388,6 2-310,0 0-1,-1 0 1,1 0-1,-1 1 1,1-1-1,-1 1 0,0 0 1,0 1-1,1-1 1,-1 1-1,0 0 1,0 0-1,0 1 0,1 0 1,-1-1-1,0 1 1,1 1-1,-1-1 1,1 1-1,-1 0 0,-5 3 1,3-2 18,-25 16 140,30-18-222,1 0 1,0 0-1,0 0 0,-1 0 1,1 0-1,0 0 1,0 0-1,0 1 0,0-1 1,0 0-1,1 1 1,-1-1-1,0 1 0,1-1 1,-1 1-1,1-1 0,-1 1 1,1-1-1,-1 2 1,8-1-47,-1-1 0,0-1 0,1 1 0,-1-1 0,13-1 0,-12 1-210,-5 0 215,0 0-1,0 0 1,0 0 0,0 0-1,0 0 1,0 0 0,0 1-1,0-1 1,0 1 0,0-1-1,0 1 1,0 0-1,0 0 1,-1 0 0,1 0-1,0 0 1,0 0 0,-1 0-1,1 1 1,-1-1 0,1 0-1,-1 1 1,2 2 0,-2-1 29,0-1 1,0 1 0,0 0 0,-1 0-1,1-1 1,-1 1 0,0 0 0,0 0-1,0 0 1,0-1 0,0 1 0,-1 0 0,1 0-1,-3 5 1,-1 5 119,-1-1 0,-1 0 0,0 1-1,0-2 1,-1 1 0,-10 11 0,11-16-23,3-3-48,0 0-1,-1 0 1,2 0-1,-1 0 1,0 0-1,1 1 1,-3 8-1,4-13-38,1 1 0,0-1 1,0 1-1,0-1 0,0 1 0,0-1 0,0 1 1,0-1-1,1 1 0,-1-1 0,0 1 0,0 0 0,0-1 1,0 1-1,1-1 0,-1 0 0,0 1 0,1-1 0,-1 1 1,0-1-1,1 1 0,-1-1 0,0 0 0,1 1 1,-1-1-1,1 0 0,0 1 0,29 5 68,-30-6-70,56-3-1817,-49 3 283,1-2 0,-1 1 0,0-1 0,0 0 0,11-5 0,4-5-7697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15855,'0'0'6753,"8"0"-6107,-5 0-600,0 0 0,1 1 1,-1-1-1,0 0 0,0 1 0,0-1 0,0 1 1,0 0-1,0 0 0,0 1 0,4 1 0,-5-1-26,-1 0-1,0-1 0,1 1 0,-1 0 0,0 0 1,0 0-1,1 0 0,-2 0 0,1 0 0,0 0 1,0 0-1,-1 1 0,1-1 0,-1 0 0,0 0 1,1 1-1,-1-1 0,0 0 0,0 0 1,-1 1-1,1 1 0,-1 0 40,0-1 1,0 1-1,0-1 1,-1 1-1,1-1 1,-1 0-1,0 0 1,0 0-1,0 0 1,0 0-1,0 0 1,-1 0-1,1-1 1,-1 1-1,0-1 1,0 0-1,0 1 1,0-1-1,0-1 1,0 1-1,0 0 1,-5 1-1,3-1 25,0 1 1,0-1-1,0 1 0,1 1 0,0-1 0,-1 1 0,1-1 1,1 1-1,-6 7 0,9-11-80,0 1 0,1-1 0,-1 1 0,1 0 0,-1-1 0,1 0 0,-1 1 0,1-1 0,0 1 0,-1-1 0,1 0 0,-1 1 1,1-1-1,0 0 0,-1 1 0,1-1 0,0 0 0,-1 0 0,1 0 0,0 0 0,-1 0 0,1 0 0,0 0 0,-1 0 0,1 0 0,0 0 0,0 0 0,-1 0 0,2-1 0,30 2-54,-29-1-5,47-3-2352,-18-6-2286,-8-3-1852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12812,'0'0'5600,"4"9"-4564,4 9-619,0 1 0,-1 0 0,-1 0-1,0 1 1,-2 0 0,0 0 0,-2 0 0,0 1 0,-1 27 0,-3-42-278,0 0 0,0 0 1,-1 0-1,1-1 0,-1 1 0,-1-1 0,1 0 0,-1 0 1,0 0-1,0 0 0,0 0 0,-1-1 0,-7 6 0,2-1-717,0-2 0,-1 1 0,0-1-1,-1-1 1,-18 8 0,20-11-3037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13068,'-1'1'5157,"6"2"-3363,13-3-513,6 0 449,15 0-449,4 0-672,3 0-321,0 0-224,3 0-32,-6 5-128,-6 4-1121,-5 2-673,-6-1-1025,-6-6-1825,5-2-4421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11787,'5'3'5415,"-7"6"-3345,-10 7-656,-27 18-405,-43 30 0,46-39-932,2 3-1,-38 38 1,69-63-38,1-1-1,0 1 1,0-1 0,0 1 0,0 0 0,0 0-1,0 0 1,1 0 0,0 0 0,-2 6 0,3-8-30,0 0 0,0 0 1,0 0-1,0 0 0,0 0 0,1 0 1,-1 0-1,0 0 0,1 0 0,-1 0 1,0 0-1,1 0 0,-1 0 1,1-1-1,0 1 0,-1 0 0,1 0 1,0 0-1,-1-1 0,1 1 0,0 0 1,0-1-1,0 1 0,0-1 1,0 1-1,-1-1 0,1 1 0,0-1 1,0 0-1,0 1 0,0-1 0,0 0 1,0 0-1,0 0 0,0 0 1,0 1-1,2-2 0,56 10 376,81-1-1,22 3-2594,-149-9 2,-7-2-1510,-1 0-3660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11531,'0'0'9801,"48"18"-8776,-18-11-288,7-1-321,4-1-288,7-2 0,-2-3-416,-6-1-2498,5-15-6567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11979,'3'2'4228,"1"-2"-2562,5 0-481,3 0-320,6 1-225,8-1-287,8 0-289,7 0-449,8 0-1761,1-2-1793,1-6-1026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15535,'0'0'6406,"-3"10"-5387,1-2-829,-2 8 110,1 0-1,0 0 0,1 0 1,0 1-1,2 29 0,1-44-289,-1-1-1,1 1 0,0-1 1,0 1-1,0-1 0,0 0 0,0 1 1,0-1-1,0 0 0,0 0 1,1 0-1,-1 0 0,0 0 1,1 0-1,-1 0 0,1 0 1,-1-1-1,1 1 0,-1 0 0,1-1 1,-1 1-1,1-1 0,0 0 1,-1 0-1,1 1 0,0-1 1,-1 0-1,1 0 0,0-1 1,2 1-1,4 0 62,1-1 0,-1 0 0,0 0 0,1-1 1,7-3-1,5-3-131,-1-2 0,0 0 0,26-19 0,-6 4 134,-40 25-49,0 0 0,1 0 0,-1 0 0,0 0 0,1 0 0,-1 0 0,0 0 0,1 0 0,-1 0-1,1 0 1,-1 0 0,0 0 0,1 0 0,-1 0 0,0 0 0,1 0 0,-1 1 0,0-1 0,1 0 0,-1 0 0,0 0 0,0 0 0,1 1 0,-1-1-1,0 0 1,0 0 0,1 1 0,-1-1 0,0 0 0,0 1 0,0-1 0,1 0 0,-1 1 0,0-1 0,0 0 0,0 1 0,0-1 0,0 0 0,0 1 0,0-1-1,0 0 1,0 1 0,0-1 0,0 0 0,0 1 0,0-1 0,0 0 0,0 1 0,0-1 0,0 0 0,0 1 0,0 34 384,1-6-1661,2-27-2223,2-2-3017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12364,'0'0'2370,"50"1"-1377,-27-1-865,5 0-96,6 0-1121,5-6-4164</inkml:trace>
  <inkml:trace contextRef="#ctx0" brushRef="#br0" timeOffset="1">506 30 10602,'0'0'2434,"62"1"-2274,-28-2-63,5-7-770,5-2-1345,4-1-6310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12172,'0'0'5317,"57"4"-5157,-34-6-160,7-1-833,-2-1-1601,-9 0 544,1-2-673,-11 0-6085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8456,'0'0'15449,"-6"11"-14878,-1 1-522,-1-1 0,-1 0-1,0 0 1,0-1 0,-1 0-1,0 0 1,-1-1 0,-22 14-1,-136 77 1089,169-100-1127,0 0-1,0 0 1,0 0-1,0 0 0,1 0 1,-1 0-1,0 0 1,0 0-1,0 0 0,0 0 1,1 0-1,-1 0 1,0 0-1,0 0 1,0 0-1,0 0 0,0 1 1,0-1-1,1 0 1,-1 0-1,0 0 0,0 0 1,0 0-1,0 0 1,0 0-1,0 0 0,0 1 1,1-1-1,-1 0 1,0 0-1,0 0 1,0 0-1,0 0 0,0 1 1,0-1-1,0 0 1,0 0-1,0 0 0,0 0 1,0 0-1,0 1 1,0-1-1,0 0 1,0 0-1,0 0 0,0 0 1,0 1-1,0-1 1,0 0-1,0 0 0,0 0 1,0 0-1,0 0 1,0 0-1,0 1 0,-1-1 1,1 0-1,0 0 1,0 0-1,0 0 1,0 0-1,28 4 230,41-3 37,-64-1-200,54-3 173,-36 2-333,0 0 1,0 1-1,34 5 0,-55-3-741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9449,'0'0'16245,"10"1"-15087,159 8 959,-50-15-3721,-119 1-5320,-4-1-577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10730,'0'0'14499,"-5"8"-14205,-13 18-56,-2-1-1,0-1 1,-1-1 0,-40 33 0,29-28 27,2 1 1,-40 50 0,59-56-1399,11-20-1778,5-14 271,8-30-5330,-12 17 2642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10762,'0'0'14067,"3"7"-13314,4 4-524,0-1 0,1 0 0,1 0 0,-1-1 0,2 0 0,-1 0 0,1-1 0,0 0 0,13 6 0,10 13-179,15 10-1065,-15-24-4747,-23-14-115,-3-5-4747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14 12107,'0'0'312,"0"0"-1,0-1 1,1 1-1,-1-1 1,0 1-1,0-1 1,0 1-1,0 0 1,0-1-1,0 1 1,0-1-1,0 1 1,0-1-1,0 1 1,0 0-1,0-1 1,0 1-1,-1-1 0,1 1 1,0-1-1,0 1 1,0 0-1,-1-1 1,1 1-1,0 0 1,0-1-1,-1 1 1,1 0-1,0-1 1,-1 1-1,1 0 1,0-1-1,-1 1 1,1 0-1,0 0 1,-1 0-1,1-1 1,-1 1-1,-23 2 3865,-37 22-5021,46-17 2380,12-7-1530,1 1 0,0-1 0,0 1-1,-1 0 1,1 0 0,0 0 0,0 0 0,0 1 0,0-1 0,0 1 0,1-1 0,-1 1-1,0-1 1,1 1 0,-3 2 0,4-1-4,-1 0 0,1-1 0,0 1 0,-1-1 0,1 1 0,0 0 0,1-1 1,-1 1-1,0 0 0,1-1 0,0 4 0,1 4-1,-1 0 35,0 1 0,-1 0 0,0 0 0,0-1 0,-2 1 0,1 0 1,-1-1-1,-1 1 0,0-1 0,0 0 0,-7 15 0,10-25-21,0 1 0,0-1-1,1 1 1,-1-1 0,0 1-1,0-1 1,1 0 0,-1 1-1,0-1 1,1 1 0,-1-1-1,0 0 1,1 1 0,-1-1 0,0 0-1,1 1 1,-1-1 0,1 0-1,-1 0 1,1 0 0,-1 1-1,1-1 1,-1 0 0,1 0-1,-1 0 1,1 0 0,-1 0-1,1 0 1,-1 0 0,1 0-1,-1 0 1,1 0 0,37 5 149,38-7-708,-54-6-6235,-10-1-1527,-5 0 289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13036,'0'0'11868,"0"9"-10956,-3 72 1128,3-81-2029,1 1 0,-1-1 0,1 1 0,-1-1 0,1 0 0,0 1 0,-1-1 0,1 0 0,0 1 0,-1-1 0,1 0 0,0 0 0,-1 1 0,1-1 0,0 0 0,-1 0 0,1 0 0,0 0 0,0 0 0,-1 0 0,1 0 0,0 0 0,-1 0 0,1 0 0,0-1 0,-1 1 0,1 0 0,0 0 0,-1-1 0,1 1 0,0 0 0,-1-1 0,1 1 0,0-1 0,28-11 100,0-10-39,-22 16-88,0 1-1,0-1 1,1 1 0,0 0-1,0 1 1,14-6-1,-21 11 9,-1-1 0,1 0 0,-1 1 0,1-1 0,-1 0 0,1 1-1,-1-1 1,0 1 0,1-1 0,-1 0 0,0 1 0,1-1 0,-1 1-1,0-1 1,0 1 0,1 0 0,-1-1 0,0 1 0,0-1 0,0 1 0,0-1-1,0 1 1,0 0 0,0-1 0,0 1 0,0-1 0,0 1 0,0-1-1,0 1 1,0-1 0,0 1 0,-1 0 0,1-1 0,0 1 0,-1 0-1,-4 25 52,-3-5-9,5-15-60,1-1 1,0 1-1,0 0 1,0 0-1,1 0 1,-2 9-1,17-18-6438,-6-6 677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 3683,'0'0'21391,"9"0"-21177,14 1-131,-5 0-37,-1-1 1,1 0 0,-1-1 0,1-1-1,18-5 1,-34 53-36,0-1 664,8 50 1,-7-71-613,-2-20 100,0 1 0,-1-1-1,0 1 1,0-1 0,0 1 0,0-1-1,-1 1 1,0-1 0,0 0 0,0 1-1,0-1 1,-1 0 0,0 0 0,0 0-1,0 0 1,0 0 0,0 0-1,-1 0 1,0-1 0,-5 6 0,3-5-84,-1 1 0,0-1 0,0-1 0,0 1 1,0-1-1,-1 0 0,1-1 0,-1 0 0,0 0 1,0 0-1,0-1 0,-12 2 0,-58-2-265,51-1-6525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2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12812,'0'0'12124,"-3"10"-12023,-12 44 37,14-48-111,0 0 0,0-1 0,0 1 1,1 0-1,0 0 0,0 0 1,0-1-1,1 1 0,0 0 0,1 5 1,-1-10-8,0 1 0,0-1 0,0 0 0,0 0 0,0 1 0,0-1 0,0 0 1,0 0-1,0 0 0,1-1 0,-1 1 0,0 0 0,1 0 0,-1-1 0,0 1 0,1 0 1,-1-1-1,1 0 0,-1 1 0,1-1 0,-1 0 0,1 0 0,-1 0 0,1 0 0,-1 0 0,1 0 1,-1 0-1,1 0 0,-1 0 0,1-1 0,-1 1 0,1-1 0,-1 1 0,3-2 0,3-1 89,0 0 0,0 0 0,0 0-1,0-1 1,9-7 0,57-65 996,-73 76-1102,0 0 1,0 0-1,0-1 1,0 1 0,1 0-1,-1 0 1,0 0-1,0 0 1,0-1-1,0 1 1,1 0-1,-1 0 1,0 0-1,0 0 1,1 0 0,-1 0-1,0 0 1,0 0-1,0 0 1,1 0-1,-1 0 1,0 0-1,0 0 1,1 0-1,-1 0 1,0 0 0,0 0-1,0 0 1,1 0-1,-1 0 1,0 0-1,0 0 1,0 0-1,1 0 1,-1 0 0,0 1-1,0-1 1,0 0-1,1 0 1,-1 0-1,0 0 1,4 14 148,-2 31 100,-2-17-170,1-26-167,-1-1 0,0 0 0,1 1 1,-1-1-1,1 1 0,-1-1 0,1 0 0,0 1 0,-1-1 0,1 0 1,0 0-1,0 1 0,0-1 0,0 0 0,0 0 0,0 0 0,0 0 1,0 0-1,1-1 0,-1 1 0,0 0 0,1 0 0,-1-1 0,3 2 1,36 0-4676,-33-2 3783,13-1-5963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15022,'0'0'3913,"-12"8"-3037,-2 4-669,0 0 0,1 1 0,0 0 1,1 1-1,1 0 0,0 1 0,1 1 1,0-1-1,2 1 0,-8 18 0,8-14-55,2 0-1,0 0 1,-6 38-1,11-53-120,0 0-1,0 1 0,1-1 1,0 0-1,1 1 0,-1-1 1,1 0-1,0 1 1,0-1-1,0 0 0,1 0 1,0 0-1,0 0 0,0 0 1,0 0-1,1-1 1,0 1-1,0-1 0,0 0 1,5 5-1,1-2-125,-1 0 0,1-1 0,0 0 0,1-1 0,-1 0 0,1 0 0,0-1-1,1 0 1,14 3 0,-9-3-3047,1-2 0,30 3-1,-21-5-5265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31 150 320,'0'0'240,"1"1"1,0-1-1,0 1 0,0-1 0,0 1 0,0-1 0,0 1 0,0-1 0,-1 0 0,1 0 0,0 1 1,0-1-1,0 0 0,0 0 0,0 0 0,0 0 0,0 0 0,0 0 0,0-1 0,0 1 0,0 0 1,0 0-1,0-1 0,0 1 0,0 0 0,0-1 0,0 1 0,-1-1 0,1 1 0,0-1 0,0 0 1,0 1-1,-1-1 0,1 0 0,0 0 0,0 0 0,26-26 2973,-21 20-2196,-1 0 1,0-1-1,0 1 1,-1-1-1,0 0 1,0 0-1,-1-1 0,0 1 1,0-1-1,-1 1 1,2-13-1,-4 20-977,0 1-1,0 0 1,0-1 0,0 1 0,0 0-1,0-1 1,0 1 0,0 0 0,0-1-1,0 1 1,0 0 0,0-1 0,-1 1-1,1 0 1,0-1 0,0 1 0,0 0-1,0 0 1,-1-1 0,1 1 0,0 0-1,0 0 1,0-1 0,-1 1 0,1 0-1,0 0 1,0 0 0,-1-1 0,1 1-1,0 0 1,0 0 0,-1 0 0,1 0-1,0 0 1,-1-1 0,1 1 0,0 0-1,-1 0 1,1 0 0,0 0 0,-1 0-1,-16 7 372,-13 18-473,15-4 60,1 1 1,-13 27-1,22-40-1,1 1 1,0 0-1,1 0 0,0 0 0,0 1 1,1-1-1,-1 21 0,3-30 1,0 0 1,0 0-1,0 0 0,0 0 0,0 0 1,1 0-1,-1 0 0,0-1 0,1 1 1,-1 0-1,0 0 0,1 0 0,-1 0 1,1-1-1,0 1 0,-1 0 0,1 0 1,0-1-1,-1 1 0,1-1 0,0 1 1,-1 0-1,1-1 0,0 1 0,0-1 0,0 0 1,0 1-1,0-1 0,0 0 0,-1 0 1,3 1-1,40 2 60,-39-4-61,-1 1 0,1-1 1,-1 1-1,1 0 1,-1 1-1,1-1 0,-1 0 1,1 1-1,-1 0 1,1 0-1,-1 0 1,1 0-1,-1 1 0,5 2 1,-6-1-3,-1-1 0,1 1 0,-1 0 1,0-1-1,0 1 0,0 0 0,-1 0 0,1 0 1,-1 0-1,1-1 0,-1 1 0,0 0 0,0 0 0,0 0 1,0 0-1,-1 0 0,1 0 0,-1 0 0,0-1 1,0 1-1,0 0 0,0 0 0,0-1 0,-1 1 1,1-1-1,-4 5 0,3-4 12,1 0 0,-1-1 1,0 1-1,0-1 0,0 0 0,0 1 1,0-1-1,-1 0 0,1 0 0,-1 0 1,1-1-1,-1 1 0,0-1 0,1 1 1,-1-1-1,0 0 0,0 0 1,0 0-1,0 0 0,0-1 0,0 1 1,0-1-1,0 0 0,0 0 0,-5 0 1,7-1-14,0 0 1,0 0-1,0 0 1,0 0-1,0 0 1,0 0-1,0 0 1,0 0 0,0 0-1,0-1 1,0 1-1,1 0 1,-1-1-1,1 1 1,-1 0 0,1-1-1,-1 1 1,1-1-1,0 1 1,-1-1-1,1 1 1,0-1-1,0 1 1,0-1 0,1-2-1,5-38-344,-2 34 328,0 0 0,0 1 0,1 0 0,0 0 0,0 0 0,0 1-1,1 0 1,10-9 0,63-44 100,-30 24 33,-34 23-44,-11 10-24,0 0 1,0 0 0,0-1-1,-1 0 1,1 0 0,-1 0-1,0 0 1,0 0 0,0 0-1,0-1 1,0 0 0,-1 0 0,0 1-1,1-1 1,-1-1 0,-1 1-1,1 0 1,1-8 0,-3 12-33,-1-1 0,1 1 0,0-1 0,-1 1 1,1-1-1,-1 1 0,1 0 0,-1-1 1,1 1-1,-1 0 0,1-1 0,-1 1 0,1 0 1,-1-1-1,1 1 0,-1 0 0,0 0 0,1 0 1,-1 0-1,1-1 0,-1 1 0,0 0 1,1 0-1,-1 0 0,0 0 0,1 0 0,-1 1 1,1-1-1,-1 0 0,0 0 0,1 0 0,-1 1 1,-24 6-180,22-3 155,0-1 0,0 1-1,0-1 1,0 1 0,0 0-1,1 0 1,-1 0 0,1 1-1,0-1 1,1 0 0,-1 1-1,1-1 1,0 1 0,0 0-1,0-1 1,1 1 0,-1 7-1,2-11 13,-1 0-1,1-1 0,-1 1 1,1 0-1,-1 0 0,1 0 1,-1-1-1,1 1 1,0 0-1,-1-1 0,1 1 1,0-1-1,0 1 0,0-1 1,-1 1-1,1-1 1,0 0-1,0 1 0,0-1 1,0 0-1,0 0 1,0 1-1,0-1 0,0 0 1,0 0-1,-1 0 0,1 0 1,2-1-1,38 1 110,-31 0-105,105 0 793,-114-2-631,1-1 0,-1 1 0,0-1 0,0 1 1,0-1-1,-1 1 0,1-1 0,0 0 0,-1 1 0,0-1 1,0 0-1,0 1 0,0-1 0,-1-5 0,1 6-107,0-15-8,1-15 112,8 27-508,9 13-598,-10-3-407,-1 0-1,1-1 1,0 0-1,0 0 1,9 2-1,6-2-5054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143 148 12556,'0'0'3726,"-10"2"-2119,3 0-1373,0 0-1,0 1 1,1-1-1,-1 1 1,1 1 0,0-1-1,0 1 1,0 0 0,0 1-1,0-1 1,1 1 0,0 0-1,0 0 1,0 1-1,1 0 1,-7 10 0,10-15-190,-2 4 231,0 0 0,0 0-1,0 0 1,1 0 0,-1 1 0,1-1 0,0 1-1,1-1 1,-1 1 0,1 0 0,1 0 0,-1-1 0,1 10-1,0-14-247,1 0-1,0 0 0,0 0 0,0 0 0,0 0 1,0 0-1,0 0 0,0 0 0,0 0 0,0-1 1,0 1-1,0 0 0,1-1 0,-1 1 0,0-1 0,0 1 1,1-1-1,-1 0 0,0 0 0,1 1 0,-1-1 1,0 0-1,1 0 0,-1 0 0,0 0 0,3-1 1,39-4 579,-35 2-571,0-1 0,0 0 1,0-1-1,0 0 0,-1 0 1,0-1-1,0 0 1,0 0-1,-1 0 0,0-1 1,0 0-1,-1 0 0,1-1 1,-2 1-1,1-1 0,-1 0 1,0-1-1,-1 1 1,0-1-1,0 1 0,-1-1 1,0 0-1,1-16 0,-3 25-33,0 0-1,0-1 0,0 1 1,-1 0-1,1 0 0,0-1 1,0 1-1,0 0 0,-1 0 0,1-1 1,0 1-1,0 0 0,-1 0 1,1 0-1,0-1 0,0 1 1,-1 0-1,1 0 0,0 0 0,-1 0 1,1 0-1,0 0 0,-1-1 1,1 1-1,0 0 0,-1 0 1,1 0-1,0 0 0,-1 0 0,1 0 1,0 0-1,0 1 0,-1-1 1,1 0-1,0 0 0,-1 0 1,1 0-1,0 0 0,-1 0 1,1 1-1,0-1 0,0 0 0,-1 0 1,1 0-1,0 1 0,0-1 1,-1 0-1,1 0 0,0 1 1,-16 10-52,11-4-65,1 0-1,0 0 0,0 1 0,1-1 0,-1 1 1,2 0-1,-1 0 0,1 0 0,0 1 0,1-1 1,0 0-1,0 17 0,1-23-47,0-1 0,1 0 0,-1 1 0,1-1 0,-1 0 0,1 0 0,-1 1 0,1-1 0,0 0 0,-1 0 0,1 0 0,0 0 0,0 0 0,0 0 0,0 0 0,0 0 0,0 0 0,0 0 0,0-1 0,0 1 0,1 0 0,-1-1 1,0 1-1,0-1 0,1 1 0,-1-1 0,0 0 0,1 1 0,-1-1 0,0 0 0,1 0 0,-1 0 0,0 0 0,1 0 0,-1 0 0,0 0 0,1-1 0,-1 1 0,2-1 0,4 0-613,0 0 1,-1-1 0,1 0-1,-1 0 1,1 0-1,10-6 1,-3-1-539,-1-1-1,1 0 1,-2-1 0,22-24 0,0-15 2886,-32 46-667,0-1-1,0 0 1,0 0 0,-1 0 0,0 0 0,0 0-1,0 0 1,0-7 0,-1 11-796,0 1 1,1 0-1,-1-1 1,0 1-1,0-1 1,0 1-1,-1 0 1,1-1-1,0 1 0,0-1 1,0 1-1,0-1 1,0 1-1,0 0 1,-1-1-1,1 1 1,0 0-1,0-1 0,0 1 1,-1 0-1,1-1 1,0 1-1,-1 0 1,1-1-1,0 1 1,-1 0-1,1 0 0,0-1 1,-1 1-1,1 0 1,0 0-1,-1 0 1,1 0-1,-1-1 1,1 1-1,0 0 1,-1 0-1,1 0 0,-1 0 1,1 0-1,-1 0 1,1 0-1,0 0 1,-1 0-1,1 0 1,-1 0-1,1 1 0,0-1 1,-1 0-1,1 0 1,-1 0-1,1 0 1,0 1-1,-1-1 1,1 0-1,0 0 0,-1 1 1,1-1-1,0 0 1,-1 1-1,-22 18 1126,18-12-1183,1 0-1,-1 0 0,1 0 0,0 0 0,1 1 0,-1 0 0,2-1 0,-1 1 0,1 1 0,0-1 0,1 0 0,0 0 0,0 1 0,1-1 0,1 16 0,-1-23-52,0 1 0,0 0 0,1-1 0,-1 1 0,0 0 0,1-1 0,-1 1 0,1-1 0,0 1 0,0-1 0,-1 1 0,1-1 0,0 1 0,0-1 0,0 0 0,0 0 0,1 1 0,-1-1 0,0 0 0,0 0 0,1 0 0,-1 0 0,2 0 0,0 0 2,0 0-1,0 0 1,0-1-1,0 1 1,0-1-1,0 0 1,0 0-1,0 0 1,0 0-1,0 0 1,6-2 0,0 0-5,-1-1 0,0 1 0,0-2 0,0 1 0,0-1 0,-1 0 0,1-1 0,8-6 0,-2-3 43,0-1 1,0-1 0,-2 0-1,1-1 1,-2 0-1,-1 0 1,0-1 0,-1-1-1,-1 0 1,-1 0-1,9-35 1,-16 53-16,1 1-1,-1 0 1,0 0-1,0-1 1,0 1-1,0 0 1,0 0-1,0-1 1,0 1 0,1 0-1,-1 0 1,0-1-1,0 1 1,0 0-1,0 0 1,0-1-1,0 1 1,0 0 0,0 0-1,0-1 1,0 1-1,-1 0 1,1-1-1,0 1 1,0 0-1,0 0 1,0-1 0,0 1-1,0 0 1,0 0-1,-1 0 1,1-1-1,0 1 1,0 0-1,0 0 1,-1 0 0,1-1-1,0 1 1,0 0-1,-1 0 1,1 0-1,0 0 1,0 0-1,0 0 1,-1 0 0,1-1-1,0 1 1,-1 0-1,1 0 1,0 0-1,0 0 1,-1 0-1,1 0 1,0 0 0,0 0-1,-1 0 1,1 0-1,0 1 1,0-1-1,-1 0 1,1 0-1,0 0 1,0 0 0,-1 0-1,1 0 1,0 0-1,0 1 1,-1-1-1,1 0 1,-17 13 484,6 0-424,1 1 0,0-1 0,1 2 0,1-1 0,0 1 0,1 0 0,1 1 0,0 0 0,1 0 0,1 0 0,0 0 0,1 1 0,1-1 0,0 34 0,2-48-150,0 0 1,0 0 0,0 0 0,0 0 0,0 0 0,0 0 0,1 0 0,-1-1 0,1 1 0,-1 0 0,1 0 0,0 0 0,-1 0 0,1-1 0,0 1 0,0 0-1,0-1 1,1 1 0,-1-1 0,0 1 0,0-1 0,1 0 0,-1 0 0,1 1 0,0-1 0,-1 0 0,1 0 0,0 0 0,-1-1 0,1 1 0,0 0 0,0-1-1,0 1 1,-1-1 0,1 1 0,0-1 0,0 0 0,0 0 0,0 0 0,0 0 0,0 0 0,2-1 0,1 0-573,0 0-1,0 0 1,-1 0 0,1-1-1,0 0 1,-1 0-1,5-3 1,-4 3-635,-1-1 0,0 0 0,0 0 0,0 0 0,0-1 0,5-6 0,12-20-8929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 7847,'0'0'6380,"-2"7"-2745,1-3-3369,0-2-86,0 0 0,0 0 0,0 0 0,1 0 0,-1 1 0,1-1 0,-1 0 0,1 0 0,0 0 0,0 1 0,0-1 0,0 0 0,0 0 0,1 0 0,-1 1 0,0-1 0,1 0 0,0 0 0,-1 0 0,1 0 0,0 0 0,0 0 0,0 0 0,1 0 0,-1 0 0,0-1 0,1 1 0,-1 0 0,1-1 0,-1 1 0,1-1 0,0 1 0,0-1 0,0 0 0,0 0 0,0 0 0,4 2 0,1-1 12,1 0 0,0-1 1,0 1-1,0-1 1,0-1-1,0 0 1,0 0-1,0 0 0,0-1 1,0 0-1,0-1 1,7-2-1,-8 2-137,-1 0 0,0 0 0,-1 0 0,1-1-1,0 0 1,-1 0 0,0 0 0,1-1 0,-1 0 0,0 0 0,-1 0-1,1-1 1,-1 1 0,0-1 0,6-10 0,-9 14-33,0 0 1,-1 0 0,1 0-1,0 0 1,0 0 0,-1 0-1,1 0 1,-1-1-1,1 1 1,-1 0 0,0 0-1,1-1 1,-1 1-1,0 0 1,0 0 0,0-1-1,0 1 1,0 0 0,0-1-1,0 1 1,-1 0-1,1 0 1,0-1 0,-1 1-1,1 0 1,-1 0-1,1-1 1,-1 1 0,1 0-1,-1 0 1,0 0 0,0 0-1,1 0 1,-1 0-1,0 0 1,0 0 0,0 0-1,0 1 1,0-1-1,0 0 1,-1 1 0,1-1-1,0 0 1,0 1 0,0 0-1,-1-1 1,1 1-1,0 0 1,0-1 0,-1 1-1,-1 0 1,-2-1 7,-1 1-1,1 0 1,-1 0 0,1 0-1,-1 0 1,1 1 0,-1 0-1,1 0 1,0 0 0,-1 1-1,-7 3 1,5 1 4,-1 0 1,1 0-1,0 0 1,0 1-1,1 1 0,0-1 1,0 1-1,-6 9 1,9-12-1,1 0 0,0 0 1,0 0-1,0 1 0,1-1 1,-1 1-1,1-1 1,0 1-1,1 0 0,0-1 1,0 1-1,0 0 0,1 0 1,-1 0-1,2 9 0,0-12-28,0 0 0,0-1 0,1 1 0,-1-1 0,1 1-1,-1-1 1,1 0 0,0 0 0,0 0 0,0 1-1,0-2 1,0 1 0,1 0 0,-1 0 0,0-1 0,1 1-1,-1-1 1,1 0 0,0 0 0,-1 0 0,1 0 0,0 0-1,0-1 1,0 1 0,5-1 0,10 3-498,0-2 1,32 0 0,-41-2-71,39-3-4280,3-11-4852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16688,'0'0'8744,"71"42"-8007,-27-39-577,9-1-128,-5-2-64,-4 0-673,-1 0-1665,-15 0-1089,-9-8-3107,-13-1-5670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12780,'0'0'8264,"55"23"-6823,-13-20-992,8-3-353,5 0-96,0 0-1602,-2-5-2402,-5-5-4035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14029,'0'0'2194,"11"0"-320,-3 0-1548,123 5 2517,-115-3-2935,-1 0 0,0 0 1,0 1-1,0 1 0,0 1 0,-1 0 0,16 8 0,-28-12 95,0 0 0,-1 0 0,1 0 0,0 0 0,-1 1 0,1-1-1,-1 0 1,0 1 0,1-1 0,-1 1 0,0 0 0,0-1-1,0 1 1,0 0 0,0 0 0,0-1 0,-1 1 0,1 0 0,0 0-1,-1 0 1,0 0 0,1 0 0,-1 0 0,0 0 0,0 0-1,0 0 1,0 0 0,-1 0 0,1 0 0,0 0 0,-1 0 0,1 0-1,-1 0 1,0-1 0,0 1 0,0 0 0,0 0 0,0 0-1,-1 1 1,-6 9 475,0-1 0,-1-1 0,0 1 0,-15 12 0,18-17-264,-24 23-51,-1 0 1,-51 34 0,76-60-3335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20 6374,'1'-5'2296,"1"-10"9175,-6 21-4593,-12 17-7237,-22 26 699,-7 11-234,-2-2-1,-3-2 1,-68 58 0,99-102-992,18-12 777,1 0-1,0 0 1,-1 0-1,1 0 1,0 0 0,-1 0-1,1 0 1,-1 0-1,1 0 1,0 0-1,-1-1 1,1 1 0,0 0-1,0 0 1,-1 0-1,1 0 1,0 0 0,-1-1-1,1 1 1,0 0-1,0 0 1,-1-1-1,1 1 1,0 0 0,0 0-1,-1-1 1,1 1-1,0 0 1,0 0-1,0-1 1,-1 0 0,1-39-7029,4 7 1794,0-2-1206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8776,'0'0'14926,"51"42"-13772,-26-12-386,0 1-223,3-3-353,4 0-128,-2-5-32,4-3-64,-1-4-1505,-6-6-1154,-4-6-1793,-5-4-4132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17328,'0'0'5547,"0"8"-4495,-1 5-653,-1 52 297,2-63-677,0 1 0,0 0-1,0 0 1,1 0 0,-1 0 0,1 0 0,-1-1 0,1 1 0,0 0 0,0-1 0,0 1 0,1 0 0,-1-1 0,0 1 0,1-1 0,0 0 0,3 4 0,-3-5 2,1 0 0,-1 0 1,1 0-1,-1-1 1,1 1-1,0-1 0,-1 1 1,1-1-1,0 0 1,-1 0-1,1 0 1,0 0-1,-1-1 0,1 1 1,-1-1-1,1 1 1,0-1-1,-1 0 0,1 0 1,-1 0-1,0-1 1,1 1-1,-1 0 0,4-4 1,6-4 21,-1-1 0,0 0 0,12-14 0,-13 14-40,2-5 27,-9 11 71,-1 1 0,1 0 0,-1 0 0,1 0 0,0 0 0,0 0 0,7-3 0,-10 32 630,-16 84 502,16-109-1234,0 0-1,1 0 1,-1 0 0,0-1-1,1 1 1,-1 0-1,0 0 1,1-1-1,-1 1 1,1 0-1,-1 0 1,1-1-1,0 1 1,-1-1 0,1 1-1,0 0 1,-1-1-1,1 1 1,0-1-1,0 0 1,-1 1-1,1-1 1,0 0-1,0 1 1,0-1 0,0 0-1,-1 0 1,1 0-1,0 0 1,0 1-1,0-1 1,0 0-1,1-1 1,19-5-5037,-12-6-1165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4164,'1'-2'12297,"9"-11"-10650,-4 8-1024,55-45 2464,-57 46-2965,0 1 1,1 1-1,0-1 0,-1 1 1,1 0-1,0 0 0,0 0 1,1 1-1,-1-1 1,0 1-1,0 0 0,7 1 1,-11 0-77,0 1 0,0-1-1,0 1 1,0 0 0,0 0 0,0-1 0,0 1 0,0 0 0,0 0-1,0 0 1,0 0 0,-1 0 0,1 0 0,0 0 0,-1 1 0,1-1-1,-1 0 1,1 0 0,-1 0 0,1 1 0,-1-1 0,0 0 0,0 0-1,0 1 1,0-1 0,1 0 0,-2 3 0,3 45 1046,-3-40-932,-2 46 1815,3-55-1933,9-16-16617,-2 7 7558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18706,'0'0'6192,"-8"12"-5733,-86 122 529,73-106-1327,-1-1 0,-2-1 0,-32 29 0,54-54-2085,2-14-7884,0-4-1949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73 9385,'0'0'12065,"9"3"-11900,25 7 91,-32-10-223,0 0 0,0 0 0,0 0 0,0 0 0,0 0 0,0-1-1,0 1 1,0-1 0,0 0 0,-1 1 0,1-1 0,0 0 0,0 0 0,-1 0-1,1 0 1,0 0 0,-1 0 0,0-1 0,1 1 0,-1-1 0,0 1-1,1-1 1,-1 1 0,0-1 0,0 0 0,0 1 0,0-1 0,-1 0 0,1 0-1,1-3 1,-1 4 50,-1-1-1,1 1 1,0-1 0,-1 1-1,1-1 1,-1 1 0,1 0-1,-1-1 1,0 0-1,0 1 1,0-1 0,1 1-1,-1-1 1,-1 1-1,1-1 1,0 1 0,0-1-1,-1 1 1,1-1-1,0 1 1,-1-1 0,0 1-1,1-1 1,-1 1-1,0 0 1,0-1 0,0 1-1,1 0 1,-1 0 0,-1 0-1,1-1 1,0 1-1,-2-1 1,0 1-45,0 1 0,0 0 0,0 0 0,0 0 0,0 0 0,0 0 0,1 0 0,-1 1 0,0-1 0,0 1 0,0 0 0,0 0 0,1 0 0,-1 1 0,0-1 0,1 0 0,-1 1 0,1 0 0,0-1 0,0 1 0,-1 0 0,1 0 0,0 0 0,0 1 0,1-1 0,-1 0 0,0 1 0,1-1 0,0 1 0,-1 0 0,1-1 0,-1 6 0,-2 3 16,0 0 1,0 0-1,1 0 0,1 1 0,0-1 0,-1 24 1,3-33-68,0-1 0,0 1 0,0-1 0,0 1 0,1-1 0,-1 1 0,0-1 0,1 1 0,-1-1 0,1 1 0,0-1 0,-1 0 0,1 1 0,0-1 0,0 0 0,0 0 0,0 0 0,0 1 0,0-1 1,0 0-1,0 0 0,0-1 0,1 1 0,-1 0 0,2 1 0,1-1-148,0 1 0,1-1 0,-1 0 0,0 0-1,0 0 1,1-1 0,-1 0 0,0 0 0,6 0 0,1-1-1194,0-1-1,1 0 1,-2 0 0,1-1-1,0-1 1,19-8 0,-1-7-4806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55 151 6566,'0'0'8451,"-1"-8"-4784,-4-23-912,5 31-2711,0-1 0,0 1 0,0 0 0,0-1 0,0 1 0,0 0 0,0-1-1,-1 1 1,1 0 0,0-1 0,0 1 0,0 0 0,-1-1 0,1 1 0,0 0 0,0 0 0,0-1 0,-1 1 0,1 0 0,0 0 0,-1 0 0,1-1 0,0 1-1,-1 0 1,1 0 0,0 0 0,-1 0 0,1-1 0,0 1 0,-1 0 0,1 0 0,0 0 0,-1 0 0,1 0 0,0 0 0,-1 0 0,1 0 0,0 0 0,-1 0-1,1 0 1,0 1 0,-1-1 0,1 0 0,0 0 0,-1 0 0,1 0 0,0 0 0,-1 1 0,1-1 0,0 0 0,0 0 0,-1 1 0,1-1 0,0 0 0,0 0-1,-1 1 1,1-1 0,0 1 0,-12 13 466,8-5-412,0-1 0,1 0 0,1 0 0,-1 1 0,1 0 0,1-1 1,0 1-1,0 0 0,0 0 0,1 0 0,1 0 0,1 14 0,-1-21-92,0-1-1,0 1 0,0-1 0,0 0 0,0 1 0,0-1 0,1 0 0,-1 0 0,0 0 1,1 0-1,-1 0 0,1 0 0,-1 0 0,1 0 0,-1-1 0,1 1 0,-1 0 0,1-1 1,0 0-1,-1 1 0,1-1 0,0 0 0,-1 0 0,1 0 0,0 0 0,0 0 0,-1 0 1,4-1-1,0 1 12,0-1 0,-1 0 0,1 0 0,-1-1 1,1 1-1,-1-1 0,1 0 0,-1 0 1,6-4-1,2-4 12,-1-1 0,-1 0 0,0 0 1,0-1-1,-1-1 0,-1 1 0,0-2 0,-1 1 1,0-1-1,-1 0 0,0 0 0,-2-1 0,1 1 1,-2-1-1,0 0 0,2-29 0,-20 75 543,7-17-514,-2 8-41,2 0-1,0 1 1,2 0 0,0 0 0,2 0-1,0 1 1,0 31 0,4-54-95,0 1 0,0-1 0,0 0-1,0 1 1,1-1 0,-1 1 0,0-1 0,0 0 0,1 1 0,-1-1 0,1 0 0,0 1 0,-1-1 0,1 0 0,0 0 0,-1 0 0,1 1 0,0-1 0,0 0 0,0 0 0,0 0 0,0 0 0,3 1 0,-2-1-491,0 0 0,0-1 1,0 1-1,1-1 0,-1 1 0,0-1 0,1 0 1,-1 0-1,0 0 0,1 0 0,-1 0 0,0 0 1,1-1-1,3-1 0,16-6-10850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14446,'0'0'4900,"-50"9"-2561,50-2-642,0 2-512,11-1-128,15 2-192,4-1-288,9-2-353,5-3-128,4-3 0,-5-1-96,-4 0-577,-11 0-1088,-9-3-737,-8-3-481,-11-2-2274,0 3-3940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14958,'0'0'4837,"56"2"-2691,-22-2-961,5-2-737,0-2-384,3-2-96,-3-3-1665,-5-2-2627,-9-1-8360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24 5061,'0'0'6230,"-8"-3"-2819,-1 1-2572,6 2-545,0 0-1,0-1 1,0 0-1,0 0 1,1 0-1,-1 0 1,0 0-1,0 0 1,0-1-1,1 1 1,-1-1-1,-2-5 5526,15 9-4632,8 3-1045,19 6 17,1-2 0,0-1-1,0-2 1,1-1 0,-1-2-1,44-3 1,-80 0-181,-8 75-26,4-61 33,0 0 0,1-1 0,0 1 0,1 0 0,1 0 0,0 0 0,1 0 0,0 0 0,1-1 0,6 15 0,-6-21 47,0 0 1,-1 0-1,1 0 0,-1 0 1,0 0-1,-1 0 0,0 1 1,0-1-1,-1 1 0,1-1 0,-2 0 1,1 1-1,-1-1 0,0 1 1,-1-1-1,1 0 0,-1 0 1,-1 0-1,0 0 0,0 0 1,0 0-1,-5 7 0,2-7 23,0 0 0,0 0 1,-1 0-1,0-1 0,0 0 0,-1-1 0,1 0 0,-1 0 0,0 0 0,0-1 0,-1 0 0,1-1 0,-1 0 1,0 0-1,0-1 0,0 0 0,-15 1 0,-6 1 207,0-2 1,-1-1-1,1-2 0,0 0 1,0-3-1,-58-12 0,106 13-10821,-14 3 8178,11 0-6465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7143,'0'0'14408,"2"10"-13890,2 21 838,1 50 0,-2-30 1137,17-80-1431,33-70-987,-53 145-300,1-28 162,-13 45 789,40-86-310,-5-4-365,-20 21-44,1 1 0,1 0 0,-1 0 0,1 0 0,0 0 0,0 1 0,7-5 0,-11 9-11,-1 1-1,1-1 1,-1 0 0,1 1 0,-1-1 0,1 1-1,-1-1 1,0 1 0,1-1 0,-1 1-1,1-1 1,-1 1 0,0-1 0,0 1 0,1-1-1,-1 1 1,0 0 0,0-1 0,0 1 0,1-1-1,-1 1 1,0 0 0,0-1 0,0 1-1,0 0 1,0-1 0,0 1 0,-1-1 0,1 1-1,0 0 1,0 0 0,-1 27-123,-6 0 150,6-23-17,-1-1 0,1 0 0,0 1 0,0 0 0,0-1 0,0 1 0,1-1 0,0 1 0,0 0 0,0-1 0,1 1 1,0 4-1,15-2-3138,-4-11-4221,-2-11-2470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9097,'0'0'12080,"-3"10"-11599,2-6-432,-12 39 1133,1 2 0,3-1 1,-6 67-1,16-110-1163,1-1 0,0 0 1,-1 0-1,1 1 0,-1-1 0,1 0 1,0 0-1,-1-1 0,1 1 0,0 0 1,-1 0-1,1-1 0,-1 1 1,1-1-1,-1 0 0,1 1 0,2-3 1,13-9 55,0-1 0,0 0 0,-1-2 0,25-30 0,-12 14-66,-12 12 4,-13 14-13,0-1 0,0 1 1,0 1-1,1-1 0,0 1 1,0-1-1,0 2 0,0-1 1,11-5-1,-16 9-2,1 0-1,0 0 1,-1 0-1,1 0 1,-1 1-1,1-1 0,-1 0 1,1 0-1,0 1 1,-1-1-1,1 0 1,-1 1-1,1-1 1,-1 0-1,1 1 1,-1-1-1,0 1 1,1-1-1,-1 1 1,1-1-1,-1 1 1,0-1-1,1 1 1,-1-1-1,0 1 1,0-1-1,0 1 1,1-1-1,-1 1 1,0 0-1,0-1 1,0 1-1,0 0 1,0-1-1,0 1 1,0-1-1,0 1 1,0 0-1,0 0 1,0 34 258,0-29-193,-20 153 465,21-158-618,-1-1 0,0 1-1,1-1 1,-1 1 0,0-1 0,1 0-1,-1 1 1,1-1 0,-1 0-1,1 1 1,-1-1 0,1 0-1,-1 0 1,1 1 0,0-1-1,-1 0 1,1 0 0,-1 0-1,1 0 1,-1 0 0,1 0-1,0 0 1,-1 0 0,1 0-1,-1 0 1,2 0 0,29-5-9510,-24-6-2320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83 7271,'11'-27'4399,"-8"21"-2771,-1 0 1,1 0-1,-1 0 0,0 0 0,0-1 0,1-12 646,-32 40-2301,25-18 56,1 0 0,-1 0 0,1 0-1,0 0 1,0 1 0,0-1 0,0 1-1,1 0 1,-1 0 0,1 0 0,0 0-1,0 0 1,1 0 0,-1 1 0,1-1-1,0 1 1,0-1 0,0 1 0,1-1-1,0 1 1,0-1 0,0 1 0,0-1-1,1 1 1,1 7 0,19 43 323,-16-45-130,-1 1 0,0-1 0,0 1 0,2 14 0,-3-6-4,0 0 0,-1 0-1,-1 0 1,-3 29-1,2-44-189,-1 1-1,1 0 1,-1-1 0,-1 1-1,1-1 1,0 1-1,-1-1 1,0 0 0,0 0-1,-1 0 1,1 0-1,-1 0 1,0 0 0,1-1-1,-2 1 1,1-1-1,0 0 1,-1 0 0,1 0-1,-1 0 1,0-1-1,0 1 1,0-1 0,-7 2-1,10-3-13,-1 0-1,1-1 1,-1 1-1,1 0 0,-1-1 1,0 0-1,1 1 1,-1-1-1,1 0 1,-1 0-1,0 0 0,1 0 1,-1 0-1,0 0 1,1-1-1,-1 1 1,1 0-1,-1-1 1,1 0-1,-1 1 0,1-1 1,-1 0-1,1 1 1,-1-1-1,1 0 1,-2-2-1,1 1-15,1 0-1,-1-1 0,1 1 1,-1-1-1,1 0 0,0 1 1,0-1-1,0 0 1,1 0-1,-1 0 0,0 0 1,1 0-1,0-4 1,-1-1-29,2 0 1,-1-1 0,1 1 0,0 0 0,0 0 0,1 0-1,0 1 1,1-1 0,0 0 0,5-9 0,9-4-10,1 0 0,0 1 0,2 1 0,0 1 0,28-18 0,-26 19 6,1-1 0,-2-1-1,-1 0 1,30-37 0,-36 24-24,-18 21-1,-14 12-11,10 4 42,1 1 0,0-1-1,0 1 1,1 1 0,0-1 0,0 1-1,0 1 1,1-1 0,0 1 0,0-1 0,1 1-1,0 1 1,-6 15 0,10-23 28,0 0 0,0 0 0,0 0 0,0 0 0,0 1 0,0-1 0,0 0 0,1 0 0,-1 0 0,0 0 0,1 0 0,-1 0 0,1 0 0,-1 0 0,1 0 0,-1-1 0,1 1 0,0 0 0,-1 0 0,1 0 0,0 0 0,0-1 0,-1 1 1,1 0-1,0-1 0,0 1 0,0-1 0,0 1 0,0-1 0,0 1 0,0-1 0,0 0 0,0 1 0,0-1 0,0 0 0,0 0 0,0 0 0,0 0 0,1 0 0,54 2 88,-42-2-81,192 5 1771,-205-10-1509,0 0 0,0 0 0,0 0 0,-1-1 0,0 1 0,0-9 0,-1 12-150,3-23-35,-1 18-75,-1 1-1,1-1 1,-1 1-1,0-1 1,-1 0-1,1 1 1,-1 0-1,-1-1 1,1 1-1,-1 0 1,-4-10-1,8 52-3478,-1-33 2942,1 0-1,-1 0 0,1 0 0,0 0 1,0 0-1,0 0 0,0 0 0,5 3 1,14 9-5871,-1-7-1480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 14542,'0'0'9321,"-7"11"-8681,6-9-572,-28 45 734,28-45-760,0 0-1,0 0 1,0 1 0,0-1 0,0 0 0,0 1 0,1-1 0,-1 0 0,1 1-1,0-1 1,0 1 0,-1-1 0,2 0 0,-1 1 0,0-1 0,0 1 0,1-1 0,-1 0-1,1 1 1,0-1 0,0 0 0,0 1 0,0-1 0,1 2 0,1-2-7,-1 0 1,0-1 0,1 1-1,-1-1 1,1 1 0,0-1-1,-1 0 1,1 0-1,0 0 1,0-1 0,-1 1-1,1-1 1,0 1 0,0-1-1,0 0 1,0 0 0,0 0-1,0-1 1,-1 1-1,1-1 1,0 1 0,4-3-1,-2 2 2,1-1-1,-1 0 0,0 0 0,0 0 0,0-1 0,0 0 0,0 0 0,0 0 1,-1 0-1,8-8 0,-7 5-4,-1 0 1,1 0-1,-1-1 1,0 1-1,-1-1 0,0 0 1,0 0-1,0 0 1,-1 0-1,0-1 1,0 1-1,1-13 1,-3 20-22,0-1 1,0 1 0,0 0-1,0 0 1,0 0 0,0 0 0,0 0-1,0-1 1,0 1 0,0 0-1,0 0 1,0 0 0,0 0 0,0-1-1,0 1 1,0 0 0,0 0-1,0 0 1,0 0 0,0-1 0,0 1-1,0 0 1,0 0 0,0 0 0,0 0-1,0 0 1,0-1 0,0 1-1,-1 0 1,1 0 0,0 0 0,0 0-1,0 0 1,0 0 0,0-1-1,0 1 1,-1 0 0,1 0 0,0 0-1,0 0 1,0 0 0,0 0-1,-1 0 1,1 0 0,0 0 0,0 0-1,0 0 1,0 0 0,-1 0-1,1 0 1,0 0 0,0 0 0,0 0-1,0 0 1,-1 0 0,1 0-1,0 0 1,-11 11 54,-7 16-235,16-23 20,0 1 0,0 0 0,1 0-1,-1 0 1,1 1 0,0-1 0,0 0 0,1 0 0,0 0-1,-1 1 1,2-1 0,-1 0 0,2 6 0,-2-9-168,1 0 0,-1 0 0,1-1 1,0 1-1,0-1 0,0 1 1,0-1-1,0 1 0,0-1 0,0 1 1,0-1-1,0 0 0,1 0 1,-1 1-1,0-1 0,3 1 0,-2-1-360,1 0-1,-1 0 0,1 0 1,-1-1-1,1 1 0,0-1 1,-1 1-1,1-1 0,-1 0 1,1 0-1,0 0 0,-1-1 1,6 0-1,16-6-8755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76 127 13229,'0'0'8007,"-8"7"-7110,1 0-813,1 1 0,-1 0 0,1 0 0,1 1 0,0 0 0,0 0 0,0 0 1,1 0-1,1 1 0,-1-1 0,2 1 0,-1 0 0,1 0 0,1 0 0,-1 20 0,2-29-82,0 0 0,0 0-1,0 0 1,0 0 0,0 0 0,0 0-1,0 0 1,0 0 0,0 0 0,1 0-1,-1 0 1,0 0 0,1-1 0,-1 1-1,1 0 1,-1 0 0,1 0 0,-1 0-1,1-1 1,-1 1 0,1 0 0,0 0-1,-1-1 1,1 1 0,0-1 0,0 1-1,-1-1 1,3 2 0,-1-2 32,0 0 1,0 0 0,-1 0-1,1 0 1,0 0-1,0 0 1,0 0 0,0 0-1,0-1 1,0 1-1,-1-1 1,1 0 0,3-1-1,2-1 84,0-1-1,1-1 0,-1 1 0,-1-1 0,13-11 1,-7 2-5,-1-1 0,0 0 0,-1-1 0,-1 0 1,0 0-1,-1-1 0,-1 0 0,-1 0 0,0-1 0,-1 0 1,-1 0-1,-1 0 0,-1-1 0,1-23 0,-3 42-86,0 0 0,0-1 0,0 1-1,0 0 1,0 0 0,0 0 0,0 0 0,0 0-1,0-1 1,0 1 0,0 0 0,0 0-1,0 0 1,0 0 0,0-1 0,0 1 0,0 0-1,0 0 1,0 0 0,0 0 0,0 0 0,0-1-1,0 1 1,0 0 0,0 0 0,0 0-1,-1 0 1,1 0 0,0 0 0,0 0 0,0-1-1,0 1 1,0 0 0,0 0 0,-1 0-1,1 0 1,0 0 0,0 0 0,0 0 0,0 0-1,0 0 1,-1 0 0,1 0 0,0 0 0,0 0-1,0 0 1,0 0 0,0 0 0,-1 0-1,1 0 1,0 0 0,0 0 0,0 0 0,0 0-1,0 0 1,-1 0 0,1 0 0,0 0-1,0 0 1,0 0 0,-12 11 315,-8 15-423,11-7 158,1 0 0,1 0-1,0 0 1,2 1 0,0 0 0,1 1-1,1-1 1,1 0 0,0 1-1,3 29 1,-1-48-136,1-1-1,-1 0 1,0 1 0,1-1 0,-1 0-1,1 1 1,-1-1 0,1 0 0,0 0-1,-1 1 1,1-1 0,0 0 0,0 0-1,0 0 1,0 0 0,0 0 0,0 0-1,0 0 1,0-1 0,1 1 0,-1 0-1,2 1 1,-1-2-380,-1 0 1,0 1-1,0-1 1,1 0-1,-1 0 0,0 0 1,1 0-1,-1 0 1,0 0-1,1 0 0,-1 0 1,0 0-1,0 0 1,1-1-1,-1 1 1,2-1-1,9-8-6314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8776,'0'0'17169,"55"4"-16817,-30 14-192,3 1-64,6-1-32,-1 3-192,1-5-2595,1-2-4195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6534,'0'0'13949,"10"4"-12742,-3-1-1040,0 0 0,1-1 0,0 0 0,-1 0 1,1-1-1,0 0 0,0 0 0,11-1 0,-17 0-64,1-1 0,0 1-1,-1-1 1,1 1 0,-1-1-1,1 0 1,-1 0 0,1 0-1,-1 0 1,0 0 0,0-1-1,1 1 1,-1-1 0,0 0-1,0 1 1,0-1 0,-1 0-1,1 0 1,0 0 0,-1 0-1,1-1 1,-1 1 0,0 0 0,0-1-1,0 1 1,0 0 0,0-1-1,0 1 1,-1-1 0,1 0-1,-1 1 1,0-1 0,1 1-1,-2-4 1,2 5-79,-1 0 1,0 0-1,0 1 0,1-1 0,-1 0 1,0 0-1,0 0 0,0 1 0,0-1 1,0 0-1,0 0 0,-1 0 0,1 1 1,0-1-1,0 0 0,-1 0 0,1 1 1,0-1-1,-1 0 0,1 0 0,0 1 1,-1-1-1,1 0 0,-1 1 0,1-1 1,-1 1-1,0-1 0,1 1 1,-1-1-1,0 1 0,1-1 0,-1 1 1,0-1-1,1 1 0,-1 0 0,0-1 1,0 1-1,0 0 0,1 0 0,-1 0 1,0 0-1,0 0 0,0-1 0,1 1 1,-1 1-1,0-1 0,0 0 0,0 0 1,1 0-1,-1 0 0,0 0 0,0 1 1,1-1-1,-1 0 0,0 1 1,0-1-1,1 1 0,-1-1 0,0 1 1,-5 2-45,0 0 0,1 0 1,0 1-1,0 0 1,0 0-1,-8 7 1,-37 56 309,48-63-234,-1 1-1,1-1 1,-1 1 0,1 0 0,1-1-1,-1 1 1,1 0 0,-1 0 0,2 0-1,-1 0 1,0 1 0,1-1-1,0 0 1,1 6 0,0-8-64,0 0-1,1 0 1,0 0 0,-1 0-1,1 0 1,0-1-1,0 1 1,0-1 0,1 0-1,-1 1 1,1-1 0,-1 0-1,1 0 1,0-1 0,-1 1-1,1-1 1,0 1 0,0-1-1,0 0 1,1 0-1,-1 0 1,0 0 0,0-1-1,0 1 1,7-1 0,9 3-1445,1-2 1,34-2-1,-14-5-4211,-1-10-4778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9065,'0'0'15855,"60"1"-14670,-24-6-545,3 4-480,5-2-95,4 1-33,-6 2-64,-8-1-609,-2 1-1089,-15 0-672,-2-1-1057,-15-3-1602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8360,'0'0'9353,"16"49"-7047,16-41-544,11-4-449,10-4-480,3 0-513,6 0-192,-5-8-96,-6-3-1185,-6-1-1570,-14-1-1441,-8-2-1921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8232,'0'0'9630,"11"1"-8231,4-1-980,71 6 1066,-80-6-1411,-1 1-1,0 0 0,1 0 1,-1 1-1,0-1 0,0 1 1,0 0-1,0 0 0,0 1 0,-1-1 1,1 1-1,-1 0 0,8 7 1,-11-7 3,1-1 0,-1 1 1,0 0-1,0 0 0,0-1 1,0 1-1,-1 0 0,1 0 1,-1 0-1,1 0 0,-1 0 1,0 0-1,0 0 0,-1 0 1,1 0-1,-1 0 0,1 0 1,-1 0-1,0 0 0,0 0 1,0 0-1,-1-1 0,-2 6 1,-4 6 206,0 0 1,-20 25 0,26-37-310,-29 39-5,-31 37 32,17-33-3513,20-25-1844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9769,'0'0'10383,"-7"9"-8717,-246 322 3678,245-317-5374,7-12-144,0 1 0,0 0 0,-1 0 1,1-1-1,-1 1 0,1-1 0,-1 1 0,0-1 0,0 0 0,0 0 0,-1 0 0,-4 4 1,7-49-9719,0 17 4425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11211,'0'0'11920,"10"4"-10398,14 9-771,-2 1 1,1 1-1,21 19 1,7 5-390,-38-30-496,0 0 0,0-1 0,1 0 0,0-1 0,17 7 0,18-6-9893,-39-8 2734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14638,'0'0'8477,"-1"8"-6475,-4 23-716,3-17-947,-1-1 0,2 1 1,0 0-1,0 0 0,3 22 0,-2-35-329,1-1 1,-1 1-1,1-1 1,-1 1 0,1 0-1,-1-1 1,1 1 0,0-1-1,-1 1 1,1-1-1,0 0 1,-1 1 0,1-1-1,0 0 1,0 1-1,-1-1 1,1 0 0,0 0-1,0 0 1,-1 0 0,1 0-1,0 1 1,0-1-1,0-1 1,-1 1 0,1 0-1,0 0 1,0 0 0,0-1-1,25-5 366,-14-3-315,0 1 1,-1-2 0,0 1 0,0-1 0,9-13-1,-9 10-8,1 1 0,0 0 0,19-13-1,-31 25-43,0 0-1,0-1 0,0 1 1,1 0-1,-1 0 0,0 0 1,0-1-1,0 1 0,1 0 1,-1 0-1,0 0 0,0 0 1,1 0-1,-1 0 0,0 0 1,1 0-1,-1 0 0,0-1 1,0 1-1,1 0 0,-1 0 1,0 0-1,0 0 0,1 0 0,-1 1 1,0-1-1,0 0 0,1 0 1,-1 0-1,0 0 0,1 0 1,-1 0-1,0 0 0,0 0 1,0 1-1,1-1 0,-1 0 1,0 0-1,0 0 0,0 1 1,1-1-1,-1 0 0,0 0 1,0 0-1,0 1 0,0-1 1,1 0-1,-1 0 0,0 1 1,0-1-1,0 0 0,0 0 1,0 1-1,0-1 0,0 0 0,0 1 1,0-1-1,-2 28 241,-12 27 23,12-50-235,0 0-1,0 1 1,1-1 0,-1 0 0,1 1-1,1-1 1,-1 12 0,1-17-30,0 1-1,0-1 1,0 1 0,0 0 0,0-1 0,0 1 0,0-1-1,1 1 1,-1-1 0,0 1 0,1-1 0,-1 1 0,0-1-1,1 1 1,-1-1 0,0 1 0,1-1 0,-1 1 0,1-1 0,-1 0-1,1 1 1,-1-1 0,1 0 0,-1 1 0,1-1 0,-1 0-1,1 0 1,0 1 0,1-1 6,0 0 0,0 0 0,0-1 0,1 1 0,-1 0 1,0-1-1,0 1 0,0-1 0,0 0 0,0 0 0,0 0 0,3-2 0,7-5-18,0 0-1,0-2 1,0 1-1,-1-1 1,15-19 0,15-13-16,-40 47 17,0 0 1,-1-1 0,0 1-1,0 0 1,0 0 0,-1-1-1,0 6 1,-8 13-47,-3 13 102,9-11-2835,3-25 2626,0 0 1,0 1-1,0-1 0,0 0 1,0 0-1,0 1 1,0-1-1,1 0 1,-1 0-1,0 0 1,0 0-1,0 1 1,0-1-1,0 0 0,0 0 1,1 0-1,-1 0 1,0 1-1,0-1 1,0 0-1,0 0 1,1 0-1,-1 0 1,0 0-1,0 0 0,0 0 1,1 0-1,-1 0 1,0 0-1,0 0 1,1 0-1,-1 0 1,0 0-1,0 0 0,0 0 1,1 0-1,-1 0 1,0 0-1,0 0 1,0 0-1,1 0 1,1 0-1288,8 0-5666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50 14286,'0'0'11787,"8"3"-11205,2 1-396,-1-1 0,1 0 0,0-1 0,19 2 0,-27-3-166,0-1 0,-1 0 0,1 0 0,-1 1 0,1-1 0,0 0 0,-1 0 1,1-1-1,-1 1 0,1 0 0,-1 0 0,1-1 0,0 1 0,-1-1 0,0 1 0,1-1 0,-1 0 1,1 0-1,-1 0 0,0 1 0,1-1 0,-1 0 0,0-1 0,0 1 0,0 0 0,0 0 1,0 0-1,0-1 0,0 1 0,0 0 0,0-1 0,-1 1 0,1-1 0,-1 1 0,1-1 0,-1 1 1,1-1-1,-1 0 0,0 1 0,0-1 0,0 1 0,0-1 0,0 0 0,0 1 0,0-1 1,0 1-1,-2-4 0,2 4 4,-1-1-1,0 1 1,0 0 0,0-1 0,0 1 0,0 0 0,0 0 0,0-1 0,0 1 0,0 0 0,-1 0-1,1 0 1,0 0 0,-1 1 0,1-1 0,-1 0 0,1 1 0,-1-1 0,1 1 0,-1-1 0,1 1-1,-1 0 1,0-1 0,1 1 0,-1 0 0,1 0 0,-1 0 0,0 0 0,1 1 0,-1-1 0,1 0-1,-1 1 1,-1 0 0,-3 0 3,-1 0 1,1 0-1,0 1 0,0 0 0,0 0 1,0 0-1,-8 5 0,7-1-16,-1 1 1,1-1-1,0 2 0,0-1 0,-9 15 1,13-19-10,1 1 1,0-1-1,0 0 1,0 1-1,0-1 0,1 1 1,0 0-1,-1 0 1,1-1-1,1 1 1,-1 0-1,0 0 1,1 0-1,0 0 1,0 0-1,0 0 1,2 6-1,-2-8-50,2 0 1,-1-1-1,0 1 0,0-1 1,0 1-1,1-1 0,-1 0 0,1 0 1,-1 1-1,1-1 0,-1 0 1,1 0-1,0 0 0,-1-1 0,1 1 1,0 0-1,0-1 0,0 1 1,-1-1-1,1 1 0,0-1 0,0 0 1,0 0-1,0 0 0,0 0 1,0 0-1,2-1 0,5 1-1382,0-1-1,0 0 1,0-1-1,13-4 1,11-7-6642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116 161 18578,'0'0'5333,"-11"0"-3470,8-1-1801,-1 1 1,0 0-1,0 0 1,0 0 0,0 1-1,1-1 1,-1 1-1,0 0 1,0 0 0,1 1-1,-1-1 1,1 1-1,-1-1 1,1 1 0,0 0-1,0 0 1,-1 1-1,1-1 1,1 1-1,-1-1 1,0 1 0,1 0-1,-1 0 1,1 0-1,0 0 1,0 1 0,0-1-1,-2 6 1,2-5-5,0 1 0,1-1 0,-1 1 0,1-1-1,0 1 1,0 0 0,0 0 0,1 0 0,-1-1 0,1 1 0,0 0 0,1 5 0,0-9-36,-1 1 0,0-1 0,1 0 0,-1 0 0,1 0 0,0 0 0,-1 1 0,1-1 0,0 0-1,0 0 1,-1 0 0,1 0 0,0-1 0,0 1 0,0 0 0,0 0 0,0 0 0,2 0 0,0 0 7,-1 0-1,1 0 1,-1-1 0,1 0-1,-1 1 1,1-1 0,-1 0-1,1 0 1,0 0 0,-1 0-1,1-1 1,3 0 0,3-2 7,-1 0 1,0-1-1,0 0 1,0 0-1,-1-1 1,0 1-1,0-2 1,0 1-1,0-1 1,-1 0-1,0 0 1,9-12-1,3-5 32,-2-1 0,21-38 0,11-49 503,-44 101-239,-6 14 222,0 3-504,-11 23 53,2 1 1,1 0-1,2 1 1,1 0-1,1 0 1,-2 46-1,8-76-154,0 1 0,0 0 0,0-1 1,0 1-1,1-1 0,-1 1 0,1-1 0,-1 1 0,1-1 1,0 0-1,0 1 0,0-1 0,0 0 0,1 1 0,-1-1 1,1 0-1,-1 0 0,1 0 0,0 0 0,3 2 0,19 6-3368,9-10-4992,-6-5-5671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9033,'0'0'5146,"-7"2"-1767,-24 6-358,31-8-2928,0 0-1,1 0 0,-1 0 1,0 0-1,0 1 0,0-1 1,1 0-1,-1 0 0,0 0 1,0 1-1,0-1 0,1 0 1,-1 0-1,0 0 0,0 1 1,0-1-1,0 0 0,0 0 1,0 1-1,0-1 0,1 0 1,-1 0-1,0 1 0,0-1 1,0 0-1,0 0 0,0 1 1,0-1-1,0 0 0,0 0 0,0 1 1,0-1-1,0 0 0,-1 0 1,1 1-1,0-1 0,0 0 1,0 0-1,0 1 0,0-1 1,0 0-1,-1 0 0,1 1 1,0-1-1,0 0 0,0 0 1,0 0-1,-1 0 0,1 1 1,0-1-1,0 0 0,-1 0 1,1 0-1,0 0 0,21 6 516,184 7 1819,-76-8-7048,-127-5 2245,-16 0-6822,-7 0 1217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10346,'0'0'16575,"10"-7"-16238,11-8-262,-1-1-1,0-1 1,-1-1 0,27-34-1,-51 125-613,-11 13-83,13-29-7724,3-49 2265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9129,'0'0'10986,"77"32"-8968,-35-32-673,11 0-448,0 0-449,-5-4-287,-4-1-129,-10 0-1153,-6-2-2435,-14 0-6437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12492,'0'0'12027,"6"12"-11573,2 6-343,-1 1 1,-1 0 0,-1 1-1,0-1 1,-2 1-1,0 0 1,-1 0-1,-1 21 1,0-14-166,-1 8-178,-1-13-9124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8776,'0'0'14814,"8"7"-13404,-4-3-1281,1-1 1,0 1-1,0-1 0,0 1 1,0-1-1,1-1 1,0 1-1,-1-1 1,1 0-1,0 0 1,0-1-1,0 0 1,0 0-1,0 0 0,11-1 1,15 1-263,47 0-223,-41-8-2674,-8-10-3818,-24 11 1702,-6 0-1223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10698,'0'0'13512,"10"-1"-12947,4 0-423,-3-1-40,1 0-1,1 1 1,-1 1 0,0 0 0,0 0-1,0 1 1,13 4 0,-24-5-90,1 1-1,-1 0 1,0 0 0,0 0 0,0 0-1,1 0 1,-1 0 0,0 1 0,0-1-1,-1 0 1,1 0 0,0 1 0,0-1-1,-1 1 1,1-1 0,0 1 0,-1-1-1,0 1 1,1-1 0,-1 1 0,0-1-1,0 1 1,0-1 0,0 1 0,0-1-1,0 1 1,0 0 0,0-1-1,-1 1 1,1-1 0,0 1 0,-1-1-1,0 1 1,1-1 0,-1 0 0,-1 3-1,-1 2 55,0 1-1,-1-1 0,0 0 1,0 0-1,0 0 0,-8 7 1,-4 3 44,-2 0 1,0-2 0,-1 0 0,0-1-1,-1-1 1,-1-1 0,-37 15 0,75-30-174,1 0 1,0 1 0,-1 1 0,1 1-1,21 0 1,-37 2 59,0-1 1,0 1-1,0 0 1,-1 0-1,1 0 1,0 0-1,0 0 1,-1 0-1,1 0 0,-1 0 1,1 1-1,-1-1 1,0 1-1,1-1 1,-1 1-1,0-1 1,0 1-1,0 0 0,0 0 1,0-1-1,1 5 1,-2-5 4,1 1 1,-1 0 0,1 0-1,0-1 1,0 1 0,0 0 0,0-1-1,0 1 1,0-1 0,0 1-1,1-1 1,-1 0 0,0 1-1,1-1 1,-1 0 0,1 0-1,0 0 1,-1 0 0,1 0-1,0-1 1,-1 1 0,1 0-1,0-1 1,0 1 0,0-1-1,1 1 1,5-2 49,0 1 1,0-1-1,0 0 1,-1-1-1,1 0 1,-1 0-1,9-4 0,-12 4-159,0 1 0,0-1-1,0 0 1,0 0 0,-1-1-1,1 1 1,-1-1 0,1 0-1,-1 0 1,0 0 0,0 0 0,0 0-1,-1-1 1,4-4 0,-5-11-5851,-1 5-240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94 11082,'0'0'5083,"5"-9"-2361,26-42 967,-30 51-3583,-1-1 0,1 1 1,-1-1-1,0 1 0,1-1 0,-1 1 1,0-1-1,0 1 0,1-1 0,-1 0 0,0 1 1,0-1-1,0 0 0,0 1 0,1-1 1,-1 1-1,0-1 0,0 0 0,0 1 0,-1-1 1,1 0-1,0 1 0,0-1 0,0 0 1,0 1-1,-1-1 0,1 1 0,0-1 0,0 0 1,-1 1-1,1-1 0,-1 1 0,1-1 1,0 1-1,-1-1 0,1 1 0,-1 0 0,1-1 1,-1 1-1,1-1 0,-1 1 0,0 0 1,1 0-1,-1-1 0,1 1 0,-1 0 0,0 0 1,1 0-1,-1-1 0,1 1 0,-2 0 1,-39-4 415,33 3-114,-2 0-187,-90-1 1122,92 2-1307,0 1 1,-1 0-1,1 1 0,0-1 1,0 2-1,0-1 0,0 1 1,1 0-1,-14 8 0,20-10-36,0-1-1,0 1 0,1 0 0,-1 0 1,0-1-1,0 1 0,0 0 0,1 0 1,-1 0-1,0 0 0,1 0 1,-1 0-1,1 0 0,-1 1 0,1-1 1,-1 0-1,1 0 0,0 0 0,0 0 1,0 0-1,-1 1 0,1-1 0,0 0 1,0 0-1,1 0 0,-1 1 1,0-1-1,0 0 0,1 0 0,-1 0 1,0 0-1,1 0 0,-1 1 0,1-1 1,-1 0-1,1 0 0,0 0 0,0 0 1,-1-1-1,2 2 0,40 40 11,-33-34 0,-2-2-9,-1 1 0,0-1 0,0 1 1,-1 0-1,0 1 0,0-1 1,-1 1-1,0 0 0,0 0 1,-1 0-1,0 0 0,0 1 0,-1-1 1,0 1-1,-1 0 0,0 0 1,0-1-1,-1 1 0,0 0 0,0 0 1,-3 15-1,-5 9 24,0-1 0,-2-1 1,-2 0-1,-21 42 0,18-39 7,11-27-5,1-1 0,0 1 0,1 0-1,0 0 1,0 0 0,0 1-1,1-1 1,0 0 0,1 1-1,-1 7 1,2-14-21,0 0-1,0 0 1,0-1-1,0 1 1,0-1-1,0 1 0,0-1 1,0 1-1,0-1 1,0 1-1,0-1 1,1 0-1,-1 0 1,0 1-1,0-1 1,0 0-1,0 0 1,0 0-1,2-1 1,31 1 70,-27 0-80,57 1 575,-32 0-1670,-1 0-5308,-18-1 22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57 5157,'0'-1'79,"35"-31"6442,-21 8 4720,-32 45-9036,-167 176-1891,178-190 324,-12 10-2862,14-19-422,5-13-526,4-5-1494,2-2-1062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9513,'0'0'12508,"0"10"-11494,-1-1-765,1 0 0,1-1 0,0 1 0,0 0 0,0-1 0,1 1 0,0-1 0,1 1 0,0-1 0,6 11 0,17 29 438,-14-25-622,0 0-1,2-1 0,1-1 0,26 31 1,-40-51-152,1 0 1,-1 0-1,0 0 1,1 0-1,-1-1 1,1 1-1,-1 0 1,1-1 0,0 1-1,-1-1 1,1 0-1,-1 1 1,3-1-1,14 1-6951,-15-1 4503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4612,'0'0'9049,"1"-4"-8809,4-9-137,2-1 6769,-2 17-874,-4 19-5465,-13 117 2110,38-160-1955,44-84-858,-70 105 167,0-1 0,0 1 0,0-1 1,1 1-1,-1-1 0,0 1 0,0-1 0,1 1 1,-1-1-1,0 1 0,1 0 0,-1-1 1,1 1-1,-1 0 0,0-1 0,1 1 1,-1 0-1,1-1 0,-1 1 0,1 0 0,-1 0 1,1 0-1,-1 0 0,1-1 0,-1 1 1,1 0-1,-1 0 0,1 0 0,-1 0 1,1 0-1,-1 0 0,1 0 0,-1 0 0,1 0 1,-1 1-1,1-1 0,-1 0 0,1 0 1,-1 0-1,1 0 0,-1 1 0,1-1 1,-1 0-1,1 1 0,-1-1 0,0 0 1,1 1-1,-1-1 0,1 0 0,-1 1 0,0-1 1,0 1-1,1 0 0,13 25-114,-13-17 127,1 0 0,-1 0 0,0 0 1,-2 12-1,1-10-3,0-10-22,0-1-1,0 0 1,0 0-1,0 1 1,0-1-1,0 0 0,0 1 1,1-1-1,-1 0 1,0 0-1,0 0 1,0 1-1,0-1 1,0 0-1,0 0 0,0 1 1,1-1-1,-1 0 1,0 0-1,0 0 1,0 1-1,0-1 0,1 0 1,-1 0-1,0 0 1,0 0-1,1 0 1,-1 0-1,0 1 1,0-1-1,0 0 0,1 0 1,-1 0-1,0 0 1,0 0-1,1 0 1,-1 0-1,0 0 0,0 0 1,1 0-1,-1 0 1,0 0-1,0 0 1,1 0-1,-1 0 1,0 0-1,0 0 0,1-1 1,-1 1-1,0 0 1,0 0-1,1 0 1,-1 0-1,0 0 0,0-1 1,0 1-1,0 0 1,1 0-1,-1 0 1,0-1-1,0 1 1,0 0-1,0 0 0,0 0 1,1-1-1,-1 1 1,0 0-1,13-15-5924,-11 6-957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8584,'-18'15'6694,"18"-15"-6595,0 0 0,0 0 0,0 1 0,0-1 1,0 0-1,0 0 0,0 0 0,0 1 0,0-1 0,0 0 1,0 0-1,0 1 0,0-1 0,0 0 0,0 0 0,0 0 1,0 1-1,0-1 0,0 0 0,0 0 0,0 0 1,1 1-1,-1-1 0,0 0 0,0 0 0,0 0 0,0 0 1,1 1-1,-1-1 0,0 0 0,0 0 0,0 0 0,0 0 1,1 0-1,-1 0 0,0 0 0,0 0 0,1 1 0,-1-1 1,0 0-1,0 0 0,0 0 0,1 0 0,42 1 3453,-28-1-3411,58-3 745,-1-4 0,137-29 1,-206 34-5328,-14 2-2997,9 0 6958,-9 0-5114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 9289,'0'0'9406,"10"0"-7153,126-1 2450,-135 1-4692,-1 0 0,1 0 0,-1-1-1,1 1 1,-1 0 0,0 0 0,1 0 0,-1 0 0,1 0 0,-1 0 0,1 0-1,-1 0 1,1 0 0,-1 0 0,1 0 0,-1 0 0,1 1 0,-1-1 0,0 0-1,1 0 1,-1 0 0,1 1 0,-1-1 0,0 0 0,1 0 0,-1 1 0,0-1-1,1 0 1,-1 1 0,0-1 0,1 0 0,-1 1 0,0-1 0,0 1 0,1-1-1,-1 0 1,0 1 0,0-1 0,0 1 0,0-1 0,1 1 0,-1-1 0,0 1-1,0-1 1,0 0 0,0 1 0,0-1 0,0 1 0,0-1 0,0 1 0,-1-1-1,1 1 1,0-1 0,0 1 0,0-1 0,0 0 0,-1 1 0,1-1 0,0 1-1,0-1 1,-1 0 0,1 1 0,0-1 0,-1 0 0,1 1 0,0-1 0,-1 0-1,0 1 1,-25 24 419,-14 1-117,-2-2 0,-70 30 0,104-48-68,10-2-53,23 0 58,37-4-83,69-12-491,-115 9-1126,0 0 1,0-2-1,18-6 0,-34 10 1157,1 1 0,-1 0 0,1 0 0,-1 0 0,0 0 0,1-1 0,-1 1 0,1 0 0,-1 0 0,0-1 0,1 1 0,-1 0 0,0-1 0,1 1 0,-1-1 0,0 1 0,0 0 0,1-1 0,-1 1 0,0-1 0,0 1 0,0 0 0,0-1 0,0 1 0,1-1 0,-1 1 0,0-1 0,0 1 0,0-1 0,0 1 0,0 0 0,0-2 0,0 2 140,0-8-8778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14798,'0'0'11563,"-5"48"-11019,1-20-255,4 6-225,0-2-32,0 0-32,0-3-224,9-4-1154,-3-4-1697,2-7-1057,-2-6-2946</inkml:trace>
  <inkml:trace contextRef="#ctx0" brushRef="#br0" timeOffset="1">0 106 12268,'0'0'8360,"64"0"-7688,-30 0-416,3 0-192,2 0-160,0 0-2370,-2-10-6695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55 6246,'0'0'12951,"0"-8"-10565,1-2-1650,0-26 4107,-27 68-3909,18-26-874,0 1 0,0-1 1,1 1-1,0 1 0,0-1 0,1 1 1,0 0-1,0 1 0,1-1 0,0 1 1,0 0-1,1 1 0,1-1 0,-1 1 1,2-1-1,-1 1 0,1 0 0,1 0 1,-1 0-1,2 12 0,-6 74 490,-26 140 0,24-207-504,-2 16 9,12-44-45,0 0-1,-1-1 0,1 1 0,0-1 1,0 1-1,-1-1 0,1 0 1,0 1-1,0-1 0,0 0 0,-1 0 1,1 0-1,0-1 0,2 1 1,-1 0 10,50-3 66,78-14-1,-56 6-2695,-71 10 1908,10-2-2025,-9-2-4275,-5-1-280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 12075,'0'0'9487,"-8"-2"-7154,-23-8-438,27 6 1021,11 1-2278,12 1-642,31-1 75,-25 2-321,0 0 0,0 1 0,38 5 0,-62-4 231,0-1 0,0 1 0,-1 0-1,1 0 1,0-1 0,0 1 0,0 0 0,-1 0 0,1 0 0,0 0 0,-1 0-1,1 0 1,0 0 0,-1 0 0,0 0 0,1 0 0,-1 0 0,0 0 0,1 1 0,-1-1-1,0 0 1,0 0 0,0 0 0,0 0 0,0 1 0,0-1 0,0 0 0,0 0-1,-1 0 1,1 0 0,-1 2 0,-11 49 35,8-37-34,0 2 18,1-1-1,1 1 1,1-1 0,0 22 0,2-30 0,0 0 0,0-1 0,0 1 0,1 0 0,0-1 0,1 1 0,0-1 1,0 0-1,0 0 0,1 0 0,5 7 0,-1-3-13,0 1-1,-1 0 1,-1 0 0,0 1-1,7 21 1,-11-29 23,-1 0 0,0 0 0,0-1-1,0 1 1,-1 0 0,1 0 0,-1 0 0,0 0 0,-1 0 0,1 0 0,-1 0-1,0 0 1,0 0 0,-1 0 0,1-1 0,-1 1 0,0-1 0,0 1 0,-4 4-1,4-6 117,-1-1 0,0 1 0,0-1 0,0 0 0,0 0-1,-1 0 1,1 0 0,0 0 0,-1-1 0,1 1-1,-1-1 1,0 0 0,1 0 0,-1-1 0,0 1 0,0-1-1,1 0 1,-1 0 0,0 0 0,0 0 0,-5-1-1,-5-1 76,1 0-1,0-1 0,0-1 0,-21-7 0,12 2-222,14 7-241,0-1 0,1 0 0,-1 0 0,1-1 0,0 0 0,-12-8 0,23 9-5416,21-7-196,-23 9 4302,23-7-7048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17328,'0'0'6924,"-5"9"-5194,0 1-1513,1 1-1,1-1 1,-1 1-1,2 0 1,-1 0-1,2 0 1,-1 0 0,1 0-1,1 0 1,0 0-1,1 0 1,0 1 0,5 19-1,21 33-38,-25-60-528,0 0-1,1 1 1,0-1 0,0 0-1,0-1 1,0 1-1,0-1 1,1 1-1,0-1 1,0 0 0,-1 0-1,6 2 1,-4-6-5168,-8-6 722,-9-6-879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8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56 7623,'0'0'4068,"-48"-23"-352,34 17-1058,7 3 2627,23 3-4484,9 0-64,12 0-65,7 0-255,4 0-257,7 0-128,-9 0-385,-2-3-2145,-10-6-2755,-11-3-11275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8360,'0'0'16901,"-5"12"-16265,-12 19-334,-1-1 0,-1-1 0,-2 0 0,-31 32 0,-27 38 494,74-92-1942,7-9-585,16-30-7580,-10 6-2220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16367,'0'0'8232,"-19"60"-6726,35-40-513,2 1-481,6 0-256,5 0-192,4-3-64,3 0 32,-3-2-128,5 1-768,-5-2-1379,-8-3-1472,-4-5-3204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11147,'0'0'13420,"51"24"-12843,-26-21-353,0 1-192,-2-4-32,-4 0-32,-7 0-833,-4 0-832,-8-8-1538,0-2-4004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10025,'0'0'13362,"9"4"-12497,1 1-649,-6-4-146,0 0-1,-1 1 0,1-1 0,-1 1 0,1 0 0,-1 0 1,0 1-1,0-1 0,0 1 0,5 4 0,-7-5-1,0-1 1,0 1-1,0 0 0,0 0 0,0-1 0,0 1 0,-1 0 0,1 0 1,-1 0-1,1 0 0,-1 0 0,0 0 0,0 0 0,0-1 1,0 1-1,0 0 0,0 0 0,0 0 0,0 0 0,-1 0 0,1 0 1,-1 0-1,0 0 0,1-1 0,-1 1 0,0 0 0,0 0 1,-2 2-1,-4 6 83,-1 0 0,1 0 1,-15 12-1,10-10 155,-5 7-18,0 1 0,-23 34-1,36-48-232,1 0 0,0 0 1,0 0-1,0 1 0,0-1 0,1 1 0,0-1 1,1 1-1,-1 0 0,1 0 0,1-1 0,-1 1 0,1 0 1,0 0-1,2 8 0,-1-13-3,0-1-1,0 0 1,0 1 0,0-1-1,0 0 1,1 0 0,-1 0 0,0 0-1,1 0 1,-1 0 0,1 0-1,-1 0 1,1-1 0,0 1-1,-1 0 1,1-1 0,0 0-1,-1 1 1,1-1 0,0 0 0,0 0-1,-1 0 1,1 0 0,3 0-1,45-3 488,-45 2-578,86-15-365,-34-1-3979,-37 3-3219,-9 6 123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10826,'0'0'17323,"-1"8"-16495,-10 85 271,11-92-1093,0 0 0,1 0 0,-1 0-1,1-1 1,-1 1 0,1 0-1,-1 0 1,1 0 0,-1-1-1,1 1 1,0 0 0,-1-1 0,1 1-1,0 0 1,0-1 0,0 1-1,-1-1 1,1 1 0,0-1 0,0 0-1,0 1 1,0-1 0,0 0-1,0 0 1,0 1 0,0-1-1,0 0 1,-1 0 0,1 0 0,0 0-1,0 0 1,0 0 0,0-1-1,0 1 1,0 0 0,1-1-1,38-9 105,-30 5-89,0-2 0,0 1 0,-1-1-1,-1-1 1,1 0 0,9-11 0,8-7-7,-31 58-169,0-16-601,-9 30 1783,17-27-5853,-3-18 4134,1 0 1,0 0-1,-1 0 0,1-1 1,0 1-1,-1 0 0,1-1 1,0 1-1,0-1 0,-1 1 1,1 0-1,0-1 0,0 0 1,0 1-1,0-1 0,0 0 1,0 1-1,1-1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13741,'0'0'9673,"72"2"-8552,-35-3-128,4-4-352,-2-2-353,0 3-224,-7-1-64,-7 0-384,-4 1-1250,-9 1-768,-6 2-1442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8648,'0'0'9951,"1"8"-9284,0 7-211,-1 0 0,-1 0 0,0 0-1,-1 0 1,-1-1 0,-7 27 0,-41 96 1079,9-26-1067,41-108-463,-9 25 29,2 0 1,1 0-1,1 1 0,-4 51 1,10-80-34,0 0 0,0 1 1,0-1-1,0 0 1,0 0-1,0 0 0,0 0 1,0 0-1,0 1 0,0-1 1,1 0-1,-1 0 1,0 0-1,0 0 0,0 0 1,0 1-1,0-1 0,0 0 1,0 0-1,1 0 1,-1 0-1,0 0 0,0 0 1,0 0-1,0 0 0,0 0 1,1 0-1,-1 0 1,0 1-1,0-1 0,0 0 1,0 0-1,1 0 0,-1 0 1,0 0-1,0 0 1,0 0-1,0 0 0,0 0 1,1-1-1,-1 1 0,0 0 1,0 0-1,0 0 1,0 0-1,1 0 0,-1 0 1,0 0-1,0 0 0,0 0 1,0 0-1,0-1 1,0 1-1,0 0 0,1 0 1,-1 0-1,0 0 0,0 0 1,0 0-1,0-1 1,0 1-1,0 0 0,0 0 1,0 0-1,0 0 0,0 0 1,0-1-1,9-10 44,-2-1-332,-1-1 0,0-1 0,-2 1 0,1-1 0,-2 0 0,0 0 0,2-21 0,0-104-1236,-5 111 1654,-1 32 664,0-2-764,1-1-1,-1 1 0,1-1 1,-1 1-1,1-1 0,0 1 0,0-1 1,-1 1-1,1-1 0,0 1 1,0-1-1,0 1 0,1-1 1,-1 1-1,0-1 0,1 1 0,-1-1 1,1 1-1,-1-1 0,1 1 1,-1-1-1,1 0 0,0 1 0,0-1 1,0 0-1,0 1 0,0-1 1,0 0-1,0 0 0,2 1 1,3 1 102,1 0 1,-1-1 0,1 1 0,-1-2-1,1 1 1,0-1 0,0 0 0,0 0-1,-1-1 1,1 0 0,7-1 0,-11 1-214,1 0 0,-1-1 0,0 0 0,0 0 0,1 0 1,-1 0-1,0 0 0,0-1 0,0 1 0,4-4 0,-5 3-228,-1 1 0,1-1 0,-1 1 0,1-1 0,-1 1 0,0-1 0,0 0 0,0 0 0,0 0 0,0 1 1,0-1-1,-1 0 0,1 0 0,0 0 0,-1 0 0,0-1 0,1 1 0,-1-2 0,0-17-6435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5541,'0'0'17809,"-58"64"-17072,33-31-65,-3 3-255,8-3-225,-4 0-128,6-8-32,7-4 0,1-5-160,6-6-993,-1-8-737,-4-2-864,4-6-2019,-1-12-6213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13581,'0'0'7458,"10"-1"-5772,3 0-1365,4-1 476,0 1-1,1 0 1,33 4 0,-50-3-786,0 0 1,0 0 0,0 0-1,0 1 1,1-1 0,-1 0-1,0 1 1,0-1 0,0 1-1,0-1 1,0 1 0,0-1-1,0 1 1,-1 0 0,1-1-1,0 1 1,0 0 0,0 0 0,-1 0-1,1 0 1,0 0 0,-1 0-1,1 0 1,-1 0 0,1 0-1,-1 0 1,1 0 0,-1 0-1,0 0 1,0 0 0,1 0-1,-1 0 1,0 0 0,0 1-1,0-1 1,0 0 0,0 0-1,0 0 1,-1 0 0,1 0-1,0 0 1,-1 0 0,1 1-1,0-1 1,-1 0 0,1 0-1,-1 0 1,0 0 0,1-1-1,-2 2 1,-1 4 97,-1-1-1,0 1 1,0-1 0,0 0-1,0 0 1,-11 8 0,-2-3 150,-19 13 197,34-22-418,1 0 0,0 0 0,-1 0 0,1 0 0,-1 1 0,1-1 0,0 0 0,0 0 0,0 1 0,0-1 0,0 1 0,0-1 0,0 1 1,0-1-1,0 4 0,1-4-34,1 0 1,-1-1-1,1 1 1,-1 0 0,1-1-1,0 1 1,-1 0-1,1-1 1,0 1 0,0-1-1,-1 1 1,1-1-1,0 0 1,0 1 0,0-1-1,0 0 1,-1 1 0,1-1-1,0 0 1,0 0-1,0 0 1,0 0 0,0 0-1,0 0 1,1 0-1,30 1 37,-27-1-36,19 0-144,61-1-2485,-30-12-3635,-26 2-440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11915,'0'0'10282,"4"10"-9284,2 5-733,0 1 0,-1 1-1,-1-1 1,-1 1-1,0-1 1,1 29 0,-4 7-3687,-11-53-11029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8712,'0'0'14062,"68"-13"-13390,-40 13-544,2 0-96,2 0-192,-2 0-1569,-7 0-2435,2-1-4421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13741,'0'0'10901,"9"-7"-10736,8-7-141,-1 0 1,-1-1-1,-1-1 0,0 0 0,15-24 0,-9 10 5,14-26-64,-46 123 478,7-49-316,1-4-30,0 1 0,1 0 0,1-1 0,0 1 0,1 0 0,0 0 0,2 16 0,0-29-127,-1 0 1,1-1 0,-1 1 0,1-1 0,0 1 0,-1-1 0,1 1 0,0-1 0,0 1-1,0-1 1,0 0 0,0 0 0,1 1 0,-1-1 0,0 0 0,0 0 0,1 0 0,-1 0-1,1-1 1,-1 1 0,1 0 0,-1 0 0,1-1 0,-1 1 0,3-1 0,27 2-7462,-12-7-2065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22 9833,'-13'-8'4736,"-3"-2"2457,16 7-4465,10 3-1471,64 9-883,40 1-225,-106-10-136,33-1 13,-40 1-19,0 0 0,0 0-1,0 0 1,0 0 0,0 0-1,0 0 1,0-1 0,0 1-1,0 0 1,0-1 0,0 1-1,0-1 1,0 1 0,0-1-1,-1 1 1,1-1 0,0 1-1,0-1 1,0 0-1,-1 1 1,1-1 0,0 0-1,-1 0 1,1 0 0,-1 0-1,1 1 1,-1-1 0,1 0-1,-1 0 1,1-2 0,-1 3 41,-17 10-128,13-4 89,0 0 1,0 1-1,1-1 1,0 1-1,1 0 1,-1 0-1,1 0 1,0 0-1,1 0 1,0 0-1,0 1 1,0-1-1,1 0 1,1 14 0,1-10 6,0 1 1,0-1 0,1 0 0,1 0-1,0 0 1,0-1 0,1 1 0,10 16-1,3 0 7,26 57 0,-40-76 1,-1 1-1,0 0 1,0 0 0,-1 0 0,0 0 0,0 1-1,-1-1 1,0 1 0,-1-1 0,0 0 0,-2 13-1,1-19 115,0 0-1,0 0 0,0 0 0,-1 0 0,1-1 0,-1 1 1,0 0-1,0-1 0,0 1 0,0-1 0,0 0 1,0 0-1,-1 1 0,1-2 0,-1 1 0,1 0 1,-1 0-1,0-1 0,0 1 0,0-1 0,0 0 1,0 0-1,0 0 0,0-1 0,-6 2 0,-9 1 52,0-2 0,0 1-1,-23-3 1,29 1-112,-70-13 1187,50 4-3307,28 6-2468,11 2-3401,14 1-2001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2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54 5317,'-30'-14'9889,"27"12"-4843,13 2-2286,6 0-3041,52-1 661,0-3 1,0-3-1,79-18 0,-154 33-336,0 0-1,1 1 0,0 1 1,0-1-1,1 1 1,1 0-1,-7 19 0,4 86 480,6 0 1,20 181-1,-17-281-442,2 0 1,0 0-1,0-1 1,1 0-1,14 26 1,8 23-16,-27-63-62,0 0 1,1 0 0,-1 1-1,0-1 1,0 0-1,1 1 1,-1-1-1,0 0 1,0 0-1,0 1 1,1-1-1,-1 0 1,0 1 0,0-1-1,0 1 1,0-1-1,0 0 1,0 1-1,0-1 1,0 0-1,0 1 1,0-1-1,0 1 1,0-1 0,0 0-1,0 1 1,0-1-1,0 0 1,0 1-1,0-1 1,0 0-1,-1 1 1,1-1-1,0 0 1,0 1 0,0-1-1,-1 0 1,1 1-1,0-1 1,0 0-1,-1 0 1,1 1-1,0-1 1,-1 0-1,1 0 1,0 0 0,-1 1-1,1-1 1,0 0-1,-1 0 1,1 0-1,0 0 1,-1 0-1,1 0 1,0 0-1,-1 0 1,1 0 0,-1 0-1,1 0 1,0 0-1,-1 0 1,1 0-1,-1 0 1,-7 1-50,-89 13 136,-93 16 570,189-30-730,23-2-2889,-6 2-3308,-12 0-824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53 6150,'0'0'10746,"8"-7"-8472,3-4-1389,10-8-42,5 4 3787,-25 14-3637,-3 5-75,-263 308-718,235-275-197,18-17-3537,25-39-2722,-5-5-193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14286,'0'0'9689,"0"8"-8285,0-4-1250,0 0 0,1 0 0,0 0 0,-1 0 0,1 0 0,1 0 0,-1-1 0,1 1 0,-1 0 0,1-1 0,0 1 0,5 6 0,0-2 49,0 1 1,1-2 0,1 1 0,10 8 0,157 99-188,-143-95-3936,-1-1-3322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5669,'-30'-3'7154,"22"2"5165,16 1-8463,11 0-3799,-17 0-279,25 0 339,-10 1-142,0-1-1,0 0 0,-1-1 1,1-1-1,0 0 0,-1-2 1,1 0-1,-1 0 0,17-8 1,-74 16-10177,20 0 6172,-1-2-983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8296,'0'0'15353,"1"11"-14552,0 0-693,0 5 246,0-1 0,0 1 1,-2-1-1,0 1 0,0-1 0,-2 0 0,-6 25 0,-18 16 128,9-18-21,-14 41 0,32-78-439,-1-1 0,1 1 0,-1 0 0,1 0 0,-1 0 0,1 0 0,0 0 0,0 0 1,-1 0-1,1 0 0,0 1 0,0-1 0,0 0 0,0 0 0,0 0 0,0 0 0,1 0 0,-1 0 0,0 0 0,0 0 0,1 0 0,-1 0 0,1 0 0,-1 0 0,1 0 0,-1 0 0,1-1 0,-1 1 0,1 0 0,0 0 0,0 0 0,-1-1 0,1 1 0,0 0 0,0-1 0,0 1 0,0-1 0,0 1 0,0-1 0,-1 1 0,2-1 0,5 1 160,-1 0-1,0 0 0,1-1 1,-1 0-1,0 0 0,7-2 0,3 1-138,113-15-1063,-123 15-1933,-5-5-4552,-1 0-1351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7527,'0'0'11083,"57"4"-9578,-34 5-352,3 4-384,5 2-513,2 3-192,4 0-704,-3-2-2948,-4-1-5284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7911,'0'0'14975,"0"8"-14436,0 132 2125,0-139-2638,0-1 0,1 1 0,-1-1 1,1 1-1,-1-1 0,0 1 0,1-1 1,-1 1-1,1-1 0,-1 1 0,1-1 1,-1 0-1,1 1 0,0-1 1,-1 0-1,1 1 0,-1-1 0,1 0 1,0 0-1,-1 0 0,1 1 0,0-1 1,-1 0-1,1 0 0,0 0 0,-1 0 1,1 0-1,0 0 0,-1 0 0,1-1 1,0 1-1,-1 0 0,1 0 0,-1 0 1,1-1-1,0 1 0,-1 0 0,1-1 1,-1 1-1,1 0 0,-1-1 0,2 0 1,28-14 408,-15 3-405,-1-1 0,0-1 0,0 0 0,-1-1 0,-1 0 0,-1-1 0,14-23 0,-25 38-67,-1 35-118,-10 18 195,8-44-11,0 0 0,1 0 1,0 1-1,1-1 1,0 1-1,0-1 0,1 1 1,0-1-1,0 1 1,3 15-1,-3-24-86,1 1 0,-1 0 0,1 0 0,-1-1 1,1 1-1,-1 0 0,1 0 0,-1-1 0,1 1 0,-1-1 0,1 1 0,0 0 1,-1-1-1,1 0 0,0 1 0,0-1 0,-1 1 0,1-1 0,0 0 0,0 1 1,0-1-1,-1 0 0,1 0 0,0 0 0,0 0 0,0 1 0,0-1 0,-1 0 1,1-1-1,0 1 0,0 0 0,0 0 0,0 0 0,0 0 0,-1-1 1,3 0-1,-2 1-531,0 0 0,0-1-1,0 1 1,0-1 0,0 1 0,0-1 0,-1 0 0,1 1 0,0-1 0,0 0 0,0 0 0,-1 1 0,1-1 0,0 0 0,-1 0 0,1 0 0,0-2 0,3-10-11200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4452,'0'0'19912,"8"2"-18588,17 3-999,1-1-1,-1-2 1,1 0-1,0-2 1,0 0-1,0-2 1,31-6-1,78-3-678,-139 16-4142,-7 0-841,2-5-1176,2-1-4879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4740,'0'0'14259,"7"-2"-12876,4-1-922,0-1 0,1 2 0,-1 0-1,1 0 1,-1 1 0,1 0 0,0 1 0,11 2 0,-22-2-444,0 1 0,0-1 0,0 1 0,0 0-1,-1-1 1,1 1 0,0 0 0,0 0 0,-1-1 0,1 1 0,0 0 0,-1 0 0,1 0 0,-1 0 0,1 0-1,-1 0 1,0 0 0,1 0 0,-1 0 0,0 0 0,0 0 0,1 0 0,-1 0 0,0 0 0,0 0 0,0 0-1,-1 1 1,1 0 0,-7 33 320,0-20-288,-2-1 1,0 1-1,-1-2 0,0 1 0,-1-1 0,-1-1 0,0 0 0,0-1 0,-27 19 0,38-33-281,10-12-131,16-15-168,-20 26 526,-1 0 37,0 0-1,0 1 1,1-1 0,-1 1-1,1 0 1,0 0-1,0 0 1,0 0 0,0 1-1,0 0 1,1 0 0,-1 1-1,11-3 1,-15 5-2,-1-1 0,1 0 0,0 1 0,-1-1 0,1 1 0,0-1-1,-1 1 1,1-1 0,-1 1 0,1 0 0,-1-1 0,1 1 0,-1-1 0,0 1 0,1 0 0,-1 0 0,0-1 0,1 1 0,-1 0 0,0-1 0,0 1 0,0 0 0,0 0 0,0 0 0,0-1 0,0 1-1,0 1 1,0-1 2,0 1-1,0-1 0,0 0 0,0 1 0,1-1 0,-1 0 0,0 0 1,1 1-1,-1-1 0,1 0 0,-1 1 0,1-1 0,0 0 1,-1 0-1,1 0 0,0 0 0,0 0 0,0 0 0,0 0 1,0 0-1,0 0 0,0 0 0,0 0 0,0-1 0,0 1 0,0 0 1,1-1-1,-1 1 0,0-1 0,2 1 0,2-1 52,-1 0 0,0 0 0,0 0-1,1-1 1,-1 0 0,0 0 0,0 0 0,0 0 0,0-1-1,0 1 1,0-1 0,0 0 0,-1 0 0,5-4-1,-6 5-57,0 0-1,-1-1 1,1 0 0,0 1-1,-1-1 1,0 0-1,1 0 1,-1 0-1,0 0 1,0 0-1,0 0 1,0 0-1,0 0 1,0 0-1,-1 0 1,1 0 0,-1-1-1,1 1 1,-1 0-1,0 0 1,0-1-1,0 1 1,0 0-1,-1-1 1,1 1-1,-1 0 1,1 0-1,-2-4 1,-4 2-509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2018,'0'0'1153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43 5605,'0'0'10298,"-6"1"-9775,-26 3 1842,20 4 706,12-8-3040,0 0 1,0 0 0,0 0-1,0 1 1,0-1-1,-1 0 1,1 0-1,0 1 1,0-1 0,0 0-1,0 1 1,0-1-1,0 0 1,0 0-1,0 1 1,0-1 0,0 0-1,0 0 1,0 1-1,0-1 1,1 0-1,-1 0 1,0 1 0,0-1-1,0 0 1,0 0-1,0 1 1,0-1-1,1 0 1,-1 0 0,0 0-1,0 1 1,0-1-1,1 0 1,-1 0 0,0 0-1,0 0 1,0 0-1,1 1 1,-1-1-1,0 0 1,0 0 0,1 0-1,-1 0 1,0 0-1,0 0 1,1 0-1,-1 0 1,0 0 0,0 0-1,1 0 1,-1 0-1,0 0 1,1 0-1,-1 0 1,0 0 0,0 0-1,1 0 1,-1 0-1,0-1 1,23 3 287,0 0-85,-1-1 0,1-1 0,-1-1 0,28-4 0,-26 1-26,0 2 0,31 1 0,16-1-186,138-11 117,-62 6-128,-124-2 348,-21 8-317,1-1 1,-1 1 0,0 0-1,1 0 1,-1 0-1,1 0 1,-1 0-1,1 1 1,0-1 0,-1 1-1,5-1 1,-6 1 192,-25-6-10432,11-1 1160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8392,'9'-13'13001,"-10"36"-9130,0-3-4002,-2 36 597,1-39-388,1 1 1,1-1 0,0 1 0,5 25 0,-1-39-557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7655,'0'0'14772,"10"-2"-13598,22 1-125,44 4 0,5 0-2982,-79-3 1380,-2 0 438,0 0 1,1 0-1,-1 0 0,0 0 0,0 0 1,0 1-1,0-1 0,1 0 0,-1 0 1,0 0-1,0 0 0,0 0 0,1-1 1,-1 1-1,0 0 0,0 0 0,0 0 1,0 0-1,1 0 0,-1 0 0,0 0 0,0 0 1,0 0-1,0 0 0,0 0 0,1-1 1,-1 1-1,0 0 0,0 0 0,0 0 1,0 0-1,0 0 0,0 0 0,0-1 1,0 1-1,1 0 0,-1 0 0,0 0 1,0 0-1,0-1 0,0 1 0,0 0 1,0 0-1,0 0 0,0-1 0,0 1 1,0 0-1,0 0 0,0-8-5912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8296,'0'0'16917,"0"0"-16874,0 0 0,0 1 0,0-1 0,0 0-1,0 1 1,0-1 0,0 0 0,0 1 0,0-1 0,0 0-1,0 0 1,1 1 0,-1-1 0,0 0 0,0 1 0,0-1-1,0 0 1,1 0 0,-1 1 0,0-1 0,0 0 0,0 0-1,1 0 1,-1 1 0,0-1 0,0 0 0,1 0 0,-1 0-1,0 0 1,0 0 0,1 1 0,-1-1 0,0 0 0,1 0-1,-1 0 1,0 0 0,0 0 0,1 0 0,-1 0 0,0 0-1,1 0 1,7-4 42,-1-1 0,1 1 0,-1-1 0,0 0 0,0-1 0,-1 0 0,1 0-1,6-10 1,2 2-27,57-65 449,-76 86-463,0-1 0,1 2-1,0-1 1,0 0 0,0 0-1,1 1 1,0 0 0,-1 14-1,1-8-119,1 1 0,1-1-1,0 1 1,2 20-1,8-15-2667,4-14-6609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66 10602,'0'0'3555,"-9"4"-1425,-26 12-507,23-3 377,20-5-1280,17-1-189,-9-6-280,1-1-1,-1-1 1,0 0-1,31-7 0,-42 7-239,1-1 0,-1 0 0,1 1 0,-1-2 0,0 1-1,0-1 1,0 0 0,0 0 0,0 0 0,-1 0-1,1-1 1,-1 0 0,0 0 0,0 0 0,0-1-1,-1 1 1,5-8 0,-7 12-5,-1-1 0,1 0 0,0 0-1,-1 0 1,1 1 0,-1-1 0,1 0 0,-1 0 0,1 0 0,-1 0 0,0 0-1,1 0 1,-1 0 0,0 0 0,0 0 0,0 0 0,0 0 0,0 0-1,0 0 1,0 0 0,0 0 0,0 0 0,0-1 0,-1 1 0,1 0-1,0 1 1,-1-1 0,1 0 0,-1 0 0,1 0 0,-1 0 0,1 0-1,-1 0 1,0 0 0,1 1 0,-1-1 0,0 0 0,0 0 0,1 1-1,-1-1 1,0 1 0,0-1 0,0 1 0,0-1 0,0 1 0,0-1 0,-1 1-1,-1-1-6,1 1 0,-1 0 0,0 0 0,1 0 0,-1 0 0,0 1 0,1-1 0,-1 1 0,0-1 0,1 1 0,-1 0 0,1 0 0,-1 0 0,1 0 0,0 0 0,-1 1 0,1-1 0,-2 3 0,-1 0 26,0 0 0,0 1 1,1 0-1,-1 0 0,1 0 1,1 0-1,-1 1 0,1-1 1,0 1-1,0 0 1,0 0-1,1 0 0,0 0 1,0 1-1,-1 11 0,3-17-21,1 1 0,0-1 0,-1 0 0,1 0 0,0 0 0,0 0 0,0 0 0,0 0 0,0 0 0,0 0 0,0 0 0,0 0 0,0 0 0,0-1 0,1 1 0,-1-1 0,0 1 0,0 0 0,1-1 0,-1 0 0,0 1 0,1-1 0,-1 0 0,0 0 0,1 0 0,-1 0 0,1 0 0,-1 0 0,0 0 0,3-1 0,47-2 193,-31-3-183,-1 0 1,0-1-1,0-1 1,0 0-1,-1-2 1,-1 0-1,18-14 1,-4 5 45,-41 43 586,-4-1-355,9-15-162,-1-1-1,1 2 1,1-1 0,0 0 0,0 1 0,0 0 0,1 0 0,0 0-1,1 0 1,-2 14 0,5-22-126,-1-1-1,1 1 1,0 0 0,-1 0-1,1-1 1,0 1 0,-1-1-1,1 1 1,0 0 0,-1-1-1,1 0 1,0 1 0,0-1-1,0 1 1,0-1 0,0 0-1,-1 0 1,1 1 0,0-1-1,0 0 1,0 0 0,0 0-1,0 0 1,0 0 0,0 0-1,0 0 1,0 0 0,-1 0-1,3-1 1,31-4 109,-23 1-129,0-1 0,-1 0-1,1 0 1,16-13 0,29-14-244,-78 81 352,21-49-89,1 0 1,0 1-1,-1-1 0,1 1 1,0-1-1,0 0 0,0 1 0,0-1 1,-1 1-1,1-1 0,0 0 1,0 1-1,0-1 0,0 1 1,0-1-1,0 0 0,0 1 0,0-1 1,0 1-1,0-1 0,0 1 1,0-1-1,0 0 0,1 1 1,-1-1-1,0 1 0,0-1 1,0 0-1,1 1 0,-1-1 0,0 0 1,0 1-1,1-1 0,-1 0 1,0 1-1,1-1 0,-1 0 1,0 1-1,1-1 0,-1 0 0,0 0 1,1 0-1,0 1 0,24-4 91,29-19 7,-13 0-121,-29 14-56,1 1-1,0 0 1,1 1-1,-1 0 0,18-4 1,-30 12 95,-1 0 0,0 0 1,0 0-1,0-1 0,-1 1 1,1 0-1,0 0 0,-1 0 1,1-1-1,-1 1 0,0 0 0,1-1 1,-3 4-1,-9 29 824,10-15-2396,2-19 1308,0 0 1,0 0 0,0 1-1,0-1 1,0 0 0,0 1-1,0-1 1,0 0 0,0 1-1,1-1 1,-1 0-1,0 0 1,0 1 0,0-1-1,0 0 1,0 1 0,1-1-1,-1 0 1,0 0 0,0 1-1,0-1 1,1 0 0,-1 0-1,0 0 1,0 1 0,1-1-1,-1 0 1,0 0 0,0 0-1,1 0 1,-1 0-1,0 0 1,1 1 0,-1-1-1,1 0 1,5 0-8232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 15054,'0'0'1356,"-4"10"48,-31 121 3323,-5 86-2046,18-92-821,100-312-1257,-68 159-797,6-17-1603,33-65-1,-44 100 1620,1-1 0,1 1 0,0 0 0,0 0 0,1 1 0,0 0 0,0 1 0,1-1 0,0 2-1,1-1 1,14-8 0,-23 15 188,1 0-1,-1 0 0,0 0 1,1 0-1,-1 0 1,0 1-1,1-1 1,-1 1-1,1-1 0,-1 1 1,1-1-1,0 1 1,-1 0-1,1 0 0,-1 0 1,1 0-1,-1 0 1,1 0-1,0 0 0,-1 0 1,1 1-1,-1-1 1,1 1-1,-1-1 1,1 1-1,-1-1 0,1 1 1,-1 0-1,0 0 1,1 0-1,-1 0 0,0 0 1,0 0-1,0 0 1,1 0-1,-1 0 0,0 1 1,-1-1-1,1 0 1,0 1-1,0-1 1,0 0-1,-1 1 0,1-1 1,-1 1-1,1-1 1,-1 4-1,1-1 147,0 0 0,-1 0 0,0 0 0,0 0 0,0 1 0,0-1 0,0 0 0,-1 0 0,0 0 0,0 0 0,0 0 1,-1 0-1,1 0 0,-1-1 0,0 1 0,0 0 0,0-1 0,-3 4 0,-1-1 34,0-1 1,0 0-1,-1-1 0,1 1 1,-1-1-1,0-1 1,0 1-1,-1-1 0,1-1 1,-1 1-1,1-1 1,-1 0-1,0-1 0,1 0 1,-1 0-1,0-1 1,-8 0-1,15 0-302,1 0 0,0 0 0,-1 0-1,1-1 1,0 1 0,-1 0 0,1 0 0,0 0 0,-1 0 0,1 0-1,0-1 1,-1 1 0,1 0 0,0 0 0,-1 0 0,1-1-1,0 1 1,0 0 0,0-1 0,-1 1 0,1 0 0,0 0 0,0-1-1,0 1 1,-1 0 0,1-1 0,0 1 0,0-1 0,0 1 0,0 0-1,0-1 1,0 1 0,0 0 0,0-1 0,0 1 0,0 0-1,0-1 1,0 1 0,0 0 0,0-1 0,0 1 0,1-1 0,7-16-9426,9 4-1982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55 208 9065,'0'0'6278,"10"-2"-3177,-5 0-2697,5 0 196,-1 0 0,0 0-1,1 1 1,16-1-1,-24 2-557,-1 0 0,1 0 0,0 0-1,-1 0 1,1 1 0,-1-1 0,1 0-1,-1 1 1,1-1 0,-1 1 0,1-1 0,-1 1-1,0 0 1,1-1 0,-1 1 0,0 0-1,1 0 1,-1 0 0,0 0 0,0 0 0,0 0-1,0 1 1,0-1 0,0 0 0,0 0-1,0 1 1,-1-1 0,1 0 0,0 1 0,-1-1-1,1 1 1,-1-1 0,0 1 0,1-1 0,-1 1-1,0 0 1,0-1 0,0 1 0,0-1-1,0 1 1,-1 1 0,0 1 73,0-1 0,0 1 0,0-1 0,-1 1 0,0-1 0,0 1 0,0-1 0,0 0 0,0 0 0,-1 0 0,1 0 0,-1 0 0,0-1 0,0 1 0,-3 2 0,-55 35 1461,48-32-1330,4-3-62,-29 20 262,37-24-444,0 0-1,0 0 1,0-1-1,0 1 1,0 0-1,0 0 1,0 0 0,0 0-1,0 0 1,1 0-1,-1 0 1,0 1-1,1-1 1,-1 0-1,1 0 1,-1 0-1,1 1 1,0-1-1,-1 0 1,1 0-1,0 1 1,0-1-1,0 0 1,0 1-1,0-1 1,0 0-1,1 2 1,0-2-4,0 1 0,0-1 1,0 0-1,0 0 0,1 0 0,-1 0 1,1 0-1,-1 0 0,0 0 0,1 0 0,-1-1 1,1 1-1,0 0 0,-1-1 0,1 1 1,-1-1-1,1 0 0,0 0 0,3 1 1,38 0-1280,-34-1 584,0 0-645,0 0 1,0 0-1,0-1 0,0-1 1,17-4-1,12-11-7563</inkml:trace>
  <inkml:trace contextRef="#ctx0" brushRef="#br0" timeOffset="1">470 0 17232,'0'0'7656,"-25"47"-7496,12-17-128,1 7 32,3-2 0,0 0-64,6-4-32,-3-5-545,6-5-384,0-6-192,0-5-512,0-8-1346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21973,'0'0'8520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59 7751,'0'0'12871,"2"-8"-11131,5-25-191,-7 33-1466,0-1 1,0 0 0,0 0 0,-1 0-1,1 1 1,0-1 0,0 0-1,-1 0 1,1 1 0,0-1 0,-1 0-1,1 1 1,-1-1 0,1 0-1,-1 1 1,1-1 0,-1 1 0,0-1-1,1 1 1,-1-1 0,1 1 0,-1-1-1,0 1 1,1 0 0,-1-1-1,0 1 1,0 0 0,1 0 0,-1-1-1,0 1 1,0 0 0,0 0 0,1 0-1,-1 0 1,0 0 0,0 0-1,0 0 1,1 0 0,-1 0 0,-1 1-1,-30 1 296,25 1-385,1-1 0,-1 1 1,1 0-1,-1 0 0,1 0 0,0 1 0,1 0 0,-1 0 0,1 1 1,-1-1-1,1 1 0,1 1 0,-1-1 0,1 1 0,0-1 0,0 1 0,0 0 1,1 0-1,-3 9 0,6-14 2,0 0 0,0 1 1,1-1-1,-1 0 0,0 0 0,1 0 0,-1 0 1,1 0-1,0 0 0,-1 0 0,1 0 1,0 0-1,-1 0 0,1-1 0,0 1 1,0 0-1,0 0 0,0-1 0,0 1 1,0 0-1,0-1 0,0 1 0,0-1 1,0 1-1,0-1 0,0 0 0,0 0 1,0 1-1,0-1 0,1 0 0,-1 0 1,0 0-1,2 0 0,49 4 15,-45-4-17,-6 0 6,11 0-39,0 0 0,0 2 1,-1-1-1,1 1 0,18 6 1,-28-7 36,-1-1 1,1 1 0,0 0-1,0 0 1,0 0 0,-1 0-1,1 0 1,-1 1 0,1-1 0,-1 0-1,1 1 1,-1-1 0,0 1-1,0-1 1,1 1 0,-1 0-1,0-1 1,-1 1 0,1 0 0,0 0-1,0 0 1,-1 0 0,1 0-1,-1-1 1,0 1 0,1 0-1,-1 0 1,0 0 0,0 0 0,0 0-1,-1 0 1,1 0 0,0 0-1,-1 0 1,1 0 0,-1 0 0,0 0-1,1 0 1,-1-1 0,0 1-1,0 0 1,-2 2 0,-3 5 64,1-1 1,-1 0-1,0 0 0,-1-1 1,0 1-1,0-1 1,0-1-1,-13 9 1,1-2 103,-1 0 0,-31 13 1,48-24-164,-1 0 1,0 0 0,0-1-1,1 0 1,-1 0 0,0 0-1,0 0 1,0-1-1,0 1 1,0-1 0,-1 0-1,1 0 1,-6-2 0,9 2-46,0 0 1,1 0 0,-1-1-1,0 1 1,1-1 0,-1 1-1,0 0 1,1-1 0,-1 1-1,1-1 1,-1 1 0,0-1-1,1 0 1,-1 1 0,1-1-1,0 0 1,-1 1 0,1-1-1,0 0 1,-1 1 0,1-1-1,0 0 1,0 0 0,-1 1-1,1-2 1,0-1-173,0 0 1,1 1-1,-1-1 1,1 0-1,-1 1 1,1-1-1,0 1 1,0-1-1,0 1 1,0-1-1,3-3 1,59-81-9029,-36 51 3646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15887,'0'0'4153,"-1"9"-2701,-1 54 1221,-2 10-1986,3 0 1,12 99-1,-31-223-5891,-35-54 5049,54 105 203,1 0 1,0-1-1,-1 1 1,1-1-1,0 1 0,-1-1 1,1 1-1,0-1 1,0 1-1,0-1 1,-1 1-1,1-1 1,0 1-1,0-1 1,0 1-1,0-1 1,0 1-1,0-1 0,0 1 1,0-1-1,0 0 1,0 1-1,1-1 1,-1 1-1,0-1 1,0 1-1,0-1 1,1 1-1,-1-1 0,0 1 1,0 0-1,1-1 1,-1 1-1,0-1 1,1 0-1,23-2 563,43 14-1445,-52-7 274,57 2-7037,-39-6 636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73 246 4837,'0'0'17611,"-9"7"-17152,3-2-358,0 0 0,1 1 0,0-1 0,0 1 0,1 0 0,0 0 0,0 0 0,0 1 0,0 0-1,1-1 1,1 1 0,-1 0 0,1 0 0,0 1 0,0-1 0,1 0 0,0 1 0,0-1 0,1 1 0,0-1 0,2 12 0,-2-17-92,1-1 1,-1 1-1,1 0 1,-1-1-1,1 1 1,0-1 0,0 1-1,0-1 1,0 1-1,0-1 1,0 0-1,0 1 1,1-1-1,-1 0 1,0 0-1,1 0 1,-1 0-1,1 0 1,-1 0 0,1 0-1,-1-1 1,1 1-1,0 0 1,-1-1-1,1 0 1,0 1-1,-1-1 1,1 0-1,0 0 1,0 0-1,-1 0 1,1 0-1,0 0 1,0 0 0,-1 0-1,1-1 1,0 1-1,-1-1 1,1 0-1,0 1 1,-1-1-1,3-1 1,3-1 17,0 0 1,-1-1-1,1 1 0,-1-1 1,0-1-1,0 1 1,0-1-1,9-10 0,-8 5-31,1 0-1,-2-1 1,1 1-1,-1-2 1,-1 1-1,0-1 1,-1 1-1,0-1 1,0-1-1,-2 1 1,1 0-1,0-17 1,-3 28 3,0 1 0,0 0 1,0-1-1,0 1 1,0-1-1,0 1 0,1 0 1,-1-1-1,-1 1 0,1-1 1,0 1-1,0 0 1,0-1-1,0 1 0,0-1 1,0 1-1,0 0 0,0-1 1,-1 1-1,1 0 1,0-1-1,0 1 0,-1 0 1,1-1-1,0 1 1,0 0-1,-1-1 0,1 1 1,0 0-1,-1 0 0,1 0 1,0-1-1,-1 1 1,1 0-1,0 0 0,-1-1 1,-13 10-64,-9 21 60,19-23 29,1 0 0,0 1 1,1-1-1,0 1 0,0-1 0,1 1 1,0 0-1,0 0 0,1-1 0,1 14 1,-1-20-23,0 1 0,1-1 1,-1 0-1,1 1 1,-1-1-1,1 0 1,0 0-1,-1 0 0,1 1 1,0-1-1,0 0 1,0 0-1,0 0 1,0 0-1,0-1 0,0 1 1,0 0-1,0 0 1,0 0-1,1-1 1,-1 1-1,0-1 0,0 1 1,1-1-1,-1 1 1,0-1-1,1 0 1,-1 0-1,0 0 1,1 0-1,-1 0 0,1 0 1,-1 0-1,0 0 1,1 0-1,1-1 1,2 0 8,0 0 0,0 1 1,0-2-1,0 1 0,-1-1 1,1 1-1,0-1 1,-1-1-1,5-2 0,2-5-37,0 0-1,0-1 0,-2 0 0,1-1 0,-1 0 0,-1-1 0,0 1 0,7-17 0,42-115-252,-45 109 261,-3 6 143,-1 5 174,-10 47-107,-7 22-127,3 0 1,2 0-1,1 0 0,7 86 0,-2-120-55,0-1 0,1 1-1,0-1 1,1 1 0,0-1-1,1 0 1,0-1 0,9 14-1,-10-25 80,-2-12-182,-1-15-424,-6 5-223,-1 1 0,-1 1 0,-1-1 0,-19-39 0,-24-33 1338,51 94-542,0 1 0,0 0 0,0 0 0,-1 0 0,1 0 0,0-1 0,0 1 0,0 0 0,0 0 0,0 0 0,0-1 0,-1 1 0,1 0 0,0 0 0,0 0 0,0-1 1,0 1-1,0 0 0,0 0 0,0-1 0,0 1 0,0 0 0,0 0 0,0 0 0,0-1 0,0 1 0,0 0 0,0 0 0,0-1 0,0 1 0,0 0 0,1 0 0,-1 0 0,0-1 0,0 1 0,0 0 0,0 0 0,0 0 0,0-1 0,1 1 0,-1 0 0,0 0 0,0 0 0,0 0 0,1 0 0,-1-1 0,0 1 0,0 0 0,0 0 0,1 0 0,-1 0 0,0 0 0,0 0 0,1 0 0,-1 0 0,21 4 866,34 18-2520,-47-18 1128,36 13-7667,-26-10-1318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12043,'0'0'13101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3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81 3876,'5'-6'1382,"0"-1"1,0 1-1,0 0 1,1 1-1,0 0 1,7-6-1,-8 7-644,-1 1-371,-1 0 1,1 0-1,0 0 1,0 0-1,0 1 1,0 0-1,0 0 0,1 0 1,-1 0-1,1 1 1,-1-1-1,1 1 1,0 1-1,-1-1 1,1 0-1,0 1 0,0 0 1,8 1-1,-10 0-340,-1 0 0,1 0 0,0 0-1,-1 1 1,1-1 0,-1 1-1,1-1 1,-1 1 0,0 0 0,0 0-1,0 0 1,0 0 0,0 0 0,0 1-1,-1-1 1,1 1 0,-1-1-1,1 1 1,-1-1 0,0 1 0,0 0-1,0-1 1,0 1 0,-1 0 0,1 0-1,-1 0 1,0 0 0,1 0-1,-1 0 1,-1-1 0,1 5 0,-1-2 31,1 0 1,-1 0-1,0 0 1,0 0 0,0 0-1,-1 0 1,0 0-1,0-1 1,0 1 0,-1 0-1,1-1 1,-1 0-1,-7 8 1,-5 5 256,0-2 1,-20 16-1,-23 23-128,44-36-173,0 2-1,1-1 0,-21 43 0,30-54-7,0 0 0,1 0-1,0 0 1,1 1 0,0-1 0,0 1 0,0 0-1,1-1 1,1 1 0,0 0 0,0 0-1,0 0 1,4 16 0,-2-22 23,-1 1 1,1-1-1,0 0 0,1 0 1,-1 0-1,0 0 0,1 0 1,0-1-1,-1 1 0,1-1 1,0 0-1,0 0 0,1 0 1,-1 0-1,0 0 1,1-1-1,-1 1 0,1-1 1,-1 0-1,1 0 0,0 0 1,-1-1-1,1 1 0,4-1 1,1 1 96,0 0 0,-1-1 1,1 0-1,0 0 0,0-1 0,-1 0 1,1-1-1,-1 0 0,12-4 0,-12 2-27,0 0-1,0-1 0,0 0 1,-1-1-1,0 0 0,0 0 1,0-1-1,-1 1 0,8-11 0,-13 15-57,1 0 0,-1 1 0,0-1-1,0 0 1,1 0 0,-1 0-1,0 0 1,-1 0 0,1 0-1,0 0 1,-1 0 0,1-1 0,-1 1-1,1 0 1,-1 0 0,0-1-1,0 1 1,0 0 0,0 0 0,-1 0-1,1-1 1,0 1 0,-1 0-1,0 0 1,1 0 0,-1 0-1,0 0 1,0 0 0,0 0 0,0 0-1,-1 0 1,1 0 0,0 1-1,-1-1 1,0 0 0,1 1-1,-1-1 1,0 1 0,1 0 0,-1-1-1,0 1 1,-4-1 0,-1-2-49,-1 1 1,0 1-1,0-1 0,0 1 1,-1 0-1,-13 0 0,18 1-8,0 1 0,0 0 0,0-1 0,1 1 0,-1 1 0,0-1 0,0 1 0,0-1 0,1 1 0,-1 0 0,0 1 0,1-1 0,-1 1 0,1-1 0,-1 1 0,-4 4 0,8-6-29,-1 0-1,1 0 1,-1 1 0,1-1-1,0 0 1,-1 0-1,1 1 1,0-1 0,0 1-1,-1-1 1,1 0-1,0 1 1,0-1 0,-1 1-1,1-1 1,0 0 0,0 1-1,0-1 1,0 1-1,0-1 1,0 1 0,0-1-1,-1 1 1,1-1-1,1 0 1,-1 1 0,0-1-1,0 1 1,0-1 0,0 1-1,0-1 1,0 1-1,0-1 1,1 0 0,-1 2-1,18 4-1515,26-6-2776,-9-6-1824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15759,'0'0'1996,"0"-14"-154,-4-47 1265,-29 237-2792,23-107 516,-3-2 0,-28 86 0,56-202 7,15-98 0,-23 112-704,3-25-89,6-113 1,-16 176-57,0 0 1,0 0 0,0 0-1,1 0 1,0 0-1,-1 0 1,1 0 0,0 0-1,0-1 1,1 1 0,-1 0-1,1 0 1,-1-1 0,1 1-1,0-1 1,0 0 0,0 1-1,0-1 1,0 0 0,1 0-1,-1 0 1,0 0-1,1-1 1,0 1 0,-1-1-1,1 0 1,0 1 0,0-1-1,0 0 1,0-1 0,0 1-1,4 0 1,-5-1 11,0 0 1,0 1 0,-1-1-1,1 1 1,0-1-1,0 1 1,0 0-1,0-1 1,-1 1-1,1 0 1,0 0 0,-1 0-1,1 1 1,-1-1-1,1 0 1,-1 1-1,1-1 1,-1 0-1,0 1 1,0 0 0,0-1-1,0 1 1,0 0-1,0-1 1,0 1-1,-1 0 1,2 3-1,13 17 20,-14-22-19,0 1-1,0-1 1,1 0 0,-1 0 0,0 0 0,0 0 0,0 0 0,0 0-1,0 0 1,1 0 0,-1 0 0,0 0 0,0 0 0,0-1 0,0 1-1,0 0 1,0-1 0,0 1 0,0-1 0,0 0 0,0 1 0,0-1-1,0 0 1,0 1 0,1-3 0,19-12 18,-2-2-1,0 0 1,-1-1-1,-1-1 1,18-23-1,-35 42-19,0 0 0,0-1 0,0 1-1,0 0 1,0 0 0,0 0 0,0 0-1,0-1 1,0 1 0,0 0-1,0 0 1,0 0 0,0-1 0,0 1-1,0 0 1,0 0 0,0 0-1,1 0 1,-1 0 0,0-1 0,0 1-1,0 0 1,0 0 0,0 0-1,1 0 1,-1 0 0,0 0 0,0 0-1,0-1 1,0 1 0,1 0-1,-1 0 1,0 0 0,0 0 0,0 0-1,1 0 1,-1 0 0,0 0 0,0 0-1,0 0 1,1 0 0,-1 0-1,0 0 1,0 0 0,0 0 0,0 0-1,1 1 1,-1-1 0,0 0-1,0 0 1,0 0 0,0 0 0,1 0-1,-1 0 1,0 0 0,0 0-1,0 1 1,0-1 0,0 0 0,1 0-1,-1 0 1,0 0 0,0 1-1,0-1 1,2 21-36,-7 27 21,-16 57 352,9-49 72,2 0 0,-5 103 0,20-130 1,1-13-1582,4-9-4589,-9-16-4884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87 6887,'7'-7'5002,"1"-6"-3476,24-29 2210,-6 18 1513,-26 24-5210,0 0 0,0 0 0,0 0 0,1 0 0,-1 0 0,0 0 0,0 0 0,0 0 0,1 0 0,-1 0 0,0 0 0,0 0 0,0 0 0,1 0 0,-1 0 0,0 0 0,0 0 0,0 0 0,0 0 0,1 0 0,-1 0 0,0 1 0,0-1 0,0 0 0,0 0 0,1 0 0,-1 0 0,0 0 0,0 1 0,0-1 0,0 0 0,0 0 0,0 0 0,0 0 1,0 1-1,0-1 0,1 0 0,-1 0 0,0 0 0,0 1 0,0-1 0,0 0 0,0 0 0,0 0 0,0 1 0,0-1 0,0 0 0,0 0 0,-1 0 0,1 1 0,0-1 0,0 0 0,0 0 0,0 0 0,0 0 0,0 1 0,0-1 0,0 0 0,0 0 0,-1 0 0,1 0 0,0 1 0,0-1 0,0 0 0,-1 0 0,-3 17 87,-19 36 325,-2-1-1,-2 0 1,-35 49 0,1-2-263,18-28-1997,56-113-5183,-1 4 3264,9-5-895,0-5-1249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83 5830,'6'-9'3251,"-5"7"-2606,25-46 2767,-24 45-2876,-1 1 1,0 0-1,1 0 1,-1 0-1,1 1 1,0-1-1,0 0 1,-1 0-1,1 1 1,0-1-1,4-1 1,-5 4-469,-1-1 1,1 0 0,0 1-1,-1-1 1,1 1-1,0 0 1,-1-1-1,1 1 1,-1-1-1,1 1 1,-1 0 0,1-1-1,-1 1 1,1 0-1,-1 0 1,0 0-1,1-1 1,-1 1-1,0 0 1,0 0 0,1 0-1,-1-1 1,0 1-1,0 0 1,0 0-1,0 0 1,0 1-1,2 33 120,-1-33-42,0 96 317,-1-47 536,7 53-1,-5-87-804,1-1 0,1 0-1,0-1 1,1 1-1,1-1 1,0 0-1,13 22 1,-9-24-172,-8-19-799,-14-26-1506,-8 8-1168,-1 1-1,-36-32 1,11 15 2875,1 1 6595,52 37-1655,32-2-4036,-21 4-252,68-7-2040,-30-6-5479,-29 2 1304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14830,'0'0'5477,"6"60"-4035,-6-24-225,-6 5-160,1 3-577,1 0-384,1-1-96,3-5 64,0-5-416,0-4-545,0-11-224,0-6-1057,0-9-1826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13869,'0'0'6278,"59"9"-5253,-26-1-801,6 1-192,-2-5-2690,6 0-4869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15631,'0'0'4297,"9"-6"-2978,6-2-1070,1 1-1,-1 0 1,1 1 0,0 1 0,0 1-1,1 0 1,0 1 0,-1 1 0,31-1-1,-25 3-223,-1 0-1,1 1 1,-1 1 0,1 1-1,-1 1 1,32 10-1,-45-11-20,-1 0 1,-1 0-1,1 1 1,0-1-1,-1 2 0,0-1 1,0 1-1,0-1 0,-1 2 1,1-1-1,-1 1 1,0-1-1,-1 1 0,0 1 1,0-1-1,0 1 0,0-1 1,-1 1-1,0 0 1,-1 0-1,0 1 0,2 9 1,-1-6 221,-2-1 0,1 1 0,-2 0 0,1 0 0,-2 0 1,1 0-1,-1 0 0,-1-1 0,0 1 0,-1 0 0,0-1 0,0 1 1,-1-1-1,0 0 0,-1 0 0,0-1 0,-11 16 0,7-15-13,1 0-1,-1 0 0,-1-1 1,0-1-1,0 1 0,-1-2 0,0 1 1,0-2-1,-1 1 0,0-2 0,0 1 1,0-2-1,0 1 0,-18 2 1,14-4-202,-1-1 1,1 0 0,0-1-1,0-1 1,-1-1-1,1 0 1,-25-5 0,35 4-224,0 1 0,0-1 1,0 0-1,1-1 0,-1 1 0,1-1 1,0 0-1,0 0 0,0-1 0,-6-5 1,8 6-149,1 0 0,0 1 1,-1-1-1,2 0 0,-1-1 1,0 1-1,0 0 0,1 0 0,0-1 1,0 1-1,0-1 0,0 1 1,0-1-1,1 1 0,-1-1 1,1 1-1,0-1 0,1-6 1,5-8-4627,16 1-2066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15983,'0'0'8873,"69"16"-7400,-14-16-961,9-4-416,3-4-96,-5 1-32,1 2-800,-15 4-1090,-9 1-929,-16 0-128,-12 3-1056,-11 5-1379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3203,'0'0'19314,"73"17"-17840,-20-17-802,4-5-447,-4 1-161,2 0-128,-9 4-1410,-9 0-1729,-5 0-3876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12524,'0'0'8093,"11"-5"-6945,32-21-952,-1-2 0,-1-2 0,-2-1 0,-1-2 0,-1-2 0,39-48 0,-99 135 697,3 1 0,-16 61 0,31-61 19,10-28-2117,-5-24 845,1 0 0,-1-1-1,1 1 1,-1 0 0,1 0 0,-1-1-1,1 1 1,0 0 0,-1 0 0,1-1 0,0 1-1,0-1 1,0 1 0,-1-1 0,1 1-1,0-1 1,0 1 0,0-1 0,0 0 0,1 1-1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10025,'0'0'8627,"14"1"-6593,14 0-1117,0-1 1,0-2-1,0-1 0,44-10 0,136-25-189,-67 29-3757,-130 14 1075,-20-2-13778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16111,'0'0'7276,"0"9"-5786,-1 16-641,0-2-221,1 0 0,3 31 0,-2-52-622,0-1 1,-1 0-1,1 1 0,0-1 0,0 0 0,0 0 1,0 1-1,0-1 0,0 0 0,0 0 0,1 0 1,-1 0-1,0-1 0,0 1 0,1 0 0,-1 0 1,1-1-1,-1 1 0,1-1 0,-1 1 0,1-1 1,-1 0-1,1 0 0,-1 0 0,1 1 0,-1-1 1,1-1-1,-1 1 0,1 0 0,2-1 0,49-9 176,24-29-139,-63 30-93,1 1 0,0 0 0,0 2 0,1-1 0,19-4 1,-35 11 52,1 0 1,-1-1 0,1 1-1,-1 0 1,1 0-1,0 0 1,-1 0 0,1 0-1,-1 0 1,1 0 0,0 0-1,-1 0 1,1 0 0,-1 0-1,1 1 1,0-1 0,-1 0-1,1 0 1,-1 0 0,1 1-1,-1-1 1,1 0 0,-1 1-1,1-1 1,-1 0-1,1 1 1,-1-1 0,0 1-1,1-1 1,0 2 0,-1 20 317,-20 33 292,15-44-598,3-5-168,1-1-1,-1 0 1,1 0 0,0 1-1,0-1 1,0 7 0,11-14-8607,3-13-2253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10346,'-6'4'9211,"22"-1"-6598,28 0-1566,291-9 784,-333 8-4991,-9 3 1103,-10 2-1252,-7-5-2195,-4-2-1798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6118,'0'0'14958,"8"8"-13885,6 4-778,-1-2-1,2 1 1,0-2 0,24 13-1,-35-20-281,0-1 0,0 1 0,-1 1 0,1-1 0,-1 0-1,1 1 1,-1 0 0,0-1 0,0 1 0,0 1 0,0-1 0,-1 0-1,1 1 1,-1-1 0,0 1 0,0 0 0,0-1 0,1 6 0,-2-5 15,-1 0 1,0 0 0,0 0 0,0 0 0,0-1-1,0 1 1,-1 0 0,1 0 0,-1 0 0,0-1-1,0 1 1,-1 0 0,1-1 0,-1 1-1,0-1 1,0 0 0,0 1 0,0-1 0,0 0-1,-4 3 1,-16 17 295,-2 0-1,-1-2 1,0-1-1,-34 20 1,2 0 508,42-23-391,15-16-434,0-1 0,0 1 0,0-1 0,0 0 0,0 1 0,0-1 0,0 0-1,0 1 1,1-1 0,-1 0 0,0 1 0,0-1 0,0 0 0,1 1 0,-1-1-1,0 0 1,0 1 0,1-1 0,-1 0 0,0 0 0,1 0 0,-1 1 0,0-1-1,1 0 1,-1 0 0,0 0 0,1 0 0,-1 1 0,0-1 0,1 0 0,-1 0-1,1 0 1,44 2 174,-36-2-122,145-10 195,-102 5-272,92 1 1,-142 4-30,-1 0-1,0 0 1,1 0-1,-1 1 1,0-1 0,1 0-1,-1 0 1,0 1 0,1-1-1,-1 1 1,0-1 0,0 1-1,1-1 1,-1 1 0,0 0-1,0 0 1,0 0 0,0 0-1,0-1 1,0 1 0,0 0-1,0 1 1,0-1-1,-1 0 1,2 2 0,1 13-10386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46 4132,'0'0'5861,"9"-7"-2220,45-32 2130,-57 46-566,-19 28-4143,-23 18-460,-67 60 0,21-22-2671,91-91 1917,0 0 0,0 0-1,0 1 1,0-1-1,0 0 1,0 0 0,-1 1-1,1-1 1,0 0-1,0 0 1,0 0 0,0 1-1,0-1 1,-1 0-1,1 0 1,0 0-1,0 0 1,0 1 0,-1-1-1,1 0 1,0 0-1,0 0 1,0 0 0,-1 0-1,1 0 1,0 0-1,0 0 1,-1 0-1,1 0 1,0 0 0,0 1-1,-1-1 1,1-1-1,0 1 1,0 0 0,-1 0-1,1 0 1,0 0-1,0 0 1,-1 0 0,1 0-1,0 0 1,0 0-1,0 0 1,-1 0-1,1-1 1,0 1 0,0 0-1,0 0 1,-1 0-1,0-13-6241,1 12 6388,0-19-7457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11851,'0'0'10218,"62"41"-9353,-37-22-225,3-1-95,-2 4-321,3-1-160,-3 0 0,-1-1-64,0-3-865,-6-2-736,4-5-1346,-7-6-2850,2-4-5766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14894,'0'0'7815,"81"0"-9480,-37 0-2211,2 0-3971</inkml:trace>
  <inkml:trace contextRef="#ctx0" brushRef="#br0" timeOffset="1">420 23 13485,'0'0'3907,"73"-12"-4899,-40 1-2884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44 143 5605,'0'0'14286,"-37"64"-12941,32-43-384,3-1-256,2-1-353,0-3-320,0-2 32,5-4-480,2-4-513,2-6-641,-3 0-1184,-5-4-3588</inkml:trace>
  <inkml:trace contextRef="#ctx0" brushRef="#br0" timeOffset="1">34 13 17072,'0'0'9865,"5"-13"-18064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9321,'0'0'16656,"67"0"-16432,-28 0-160,-2 0 0,2 0-256,-3 1-1506,-8-1-1601,-5 0-3011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10602,'0'0'10853,"-3"8"-9401,-7 12-819,0 0 0,-1-1 1,-1 0-1,-21 26 0,-69 73 101,77-90-641,22-24-35,-17 16-565,19-20 393,1 0-1,0 0 0,0 1 0,-1-1 1,1 0-1,0 0 0,-1 0 0,1 0 0,0 0 1,0 1-1,-1-1 0,1 0 0,0 0 1,-1 0-1,1 0 0,0 0 0,-1 0 1,1 0-1,0 0 0,-1 0 0,1 0 0,0 0 1,-1 0-1,1 0 0,0-1 0,-1 1 1,1 0-1,0 0 0,-1 0 0,1 0 1,0 0-1,0-1 0,-1 1 0,1 0 0,0 0 1,0-1-1,-1 1 0,1 0 0,0 0 1,0-1-1,0 1 0,-1 0 0,1 0 1,0-1-1,0 1 0,0 0 0,0-1 0,0 1 1,0 0-1,0-1 0,0 1 0,0 0 1,0-1-1,0 1 0,0 0 0,0-1 0,0 1 1,0 0-1,0-1 0,0 1 0,0 0 1,0-1-1,0 1 0,0 0 0,1-1 1,-1-17-6303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12908,'0'0'7554,"11"0"-6107,-2-1-1134,1 1 0,-1 1 1,1 0-1,-1 0 0,0 1 1,1 0-1,-1 1 0,0 0 1,0 0-1,-1 1 0,1 0 1,12 9-1,-1 0-178,-1 2 0,0 0 0,-1 1 0,17 20 0,8 11-2860,-32-38-820,-2-6-1644,5-3-6165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9929,'0'0'13544,"-8"0"-13272,4 0-246,1 0 1,0 0-1,0 0 0,0 0 1,0 1-1,0 0 0,0 0 1,0 0-1,0 0 0,0 0 1,0 0-1,0 1 0,0-1 1,1 1-1,-6 4 1,4-2 76,0 1 0,0-1 0,1 1 0,-1 0 0,1 0 0,0 0 0,0 1 0,1-1 0,-3 8 0,3-9-37,1 0 0,-1 0 1,1 0-1,0 0 0,1 0 0,-1 0 0,1 0 1,-1 0-1,1 0 0,1 5 0,-1-7-52,1-1-1,-1 0 1,1 1 0,-1-1-1,1 0 1,0 0 0,-1 0 0,1 0-1,0 0 1,0 1 0,0-1-1,0-1 1,0 1 0,0 0-1,0 0 1,0 0 0,0 0 0,0-1-1,1 1 1,-1-1 0,0 1-1,0-1 1,1 1 0,-1-1-1,0 0 1,1 1 0,-1-1-1,0 0 1,1 0 0,-1 0 0,0 0-1,2 0 1,4-1 13,1 0 0,-1 0 0,0-1-1,0 0 1,0 0 0,0-1 0,0 1 0,-1-2 0,1 1 0,-1-1 0,0 0-1,0 0 1,0 0 0,-1-1 0,1 0 0,-1 0 0,0 0 0,0-1-1,-1 0 1,0 0 0,0 0 0,0 0 0,-1-1 0,0 1 0,0-1 0,0 0-1,-1 0 1,0 0 0,1-14 0,-11 27-239,-1 6 152,6-7 66,1-1 1,1 1-1,-1 0 0,1-1 1,0 1-1,0 0 0,0 0 1,0 0-1,1 0 1,0 0-1,0 0 0,1 7 1,0-9-141,0-1 0,0 0 1,-1 0-1,1 0 0,0 0 0,1 0 1,-1-1-1,0 1 0,1 0 0,-1 0 1,0-1-1,1 1 0,0-1 1,-1 1-1,1-1 0,0 0 0,0 0 1,0 0-1,0 0 0,0 0 0,0 0 1,0 0-1,0-1 0,0 1 0,1-1 1,-1 1-1,0-1 0,0 0 1,3 0-1,15 1-3886,-1-1-3155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14029,'0'0'12177,"1"9"-11899,4 301 1740,-6-186-4554,3-107-801,4-8-2513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3235,'0'0'17521,"5"47"-16144,-5-10-160,0 6-448,0 8-97,0 2-63,0 3-225,0-3-255,2-3-65,0-6-32,3-5-353,6-10-1504,3-8-1923,-5-8-3267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13068,'0'0'7015,"2"59"-5830,-2-33-448,-2 8-353,-3-1-256,0-2-96,-1 0-576,5-7-289,-3-4-576,4-9-321,-5-9-6502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15791,'0'0'6470,"34"33"-10250,-17-36-3202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13741,'0'0'9097,"46"26"-8361,-9-26-287,-1-6-353,3-3-64,-4 1-352,-5 3-1378,-10 0-1729,-10 4-3268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12812,'0'0'9513,"18"4"-9353,-6-7-576,4-6-3172,2-4-6821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12300,'0'0'9000,"59"-4"-7847,-27-2-672,1-1-385,3 3-64,-8 2-705,-3 0-1217,-8 0-2177,1 0-4550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15214,'0'0'9396,"7"-10"-8456,113-147-65,-120 157-876,0 0 1,0 0-1,0 0 1,0 0-1,0 0 0,0 0 1,0 1-1,0-1 0,0 0 1,0 0-1,0 0 1,0 0-1,0 0 0,0 0 1,0 0-1,0 0 1,0 1-1,0-1 0,1 0 1,-1 0-1,0 0 1,0 0-1,0 0 0,0 0 1,0 0-1,0 0 0,0 0 1,0 0-1,0 0 1,0 0-1,0 1 0,0-1 1,1 0-1,-1 0 1,0 0-1,0 0 0,0 0 1,0 0-1,0 0 0,0 0 1,0 0-1,0 0 1,1 0-1,-1 0 0,0 0 1,0 0-1,0 0 1,0 0-1,0 0 0,0 0 1,0 0-1,0 0 0,1 0 1,-1 0-1,0-1 1,-2 21-77,-6 24-42,4-30-167,1 0 0,1 0 0,0 0-1,1 1 1,0-1 0,2 1 0,1 15-1,4-18-2862,3-5-2553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10826,'3'-20'9759,"4"43"-7691,4 46-2054,-10-66 18,-1 1 0,1 0 1,-1 0-1,1-1 0,0 1 1,0-1-1,1 1 0,-1-1 1,1 1-1,0-1 0,0 0 1,0 0-1,0 0 0,0 0 1,6 5-1,-5-6 0,-1-1 1,1 1-1,0-1 0,0 0 1,0 0-1,0 0 0,0 0 1,0 0-1,0-1 0,0 1 1,0-1-1,0 0 0,0 0 0,0 0 1,0-1-1,1 1 0,-1-1 1,0 1-1,0-1 0,3-2 1,8-2 37,0-2 1,-1 1 0,0-2 0,-1 0 0,0 0 0,0-1 0,18-18-1,17-12 26,-47 72-369,-5-19 8,-4 32 748,8-45-641,1 0 0,0 0 1,0 0-1,1 0 0,-1 0 1,0-1-1,0 1 0,0 0 0,1 0 1,-1 0-1,0 0 0,1 0 1,-1 0-1,1 0 0,-1 0 0,1-1 1,-1 1-1,1 0 0,0 0 1,-1-1-1,1 1 0,0 0 0,-1-1 1,1 1-1,0-1 0,0 1 0,0-1 1,0 1-1,0-1 0,-1 0 1,1 1-1,0-1 0,0 0 0,0 0 1,0 0-1,0 0 0,0 1 1,0-1-1,2-1 0,12 1-6824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13229,'0'-1'4113,"7"-6"-2787,9 1-500,1 1 0,-1 0-1,1 1 1,34-2 0,75 0-296,-99 6-480,-3-2-89,-16 1-139,-1 0 1,0 0-1,1 1 1,-1 0-1,0 1 0,1-1 1,-1 1-1,0 1 0,14 3 1,-21-4 71,1-1 0,-1 0 0,1 1 0,-1-1 0,0 0 1,1 1-1,-1-1 0,0 1 0,1-1 0,-1 1 0,0-1 0,1 1 1,-1-1-1,0 1 0,0-1 0,0 1 0,0-1 0,0 1 0,1-1 1,-1 1-1,0-1 0,0 1 0,0-1 0,0 1 0,0 0 0,-1-1 1,1 1-1,0-1 0,0 1 0,0-1 0,0 1 0,-1-1 0,1 1 1,0-1-1,0 1 0,-1-1 0,1 1 0,0-1 0,-1 0 0,1 1 1,0-1-1,-1 0 0,1 1 0,-1-1 0,1 0 0,-1 1 0,1-1 1,-1 0-1,1 0 0,-1 1 0,1-1 0,-1 0 0,1 0 0,-1 0 1,0 0-1,-32 13-5833,1-6-585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8168,'0'0'11109,"5"7"-9887,-4-4-1122,1 0 0,0 0-1,0 0 1,1-1-1,-1 1 1,0-1-1,1 1 1,0-1 0,-1 0-1,1 0 1,0-1-1,5 4 1,1-2 123,0-1-1,-1 1 1,1-1-1,18 1 1,-3-1 100,49 6 253,-70-7-559,1 0-1,0-1 0,-1 1 0,1 1 0,-1-1 1,1 0-1,-1 1 0,0 0 0,1 0 0,-1 0 1,0 0-1,0 0 0,0 0 0,5 6 0,-7-5-7,0-1-1,0 0 1,-1 0-1,1 0 1,0 1-1,-1-1 1,1 0-1,-1 1 1,0-1-1,0 0 1,0 1-1,0-1 1,0 1-1,0-1 1,0 0-1,-1 1 1,0-1-1,1 0 1,-1 0-1,0 1 1,0-1-1,0 0 1,0 0-1,0 0 1,-4 4-1,-3 4 61,0 0 1,-1 0-1,-14 12 0,15-15-49,-40 35 226,28-26-36,1 1 0,-31 35 0,49-51-201,0 0 0,1 0 0,-1 0 0,0 0 0,0 0 1,1 0-1,-1 0 0,1 0 0,-1 0 0,1 0 0,-1 1 0,1-1 0,0 0 1,-1 0-1,1 0 0,0 1 0,0-1 0,0 0 0,0 0 0,0 3 1,1-4-3,-1 1 0,1 0 1,-1 0-1,1 0 0,0-1 1,-1 1-1,1 0 1,0-1-1,-1 1 0,1-1 1,0 1-1,0-1 0,0 1 1,0-1-1,-1 0 1,1 1-1,0-1 0,0 0 1,0 1-1,2-1 0,6 1 32,1 0-1,0-1 1,0 0-1,10-2 1,-13 1-23,39-4-363,71-18 0,-47 5-3271,-24 7-1781,-16 3-2688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13485,'0'0'3865,"-3"10"-2072,-9 19-1136,-1-1 0,-1 0 0,-1-1 0,-2 0 0,-1-1 0,-34 38 0,20-25-567,3 1 0,-27 47 0,56-87-160,0 0 0,0 0 0,0 1 0,0-1 1,0 0-1,0 0 0,0 0 0,0 0 0,0 0 0,0 1 0,0-1 0,0 0 0,0 0 0,0 0 0,0 0 1,0 0-1,-1 1 0,1-1 0,0 0 0,0 0 0,0 0 0,0 0 0,0 0 0,0 0 0,0 0 0,0 1 1,-1-1-1,1 0 0,0 0 0,0 0 0,0 0 0,0 0 0,0 0 0,0 0 0,-1 0 0,1 0 1,0 0-1,0 0 0,0 0 0,0 0 0,0 0 0,-1 0 0,1 0 0,0 0 0,0 0 0,0 0 0,0 0 1,0 0-1,-1 0 0,1 0 0,0 0 0,0 0 0,0 0 0,0 0 0,0 0 0,-1-1 0,1 1 0,0 0 1,0 0-1,0 0 0,0 0 0,0 0 0,-3-11-4926,2 7 4264,-4-16-7062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14990,'0'0'7495,"46"22"-5893,-25-5-417,5 1-544,3-1-289,1 2-192,3 0-96,5-2-32,-5 2-352,-3 0-1474,-1 1-1313,-5-6-1890,-6-1-4067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14189,'0'-1'103,"0"1"-1,0-1 0,0 1 0,0-1 0,0 1 0,0-1 1,-1 1-1,1 0 0,0-1 0,0 1 0,0-1 0,0 1 0,-1-1 1,1 1-1,0-1 0,-1 1 0,1 0 0,0-1 0,-1 1 1,1 0-1,0-1 0,-1 1 0,1 0 0,0 0 0,-1-1 1,1 1-1,-1 0 0,1 0 0,-1 0 0,1-1 0,-1 1 0,1 0 1,-1 0-1,1 0 0,-1 0 0,1 0 0,-1 0 0,1 0 1,-1 0-1,1 0 0,0 0 0,-1 0 0,1 0 0,-1 1 1,1-1-1,-1 0 0,1 0 0,-1 0 0,1 1 0,-1-1 1,1 0-1,0 0 0,-1 1 0,1-1 0,0 0 0,-1 1 0,-25 20 1074,16-8-1073,1 1 0,1 1 1,0 0-1,1 0 0,1 1 0,-7 23 0,1 6 449,-5 50 0,12-67-343,2 1 1,1 0 0,1 0-1,1 1 1,9 54 0,-6-72-386,0-1 0,0 1 0,1-1-1,1 1 1,0-1 0,0-1 0,9 14 0,-8-17-463,0 0 0,0 0 0,0 0 0,1-1 0,0 0 0,0 0 0,0 0 0,1-1 0,0 0 0,13 5 0,7 0-4433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6246,'0'0'20980,"-14"46"-20724,12-22-192,-2 1-32,-1-2-32,5-4 32,0-4-288,0-4-897,0-6-1089,0-27-12364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17969,'0'0'5958,"9"21"-14735,0-18-4643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9513,'0'0'8584,"-18"51"-6246,11-27-704,-3 6-385,4 2-352,3 1-417,3 0-319,5-3-65,6-2-32,1-5-1442,2-4-1184,-3-8-1314,-9-3-1281</inkml:trace>
  <inkml:trace contextRef="#ctx0" brushRef="#br0" timeOffset="1">1 119 9353,'0'0'11114,"67"-13"-10857,-28 13-129,9 7-96,1 2 0,-1-1-1249,-4-2-2595,-1-5-3139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17296,'0'0'10442,"69"21"-10346,-32-30-32,0 1-128,-3 0-1057,-4 2-1281,-7 2-1346,-7-1-3074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 9801,'8'-6'10693,"-20"29"-7761,-23 36-1994,-24 25 515,-39 63-690,91-131 575,3-5-4054,2-8-1633,4-11-253,-1-2 2471,2-13-2988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11179,'0'0'12497,"11"8"-11547,208 132 1474,-203-128-2894,7 3-1457,-5-7-2323,-4-5-2412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34 9993,'0'0'14649,"-9"-6"-13741,-30-17-433,37 22-466,1 1 0,-1-1 0,0 1 0,0-1 0,0 1 1,0 0-1,0 0 0,0 0 0,0 0 0,0 0 0,0 1 1,0-1-1,0 1 0,0-1 0,0 1 0,0-1 0,1 1 1,-1 0-1,0 0 0,0 0 0,1 0 0,-1 0 0,1 1 1,-1-1-1,-1 3 0,-31 38 133,31-38-85,-1 2 44,1-1-1,-1 1 1,1 0 0,1 0-1,-1 0 1,1 0-1,0 0 1,0 0-1,1 1 1,0-1-1,-1 13 1,3-18-89,-1 0-1,0 0 1,1 0 0,-1 0-1,1 0 1,-1-1 0,1 1 0,0 0-1,-1 0 1,1-1 0,0 1-1,0 0 1,-1-1 0,1 1 0,0 0-1,0-1 1,0 1 0,0-1-1,0 0 1,-1 1 0,1-1-1,0 0 1,0 0 0,0 1 0,0-1-1,0 0 1,0 0 0,0 0-1,0 0 1,0 0 0,0 0 0,0 0-1,0-1 1,0 1 0,1-1-1,41-8 401,-30 3-378,-1 0 1,0-1 0,0-1 0,-1 0-1,18-16 1,-23 19-57,-1 0 1,1-1-1,-1 0 0,0 0 0,-1 0 0,0 0 0,0-1 1,0 1-1,0-1 0,-1 0 0,4-15 0,-9 16-153,-5 11 89,-6 10 22,7-4-16,0-1 0,0 1 1,2 0-1,-1 0 0,1 0 1,1 1-1,0-1 1,0 1-1,1 0 0,1 0 1,0 13-1,0-24-123,1 0 1,0 0-1,0 0 1,0 0-1,0 0 0,1 0 1,-1 0-1,0 0 1,0 0-1,1 0 1,-1 0-1,0-1 0,1 1 1,-1 0-1,1 0 1,-1 0-1,1 0 0,0 0 1,-1-1-1,1 1 1,0 0-1,-1-1 0,1 1 1,0 0-1,0-1 1,0 1-1,0-1 0,-1 1 1,1-1-1,0 0 1,0 1-1,0-1 1,0 0-1,0 0 0,0 1 1,0-1-1,0 0 1,0 0-1,1 0 0,12 0-5920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8552,'0'0'8824,"10"11"-6939,7 6-942,14 15 834,49 65 0,-72-86-1642,-1 0 0,0 0 0,0 1 0,-2 0 0,1 0 0,-1 1 0,-1-1 1,-1 1-1,1 0 0,-2 0 0,2 19 0,-4-9 166,-1 1 1,0-1 0,-2 0-1,-10 41 1,9-51-292,0 0 1,-1-1-1,-1 0 1,0 0-1,0 0 0,-1-1 1,0 0-1,-1 0 0,-19 19 1,24-27-250,-1 1 1,0-1-1,0 0 0,0-1 1,0 1-1,-9 4 0,-15-1-3973,10-6-1233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14318,'0'0'3667,"7"-7"-2247,-2 3-1293,0 0-1,0 0 1,0 0-1,1 1 1,-1 0 0,1 0-1,0 1 1,0 0-1,0 0 1,0 0 0,0 0-1,0 1 1,0 0-1,0 0 1,1 1 0,-1 0-1,0 0 1,1 0-1,-1 1 1,0 0 0,0 0-1,0 1 1,0 0-1,0 0 1,0 0 0,0 0-1,7 5 1,-10-5-40,0 1 0,0-1 0,0 0 0,-1 1 0,1 0 0,-1-1-1,1 1 1,-1 0 0,0 0 0,0 0 0,-1 1 0,1-1 0,-1 0 0,1 1 0,-1-1 0,0 1 0,0-1 0,-1 1 0,1-1 0,-1 1 0,1 0 0,-1-1 0,0 1 0,-1 0 0,1-1 0,-1 1 0,1-1 0,-1 1 0,0-1 0,-1 1 0,1-1 0,0 1 0,-1-1-1,-2 3 1,-7 14 433,-1-1-1,-1 0 1,0-1-1,-23 23 0,18-21-282,18-19-220,-30 40 432,30-40-445,-1 0-1,1 0 0,-1-1 1,1 1-1,0 0 1,-1 0-1,1 0 0,0-1 1,-1 1-1,1 0 1,0 0-1,0 0 0,0 0 1,0 0-1,0 0 0,0-1 1,0 1-1,0 0 1,0 0-1,0 0 0,1 0 1,-1 0-1,0 0 1,0-1-1,1 1 0,-1 0 1,1 0-1,-1 0 0,1-1 1,-1 1-1,1 0 1,-1-1-1,1 1 0,0 0 1,-1-1-1,1 1 1,0-1-1,-1 1 0,1-1 1,0 1-1,0-1 0,0 0 1,-1 1-1,1-1 1,0 0-1,0 0 0,0 0 1,0 1-1,1-1 1,18 3-202,1-2-1,32 0 1,10-7-3366,-15-4-1945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14798,'0'0'3523,"-4"13"-2604,-7 20-190,2 1 0,1 0 0,2 0 0,-2 43 1,6-42-388,1-20-142,0 1 0,0 0 0,2 0 0,0 0 0,5 26 0,-6-41-155,1 1 0,-1-1-1,1 0 1,-1 0-1,1 1 1,-1-1-1,1 0 1,-1 0-1,1 1 1,0-1 0,0 0-1,0 0 1,0 0-1,0 0 1,0 0-1,0 0 1,0-1 0,0 1-1,0 0 1,0 0-1,0-1 1,1 1-1,-1-1 1,0 1 0,0-1-1,1 1 1,1-1-1,0 0 59,0 0-1,0 0 0,-1-1 0,1 1 1,0-1-1,0 0 0,0 0 1,-1 0-1,1 0 0,0-1 0,-1 1 1,4-3-1,5-3 122,-1-2 1,1 1-1,-2-2 1,14-14-1,0-7-185,-1 0 1,-2-2-1,-1-1 0,-1 0 1,-2-1-1,-2-1 1,11-39-1,-38 134-11554,11-40 4452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11435,'0'0'13949,"-1"-8"-13244,1 7-680,0-1 1,0 0-1,0 1 1,0-1-1,-1 1 1,1-1 0,0 1-1,-1 0 1,0-1-1,1 1 1,-1-1-1,0 1 1,1 0-1,-1-1 1,0 1-1,0 0 1,0 0 0,0 0-1,0 0 1,0 0-1,0 0 1,-1 0-1,1 0 1,0 0-1,-1 0 1,-1 0-1,1 1-20,-1 0 0,1 1-1,0-1 1,0 1 0,-1-1-1,1 1 1,0 0-1,0 0 1,0 0 0,0 0-1,0 0 1,0 0 0,0 1-1,1-1 1,-1 1-1,0-1 1,1 1 0,-1 0-1,1-1 1,-1 1 0,1 0-1,0 0 1,-1 2-1,-1 1 14,-1-1 0,2 1-1,-1-1 1,0 1-1,1 0 1,0 0-1,0 0 1,1 0-1,-1 0 1,1 0-1,0 1 1,1-1-1,-1 10 1,2-14-9,-1 0 0,1 0 0,0 1 1,0-1-1,0 0 0,0 0 0,0-1 0,0 1 0,0 0 0,0 0 1,0 0-1,0-1 0,0 1 0,1-1 0,-1 1 0,0-1 0,1 1 0,-1-1 1,0 0-1,1 1 0,-1-1 0,0 0 0,1 0 0,-1 0 0,0 0 1,1 0-1,-1 0 0,3-1 0,42-5 244,-22-2-246,0-1 0,-1-1 0,0-1 0,40-26 0,-43 24-15,-17 15 1357,-4-13-1193,0-81-108,1 91-133,33 32-780,-29-28 747,1 0 0,0 0 1,0 0-1,0 0 0,0-1 1,0 0-1,1 0 0,-1 0 1,1 0-1,-1-1 0,1 0 1,0-1-1,-1 1 0,1-1 1,0 0-1,8-1 0,-9 0 85,-1 0-1,0 0 0,1 0 1,-1-1-1,0 0 1,0 0-1,0 0 1,0 0-1,-1-1 1,1 1-1,0-1 1,-1 0-1,0 0 1,0 0-1,0-1 0,0 1 1,0-1-1,-1 1 1,1-1-1,-1 0 1,2-5-1,-5 14 577,-8 24-332,2 1-1,-6 58 1,13-83-456,2 6-2168,8-10-4512,-1-3-954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13613,'0'0'11787,"6"43"-32703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13196,'0'0'11377,"-8"5"-11110,4-2-237,0 0 1,1 1-1,-1-1 1,0 1 0,1-1-1,0 1 1,0 0 0,0 0-1,0 1 1,1-1 0,0 1-1,0-1 1,0 1-1,0 0 1,1-1 0,-1 1-1,1 0 1,1 0 0,-1 0-1,1 0 1,-1 0 0,2 10-1,-1-15-27,0 1 0,0 0 1,0 0-1,0-1 0,0 1 0,0 0 0,0 0 0,0-1 0,1 1 0,-1 0 1,0-1-1,0 1 0,1 0 0,-1-1 0,0 1 0,1 0 0,-1-1 0,1 1 1,-1-1-1,1 1 0,-1 0 0,1-1 0,-1 1 0,1-1 0,-1 0 1,1 1-1,0-1 0,-1 1 0,1-1 0,0 0 0,0 1 0,27-5 186,-20 1-253,-1 0 0,0-1 0,1 1-1,-2-2 1,9-5 0,59-69-710,-81 125 2664,5-39-1822,-1-1 1,1 1-1,1-1 1,-1 1-1,1 0 0,1-1 1,-1 1-1,1 0 1,0 0-1,2 11 1,-1-17-78,-1 0 0,1 0 1,0 0-1,-1-1 1,1 1-1,0 0 1,0-1-1,0 1 0,0 0 1,0-1-1,0 0 1,0 1-1,-1-1 1,2 1-1,-1-1 0,0 0 1,0 0-1,0 1 1,0-1-1,0 0 1,0 0-1,2 0 0,30-1-815,-26 1 415,4-1-808,-1-1 0,0 0-1,0 0 1,0-1 0,0 0 0,13-7 0,3-2-5067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1666,'0'0'18705,"-58"19"-18448,24 5 800,1 4 0,-1 4-97,1 2-543,4-1-225,1 1-160,8-6 0,1-4 0,8-8-128,6-3-801,3-10-640,2-10-7560,0-10-3331</inkml:trace>
  <inkml:trace contextRef="#ctx0" brushRef="#br0" timeOffset="1">23 40 13933,'0'0'9481,"57"37"-7879,-31-23-385,3 6-673,-1-2-448,0 3-64,1 1-64,-8 3-1569,-9-5-1794,-1-3-2082,-6-4-3684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13869,'0'0'3491,"8"-2"-901,-4 0-2361,5 0 328,-1 0 0,0 1 0,1 0 0,-1 0-1,11 1 1,-17 0-478,0 0-1,0 0 1,0 0-1,0 1 0,0-1 1,0 0-1,0 1 1,-1 0-1,1-1 1,0 1-1,0 0 1,0 0-1,-1 0 1,1 0-1,-1 0 1,1 1-1,-1-1 1,1 0-1,-1 1 1,0-1-1,1 1 1,-1-1-1,0 1 1,0 0-1,0 0 1,0-1-1,-1 1 1,1 0-1,0 0 1,-1 0-1,1 0 1,-1 2-1,0 3 122,0 0 0,0 0 0,-1-1 0,0 1 1,0 0-1,-1 0 0,1-1 0,-1 1 0,-1-1 0,0 0 0,0 1 0,0-1 0,0-1 0,-1 1 0,-4 5 1,3-5-170,1 1 0,0-1 0,0 1 1,1-1-1,0 1 0,0 0 0,0 0 1,1 1-1,0-1 0,1 0 0,-1 10 1,2-16-41,0 0 0,1 0 0,0 0 0,-1 0 0,1 0 0,0 0 0,-1 0 0,1 0 0,0 0 0,0 0 0,0-1 0,0 1 0,0 0 0,0-1 0,0 1 0,0 0 0,0-1 0,0 1 0,0-1 0,1 0 0,-1 1 0,0-1 0,0 0 0,0 0 0,0 0 0,1 1 0,-1-1 0,0 0 0,2-1 0,48 1-5580,-40 0-270,-5-1-979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55 6246,'0'0'14061,"-33"-46"-11659,33 41-544,10 2-769,11 3-672,1 0-257,2 0-128,3 0-32,3 2-32,0 4-1249,4 0-1538,-1-2-2914,6-1-7400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12556,'0'4'5413,"9"-2"-3683,9-1-417,8-1 0,8 0-544,1 0-449,6 0-256,-4 0-32,-3 0-256,-8 0-993,-11 4-1281,-10 0-2275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7335,'0'0'10666,"53"22"-8776,-14-22-225,9 0-768,-4 0-416,9 0-417,-3-4-192,-10 0-1570,-6-1-2946,-4-3-7208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8488,'0'0'13901,"9"0"-12780,3-2-941,0-1-1,1 0 1,-1 0-1,0-1 0,-1-1 1,1 0-1,-1 0 1,0-1-1,0-1 1,0 0-1,-1 0 0,10-10 1,-1 2-54,-1-2 1,-1 0-1,0-1 0,-1-1 1,23-35-1,-80 136 417,35-68-473,1 0 0,0 0-1,1 1 1,0 0-1,1 0 1,-1 21-1,5-33-296,-1-1-1,1 1 0,0-1 0,0 1 0,0-1 0,0 0 0,0 0 0,1 1 1,-1-1-1,1 0 0,-1 0 0,1 0 0,0 0 0,0 0 0,0-1 0,0 1 0,0-1 1,0 1-1,0-1 0,1 0 0,-1 1 0,0-1 0,1-1 0,-1 1 0,1 0 1,-1 0-1,1-1 0,-1 1 0,1-1 0,-1 0 0,5 0 0,8 0-6210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8648,'0'0'12012,"7"1"-10587,25 3-578,0-1 1,0-2-1,1-1 0,51-8 0,-1 1-460,322 0-1668,-405 7 991,0-1-1,0 1 1,0-1 0,0 1 0,0-1 0,0 0 0,0 1 0,0-1 0,0 1 0,0-1-1,0 1 1,0-1 0,0 1 0,-1-1 0,1 1 0,0-1 0,0 1 0,-1-1-1,1 1 1,0-1 0,-1 1 0,1-1 0,0 1 0,-1 0 0,0-1 0,-9-8-5262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11851,'0'0'9006,"-3"8"-8002,-1 2-656,1 1 0,0 0 0,0 0 0,1 0 0,1 1 0,0-1 0,0 0 0,1 0 0,2 13 0,-1-23-335,0 0 0,0-1 0,0 1 0,0 0 1,0-1-1,0 1 0,0-1 0,0 1 0,0-1 0,1 1 0,-1-1 0,0 0 0,0 0 0,1 1 0,-1-1 0,0 0 0,0 0 0,1 0 0,-1 0 0,1-1 0,28-2 322,-21 0-308,-1 0 0,0 0 0,-1-1 0,1 0 0,0-1 0,9-8 0,24-13 1188,-48 55-137,-1-14-869,4-8-197,1 0 0,0 0 0,0 0 0,0 0 0,1 0 0,0 1 0,-1 9 0,29-18-4502,-22-1 2864,1-1 0,0 1 0,-1-1 0,1 0 0,-1 0 0,7-6 1,8-9-10600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12332,'0'0'14445,"49"20"-13516,-33-16-256,0 0-385,2-1-224,0-1-32,-1-2-352,-1 0-929,-3 0-1506,1-4-2081,-9-6-5222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15791,'0'0'11146,"11"-5"-10147,17-10-864,-1-1-1,-1-1 1,-1-2 0,-1 0 0,0-2 0,-1 0-1,28-36 1,-65 100-183,-14 64 0,25-39-1814,3-48-2340,0-10-1964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6887,'0'0'15524,"11"0"-14473,157-4 173,-35-1-1439,-132 5 124,0 0 0,0 0 0,0 0 0,0 0-1,0 0 1,0 1 0,0-1 0,0 0 0,0 1 0,0-1 0,0 0-1,-1 1 1,1-1 0,0 1 0,0 0 0,0-1 0,-1 1 0,2 1-1,-2-2-14,0 1-1,1-1 1,-1 0-1,0 1 1,0-1-1,0 1 1,0-1-1,0 0 1,0 1-1,0-1 1,0 1-1,0-1 1,0 0-1,0 1 1,0-1-1,-1 1 1,1-1-1,0 0 1,0 1 0,0-1-1,0 0 1,-1 1-1,1-1 1,0 0-1,0 1 1,-1-1-1,1 0 1,0 1-1,-1-1 1,1 0-1,0 0 1,-1 1-1,1-1 1,0 0-1,-1 0 1,1 0-1,-1 0 1,1 1-1,0-1 1,-1 0-1,1 0 1,-1 0-1,1 0 1,0 0-1,-1 0 1,0 0-1,-20 4-5018,-3 0-1238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18129,'0'0'5899,"-2"9"-5579,1-3-253,-2 6 25,1-1-1,0 1 0,1 0 0,1-1 0,0 1 0,1 13 0,0-24-73,0 0-1,0 1 1,0-1 0,1 0-1,-1 1 1,0-1 0,1 0-1,-1 0 1,1 0 0,-1 0-1,1-1 1,-1 1 0,1 0-1,0-1 1,-1 1 0,1-1-1,0 1 1,-1-1 0,1 0-1,0 0 1,0 1-1,-1-1 1,1 0 0,0-1-1,3 1 1,47-6 244,-39 2-249,0 0-1,-1-2 1,0 1 0,0-1 0,14-10 0,33-16 193,-59 31-188,1 1 0,-1 0 0,0 0 0,0 0 0,1 0 1,-1 0-1,0 0 0,1-1 0,-1 1 0,0 0 0,0 0 1,1 0-1,-1 0 0,0 0 0,1 0 0,-1 0 0,0 0 0,0 0 1,1 0-1,-1 0 0,0 1 0,1-1 0,-1 0 0,0 0 1,0 0-1,1 0 0,-1 0 0,0 0 0,0 1 0,1-1 1,-1 0-1,0 0 0,0 0 0,0 1 0,1-1 0,-1 0 0,0 0 1,0 1-1,0-1 0,0 0 0,0 0 0,0 1 0,1-1 1,-1 0-1,0 1 0,-1 18 223,-11 21-167,12-39-61,-4 11-160,-8 24-283,8-12-4710,12-23-6498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9321,'0'0'7239,"-4"8"-5643,3-6-1564,0-1 62,0 1 0,0 0 0,0 0 0,0 0 0,0 0 0,1 0 0,-1 0 0,1 0 0,-1 0 0,1 0 0,0 0 0,0 0 0,0 3 0,1-4 2,0 1 1,0 0-1,0-1 1,0 1-1,0 0 1,1-1-1,-1 0 1,0 1-1,1-1 1,0 0-1,-1 0 1,1 0-1,-1 0 1,1 0-1,0 0 1,0 0-1,0 0 1,0-1-1,3 2 1,3 1 17,1 0 1,-1 1 0,0 0-1,0 0 1,-1 1 0,1 0 0,-1 1-1,0 0 1,-1 0 0,1 0-1,-1 1 1,6 7 0,-10-10-106,0-1-1,0 1 1,-1 0 0,1 0 0,-1-1 0,1 1 0,-1 0-1,-1 0 1,1 0 0,0 0 0,-1 0 0,0 0 0,0 0-1,0 0 1,0 0 0,-1 1 0,1-1 0,-1 0 0,0-1 0,-1 1-1,1 0 1,-1 0 0,1 0 0,-1-1 0,0 1 0,0-1-1,-1 1 1,1-1 0,-4 3 0,-6 7 135,0 0 0,-27 20 0,25-22 536,1 1 0,-21 22 0,82-35 190,-7-6-826,-1-2 1,40-14 0,23-14-5128,-63 22-1125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5349,'0'0'19378,"6"46"-20563,-3-40-801,-3-1-1185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14350,'0'0'6662,"58"8"-10634,-44-8-2114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10730,'0'0'14542,"67"6"-14382,-39-6-160,-1 0 0,-6 0-609,-3 0-768,-6 4-1025,-7-1-1282</inkml:trace>
  <inkml:trace contextRef="#ctx0" brushRef="#br0" timeOffset="1">43 91 9577,'0'0'8584,"59"3"-8552,-44-3-448,1 0-2435,6-5-3139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12043,'0'0'11494,"10"-9"-11238,9-8-212,3-1-5,-2 0 1,0-2 0,20-26 0,-41 161-1748,1-104-1308,5-4-3060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8776,'0'0'16539,"4"9"-16395,13 29-70,-16-37-62,1 1-1,0 0 0,0-1 1,0 1-1,0-1 0,0 1 1,0-1-1,1 0 0,-1 0 1,0 0-1,1 0 0,-1 0 1,1-1-1,-1 1 0,0-1 1,1 0-1,0 1 0,-1-1 1,1 0-1,-1-1 0,1 1 1,-1 0-1,5-2 0,5 1 38,-5 1-55,0-1 1,0 0-1,-1 0 1,1-1 0,0 0-1,-1 0 1,1 0-1,9-7 1,29-8-405,-44 19 446,0-1 1,0 1 0,0 0 0,-1 0-1,1 0 1,0 0 0,-1-1 0,0 1-1,1 0 1,-1 0 0,0 0 0,0 0-1,0 0 1,0 0 0,-1 3-1,1-4-4,0 0-120,3 18 356,8-14-4003,-8-5-1556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6854,'-4'17'9449,"1"5"-7174,-3 3-290,1 0-735,5 1-289,0-3-257,0-2-351,0-3-289,0-4 0,0-1-32,5-2-321,1-2-639,-6-6-258,2-3-864,-2-11-8968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16271,'0'0'7175,"44"-5"-10442,-24 5-512,-11 0-3076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16592,'0'0'8776,"62"14"-9192,-42-14-1122,-10 0-544,-1 4-1121,-5 4-2562,-4 0-1026</inkml:trace>
  <inkml:trace contextRef="#ctx0" brushRef="#br0" timeOffset="1">0 157 13773,'0'0'8712,"59"-6"-8584,-29 0-128,1 0-608,0 2-1314,0 0-1025,-6-3-2530,0 3-3107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11307,'0'0'12438,"9"-9"-11626,16-17-690,-2-1 1,0-1 0,-2-1 0,17-31-1,-44 75-324,2 1-1,0 0 0,0 1 0,2-1 0,0 1 0,0 29 0,8-49-9235,2-9-1607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15214,'0'0'3043,"19"54"-672,-10-23-386,2 6-479,3 3-545,-5 7-257,-4 2-415,-5 3-129,-7-1 32,-19 0 160,-10-2-159,-12-2-129,-3 1 0,-6-2-801,3-4-2210,8-2-2114,-1-7-12747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8680,'0'0'13522,"4"9"-12700,11 28-368,-14-35-440,0 0-1,0-1 0,0 1 1,0 0-1,0-1 0,0 1 1,0 0-1,1-1 1,-1 0-1,1 1 0,-1-1 1,1 0-1,-1 0 1,1 0-1,0 0 0,0 0 1,0 0-1,-1 0 0,1 0 1,0-1-1,0 1 1,0-1-1,0 0 0,0 1 1,0-1-1,0 0 0,0 0 1,2-1-1,5 0 64,0 0-1,0-1 0,-1-1 0,17-6 1,-4 2-14,-20 8-149,0 0 1,-1 0-1,1 0 0,0 0 0,-1 0 1,1 0-1,-1 1 0,1-1 0,-1 0 1,0 0-1,0 0 0,1 1 0,-1-1 1,0 0-1,0 0 0,0 1 1,0-1-1,0 0 0,-1 0 0,1 1 1,-1 0-1,1 0-174,0 0-1,-1 0 1,1-1 0,0 1-1,0 0 1,0 0 0,0-1 0,0 1-1,0 0 1,0 0 0,1-1-1,-1 1 1,1 0 0,-1 0-1,1-1 1,0 1 0,0-1 0,0 1-1,-1-1 1,2 1 0,1 2-1,2-4-7469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11211,'0'0'8130,"-10"7"-6977,1-1-972,0 1-1,0 0 1,0 1-1,1 0 1,0 1-1,1-1 1,0 1-1,0 1 1,1 0-1,-9 17 1,5 1 111,1 0 1,1 1-1,2 0 1,1 0-1,1 1 0,1-1 1,2 1-1,3 42 1,-2-66-334,1-1 0,0 0 0,0 1 1,0-1-1,1 0 0,0 0 0,0 0 0,0 0 1,1 0-1,-1-1 0,1 1 0,0-1 1,1 1-1,-1-1 0,1 0 0,0-1 0,5 5 1,-6-5-534,1 0 0,0-1 0,1 1 0,-1-1 0,0 0 0,1 0 1,-1-1-1,1 1 0,0-1 0,-1 0 0,1 0 0,6 0 0,12-1-5293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12716,'0'0'8878,"-8"11"-7987,-239 330 1997,237-325-2286,6-6-3529,7-10-1712,7-14 104,5-11-2228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12236,'0'0'12139,"41"56"-11626,-22-35-385,1 2-96,1-1 0,2 0-801,0 0-961,4-6-768,-1 0-1634,-6-7-2658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25 226 15278,'0'0'6919,"0"58"-5734,0-36-384,0 0-513,0-1-224,0-4-32,0-2-96,0-3-801,0-5-448,0-6-705</inkml:trace>
  <inkml:trace contextRef="#ctx0" brushRef="#br0" timeOffset="1">0 0 15791,'0'0'11018,"35"0"-15278,-20 1-1601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8040,'0'0'11242,"55"-34"-9384,-32 25-385,9 5-384,-4 0-544,7 4-449,-1 0-64,5 0-96,-6 0-1473,-9 0-1058,-1 0-2594,-9-2-4868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16143,'0'0'6855,"-4"7"-5953,-109 157 1347,-13 20-1904,119-168-1133,6-28-16014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13965,'0'0'11243,"48"16"-9866,-23-4-480,3 3-481,4 1-223,0-1-161,-4 3 0,1 1-32,-5 0-321,-1 1-576,2 1-896,-12-2-962,-6-6-1345,2-8-3811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62 3555,'0'0'19603,"-10"-4"-18359,-33-14-310,40 18-889,1-1 1,0 1-1,-1 0 0,1 0 1,-1 0-1,1 1 0,-1-1 1,1 1-1,-1-1 0,1 1 1,0 0-1,-1 0 1,1 0-1,0 0 0,0 0 1,-1 0-1,1 0 0,0 1 1,0 0-1,1-1 0,-1 1 1,0 0-1,0 0 0,-2 3 1,1 0 12,0-1 1,0 1-1,0-1 1,0 1-1,1 0 1,0 0-1,0 0 1,0 0-1,-1 7 1,3-10-37,-1-1 1,1 1-1,0 0 0,-1 0 0,1 0 1,0 0-1,0 0 0,1 0 1,-1-1-1,0 1 0,1 0 0,-1 0 1,1 0-1,-1 0 0,1-1 1,0 1-1,0 0 0,0-1 1,0 1-1,0-1 0,0 1 0,0-1 1,0 1-1,1-1 0,-1 0 1,0 1-1,1-1 0,3 2 0,-1-2 1,0 0 0,0 0-1,0 0 1,0 0-1,0-1 1,0 1-1,0-1 1,1 0-1,-1-1 1,0 1-1,0-1 1,7-1-1,-3-1-4,0 0-1,-1 0 0,1 0 0,-1-1 0,0 0 0,0-1 0,0 0 0,0 0 0,-1 0 0,0-1 0,0 0 0,6-8 0,-5 6-5,0 0-1,-1-1 1,0 0-1,0-1 1,-1 1 0,-1-1-1,1 0 1,4-19-1,-11 25-26,-7 9 7,-7 10 20,10-4 19,1-1 0,0 1 0,1 0-1,0 1 1,1-1 0,-2 14-1,4-20-324,0 0 0,1 0 0,0 0 0,0 0-1,0 0 1,1 0 0,1 9 0,-1-12-157,-1 0 0,1 0 0,0 0 0,0 0 0,0 0 0,0 0 0,0-1 0,0 1 0,1 0 1,-1-1-1,0 1 0,1-1 0,-1 1 0,1-1 0,0 0 0,-1 0 0,1 1 0,0-1 0,2 1 0,15 3-8181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9033,'0'0'8327,"34"57"-5156,-17-28-993,5 1-512,-5 6-929,-1 0-321,-7 7-224,-4 1-96,-5 0 1,-10 3 127,-15 1-32,-7 0-96,-3-4-64,-2-4-416,-2-5-1955,0-11-1568,5-7-3076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11275,'0'0'11915,"35"-15"-20115,-6 17-3139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13196,'0'0'11697,"-7"8"-11142,-257 265 1735,254-262-1507,-4 2-4509,14-13 3556,-1 0 1,1 0 0,0 0-1,-1-1 1,1 1-1,-1 0 1,1 0 0,0-1-1,-1 1 1,1 0-1,0-1 1,-1 1 0,1 0-1,0-1 1,0 1-1,-1 0 1,1-1 0,0 1-1,0-1 1,0 1-1,0-1 1,-1 1-1,1 0 1,0-1 0,0 1-1,0-1 1,0 1-1,0-1 1,0 1 0,0-1-1,0 1 1,0-1-1,0 1 1,1 0 0,-1-1-1,0 1 1,0-1-1,1 0 1,-1-23-7091,0-5-3123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13100,'0'0'2606,"6"-8"735,-1 1-2586,-3 4-547,0 0 0,0 0 1,0 0-1,0 0 1,1 0-1,-1 0 1,1 1-1,0 0 0,0-1 1,0 1-1,0 0 1,0 0-1,0 1 0,1-1 1,-1 1-1,0-1 1,5 0-1,1 0 98,0 1-1,0 0 1,1 0-1,-1 1 1,0 0 0,0 1-1,0 0 1,0 0-1,0 1 1,0 0 0,9 4-1,-14-4-269,0 0-1,-1 0 0,1 0 0,-1 0 0,1 1 0,-1-1 1,0 1-1,0 0 0,0 0 0,0 0 0,-1 0 1,1 1-1,-1-1 0,0 1 0,0-1 0,0 1 1,0 0-1,-1 0 0,0 0 0,1 0 0,-1 0 1,-1 0-1,1 0 0,-1 0 0,1 0 0,-2 7 1,1-6-10,0 1 1,-1-1-1,0 1 1,0-1-1,0 0 1,-1 0-1,1 0 1,-1 0-1,-1 0 1,1 0-1,-1 0 1,-3 4-1,-46 49 613,44-52-577,1 1 0,-1 1 1,1 0-1,1 0 1,-1 0-1,2 1 0,-1-1 1,1 2-1,-5 10 1,10-19-64,-1 0 0,1 0 0,0 0 0,0-1 0,0 1 0,0 0 0,0 0 0,0 0 0,0 0 0,0 0 0,0-1 1,0 1-1,1 0 0,-1 0 0,0 0 0,0-1 0,1 1 0,-1 0 0,1 0 0,-1-1 0,0 1 0,1 0 1,-1 0-1,1-1 0,0 1 0,-1-1 0,1 1 0,0-1 0,-1 1 0,1-1 0,0 1 0,-1-1 0,1 1 1,0-1-1,0 0 0,0 1 0,-1-1 0,1 0 0,0 0 0,1 0 0,41 5-235,-34-5 114,117 1-5953,-80-2 160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14 7303,'0'0'10111,"-8"-4"-8168,6 3-1864,1 0 0,-1 0 0,0 0 1,1 0-1,-1 0 0,0 0 0,0 1 0,0-1 0,0 1 0,0 0 0,0-1 1,1 1-1,-1 0 0,0 0 0,0 0 0,-4 1 0,4 0-16,0 1-1,0 0 1,0 0-1,0 0 1,1 0-1,-1 0 1,1 1-1,-1-1 1,1 0-1,0 1 1,0-1-1,0 1 1,0-1-1,0 1 1,0 0-1,0 4 1,-5 26 174,2 0 0,1 0 0,1 0 1,5 55-1,-1-38-126,-2-37-97,0 0 0,1 0-1,1-1 1,0 1 0,1 0 0,1-1 0,0 0 0,0 1 0,8 13 0,-11-25 5,-1 0 1,1 0-1,0 0 1,0 0 0,0 0-1,0 0 1,0-1 0,0 1-1,1 0 1,-1-1-1,0 1 1,0-1 0,0 1-1,1-1 1,-1 1-1,0-1 1,0 0 0,1 0-1,-1 1 1,0-1-1,1 0 1,-1 0 0,0-1-1,0 1 1,1 0-1,-1 0 1,0 0 0,1-1-1,-1 1 1,0-1 0,0 1-1,0-1 1,1 0-1,-1 1 1,0-1 0,0 0-1,1-1 1,40-32 1172,14-31-997,-4-2 0,-2-3 0,74-137 0,-128 214-1979,-41 83-8321,29-62 3635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124 107 11371,'0'0'5376,"2"-9"-3150,6-28-716,-8 37-1464,0-1-1,0 0 1,1 0-1,-1 1 1,-1-1-1,1 0 1,0 1-1,0-1 1,0 0-1,0 0 1,0 1-1,-1-1 1,1 0-1,0 1 1,-1-1 0,1 0-1,0 1 1,-1-1-1,1 1 1,-1-1-1,1 1 1,-1-1-1,1 1 1,-1-1-1,1 1 1,-1-1-1,0 1 1,1-1-1,-1 1 1,0 0-1,1 0 1,-1-1-1,0 1 1,1 0-1,-1 0 1,0 0-1,0 0 1,1-1-1,-1 1 1,0 0-1,1 0 1,-1 1-1,0-1 1,0 0-1,1 0 1,-1 0-1,-1 1 1,-33 9 65,29-6-87,0 1 1,0 0-1,1 0 1,-1 0-1,1 0 1,0 1-1,1 0 0,0 0 1,0 1-1,0-1 1,0 1-1,1 0 1,0 0-1,1 0 1,-1 0-1,2 0 0,-1 1 1,0 7-1,2-15-17,0 1-1,0 0 0,0-1 0,0 1 1,0 0-1,0-1 0,0 1 0,0-1 0,0 1 1,0 0-1,1-1 0,-1 1 0,0-1 1,1 1-1,-1 0 0,0-1 0,1 1 1,-1-1-1,1 1 0,-1-1 0,0 0 1,1 1-1,-1-1 0,1 1 0,0-1 1,-1 0-1,1 1 0,-1-1 0,1 0 0,0 1 1,27 0 256,27-13 124,-28 3-351,-4 1-42,1 1 0,-1 1 0,1 1 0,0 2 0,25-2 0,-45 6 3696,-7-17-3558,-10-68-52,13 83-160,6 4-251,2 0 201,1 1 0,0-1 1,0-1-1,0 0 0,0 0 0,0-1 0,0 0 0,0 0 0,1-1 1,-1 0-1,0-1 0,12-2 0,-13 2 80,0 0 0,0-1 1,0 0-1,0 0 0,-1-1 1,1 0-1,-1-1 0,1 1 0,-1-2 1,0 1-1,-1-1 0,1 0 0,-1 0 1,7-8-1,-22 25 162,1 0 1,0 0-1,1 0 1,1 1-1,-1 0 1,2 1-1,0-1 1,1 1-1,0 0 1,1 0-1,0 0 1,0 17 0,3-30-136,0-1 1,-1 1-1,1 0 1,0-1-1,0 1 1,0 0-1,0 0 1,0-1-1,0 1 1,0 0-1,0-1 1,0 1-1,0 0 1,0-1 0,1 1-1,-1 0 1,0-1-1,0 1 1,1 0-1,-1-1 1,0 1-1,1-1 1,-1 1-1,1 0 1,-1-1-1,1 1 1,-1-1 0,1 1-1,-1-1 1,1 0-1,-1 1 1,1-1-1,-1 1 1,1-1-1,0 0 1,-1 0-1,1 1 1,0-1-1,-1 0 1,1 0 0,0 0-1,-1 0 1,1 0-1,0 0 1,0 0-1,-1 0 1,1 0-1,0 0 1,-1 0-1,1 0 1,0 0-1,-1-1 1,1 1 0,0 0-1,-1 0 1,1-1-1,0 0 1,2 0-538,0-1 0,0 0-1,-1 1 1,1-1 0,-1-1 0,0 1 0,1 0 0,-1-1 0,0 1 0,0-1 0,2-3 0,7-19-6012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11339,'0'0'9961,"-3"47"-11594,6-38-2179,6-2-3267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 13453,'0'0'2797,"-8"-1"-421,3 1-2191,0-1 0,0 0 0,1 1 0,-1 0 0,0 0 0,0 0 1,0 1-1,0-1 0,1 1 0,-1 1 0,0-1 0,1 1 1,-1-1-1,1 1 0,-1 0 0,1 1 0,0-1 0,0 1 0,0 0 1,0 0-1,-6 6 0,4-1 220,0 0 0,1 0 0,0 1 0,-7 13 0,11-19-348,-1 0 1,1 0 0,0 0 0,0 0 0,0 0-1,0 1 1,1-1 0,-1 0 0,1 0 0,0 1-1,0-1 1,0 0 0,0 0 0,0 0 0,1 1-1,0-1 1,0 0 0,1 4 0,0-5-50,-1-1 0,1 0 1,0 1-1,0-1 0,0 0 0,0 0 1,0 0-1,0 0 0,1-1 0,-1 1 1,0 0-1,0-1 0,1 0 1,-1 1-1,0-1 0,1 0 0,-1 0 1,0 0-1,0-1 0,1 1 1,3-2-1,50-12 87,-41 7-401,-1-1 0,0-1-1,-1 0 1,1-1-1,-2 0 1,0-1-1,0 0 1,-1-1 0,11-14-1,-21 24 414,-2 7 88,0-1 0,0 0 0,0 0 0,0 0 0,-1 0-1,0 0 1,0 0 0,0-1 0,0 1 0,-5 5 0,5-7-135,0 1 0,0-1 0,0 0 0,0 1 0,1 0 1,-1-1-1,1 1 0,0 0 0,0 0 0,0 0 0,0 0 0,0 0 0,0 0 0,1 0 0,-1 0 0,1 0 0,0 0 1,0 0-1,0 0 0,1 5 0,2-7-40,-1 0 1,0-1-1,1 1 0,-1-1 1,0 0-1,1 0 1,-1 0-1,0 0 0,1 0 1,-1 0-1,0 0 1,1-1-1,-1 1 1,0-1-1,0 0 0,4-1 1,13-7-364,-2 0 0,1-1 0,-1-1 0,0 0 0,-1-1 0,23-24 0,27-18-545,-66 54 903,0 0 0,0 0 0,0 0 0,0 0-1,0-1 1,1 1 0,-1 0 0,0 0 0,0 0 0,0 0-1,0-1 1,1 1 0,-1 0 0,0 0 0,0 0-1,0 0 1,0 0 0,1 0 0,-1 0 0,0 0 0,0 0-1,0 0 1,1-1 0,-1 1 0,0 0 0,0 0-1,1 0 1,-1 0 0,0 0 0,0 1 0,0-1 0,1 0-1,-1 0 1,0 0 0,0 0 0,0 0 0,1 0-1,-1 0 1,0 0 0,0 0 0,0 0 0,0 1 0,1-1-1,-1 0 1,0 0 0,0 0 0,0 0 0,0 1 0,0-1-1,1 0 1,-1 0 0,0 0 0,0 0 0,0 1-1,-2 16 681,-10 20 406,9-31-891,0 0 1,1 0-1,0 0 0,0 1 1,0-1-1,1 1 0,0-1 1,-1 9-1,3-14-218,-1 1-1,0-1 0,0 0 1,1 0-1,-1 0 1,1 0-1,-1 0 1,1 1-1,-1-1 0,1 0 1,0 0-1,-1 0 1,1-1-1,0 1 0,0 0 1,0 0-1,0 0 1,1 1-1,1-1-191,0 1 0,1-1-1,-1 1 1,0-1 0,0 0 0,1-1-1,-1 1 1,1 0 0,3-1 0,4 0-2554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10154,'0'0'11717,"0"-8"-11124,0 5-545,0 1 1,0 0-1,0-1 1,1 1-1,-1 0 1,1-1-1,-1 1 1,1 0-1,0 0 1,0 0-1,0 0 1,0-1-1,0 1 1,0 1-1,1-1 1,-1 0-1,1 0 1,2-2-1,0 1 18,1 0 1,0 1-1,-1-1 0,1 1 0,0 0 0,1 1 0,-1-1 0,10-1 0,-2 0-13,0 1 1,0 1-1,1 0 1,-1 0-1,16 3 0,-28-2-38,-1 1 1,1-1-1,-1 1 0,1-1 0,0 1 0,-1-1 0,1 1 1,-1-1-1,1 1 0,-1 0 0,0-1 0,1 1 0,-1 0 1,0-1-1,1 1 0,-1 0 0,0 0 0,0 0 0,1-1 1,-1 1-1,0 0 0,0 0 0,0-1 0,0 1 0,0 0 1,0 0-1,-1 0 0,1-1 0,0 1 0,0 0 0,0 0 1,-1-1-1,1 1 0,0 0 0,-1 0 0,-11 36 1047,10-32-945,1-3-184,-11 38 218,11-21-2857,7-17-6785,2-4-1090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 7399,'0'0'11889,"8"-3"-10768,-2 1-901,-1 0 1,1 1-1,0-1 1,0 1-1,0 1 1,0-1-1,8 1 1,-13 0-151,1 0 1,0 0 0,-1 1 0,1-1 0,0 0 0,-1 1 0,1-1 0,0 1 0,-1 0-1,1 0 1,-1-1 0,1 1 0,-1 0 0,0 0 0,1 0 0,-1 0 0,0 1 0,0-1-1,0 0 1,0 1 0,0-1 0,0 0 0,0 1 0,0-1 0,0 1 0,-1-1-1,1 1 1,0 0 0,-1-1 0,0 1 0,1 0 0,-1-1 0,0 1 0,0 0 0,0-1-1,0 1 1,0 2 0,-1 4 128,-1-1-1,1 1 0,-1 0 0,-1 0 1,1-1-1,-1 1 0,-1-1 1,0 0-1,0 0 0,0 0 1,0 0-1,-1-1 0,0 0 1,-11 11-1,8-10-148,2 1 0,-1 0 0,1 0 0,0 1 0,1-1 0,0 1 0,0 1 0,1-1 0,-4 11 0,8-19-50,1 0-1,-1-1 0,0 1 1,0 0-1,0-1 0,1 1 0,-1-1 1,0 1-1,1 0 0,-1-1 1,0 1-1,1-1 0,-1 1 0,1-1 1,-1 1-1,1-1 0,-1 1 1,1-1-1,-1 1 0,1-1 0,0 0 1,-1 1-1,1-1 0,-1 0 1,1 0-1,0 1 0,-1-1 0,1 0 1,0 0-1,-1 0 0,1 0 1,0 0-1,-1 0 0,1 0 0,0 0 1,0 0-1,-1 0 0,1 0 1,0-1-1,33-1 30,-34 2-30,15-3-426,1 0-1,-1-2 0,0 0 0,0-1 0,16-8 0,34-23-8306,-48 24 1591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13004,'0'0'7591,"43"-6"-6982,-10 1-161,5 2-319,-3 0-129,2 1-32,-1 0-1506,-5 0-1249,-4-1-3683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16592,'0'5'1505,"5"-3"-800,17 1 192,11-1-129,11-2 193,11 0-192,4 0-449,3-3-288,-6-2 0,-6 1-192,-11 4-1505,-22 0-1378,-11 0-2531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12011,'0'0'5734,"63"21"-4325,-18-21-160,6 0-288,2 0-576,0 0-353,0-2-64,-10-5-2339,-10-1-5572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12812,'0'0'7346,"4"8"-5569,9 12-593,0 0 0,1 0-1,25 25 1,-15-21-993,2-1 0,0-1 1,1-1-1,32 17 0,-25-12-1187,3 2-3516,-11-16-5579,-12-10 498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10922,'0'0'8782,"12"-7"-7576,20-14-735,-1-2 0,55-51 0,-70 57-438,1-1 0,-2 0 0,0-1 0,-2 0 0,0-1 1,16-34-1,-41 87 270,2 2 0,1-1 0,1 1-1,3 0 1,0 0 0,2 1 0,3 48 0,0-82-318,0 0-1,0 0 0,0 1 0,0-1 1,0 0-1,1 0 0,-1 1 1,1-1-1,0 0 0,0 0 0,0 0 1,0 0-1,0 0 0,0 0 1,0 0-1,0 0 0,1 0 0,1 2 1,-1-3-449,0 0 1,-1 0 0,1 0-1,0 0 1,0 0-1,-1-1 1,1 1 0,0 0-1,0-1 1,0 0-1,0 1 1,0-1 0,0 0-1,2 0 1,2 0-8330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9513,'0'0'11018,"44"32"-9608,-6-32-193,15-3-609,0-7-447,7-2-129,-3-1 0,-6 1-192,-7 3-705,-10 2-192,-11 6-577,-9 1-608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13421,'0'0'8269,"2"9"-6657,-1-3-1418,1 1 0,-1-1 0,2 0 0,-1 1 0,1-1 0,0 0 0,0-1 0,0 1 0,8 9 0,-9-12-177,0-1 0,1 1 0,-1-1 0,1 0 0,-1 0 0,1 0 0,0 0 0,0-1 0,0 1 0,0-1 0,0 1 0,0-1 0,0 0 0,0 0 0,1-1-1,-1 1 1,0-1 0,1 1 0,-1-1 0,0 0 0,1 0 0,-1-1 0,0 1 0,0-1 0,7-1 0,1-3-54,0 0 0,0 0 0,-1-1 0,0-1 0,0 1 0,0-2 0,13-12 0,-15 12-78,1 0 0,1 0-1,-1 1 1,1 1 0,0 0 0,1 0 0,15-6 0,-26 12 119,1 0 0,-1 0 0,1 0 0,0 0 0,-1 0-1,1 0 1,-1 0 0,1 0 0,-1 1 0,1-1 0,-1 0 0,1 0 0,-1 1 0,1-1 0,-1 0 0,1 0 0,-1 1 0,1-1 0,-1 1 0,0-1 0,1 0 0,-1 1-1,0-1 1,1 1 0,-1-1 0,0 1 0,1-1 0,-1 1 0,0-1 0,0 1 0,0-1 0,1 1 0,-1-1 0,0 1 0,0-1 0,0 1 0,0 0 0,0-1 0,0 1-1,0-1 1,0 1 0,0-1 0,-1 1 0,1 0 0,-3 30 481,-1-18-229,0 0-1,-1 0 1,-8 15 0,8-19-93,0 0 1,1 0 0,1 1 0,-1-1-1,1 1 1,1 0 0,-3 20 0,5-30-172,0 0 0,0 0-1,0 0 1,0 0 0,0 1 0,0-1 0,0 0 0,0 0 0,1 0 0,-1 1 0,0-1 0,0 0 0,0 0 0,0 0 0,0 0 0,0 1-1,0-1 1,0 0 0,0 0 0,1 0 0,-1 0 0,0 0 0,0 0 0,0 1 0,0-1 0,0 0 0,1 0 0,-1 0 0,0 0-1,0 0 1,0 0 0,0 0 0,1 0 0,-1 0 0,0 0 0,0 0 0,0 0 0,0 0 0,1 0 0,-1 0 0,0 0 0,0 0 0,0 0-1,1 0 1,-1 0 0,13-5-1126,7-11-3542,-5-6-3695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3812,'38'-38'10615,"33"-31"-5887,49-64-6672,-79 74 3791,-30 42-968,-14 30-37,-4 12-807,-5 70 372,11-87-367,1 1 1,0-1-1,1 0 1,0 0-1,0 0 1,1 0-1,0 0 1,0 0-1,6 12 1,-7-17-14,1-1 0,0 0 1,-1 0-1,1 0 0,0 0 1,1 0-1,-1 0 0,0 0 1,0-1-1,1 1 0,4 1 0,13 2-1008,-3-12-3282,-9-7-2324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9865,'0'-2'247,"0"-1"0,0 0 0,1 0-1,-1 1 1,1-1 0,-1 0 0,1 1-1,0-1 1,0 0 0,0 1 0,1 0-1,-1-1 1,1 1 0,-1 0-1,1-1 1,0 1 0,-1 0 0,1 0-1,3-2 1,0 1 75,1-1 0,-1 1 0,1 0 0,-1 0 0,1 1 0,0 0-1,0 0 1,8-1 0,11-2 259,0 2-1,0 1 0,32 2 1,-51 0-501,1 1-49,0 0-1,0 0 1,-1 0 0,1 1-1,0 0 1,0 1-1,-1-1 1,11 7 0,-16-8 0,1-1 0,-1 1 1,0-1-1,0 1 0,0-1 0,0 1 1,0 0-1,0 0 0,0 0 1,0 0-1,0-1 0,0 1 0,-1 0 1,1 0-1,0 1 0,-1-1 1,1 0-1,-1 0 0,1 0 1,-1 0-1,1 0 0,-1 1 0,0-1 1,1 0-1,-1 0 0,0 1 1,0-1-1,0 0 0,0 0 0,0 1 1,-1-1-1,1 0 0,0 0 1,0 1-1,-1-1 0,1 0 0,-1 0 1,1 0-1,-1 1 0,1-1 1,-1 0-1,0 0 0,0 0 0,1 0 1,-1 0-1,0-1 0,0 1 1,0 0-1,0 0 0,0 0 0,0-1 1,0 1-1,0 0 0,-2 0 1,-47 26 1031,42-24-964,1 1 0,0-1 0,-1 1-1,2 0 1,-1 1 0,0 0 0,1 0 0,0 0 0,0 1 0,-6 6 0,12-10-98,-1-1-1,0 0 1,0 1 0,0-1-1,1 1 1,-1-1 0,1 1-1,-1-1 1,1 1 0,0-1 0,-1 1-1,1-1 1,0 1 0,0 0-1,0-1 1,0 1 0,0-1-1,1 1 1,-1 0 0,0-1 0,1 1-1,-1-1 1,1 1 0,-1-1-1,1 0 1,1 3 0,1-1 11,-1 0 1,1 1-1,1-1 1,-1 0 0,0-1-1,1 1 1,-1-1-1,1 1 1,6 2 0,7 3-220,0-2 0,0 0 0,30 7 0,33-6-5335,-49-7-1365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133 120 6246,'0'0'3966,"-2"-8"-1670,0 3-1879,1 0 0,-1 0 0,1 0 0,0 0 0,1 0 1,-1-1-1,1-8 0,1 11-262,-1 1 1,1-1-1,-1 1 1,1 0-1,0-1 1,0 1-1,1 0 1,-1-1-1,0 1 1,1 0-1,-1 0 1,1 0 0,-1 0-1,1 0 1,0 1-1,0-1 1,0 0-1,0 1 1,0-1-1,1 1 1,1-1-1,1-1 96,1 1 0,-1 0 0,0 0-1,1 0 1,-1 1 0,1-1 0,-1 1 0,1 1-1,9-1 1,-14 1-207,1 0-1,0 0 1,-1 0-1,1 0 1,0 1-1,-1-1 1,1 0-1,0 1 1,-1-1-1,1 1 1,-1 0-1,1 0 1,-1-1-1,1 1 1,-1 0-1,0 0 1,1 0-1,-1 1 1,0-1-1,0 0 1,0 0-1,0 1 1,0-1-1,0 0 1,0 1-1,0-1 1,0 1-1,-1-1 1,1 1-1,-1 0 1,1-1-1,-1 1 1,0 0-1,1 2 1,-1 2-6,0 1 0,0 0 0,-1-1 0,0 1 0,0-1 0,0 1 0,-1-1 0,0 0 0,0 1 0,-1-1 0,0 0 0,0 0 0,0-1 0,-1 1 0,0-1 0,-5 7 0,-10 8-5,0 0 0,-39 28 0,-13 15 22,62-54 10,1 0-1,0 1 1,1 0-1,-7 14 1,13-23-55,0 0-1,0 1 1,0-1 0,0 1 0,0-1 0,1 1 0,-1-1 0,1 1 0,-1 0 0,1-1 0,-1 1 0,1-1 0,0 1 0,0 0 0,0 0 0,0-1 0,0 1 0,0 0 0,1-1 0,-1 1 0,0 0 0,1-1 0,-1 1 0,1-1 0,0 1 0,-1-1 0,1 1 0,0-1 0,0 1 0,0-1 0,0 0 0,0 1 0,0-1 0,1 0 0,-1 0 0,0 0 0,1 0 0,-1 0 0,0 0 0,3 1 0,11 2 25,1 0 0,-1-1 1,1 0-1,-1-1 0,1-1 0,-1-1 0,1 0 1,0-1-1,-1 0 0,1-2 0,-1 1 1,1-2-1,-1 0 0,24-11 0,-35 14-12,0-1-1,-1 0 0,0 1 1,1-1-1,-1-1 1,0 1-1,0 0 0,0-1 1,0 1-1,-1-1 1,1 0-1,-1 0 0,0 0 1,0 0-1,3-6 0,-4 8 11,-1 1-1,0-1 0,0 0 1,0 0-1,1 0 0,-1 0 0,0 0 1,0 0-1,0 0 0,-1 0 0,1 0 1,0 0-1,0 1 0,0-1 1,-1 0-1,1 0 0,0 0 0,-1 0 1,1 0-1,-1 1 0,1-1 0,-1 0 1,0-1-1,-1 0 18,0 1 1,-1-1-1,1 1 1,0 0-1,0-1 1,-1 1-1,1 0 0,-1 0 1,1 1-1,-1-1 1,1 0-1,-5 1 1,-1-2-74,0 1 1,-1 0-1,1 1 0,-1 0 1,1 1-1,0-1 1,-1 2-1,1-1 1,-11 4-1,-18 13-5768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10250,'0'0'8066,"1"-8"-6400,-1 2-1395,0 5-214,-1-1-1,1 1 0,0 0 1,0-1-1,0 1 1,0-1-1,0 1 1,1-1-1,-1 1 0,0 0 1,1-1-1,-1 1 1,0 0-1,1-1 0,0 1 1,-1 0-1,1-1 1,0 1-1,0 0 0,0 0 1,0 0-1,0 0 1,0 0-1,0 0 1,0 0-1,0 0 0,0 0 1,0 1-1,1-1 1,-1 0-1,0 1 0,0-1 1,1 1-1,-1-1 1,1 1-1,-1 0 0,0-1 1,3 1-1,3 0 148,0 0-1,0 0 0,0 0 1,0 1-1,0 0 0,0 1 1,7 2-1,-13-4-174,1 1 1,-1-1-1,0 1 1,0-1-1,0 1 0,0 0 1,0 0-1,0 0 1,0-1-1,0 1 0,-1 0 1,1 0-1,0 0 0,0 0 1,-1 0-1,1 0 1,0 1-1,-1-1 0,1 2 1,-1-1-5,1 0 0,-1 0 0,0 0 0,-1 0 0,1 1 0,0-1 0,-1 0 0,1 0 1,-1 0-1,1 0 0,-1 0 0,0 0 0,0 0 0,0 0 0,-2 3 0,-15 21 425,11-18-387,1 1-1,0 0 1,1 0-1,-7 16 1,11-23-62,0-1 1,1 1-1,-1 0 0,1-1 1,-1 1-1,1 0 0,0 0 0,0 0 1,0-1-1,0 1 0,0 0 1,0 0-1,0 0 0,1-1 1,-1 1-1,1 0 0,-1 0 1,1-1-1,-1 1 0,1 0 0,0-1 1,0 1-1,0-1 0,0 1 1,0-1-1,0 0 0,1 1 1,-1-1-1,0 0 0,1 0 1,-1 0-1,3 2 0,2 0-176,0 0-1,0 0 1,1 0 0,-1-1-1,1 0 1,0 0 0,-1-1-1,14 2 1,29-1-4669,-15-2-2373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 5157,'0'0'5061,"-48"4"-3075,32-4 672,4 0 3780,21 0-5669,15-1-353,10-5 193,5-1 31,7 3-351,0 1-193,-2 2-64,-3 1-64,-9 0-1089,-11 4-1378,-10 4-1408,-11-1-2307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6502,'0'0'13421,"57"32"-12877,-15-35-416,4-8-128,0-4-1857,2-5-2371,-9-4-1570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12075,'0'0'5120,"9"4"-4090,5 2-671,-1 0 0,1 2-1,-1 0 1,0 0 0,0 1-1,-1 1 1,-1 0-1,15 16 1,-23-22-318,1 0 1,-1 0-1,0 1 1,0-1-1,-1 1 0,1-1 1,-1 1-1,0 0 0,0 0 1,-1 0-1,0 0 0,1 1 1,-2-1-1,1 0 0,-1 0 1,1 1-1,-1-1 0,-1 0 1,1 1-1,-1-1 0,0 0 1,0 0-1,-1 0 0,1 0 1,-1 0-1,0 0 0,-1 0 1,1 0-1,-6 7 0,-7 9-13,-1 1-1,-1-2 0,-22 21 0,-5-6-9221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5125,'0'0'19624,"-9"3"-19197,3 0-369,1 0 1,-1 0-1,1 0 1,-1 0-1,1 1 1,0 0-1,0 0 1,1 1-1,-1-1 1,1 1-1,0 0 1,0 0-1,1 0 1,-1 0-1,1 1 1,0 0-1,1-1 1,0 1-1,-1 0 1,2 0-1,-1 1 1,1-1-1,-1 12 1,2-17-51,-1-1 1,1 1-1,0 0 0,1-1 1,-1 1-1,0 0 1,0-1-1,0 1 1,0 0-1,0-1 0,1 1 1,-1-1-1,0 1 1,0 0-1,1-1 0,-1 1 1,1-1-1,-1 1 1,0-1-1,1 1 1,-1-1-1,1 1 0,-1-1 1,1 0-1,-1 1 1,1-1-1,-1 0 0,1 1 1,0-1-1,-1 0 1,1 0-1,0 1 0,25-4 425,22-20 15,-5-22-240,-42 44-261,-1 31-353,-31 345 716,13-288 709,17-82-917,0-1-1,0 0 1,-1 0 0,1 0 0,-1 0-1,0 0 1,0 0 0,0-1 0,-1 1 0,1 0-1,-1-1 1,0 0 0,0 0 0,0 0-1,0 0 1,-1 0 0,-6 4 0,8-7-67,-1 0 0,1 1 1,0-1-1,-1 0 0,1 0 0,0 0 1,-1 0-1,1-1 0,0 1 1,0-1-1,-1 1 0,1-1 0,0 0 1,0 0-1,0 0 0,0 0 1,0 0-1,0 0 0,0-1 0,0 1 1,0 0-1,0-1 0,1 0 1,-1 1-1,1-1 0,-1 0 0,1 0 1,0 0-1,0 0 0,-1 0 1,1 0-1,1 0 0,-2-4 0,-4-8 195,0-1 0,1 0 0,-4-23 0,5 25-250,2 0 1,0-1-1,0 1 0,2-1 1,-1 1-1,2-1 0,3-22 1,-3 30 9,0 1 0,1-1 0,0 1 0,0 0 1,0-1-1,1 1 0,0 0 0,0 0 0,0 1 1,0-1-1,1 1 0,0-1 0,0 1 1,0 0-1,0 1 0,1-1 0,-1 1 0,1 0 1,0 0-1,10-4 0,8-2-690,1 2 0,41-9 1,28-8-7697,-51 7-797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5285,'0'0'9534,"3"-9"-7243,5-27-380,-8 35-1820,0 0 0,0 0 0,0 0 0,0 0 0,0 0 1,0 0-1,0 0 0,0 0 0,0 0 0,0 0 0,-1 0 0,1 0 1,0 0-1,-1 0 0,1 0 0,-1 1 0,1-1 0,-1 0 1,1 0-1,-1 0 0,0 0 0,1 1 0,-1-1 0,0 0 0,0 1 1,0-1-1,1 1 0,-1-1 0,0 1 0,0-1 0,0 1 0,0-1 1,0 1-1,0 0 0,0-1 0,0 1 0,0 0 0,0 0 0,0 0 1,0 0-1,-2 0 0,-38 3 383,34-1-470,0 0 0,0 1-1,0 0 1,1 0-1,-1 1 1,1 0-1,0 0 1,0 1-1,0-1 1,0 1 0,1 0-1,0 1 1,0 0-1,0-1 1,1 1-1,0 1 1,0-1-1,0 1 1,1-1 0,0 1-1,1 0 1,-1 0-1,-1 8 1,4-13-5,1 0 1,-1 0-1,0-1 0,1 1 1,-1-1-1,1 1 0,-1 0 1,1-1-1,0 1 1,-1-1-1,1 1 0,0-1 1,0 1-1,0-1 1,0 0-1,0 0 0,1 1 1,-1-1-1,0 0 0,1 0 1,-1 0-1,1 0 1,-1 0-1,1-1 0,-1 1 1,1 0-1,2 0 1,55 16 77,-41-13-73,33 7 2,-28-6-6,0 1 0,0 0 0,26 12-1,-47-17-1,-1-1 1,1 1-1,-1-1 0,0 1 1,1 0-1,-1-1 0,0 1 0,0 0 1,0 0-1,0 0 0,1 0 1,-1 0-1,0 0 0,-1 0 0,1 0 1,0 0-1,0 1 0,0-1 0,-1 0 1,1 0-1,-1 1 0,1-1 1,-1 1-1,1-1 0,-1 0 0,1 3 1,-2-2 8,0 0 1,1 0 0,-1 1-1,0-1 1,0 0 0,0 0-1,0-1 1,0 1 0,-1 0-1,1 0 1,-1 0 0,1-1-1,-1 1 1,1-1 0,-3 2-1,-9 6 162,1 0 1,-1-1-1,-26 11 0,19-10-37,-3 2 103,-1-1 0,0-1 0,0-1 0,-1-1 1,-27 5-1,52-12-247,0 0 1,0 0-1,-1 0 1,1 0-1,0 0 1,0 0-1,0 0 1,-1 0-1,1 0 1,0 0-1,0 0 1,0 0-1,0 0 1,-1 0 0,1 0-1,0 0 1,0 0-1,0 0 1,0-1-1,-1 1 1,1 0-1,0 0 1,0 0-1,0 0 1,0 0-1,-1 0 1,1 0-1,0-1 1,0 1-1,0 0 1,0 0-1,0 0 1,0 0-1,0-1 1,0 1-1,-1 0 1,1 0-1,0 0 1,0 0-1,0-1 1,0 1-1,0 0 1,0 0 0,0 0-1,0-1 1,5-11-1336,11-9-2378,9-10-802,2-4-1703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5445,'0'0'14056,"3"8"-12849,4 16-752,-1 0 1,-1 0 0,-1 1-1,-1 0 1,-1 47 0,-1-34-434,1 0 1,8 39 0,-18-98-9511,-6-4 4209,-9-7 3019,-14-15 3421,24 31-397,13 16-397,-1-1 0,0 1 0,1-1 0,-1 1 0,1-1 0,-1 0 0,1 1 0,-1-1 0,1 0 0,0 0 0,-1 1 0,1-1-1,0 0 1,-1 0 0,1 1 0,0-1 0,0 0 0,0 0 0,0 0 0,0 0 0,0 1 0,0-1 0,0 0 0,0 0 0,0 0 0,1 0 0,-1 0-167,1 0-1,0 1 1,0-1 0,0 0-1,0 1 1,0-1-1,0 1 1,0 0 0,0-1-1,0 1 1,0 0 0,0 0-1,0-1 1,0 1-1,0 0 1,0 0 0,2 0-1,64 10-1059,-46-6 1586,47 1-3123,-23-8-5995,-25-3 1922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10218,'0'0'12102,"-8"8"-11157,3-2-846,-1-1 0,1 1 0,0-1 0,1 1 0,-1 1 0,1-1 0,0 1 0,1-1 1,0 1-1,0 0 0,0 0 0,1 1 0,0-1 0,0 1 0,-1 11 0,3-19-98,0 1 0,0 0 0,0 0 0,1 0 1,-1-1-1,0 1 0,0 0 0,1 0 0,-1 0 0,0-1 0,1 1 0,-1 0 0,0 0 0,1-1 0,-1 1 0,1-1 1,0 1-1,-1 0 0,1-1 0,-1 1 0,1-1 0,0 1 0,-1-1 0,1 1 0,0-1 0,0 0 0,-1 1 0,1-1 0,1 0 1,32 2 67,-24-3-220,1-1 1,-1 0-1,1-1 0,9-4 1,20-14-825,-32 16 971,0 0-1,0 1 1,0-1 0,1 1 0,0 1 0,-1 0 0,1 0 0,0 1 0,1 0 0,12-1 0,-21 7 223,0 0 0,0 0 0,0 0 0,-1 0 0,0 0 0,0 0 0,0 0 0,-1 4 0,1-4-1,0 8 156,3 16 310,-2-27-677,-1 0 0,1-1 1,0 1-1,0 0 0,0 0 0,0 0 0,0-1 0,0 1 0,0-1 0,0 1 0,0-1 0,0 1 0,0-1 0,0 1 0,0-1 0,0 0 0,1 0 0,-1 0 1,0 0-1,0 0 0,0 0 0,0 0 0,2 0 0,7 0-117,0-1 1,0-1-1,0 1 1,0-2-1,16-4 0,48-25-4943,-52 21 1263,1 2-1,38-12 0,-50 19 3118,-1-1-896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123 134 11179,'0'0'3822,"-10"2"-865,1 0-2531,0 1 0,0 1 0,1-1-1,-1 1 1,1 1 0,-9 5-1,14-8-217,-1 0 0,1 1-1,0-1 1,0 1 0,1 0-1,-1-1 1,1 1-1,-1 1 1,1-1 0,0 0-1,0 1 1,0-1 0,0 1-1,1-1 1,-1 1-1,1 0 1,0-1 0,0 1-1,1 0 1,-1 6 0,1-9-196,0 0 1,0-1 0,0 1 0,0-1-1,0 1 1,0 0 0,1-1 0,-1 1-1,0 0 1,0-1 0,1 1 0,-1-1-1,0 1 1,1-1 0,-1 1 0,1-1-1,-1 1 1,0-1 0,1 1-1,-1-1 1,1 1 0,-1-1 0,1 0-1,0 1 1,-1-1 0,1 0 0,-1 1-1,2-1 1,25 2 172,-20-3-156,0 0 1,0-1-1,0 0 1,-1 0-1,11-4 1,-1-4-113,0 0-1,0-1 1,-1 0-1,-1-2 1,0 0-1,-1 0 1,0-1 0,-1-1-1,0 0 1,-1-1-1,-1 0 1,-1 0 0,0-1-1,-1 0 1,6-19-1,-64 95 757,36-38-514,-21 42 0,32-57-140,1 1-1,-1-1 1,1 1-1,0 0 0,0 0 1,1 0-1,0 0 1,0 0-1,1 1 0,0-1 1,1 8-1,-1-13-86,1-1 0,0 1-1,0-1 1,-1 1 0,1-1-1,0 0 1,0 0 0,0 1-1,0-1 1,1 0 0,-1 0-1,0 0 1,0 0 0,1 0-1,-1 0 1,0-1 0,1 1 0,-1 0-1,1-1 1,-1 1 0,1-1-1,-1 1 1,1-1 0,0 0-1,-1 0 1,1 0 0,2 0-1,44 0-8278,-30-5 1092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12588,'0'0'5739,"-9"3"-3764,-45 24 515,51-25-2359,0 0 1,1-1-1,-1 1 1,0 1-1,1-1 1,0 0-1,0 1 0,0-1 1,0 1-1,0-1 1,0 1-1,0 0 1,1 0-1,0 0 1,-1 0-1,1 0 1,0 0-1,0 0 1,0 7-1,1-9-123,1-1 0,-1 1-1,1 0 1,-1-1 0,1 1-1,0 0 1,-1-1 0,1 1-1,0-1 1,0 1-1,-1-1 1,1 1 0,0-1-1,0 0 1,-1 1 0,1-1-1,0 0 1,0 0 0,0 1-1,0-1 1,0 0 0,0 0-1,-1 0 1,1 0 0,0 0-1,2 0 1,34 0 59,-28-1-143,70 0-1673,4 0 4966,-83-6-489,1-20-2349,-1-4-340,0 25-50,-1 1 0,1-1 0,1 0 0,-1 1 0,1-1 1,0 1-1,2-9 0,1 13-110,0-1 0,0 1 0,1 0 1,-1 0-1,0 0 0,0 0 0,1 1 1,-1 0-1,0 0 0,1 0 0,-1 0 0,8 2 1,2-1-606,82 7-5411,-63-4 1710,-4-1-2001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8904,'0'0'14451,"-10"1"-13436,1 2-713,0-1 1,0 1 0,0 0-1,1 1 1,-17 9 0,22-11-238,0 0 0,0 0 0,0 0 0,0 0 1,0 1-1,0-1 0,0 1 0,1 0 1,-1 0-1,1 0 0,0 0 0,0 0 1,0 1-1,0-1 0,1 0 0,-1 1 1,1-1-1,0 1 0,0 0 0,0-1 1,0 6-1,2-8-54,-1-1 0,0 0 1,1 1-1,-1-1 0,1 0 0,-1 0 1,1 0-1,-1 1 0,1-1 1,-1 0-1,1 0 0,-1 0 0,1 0 1,-1 0-1,1 0 0,-1 0 1,1 0-1,-1 0 0,1 0 0,-1 0 1,1 0-1,-1 0 0,1 0 1,-1 0-1,1-1 0,-1 1 0,1 0 1,-1 0-1,1-1 0,0 1 1,16-8 81,-7-3-2,-8 9-104,0-1 0,0 1 1,0 0-1,0 0 0,0 1 0,0-1 1,1 0-1,-1 1 0,1-1 0,-1 1 1,1 0-1,4-2 0,-2 1 25,0-1 1,0 1-1,-1-1 0,1-1 0,-1 1 0,1 0 1,-1-1-1,-1 0 0,1 0 0,0 0 0,5-9 1,31-58 22,-31 52-19,3 0-28,-2 0 0,-1-1 0,0 0 0,-2-1 0,0 0 0,-1 0 1,-1 0-1,2-28 0,-8 54-6,0 0 0,0 0-1,-1 0 1,1 0 0,-1 0 0,-1 0 0,1-1 0,-4 6 0,-5 13 58,8-15-35,-39 111 358,38-104-314,0 0 0,2 0 0,-1 1-1,2-1 1,0 1 0,1 15 0,1-28-93,-1-1-1,0 1 1,1-1 0,-1 1 0,1-1-1,0 1 1,0-1 0,0 1-1,0-1 1,0 0 0,1 0-1,-1 0 1,1 0 0,2 3-1,-3-3-397,1-1-1,-1 0 0,1 0 0,-1 0 0,1 0 0,0 0 0,-1 0 0,1-1 1,0 1-1,0 0 0,0-1 0,3 1 0,9 0-6780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141 164 5669,'0'0'12620,"-8"-3"-10751,-1 0-1285,5 1-366,1 1-1,0 0 0,0 0 0,-1 0 0,1 0 0,-1 1 1,1-1-1,-1 1 0,1 0 0,-4 0 0,4 1-102,0 0 1,0 0-1,0 1 0,0-1 0,0 1 0,1-1 1,-1 1-1,1 0 0,-1 0 0,1 1 0,0-1 1,0 0-1,0 1 0,0-1 0,-2 5 0,-27 42 29,30-48-118,0 0-25,1 0 1,-1 0 0,0 1 0,0-1-1,0 0 1,1 0 0,-1 1-1,1-1 1,-1 0 0,1 1-1,-1-1 1,1 1 0,0-1 0,0 1-1,0-1 1,0 0 0,0 1-1,0-1 1,0 1 0,0-1-1,1 3 1,0-4 6,0 1-1,-1-1 1,1 1-1,0-1 1,0 0-1,0 1 1,0-1 0,0 0-1,0 0 1,0 0-1,0 0 1,0 0-1,0 0 1,0 0-1,0 0 1,0 0 0,0 0-1,0 0 1,0-1-1,-1 1 1,1 0-1,2-1 1,55-27 197,-33 10-166,-1-1 0,42-43 1,-65 61-40,-1 11-92,-5 9 7,-3-2 95,3-7 12,1-1 0,0 1 0,1 0 1,0 0-1,0 0 0,1 1 0,-1 15 0,3-25-24,-1-1-1,1 1 0,0 0 0,0 0 1,0-1-1,1 1 0,-1 0 1,0 0-1,0-1 0,0 1 0,0 0 1,1-1-1,-1 1 0,0 0 0,1-1 1,-1 1-1,0 0 0,1-1 1,-1 1-1,1-1 0,-1 1 0,1-1 1,0 1-1,-1-1 0,1 1 1,-1-1-1,1 1 0,0-1 0,-1 0 1,1 1-1,0-1 0,1 1 0,0-1-100,0 0-1,1 0 0,-1 0 0,1-1 0,-1 1 0,0 0 0,1-1 0,-1 1 0,0-1 0,4-1 0,3-2-723,-1 0-1,0-1 1,0 1-1,13-12 1,-11 6-361,0-1-1,-1 0 1,0 0-1,-1-1 1,0-1 0,-1 1-1,0-1 1,4-14 0,13-43-517,-7 0 3316,-17 71-1415,0-1-1,0 0 1,-1 0 0,1 0-1,0 0 1,0 0 0,0 0-1,0 0 1,0 0 0,-1 0-1,1 0 1,0 0 0,0 0-1,0 0 1,0 0 0,-1 0-1,1 0 1,0 0 0,0 0-1,0 0 1,0 0 0,0 0-1,-1 0 1,1 0 0,0 0-1,0 0 1,0 0 0,-1-1 978,1 1-979,0 0 1,0 0 0,0-1-1,0 1 1,0 0 0,0 0-1,0 0 1,0 0 0,0 0-1,-1-1 1,1 1 0,0 0-1,0 0 1,0 0 0,-19 24 2217,-20 37-1196,33-50-780,1-2-171,0-1 1,1 1-1,0 0 1,0 0-1,1 0 0,0 1 1,0-1-1,-1 16 1,4-24-263,1 0 0,-1 0 1,0 0-1,1 0 1,-1 0-1,0 0 1,1 0-1,-1 0 1,1 0-1,0 0 1,-1 0-1,1 0 0,0 0 1,0 0-1,0 0 1,-1 0-1,1-1 1,0 1-1,0 0 1,0-1-1,0 1 1,0-1-1,0 1 0,0-1 1,1 1-1,-1-1 1,0 0-1,0 0 1,0 1-1,0-1 1,0 0-1,2 0 1,47 1 139,-35-2-120,95 1-815,-109 0 802,-1 0 0,0 0 0,0 0-1,0 0 1,0 0 0,0 0-1,0 0 1,0 0 0,1 0 0,-1 0-1,0 0 1,0 0 0,0 0-1,0 0 1,0 0 0,0 0-1,1 0 1,-1 0 0,0 0 0,0 0-1,0 0 1,0 0 0,0 0-1,0 0 1,0 0 0,1 0 0,-1 0-1,0 0 1,0 0 0,0 0-1,0 0 1,0 1 0,0-1 0,0 0-1,0 0 1,0 0 0,1 0-1,-1 0 1,0 0 0,0 0-1,0 1 1,0-1 0,0 0 0,0 0-1,0 0 1,0 0 0,0 0-1,0 0 1,0 0 0,0 1 0,0-1-1,0 0 1,0 0 0,0 0-1,0 0 1,0 0 0,0 0 0,0 1-1,0-1 1,0 0 0,0 0-1,-10 8 709,-13 7 343,9-9-887,-1 1 0,0-2 0,1 0 0,-2-1 0,1-1-1,0 0 1,-30 2 0,44-5-1381,14-6-5365,-4 2 4589,12-3-2336,1-2-1234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35 9353,'0'0'16495,"-7"10"-15763,-24 29-342,30-38-380,0 0 1,1 0 0,-1-1-1,0 1 1,1 0-1,-1 0 1,1 0 0,-1 0-1,1 0 1,0 0 0,-1 0-1,1 0 1,0 1 0,0-1-1,-1 0 1,1 0 0,0 0-1,0 0 1,0 0 0,0 0-1,1 0 1,-1 0 0,1 2-1,-1-2-3,1 0-1,0 0 1,0-1-1,-1 1 0,1 0 1,0-1-1,0 1 0,0-1 1,0 1-1,0-1 0,0 1 1,0-1-1,0 0 1,0 1-1,0-1 0,0 0 1,0 0-1,2 0 0,46-4 125,-39 1-169,0 0 1,0-1 0,-1 0-1,0 0 1,0-1-1,0-1 1,0 0 0,-1 0-1,0 0 1,0-1 0,0 0-1,11-15 1,-23 28 42,0 0 0,1 1 0,0-1 0,1 1 0,-1-1 0,1 1 0,0 0 0,1 0-1,-1 0 1,2 0 0,-1 0 0,1 0 0,0 11 0,1-16 0,0-1 0,0 1 0,0-1 0,0 1 0,0-1 0,0 1 0,0-1 0,1 0 0,-1 0 0,0 1 0,1-1 0,-1 0 0,1 0 0,-1-1 0,1 1-1,0 0 1,-1 0 0,1-1 0,0 1 0,-1-1 0,1 0 0,0 1 0,0-1 0,0 0 0,-1 0 0,1 0 0,0 0 0,2 0 0,2 0 10,0-1-1,0 1 1,0-1 0,-1 0 0,1 0-1,0 0 1,8-4 0,-8 2-2,0-1-1,0 0 1,-1 0 0,0-1 0,0 0 0,0 1 0,0-2-1,-1 1 1,0 0 0,0-1 0,0 0 0,-1 0-1,0 0 1,0 0 0,0-1 0,-1 1 0,0-1-1,0 1 1,1-12 0,-6 13-4,-5 10-10,-3 13-7,10-16 13,0-1 1,1 1-1,-1 0 0,1-1 1,0 1-1,-1 0 0,1-1 1,0 1-1,0 0 0,0-1 0,0 1 1,0 0-1,1-1 0,-1 1 1,0 0-1,1-1 0,0 1 1,-1-1-1,1 1 0,0-1 0,-1 1 1,1-1-1,0 1 0,0-1 1,0 0-1,0 0 0,1 1 1,-1-1-1,0 0 0,0 0 0,1 0 1,-1 0-1,1 0 0,1 0 1,0 0 3,0 0 0,-1-1 0,1 1 0,0-1 1,0 0-1,0 0 0,-1 0 0,1 0 1,0-1-1,0 1 0,0-1 0,-1 0 0,1 1 1,0-1-1,-1 0 0,1-1 0,-1 1 0,1 0 1,-1-1-1,4-2 0,-5 3-67,1-1 0,0 1-1,-1 0 1,1-1 0,-1 0 0,1 1-1,-1-1 1,0 0 0,0 0 0,0 0-1,0 0 1,0 0 0,0 0 0,0 0-1,-1 0 1,1 0 0,-1 0 0,1 0-1,-1-1 1,0 1 0,0 0-1,0 0 1,0 0 0,0 0 0,-1-3-1,0 3-451,1 0 0,-1 0-1,0 0 1,0 0 0,0 0-1,0 1 1,0-1-1,0 0 1,0 0 0,0 1-1,-1-1 1,1 1 0,-1-1-1,1 1 1,-1 0 0,-2-2-1,-7-4-6237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14798,'0'0'16624,"37"-6"-27034,-35-4-4068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5 310 6534,'0'0'8707,"0"-8"-6881,-1 6-1957,-2-25 2042,4 22-710,5 20-750,16 63 555,-4 1-1,14 130 1,-1 1-718,-29-201-198,1 0 1,-1-1-1,1 1 0,1-1 1,4 10-1,-7-17-41,-1 0 0,1 0 0,0 0 1,-1 0-1,1 0 0,0 0 0,-1 0 0,1 0 0,0-1 1,0 1-1,0 0 0,0-1 0,0 1 0,0-1 0,0 1 1,0-1-1,0 1 0,0-1 0,0 1 0,2-1 0,-2 0 1,0-1 0,1 1 0,-1-1 0,0 1 0,0-1 0,1 1 0,-1-1 0,0 0 0,0 0 0,0 0 0,0 0-1,0 0 1,0 0 0,0 0 0,0 0 0,0 0 0,-1 0 0,1 0 0,0 0 0,-1-1 0,1 1 0,0-2-1,12-25 55,-1-2-1,-1 0 0,-2 0 0,-1 0 1,-1-1-1,3-43 0,1-190-697,-11 229 285,-8-54 0,6 78 241,1 0 0,-2 1 0,0-1 0,0 1 0,-1 0 0,0 0 0,-1 0 0,0 0 0,-8-11 0,13 20 65,-1 1 0,1 0 0,0-1 0,0 1 0,0 0 0,-1-1 0,1 1 0,0 0 0,-1-1 0,1 1 0,0 0 0,-1 0-1,1-1 1,0 1 0,-1 0 0,1 0 0,0 0 0,-1-1 0,1 1 0,-1 0 0,1 0 0,-1 0 0,1 0 0,0 0 0,-1 0 0,1 0-1,-1 0 1,1 0 0,0 0 0,-1 0 0,1 0 0,-1 0 0,1 0 0,0 1 0,-1-1 0,1 0 0,-1 0 0,1 0 0,0 0 0,-1 1 0,1-1-1,0 0 1,-1 0 0,1 1 0,0-1 0,-1 0 0,1 1 0,0-1 0,0 0 0,-1 1 0,1-1 0,0 1 0,0-1 0,0 0 0,0 1 0,0-1-1,-1 1 1,1-1 0,0 0 0,0 1 0,0-1 0,0 1 0,0 0 0,0 0 11,0 0-1,0 0 1,0 0 0,0 0-1,0 0 1,0 0 0,0 1 0,0-1-1,0 0 1,1 0 0,-1 0-1,0 0 1,1 0 0,-1 0 0,1 0-1,-1 0 1,1 0 0,-1 0-1,1 0 1,0 0 0,-1 0 0,1 0-1,0-1 1,0 1 0,0 0-1,0 0 1,0-1 0,0 1 0,0-1-1,1 1 1,11 3 64,0-1 0,0 0 0,0-1-1,1-1 1,-1 0 0,0-1 0,16-1 0,19 1-38,59 5 15,242-2-66,-317-7-1,-1-2 1,0-2-1,0 0 1,-1-3-1,42-18 1,22-8-39,141-35-806,-145 46 603,-89 26 299,1 0-1,-1 0 0,0 0 0,1-1 0,-1 1 0,0 0 0,0-1 0,0 1 0,0-1 1,1 0-1,-1 1 0,0-1 0,0 0 0,0 1 0,0-1 0,0 0 0,0 0 0,0-2 1,-1 4-21,-1 0 1,0-1 0,0 1 0,0 0-1,1 0 1,-1 0 0,0-1 0,1 1 0,-1 0-1,1 0 1,-1 0 0,1 0 0,-1 0-1,1 0 1,0 0 0,0 0 0,-1 0 0,1 0-1,0 0 1,0 2 0,-13 64 321,5-29-65,1 1-1,1 0 1,3 0-1,1 41 1,2-78-280,0 1 0,0 0 1,1 0-1,-1-1 0,1 1 0,-1-1 0,1 1 1,0-1-1,0 1 0,0-1 0,1 1 1,-1-1-1,0 0 0,1 0 0,0 1 1,-1-1-1,1 0 0,0-1 0,0 1 0,0 0 1,0 0-1,0-1 0,1 1 0,-1-1 1,0 0-1,1 0 0,-1 0 0,1 0 1,-1 0-1,1 0 0,0-1 0,-1 1 0,4-1 1,-11-21-8944,-5 5-1351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5029,'0'5'8616,"0"-2"-6022,2-2-832,10-1 224,11 1 0,7 1-321,1-1-383,6-1-546,-4 0-544,1 0-127,-4 4-98,-7 0-735,-2 0-1346,-8 0-1153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8712,'0'-1'463,"0"0"0,0 0 0,0 0 0,0-1 0,0 1 0,0 0 0,0 0 0,-1 0 0,1 0 0,0 0 0,-1 0 0,1-1 0,0 1 0,-1 0 0,0 0 0,1 0 0,-1 0 0,1 0 0,-2-1 0,-5 8 4403,4 8-5043,-6 55 1954,-6 57 339,14-110-1937,1 0 1,0 1 0,1-1-1,1 0 1,6 23-1,-8-36-151,1-1 0,-1 1-1,1-1 1,0 0 0,0 1-1,0-1 1,0 0 0,0 0-1,0 1 1,1-1 0,-1 0-1,1 0 1,0 0 0,-1-1-1,1 1 1,0 0 0,0-1-1,0 1 1,0-1 0,1 0-1,-1 1 1,0-1 0,0 0-1,1 0 1,-1-1 0,1 1-1,-1 0 1,1-1 0,2 1-1,-1-2 44,0 1 0,0-1 0,1 0 0,-1 0-1,0 0 1,0 0 0,0-1 0,0 1 0,0-1 0,-1 0-1,1-1 1,-1 1 0,1 0 0,-1-1 0,0 0 0,6-6-1,12-17-6,-1-1 1,-2-1-1,0 0 0,-2-2 0,-1 0 0,19-56 0,-25 64 60,-9 31-1303,-12 39-5302,11-44 5187,-5 17-4482,-3 3-2301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83 12716,'0'0'3096,"3"-8"-341,1 0-1905,0 1-63,-1 0-1,1-1 1,-2 1 0,1-1 0,-1 0 0,3-14 0,-29 41-536,-7 10-37,24-24-12,0 0 1,0 1 0,1 0 0,0 0 0,0 1 0,0 0-1,1 0 1,0 0 0,1 1 0,-7 13 0,11-20-190,0-1 1,0 1 0,0-1-1,0 0 1,0 1-1,0-1 1,0 1 0,0-1-1,0 1 1,0-1-1,1 0 1,-1 1-1,0-1 1,0 0 0,0 1-1,1-1 1,-1 0-1,0 1 1,0-1 0,1 0-1,-1 1 1,0-1-1,1 0 1,-1 0 0,1 1-1,-1-1 1,0 0-1,1 0 1,-1 0-1,0 0 1,1 1 0,-1-1-1,1 0 1,-1 0-1,1 0 1,26 1 222,23-8-59,-14-4-161,-22 7-14,-1 0 0,1 0 0,0 2-1,0-1 1,19 1 0,-27 7 386,-6-5-378,0 0 0,0 0-1,0 1 1,0-1 0,0 0 0,1 1-1,-1-1 1,0 0 0,0 0 0,0 1-1,1-1 1,-1 0 0,0 0 0,0 0-1,1 1 1,-1-1 0,0 0 0,0 0-1,1 0 1,-1 0 0,0 0-1,1 1 1,-1-1 0,0 0 0,1 0-1,-1 0 1,0 0 0,1 0 0,-1 0-1,0 0 1,0 0 0,1 0 0,-1 0-1,0 0 1,1-1 0,-1 1 0,0 0-1,1 0 1,-1 0 0,0 0-1,0 0 1,1 0 0,-1-1 0,0 1-1,1 0 1,-1 0 0,0-1 0,0 1-1,0 0 1,1 0 0,-1-1 0,0 1-1,0 0 1,0 0 0,0-1 0,1 1-1,-1 0 1,0-1 0,0 1-1,0 0 1,0 0 0,0-1 0,0 1-1,0 0 1,0-1 0,0 0 0,19-87 38,-19 87-154,0 1 0,1 0 0,-1 0 0,0 0 0,0-1 0,0 1 0,0 0 0,1 0 0,-1 0 0,0 0 0,0 0 0,0 0 0,1-1 0,-1 1 0,0 0 0,0 0 0,1 0 0,-1 0 0,0 0 0,0 0 1,1 0-1,-1 0 0,0 0 0,0 0 0,1 0 0,-1 0 0,0 0 0,0 0 0,0 0 0,1 1 0,-1-1 0,0 0 0,0 0 0,1 0 0,-1 0 0,0 0 0,0 0 0,0 1 0,1-1 0,-1 0 0,0 0 0,0 0 0,0 0 0,0 1 0,0-1 0,1 0 1,-1 0-1,0 1 0,0-1 0,0 0 0,0 0 0,0 0 0,0 1 0,0-1 0,0 0 0,0 0 0,0 1 0,6 9-4726,-5-5-2111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11211,'0'0'12951,"1"7"-11948,-1 31-227,-9 75-1,8-107-778,0 20-531,1-19-1577,1-17-1031,2-10-1982,-1-8-2510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13933,'0'0'8520,"41"49"-14541,-27-30 191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9801,'0'0'13026,"-3"8"-11884,1-2-1022,-2 3 272,0 1 1,0 0-1,1 0 1,1 0-1,0 1 1,-2 18-1,5-28-383,-1 0 0,1-1 0,0 1 0,0 0 0,0 0 0,-1 0 0,1 0 0,0-1 0,0 1 0,0-1 0,0 1 0,0 0 0,0-1 0,1 0 0,-1 1 0,0-1 0,0 0 0,0 1 0,0-1 0,0 0 0,1 0-1,-1 0 1,0 0 0,0 0 0,0 0 0,0 0 0,1-1 0,-1 1 0,0 0 0,2-1 0,38-9 161,-5-17-105,-35 26-103,3 32 193,-2-29-275,1-1 0,-1 1-1,0-1 1,0 0 0,1 0 0,-1 0-1,1 0 1,-1 0 0,1 0 0,-1-1-1,1 1 1,-1-1 0,1 0 0,0 0 0,-1 0-1,1 0 1,0 0 0,-1 0 0,1-1-1,-1 1 1,6-3 0,-4 2-941,0-1-1,0 0 1,0 0 0,0 0 0,0 0 0,0-1-1,-1 1 1,1-1 0,-1 0 0,0 0-1,5-6 1,1-7-3306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5509,'0'0'5120,"8"-8"-2483,26-25 187,-31 31-2471,-1 1 0,1-1 0,-1 1 0,1-1 0,0 1-1,0 0 1,0 0 0,0 1 0,0-1 0,0 1 0,0-1 0,0 1 0,0 0 0,0 0 0,0 0 0,0 0 0,4 2 0,-5-2-260,0 0 0,-1 1 0,1-1 0,0 0 1,-1 1-1,1 0 0,0-1 0,-1 1 0,1 0 1,-1 0-1,1 0 0,-1 0 0,1 0 1,-1 0-1,0 0 0,0 0 0,1 1 0,-1-1 1,0 0-1,0 1 0,0-1 0,0 1 1,-1-1-1,1 1 0,0 2 0,0 0 26,-1 0-1,0 0 1,0 1-1,0-1 1,-1 0-1,1 0 1,-1 0-1,0 0 0,0 0 1,-1 0-1,1 0 1,-1 0-1,0 0 1,-3 5-1,-3 1 286,1 0-1,-2-1 0,-13 13 0,14-15-130,0 1 1,0 0-1,1 0 0,0 1 0,-7 10 0,14-18-262,0 0-1,-1-1 1,1 1-1,0-1 1,-1 1 0,1 0-1,0-1 1,0 1-1,0 0 1,-1-1 0,1 1-1,0 0 1,0-1-1,0 1 1,0 0 0,0-1-1,0 1 1,0 0-1,1-1 1,-1 1 0,0 0-1,0-1 1,0 1-1,1 0 1,-1-1 0,0 1-1,1-1 1,-1 1-1,1 0 1,21 9 162,39-8-420,-50-2 8,-3 0-342,0 0-1,-1-1 0,1 0 0,0 0 0,12-4 1,-17 4-297,1 0 1,-1-1 0,0 1 0,0-1 0,0 0 0,0 0-1,0 0 1,-1 0 0,5-4 0,0-5-6639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13581,'0'0'13100,"74"3"-12363,-35-7-481,3 0-192,-1-1 32,-4 1-96,-7-1-864,-7-5-2532,-1 0-4227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105 386 4644,'0'0'5120,"-11"3"-1741,7-2-2817,-43 11 2126,44-11-2270,0 0 0,1-1 0,-1 2 0,0-1 0,1 0 0,-1 0 0,1 1 0,-1-1 0,1 1 0,0 0 1,0 0-1,0 0 0,0 0 0,0 0 0,0 0 0,-2 4 0,4-6-381,0 1 0,0-1 0,0 0 0,1 1 0,-1-1 0,0 0 0,0 1 0,0-1 1,0 0-1,1 0 0,-1 1 0,0-1 0,0 0 0,1 0 0,-1 1 0,0-1 1,1 0-1,-1 0 0,0 0 0,1 1 0,-1-1 0,0 0 0,1 0 0,-1 0 0,0 0 1,1 0-1,-1 0 0,0 0 0,1 0 0,-1 0 0,0 0 0,1 0 0,-1 0 0,0 0 1,1 0-1,-1 0 0,0 0 0,1 0 0,17-1 384,-4-2-288,0 0 0,-1-1 1,1 0-1,-1-1 0,0-1 0,0 0 1,19-13-1,82-62-87,-104 74-16,132-113-368,-80 49-2517,-54 59 1196,0 0 0,-1-1 0,0 0 0,6-15 0,-3-1-4523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13421,'0'0'9582,"14"-7"-9101,26-12-406,1 3 1,0 1-1,1 2 1,1 2-1,0 2 1,58-5-1,-100 14-75,0 0-1,0 0 1,0 0 0,0 0-1,0 1 1,0-1-1,0 0 1,0 0 0,0 1-1,0-1 1,0 1-1,0-1 1,-1 1 0,1-1-1,0 1 1,0-1 0,0 1-1,-1 0 1,1-1-1,0 1 1,-1 0 0,1 0-1,-1-1 1,1 1 0,-1 0-1,1 0 1,-1 0-1,1 0 1,-1 0 0,0 0-1,0 0 1,1 0-1,-1 0 1,0 0 0,0 0-1,0 0 1,0 0 0,0-1-1,0 1 1,0 0-1,-1 0 1,1 2 0,-13 47 31,11-43-9,-19 53 59,-21 71 937,38-117-1484,1 0 0,1 0-1,0 0 1,1 0 0,1 0-1,0 1 1,2 15 0,4-20-3640,7-9-2956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4933,'0'0'11114,"5"-7"-9560,-4 4-1440,1 0-1,0 0 1,0 0 0,1 0 0,-1 1 0,0-1 0,1 1 0,0-1 0,-1 1 0,1 0-1,0 0 1,0 1 0,0-1 0,0 0 0,1 1 0,-1 0 0,0 0 0,0 0-1,1 0 1,-1 0 0,1 1 0,-1 0 0,1-1 0,-1 1 0,1 0 0,3 1 0,5-1 133,1 1 0,-1 0 1,1 1-1,-1 0 0,1 1 1,-1 0-1,15 7 1,-24-9-232,-1 0 1,1 0 0,-1 0-1,1 0 1,-1 1 0,0-1-1,1 1 1,-1 0 0,0 0 0,0 0-1,0 0 1,-1 0 0,1 0-1,0 0 1,-1 1 0,1-1 0,-1 0-1,0 1 1,0-1 0,0 1-1,0 0 1,0-1 0,-1 1-1,1 0 1,-1-1 0,1 1 0,-1 0-1,0 0 1,0 0 0,-1-1-1,1 1 1,0 0 0,-1-1-1,0 1 1,1 0 0,-1-1 0,0 1-1,-1-1 1,1 1 0,-2 2-1,-5 8 151,-1 0 0,-1-1-1,0 0 1,0-1 0,-1 0-1,-20 16 1,-28 30 385,51-48-423,0 0-1,1 1 1,0 1-1,-7 14 1,12-22-83,0 1-1,1 0 1,0 0 0,-1 0 0,1 1-1,0-1 1,1 0 0,-1 0 0,1 0-1,0 1 1,0-1 0,0 0-1,1 0 1,-1 1 0,1-1 0,2 6-1,-1-8-33,-1 0 0,1 1-1,0-1 1,0 0-1,0 0 1,0 0 0,0-1-1,1 1 1,-1 0 0,0-1-1,1 1 1,0-1-1,-1 0 1,1 0 0,0 0-1,-1 0 1,1 0-1,0-1 1,0 1 0,0-1-1,-1 0 1,1 0-1,5 0 1,2 0 8,-1 0-1,1-1 0,0 0 1,-1 0-1,19-6 0,-19 3-6,0 0-1,0 0 0,0-1 0,-1-1 0,0 1 0,0-1 0,10-10 1,-15 13-2,0 1 0,-1 0 0,1-1 1,-1 0-1,0 1 0,0-1 1,0 0-1,0 0 0,0-1 0,-1 1 1,0 0-1,1 0 0,-1-1 0,0 1 1,-1-1-1,1 1 0,0-1 1,-1 1-1,0-1 0,0 1 0,0-1 1,0 1-1,-1-1 0,0-3 0,-1 5-9,1 0-1,-1 0 0,0 1 1,0-1-1,0 1 0,0-1 0,0 1 1,0 0-1,0-1 0,0 1 0,-1 0 1,1 1-1,0-1 0,-1 0 0,1 1 1,0-1-1,-1 1 0,1 0 1,-1-1-1,1 1 0,-1 0 0,-3 1 1,1-1-29,1 0 1,-1 0-1,1 1 1,-1-1-1,1 1 1,-1 0-1,1 0 1,0 0 0,-1 1-1,1 0 1,-6 3-1,-4 14-1210,10-8-1642,7-3-5150,6-7-2722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12492,'0'0'10378,"72"22"-8489,-34-22-896,1 0-800,8 0-193,-2-1-417,-3-3-1729,-3-1-2370,-5-3-4773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7335,'0'0'11878,"9"-6"-10116,82-43-72,110-68-156,-183 105-1437,0-1 0,-2-1 1,1 0-1,-2-1 0,0-1 0,0-1 1,-2 0-1,16-25 0,-20 28-97,-9 23-256,-1 10 203,1 14 19,8 60 0,-6-79 49,1 0 0,1-1 0,0 0 0,1 0 1,0 0-1,1 0 0,9 14 0,18 21-473,-7-20-3760,-13-16-2856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4837,'0'0'18230,"13"8"-17381,72 40-131,93 35 0,-159-75-707,0 0 1,-1 1-1,0 1 0,-1 1 0,0 1 1,0 0-1,-2 1 0,27 27 0,-23-23-583,-7-10-2397,-4-10-5629,-6-9 3099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11531,'0'0'5269,"8"0"-3828,5 2-1156,1 0 0,-1 1 0,0 0 0,0 1-1,0 0 1,-1 1 0,1 0 0,-1 1 0,0 1 0,-1 0 0,0 0-1,0 1 1,19 18 0,-28-23-261,1 1 0,-1-1-1,0 1 1,0 0 0,0 0 0,-1-1 0,0 1 0,1 0-1,-1 0 1,0 0 0,-1 0 0,1 1 0,-1-1 0,0 0-1,0 0 1,0 0 0,0 0 0,-1 0 0,0 1-1,0-1 1,0 0 0,0 0 0,0-1 0,-1 1 0,-3 6-1,-5 8 341,0 0 0,-1-1 0,-24 28 0,30-39-272,-108 123 1048,62-78-5098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41 3555,'10'-5'6663,"10"-3"-5334,0 1 1,0 1 0,0 1-1,28-3 1,-39 7-1003,-1 0 1,1 1 0,0 0 0,-1 1-1,1 0 1,14 3 0,-19-3-257,-1 0-1,0 0 1,1 1 0,-1-1 0,0 1 0,0 0 0,0 0 0,0 0 0,-1 0-1,1 0 1,0 0 0,-1 1 0,0-1 0,1 1 0,-1 0 0,0 0-1,2 4 1,-2-2 4,-1 0 1,1-1-1,-1 1 0,0 0 0,-1 0 0,1-1 0,-1 1 1,0 0-1,0 0 0,0 0 0,-1 0 0,0-1 0,0 1 1,0 0-1,0 0 0,-1-1 0,0 1 0,0-1 0,0 0 1,-1 1-1,1-1 0,-1 0 0,-4 5 0,-9 11 289,-1-1 0,-1-1 0,-23 19 0,28-25-223,-27 22 220,18-15-199,-1 0 0,2 1 1,1 1-1,0 2 0,-29 42 0,47-61-131,0 0 0,0 0-1,1-1 1,-1 1-1,1 0 1,0 1 0,0-1-1,1 0 1,-1 0-1,0 6 1,2-9-22,-1 1 1,0-1-1,0 1 0,1-1 0,-1 1 1,0-1-1,1 1 0,0-1 1,-1 0-1,1 1 0,0-1 1,-1 0-1,1 1 0,0-1 0,0 0 1,0 0-1,0 0 0,1 0 1,-1 0-1,0 0 0,0 0 0,1 0 1,-1 0-1,0-1 0,1 1 1,-1-1-1,0 1 0,1-1 1,-1 1-1,3-1 0,18 4 34,0-2 0,0 0 0,0-2 0,0 0 0,0-1 0,0-2 1,0 0-1,0-1 0,-1-2 0,1 0 0,-1-1 0,-1-1 0,1-1 0,25-15 0,-40 20-4,0 0 0,-1 0 0,1-1 0,-1 0 0,0 0 0,8-10 0,-13 14-14,1 0 1,0 1-1,-1-1 0,1 0 1,0 0-1,-1 0 0,1 0 1,-1 0-1,0 0 0,1 0 0,-1 0 1,0 0-1,0 0 0,1 0 1,-1-1-1,0 1 0,0 0 1,0 0-1,0 0 0,-1 0 1,1 0-1,0 0 0,0 0 1,-1 0-1,1 0 0,0 0 1,-1 0-1,1 0 0,-1 0 1,0 0-1,1 0 0,-1 0 0,0 0 1,1 0-1,-1 1 0,0-1 1,0 0-1,0 1 0,0-1 1,1 0-1,-1 1 0,0-1 1,0 1-1,0-1 0,0 1 1,0 0-1,-1-1 0,1 1 1,0 0-1,-1 0 0,-14-4 55,1 0 0,-1 1-1,0 1 1,0 1 0,0 0 0,-22 2 0,31-1-206,0 1 1,0 0-1,0 1 1,0 0-1,1 0 1,-1 0-1,-10 6 1,14-6-142,0 0 0,1-1 0,-1 1 1,1 0-1,-1 0 0,1 1 0,0-1 0,0 0 1,0 1-1,0-1 0,1 1 0,-1 0 0,1-1 1,-1 1-1,1 0 0,0 0 0,-1 5 1,2 5-5415,6-6-5054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4 129 769,'0'0'19218,"0"13"-18156,-3 376 2264,3-386-3307,0 0 0,0-1 0,0 1-1,0-1 1,1 1 0,-1-1 0,1 1 0,0-1 0,0 1-1,0-1 1,0 0 0,0 1 0,0-1 0,0 0 0,1 0-1,-1 0 1,1 0 0,0 0 0,3 3 0,-4-4 32,1-1 0,-1 1 0,1-1 0,0 0 0,-1 1 0,1-1 1,0 0-1,-1 0 0,1 0 0,-1 0 0,1 0 0,0-1 0,-1 1 0,1 0 1,0-1-1,-1 1 0,1-1 0,-1 0 0,1 1 0,-1-1 0,1 0 0,-1 0 1,0 0-1,0 0 0,1 0 0,-1 0 0,0 0 0,0-1 0,0 1 0,0 0 1,1-2-1,47-55 297,-2-1-1,-3-3 1,-3-1 0,-2-2 0,41-96 0,-66 119-276,7-13-5,-25 63-1293,1-1 0,1 0 0,-1 1 1,-2 14-1,-10 29-8255,5-33 417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90 512,'0'0'4575,"7"-9"-4142,3-6-596,13-17 4086,4-1 4259,-35 53-3840,0 0-3832,-128 217 2917,-12 22-4040,146-252-3633,8-15 1881,9-17-607,4-12-2483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5862,'0'0'13938,"6"12"-13532,0 3-358,-1 1 0,0 0 0,-1 0 0,-1 0 0,0 0 0,-1 1 0,0 22 0,-5 67 7,1-41-61,9 108 0,0-144-589,0-14-1404,2-10-4237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9577,'0'0'9577,"50"11"-8648,-25-7-545,3 0-256,0-1-31,-1 2-97,5-2-673,-4 1-736,0-3-1442,-3-1-1377,-2 0-1313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12236,'0'0'7281,"-6"11"-6880,-8 20 46,2 1 1,1 0-1,-8 38 1,-18 117 636,25-119-1172,9-45 97,1-1 0,1 29-1,1-41-7,0-9 2,0-1 1,0 1-1,0-1 1,0 0-1,0 1 0,0-1 1,1 1-1,-1-1 1,0 1-1,0-1 1,0 0-1,1 1 0,-1-1 1,0 1-1,0-1 1,1 0-1,-1 1 1,0-1-1,1 0 0,-1 1 1,0-1-1,1 0 1,-1 0-1,0 1 1,1-1-1,-1 0 0,1 0 1,-1 0-1,0 0 1,1 1-1,-1-1 1,1 0-1,-1 0 0,1 0 1,-1 0-1,1 0 1,-1 0-1,0 0 1,1 0-1,-1 0 0,1 0 1,-1 0-1,1-1 1,-1 1-1,0 0 0,1 0 1,-1 0-1,1-1 1,-1 1-1,0 0 1,1 0-1,-1-1 0,1 1 1,-1 0-1,0-1 1,0 1-1,1-1 1,23-17 283,125-190-63,-33 41-160,-114 165-166,23-27 379,-24 28-385,0 0 1,0 0 0,0-1-1,0 2 1,0-1-1,0 0 1,0 0-1,0 0 1,1 0-1,-1 1 1,0-1 0,1 1-1,-1-1 1,0 1-1,1-1 1,-1 1-1,1 0 1,-1 0-1,1 0 1,-1 0 0,3 0-1,-3 2-570,0 0 0,-1 0-1,1 0 1,0 0 0,-1 0 0,1 0-1,-1 0 1,1 0 0,-1 0-1,0 0 1,0 0 0,0 1 0,0-1-1,-1 0 1,1 0 0,0 0 0,-1 2-1,-7 7-5994</inkml:trace>
  <inkml:trace contextRef="#ctx0" brushRef="#br0" timeOffset="1">200 295 6342,'0'0'7399,"-3"58"-4901,8-38-544,5-2-384,6 2-129,6-1-704,-3 2-481,8 0-224,-1-2-544,-1-4-1506,-7-3-2114,-2-9-4004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6758,'0'0'13421,"-14"45"-12300,28-30 96,14-2 225,10-2-225,11-3-320,4-5-321,2-3-255,2 0-225,-9-5-32,-8-2-481,-11 3-928,-12 0-673,-8 2-737,-9 0-1312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13357,'0'0'4553,"-9"5"-2898,-49 39-538,2 3 1,2 2-1,-63 72 0,106-109-840,-10 13 657,6-10-4513,22-48-5462,0 7 1028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11243,'0'0'10602,"67"32"-8488,-25-32-417,3 0-640,8 0-704,-5 0-289,-1-2-64,-2 2-833,-10-1-1473,-9-3-1698,-13 1-4901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8616,'3'-2'909,"0"-1"-1,0 1 0,0 0 1,1 0-1,-1 0 0,1 0 1,-1 0-1,1 1 0,7-2 1,43-3 2297,-42 6-2992,1 1-1,-1 0 0,0 1 1,0 1-1,0 0 1,15 6-1,-25-9-189,0 1 0,-1 0 1,1 0-1,0 0 0,0 0 0,-1 0 1,1 0-1,0 0 0,-1 0 0,1 1 1,-1-1-1,0 1 0,1-1 0,-1 1 1,0-1-1,0 1 0,0 0 0,0 0 0,0-1 1,-1 1-1,1 0 0,0 2 0,-1-1 52,1 0-1,-2 0 1,1 0-1,0 0 0,-1 0 1,1 0-1,-1-1 0,0 1 1,0 0-1,0 0 1,0-1-1,-1 1 0,-2 3 1,-6 9 294,-1-1 0,-1-1 1,0 0-1,-15 12 0,16-15-279,-14 12 160,10-9-152,0 0 1,-20 25 0,32-36-92,1 1 0,0 0 0,0 0 1,0-1-1,0 1 0,1 0 1,-1 1-1,1-1 0,0 0 0,0 0 1,0 1-1,0-1 0,0 0 0,1 1 1,0-1-1,-1 0 0,1 1 0,1-1 1,-1 1-1,0-1 0,2 5 1,-1-6-1,0 0 1,1 0-1,-1 0 1,1 0-1,-1 0 1,1 0-1,0-1 1,0 1-1,0-1 1,0 1-1,0-1 1,0 0-1,0 1 1,0-1-1,1 0 1,-1-1-1,0 1 1,1 0-1,-1-1 1,0 1-1,1-1 1,2 1-1,64 1 176,-53-3-147,-3 1-10,-1 0-1,0-2 1,1 1 0,-1-2-1,0 1 1,0-2 0,-1 0 0,1 0-1,-1-1 1,0 0 0,0-1-1,0 0 1,16-14 0,-26 20 5,0-1 0,0 0 0,0 1 0,0-1 0,0 0-1,0 0 1,-1 0 0,1 0 0,0 0 0,0 0 0,-1 0 0,1 0 0,-1 0 0,1 0 0,-1 0 0,1 0 0,-1 0 0,0 0 0,1 0 0,-1 0 0,0-1 0,0 1 0,0 0 0,0 0 0,0 0 0,0-1 0,-1 0 0,0 1 2,0-1 0,0 1 0,0-1 1,0 1-1,0 0 0,0 0 0,-1-1 0,1 1 1,-1 0-1,1 0 0,-1 0 0,1 1 1,-1-1-1,1 0 0,-4 0 0,-6-3-2,0 2 0,0-1 0,0 1-1,-13 0 1,15 1-37,-1 1 1,1 1-1,0-1 0,-1 2 0,-9 1 0,18-2-20,-1-1-1,0 0 1,0 1-1,0 0 1,0-1-1,0 1 0,1 0 1,-1 0-1,0 0 1,0 0-1,1 0 1,-1 0-1,1 1 1,-1-1-1,1 0 0,0 1 1,-1-1-1,1 1 1,0 0-1,0-1 1,0 1-1,0 0 1,1-1-1,-1 1 0,0 0 1,1 0-1,-1 0 1,1 0-1,-1 3 1,3-4-252,-1 0 1,1 0-1,-1 0 1,1 0-1,0 0 1,0-1 0,-1 1-1,1-1 1,0 1-1,0-1 1,0 0-1,-1 1 1,1-1-1,0 0 1,0 0 0,0 0-1,0-1 1,0 1-1,2-1 1,2 1-1023,24-1-4942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5637,'0'0'15391,"12"-5"-14409,15-6-687,0-2 0,-1-1 0,-1 0 0,0-2 0,-1-1 0,-1-2 0,-1 0 0,0-1 0,-1-1 0,-2 0 0,20-29 0,-32 48-194,0 13-133,3 25-101,-8-25 175,-1-9-74,35 104 280,-32-96-571,1-1 1,-1 0 0,2 0-1,-1-1 1,1 1 0,0-1 0,1-1-1,13 13 1,-19-18-229,1-1 1,-1 0-1,1 0 0,-1 0 1,1 0-1,-1-1 1,1 1-1,0 0 0,-1-1 1,1 1-1,0-1 1,0 0-1,1 1 0,4-1-8017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7911,'0'0'10811,"9"3"-9210,11 2-1130,1 0 0,1-2 0,-1 0-1,0-2 1,1 0 0,-1-1 0,27-4-1,163-30-338,-176 27-42,31-6-375,57-11-1083,-44 7-2825,-72 14 1049,-6-1-1479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22 6887,'10'-10'-128,"4"-1"7594,-10 13-794,-8 16-5959,-6 3-400,0 0-1,-2 0 1,0-1 0,-1-1 0,-17 20 0,-86 86 625,26-30-737,90-95-258,-1 0-1,1 1 1,0-1-1,0 0 1,0 1 0,0-1-1,0 0 1,-1 0 0,1 1-1,0-1 1,0 0-1,0 0 1,-1 0 0,1 1-1,0-1 1,0 0 0,-1 0-1,1 0 1,0 0-1,-1 0 1,1 1 0,0-1-1,0 0 1,-1 0 0,1 0-1,0 0 1,-1 0-1,1 0 1,0 0 0,-1 0-1,1 0 1,0 0 0,0 0-1,-1 0 1,1 0-1,0-1 1,-1 1 0,1 0-1,0 0 1,0 0 0,-1 0-1,1 0 1,-4-17-2324,5-27-3114,-1 41 4729,5-33-4551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5285,'0'0'15754,"8"3"-14788,0 1-727,1 0-1,-1 1 1,0 1 0,-1-1 0,1 1 0,-1 0-1,0 1 1,-1-1 0,0 2 0,6 7-1,5 4-99,-15-16-282,22 23 647,39 35 1,-10-27-2622,-48-31 1006,0-1-1,1 0 1,-1 0-1,1 0 1,-1-1-1,1 0 1,10 1-1,-1-2-6596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7143,'0'0'18364,"-10"-1"-18119,6 1-243,1-1 0,-1 1-1,1 0 1,-1 0-1,1 0 1,-1 0-1,1 1 1,0 0 0,-1-1-1,1 1 1,0 0-1,-6 3 1,5-1-5,0-1 1,1 1-1,-1 1 1,1-1-1,-1 0 0,1 1 1,0 0-1,1 0 1,-1 0-1,1 0 0,-4 7 1,0 0 98,1 0 0,0 0 0,1 0 0,0 0 0,1 1 0,0 0 0,1-1 0,-2 18 1,4-28-87,0 0 0,0-1 1,0 1-1,0 0 0,0 0 1,0-1-1,0 1 1,1 0-1,-1 0 0,0-1 1,0 1-1,1 0 1,-1 0-1,0-1 0,1 1 1,-1 0-1,0-1 0,1 1 1,-1-1-1,1 1 1,-1 0-1,1-1 0,-1 1 1,1-1-1,0 0 1,-1 1-1,1-1 0,0 1 1,-1-1-1,1 0 0,0 1 1,-1-1-1,2 0 1,1 0 24,-1 1 0,1-2 0,0 1 0,-1 0 0,1 0 0,-1-1 1,1 1-1,-1-1 0,1 0 0,2-1 0,5-3 82,1 0 0,-2 0-1,19-14 1,-11 4-128,-1 0 1,-1-1-1,-1 0 0,0-2 1,-1 1-1,0-2 0,-2 1 1,0-2-1,11-29 0,-33 77-255,3-10 272,0 0 0,2 0 1,0 1-1,-5 30 0,11-46-103,-1 7 126,0 1-1,0-1 1,2 1-1,1 14 1,10 3-1925,-11-27 1461,1 1-1,-1-1 1,1 1-1,-1-1 0,1 0 1,0 1-1,0-1 0,0 0 1,-1 0-1,1 0 0,0 0 1,0-1-1,3 2 0,18 1-9093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765 150 4132,'0'-4'516,"0"1"1,-1-1-1,1 0 1,-1 1-1,0-1 1,0 0-1,0 1 1,-1-1-1,1 1 1,-1 0-1,1-1 1,-1 1-1,0 0 1,-1 0-1,1 0 1,-4-3-1,0 0-62,0 1 0,-1 0 0,0 0 1,1 1-1,-2 0 0,1 0 0,-10-3 0,-11-2-7,-1 1 1,-1 1-1,-31-4 0,54 10-257,-17-2-127,-1 1-1,1 1 0,-1 1 1,0 1-1,1 1 0,-1 1 1,1 1-1,0 1 0,0 2 1,1 0-1,0 1 1,-29 15-1,40-16-1,0-1 1,0 2-1,1 0 1,0 0-1,0 1 0,1 0 1,1 0-1,-1 1 1,1 1-1,1 0 1,0 0-1,0 1 0,1-1 1,1 1-1,0 1 1,1 0-1,0-1 1,1 1-1,0 1 0,1-1 1,1 1-1,0-1 1,0 20-1,1-21-36,1 1 1,1-1-1,0 1 1,1-1-1,0 0 0,1 1 1,0-1-1,6 15 1,-5-20-13,1 1 1,-1-1 0,1 0 0,0 0 0,1 0-1,-1-1 1,1 1 0,1-2 0,-1 1 0,1-1-1,0 0 1,0 0 0,9 4 0,5 1 15,1 0 0,0-2 0,1 0 0,0-2 0,0 0 0,0-2 0,36 3 0,-11-4-5,0-3 0,83-10 0,-90 5 118,0-3 0,-1-1 1,0-3-1,0 0 0,-1-3 0,-1-1 0,0-2 1,-1-2-1,-2-1 0,37-28 0,-62 41-67,-1-1 0,0 0 0,0 0 1,-1-1-1,0 0 0,-1 0 0,0-1 0,-1 0 0,0 0 0,-1 0 0,7-22 0,-10 28-25,-1 0-1,0 0 1,0-1-1,0 1 0,-1 0 1,0 0-1,0-1 1,0 1-1,0 0 1,-1 0-1,0-1 1,0 1-1,-1 0 1,1 0-1,-1 0 1,0 0-1,0 1 0,-1-1 1,0 0-1,1 1 1,-2 0-1,1-1 1,0 1-1,-1 1 1,0-1-1,1 0 1,-2 1-1,1 0 1,0 0-1,-6-3 0,-18-8-178,-1 1 0,-1 1-1,0 2 1,-1 1 0,-60-10-1,47 10-2559,0-1-1,-47-19 0,47 10-4485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54 9993,'-1'-2'199,"0"-1"-1,0 0 0,0 1 0,0-1 0,0 1 0,-1 0 0,1-1 0,-1 1 0,0 0 1,1 0-1,-1 0 0,0 0 0,0 0 0,0 1 0,-1-1 0,1 0 0,0 1 0,-1 0 1,1 0-1,-1-1 0,1 1 0,-1 1 0,0-1 0,1 0 0,-1 1 0,-3-1 0,-8-2 295,-1 1-1,1 1 1,-24 0-1,27 2-486,-1 1 0,1 0 0,-1 1 0,1 0 0,0 1 0,0 0 0,1 1 0,-1 0 0,1 1 0,0 0 0,1 1 0,-1 0 0,-15 15 0,-3 5-7,1 1 0,-43 58-1,52-61 218,1 1 0,1 1-1,-24 55 1,34-69-116,2 0 0,-1 1 0,2 0 0,0 0 1,0 1-1,2-1 0,-1 0 0,2 1 1,0-1-1,4 26 0,-3-35-57,0 1 0,1-1 0,-1 0 1,1 1-1,1-1 0,-1 0 0,1 0 0,0 0 0,0-1 1,0 1-1,1-1 0,-1 1 0,1-1 0,7 5 0,-4-3-6,1-1-1,0 0 0,0-1 0,1 0 0,-1 0 0,1 0 1,0-1-1,9 2 0,8 0 21,-1-2 1,1 0 0,0-1-1,0-2 1,37-4 0,-19-3 289,-1-1 1,1-3 0,-2-1 0,0-3 0,0-1-1,-2-2 1,0-1 0,-1-3 0,-1-1 0,-1-1 0,-1-3-1,45-42 1,-68 56-248,-1 0-1,-1-1 1,0 0-1,0 0 1,-2-2-1,0 1 1,-1-1 0,0 0-1,-1-1 1,-1 0-1,-1 0 1,0 0-1,-1-1 1,-1 1-1,-1-1 1,0-33-1,-2 49-132,0-1 0,0 1 0,0 0-1,-1-1 1,1 1 0,-1-1 0,1 1-1,-1-1 1,0 1 0,0 0 0,0 0-1,-1-1 1,1 1 0,0 0 0,-1 0-1,1 0 1,-1 0 0,0 1 0,0-1-1,1 0 1,-1 1 0,0-1-1,0 1 1,-1 0 0,1-1 0,0 1-1,0 0 1,-1 0 0,1 1 0,0-1-1,-1 0 1,-3 0 0,-9-1-1283,-1 0 0,0 2 0,0-1 0,-20 4 1,-6-2-6031,4-2-4457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7.3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716 355 8648,'1'-8'1527,"2"-6"-1044,-1 1 838,0-1-1,-1 0 0,0 1 0,-1-16 1,-1 25-1106,1 0 1,-1-1-1,0 1 0,0 0 1,0 0-1,-1 0 1,1 0-1,-1 0 1,0 0-1,0 1 1,0-1-1,-1 1 1,1-1-1,-1 1 1,0 0-1,0 0 1,0 0-1,-6-5 1,-6 0-223,-1 0 1,1 0 0,-1 2 0,0 0 0,-1 1 0,0 0 0,1 2 0,-1 0 0,-21-1 0,-13 1-199,-91 6 1,128-2 273,1 1 1,-1 1 0,1 0-1,0 0 1,0 2 0,0-1-1,1 2 1,0 0-1,0 0 1,0 1 0,1 0-1,-1 1 1,2 1 0,-1-1-1,1 2 1,1-1 0,0 1-1,-12 17 1,11-12-72,1 0 1,1 0 0,0 0-1,1 1 1,1 1 0,0-1-1,1 1 1,1 0 0,0 0-1,1 0 1,1 0-1,1 1 1,1-1 0,1 19-1,1-28 3,-1 1-1,2 0 1,-1-1 0,1 0-1,1 1 1,-1-1-1,1 0 1,1-1-1,-1 1 1,1-1-1,1 0 1,0 0-1,-1 0 1,2-1-1,-1 0 1,1 0 0,0-1-1,0 0 1,1 0-1,11 6 1,-1-1 23,1-2 0,1 1 0,0-2-1,0-1 1,0 0 0,1-2 0,32 4 0,-10-6 24,-1-1-1,1-3 1,-1-2 0,0-1-1,0-2 1,0-2 0,-1-2-1,0-2 1,-1-1 0,-1-2-1,0-2 1,51-32-1,-83 46 46,0 0-1,-1-1 0,0 0 0,0 0 1,0 0-1,-1-1 0,0 0 0,0 0 1,0 0-1,-1 0 0,1-1 0,-2 0 0,1 0 1,-1 0-1,0 0 0,0-1 0,-1 1 1,0-1-1,-1 1 0,1-1 0,-1 0 1,-1 0-1,1 0 0,-2 1 0,1-1 1,-1 0-1,0 0 0,0 0 0,-1 1 1,0-1-1,-1 1 0,1 0 0,-2-1 0,1 1 1,-5-7-1,-10-11-105,-2 2-1,0-1 1,-1 2 0,-2 1-1,-26-20 1,-130-79-3783,156 107 46,-41-17 0,29 18-505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13004,'0'0'7570,"4"8"-6454,4 5-666,1 0 1,0-1 0,0 0-1,2 0 1,-1-1-1,1 0 1,18 12-1,-4-4-181,1-2-1,54 27 0,-26-11-532,-33-17-2605,-21-16 2675,0 0 0,0 0 1,0 0-1,0 0 0,0 0 0,1 1 1,-1-1-1,0 0 0,0 0 0,0 0 1,0 0-1,1 0 0,-1 0 1,0 0-1,0 0 0,0 0 0,1 0 1,-1 0-1,0 1 0,0-1 1,0 0-1,1 0 0,-1 0 0,0-1 1,0 1-1,0 0 0,1 0 0,-1 0 1,0 0-1,0 0 0,0 0 1,0 0-1,1 0 0,-1 0 0,0 0 1,0 0-1,0-1 0,0 1 0,1 0 1,-1 0-1,0 0 0,0 0 1,0 0-1,0-1 0,4-9-10883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8.3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609 202 2626,'0'0'3412,"2"-10"-1165,-1 8-2302,1-5 735,0 0 0,0 0 0,-1 0 0,0 0 0,0 0 0,-1-1 0,0-10 0,-1 16-443,0-1-1,0 0 1,0 0 0,0 0-1,0 1 1,0-1-1,-1 0 1,1 1 0,-1-1-1,0 1 1,0 0-1,0-1 1,0 1-1,0 0 1,0 0 0,0 1-1,-1-1 1,1 0-1,-1 1 1,1-1 0,-1 1-1,0 0 1,0 0-1,1 0 1,-5-1-1,-20-4-34,1 2 0,-1 1 0,1 0 0,-1 2 0,-36 4-1,16-2-194,30 0-11,0 0 1,1 2 0,0 0-1,-1 0 1,1 2 0,0 0-1,1 1 1,0 1 0,0 0-1,0 1 1,1 0 0,0 1-1,0 1 1,-15 14-1,22-17 37,0-1-1,0 1 0,1 0 1,0 0-1,1 0 0,0 1 1,0 0-1,0 0 0,1 1 1,0-1-1,1 1 0,0 0 0,0 0 1,1 0-1,0 0 0,1 0 1,0 0-1,0 1 0,1-1 1,0 0-1,0 1 0,1-1 0,1 0 1,0 0-1,0 0 0,7 17 1,-4-14-2,1-1 0,1 0 0,0 0 1,1-1-1,0 0 0,0 0 0,1-1 1,1 0-1,-1-1 0,21 14 0,2-1 8,0-2-1,50 22 1,-48-26-17,1-1 0,0-2 1,1-1-1,0-2 0,39 4 1,-57-11 91,0 0 0,0-2 0,0 0 0,0-1 0,0-1 0,-1-1 0,1 0 1,0-1-1,-1-1 0,0-1 0,0 0 0,24-13 0,-15 3 179,0-1-1,-1-1 1,-1-1-1,-1-1 1,38-44-1,-49 51-224,-1-1-1,0-1 0,-1 1 0,-1-2 1,0 1-1,-1-2 0,-1 1 1,-1-1-1,0 0 0,-1 0 0,4-24 1,-9 36-58,1 0 0,-1 0 1,0 0-1,0 1 0,-1-1 0,0 0 1,0 0-1,0 0 0,0 0 0,-1 1 1,1-1-1,-1 1 0,0-1 0,-1 1 1,-3-7-1,1 5-58,-1 1-1,1-1 1,-1 1 0,0 0-1,0 0 1,0 0 0,-1 1 0,1 0-1,-9-3 1,-14-5-558,0 2-1,-2 1 1,-59-10-1,58 12-97,-62-17-2591,84 21 2216,1-1 0,-1-1-1,1 1 1,-9-8 0,-9-11-4409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34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615 272 4484,'0'0'91,"3"-8"299,29-97 2385,-28 92-1784,-2-1 0,0 0-1,0 0 1,-2 0 0,1 0 0,-4-21-1,3 33-815,-1 0-1,0 1 1,0-1-1,0 0 0,-1 0 1,1 0-1,0 1 1,-1-1-1,1 1 1,-1-1-1,1 1 1,-1-1-1,0 1 1,0 0-1,0 0 0,0 0 1,1 0-1,-1 0 1,0 0-1,0 1 1,-1-1-1,1 1 1,0-1-1,-3 1 0,-57-7 694,56 6-801,-43-1 194,-1 2 0,0 2-1,-55 10 1,86-9-242,0 1 0,0 0 0,1 2 0,-1 0 0,1 1 0,1 1 0,-1 1 0,2 0 0,-1 1 0,1 1-1,-16 14 1,26-19 19,0 0 0,0 0 0,1 0 0,0 1-1,0 0 1,1 0 0,-1 1 0,2-1 0,-1 1-1,1 0 1,0 0 0,1 0 0,-1 0 0,2 0-1,-1 1 1,1-1 0,1 0 0,-1 1 0,1-1-1,1 1 1,0-1 0,1 10 0,1-5 9,1-1 1,0 1-1,1 0 0,1-1 1,-1 0-1,2 0 0,0-1 1,0 1-1,1-2 0,0 1 1,1-1-1,0 0 0,14 10 1,1-1-8,1-1 0,0-2 0,2 0 0,0-2 0,0-1 0,1-1 0,58 15 0,-37-15-20,1-2 0,0-3 1,0-1-1,54-3 0,-90-3-2,0-1 0,1 0 0,-1-2 0,0 0-1,0 0 1,0-1 0,-1-1 0,1 0 0,23-14-1,-17 8 126,-2-2 0,1-1 0,-2 0 0,0-1 0,24-28 0,2-12 292,-3-1 0,-3-1 0,33-69 0,-66 120-409,-1 0-1,0-1 1,0 1-1,-1-1 1,1 0-1,-2 0 1,3-12-1,-4 17-2,0-1-1,0 1 1,0 0-1,0-1 1,-1 1-1,1 0 1,-1 0-1,1-1 0,-1 1 1,0 0-1,0 0 1,0 0-1,0 0 1,0 0-1,-1 0 1,1 0-1,-1 1 1,1-1-1,-1 0 0,1 1 1,-1-1-1,0 1 1,0-1-1,0 1 1,0 0-1,0 0 1,-3-1-1,-21-9-145,0 1-1,-1 1 1,-1 1-1,1 2 1,-53-6 0,-33 5-3177,3 6-3873,97 1 6022,-26 0-3840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3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976 185 10346,'-2'-8'1639,"0"1"-1339,0 1 1,0 0 0,-1 0-1,0 0 1,0 0-1,0 0 1,-1 1 0,0-1-1,0 1 1,0 0 0,0 0-1,-1 0 1,0 1 0,0 0-1,0 0 1,-1 0-1,1 0 1,-8-2 0,-5-2-132,-1 0 0,-1 2 0,1 0 0,-1 1-1,0 1 1,-40-3 0,26 6 66,0 1-1,0 1 0,-49 9 0,53-4-128,0 2 0,1 1 0,0 1 0,1 2 0,0 0 0,0 2 0,-33 24 0,27-15-116,1 2-1,2 2 1,1 0-1,1 2 0,-26 33 1,49-54 1,0-1 1,0 1-1,1 1 0,0-1 1,0 1-1,1 0 0,0 0 1,1 0-1,0 1 1,0-1-1,1 1 0,-1 13 1,3-17 5,0 0 1,1 0 0,-1 0 0,1 0 0,1 0 0,-1 0-1,1 0 1,0 0 0,0-1 0,1 1 0,0-1-1,0 1 1,0-1 0,0 0 0,1-1 0,0 1 0,0 0-1,0-1 1,1 0 0,0 0 0,5 3 0,7 4 21,0 0 0,1-1 0,0-2 0,1 0 1,0 0-1,0-2 0,1 0 0,-1-2 0,1 0 1,33 2-1,3-3 24,0-2 1,93-12-1,-79 2-34,102-27-1,-132 25 254,-1-2-1,-1-1 0,73-40 1,-100 48-69,-1-1 0,0 0 1,-1-1-1,0 0 0,0 0 0,-1-1 1,0 0-1,0-1 0,-1 0 1,-1 0-1,1 0 0,-2-1 1,1 0-1,3-12 0,-6 14-61,0 0 0,-1 0 0,0 0 0,-1 0 0,0-1 0,0 1 0,-1 0 0,0-1 0,-1 1 0,0 0 0,0-1 0,-1 1 0,0 0 0,-1 0 0,0 0 0,0 0 0,-1 1 0,-7-13 0,2 7-107,-1 1-1,0 0 0,-1 0 1,0 1-1,-1 0 1,0 1-1,0 1 0,-2 0 1,1 0-1,-1 1 0,0 1 1,-21-9-1,14 9-553,-1 0 1,0 2-1,-25-5 0,15 6-2719,-55-2-1,45 7-3953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11243,'0'0'14723,"1"10"-14766,0 311-21,-1-300-699,2-29-11,-1-1-1163,0 54-2207,-2-2-94,-4-21-732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14061,'0'7'5093,"57"5"-3652,-18-12-255,1-3-450,12-5-351,-3 1-225,-1 3-96,-7 1-32,-8 3-64,-6 0-673,-8 0-320,-3 0-768,-9 0-962,-7-3-1249,0-6-1441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7 134 7944,'0'0'12032,"-2"-8"-10489,1 6-1476,0 0-1,1 1 1,-1-1 0,1 0-1,-1 0 1,1 0-1,0 1 1,0-1 0,-1 0-1,1 0 1,1 0 0,-1 0-1,0 0 1,0 1 0,1-1-1,-1 0 1,2-2-1,0 2 53,0 0 0,0 0-1,1 0 1,-1 0 0,1 1-1,0-1 1,-1 1-1,1 0 1,0-1 0,0 1-1,0 0 1,0 1 0,0-1-1,3 0 1,223-39 3017,-76 23-7516,-103 12 462,-26 2-2558,-7-2-3886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10570,'0'0'5077,"0"11"-2355,-1 37-668,-1-21-1354,1 0 1,2 0-1,0 0 1,2 0-1,9 38 1,-12-64-701,1 1 0,-1-1 0,1 1 0,-1-1 0,1 1 0,0-1 1,0 1-1,-1-1 0,1 0 0,0 0 0,0 1 0,1-1 0,-1 0 0,0 0 0,0 0 0,0 0 0,1 0 0,-1 0 1,0-1-1,1 1 0,-1 0 0,1-1 0,-1 1 0,1-1 0,2 1 0,-1-1 36,-1 0 1,1-1-1,0 1 0,0-1 1,-1 0-1,1 1 0,0-1 1,-1 0-1,1-1 0,-1 1 1,1 0-1,-1-1 0,3-2 1,6-4 97,-1-2 1,0 1 0,0-2 0,13-17 0,-21 25-126,15-20 144,23-40 0,-37 67-164,-1 16 257,0 21 186,-6 39-69,5-80-428,-1 0-1,0 1 0,0-1 1,1 1-1,-1-1 0,0 0 0,1 1 1,-1-1-1,1 0 0,-1 1 1,0-1-1,1 0 0,-1 0 1,1 1-1,-1-1 0,1 0 0,-1 0 1,1 0-1,-1 0 0,1 0 1,-1 1-1,1-1 0,-1 0 1,1 0-1,-1 0 0,0 0 0,1 0 1,-1-1-1,1 1 0,-1 0 1,1 0-1,-1 0 0,1 0 1,-1 0-1,1-1 0,0 1 0,20-8-7149,-9-5-3344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155 320 8072,'0'0'950,"2"-9"374,-1 3-1579,2-5 1759,0 1 0,-1-1 0,-1 0 0,1-21 0,-2 30-1270,0 1-1,0-1 1,0 1 0,-1-1 0,1 1-1,0 0 1,-1-1 0,1 1 0,-1-1 0,0 1-1,1 0 1,-1-1 0,0 1 0,0 0-1,0 0 1,0-1 0,0 1 0,0 0 0,-2-2-1,1 3-171,0-1 0,0 1 0,0-1 0,0 1 0,0 0 0,0 0 0,0-1 0,0 2 0,0-1 0,0 0 0,0 0 0,0 1 0,0-1 0,0 1 0,0-1 0,0 1 0,0 0 0,1 0 0,-4 2 0,-3 2-61,1 0-1,-1 0 1,2 1-1,-1 0 1,1 1-1,-1-1 1,2 1-1,-1 0 1,1 1-1,0-1 1,1 1-1,-7 14 1,6-12-11,1 1 0,0 0 1,0 0-1,1 0 0,1 0 0,-1 1 1,2-1-1,0 1 0,0 18 0,1-28 14,1-1-1,-1 1 1,0-1-1,1 1 1,0-1-1,-1 0 1,1 1-1,-1-1 1,1 0-1,0 1 1,0-1-1,0 0 1,0 0-1,0 0 1,0 0-1,0 0 0,0 0 1,1 0-1,-1 0 1,0 0-1,0-1 1,1 1-1,-1 0 1,1-1-1,-1 1 1,0-1-1,1 1 1,-1-1-1,1 0 1,-1 0-1,1 0 1,-1 0-1,1 0 0,1 0 1,3 0 28,-1-1 0,1 1 0,0-1 1,-1 0-1,1-1 0,-1 1 0,1-1 0,6-3 1,3-5 84,0 1 0,-1-2 1,-1 0-1,1-1 1,-2 0-1,0 0 0,0-2 1,-1 1-1,-1-2 1,0 1-1,-1-1 0,14-32 1,-12 21 217,-1 1 0,-1-2 0,-1 1 0,-2-1 0,-1 0 0,0 0 0,0-43 0,-8 67-132,-5 12-191,-5 13-120,-7 30 119,-14 61 0,30-93 52,0 1 0,0 0 1,2 0-1,1 0 0,1 0 0,2 24 0,-2-43-56,1-1-1,-1 1 0,0 0 1,1-1-1,-1 1 0,1 0 0,0-1 1,-1 1-1,1-1 0,0 1 0,0-1 1,0 1-1,0-1 0,0 0 1,1 0-1,-1 1 0,0-1 0,0 0 1,1 0-1,-1 0 0,1 0 1,-1-1-1,1 1 0,-1 0 0,1-1 1,0 1-1,-1-1 0,1 1 1,0-1-1,-1 0 0,1 1 0,0-1 1,-1 0-1,1 0 0,0 0 0,0-1 1,2 1-1,1-1 35,0 0-1,0 0 1,0 0-1,0-1 1,0 0 0,0 0-1,-1 0 1,1 0 0,-1-1-1,1 1 1,5-6-1,3-6 10,0 0 0,0-1-1,-1-1 1,-1 0 0,-1 0-1,-1-1 1,0 0 0,-1-1-1,11-35 1,-24 70-304,-1 0 262,1 1-1,0 0 1,1 0 0,1 0 0,1 1-1,0-1 1,2 21 0,0-38-1,0 1-1,1 0 1,0-1 0,-1 1 0,1 0 0,0-1-1,0 1 1,0 0 0,0-1 0,0 0 0,0 1 0,0-1-1,1 1 1,-1-1 0,0 0 0,1 0 0,-1 0 0,1 0-1,-1 0 1,1 0 0,0 0 0,-1-1 0,1 1-1,0 0 1,-1-1 0,1 0 0,0 1 0,0-1 0,0 0-1,-1 0 1,1 0 0,0 0 0,0 0 0,0 0-1,-1-1 1,1 1 0,0 0 0,3-2 0,2 0 27,0 0 1,0 0-1,0-1 1,0 1-1,0-2 1,-1 1-1,1-1 1,9-7-1,-8 3-21,1-1 0,-1 0 0,-1 0-1,0-1 1,0 0 0,-1 0 0,0 0-1,0-1 1,-2 0 0,1 0 0,-1-1-1,-1 1 1,0-1 0,0 0 0,-2 0-1,1 0 1,-1-21 0,-1 32-17,0 1 0,0 0 0,0 0 0,0 0 0,0-1 0,0 1 0,1 0 0,-1 0 0,0-1 1,0 1-1,0 0 0,0 0 0,0-1 0,0 1 0,0 0 0,-1 0 0,1-1 0,0 1 0,0 0 0,0 0 0,0-1 0,0 1 0,0 0 1,0 0-1,0 0 0,-1-1 0,1 1 0,0 0 0,0 0 0,0 0 0,0-1 0,-1 1 0,1 0 0,0 0 0,0 0 0,0 0 1,-1 0-1,1 0 0,0-1 0,0 1 0,-1 0 0,1 0 0,0 0 0,0 0 0,-1 0 0,-9 10-196,-9 18 42,14-17 197,1 1 1,0-1 0,0 1-1,1 0 1,1 0 0,0 0 0,1 0-1,0 0 1,1 13 0,0-21-25,0-1 1,0 1-1,1-1 1,0 0-1,0 0 1,0 1-1,0-1 1,0 0-1,0 0 1,1 0-1,0 0 1,-1 0 0,1 0-1,0-1 1,1 1-1,-1 0 1,0-1-1,1 0 1,-1 0-1,1 0 1,0 0-1,0 0 1,0 0-1,0 0 1,0-1-1,0 0 1,0 1-1,0-1 1,0-1 0,1 1-1,-1 0 1,0-1-1,1 1 1,-1-1-1,0 0 1,6-1-1,-4 2-150,0-1-1,0 0 1,0-1 0,0 1-1,0-1 1,0 0-1,0 0 1,-1-1 0,1 1-1,0-1 1,0 0-1,7-5 1,-9 5-287,-1-1-1,1 0 1,-1 0 0,0 1-1,0-1 1,0 0 0,-1-1-1,1 1 1,-1 0 0,1 0-1,-1-1 1,0 1 0,-1-1-1,1 1 1,0-1 0,-1 1-1,0-1 1,0 1 0,0-6-1,0-29-5945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3043,'0'0'20595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7783,'0'0'15257,"-9"-5"-13714,5 2-1389,1 1-95,1 0-1,-1 0 0,1 0 0,-1 1 0,0-1 0,0 1 0,0 0 0,0 0 1,0 0-1,0 0 0,0 0 0,0 1 0,0-1 0,0 1 0,0 0 1,-1 0-1,1 0 0,0 0 0,0 1 0,0-1 0,0 1 0,0 0 0,0 0 1,0 0-1,-3 2 0,-13 6 110,-30 18 68,47-26-233,-1 1 1,1-1 0,0 1-1,0 0 1,-1 0 0,1 0-1,1 0 1,-1 0 0,0 1 0,0-1-1,1 0 1,-1 1 0,1-1-1,-2 6 1,3-7-7,0-1 0,1 1 1,-1-1-1,0 1 0,1 0 0,-1-1 0,0 1 1,1-1-1,-1 1 0,1-1 0,-1 1 0,1-1 1,-1 1-1,1-1 0,-1 1 0,1-1 0,0 0 1,-1 1-1,1-1 0,-1 0 0,1 0 0,0 1 1,-1-1-1,1 0 0,0 0 0,0 0 0,-1 0 1,2 0-1,29 4 52,-23-3-49,10 2 48,-4-2-150,0 1 0,1 0 0,-2 1 0,1 1 0,0 0 0,-1 1 0,0 0 0,0 1 0,20 12 0,-32-17 129,1 1-1,0-1 0,-1 1 1,1 0-1,-1-1 0,0 1 1,1 0-1,-1 0 1,0 0-1,0 0 0,0 0 1,-1 0-1,1 0 0,0 1 1,-1-1-1,1 0 0,-1 0 1,0 1-1,0-1 0,0 0 1,0 0-1,0 1 0,0-1 1,-1 0-1,1 0 1,-1 1-1,1-1 0,-1 0 1,0 0-1,0 0 0,0 0 1,0 0-1,0 0 0,-1 0 1,1 0-1,0-1 0,-1 1 1,1 0-1,-1-1 0,-3 3 1,-1 2 103,0-1 0,0 0 1,0 0-1,-1-1 1,0 0-1,0 0 0,0 0 1,0-1-1,0 0 0,-13 3 1,15-5-202,0 0 0,-1 0 0,1-1 0,0 0 0,0 0-1,0 0 1,-1-1 0,1 1 0,0-1 0,-9-4 0,12 5-164,1-1 1,-1 0-1,1 0 0,-1 0 0,1 0 0,0 0 1,-1 0-1,1 0 0,0 0 0,0 0 0,0-1 0,0 1 1,0-1-1,0 1 0,-1-2 0,2 1-348,-1-1 0,0 1 0,1 0 0,-1-1 0,1 1 0,0 0 0,0-1 0,0 1 1,0-1-1,0 1 0,1-1 0,-1 1 0,1-3 0,7-14-6288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 6566,'18'-22'12425,"-18"23"-12270,1-1 0,-1 0 0,0 0-1,1 0 1,-1 1 0,0-1-1,1 0 1,-1 0 0,0 1-1,0-1 1,1 0 0,-1 1 0,0-1-1,0 0 1,1 1 0,-1-1-1,0 0 1,0 1 0,0-1-1,0 0 1,0 1 0,0-1 0,1 1-1,-1-1 1,0 0 0,0 1-1,0-1 1,0 1 0,0-1-1,-1 0 1,1 1 0,0-1 0,0 1-1,0 0 1,-10 57 1234,0-26-1057,5-20-170,1 0 0,1 0 0,0 1 0,-3 24 0,31-43 634,-5-8-629,-2 0 1,0-1-1,32-34 1,3-4-171,-53 53-4,0 0-1,0 0 0,0 0 1,1-1-1,-1 1 0,0 0 1,0 0-1,0 0 0,0 0 1,0-1-1,0 1 1,1 0-1,-1 0 0,0 0 1,0 0-1,0 0 0,1 0 1,-1 0-1,0-1 0,0 1 1,0 0-1,0 0 0,1 0 1,-1 0-1,0 0 1,0 0-1,1 0 0,-1 0 1,0 0-1,0 0 0,0 0 1,1 0-1,-1 0 0,0 0 1,0 0-1,0 0 0,1 0 1,-1 0-1,0 1 1,0-1-1,0 0 0,0 0 1,1 0-1,-1 0 0,0 0 1,0 0-1,0 1 0,0-1 1,1 0-1,-1 0 0,0 0 1,0 16-146,-9 18 175,5-23 18,1-4-24,0 0-1,0 0 1,1 0-1,0 1 1,1-1 0,-2 10-1,6-16 37,0-1 0,0 0 0,0 0 0,0 0 0,0 0 0,-1 0 0,1-1 0,0 1 0,0-1-1,5-2 1,12-5 71,-1-1-1,27-17 1,-27 14-160,0 2 0,29-12 0,-48 22 26,1 0 1,-1 0 0,0 0-1,0 0 1,0 0-1,0 0 1,1 0 0,-1 0-1,0 0 1,0 0 0,0 0-1,1 0 1,-1 0-1,0 0 1,0 0 0,0 0-1,1 0 1,-1 0 0,0 0-1,0 0 1,0 0 0,0 0-1,1 0 1,-1 0-1,0 0 1,0 1 0,0-1-1,0 0 1,0 0 0,1 0-1,-1 0 1,0 0 0,0 1-1,0-1 1,0 0-1,0 0 1,0 0 0,0 0-1,0 1 1,0-1 0,0 0-1,0 0 1,1 0-1,-1 1 1,0-1 0,0 0-1,0 0 1,0 0 0,0 0-1,-1 1 1,1-1 0,-3 17-41,-7 13 246,1-18-36,7-10-123,1-1 1,0 0 0,0 1-1,0-1 1,0 0 0,0 1-1,0-1 1,0 1 0,1 0-1,-1-1 1,0 1 0,1 0 0,-1 3-1,17-5-4662,-7 0-1601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12011,'0'0'3839,"8"-2"-204,4-2-2503,0 0 0,0-1 0,0 0 0,18-13 1,-26 16-1055,0 0 0,-1-1 0,1 1 0,-1-1 1,0 0-1,0 0 0,0-1 0,0 1 0,-1 0 1,1-1-1,-1 1 0,0-1 0,0 0 1,0 0-1,-1 0 0,1 0 0,-1 0 0,0 0 1,0-1-1,0-7 0,-1 12-72,0-1 0,0 0 1,-1 0-1,1 0 0,0 0 0,0 0 1,-1 0-1,1 0 0,-1 1 0,1-1 1,-1 0-1,1 0 0,-1 1 0,0-1 1,1 0-1,-1 1 0,0-1 0,1 0 0,-1 1 1,0-1-1,0 1 0,0 0 0,0-1 1,1 1-1,-1-1 0,0 1 0,0 0 1,0 0-1,0 0 0,0-1 0,0 1 1,0 0-1,0 0 0,0 0 0,0 0 0,1 1 1,-1-1-1,0 0 0,0 0 0,0 1 1,0-1-1,0 0 0,0 1 0,0-1 1,0 1-1,-3 0-31,0 0 1,0 1 0,0-1-1,0 1 1,0 0-1,1 0 1,-1 0 0,1 0-1,-5 5 1,1 2 5,0 1 1,1 1 0,0-1-1,0 1 1,-6 20-1,10-27 23,0 1-1,1 0 0,0 0 1,0 0-1,0 0 0,0 0 1,1 0-1,0 0 1,0 0-1,0 0 0,0 0 1,1 0-1,0 0 0,0 0 1,0 0-1,3 6 0,-1-8 9,-1-1 0,1 1-1,-1-1 1,1 0 0,0 0-1,0 0 1,0 0 0,0 0-1,0-1 1,1 1 0,-1-1-1,0 0 1,1 0 0,-1 0-1,1 0 1,-1-1 0,1 1-1,-1-1 1,1 0 0,-1 0 0,1-1-1,5 0 1,5 0 27,0-1 0,0-1 0,0 0 1,18-7-1,10-7-95,-2-2 0,0-2 0,66-46 0,-104 92-249,-14 10 692,9-29-277,0-1-1,1 1 1,0-1-1,0 1 0,0 0 1,1-1-1,0 1 1,0 0-1,1 0 1,0 0-1,0 0 1,1 11-1,-1-17-100,1 1 0,0 0 0,-1-1 0,1 1 1,0-1-1,0 0 0,-1 1 0,1-1 0,0 1 0,0-1 0,-1 0 1,1 0-1,0 0 0,0 1 0,0-1 0,0 0 0,-1 0 0,1 0 0,0 0 1,0 0-1,0 0 0,0 0 0,-1-1 0,1 1 0,1-1 0,23-6 154,41-33-18,-56 33-205,-1 0 0,1 1 0,1 0 0,-1 0 0,1 1 0,0 0 0,0 1 0,15-3 0,-25 7 57,-1 0-1,1 1 1,0-1-1,0 1 1,0-1-1,-1 1 0,1-1 1,0 1-1,-1 0 1,1-1-1,-1 1 1,1 0-1,0 0 1,-1-1-1,0 1 0,1 0 1,-1 0-1,1 0 1,-1-1-1,0 1 1,0 0-1,1 0 0,-1 0 1,0 0-1,0 0 1,0 0-1,0-1 1,0 1-1,0 0 1,0 0-1,-1 1 0,1 42 477,0-34-415,0-9-53,-1 0 1,1 0-1,1 0 1,-1 0-1,0 1 1,0-1-1,0 0 1,1 0 0,-1 0-1,0 0 1,1 0-1,-1 0 1,1 0-1,-1 0 1,1 0-1,0 0 1,-1 0-1,1-1 1,0 1-1,-1 0 1,1 0-1,0-1 1,0 1 0,0 0-1,0-1 1,0 1-1,0-1 1,1 1-1,1 0 19,0 0 0,1-1 1,-1 1-1,0-1 0,0 0 0,1 0 0,-1 0 0,0 0 0,6-2 0,6-1 16,0-1 0,-1-1 0,19-8-1,-16 5-99,-7 2-79,1 1 0,0 0-1,0 1 1,1 0 0,-1 1-1,1 0 1,21-2 0,-32 5 142,-1 0 1,1 0-1,0 1 1,0-1-1,0 0 0,-1 0 1,1 1-1,0-1 1,-1 0-1,1 1 0,0-1 1,-1 0-1,1 1 1,0-1-1,-1 1 1,1 0-1,-1-1 0,1 1 1,-1-1-1,1 1 1,-1 0-1,1-1 1,-1 1-1,0 0 0,1-1 1,-1 1-1,0 0 1,1 0-1,-1 0 1,0-1-1,0 1 0,0 0 1,0 0-1,0-1 1,0 1-1,0 0 1,0 0-1,0 0 0,0-1 1,-1 1-1,1 0 1,0 1-1,-13 46 257,5-20-4991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15471,'0'0'5311,"0"9"-3410,-14 185 2186,0 21-5590,15-223-3734,1-6 2701,-5-13-4036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14125,'0'0'12204,"65"-57"-11499,-15 36-257,3 2-224,7-1-160,0 0-32,-2 5 0,-6 4-32,-8 7-672,-7 4-1090,-14 0-1249,-10 13-608,-13 3-2819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12107,'0'0'11435,"55"3"-9513,-27-7-961,6-5-769,3 0-160,-1-1-32,3 0-833,-11 2-1024,4 0-1699,-15 1-1793,-4 1-3299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52 12780,'0'0'12802,"-4"-2"-12899,4 1 91,-1 0-1,0 1 0,0-1 0,0 0 0,0 1 0,0 0 0,0-1 1,0 1-1,-1-1 0,1 1 0,0 0 0,0 0 0,0 0 0,0 0 1,0 0-1,0 0 0,-1 0 0,1 0 0,0 0 0,0 0 0,0 1 1,0-1-1,0 0 0,0 1 0,0-1 0,0 1 0,0-1 0,0 1 1,0-1-1,0 1 0,0 0 0,-1 1 0,-2 2-5,0 0 0,1 0 0,-1 1 0,1 0 0,0-1 0,0 1 0,-3 9 0,1-3 17,1 1 0,0 0 0,0 0 0,1 0 0,1 0 0,0 1 0,0 14 0,2-26-1,1 1 1,-1 0 0,0-1 0,1 1 0,-1 0 0,1-1 0,0 1-1,0-1 1,-1 1 0,1-1 0,0 0 0,0 1 0,0-1 0,0 0-1,0 0 1,1 1 0,-1-1 0,0 0 0,1 0 0,-1 0 0,0-1-1,1 1 1,-1 0 0,1 0 0,0-1 0,-1 1 0,1-1 0,-1 1-1,1-1 1,0 0 0,-1 0 0,1 0 0,0 0 0,-1 0 0,1 0-1,2 0 1,2-1 22,0 1 0,0-1 0,0 0 0,0-1 0,-1 0-1,1 1 1,0-2 0,-1 1 0,8-5 0,0-3 0,0 0 0,0 0-1,-1-2 1,-1 0 0,0 0 0,11-17 0,-17 23 59,0-1 0,-1 1 1,0-1-1,-1 0 1,1-1-1,-1 1 1,-1-1-1,1 1 0,-1-1 1,-1 0-1,1 0 1,-1 0-1,-1 0 1,0-13-1,0 20-88,0 1 0,-1 0 0,1 0-1,-1 0 1,1-1 0,-1 1 0,1 0 0,-1 0 0,1 0 0,-1 0 0,1 0-1,-1 0 1,1 0 0,-1 0 0,1 0 0,-1 0 0,1 0 0,-1 0-1,1 0 1,-1 0 0,1 0 0,-1 1 0,1-1 0,0 0 0,-1 0 0,1 1-1,-1-1 1,1 0 0,-1 1 0,-3 3 9,0 1 0,0 0 0,0-1-1,1 1 1,-1 1 0,1-1 0,0 0 0,1 1 0,0-1 0,-4 13 0,2-5 20,1 0 1,0 1 0,-2 26 0,4-35-20,1 0 0,0-1 0,0 1 0,0-1 0,1 1 0,0-1 0,-1 1 0,2-1 0,-1 1 0,0-1 0,1 0 0,0 0 0,0 0 0,0 0 0,4 6 0,-3-8-48,0 0 1,0 0-1,0 0 1,0 0 0,0 0-1,1-1 1,-1 0 0,0 1-1,1-1 1,-1-1-1,1 1 1,0 0 0,-1-1-1,1 0 1,-1 1-1,1-2 1,0 1 0,-1 0-1,1-1 1,5-1-1,-2 1-318,-1-1-1,1 0 0,-1 0 0,1 0 0,-1-1 0,0 0 0,0-1 0,0 1 0,8-7 0,-6 4-989,0-1-1,0 0 1,-1-1-1,0 0 1,9-13-1,5-18-5618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16432,'-3'8'1355,"-5"18"15,1 0 0,0 0 0,2 1 0,-3 53 0,7-43-564,6 57 0,-3-83-786,0 0 1,1 0 0,0 0 0,1-1-1,1 1 1,10 18 0,-14-27-22,1 1 1,-1-1 0,1 1 0,0-1 0,0 0 0,0 0 0,0 0 0,0 0 0,1 0 0,-1 0 0,0-1 0,1 1 0,4 1-1,-5-3-8,-1 1-1,1-1 0,0 0 0,-1 0 0,1 0 0,0 0 1,-1 0-1,1-1 0,0 1 0,-1 0 0,1-1 0,-1 1 1,1-1-1,0 0 0,-1 0 0,1 1 0,-1-1 0,0 0 1,1 0-1,-1 0 0,0 0 0,0-1 0,1 1 0,-1 0 1,2-3-1,6-8-473,-1 0 0,0-1 1,0 0-1,-1 0 0,-1-1 0,0 0 1,7-27-1,18-113-2602,-14 60 2553,-12 68 709,-4 19 192,0-1 0,0 1 0,1 0 0,0 0-1,0 0 1,1 0 0,3-7 0,-3 43 1510,-8 67 164,1-55-1072,4 76 0,1-106-1013,1 0 0,-1 1 0,2-2 0,-1 1 0,2 0 0,-1 0 0,1-1 0,1 0 0,0 0 0,1 0 0,9 13 0,7-1-2758,-5-14-3337,3-7-6979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11755,'1'-9'2707,"0"-5"-2325,2-27 6127,-1 38-3730,-2 28-2456,-1 16-338,1 45 16,0-80-3,1 0-1,0 0 1,0 0-1,1 0 1,0-1 0,0 1-1,0 0 1,0-1 0,1 1-1,0-1 1,5 6-1,-7-9 10,1 0 0,-1 0-1,1 0 1,-1-1-1,1 1 1,0-1-1,0 1 1,0-1-1,0 0 1,0 0-1,0 0 1,0 0 0,0 0-1,1 0 1,-1 0-1,0-1 1,1 1-1,-1-1 1,0 0-1,1 1 1,-1-1 0,4-1-1,-2 0 80,1 0 1,-1 0-1,0-1 1,1 1-1,-1-1 0,0 0 1,0-1-1,0 1 1,0-1-1,6-5 0,4-5 155,0-2 0,-1 1 0,-1-2 1,13-19-1,18-47 443,-26 46-520,-16 34-222,-1 20-514,-16 100 572,16-117 3,0-1 0,0 1 0,0-1 0,0 1 0,0 0 0,0-1 0,0 1 0,0-1 0,1 1 0,-1-1 0,0 1 0,0-1-1,0 1 1,0-1 0,1 1 0,-1-1 0,0 1 0,1-1 0,-1 1 0,0-1 0,1 1 0,-1-1 0,1 0 0,-1 1-1,0-1 1,1 0 0,-1 1 0,1-1 0,-1 0 0,1 0 0,-1 1 0,1-1 0,-1 0 0,1 0 0,0 0 0,24-5 236,22-24 185,-4-6-321,-24 19-116,0 0-1,1 2 0,26-15 0,-46 29 2,1-1 0,0 1 0,-1-1 0,1 1 0,0-1 0,0 1 1,-1 0-1,1-1 0,0 1 0,0 0 0,0 0 0,-1 0 0,1-1 0,0 1 0,0 0 0,0 0 0,-1 0 0,1 0 0,0 0 0,0 1 0,0-1 0,0 0 0,-1 0 0,1 0 0,0 1 0,0-1 0,-1 0 0,1 1 0,0-1 0,-1 1 0,1-1 0,0 1 0,-1-1 0,1 1 1,0-1-1,-1 1 0,1 0 0,-1-1 0,1 1 0,-1 0 0,0-1 0,1 1 0,-1 0 0,0 0 0,1-1 0,-1 1 0,0 0 0,0 0 0,0 1 0,1 51-173,-2-35 253,-3 11-21,3-25-34,0 1 1,0-1-1,1 1 1,0 0-1,0-1 1,0 1-1,0 0 1,0-1-1,2 5 0,-1-8-4,-1-1 0,0 1 0,1-1-1,-1 0 1,1 1 0,-1-1 0,1 0 0,-1 1-1,1-1 1,0 0 0,-1 0 0,1 1-1,-1-1 1,1 0 0,-1 0 0,1 0-1,0 0 1,-1 0 0,1 0 0,-1 0-1,1 0 1,0 0 0,-1 0 0,1 0-1,-1-1 1,1 1 0,0 0 0,-1 0-1,1 0 1,-1-1 0,1 1 0,-1 0-1,1-1 1,18-10 233,19-28 158,-4 4-2674,-9 19-5851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7495,'0'0'11040,"-4"13"-9513,-20 55-159,4 2 0,3 0 1,3 1-1,3 1 1,-2 82-1,13-153-1355,0 0 0,0 0 0,0 0 0,0 0 1,0-1-1,0 1 0,1 0 0,-1 0 0,0 0 0,0 0 0,1 0 0,-1-1 0,1 1 0,-1 0 0,0 0 1,1 0-1,0-1 0,-1 1 0,1 0 0,-1-1 0,1 1 0,0-1 0,0 1 0,-1-1 0,2 2 0,-1-2 1,-1 0 0,1 0 0,-1 0 0,0 0 0,1 0 0,-1 0 0,1 0 0,-1 0 0,1 0 0,-1-1 0,1 1 0,-1 0 0,1 0 0,-1 0 0,0 0 0,1-1 0,-1 1 0,1 0 0,-1 0 0,0-1 0,1 1 0,-1 0 0,0-1 0,1 1 0,-1 0 0,0-1 0,1 1 0,-1 0 0,0-1 0,0 1 0,0-1 0,1 1 0,-1-1 0,0 1 0,0 0 0,0-1 0,0 1 0,0-1 0,0 1 0,0-1 0,0 1 0,0-1 0,0 0 0,1-9-140,0 0 1,-1 0-1,0 0 1,0 0-1,-1 1 1,-1-1-1,0 0 1,0 0 0,-1 1-1,0-1 1,-8-16-1,11 26 81,0 0-1,0 0 0,0 0 1,0 1-1,-1-1 1,1 0-1,0 0 1,0 0-1,0 0 0,0 0 1,0 0-1,0 0 1,0 0-1,0 0 0,0 0 1,0 1-1,-1-1 1,1 0-1,0 0 1,0 0-1,0 0 0,0 0 1,0 0-1,0 0 1,0 0-1,-1 0 0,16 17-25,-6-13 75,0-1 1,0 0-1,0 0 1,1-1 0,-1 0-1,1-1 1,0 0-1,-1 0 1,1-1-1,0 0 1,-1-1 0,18-3-1,-21 3 13,-1 0 0,0 0 0,1 0 1,-1-1-1,0 0 0,0 0 0,0 0 0,0-1 0,0 0 0,0 1 0,-1-2 0,1 1 0,-1 0 1,0-1-1,0 0 0,0 0 0,-1 0 0,1-1 0,-1 1 0,0-1 0,0 0 0,-1 1 0,4-10 0,-5 12 5,0 1-1,-1 0 1,0 0 0,1-1-1,-1 1 1,0 0-1,0-1 1,0 1-1,1 0 1,-2-1-1,1 1 1,0 0-1,0-1 1,0 1-1,0 0 1,-1-1-1,1 1 1,-1 0-1,1 0 1,-1 0 0,-1-3-1,1 4-21,1-1-1,-1 1 1,0-1 0,0 1-1,0 0 1,0 0 0,0-1 0,0 1-1,0 0 1,0 0 0,0 0-1,0 0 1,0 0 0,0 0-1,0 0 1,0 0 0,0 1-1,0-1 1,0 0 0,0 0-1,-1 2 1,-3 0-18,0 0 1,1 0-1,0 1 0,-1-1 1,1 1-1,0 1 0,0-1 1,1 0-1,-1 1 0,-3 5 1,5-7 20,0 0 1,1 0-1,-1 1 0,1-1 1,-1 1-1,1-1 1,0 1-1,0-1 1,0 1-1,0 0 0,1-1 1,-1 1-1,1 0 1,0 0-1,0 0 1,0-1-1,0 1 0,0 0 1,0 0-1,1 0 1,0 3-1,1-4 9,0 0-1,-1-1 1,1 1 0,0 0-1,0 0 1,0-1-1,1 0 1,-1 1-1,0-1 1,0 0 0,1 0-1,-1 0 1,1 0-1,-1 0 1,1-1-1,-1 1 1,1-1-1,-1 0 1,1 1 0,0-1-1,-1-1 1,4 1-1,53 0 122,-36-2-252,1 2-1,-1 1 0,0 0 1,1 2-1,-1 1 0,35 10 1,-58-14 179,0 0 0,0 1 0,1-1 0,-1 0 0,0 0 0,0 0 0,1 0 0,-1 0 0,0 0 0,0 1 0,1-1 0,-1 0 0,0 0 0,1 0 0,-1 0 0,0 0 0,1 0 0,-1 0 0,0 0 0,0 0 0,1 0 0,-1-1 0,0 1 0,1 0 0,-1 0 0,0 0 0,0 0 0,1 0 0,-1 0 0,0-1 0,0 1 0,1 0 0,-1 0 0,0 0 0,0-1 0,0 1 0,1 0 0,-1 0 0,0-1 0,0 1 0,0 0 0,0 0 0,1-1 0,-4-16 988,-13-17-540,-69-90-273,85 124-313,0 0 0,0-1 0,-1 1 0,1 0 1,0 0-1,0-1 0,0 1 0,-1 0 0,1-1 1,0 1-1,0 0 0,0-1 0,0 1 1,0 0-1,0-1 0,0 1 0,0 0 0,0-1 1,0 1-1,0-1 0,0 1 0,0 0 0,0-1 1,0 1-1,0 0 0,0-1 0,1 1 0,-1 0 1,0-1-1,0 1 0,0 0 0,1 0 1,-1-1-1,0 1 0,1 0 0,15-6-2743,32 6-3064,-33 1 3074,18-2-3531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 13261,'0'0'5365,"-12"-1"-2707,2 0-2274,0 1-1,-1 0 1,1 1 0,0 0-1,0 0 1,0 1-1,0 0 1,0 1 0,1 0-1,-1 1 1,1 0-1,-1 0 1,-13 9 0,19-10-346,1-1 0,-1 1 0,0-1 0,1 1 0,-1 0 1,1 0-1,0 1 0,0-1 0,0 1 0,0-1 0,1 1 1,0 0-1,-1 0 0,1 0 0,1 0 0,-1 1 0,1-1 1,-1 0-1,0 5 0,3-7-47,0-1 0,-1 0 1,1 0-1,0 0 0,0 0 1,0 0-1,0 0 0,0-1 0,0 1 1,0 0-1,0 0 0,0-1 0,0 1 1,0 0-1,0-1 0,0 1 1,1-1-1,-1 0 0,0 1 0,0-1 1,1 0-1,-1 0 0,0 0 0,1 0 1,1 0-1,40 4-220,-39-4 172,20 0-170,-13-1-123,1 1 0,-1 1-1,1 0 1,-1 0 0,0 1 0,0 0 0,1 1-1,18 8 1,-29-11 395,-1 1 0,1-1 0,0 1 0,0-1 0,0 1 0,0 0 0,-1 0 0,1-1-1,0 1 1,-1 0 0,1 0 0,-1 0 0,1 0 0,-1 0 0,1 0 0,-1 0 0,0 0 0,1 0 0,-1 0-1,0 0 1,0 0 0,0 0 0,1 0 0,-1 0 0,0 0 0,0 0 0,-1 0 0,1 0 0,0 0 0,0 0-1,-1 0 1,1 0 0,0 0 0,-1 0 0,1 0 0,-1 0 0,1 0 0,-1-1 0,1 1 0,-1 0 0,0 0 0,1 0-1,-1-1 1,0 1 0,0 0 0,-1 0 0,-39 31 1784,-19-3-1460,18-21-3578,41-8 3027,1 0 0,0 0 0,-1 0 0,1 0 0,0 0 0,-1 0 0,1 0 0,-1 0 1,1 0-1,0 0 0,-1 0 0,1-1 0,0 1 0,-1 0 0,1 0 0,0 0 0,-1 0 0,1-1 0,0 1 0,-1 0 0,1 0 0,0-1 0,0 1 1,-1 0-1,1 0 0,0-1 0,0 1 0,0 0 0,-1-1 0,1 1 0,0 0 0,0-1 0,0 1 0,0 0 0,0-1 0,0 1 0,0-1 0,-1 1 0,1 0 1,0-1-1,0 1 0,0 0 0,1-1 0,-1 1 0,0-1 0,0-1-487,-1-13-8161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178 386 16592,'0'0'1425,"-9"1"-69,1 1-1164,0 0 0,0 1 0,0 0 0,0 1-1,0-1 1,1 2 0,-1-1 0,1 1 0,0 0 0,0 0 0,1 1 0,0 0-1,0 0 1,0 1 0,1-1 0,0 1 0,-5 9 0,5-8-53,0-1 1,0 1 0,1 0-1,0 0 1,1 0-1,0 0 1,0 1-1,0-1 1,1 1 0,1 0-1,0 0 1,0 0-1,0 11 1,2-18-129,-1-1 1,1 1-1,0-1 0,0 0 1,0 1-1,0-1 1,0 0-1,0 1 1,0-1-1,0 0 0,0 0 1,0 0-1,1 0 1,-1 0-1,0 0 1,1 0-1,-1-1 0,1 1 1,-1 0-1,1-1 1,-1 1-1,1-1 0,0 1 1,-1-1-1,1 0 1,-1 0-1,1 0 1,2 0-1,3 0 41,0 0-1,0 0 1,0 0-1,-1-1 1,14-4-1,-9 1-22,-1 0-1,0-1 0,-1-1 1,1 0-1,-1 0 0,-1-1 1,1 0-1,-1 0 0,0-1 1,8-11-1,4-5 23,-2 0 0,23-41 0,-27 40 47,-2-1 0,-1 0 1,-1-1-1,-1 0 0,6-29 1,-11 39-119,-1-1 0,-1 0 0,-1 0 0,0 0 0,-1 0 0,-1 0 0,-1 0 0,0 0 0,-6-19 0,8 34-6,-1 0 0,0 0 0,0 0 0,-1 0 0,1 0 0,0 0 0,-1 0 1,0 1-1,0-1 0,0 0 0,0 1 0,0-1 0,0 1 0,-1 0 0,-3-3 1,4 4 8,0 0 1,0 0-1,-1 1 1,1-1 0,0 0-1,0 1 1,0 0-1,0-1 1,-1 1 0,1 0-1,0 0 1,0 0 0,-1 1-1,1-1 1,0 0-1,0 1 1,-3 0 0,-2 2 1,0 1 1,0-1 0,0 1-1,1 0 1,-1 1 0,1 0-1,1 0 1,-1 0 0,1 0-1,-1 1 1,-4 8 0,2-3 56,1-1 1,0 1 0,0 1 0,2-1 0,-1 1-1,1 0 1,-4 17 0,8-26-46,1 1 1,-1 0 0,1 0-1,-1-1 1,1 1-1,0 0 1,0 0 0,1 0-1,-1-1 1,1 1-1,0 0 1,0-1-1,0 1 1,0 0 0,1-1-1,-1 0 1,1 1-1,0-1 1,0 0 0,0 0-1,1 0 1,-1 0-1,1 0 1,0 0 0,-1-1-1,1 1 1,0-1-1,7 4 1,9 3-332,0 0 0,1-1 1,30 7-1,-35-11 139,0 0 0,0 1 0,-1 0-1,1 1 1,-2 1 0,1 0 0,-1 1 0,17 13 0,-27-18 292,-1-1-1,0 1 1,0 0-1,0 0 1,-1 0 0,1 0-1,-1 0 1,1 0-1,-1 1 1,0-1 0,0 0-1,-1 1 1,1-1-1,-1 1 1,1-1-1,-1 0 1,0 1 0,0-1-1,-1 5 1,0-1-130,0-1 1,-1 1-1,0-1 1,0 0-1,0 0 1,0 0-1,-1 0 1,0 0-1,-4 5 1,-2-5-7239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75 1185,'18'-9'14801,"-14"-1"-6475,-14 1-4661,-9 1-4123,8 6 548,-1 0-1,1 0 1,0 1-1,0 1 1,-1-1-1,1 2 1,0 0-1,0 0 0,-1 1 1,1 0-1,1 1 1,-18 7-1,21-7-72,-1 0 0,1 1 0,-1 0 0,1 1 0,0-1 0,1 1 0,-1 1 0,1-1 0,0 1 0,1 0 0,-1 1 0,1-1 0,0 1 0,1 0 0,0 0 0,0 1-1,-6 14 1,10-21-15,-1 0 0,1 1-1,-1-1 1,1 0-1,0 1 1,-1-1 0,1 0-1,0 1 1,0-1-1,0 1 1,0-1 0,0 0-1,0 1 1,1-1-1,-1 1 1,0-1 0,1 0-1,-1 1 1,1-1-1,-1 0 1,1 0-1,0 1 1,-1-1 0,1 0-1,0 0 1,1 2-1,1-1 13,-1-1-1,1 1 0,-1-1 0,1 0 0,0 0 1,0 0-1,-1 0 0,1 0 0,0-1 0,0 1 1,0-1-1,3 1 0,10-1 53,0-1 1,0 0-1,27-6 1,-24 3-20,0-1 1,0-1-1,-1-1 0,1 0 1,-2-1-1,1-1 0,-1-1 1,-1-1-1,1 0 0,-2-1 1,0 0-1,0-2 0,-1 1 1,18-25-1,-31 36 15,1 0 0,-1 0 0,0 0 0,0 0 0,0 0 0,0 0 0,0 0 0,-1 0 1,1-1-1,0 1 0,-1-4 0,0 5-45,0 1 1,0 0 0,0-1-1,0 1 1,0-1 0,0 1-1,0-1 1,-1 1-1,1 0 1,0-1 0,0 1-1,0-1 1,-1 1 0,1 0-1,0-1 1,-1 1 0,1 0-1,0-1 1,-1 1-1,1 0 1,0 0 0,-1-1-1,1 1 1,0 0 0,-1 0-1,1 0 1,-1-1 0,1 1-1,-1 0 1,1 0-1,-1 0 1,1 0 0,0 0-1,-1 0 1,-3 0-17,1 1 1,0-1-1,0 1 0,-1 0 1,1 0-1,0 0 1,0 0-1,0 1 0,0-1 1,0 1-1,1 0 0,-1 0 1,0 0-1,-2 3 1,-2 1-12,1 0 1,0 1 0,0 0 0,1 0-1,-1 1 1,2-1 0,-1 1 0,-3 9 0,7-15 10,0 0 1,0 0 0,1 1 0,-1-1 0,1 0-1,-1 1 1,1-1 0,0 0 0,-1 1 0,1-1 0,0 1-1,1-1 1,-1 0 0,0 1 0,1-1 0,-1 0-1,1 1 1,0-1 0,0 0 0,0 0 0,0 1-1,0-1 1,0 0 0,1 0 0,-1 0 0,1 0-1,-1-1 1,1 1 0,0 0 0,0-1 0,0 1 0,-1-1-1,5 2 1,-5-2-128,40 20 600,-17-15-2787,-24-6 1936,1 0 0,0 0-1,0 0 1,0 0 0,-1 0 0,1 0-1,0-1 1,0 1 0,0 0-1,-1 0 1,1 0 0,0-1-1,-1 1 1,1 0 0,0-1-1,0 1 1,-1-1 0,1 1-1,-1-1 1,1 1 0,0-2-1,6-10-7987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 17969,'0'0'3288,"2"8"-1718,-1-5-1473,0 0-1,0 0 1,0 0 0,0 0-1,1 0 1,-1 0 0,1 0-1,0 0 1,0-1 0,0 1-1,0-1 1,0 1 0,1-1 0,-1 0-1,1 0 1,-1 0 0,1 0-1,0 0 1,0-1 0,0 1-1,0-1 1,0 0 0,0 0-1,0 0 1,0 0 0,1-1-1,-1 1 1,0-1 0,0 0-1,1 0 1,-1 0 0,0 0 0,0 0-1,1-1 1,3-1 0,-5 2-104,-1 0 1,1-1 0,-1 1 0,1-1 0,-1 1 0,1-1 0,-1 0-1,0 0 1,0 0 0,1 1 0,-1-1 0,0 0 0,0-1 0,0 1 0,0 0-1,0 0 1,0 0 0,0-1 0,0 1 0,-1 0 0,1-1 0,0 1 0,-1 0-1,1-1 1,-1 1 0,0-1 0,1 1 0,-1-1 0,0 1 0,0-1-1,0 1 1,0-1 0,0 1 0,0-1 0,-1 0 0,1-1 0,-1-1-30,0 0 0,1 0 0,-1 0 0,-1 0 0,1 0 0,-1 0 0,1 0 0,-1 1 0,0-1 0,0 1 0,-1-1 1,-3-3-1,4 4-82,-1 1 0,1-1 0,-1 1 1,0 0-1,0 0 0,0 1 1,0-1-1,-1 0 0,1 1 1,0 0-1,-1 0 0,1 0 1,0 0-1,-1 0 0,1 1 1,-1 0-1,1-1 0,-7 2 0,8-1 113,0 1-1,-1 0 0,1 0 0,0 0 1,-1 0-1,1 0 0,0 0 0,0 0 0,0 1 1,0-1-1,0 1 0,0 0 0,0 0 1,1-1-1,-1 1 0,1 0 0,-1 0 0,1 0 1,0 1-1,0-1 0,-1 0 0,2 0 1,-1 1-1,0-1 0,-1 5 0,0 2 193,0-1 0,1 1 1,0-1-1,0 1 0,1-1 0,0 1 0,0-1 0,1 1 0,0-1 0,0 1 0,1-1 0,6 16 0,-6-19-146,0-1-1,1 1 1,0-1-1,-1 0 0,1 0 1,1-1-1,-1 1 0,1-1 1,-1 1-1,1-1 0,0 0 1,0 0-1,0-1 0,1 1 1,-1-1-1,1 0 0,-1 0 1,1-1-1,0 1 0,-1-1 1,1 0-1,0 0 0,9 0 1,-3 0-16,0-2 1,0 1 0,1-1-1,-1-1 1,0 0-1,0 0 1,0-1-1,-1-1 1,1 0-1,-1 0 1,1-1-1,-1 0 1,10-8 0,-7 5 6,0-2 1,-1 0-1,-1 0 1,1-1 0,-2-1-1,1 0 1,-2 0 0,16-25-1,-12 11 11,-21 33 78,-22 44 308,27-42-258,0-1 0,1 1 0,0 0-1,1 0 1,0 0 0,0 0 0,1 0 0,1 17 0,0-23-181,-1 0-1,0-1 1,1 1-1,0-1 0,0 1 1,0-1-1,0 1 1,0-1-1,0 0 1,1 1-1,-1-1 1,1 0-1,-1 0 0,1 0 1,0 0-1,0 0 1,0 0-1,0-1 1,0 1-1,0-1 1,0 1-1,1-1 1,-1 0-1,1 0 0,-1 0 1,0 0-1,1 0 1,0 0-1,-1-1 1,1 0-1,-1 1 1,1-1-1,4 0 0,-5 0-152,-1 0-1,1-1 1,-1 1-1,1 0 1,-1-1-1,0 1 0,1-1 1,-1 1-1,0-1 1,0 0-1,1 1 1,-1-1-1,0 0 0,0 0 1,0 0-1,0 0 1,0 0-1,0 0 0,0 0 1,0 0-1,0 0 1,-1-1-1,1 1 1,0 0-1,-1-1 0,1 1 1,0-2-1,7-42-7881,-7 5-1911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16528,'0'0'4708,"5"51"-4612,9-29-224,0-1-1890,6-1-2530,-1-2-2114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91 226 15919,'0'0'4767,"-10"5"-3112,5-3-1443,0 1 0,0 0-1,0 0 1,0 0 0,1 1 0,-1-1-1,1 1 1,0 0 0,0 0 0,0 1-1,1-1 1,-1 1 0,1 0 0,0 0-1,1 0 1,-1 0 0,1 0 0,0 1-1,0-1 1,0 1 0,1-1 0,0 1 0,0 6-1,0-8-178,1-1 0,0 0-1,-1 1 1,2-1 0,-1 0-1,0 1 1,1-1 0,-1 0-1,1 1 1,0-1-1,0 0 1,0 0 0,1 0-1,-1 0 1,1 0 0,2 4-1,-1-4-16,0-1 0,-1-1 0,1 1 1,0 0-1,0-1 0,0 1 0,0-1 0,1 0 0,-1 0 0,0 0 0,0-1 0,1 1 0,-1-1 0,1 0 0,-1 1 0,6-2 0,-1 0-41,1 0 1,-1-1-1,0 1 1,-1-2-1,1 1 1,0-1-1,-1 0 1,1-1-1,-1 0 1,0 0-1,0 0 1,0-1 0,-1 0-1,0-1 1,0 1-1,0-1 1,-1 0-1,9-12 1,0-2-122,0-1-1,-1 0 1,-1-1 0,17-45 0,-20 45 17,0-1 0,-2 0 0,-1-1 0,-1 1 0,4-38 0,-9 60 139,0 1 1,0 0 0,0-1-1,0 1 1,0 0-1,0 0 1,0-1-1,0 1 1,0 0 0,0-1-1,0 1 1,0 0-1,0 0 1,0-1-1,0 1 1,0 0 0,0-1-1,0 1 1,-1 0-1,1 0 1,0-1-1,0 1 1,0 0 0,0 0-1,-1 0 1,1-1-1,0 1 1,0 0-1,0 0 1,-1 0 0,1-1-1,0 1 1,0 0-1,-1 0 1,1 0-1,0 0 1,0 0 0,-1 0-1,-10 6 211,-7 17-48,6-3 2,1 0 1,1 1-1,1 0 0,1 0 1,1 1-1,1 0 0,1 0 1,1 0-1,1 1 0,1 0 1,0-1-1,4 40 0,-1-52-149,0-1 0,1 0 0,0 0 0,0 0-1,1-1 1,6 14 0,14 11-2275,-21-31 1582,0-1 0,0 1 0,0 0 0,0-1 0,1 1 0,-1-1-1,0 0 1,1 0 0,-1 0 0,1 0 0,4 1 0,11-1-8889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20371,'0'0'7613,"4"8"-7010,-3-4-618,1-1 0,-1 1 1,1-1-1,0 0 0,1 0 0,-1 0 0,0 0 0,1 0 0,0 0 1,0 0-1,0-1 0,0 0 0,0 1 0,0-1 0,0 0 0,1-1 1,-1 1-1,1 0 0,-1-1 0,1 0 0,0 0 0,0 0 1,-1 0-1,1-1 0,0 0 0,0 1 0,0-1 0,0 0 0,-1-1 1,1 1-1,6-2 0,-9 1-13,0 1-1,-1 0 1,1 0 0,0-1 0,0 1 0,-1 0-1,1-1 1,0 1 0,-1-1 0,1 1-1,0-1 1,-1 1 0,1-1 0,-1 1-1,1-1 1,-1 0 0,1 1 0,-1-1-1,1 0 1,-1 1 0,0-1 0,1 0-1,-1 0 1,0 0 0,0 1 0,1-1 0,-1 0-1,0 0 1,0 0 0,0 1 0,0-1-1,0 0 1,0 0 0,0 0 0,-1 1-1,1-1 1,0 0 0,0 0 0,0 0-1,-1 1 1,1-1 0,-1 0 0,0-1-1,0 0-15,0 0 0,0-1 0,-1 1 0,1 0 0,-1 0 0,1 0 0,-1 0 0,0 0 0,1 1 0,-1-1 0,0 0 0,-4-1 0,4 1 16,-1 1 0,0 0 0,1 1 0,-1-1 0,0 0 0,0 1 0,1-1 0,-1 1 0,0 0 0,0 0 0,0 0 0,0 0 1,1 1-1,-1-1 0,0 1 0,0-1 0,1 1 0,-1 0 0,0 0 0,1 1 0,-1-1 0,1 0 0,-1 1 0,1-1 0,0 1 0,0 0 0,-3 2 0,3-1 81,-1 0-1,1 0 0,0 0 0,1 0 1,-1 0-1,0 1 0,1-1 1,0 1-1,0-1 0,0 1 1,0-1-1,0 1 0,1-1 1,0 1-1,-1 0 0,1-1 1,1 1-1,-1-1 0,0 1 1,1 0-1,1 3 0,-1-4-24,0-1 0,1 1-1,-1-1 1,1 0 0,0 1 0,-1-1-1,1 0 1,0 0 0,0 0 0,0 0-1,1-1 1,-1 1 0,0-1-1,0 1 1,1-1 0,-1 0 0,1 0-1,0 0 1,-1 0 0,1 0 0,0-1-1,-1 1 1,6 0 0,8 1 22,0-1 1,28-1 0,-43 0-52,19-2-246,0-1 0,-1-1 0,0-1 0,0 0 0,0-2 0,-1 0 0,1-1 0,-2 0 0,1-2 0,25-18 0,-49 34 784,-1 0 0,1 0 0,1 0 0,-1 1 0,1 0 0,0 0 0,1 1 0,0-1 0,-5 12 0,9-18-527,0-1 0,0 1-1,1-1 1,-1 1 0,0-1-1,0 1 1,0-1 0,1 1-1,-1-1 1,0 1 0,1-1-1,-1 0 1,0 1 0,1-1-1,-1 1 1,0-1 0,1 0-1,-1 1 1,1-1 0,-1 0-1,1 0 1,-1 1 0,0-1 0,1 0-1,-1 0 1,1 0 0,0 0-1,-1 1 1,1-1 0,-1 0-1,1 0 1,-1 0 0,1 0-1,-1 0 1,1 0 0,-1 0-1,1-1 1,30 1 196,-24 0-134,14-1-586,-1-1 0,0-1 1,28-8-1,-28 5-852,1 2 1,-1 1 0,29-2 0,-48 5 1357,-1 0 1,1 0 0,-1 0-1,1 0 1,-1 0 0,1 0-1,-1 0 1,1 0-1,-1 0 1,1 0 0,-1 1-1,1-1 1,-1 0 0,0 0-1,1 1 1,-1-1 0,1 0-1,-1 0 1,0 1-1,1-1 1,-1 0 0,0 1-1,1-1 1,-1 1 0,0-1-1,1 0 1,-1 1 0,0-1-1,0 1 1,0-1 0,1 1-1,-1-1 1,0 0-1,0 1 1,0-1 0,0 2-1,-5 22 519,-19 21-199,12-33-1631,3-6-2663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67 11371,'0'0'1014,"9"-10"913,25-31 737,-28 28 381,-15 10-1508,-14 10-409,22-7-1040,-23 12 128,0 2 1,1 0 0,1 2 0,0 0 0,2 1 0,-1 1 0,-33 41 0,53-58-215,-35 46 107,34-44-114,0 0 0,1-1 0,-1 1 0,1 0 0,-1 0 0,1 0 0,0 0 0,1 0 0,-1 0 0,0 0 0,1 0 0,0 1 0,-1-1 0,1 0 0,1 5 1,0-7 4,0 0 0,0 0 1,0 0-1,0 0 0,0 0 1,0-1-1,0 1 0,0 0 1,0-1-1,0 1 0,1-1 1,-1 1-1,0-1 0,0 0 1,1 0-1,-1 1 0,0-1 1,1 0-1,-1 0 0,0 0 1,1 0-1,0-1 1,41 0 129,-32 1-92,27-2-1,-10 0 82,1 1 0,46 5 0,-67-3-88,0 0 0,0 1 0,-1 0 0,1 0 0,-1 1 0,1 0 0,-1 0 0,0 1 0,0 0 0,-1 0 0,1 0 0,-1 1 0,0 0 0,8 8 0,-13-11 39,1-1 0,0 1 0,-1 0-1,1 0 1,-1 0 0,0 1 0,0-1 0,0 0-1,0 0 1,0 0 0,0 1 0,-1-1-1,1 1 1,-1-1 0,1 0 0,-1 1 0,0-1-1,0 1 1,0-1 0,-1 1 0,0 3 0,0-2 63,-1 0 1,1 0-1,-1-1 1,0 1 0,-1 0-1,1-1 1,0 1 0,-1-1-1,0 0 1,0 0-1,-5 4 1,-2 1 53,-1 0 0,1-1 0,-1 0 0,-1-1-1,1-1 1,-1 1 0,-13 3 0,16-7-173,-1 0 0,1 0 0,0-1 0,-1 0 0,-17-1 0,26 0-94,-1 0 0,1 0 0,0 0 0,-1 0 0,1 0 0,0 0 0,0-1 0,-1 1 0,1-1 0,0 1 0,0-1 0,0 1 0,-1-1 0,1 0 0,0 1 1,0-1-1,0 0 0,0 0 0,0 0 0,0 0 0,1 0 0,-1 0 0,0 0 0,0 0 0,1 0 0,-1 0 0,1 0 0,-1-1 0,1 1 0,-1 0 0,1 0 1,0-1-1,-1 1 0,1 0 0,0 0 0,0-1 0,0 1 0,0 0 0,0-1 0,0 1 0,1 0 0,-1 0 0,0-1 0,1 1 0,-1 0 0,0 0 0,1-1 1,0 1-1,-1 0 0,1 0 0,1-1 0,4-8-1282,1 0 0,0 1 1,0 0-1,1 1 0,0 0 1,0 0-1,1 1 0,12-9 1,-19 15 1140,40-29-6618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13741,'0'0'8328,"0"50"-7239,0-24-224,0-1-577,0-4-256,0-4-32,9-5-1153,0-11-897,2-1-769,-2-9-1761,-2-12-2403</inkml:trace>
  <inkml:trace contextRef="#ctx0" brushRef="#br0" timeOffset="1">27 63 10698,'0'0'4100,"-11"-50"-929,6 41-673,0 5-320,5 12-2402,3 4-160,12 2-1314,0 1-864,3-4-2691,9 0-5926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72 350 14253,'0'0'3385,"-8"10"-2109,7-9-1270,-42 61 1381,40-57-1271,1-1 0,-1 1 0,1 1 0,0-1 0,0 0 0,1 0 0,0 1 0,0-1 0,0 1 0,0-1 0,1 1 0,0-1 0,0 1 0,1 5 1,0-9-112,-1 0 1,1-1-1,0 1 1,-1-1-1,1 1 0,0-1 1,0 1-1,0-1 1,0 1-1,0-1 1,1 0-1,-1 0 1,0 0-1,1 0 1,-1 0-1,0 0 1,1 0-1,-1 0 1,1 0-1,-1-1 1,1 1-1,0 0 1,-1-1-1,1 0 1,0 1-1,-1-1 1,1 0-1,0 0 1,0 0-1,-1 0 1,1 0-1,0 0 1,-1 0-1,1-1 1,0 1-1,-1-1 1,1 1-1,0-1 1,1-1-1,6 0 34,-1-1 0,-1-1 0,1 1-1,0-1 1,-1 0 0,12-10 0,-5 1-15,-1 0 0,0-1 0,-2 0 1,1-1-1,-2 0 0,0-1 0,-1-1 0,0 1 1,-2-1-1,9-24 0,-8 15-1,-2 0 0,0 0 0,-1 0 0,-2-1 0,-1 0 0,-1-42 0,-2 64-30,1 0 1,-1 1 0,0-1 0,0 0-1,0 1 1,-1-1 0,0 1-1,0-1 1,0 1 0,0 0 0,0 0-1,-1 0 1,-5-6 0,7 9-4,0 0-1,0-1 1,-1 2 0,1-1 0,0 0 0,-1 0 0,1 0-1,0 1 1,-1-1 0,1 0 0,-1 1 0,1-1 0,-1 1-1,1 0 1,-1 0 0,0-1 0,1 1 0,-3 0 0,2 1-9,-1-1 1,1 1 0,0 0-1,-1 0 1,1 0 0,0 0 0,-1 0-1,1 0 1,0 1 0,0-1 0,0 1-1,0 0 1,0-1 0,-3 5 0,-13 17 213,1 0 0,1 1 1,1 1-1,1 0 0,1 1 1,1 1-1,2 0 1,1 1-1,-12 56 0,20-82-188,1 0-1,-1 1 1,1-1-1,0 0 1,-1 1 0,1-1-1,0 0 1,0 1-1,0-1 1,1 0-1,-1 1 1,1-1-1,-1 0 1,1 1-1,0-1 1,0 0-1,0 0 1,0 0-1,0 0 1,0 0-1,0 0 1,1 0-1,-1 0 1,1 0 0,0-1-1,-1 1 1,1-1-1,0 1 1,0-1-1,0 1 1,0-1-1,0 0 1,0 0-1,0 0 1,1 0-1,-1-1 1,0 1-1,0 0 1,1-1-1,-1 0 1,1 0-1,-1 1 1,0-1-1,4-1 1,10 1-144,0-1 0,0-1 0,0-1 0,-1 0 0,19-6 0,-13 2-817,-1 1 0,1 1 0,0 1 0,0 0 0,1 2 0,37 1 0,-57 1 827,1 0 1,-1 0 0,0 1 0,1 0 0,-1-1 0,0 1-1,0 0 1,0 0 0,1 0 0,-1 0 0,0 1 0,0-1-1,0 0 1,-1 1 0,1-1 0,0 1 0,-1 0 0,1 0-1,-1 0 1,1 0 0,-1 0 0,0 0 0,0 0 0,0 0-1,0 0 1,0 0 0,1 4 0,0 3-229,-1 0 0,0 0 1,0 0-1,-1 0 0,0 0 0,-2 10 0,-2 11-3387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177 232 13421,'0'0'9582,"-9"-7"-8963,4 3-529,4 2-77,0 1-1,0 0 1,-1-1-1,1 1 0,-1 0 1,1-1-1,0 1 1,-1 0-1,0 0 1,1 0-1,-1 1 0,0-1 1,1 0-1,-1 1 1,0-1-1,0 1 1,0-1-1,1 1 0,-1 0 1,0 0-1,0 0 1,0 0-1,0 0 1,0 0-1,1 0 0,-1 1 1,0-1-1,0 1 1,0-1-1,1 1 1,-1 0-1,0-1 0,1 1 1,-1 0-1,1 0 1,-3 2-1,-8 8-37,0 1-1,1 0 0,0 1 1,-13 20-1,20-27 24,0 1-1,1-1 1,-1 1-1,2-1 1,-1 1-1,1 0 1,0 0-1,0 0 1,1 1-1,0-1 1,0 0 0,0 13-1,1-20 1,1 1 0,-1 0-1,0 0 1,0-1 0,0 1-1,0 0 1,0-1 0,1 1 0,-1 0-1,0-1 1,1 1 0,-1 0 0,1-1-1,-1 1 1,0-1 0,1 1 0,-1-1-1,1 1 1,-1-1 0,1 1 0,0-1-1,-1 1 1,1-1 0,0 0 0,-1 1-1,1-1 1,-1 0 0,1 0-1,0 1 1,0-1 0,28-3 64,-21 0-7,1 0 0,-1-1 0,-1 0 0,14-8 0,3-7-27,-2-1 1,0-1-1,-1-1 1,-1-1-1,24-34 1,-32 39 45,-1 1 0,-1-2 0,-1 1 0,0-2 1,-2 1-1,0-1 0,-1 0 0,6-34 0,-12 54-73,0-1 0,0 1 0,1-1 0,-1 1 0,0 0 0,0-1 0,0 1 0,0-1 0,0 1 0,0-1 0,0 1 0,0-1 0,0 1 0,0-1 0,0 1 0,0 0 0,0-1 0,0 1 0,0-1 0,0 1 0,-1-1 0,1 1 0,0 0 0,0-1 0,-1 1 0,1-1 0,0 1 0,0 0 0,-1-1 0,1 1 0,0 0 0,-1-1 0,1 1 0,0 0 0,-1 0 0,1-1 0,-1 1 0,1 0 0,0 0 0,-1 0 0,1 0 0,-1-1 0,1 1 0,-1 0 0,1 0 0,-1 0 0,-20 13-213,13-2 211,0 0 1,0 0 0,1 1 0,1-1-1,0 2 1,1-1 0,0 1 0,1 0-1,-4 19 1,0 3 101,3 0-1,-3 52 1,8-81-68,0 1 1,0-1 0,0 1 0,1-1 0,0 0 0,0 1 0,0-1-1,1 0 1,0 1 0,5 9 0,-5-13-5,-1-1 0,1 0 0,0 0 0,0 0-1,0 0 1,0 0 0,1 0 0,-1 0 0,0-1 0,1 1 0,-1-1 0,1 0 0,0 0 0,-1 0 0,1 0 0,0 0-1,0 0 1,0-1 0,-1 1 0,1-1 0,0 0 0,0 0 0,0 0 0,0 0 0,0 0 0,4-2 0,2 0 47,0-1-1,0 1 1,0-2 0,-1 0 0,1 0 0,-1 0 0,0-1 0,0 0 0,0-1 0,-1 1 0,0-2 0,0 1 0,-1-1 0,1 0-1,9-15 1,-6 8-218,0-1-1,-1-1 1,0 0-1,-2 0 1,0 0-1,0-1 1,5-25-1,-21 77-509,5-25 690,1 1 0,0 0 0,1 0 0,1 0 0,-1 0 0,1 1 0,1-1 0,0 0 0,2 12 0,-1-22-16,0 1 0,0 0 0,-1-1 0,1 1 0,0-1 0,0 0 0,1 1 0,-1-1 0,0 0 0,0 1 0,1-1 0,-1 0 0,1 0 1,-1 0-1,1 0 0,-1-1 0,1 1 0,-1 0 0,1-1 0,0 1 0,-1-1 0,1 1 0,0-1 0,0 0 0,-1 1 0,1-1 0,0 0 0,0-1 0,0 1 0,-1 0 0,4-1 0,2 0 72,0 0 0,0 0-1,-1 0 1,1-1 0,0 0 0,11-6-1,-4-1-66,-1 0 0,0-1 0,-1 0 0,0-1 0,-1 0 0,19-24 0,-24 28-59,-1-1 0,1 0 1,-1 0-1,0-1 0,-1 0 0,0 0 1,-1 0-1,1 0 0,-2 0 0,1-1 1,-2 1-1,2-14 0,-3 22 28,1 1-1,-1 0 1,0-1 0,0 1-1,0-1 1,0 1 0,0-1-1,0 1 1,0-1 0,0 1-1,0 0 1,0-1 0,-1 1-1,1-1 1,0 1-1,0 0 1,0-1 0,0 1-1,-1-1 1,1 1 0,0 0-1,0-1 1,-1 1 0,1 0-1,0-1 1,0 1 0,-1 0-1,1-1 1,0 1-1,-1 0 1,1 0 0,-1-1-1,1 1 1,0 0 0,-1 0-1,1 0 1,-1 0 0,1 0-1,-1 0 1,1-1 0,0 1-1,-1 0 1,1 0-1,-1 0 1,1 0 0,-1 0-1,1 1 1,0-1 0,-1 0-1,1 0 1,-1 0 0,1 0-1,-1 0 1,1 1 0,0-1-1,-1 0 1,1 0-1,0 0 1,-1 1 0,1-1-1,0 0 1,-1 1 0,1-1-1,0 0 1,0 1 0,-1-1-1,1 1 1,-24 25-244,17-12 377,1 1 0,0 0 0,1 0 0,0 0 0,2 0 0,-1 1 0,2 0 0,0-1 1,1 1-1,2 29 0,-1-43-112,0 1 0,1 0 0,0 0 0,-1 0-1,1-1 1,0 1 0,0 0 0,0-1 0,0 1 0,1-1 0,-1 1 0,1-1 0,0 0 0,-1 1 0,1-1 0,0 0 0,0 0 0,0 0 0,5 3 0,-2-3 23,0 1 0,0-1 1,0 0-1,0 0 0,0-1 0,1 1 1,-1-1-1,0 0 0,1-1 0,5 1 1,-1-1-86,0 0 0,1-1 1,-1 0-1,0-1 0,0 0 0,0 0 1,0-1-1,-1 0 0,1-1 1,-1 0-1,9-6 0,-15 9-246,-1-1 1,1 0-1,-1 0 0,0-1 0,0 1 0,0 0 0,0-1 1,-1 1-1,1-1 0,-1 1 0,1-1 0,-1 0 0,0 0 1,0 1-1,0-1 0,0 0 0,0 0 0,-1 0 0,0 0 1,1 0-1,-1 0 0,0 0 0,0 0 0,-1-4 0,-2-26-7097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15919,'0'0'3395,"15"48"-5765,-7-42-6438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2 119 14061,'0'0'9444,"4"12"-8547,6 31-630,-2 0 0,-3 1 0,2 73-1,-4-4-169,-2-156 533,0 5-444,-4-46-1,2 73-188,-1 0 0,0 0-1,0 0 1,-1 0-1,-1 1 1,0-1 0,0 1-1,-12-20 1,28 55-682,-11-22 682,0 1 1,0-1-1,0 0 0,1 0 0,-1 0 1,1 0-1,0-1 0,0 1 0,0 0 1,0-1-1,0 1 0,3 2 0,-1-2 5,0 0-1,0-1 1,0 1 0,0-1-1,0 1 1,0-1-1,1 0 1,-1-1-1,1 1 1,-1-1-1,1 0 1,0 0-1,-1 0 1,1-1-1,0 0 1,0 0-1,-1 0 1,8-1-1,-6-1 18,0 0-1,0 0 0,0 0 0,0-1 1,-1 0-1,0 0 0,1 0 1,-1-1-1,0 0 0,-1 0 0,1 0 1,6-8-1,-2 1 66,0-1-1,-1 0 1,0 0 0,-1-1-1,-1 0 1,0 0 0,0-1-1,-2 1 1,1-1 0,-2 0-1,3-23 1,-9-18 432,3 54-514,0 0 0,0-1-1,0 1 1,-1 0 0,1 0-1,-1 0 1,1 0 0,-1 0-1,1 0 1,-1 0 0,1 0 0,-1 0-1,0 0 1,0 0 0,1 1-1,-1-1 1,0 0 0,-1-1 0,1 2-14,0 0 0,0 0 0,0 0 0,0 0 0,0 1 0,0-1 1,0 0-1,0 0 0,0 1 0,0-1 0,0 0 0,0 1 0,0-1 1,0 1-1,0-1 0,0 1 0,0-1 0,0 1 0,1 0 0,-1 0 1,0-1-1,1 1 0,-1 0 0,0 0 0,0 1 0,-5 6-37,0 0 0,1 1 0,0 0 1,0 0-1,1 0 0,-5 18 0,-16 65-13,22-79 50,-6 21 38,2 1 1,2 0 0,-3 60 0,8-93-25,0 0 1,0-1 0,0 1 0,0-1 0,0 1 0,1 0-1,-1-1 1,0 1 0,1-1 0,-1 1 0,1-1 0,-1 1-1,1-1 1,0 1 0,0-1 0,0 0 0,0 1 0,0-1-1,0 0 1,0 0 0,0 0 0,0 0 0,0 0 0,1 0-1,1 2 1,0-3 11,0 1 0,-1-1 0,1 1 0,-1-1 0,1 0-1,0 0 1,-1 0 0,1 0 0,0-1 0,-1 1 0,1-1 0,0 1-1,-1-1 1,3-1 0,6-3-12,0 0 0,0-1 0,0 0 0,-1 0 0,16-14 0,3-9-343,-22 20 205,1 1 0,0 1-1,16-13 1,-23 21 80,-1-1 0,1 0 0,-1 1 1,0-1-1,1 0 0,-1 1 0,1-1 0,-1 1 0,0-1 1,1 1-1,-1-1 0,0 1 0,1-1 0,-1 1 0,0-1 1,0 1-1,0-1 0,0 1 0,1-1 0,-1 1 0,0 0 1,0-1-1,0 1 0,0-1 0,0 1 0,0-1 0,0 1 1,0 0-1,-1-1 0,1 1 0,0 0 0,-1 25-447,-1-10-576,-3 37-2401,4-17-4181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63 8360,'0'0'9961,"2"-9"-7836,9-26-470,-11 35-1606,0-1 0,0 1 1,1-1-1,-1 1 0,0-1 1,0 0-1,0 1 0,0-1 1,0 1-1,0-1 0,0 1 0,-1-1 1,1 0-1,0 1 0,0-1 1,0 1-1,0-1 0,-1 1 0,1-1 1,0 1-1,-1-1 0,1 1 1,0-1-1,-1 1 0,1-1 0,0 1 1,-1 0-1,1-1 0,-1 1 1,1 0-1,-1-1 0,1 1 0,-1 0 1,1 0-1,-1-1 0,1 1 1,-1 0-1,0 0 0,1 0 0,-2-1 1,-24 0 149,21 1-86,-5 1-89,-1 0 0,0 0 1,1 1-1,-1 0 0,1 1 1,0 1-1,0-1 0,0 1 1,0 1-1,1 0 1,-11 7-1,16-9 41,0-1 0,-1 2 0,1-1 0,1 0 0,-1 1 0,0-1-1,1 1 1,0 0 0,0 1 0,0-1 0,0 0 0,1 1 0,0-1 0,-1 1 0,2 0 0,-1 0 0,1 0 0,-1 0 0,1 0 0,1 0 0,-1 0 0,1 0 0,0 0-1,0 0 1,1 8 0,0-12-42,0 1 0,0 0 0,0 0 0,0-1 0,1 1-1,-1-1 1,1 1 0,-1-1 0,1 1 0,-1-1 0,1 0 0,0 0-1,-1 0 1,1 0 0,0 0 0,0 0 0,0-1 0,0 1-1,0 0 1,0-1 0,0 0 0,0 1 0,0-1 0,0 0 0,0 0-1,0 0 1,0 0 0,3-1 0,6 1 113,0-1 0,1 0 0,20-5 0,-15 1-90,-1-1 0,1-1 0,-2-1-1,1 0 1,-1-1 0,0 0 0,-1-2 0,0 1 0,-1-2 0,0 0 0,-1 0 0,0-1 0,-1-1 0,18-27-1,-55 77-273,20-29 224,0 0-1,1 0 1,0 0 0,0 1 0,0 0 0,1 0 0,0 0 0,1 1 0,0-1 0,0 1 0,-2 17 0,5-24-21,0-1 1,0 1-1,1-1 0,-1 1 1,0 0-1,1-1 0,0 1 1,-1-1-1,1 1 0,0-1 1,0 0-1,0 1 0,0-1 1,0 0-1,0 1 1,0-1-1,0 0 0,0 0 1,1 0-1,-1 0 0,0 0 1,1 0-1,-1-1 0,1 1 1,-1 0-1,1-1 0,-1 1 1,1-1-1,-1 1 1,1-1-1,0 0 0,-1 0 1,3 0-1,6 2-1039,1-1 1,-1-1 0,0 0-1,11-2 1,13-4-5279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11627,'0'0'7436,"9"-1"-6549,4 1-593,-4 0 276,0-1 1,0 0-1,1 0 1,16-5-1,-24 6-426,0-1 0,0 0 0,0 0 0,0 0 0,0 0 0,0 0-1,-1 0 1,1 0 0,0 0 0,0-1 0,-1 1 0,1-1 0,-1 1-1,0-1 1,1 0 0,-1 1 0,0-1 0,0 0 0,0 0 0,0 0 0,0 0-1,-1 0 1,1 0 0,0 0 0,-1 0 0,0 0 0,1 0 0,-1-5-1,0 6-112,0 0 0,0 1 0,0-1 0,0 0 0,-1 0 0,1 0 0,0 0 0,-1 0 0,1 0 0,0 0 0,-1 0 0,1 0 0,-1 1 0,1-1 1,-1 0-1,1 0 0,-1 1 0,0-1 0,1 0 0,-1 1 0,0-1 0,0 0 0,0 1 0,1-1 0,-1 1 0,0 0 0,0-1 0,0 1 0,0-1 0,0 1 0,0 0 0,0 0 0,0 0 0,1 0 0,-1 0 0,0 0 0,0 0 0,0 0 0,0 0 0,0 0 0,0 0 0,0 0 0,0 1 0,0-1 0,0 0 0,0 1 0,0-1 0,-1 2 0,-2-1-65,0 0 1,-1 1-1,1 0 1,0 0 0,1 0-1,-1 1 1,0-1-1,1 1 1,-6 5 0,3 0 16,1 1 1,0 0-1,1 0 0,0 0 1,1 0-1,0 1 1,0-1-1,0 1 1,2 0-1,-2 13 1,2-20 18,1 0 0,0 0 0,-1 0 0,1 0 0,0 0 0,0 0 0,1 1 0,-1-1 0,1 0 1,0 0-1,-1 0 0,1 0 0,1-1 0,-1 1 0,0 0 0,1 0 0,-1-1 0,1 1 0,0 0 0,0-1 1,0 0-1,0 1 0,0-1 0,1 0 0,-1 0 0,0 0 0,1-1 0,0 1 0,-1-1 0,1 1 0,0-1 0,0 0 1,0 0-1,0 0 0,6 1 0,-1-1-118,1-1 0,0 1 0,0-2 1,0 1-1,0-1 0,0-1 0,0 1 0,8-4 0,38-20-4927,-21 3-2420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119 107 13933,'0'0'3652,"0"-7"-1965,0-26-267,0 33-1368,0-1 0,0 0 0,1 1 0,-1-1 0,0 1 0,0-1 0,0 0 0,-1 1 0,1-1 0,0 1 0,0-1 0,0 0 0,0 1 0,0-1 0,-1 1 0,1-1 0,0 1 0,-1-1 0,1 1 0,0-1 0,-1 1 0,1-1 0,-1 1 0,1-1 1,0 1-1,-1-1 0,1 1 0,-1 0 0,1-1 0,-1 1 0,0 0 0,-18 6 412,-14 22-506,25-18 70,2 0 1,-1 0 0,2 0-1,-1 1 1,1 0-1,1 0 1,0 0 0,0 1-1,2 0 1,-1-1-1,1 1 1,1 0 0,0 14-1,0-25-20,1 1-1,0-1 1,0 0-1,0 0 0,0 1 1,0-1-1,1 0 1,-1 1-1,0-1 0,0 0 1,1 0-1,-1 1 1,1-1-1,-1 0 1,1 0-1,0 0 0,-1 0 1,1 0-1,0 0 1,0 0-1,0 0 0,0 0 1,0 0-1,0 0 1,0-1-1,0 1 1,0 0-1,0 0 0,0-1 1,0 1-1,1-1 1,-1 0-1,0 1 0,0-1 1,1 0-1,-1 1 1,0-1-1,0 0 1,1 0-1,-1 0 0,0 0 1,1 0-1,-1-1 1,0 1-1,0 0 0,1 0 1,-1-1-1,2 0 1,3-1 139,1 0 1,-1-1 0,0 0-1,0 0 1,0 0 0,0-1-1,0 1 1,6-7 0,-4 3 63,1-1 1,-2 0-1,1 0 1,-1-1-1,0 0 1,-1 0 0,0 0-1,0-1 1,-1 0-1,0 0 1,-1-1-1,0 1 1,-1-1 0,0 0-1,-1 0 1,0 0-1,-1 0 1,1-20-1,-2 30-225,-1 1 0,1-1 0,0 0 0,0 1 0,-1-1 0,1 0-1,0 1 1,-1-1 0,1 1 0,0-1 0,-1 1 0,1-1 0,-1 1 0,1-1 0,-1 1-1,1-1 1,-1 1 0,0 0 0,1-1 0,-1 1 0,1 0 0,-1 0 0,0-1-1,1 1 1,-1 0 0,0 0 0,1 0 0,-1 0 0,0 0 0,1 0 0,-1 0-1,0 0 1,1 0 0,-1 0 0,0 0 0,1 0 0,-1 0 0,0 1 0,1-1 0,-1 0-1,1 0 1,-1 1 0,0-1 0,1 0 0,-1 1 0,1-1 0,-1 1 0,1-1-1,-1 1 1,1-1 0,-1 1 0,1-1 0,0 1 0,-1-1 0,1 1 0,0-1-1,-1 1 1,1 0 0,0-1 0,0 1 0,-1 0 0,-22 66-3507,21-61 2996,1-1 0,0 1 1,0-1-1,1 1 0,-1 0 0,1-1 0,0 1 0,1 0 0,-1-1 1,3 9-1,-1-13 340,0-1 0,0 0 0,0 1-1,-1-1 1,1 0 0,0 0 0,0 0 0,0-1 0,0 1 0,0 0 0,0-1 0,0 0 0,0 1 0,0-1 0,0 0 0,-1 0 0,4-1 0,59-44-3026,-18 11 2699,3 10 4576,-48 29-3758,0 1 0,1 0 0,-1 0 0,-1 0 0,1 0-1,-1 0 1,0 0 0,0 0 0,-1 5 0,1-5 9,0-5-304,0 1-1,-1-1 1,1 1 0,0-1-1,0 0 1,0 1-1,0-1 1,0 0 0,0 1-1,0-1 1,0 1 0,0-1-1,0 0 1,0 1-1,0-1 1,0 0 0,0 1-1,0-1 1,0 1-1,0-1 1,0 0 0,0 1-1,1-1 1,-1 0 0,0 1-1,0-1 1,0 0-1,1 1 1,-1-1 0,0 0-1,0 1 1,1-1 0,-1 0-1,0 0 1,1 0-1,-1 1 1,0-1 0,1 0-1,-1 0 1,0 0 0,1 0-1,-1 1 1,1-1-1,-1 0 1,0 0 0,1 0-1,0 0 1,16-17 975,14-32 406,-28 42-1734,0 0 1,0-1-1,0 1 1,-1-1-1,0 1 0,-1-1 1,0 0-1,1-13 0,-16 53-8696,14-9 6732,0-17 689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3 107 416,'4'-15'2587,"1"-5"5014,-1 9 4655,-3 18-8956,-1 12-3980,-9 194 1630,18-326-571,-9 95-426,1 12-3,0 0 0,-1 0-1,0 0 1,0 0-1,0 0 1,-1 0 0,0 0-1,0 0 1,-1 0-1,0 0 1,0 0-1,0 0 1,-5-7 0,7 16-35,0 0 0,-1 0 1,1-1-1,0 1 1,0 0-1,1 0 1,-1-1-1,1 1 0,-1 0 1,1 0-1,0-1 1,2 5-1,-1-4 92,1-1-1,0 1 1,0-1-1,0 0 1,0 0 0,0 0-1,0 0 1,0-1-1,1 1 1,-1-1-1,0 0 1,1 0 0,0 0-1,-1 0 1,1-1-1,-1 1 1,1-1 0,0 0-1,-1 0 1,1 0-1,0-1 1,-1 1 0,1-1-1,-1 0 1,1 0-1,-1 0 1,7-3 0,1-1 10,-1 0-1,1 0 1,-1-1 0,0 0 0,0-1 0,-1 0 0,11-11 0,-16 15 4,0-1-1,-1 1 0,0-1 1,0 0-1,0 0 0,0 0 1,0-1-1,-1 1 0,0 0 1,0-1-1,0 0 0,0 1 1,-1-1-1,0 0 1,1-9-1,-3 14-49,-1 0 1,1 1-1,0-1 1,-1 0-1,1 1 0,-1-1 1,1 1-1,0-1 1,-1 1-1,1-1 1,0 1-1,0 0 0,-1 0 1,1 0-1,0 0 1,-1 1-1,-7 9 57,0 0-1,1 0 1,0 1-1,1 0 1,1 0-1,0 1 1,0 0-1,2 0 1,-1 0-1,2 1 1,-1-1-1,0 19 1,4-30-30,0 0 0,0 0 1,0 1-1,1-1 0,-1 0 0,1 0 1,0 0-1,-1 0 0,1 0 0,0 0 1,0 0-1,0 0 0,1 0 0,-1 0 1,0-1-1,1 1 0,-1 0 0,1-1 1,-1 1-1,1-1 0,2 2 1,1 0 48,0-1 1,-1 0 0,1 1-1,0-2 1,1 1 0,-1 0-1,0-1 1,10 1 0,-5-1-589,0-1 0,0 0 0,0 0 1,14-3-1,-18 2-639,-1 0 1,1-1-1,-1 1 0,0-1 1,1 0-1,-1 0 1,7-5-1,8-9-7644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13869,'0'0'1815,"0"9"-779,-16 259 1767,0 20 1168,19-271-3781,5-23 206,4-27 123,-6 3-529,-2-1-1,-1 0 0,-2 1 1,-1-1-1,-1 0 0,-9-52 1,11 94-989,-1-4 971,1 1 0,0-1 0,0 0-1,0 0 1,1 0 0,3 9 0,-4-13 47,0 1 1,1-1-1,0 0 1,-1 0-1,1 0 1,1 0 0,-1 0-1,0 0 1,1 0-1,-1-1 1,1 1-1,0-1 1,0 0-1,0 0 1,0 0-1,0 0 1,0-1-1,0 1 1,1-1 0,-1 0-1,1 0 1,-1 0-1,1 0 1,-1 0-1,1-1 1,0 0-1,-1 0 1,1 0-1,-1 0 1,1 0-1,0-1 1,-1 1 0,1-1-1,-1 0 1,1 0-1,-1-1 1,0 1-1,1-1 1,-1 1-1,0-1 1,0 0-1,0 0 1,0 0-1,-1-1 1,1 1 0,0-1-1,-1 0 1,0 1-1,4-6 1,-1 0 108,-1-1-1,1 0 1,-1 0 0,-1 0 0,4-11 0,1-13 487,-16 61-519,2 1 0,1 0 1,1 1-1,1 50 0,3-77-125,0 0-1,1 0 1,-1 0 0,1 0 0,0 0-1,0 0 1,0-1 0,0 1 0,0 0-1,1-1 1,-1 1 0,1-1 0,0 1-1,3 3 1,-4-6-87,-1 1-1,1-1 1,-1 1-1,1-1 1,-1 1-1,1-1 1,0 0-1,-1 1 1,1-1-1,0 0 1,-1 1-1,1-1 1,0 0-1,-1 0 1,1 0-1,0 0 1,0 0-1,-1 0 1,1 0-1,0 0 1,-1 0 0,3 0-1,-2-1-190,-1 1 1,1-1-1,0 0 0,0 1 1,0-1-1,0 0 0,0 0 1,-1 0-1,1 0 0,0 0 1,-1 1-1,1-1 0,-1-1 0,1 1 1,-1 0-1,1 0 0,-1 0 1,0 0-1,1-2 0,4-23-7609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17232,'0'0'3716,"3"63"-3684,8-42 32,7-4-1281,-2 0-1250,-2-4-1761,2-2-896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9161,'0'0'6214,"-9"8"-4223,4-4-1847,0 0 80,0 0 0,0 0 1,1 0-1,0 1 0,-1 0 0,1 0 0,1 0 1,-1 0-1,1 1 0,0 0 0,0-1 0,0 1 1,1 0-1,0 0 0,-2 11 0,5-16-285,-1 0 0,1 0 0,-1-1 0,1 1 0,0 0 0,-1-1 0,1 1 1,0-1-1,0 1 0,-1-1 0,1 1 0,0-1 0,0 0 0,0 1 0,0-1 0,0 0 0,0 1 0,-1-1 0,1 0 0,0 0 0,0 0 0,0 0 0,0 0 0,0 0 0,1-1 0,35 1-2141,-30 0 1382,-1 0 640,0 0 1,0 0-1,0 1 0,0 0 0,0 0 0,0 0 0,0 1 0,0 0 0,-1 0 0,1 0 1,5 4-1,-9-5 336,0 1 0,0-1 0,-1 1 0,1 0 0,-1 0 1,1-1-1,-1 1 0,0 0 0,0 0 0,0 0 0,0 0 1,0 1-1,0-1 0,0 0 0,-1 0 0,1 1 0,-1-1 1,0 0-1,0 0 0,0 1 0,0-1 0,0 0 0,0 1 1,0-1-1,-1 0 0,1 1 0,-1-1 0,0 0 0,1 0 1,-1 0-1,0 0 0,-2 4 0,-1-1 190,0 1-1,0-1 1,-1 1-1,1-1 1,-1 0-1,0-1 1,0 1-1,-1-1 1,1 0-1,-1-1 1,0 1 0,0-1-1,0 0 1,-1 0-1,1-1 1,-1 0-1,1 0 1,-1-1-1,0 0 1,0 0-1,-7 0 1,13-1-429,0 0 0,0 0 1,0 0-1,0-1 0,0 1 0,0 0 0,1 0 1,-1-1-1,0 1 0,0-1 0,0 1 1,1-1-1,-1 1 0,0-1 0,1 1 0,-1-1 1,0 0-1,1 1 0,-1-1 0,1 0 1,-1 0-1,1 1 0,-1-1 0,1 0 0,0 0 1,-1 0-1,1 1 0,0-1 0,0 0 1,-1 0-1,1 0 0,0 0 0,0 0 0,0 0 1,0 1-1,0-1 0,0 0 0,1 0 1,-1 0-1,0 0 0,0 0 0,1 0 0,-1 1 1,1-2-1,0-3-945,0 0 0,1 0-1,0 0 1,0 0 0,0 1 0,5-8 0,13-10-4919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74 220 9769,'0'0'12172,"-8"11"-11516,5-7-658,-8 10 456,1 0 0,-15 27 0,23-36-338,-1 0 1,1 0 0,0 0-1,0 0 1,1 0-1,-1 1 1,1-1-1,0 0 1,1 1-1,-1-1 1,1 1 0,0-1-1,1 1 1,-1-1-1,3 10 1,-2-13-101,0 0 1,1-1-1,-1 1 0,0 0 1,1-1-1,0 1 0,-1-1 1,1 1-1,0-1 1,0 0-1,0 0 0,0 0 1,0 0-1,0 0 0,0 0 1,0 0-1,0-1 0,0 1 1,0-1-1,0 1 1,1-1-1,-1 0 0,0 0 1,0 0-1,1 0 0,-1 0 1,0-1-1,4 0 1,3 0 18,-1-1 0,0 0 0,1 0 0,-1 0 0,0-1 0,11-6 0,-4-1-49,-1 0 0,1-1 0,-2-1 0,0 0 0,0-1 0,-1 0 0,0-1 0,-1-1 0,-1 0 0,9-16 0,-13 20-6,-1 0-1,0 0 0,0 0 0,-1 0 1,0-1-1,-1 0 0,-1 0 1,0 0-1,0 0 0,-1 0 0,0 0 1,-2 0-1,1 0 0,-1 0 0,-5-22 1,6 32 8,-1 0 0,1 1 0,-1-1-1,0 0 1,1 1 0,-1-1 0,0 1 0,0-1 0,0 0 0,0 1 0,0 0 0,0-1 0,0 1 0,-1 0 0,1 0 0,0-1 0,-1 1 0,1 0 0,-1 0 0,1 0 0,-1 1 0,0-1 0,1 0 0,-1 1 0,0-1 0,0 1 0,1-1 0,-1 1-1,0 0 1,0 0 0,1 0 0,-1 0 0,0 0 0,0 0 0,-3 1 0,1 0 4,0 0-1,0 1 0,1-1 1,-1 1-1,1 0 1,-1 0-1,1 0 0,-1 0 1,1 0-1,0 1 0,0 0 1,0 0-1,1-1 1,-1 2-1,-2 3 0,-1 2 55,0 0 0,1 1 0,1 0 0,0 0 0,0 0 0,1 0 0,0 0 0,0 1 0,2 0 0,-1-1-1,1 1 1,1 0 0,0 0 0,1 11 0,-1-20-40,1-1 0,-1 1 0,0-1 0,1 1 0,-1-1-1,1 1 1,0-1 0,0 0 0,-1 1 0,1-1 0,0 0 0,0 1 0,0-1 0,0 0-1,1 0 1,-1 0 0,0 0 0,0 0 0,1 0 0,-1 0 0,3 1 0,0-1 5,0 0 0,0 1 0,0-1 0,0-1 0,0 1 0,0-1 0,0 1 0,6-2 0,0 1-321,1-1 1,-1-1-1,0 0 1,0 0-1,20-8 1,-8-3-1252,-18 10 1393,-1 1-1,1 0 1,0-1-1,0 2 1,0-1-1,0 0 1,0 1-1,0 0 1,6-2-1,-10 7 284,0-1 1,0 0-1,0 0 0,-1 0 1,1 0-1,-1 0 0,0 0 1,0 0-1,-2 5 0,-4 5 197,3-4-104,-1-1 0,1 1 0,1 0 0,0 1 0,0-1 0,0 0 0,2 1 0,-2 11 0,4-20-182,0 1 0,0-1 1,0 0-1,0 0 1,0 0-1,1 0 0,-1 0 1,0 0-1,1 0 1,-1 0-1,1-1 0,-1 1 1,1 0-1,-1-1 1,1 1-1,0-1 0,-1 0 1,1 1-1,0-1 1,-1 0-1,1 0 0,-1 0 1,1 0-1,0-1 0,-1 1 1,3-1-1,51-3 239,-38 1-526,-1-1 0,0-1 0,0 0 0,0-1 0,-1-1 0,0 0 0,0-1 0,19-14 0,-32 20 344,0 0 0,-1 0 0,1 0 0,0 0 0,-1-1-1,0 1 1,1 0 0,-1-1 0,0 0 0,0 1 0,0-1 0,-1 1 0,1-1 0,-1 0 0,1 0 0,-1 1 0,0-1 0,0 0 0,0 0 0,-1 1 0,1-1 0,0 0 0,-1 0 0,0 1 0,0-1 0,0 1 0,0-1 0,0 0 0,0 1 0,-1 0 0,1-1 0,-1 1 0,1 0 0,-1 0 0,0 0 0,0 0-1,0 0 1,0 0 0,0 1 0,-1-1 0,1 1 0,0-1 0,-1 1 0,1 0 0,-1 0 0,0 0 0,-2-1 0,2 2-40,-1 0 0,1-1 0,0 1 0,0 1 0,0-1 1,0 0-1,0 1 0,0-1 0,0 1 0,0 0 0,0 0 0,0 0 0,0 1 0,0-1 0,1 1 0,-1-1 0,1 1 0,-1 0 0,1 0 0,-1 0 0,1 0 1,0 1-1,0-1 0,0 0 0,0 1 0,1 0 0,-2 2 0,0 2 35,0-1 0,0 1 0,1 0 0,0 0-1,1 0 1,0 0 0,0 0 0,0 0 0,1 0 0,0 0 0,1 9 0,-1-13-70,1-1 0,-1 0 1,1 1-1,0-1 0,0 0 1,-1 1-1,1-1 0,1 0 1,-1 0-1,0 0 0,0 0 1,1 0-1,0 0 0,-1 0 1,1 0-1,0-1 0,0 1 1,-1-1-1,4 2 0,0 0 44,1 0-1,0 0 1,-1-1 0,1 0-1,0 0 1,0 0-1,9 0 1,7 1-689,-1-2-1,0 0 1,32-4 0,-21-4-2902,2-6-2243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12011,'0'0'9946,"6"11"-9300,-2-3-529,0 0 0,0 1 0,-1-1 0,0 1 1,0 0-1,-1 0 0,0 0 0,-1 0 0,0 0 0,0 0 1,-1 0-1,0 0 0,-1 0 0,0 0 0,0 1 0,-1-2 1,0 1-1,-7 17 0,16-45 279,-1-1 1,-1 1 0,-1-1-1,3-28 1,1-4-277,22 96-723,-27-39 632,1-1 1,-1 1-1,1-1 1,0 0-1,1 0 0,-1 0 1,0-1-1,1 1 1,0-1-1,0 0 0,0-1 1,0 1-1,1-1 1,-1 0-1,0 0 0,1 0 1,0-1-1,-1 0 1,1 0-1,0-1 0,-1 0 1,1 1-1,0-2 1,0 1-1,-1-1 0,1 0 1,0 0-1,-1 0 1,1-1-1,5-2 0,-4 1 10,-1 0-1,0 0 0,0-1 0,1 1 0,-2-1 0,1 0 0,-1-1 0,1 0 0,-1 0 0,0 0 0,-1 0 0,1-1 0,-1 1 0,0-1 0,-1 0 0,1 0 1,-1-1-1,0 1 0,-1-1 0,0 0 0,0 1 0,0-1 0,-1 0 0,1-10 0,-1 16-37,-1-1 0,0 0-1,0 1 1,0-1 0,0 0-1,0 1 1,0-1 0,0 0 0,0 1-1,-1-1 1,1 1 0,-1-1 0,1 0-1,-1 1 1,1-1 0,-1 1 0,0-1-1,0 1 1,0 0 0,0-1 0,0 1-1,0 0 1,0 0 0,0 0 0,0 0-1,-3-2 1,2 3-20,0 0 0,0 0 1,1 0-1,-1 0 0,0 1 0,0-1 0,0 0 0,1 1 1,-1 0-1,0-1 0,1 1 0,-1 0 0,1 0 0,-1 0 0,1 0 1,-1 0-1,1 0 0,-1 0 0,1 0 0,0 1 0,0-1 1,0 1-1,0-1 0,0 1 0,-1 1 0,-8 11-3,0 0 1,1 1-1,1 0 0,0 1 0,1 0 0,1 0 0,1 0 1,0 1-1,1 0 0,-3 30 0,6-46 23,1 0 1,0 0-1,0 1 1,0-1-1,0 0 1,1 1-1,-1-1 1,0 0-1,0 0 1,1 1-1,-1-1 1,1 0-1,-1 0 1,1 0-1,0 0 1,-1 0-1,1 0 1,0 0-1,0 0 1,0 0-1,0 0 1,0 0-1,0 0 1,0 0-1,0 0 1,0-1-1,0 1 1,0-1-1,0 1 1,0-1-1,1 1 1,-1-1-1,0 1 1,0-1-1,1 0 1,-1 0-1,0 0 1,0 0-1,1 0 1,-1 0-1,0 0 1,1 0-1,-1 0 1,0-1-1,0 1 1,1 0-1,0-2 1,8 0 36,-1 0 1,0-1 0,0-1 0,-1 0 0,11-6-1,2-3-13,-2 0 0,0-2 0,-1 0 0,0-1 1,-1-1-1,-1 0 0,0-2 0,23-36 0,-28 37 42,-1 1-1,-1-2 1,-1 1 0,0-1 0,-1 0 0,-1-1 0,-1 1 0,-1-1-1,-1 0 1,2-34 0,-5 53-65,0-1 0,0 1 0,1 0 0,-1 0 0,0 0 0,-1-1 0,1 1 0,0 0-1,0 0 1,0 0 0,-1-1 0,1 1 0,0 0 0,-1 0 0,1 0 0,-1 0 0,0 0 0,1 0 0,-1 0-1,0 0 1,0 0 0,1 0 0,-1 0 0,0 0 0,0 0 0,0 1 0,0-1 0,0 0 0,0 1 0,0-1 0,0 1-1,-1-1 1,1 1 0,0-1 0,0 1 0,0 0 0,0 0 0,-1 0 0,1-1 0,0 1 0,0 0 0,-1 1 0,-1-1-1,-1 1-19,0 0-1,0 0 0,0 0 0,0 1 0,1-1 1,-1 1-1,0 0 0,1 0 0,0 1 0,-1-1 1,1 1-1,-4 3 0,-6 9-5,1-1 0,1 2 1,1-1-1,0 2 0,0-1 0,-7 21 0,12-25 10,1-1-1,0 1 0,1 0 0,1 0 0,0 0 0,0 0 0,1 1 0,1-1 0,0 0 0,2 20 0,-1-28-58,0-1 0,0 1 1,0-1-1,1 1 0,-1-1 0,1 0 0,0 0 0,0 0 1,0 0-1,0 0 0,1 0 0,-1 0 0,1-1 0,-1 1 1,1-1-1,0 0 0,0 0 0,0 0 0,0 0 0,1 0 1,-1-1-1,0 1 0,1-1 0,-1 0 0,5 1 0,43 7-3494,-3-9-3571,-14-1-2850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15919,'0'0'10570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 11499,'0'0'13010,"-2"11"-12957,-5 24-155,1 1 1,2 0 0,1 45-1,3-79 10,0-1 0,0 0 0,0 0 0,0 1 0,0-1 0,0 0 0,1 0 0,-1 1 0,0-1 0,1 0 0,-1 0-1,1 0 1,-1 0 0,1 0 0,0 0 0,-1 0 0,1 0 0,0 0 0,0 0 0,0 0 0,0 0 0,0 0 0,0 0 0,0-1 0,0 1 0,0 0 0,0-1 0,0 1-1,0-1 1,0 0 0,1 1 0,-1-1 0,0 0 0,0 1 0,1-1 0,-1 0 0,0 0 0,0 0 0,1 0 0,-1 0 0,0-1 0,2 1 0,1-1-200,1 0 0,-1 0 0,0 0 0,0-1 0,1 0 0,-1 1 0,0-2 0,0 1 1,-1 0-1,7-6 0,-1 0-358,-1-1-1,0 0 1,0-1 0,-1 0 0,-1 0-1,1 0 1,-2-1 0,6-13 0,-6 11 1400,0-1 1,-1 1-1,-1-1 1,-1 0 0,0 0-1,1-24 1,-27 86 1000,-47 179-1712,60-160-7931,11-74 6857,-1-1 0,0 1 0,0-1 0,-1 1 0,0-1 0,-3-9-1,-4-2 2332,0 1-1,-19-29 0,18 32 1435,0-1-1,1 0 1,-10-27 0,58 41-253,45 16-1551,-63-10-2272,-1 0 0,27 1 0,-18-4-4142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14574,'0'0'1847,"-3"10"-689,-22 62-293,-62 206 2867,84-267-3652,0 0 0,1 0 0,1 0 0,0 0 0,1 1 0,1 16 0,-1-27-70,0 0-1,1 0 0,-1 0 1,1 0-1,-1-1 1,1 1-1,0 0 1,-1 0-1,1-1 0,0 1 1,0 0-1,-1-1 1,1 1-1,0-1 1,0 1-1,0-1 0,0 1 1,0-1-1,0 0 1,0 1-1,-1-1 1,1 0-1,0 0 0,0 0 1,0 1-1,0-1 1,0 0-1,0 0 1,2-1-1,32-2 297,-33 3-281,15-5-304,0 0-1,0-1 1,-1 0-1,1-2 1,-1 0-1,29-20 1,21-10 473,-73 58 1712,-19 14-540,17-23-1130,0 0 1,1 1 0,0 0 0,1 0 0,0 1-1,1-1 1,0 1 0,-5 20 0,11-32-247,0-1-1,0 1 1,0-1 0,0 0-1,0 1 1,1-1 0,-1 1-1,0-1 1,0 1 0,0-1 0,0 0-1,1 1 1,-1-1 0,0 0-1,0 1 1,1-1 0,-1 0-1,0 1 1,0-1 0,1 0 0,-1 1-1,1-1 1,-1 0 0,0 0-1,1 1 1,-1-1 0,0 0-1,1 0 1,-1 0 0,1 0-1,-1 0 1,1 1 0,-1-1 0,0 0-1,1 0 1,-1 0 0,1 0-1,-1 0 1,1 0 0,-1 0-1,0-1 1,1 1 0,-1 0 0,1 0-1,-1 0 1,1 0 0,-1 0-1,0-1 1,1 1 0,-1 0-1,1-1 1,24-9-2006,-5-9-2142,3-6-3503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13357,'0'0'8488,"-7"47"-7207,36-43 96,10-4-288,10 0-736,-1-3-225,7-6-160,-6 1-449,-8 5-1120,-7 2-513,-13 1 256,-10 0-416,-10 5-353,-1 4 577,-7-1-1601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117 106 14894,'0'0'3347,"-10"3"-2146,3-1-1025,-3 1-76,-1 0-1,0 1 1,-18 10 0,27-13-71,-1 0 1,1 1 0,-1 0 0,1-1 0,-1 1-1,1 0 1,0 0 0,0 0 0,0 1 0,0-1 0,1 0-1,-1 1 1,0-1 0,1 1 0,0-1 0,0 1-1,-1 0 1,2 0 0,-1 0 0,0-1 0,0 1-1,1 5 1,0-7-3,1 0 0,-1-1 0,1 1 0,-1 0 0,1-1 0,0 1 0,-1 0 0,1-1 0,0 1 0,0-1 0,0 1 0,-1-1 0,1 1 0,0-1 0,0 1 0,0-1 0,0 0 0,0 0 0,0 1 0,0-1 0,0 0 0,0 0-1,-1 0 1,1 0 0,0 0 0,0 0 0,0 0 0,0-1 0,0 1 0,1-1 0,35-5 707,-26 1-691,0-1 0,-1 0 1,0-1-1,0 1 1,0-2-1,-1 0 0,0 0 1,-1 0-1,0-1 0,0 0 1,-1-1-1,0 0 1,-1 0-1,0 0 0,5-13 1,-10 23-34,-1-1 0,0 1 0,0-1 0,1 1 0,-1-1 0,0 0 0,0 1 0,0-1 1,0 1-1,0-1 0,0 1 0,0-1 0,0 0 0,0 1 0,0-1 0,0 1 0,0-1 0,0 1 0,-1-1 1,1 0-1,0 1 0,0-1 0,-1 1 0,1-1 0,-1 0 0,-11 4 102,-15 20-70,19-11 6,-1 0 0,1 1 1,-9 20-1,15-29 35,0 1 1,0-1 0,1 0 0,-1 1-1,1-1 1,0 1 0,0-1-1,1 1 1,-1 0 0,1-1 0,0 1-1,1 0 1,-1-1 0,1 1 0,1 6-1,-1-10-53,0 0 0,0 1 1,1-1-1,-1 0 0,1 0 0,-1 0 0,1 0 0,-1 0 0,1 0 0,-1 0 0,1-1 0,0 1 1,-1-1-1,1 1 0,0-1 0,0 1 0,-1-1 0,1 0 0,0 0 0,0 0 0,-1 0 0,1 0 0,0 0 1,3-1-1,43-10 739,-36 5-765,0-1 0,0 0 0,-1 0 0,0-2 0,-1 1 1,0-1-1,0-1 0,-1 1 0,0-2 0,0 1 0,-2-1 1,1-1-1,-1 1 0,-1-1 0,0 0 0,-1-1 0,7-23 0,-11 36-27,-1-1-1,0 1 0,0 0 0,0-1 0,1 1 0,-1-1 0,0 1 0,0-1 0,0 1 1,0 0-1,0-1 0,0 1 0,0-1 0,0 1 0,0-1 0,0 1 0,0-1 0,0 1 1,0 0-1,-1-1 0,1 1 0,0-1 0,0 1 0,0-1 0,0 1 0,-1 0 0,1-1 1,0 1-1,-1 0 0,1-1 0,0 1 0,0 0 0,-1-1 0,0 1 0,-13 8-342,-12 24 170,20-22 324,0 0 0,0 0 0,1 0 0,1 1 0,0 0 0,1 0 1,0 0-1,0 1 0,-1 19 0,4-30-114,0 0 0,1 0 0,-1-1 0,1 1 0,-1 0 0,0 0 0,1 0 0,0 0 0,-1-1 0,1 1 0,0 0 0,-1 0 0,1-1 0,0 1 0,0 0 0,-1-1 0,1 1 0,0-1 0,0 1 0,0-1 0,0 0 0,0 1 0,0-1 0,0 0 0,-1 0 0,1 1 0,0-1 0,0 0 0,0 0 0,0 0 1,0 0-1,0 0 0,0-1 0,0 1 0,0 0 0,0 0 0,2-1 0,41-10 590,-30 4-571,0-1-1,-1 0 1,0-1-1,0-1 1,-1 0-1,0-1 1,0 0-1,-1 0 1,-1-1-1,17-26 1,-27 38-68,-33 73-181,30-66 229,0 1 0,0 0-1,0 0 1,1 0 0,1 0 0,-1 0 0,1 0 0,1 0 0,-1 0 0,1 0 0,2 15 0,-1-22-44,0 0 1,-1 0 0,1 0 0,0 0-1,0-1 1,-1 1 0,1 0 0,0 0-1,0-1 1,0 1 0,0 0 0,0-1-1,0 1 1,0-1 0,0 1 0,0-1-1,0 0 1,1 1 0,-1-1 0,0 0 0,0 0-1,0 0 1,0 0 0,0 0 0,1 0-1,-1 0 1,0 0 0,0 0 0,0-1-1,0 1 1,0 0 0,0-1 0,0 1-1,1-1 1,-1 1 0,-1-1 0,1 0-1,2 0 1,3-2-487,-1 0 0,1-1 0,-1 1 0,0-1 0,9-7 0,-5 0-1214,-1 1-1,1-2 1,-2 1 0,0-1-1,8-17 1,1-8-3992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13645,'0'0'4260,"-3"13"-3219,-21 84 1008,5 0-1,3 2 1,-3 143-1,22-284-2603,2-1 0,2 1 0,21-72 0,-15 87 529,-12 26 31,-1 0-1,1 1 1,-1-1-1,1 1 1,0-1 0,-1 1-1,1 0 1,0-1-1,0 1 1,-1 0-1,1-1 1,0 1-1,0 0 1,-1 0-1,1 0 1,0 0 0,0 0-1,0 0 1,-1 0-1,1 0 1,1 0-1,2 2 40,1-1 0,-1 1 0,0 1 0,0-1 0,0 1 0,0-1-1,-1 1 1,6 6 0,-5-6-6,0 1-1,0-1 0,0 0 1,0 0-1,1 0 1,-1 0-1,1-1 0,-1 0 1,8 3-1,-8-5 19,0 1 1,0-1-1,0 0 1,0 0-1,0 0 0,0-1 1,0 1-1,0-1 0,0 0 1,0 0-1,-1-1 1,1 1-1,0-1 0,-1 0 1,1 0-1,-1 0 0,1 0 1,-1 0-1,0-1 1,0 0-1,0 1 0,5-7 1,-4 4-16,-1-1-1,1 1 1,-1-1 0,0 0 0,0 0 0,-1 0 0,0 0-1,0-1 1,0 1 0,-1-1 0,0 1 0,0-1 0,0-8-1,-1 14-45,0 1 0,0 0 0,0-1 0,0 1-1,0 0 1,0-1 0,0 1 0,0-1-1,0 1 1,0 0 0,0-1 0,0 1-1,0 0 1,0-1 0,0 1 0,0 0 0,0-1-1,-1 1 1,1 0 0,0-1 0,0 1-1,0 0 1,-1-1 0,1 1 0,0 0-1,0 0 1,-1-1 0,1 1 0,0 0 0,0 0-1,-1-1 1,1 1 0,0 0 0,-1 0-1,-11 7-210,-8 20 7,16-17 294,0 0 1,0 1-1,1-1 1,0 1-1,0 0 0,2 0 1,-1 0-1,1 18 1,1-28-71,0 1 0,1-1 0,-1 1 0,1-1 0,0 1 0,-1-1 0,1 1 0,0-1 0,0 0 0,-1 1 0,1-1 0,0 0 0,1 0 0,-1 0 0,0 1 0,0-1 0,0-1 0,1 1 0,-1 0 0,0 0 0,1 0 0,-1-1 0,1 1 0,-1 0 0,1-1 0,-1 0 0,1 1 0,-1-1 0,1 0 0,-1 0 0,1 0 0,2 0 0,58 1-176,-53-2-195,-8 1 109,1 0 0,-1 0 0,0 0 0,1 0 0,-1-1 0,0 1 0,1 0 0,-1-1 0,0 1 0,1-1 0,-1 1 0,0-1 0,0 0-1,2-1 1,3-12-6179,-5-3-2852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20147,'0'0'6374,"52"37"-10826,-43-23 160,-1-1-3267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9833,'0'0'10730,"-5"10"-9518,-2 5-943,2-1 0,0 1 0,0 1 0,1-1 0,1 1 0,1-1 0,-1 20 0,3 243-34,-1-273-112,0 1 1,0-1-1,0 0 1,0 0-1,-1 0 1,0 0 0,0 0-1,0 0 1,0-1-1,-1 1 1,0-1 0,0 1-1,0-1 1,-1 0-1,-6 6 1,8-8-24,0 0 1,0 0-1,-1-1 1,1 1-1,-1 0 1,1-1-1,-1 0 1,0 1-1,1-1 1,-1 0-1,0 0 0,0-1 1,0 1-1,0 0 1,0-1-1,0 0 1,0 0-1,0 0 1,0 0-1,0 0 1,0-1-1,0 1 1,0-1-1,0 0 1,1 0-1,-1 0 1,0 0-1,0 0 0,-3-3 1,2 1-70,1 0 0,-1-1 0,1 1 1,0-1-1,0 0 0,0 0 0,1 0 0,-1 0 0,1-1 1,0 1-1,0-1 0,0 1 0,1-1 0,0 0 0,0 1 1,0-1-1,0-8 0,-1 2-60,2 1-1,0-1 1,0 0-1,1 0 1,0 1-1,1-1 1,3-12 0,-2 16 19,0 0 0,0 1 0,0-1 0,1 1 0,0-1 0,0 1 0,1 0 0,-1 1 0,1-1 0,1 1 0,-1 0 0,9-6 0,8-3-156,-1 0 0,32-13-1,16-9-4660,-68 35 4232,6-4-1252,-7-1-2347,-3 0-2559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15182,'0'0'6631,"73"-18"-8073,-34 25-1601,3-4-7302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7239,'0'0'16063,"0"13"-15385,-21 259 849,21-272-1503,0 1 1,0 0 0,0-1-1,0 1 1,0-1-1,0 1 1,0 0 0,0-1-1,0 1 1,0-1-1,0 1 1,1 0 0,-1-1-1,0 1 1,0-1 0,1 1-1,-1-1 1,0 1-1,1-1 1,-1 1 0,1-1-1,-1 1 1,0-1-1,1 0 1,-1 1 0,1-1-1,-1 0 1,1 1-1,0-1 1,-1 0 0,1 0-1,-1 1 1,1-1-1,-1 0 1,1 0 0,0 0-1,-1 0 1,1 0-1,-1 0 1,1 0 0,0 0-1,-1 0 1,1 0-1,-1 0 1,1 0 0,0 0-1,-1-1 1,1 1 0,-1 0-1,1 0 1,-1-1-1,1 1 1,-1 0 0,1-1-1,30-18 790,4-10-655,-2-1-1,-1-2 0,-2-2 1,-1 0-1,47-76 0,-62 82-1337,-32 34-10379,1 6 1789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15182,'0'0'2499,"19"44"-930,-8-28-896,5-3-385,1-4-160,5-2-192,2-7-1345,-2 0-1346,-1-4-2306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8 321 10314,'0'0'4500,"3"7"-3560,-2-4-850,0-1 0,0 0 1,0 0-1,0 0 0,0 0 1,0-1-1,1 1 1,-1 0-1,1 0 0,-1-1 1,1 1-1,0-1 0,-1 1 1,1-1-1,0 0 1,0 1-1,0-1 0,0 0 1,0 0-1,3 0 0,-2-1-7,-1 0-1,1 0 0,-1 0 0,1-1 0,-1 1 1,1-1-1,-1 1 0,0-1 0,1 0 0,-1 0 0,0 0 1,0-1-1,0 1 0,0 0 0,0-1 0,0 1 1,0-1-1,0 0 0,0 1 0,-1-1 0,1 0 1,-1 0-1,3-4 0,-1 0-5,0 1 0,0-1 0,-1 0 1,1 0-1,-1 0 0,-1 0 0,1 0 0,-1 0 0,0-1 0,-1 1 1,1-8-1,-1 13-60,0-1 0,0 0 0,1 1 0,-1-1 0,0 0 0,-1 1 0,1-1 0,0 1 0,0-1 0,-1 0 0,1 1 0,-1-1 0,1 1 0,-1-1 0,0 1 0,0-1 0,0 1 0,0 0 0,1-1 0,-2 1 0,1 0 0,0 0 0,0-1 0,0 1 0,-1 0 0,1 0 0,0 0 0,-1 1 0,1-1 0,-1 0 0,1 0 0,-1 1 0,1-1 0,-1 1 0,1 0 0,-1-1 0,0 1 0,1 0 0,-1 0 0,0 0 0,1 0 0,-1 0 0,0 0 0,1 0 0,-4 2 0,2-1-20,0 0 0,0 1 0,0 0 1,0-1-1,0 1 0,0 1 0,1-1 0,-1 0 0,1 1 0,-1-1 0,1 1 0,0 0 0,0-1 0,0 1 0,0 0 0,0 0 1,1 1-1,0-1 0,-2 4 0,-2 7 73,1-1 1,0 1 0,-2 17-1,4-24-8,1-1 0,0 0 0,1 1 0,0-1 0,0 0 0,0 1 0,0-1 0,3 9 0,-2-13-51,0 0-1,0 0 1,0 0 0,0 0 0,0-1 0,1 1-1,-1 0 1,1-1 0,-1 1 0,1-1 0,-1 1-1,1-1 1,0 0 0,0 1 0,0-1-1,0 0 1,0 0 0,0-1 0,0 1 0,0 0-1,0-1 1,0 1 0,0-1 0,1 1 0,-1-1-1,0 0 1,3 0 0,7 0-28,-1 0 0,0-1 0,0-1-1,0 1 1,0-2 0,0 1 0,-1-1 0,1-1 0,-1 0 0,1-1 0,-1 0 0,-1 0-1,1-1 1,15-12 0,-17 11 9,0 1 0,-1-1 0,0-1 0,0 1 0,0-1-1,-1-1 1,0 1 0,-1-1 0,0 0 0,0 0 0,-1-1 0,0 1-1,-1-1 1,0 0 0,0 0 0,1-14 0,-4 23 10,0 1-1,1-1 1,-1 0 0,0 0 0,0 0-1,0 0 1,0 0 0,0 1 0,0-1 0,0 0-1,0 0 1,0 0 0,-1 0 0,1 1-1,0-1 1,0 0 0,-1 0 0,1 0-1,-1 1 1,1-1 0,0 0 0,-1 1 0,1-1-1,-1 0 1,0 0 0,0 1 3,0 0 1,0 0 0,0 0-1,0 0 1,0 0 0,0 0-1,1 0 1,-1 1-1,0-1 1,0 0 0,0 0-1,0 1 1,1-1 0,-1 1-1,0-1 1,0 1-1,1-1 1,-1 1 0,0 0-1,-31 35 243,26-27-100,2 0 0,-1 1 0,1-1 0,1 1 0,0 0 0,0 0 0,-1 15 0,3-23-112,1 0 0,0 1 0,-1-1 0,1 0 1,0 0-1,1 1 0,-1-1 0,0 0 0,0 0 1,1 0-1,0 1 0,-1-1 0,1 0 0,0 0 1,0 0-1,0 0 0,0 0 0,0 0 0,1 0 0,-1-1 1,1 1-1,-1 0 0,1-1 0,0 1 0,-1-1 1,1 1-1,0-1 0,0 0 0,0 0 0,0 0 1,0 0-1,0 0 0,0 0 0,0-1 0,1 1 1,-1-1-1,0 1 0,0-1 0,3 0 0,4 0 45,-1 0 1,1-1-1,0 0 0,-1 0 0,1-1 0,-1 0 0,1 0 0,-1-1 0,0-1 1,0 1-1,0-1 0,-1 0 0,1-1 0,-1 0 0,0 0 0,0-1 0,-1 1 0,1-2 1,-1 1-1,6-9 0,7-10-72,0-1 1,-1 0-1,-2-2 1,16-35-1,-27 54-45,0-2 0,-1 1-1,0-1 1,0 1-1,-1-1 1,-1 0 0,1 0-1,-2 0 1,0-1-1,0-14 1,-1 26 28,0-1-1,0 1 1,-1 0-1,1-1 1,0 1-1,0 0 1,0 0 0,-1-1-1,1 1 1,0 0-1,0 0 1,0-1-1,-1 1 1,1 0 0,0 0-1,-1 0 1,1-1-1,0 1 1,0 0-1,-1 0 1,1 0 0,0 0-1,-1 0 1,1 0-1,0 0 1,-1 0-1,1 0 1,0 0 0,-1 0-1,1 0 1,0 0-1,-1 0 1,1 0-1,0 0 1,-1 0 0,1 0-1,0 0 1,0 0-1,-1 1 1,1-1-1,0 0 1,-1 0 0,1 0-1,0 0 1,0 1-1,-1-1 1,1 0-1,0 0 1,0 1 0,0-1-1,-1 0 1,1 0-1,0 1 1,0-1-1,0 0 1,0 1 0,0-1-1,0 0 1,-1 1-1,-13 16-184,5 0 220,1 1 1,0-1-1,2 1 1,0 0-1,0 1 1,2 0-1,0-1 1,2 2-1,0-1 1,1 0-1,1 0 1,3 35-1,-1-44-13,0 0-1,0-1 1,1 0-1,0 1 0,0-1 1,8 13-1,-9-18-136,0 0 0,0 1-1,1-2 1,0 1 0,0 0-1,0 0 1,0-1 0,0 0-1,1 1 1,-1-1 0,1 0-1,0-1 1,0 1 0,0-1 0,7 3-1,-11-5 123,1 0 0,-1 0 0,0 0-1,1 0 1,-1-1 0,1 1 0,-1 0 0,0 0 0,0 0-1,1-1 1,-1 1 0,0 0 0,1-1 0,-1 1-1,0 0 1,0-1 0,1 1 0,-1 0 0,0-1 0,0 1-1,0 0 1,0-1 0,0 1 0,1-1 0,-1 1-1,0 0 1,0-1 0,0 1 0,0-1 0,0 1 0,0 0-1,0-1 1,0 1 0,0-1 0,0 1 0,-1 0-1,1-1 1,0 1 0,0 0 0,0-1 0,0 1 0,-1 0-1,1-1 1,-7-21-278,-4 3-791,-2 0 0,-1 2 0,0 0 0,-1 0 0,-1 1 0,-22-18 0,-39-40 2410,76 73-1146,-1 0-1,1 0 1,0-1-1,0 1 0,1 0 1,-1 0-1,0 0 1,0-1-1,1 1 0,-1-1 1,0 1-1,1 0 1,0-1-1,-1 1 0,1-1 1,0 1-1,-1-4 1,2 5-129,-1-1 0,0 0 0,1 0 0,-1 1 0,1-1 0,-1 0 0,1 1 0,-1-1 0,1 0 0,-1 1 0,1-1 0,0 1 0,-1-1 0,1 1 0,0-1 0,-1 1 0,1 0 0,0-1 0,0 1 0,-1 0 0,1-1 0,0 1 0,1 0 0,7-2-14,0 1-1,0 0 0,0 1 1,14 1-1,-10-1-48,77 8-195,-52-2-2368,-3 0-3782,-21-5-3079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16720,'0'0'4900,"51"13"-3490,-21-12-738,-2-1-543,4 0-97,-9 0-801,-5-3-1537,-7-5-2563,-8-4-3811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15375,'0'0'7772,"11"0"-6304,5 0-1074,-1 0-1,0-2 1,1 0-1,28-7 1,-35 6-421,1 1 1,-2-2-1,1 1 1,0-1-1,-1 0 1,1-1-1,-1 0 1,-1 0 0,1-1-1,13-12 1,-20 16 1,0 1 1,1-1 0,-1 1 0,0-1 0,0 0 0,0 1 0,0-1 0,0 0 0,0 0 0,0 0 0,-1 1 0,1-1 0,0 0 0,-1 0-1,0 0 1,0 0 0,1 0 0,-1-3 0,-1 4 10,1 0-1,-1-1 1,1 1 0,-1 0-1,1 0 1,-1-1 0,0 1-1,1 0 1,-1 0 0,0 0-1,0 0 1,0 0 0,0 0-1,0 0 1,0 0 0,0 1-1,0-1 1,-1 0 0,1 1-1,-2-2 1,-1 1-7,0-1 1,0 1-1,-1 0 0,1 0 1,0 1-1,-1-1 0,1 1 1,0 0-1,-1 0 1,1 0-1,0 1 0,-1-1 1,1 1-1,0 0 0,-7 3 1,3 0 50,1 1 0,0 0 0,0 0 0,0 1 0,0-1 1,1 2-1,0-1 0,0 1 0,-9 13 0,12-16 2,0 1 0,0-1 0,0 1 0,1 0 0,0 0 0,0 0-1,0 0 1,0 0 0,1 0 0,0 0 0,0 1 0,0-1 0,1 0 0,-1 1-1,1-1 1,1 0 0,0 9 0,1-12-21,-1-1 0,0 1 0,1 0 0,-1-1 0,1 1 0,-1-1 0,1 1 0,0-1 0,0 0 0,0 1 0,0-1 0,-1 0 0,1-1 0,1 1 0,-1 0 0,0 0 0,0-1 0,0 1 0,0-1 0,0 0 0,1 0 0,-1 0 0,0 0 1,2 0-1,59-3 87,-46-1-331,0-1 1,0 0-1,0-1 1,0-1-1,-1 0 1,22-14-1,47-20 195,-118 111 3770,26-48-2991,11-14 27,0-8-707,-1-1 0,0 1 0,1-1 0,-1 0 0,0 0 0,0 0 0,0-1 0,0 1 0,5-4 0,21-12-56,-20 11-97,0 1 0,0-1 0,0 1 0,1 1 0,0 0 0,0 0 1,0 1-1,20-4 0,-29 8 77,-1-1 0,1 0 0,-1 0 0,1 1 0,-1-1 0,1 1 0,-1-1-1,1 0 1,-1 1 0,1-1 0,-1 1 0,1-1 0,-1 1 0,0-1 0,1 1 0,-1 0 0,0-1 0,1 1 0,-1-1 0,0 1 0,0 0 0,0-1 0,0 1 0,0 0 0,1-1 0,-1 1 0,0-1-1,0 1 1,-1 0 0,1-1 0,0 1 0,0 0 0,0-1 0,0 1 0,0 0 0,-1-1 0,1 1 0,0-1 0,-1 1 0,1-1 0,0 1 0,-1 0 0,0 0 0,-13 32 99,13-31-104,-8 20-136,-7 17-121,2-23-7266,7-15-2583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9065,'0'0'13805,"82"13"-13549,-38-12-128,-4 0-96,-1-1-641,-5 0-3170,-7 0-4677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11563,'0'0'9444,"1"13"-9316,4 171 64,-5-183-191,-1 0 0,1 0-1,0 0 1,0 0 0,0 0 0,0 0 0,1 0 0,-1 0-1,0 0 1,0 0 0,1 0 0,-1 0 0,0 0 0,1 0 0,-1 0-1,1-1 1,-1 1 0,1 0 0,-1 0 0,1 0 0,0-1 0,-1 1-1,1 0 1,0-1 0,0 1 0,0-1 0,-1 1 0,1-1-1,2 2 1,-1-2 22,0 0-1,0 0 1,0-1-1,0 1 0,0 0 1,0-1-1,0 1 1,-1-1-1,1 1 0,0-1 1,0 0-1,0 0 1,2-2-1,9-5 117,-2-1-1,21-20 1,-31 28-157,3-3 13,0 1 0,0-1 1,0 1-1,0 0 1,0 0-1,0 0 1,1 1-1,0 0 0,-1 0 1,9-3-1,-11 5 32,-1 0 0,1 0 0,-1 0 0,1 0 0,-1 0 0,1 0-1,-1 1 1,1-1 0,-1 0 0,1 1 0,-1 0 0,1-1 0,-1 1 0,0 0 0,1-1-1,-1 1 1,0 0 0,0 0 0,1 0 0,-1 0 0,0 0 0,0 0 0,0 1 0,0-1-1,-1 0 1,1 0 0,0 1 0,0-1 0,-1 1 0,1-1 0,-1 0 0,1 1 0,-1-1-1,1 1 1,-1-1 0,0 1 0,0 0 0,0 1 0,2 4 147,-1 0 0,1 0-1,-1 0 1,-1 0 0,1 0 0,-1 0 0,-1 1 0,1-1 0,-4 14 0,3-19-59,-1 1 0,1 0 0,-1-1 0,1 0 0,-1 1 0,0-1 1,0 0-1,0 0 0,0 0 0,0 0 0,0 0 0,-1 0 0,1 0 0,-1-1 1,1 0-1,-1 1 0,0-1 0,1 0 0,-1 0 0,0 0 0,0-1 0,0 1 1,0-1-1,0 1 0,0-1 0,-3 0 0,-2 1-120,-51 1 675,57-2-783,-1 0 0,1 0 0,-1 0-1,1 0 1,-1-1 0,1 1 0,0-1 0,-1 0 0,1 0 0,0 0 0,-1 0 0,1 0 0,0 0-1,0 0 1,0-1 0,0 1 0,0-1 0,-3-2 0,5 3-76,1 1 0,-1 0 0,0-1 0,0 1-1,0 0 1,0-1 0,0 1 0,1 0 0,-1 0 0,0-1 0,0 1 0,1 0 0,-1 0-1,0-1 1,0 1 0,1 0 0,-1 0 0,0 0 0,1-1 0,-1 1 0,0 0 0,1 0-1,-1 0 1,0 0 0,1 0 0,-1 0 0,0 0 0,1 0 0,-1 0 0,1 0 0,-1 0-1,0 0 1,1 0 0,-1 0 0,0 0 0,1 0 0,-1 0 0,1 0 0,20 0-1877,-18 0 1263,21 0-2998,4-3-1084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15278,'0'0'6652,"7"-3"-6294,-3 1-329,0 1-1,0-1 1,0 0 0,0 0 0,-1 0 0,1 0 0,-1-1 0,1 1 0,-1-1-1,0 0 1,0 0 0,0 0 0,-1 0 0,1-1 0,-1 1 0,1-1-1,-1 0 1,0 1 0,-1-1 0,1 0 0,-1 0 0,0 0 0,1 0 0,-2 0-1,1-1 1,0-3 0,-1 7-16,0 0 0,0 1 0,0-1 0,0 1 0,0-1 0,0 0-1,-1 1 1,1-1 0,0 1 0,0-1 0,0 1 0,-1-1 0,1 0 0,0 1 0,-1-1 0,1 1-1,0-1 1,-1 1 0,1 0 0,-1-1 0,1 1 0,-1-1 0,1 1 0,-1 0 0,1-1 0,-1 1-1,1 0 1,-1 0 0,1-1 0,-1 1 0,1 0 0,-1 0 0,0 0 0,1 0 0,-1 0 0,1 0-1,-1 0 1,0 0 0,1 0 0,-1 0 0,1 0 0,-1 0 0,0 0 0,1 0 0,-1 1 0,1-1-1,-1 0 1,1 0 0,-1 1 0,1-1 0,-1 0 0,1 1 0,-1-1 0,1 0 0,-1 1 0,0 0-1,-2 1-27,0-1 0,0 1-1,0 0 1,0 0 0,1 1-1,-1-1 1,1 0 0,-1 1-1,-2 3 1,3-1-5,0 0 0,-1 0 0,2 0-1,-1 0 1,1 0 0,-1 0 0,1 1 0,1-1-1,-1 0 1,1 1 0,0-1 0,0 1 0,1-1 0,-1 0-1,4 10 1,-4-13 18,1 0-1,0 0 0,0 0 1,0-1-1,0 1 1,0 0-1,0-1 0,0 1 1,1-1-1,-1 1 1,1-1-1,-1 0 0,1 0 1,-1 1-1,1-1 1,0 0-1,-1-1 1,3 2-1,0-1 13,-1 0 0,0-1 0,1 1 1,-1-1-1,1 0 0,-1 0 0,1 0 0,-1 0 1,0-1-1,1 1 0,-1-1 0,1 0 0,5-2 0,-3-1 18,1 0 0,0 0-1,-1-1 1,0 0-1,0 0 1,-1 0-1,1-1 1,-1 0-1,0 0 1,-1 0-1,1 0 1,5-14-1,-3 9 224,-1-1 0,-1 1 0,0-1 0,4-15 0,-15 76-174,4-39-69,0 0 1,1 0-1,0-1 1,0 1-1,1 0 1,0 0-1,1 0 1,0 0-1,1-1 1,3 14 0,-4-21-10,-1-1 0,1 1 1,0-1-1,0 0 1,-1 1-1,1-1 1,0 0-1,0 0 1,0 1-1,0-1 1,1 0-1,-1 0 1,0 0-1,0 0 1,1 0-1,-1-1 1,1 1-1,-1 0 1,0-1-1,1 1 1,-1-1-1,1 1 1,0-1-1,-1 0 0,1 1 1,-1-1-1,1 0 1,-1 0-1,1 0 1,0 0-1,-1-1 1,1 1-1,2-1 1,-1 0-134,1 0 0,-1-1 1,0 1-1,0-1 0,0 0 1,-1 0-1,1 0 0,0 0 0,-1 0 1,1 0-1,-1-1 0,0 1 1,1-1-1,2-5 0,0 0-1005,-1 0 1,0 0-1,-1 0 0,0-1 0,3-11 0,-1-18-4797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15278,'0'0'6535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64 6598,'0'0'1831,"-2"7"-3400,-2 1 1562,3-6 20,0 1 0,0 0 0,0-1 0,0 1 0,0 0 0,0-1 0,1 1 0,-1 0 0,1 5 619,0-47 9180,3 4-4647,-1-1-2563,-14 122-2933,1 122 433,11-208-101,0 1 1,0 0-1,0-1 1,0 1 0,0-1-1,0 1 1,0-1-1,0 1 1,0 0 0,0-1-1,0 1 1,0-1-1,0 1 1,0 0 0,0-1-1,1 1 1,-1-1-1,0 1 1,1-1 0,-1 1-1,0-1 1,1 1-1,-1-1 1,0 1 0,1-1-1,-1 0 1,1 1-1,-1-1 1,1 0 0,-1 1-1,1-1 1,-1 0-1,1 1 1,-1-1 0,1 0-1,-1 0 1,2 1-1,21-12 216,18-30 120,-25 23-346,-2-1 0,-1 0 0,0-1 0,10-24 0,-17 31-3,0-1-1,-1 1 1,0-1-1,-1 0 1,-1 0-1,-1-1 1,3-27-1,-39 123-702,24-53 776,1 1 1,1 0-1,2 1 1,1 0-1,-1 36 0,6-65-55,0-1-1,0 1 1,0 0-1,0-1 1,0 1-1,0-1 1,1 1 0,-1-1-1,0 1 1,0-1-1,1 1 1,-1 0-1,0-1 1,1 1-1,-1-1 1,0 0-1,1 1 1,-1-1-1,1 1 1,-1-1-1,1 0 1,-1 1-1,1-1 1,-1 0-1,1 1 1,-1-1-1,1 0 1,-1 0-1,1 0 1,-1 1-1,1-1 1,0 0-1,-1 0 1,1 0-1,-1 0 1,1 0 0,0 0-1,-1 0 1,1 0-1,-1 0 1,1 0-1,0-1 1,-1 1-1,1 0 1,-1 0-1,1-1 1,-1 1-1,1 0 1,-1 0-1,1-1 1,0 0-1,31-17 354,16-32-168,-39 39-192,0 1-1,1 0 1,0 0-1,0 1 0,22-14 1,-32 23-6,0 0 1,0 0-1,1 0 0,-1 0 1,0 0-1,0-1 0,1 1 1,-1 0-1,0 0 0,0 0 1,1 0-1,-1 0 1,0 0-1,1 0 0,-1 0 1,0 0-1,0 0 0,1 0 1,-1 0-1,0 1 0,0-1 1,1 0-1,-1 0 1,0 0-1,0 0 0,1 0 1,-1 0-1,0 1 0,0-1 1,1 0-1,-1 0 0,0 0 1,0 1-1,0-1 1,0 0-1,1 0 0,-1 1 1,0-1-1,0 0 0,0 1 1,4 17-21,-3 27 489,-2-36-214,2-9-196,1 0 0,-1-1 0,0 1 0,0-1 0,0 0 0,0 1 0,0-1 0,0 0 0,0 1-1,0-1 1,0 0 0,0 0 0,0 0 0,1-2 0,-2 3-49,45-49 221,-43 47-237,-1 0 0,1 1 0,0-1 0,0 0 0,0 1 0,0 0 0,0-1 0,1 1 1,-1 0-1,0 0 0,0 0 0,1 1 0,-1-1 0,1 0 0,-1 1 0,0 0 0,1-1 0,-1 1 1,1 0-1,-1 0 0,1 1 0,-1-1 0,1 0 0,3 2 0,-5-2 3,0 1 1,1 0-1,-1 0 0,0 0 0,0 0 1,0 0-1,0 0 0,0 0 0,0 0 0,0 0 1,0 1-1,-1-1 0,1 0 0,0 0 1,-1 1-1,1-1 0,-1 0 0,1 1 0,-1-1 1,0 1-1,1 1 0,-2 36 244,0-35-483,1 0 0,0 0-1,-1 1 1,2-1 0,-1 0 0,0 1-1,2 6 1,-1-11 30,-1 0-1,1 0 1,-1 0-1,1 0 1,0 0-1,-1 0 1,1 0-1,-1 0 1,1-1-1,-1 1 1,1 0-1,-1 0 1,0-1-1,1 1 1,-1 0-1,1-1 1,-1 1 0,0 0-1,1-1 1,-1 1-1,0-1 1,1 1-1,-1-1 1,0 1-1,1 0 1,-1-1-1,0 1 1,0-1-1,0 1 1,0-1-1,1 0 1,-1 0 0,11-20-4721,0 1-980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 12011,'0'0'7116,"-9"3"-6021,0 1-773,0 0 0,0 0 1,1 1-1,-1 0 1,-13 12-1,19-15-228,0 0 0,1 1 0,-1-1 1,1 1-1,0 0 0,-1-1 0,1 1 0,0 0 0,1 0 1,-1 1-1,0-1 0,1 0 0,0 1 0,0-1 0,0 0 1,0 1-1,1-1 0,-1 1 0,1 0 0,0-1 0,0 1 1,1 5-1,-1-8-88,1 0-1,-1 0 1,1-1 0,0 1 0,-1 0 0,1-1 0,0 1 0,0-1 0,0 1 0,0-1 0,-1 0-1,1 1 1,0-1 0,0 0 0,0 1 0,0-1 0,0 0 0,0 0 0,0 0 0,0 0-1,0 0 1,0 0 0,0 0 0,0 0 0,0 0 0,27-3 86,-21 1-121,0 0 0,0-1 0,0 0 0,0 0 0,-1-1-1,0 0 1,1 0 0,-1 0 0,-1-1 0,1 0 0,6-7 0,-8 8 4,1 0 1,-2-1-1,1 0 1,0 1 0,-1-1-1,0 0 1,0-1 0,-1 1-1,1-1 1,-1 1-1,0-1 1,-1 1 0,1-1-1,0-10 1,-20 42-371,-12 43 390,28-63-146,0 0-1,1 1 0,-1-1 1,1 1-1,0-1 0,1 1 1,0-1-1,0 1 0,1 8 0,-1-15 72,0 1-1,0-1 0,0 0 0,0 1 1,0-1-1,0 0 0,0 1 0,0-1 1,1 0-1,-1 0 0,0 1 0,0-1 1,0 0-1,0 1 0,1-1 0,-1 0 1,0 0-1,0 1 0,0-1 0,1 0 1,-1 0-1,0 0 0,1 1 0,-1-1 1,0 0-1,0 0 0,1 0 0,-1 0 1,0 0-1,1 1 0,-1-1 0,0 0 1,1 0-1,-1 0 0,0 0 0,1 0 1,-1 0-1,1 0 0,14-9-2441,10-15-1950,-7-2 591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43 6374,'0'0'4004,"0"-8"-289,2-24-859,-4 30-252,-4 7-2064,-5 8-582,-8 24 1268,2 0 0,-22 65 0,39-100-1205,-1 0 0,0-1 0,0 1 0,1-1-1,-1 1 1,1 0 0,-1 0 0,1-1 0,0 1 0,0 0 0,-1 0-1,1-1 1,1 1 0,-1 0 0,0 0 0,0-1 0,1 1 0,-1 0-1,1 0 1,-1-1 0,2 3 0,-1-4-30,0 1 0,0-1 0,0 1 0,0-1 0,0 0 0,0 1 0,0-1 0,1 0 0,-1 0 0,0 0 0,0 0 0,0 0 0,0 0 0,1 0 0,-1 0 0,0-1 1,0 1-1,0 0 0,0-1 0,0 1 0,0-1 0,2 0 0,11-6-241,0-1 0,-1 0 0,14-11 0,-26 18 981,-5 45-432,-34 56 1158,34-99-1462,0 0-1,-1 0 0,1 0 1,0-1-1,-1 1 0,1-1 1,0 0-1,-1-1 0,1 1 1,-1-1-1,1 1 0,0-1 1,0-1-1,-1 1 0,-3-2 1,-3-10-1044,-17-16-4141,5 21-3102,25 14 5745,8-2 396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12396,'0'0'6331,"-7"11"-4820,-6 18-792,0 0 1,2 1-1,1 0 0,1 1 1,2 0-1,1 0 0,-3 61 1,9-91-716,0 1 0,-1-1 0,1 0-1,0 1 1,0-1 0,1 1 0,-1-1 0,0 0 0,0 1 0,1-1 0,-1 0 0,1 0 0,-1 1 0,1-1 0,-1 0 0,1 0 0,0 0 0,0 0 0,-1 1 0,1-1 0,0 0 0,0 0 0,0-1 0,0 1 0,2 2 0,-1-3 6,0 0 1,0 1-1,0-1 1,0 0-1,0 0 1,0 0-1,0 0 1,0 0-1,0 0 1,0-1-1,0 1 1,0-1-1,0 1 1,0-1-1,2-1 1,6-3-47,-1 0 1,0-1-1,0 0 1,0 0 0,10-11-1,87-98-1405,-106 115 1449,0 0-1,0 0 1,1-1-1,-1 1 1,0 0 0,0 0-1,0 0 1,0-1 0,1 1-1,-1 0 1,0 0 0,0 0-1,0 0 1,1 0-1,-1 0 1,0-1 0,0 1-1,1 0 1,-1 0 0,0 0-1,0 0 1,1 0 0,-1 0-1,0 0 1,0 0-1,1 0 1,-1 0 0,0 0-1,0 0 1,1 0 0,-1 0-1,0 0 1,0 0 0,0 0-1,1 0 1,-1 1-1,0-1 1,0 0 0,1 0-1,-1 0 1,0 0 0,0 0-1,0 1 1,1-1 0,-1 0-1,0 0 1,0 0-1,0 1 1,0-1 0,0 0-1,1 0 1,-1 0 0,0 1-1,0-1 1,0 0-1,0 1 1,3 24 351,-8 28 11,1-43-259,-6 35 578,10-44-747,4-3-389,0 0 0,0 0 0,0 0 0,0 0 0,0-1 0,-1 1 0,1-1 0,-1 0 1,0-1-1,0 1 0,0 0 0,0-1 0,-1 1 0,4-7 0,2-1-1647,11-13-3276,-1-1-1052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5958,'0'0'11205,"-8"11"-9096,0-2-1765,-36 46 2285,40-51-2357,1 1 0,0 0 0,0 0 1,0 0-1,1 0 0,0 0 1,0 0-1,0 1 0,0-1 1,0 9-1,2-13-269,0-1-1,1 1 1,-1 0 0,0-1 0,1 1-1,-1-1 1,0 1 0,1-1 0,-1 0-1,1 1 1,-1-1 0,1 1 0,-1-1-1,1 0 1,-1 1 0,1-1 0,0 0-1,-1 0 1,1 0 0,-1 1 0,1-1-1,0 0 1,-1 0 0,1 0-1,0 0 1,-1 0 0,1 0 0,-1 0-1,1 0 1,0 0 0,-1 0 0,1 0-1,-1-1 1,1 1 0,0 0 0,-1 0-1,1-1 1,27-7-75,38-35-1105,-49 31 340,0 0-1,36-16 1,-52 27 849,-1 1 0,1-1 0,-1 1 0,1-1 0,-1 1 0,1 0 0,-1-1 0,1 1 0,0 0 0,-1-1 0,1 1 0,0 0 0,-1 0 0,1 0 0,0-1 0,-1 1 0,1 0 0,0 0 0,0 0 0,-1 0 0,1 0 0,0 0 0,-1 1 0,1-1 0,0 0 0,-1 0 0,1 0 0,0 1 0,-1-1 0,1 0 0,-1 1 0,1-1 0,0 0 0,-1 1 0,1-1 0,-1 1-1,1-1 1,-1 1 0,1-1 0,-1 1 0,0-1 0,1 1 0,-1 0 0,0-1 0,1 1 0,-1 0 0,0-1 0,0 1 0,1 0 0,-1-1 0,0 1 0,0 0 0,0-1 0,0 1 0,0 0 0,0-1 0,0 1 0,0 1 0,-1-1 37,1 0 1,0-1-1,0 1 0,0 0 0,0 0 1,0 0-1,0-1 0,0 1 0,1 0 1,-1 0-1,0-1 0,0 1 0,1 0 1,-1-1-1,0 1 0,1 0 0,-1-1 1,0 1-1,1 0 0,-1-1 0,1 1 1,-1-1-1,1 1 0,0 0 0,-1-1 1,1 0-1,0 1 0,-1-1 0,1 1 1,0-1-1,-1 0 0,1 1 0,0-1 1,0 0-1,-1 0 0,1 0 0,1 1 1,46-11 535,-43 8-770,0 0 1,0 0-1,1 1 1,-1 0-1,1 1 1,-1-1-1,10 1 1,-13 0 157,0 1 1,0 0 0,0-1-1,0 1 1,0 0 0,-1 0-1,1 0 1,0 0 0,-1 0-1,1 1 1,-1-1 0,0 0-1,1 1 1,-1-1 0,0 1-1,0-1 1,1 1 0,-1 0 0,-1-1-1,1 1 1,0 0 0,0 0-1,-1 0 1,1 0 0,-1-1-1,1 5 1,4 14 161,-1 1 0,-1-1 0,-1 1 0,-1 0 0,-1-1 0,-1 1 0,-4 26 0,3-33 96,-1-1 1,0 1-1,-1-1 0,-1 0 0,0 0 0,-1 0 0,0-1 1,-1 0-1,0 0 0,-1-1 0,-17 20 0,25-31-236,0 0-1,0 0 0,0 1 1,0-1-1,-1 0 0,1 0 0,0 0 1,0 1-1,0-1 0,0 0 1,-1 0-1,1 0 0,0 0 0,0 1 1,0-1-1,-1 0 0,1 0 1,0 0-1,0 0 0,-1 0 0,1 0 1,0 0-1,0 0 0,-1 0 1,1 0-1,0 0 0,0 0 1,-1 0-1,1 0 0,0 0 0,0 0 1,-1 0-1,1 0 0,0 0 1,0 0-1,-1 0 0,1 0 0,0 0 1,0 0-1,-1 0 0,1-1 1,0 1-1,0 0 0,0 0 1,-1 0-1,1 0 0,0-1 0,0 1 1,-5-19-463,6-31-448,-1 46 834,2-14-263,1 0 1,0 1-1,1-1 0,1 1 1,1 0-1,0 1 1,1-1-1,14-21 1,87-123 254,-66 104 222,-42 57-126,0 0 0,0 0 0,0-1 0,0 1 0,0 0 0,0 0 1,0 0-1,1 0 0,-1 0 0,0 0 0,0 0 0,0 0 0,0 0 0,0 0 0,0 0 1,0 0-1,1 0 0,-1 0 0,0 0 0,0 0 0,0 0 0,0-1 0,0 1 0,0 1 1,1-1-1,-1 0 0,0 0 0,0 0 0,0 0 0,0 0 0,0 0 0,0 0 1,1 0-1,-1 0 0,0 0 0,0 0 0,0 0 0,0 0 0,0 0 0,0 0 0,0 0 1,0 0-1,0 1 0,1-1 0,-1 0 0,0 0 0,0 0 0,0 0 0,0 0 0,0 0 1,0 0-1,0 1 0,0-1 0,0 0 0,0 0 0,0 0 0,0 0 0,0 0 0,0 0 1,0 1-1,0-1 0,0 0 0,0 0 0,0 0 0,0 0 0,0 0 0,0 0 0,0 1 1,2 18 470,-1 22 476,-1-40-937,0 13 293,-1-5-157,1 0 0,1 0 0,-1 0 0,1 0 0,3 10 0,-4-18-167,0 1 0,1-1 1,-1 0-1,1 1 1,-1-1-1,1 0 0,0 0 1,-1 1-1,1-1 0,0 0 1,0 0-1,0 0 0,0 0 1,0 0-1,0 0 1,0 0-1,0 0 0,0 0 1,1-1-1,-1 1 0,0 0 1,0-1-1,1 1 1,-1-1-1,1 1 0,-1-1 1,0 0-1,1 0 0,-1 0 1,1 1-1,-1-1 1,0-1-1,1 1 0,-1 0 1,1 0-1,-1 0 0,1-1 1,-1 1-1,2-1 0,-1 0-390,-1 0-1,1 0 1,0 0-1,0 0 0,-1 0 1,1-1-1,-1 1 0,1 0 1,-1-1-1,1 1 0,-1-1 1,0 0-1,0 1 0,0-1 1,0 0-1,0 0 0,0 0 1,0 1-1,-1-1 0,1 0 1,0 0-1,-1-4 0,1 5-107,7-24-8728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14157,'0'0'2851,"-11"60"-2755,16-44-160,6 2-865,5-3-1409,0-4-1185,-2-2-2659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6726,'0'0'7373,"2"11"-5724,4 20-688,16 97 3632,-19-108-3835,-2 0 0,0 0-1,-1 0 1,-5 32-1,4-46-700,-1-1-1,1 1 0,-2-1 0,1 0 0,0 0 1,-1 0-1,0 0 0,0 0 0,-1-1 1,1 1-1,-1-1 0,0 0 0,-9 7 0,11-9-35,-1 0 0,0 1 0,-1-1 0,1 0-1,0-1 1,-1 1 0,1-1 0,0 1-1,-1-1 1,0 0 0,1 0 0,-1-1 0,0 1-1,1-1 1,-1 0 0,0 0 0,0 0 0,1 0-1,-1-1 1,0 1 0,1-1 0,-5-1 0,6 0-13,0 1 0,-1-1 0,1 1 0,0-1 0,0 0 0,0 0 0,0 0 0,1 0 0,-1 0 0,0 0 0,1 0 0,0-1 0,-1 1 0,1 0 0,0-1 1,0 0-1,0 1 0,1-1 0,-1 1 0,1-1 0,-1 0 0,1 1 0,0-1 0,0 0 0,0 1 0,0-1 0,0 0 0,2-3 0,-1-3-43,0 1 0,1 0 0,0-1-1,0 1 1,1 0 0,0 0 0,8-13 0,7-4-146,0 1 1,37-35-1,-33 36-53,0 0 0,20-30 0,-41 52 178,-1 0 0,1 0 0,0 0 0,0 0 0,-1-1 0,1 1 0,-1 0 0,1 0 0,-1 0 0,1-1 0,-1 1 0,0 0 0,1 0 0,-1-1 1,0 1-1,0 0 0,0-1 0,0 0 0,0 1 1,-1 1 0,1-1 0,0 1 0,-1 0 0,1-1 0,-1 1 1,1 0-1,-1-1 0,1 1 0,0 0 0,-1 0 0,1-1 0,-1 1 1,1 0-1,-1 0 0,1 0 0,-1 0 0,1 0 0,-1 0 0,1-1 0,-1 1 1,1 0-1,-1 0 0,1 1 0,-1-1 0,1 0 0,-1 0 0,1 0 0,-2 0 1,0 1-56,-1 0 1,0 0 0,1 0 0,-1 0 0,0 0 0,1 1 0,0-1 0,-1 1-1,1-1 1,0 1 0,0 0 0,0 0 0,0 0 0,0 0 0,0 0 0,-2 5-1,-1 7-733,6-6-4138,2-6 235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1666,'0'0'421,"58"0"13213,7 0-5659,80-5-3818,68-16-7922,-128 4 4949,-70 14-493,-10 1-4126,-25 0-6516,-3 2 4100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13325,'0'0'9619,"5"12"-8487,0 4-905,0 1 0,-1-1 1,-1 1-1,0 0 0,-1 0 0,-1 0 0,-1 0 1,-2 21-1,-3 47 114,5-85-335,0 0-1,0 1 1,0-1-1,0 0 1,0 0-1,0 1 1,0-1-1,1 0 1,-1 0-1,0 0 1,0 1-1,0-1 1,0 0-1,0 0 0,1 0 1,-1 1-1,0-1 1,0 0-1,0 0 1,1 0-1,-1 0 1,0 0-1,0 0 1,0 1-1,1-1 1,-1 0-1,0 0 1,0 0-1,1 0 1,-1 0-1,0 0 0,0 0 1,0 0-1,1 0 1,-1 0-1,0 0 1,0 0-1,1 0 1,-1 0-1,0 0 1,0 0-1,1 0 1,-1-1-1,0 1 1,0 0-1,0 0 1,1 0-1,-1 0 1,0 0-1,0 0 0,0-1 1,1 1-1,-1 0 1,0 0-1,14-10 351,17-20-169,-1-2 0,-2-1 0,-1-1-1,-1-1 1,26-49 0,-43 62-2576,-12 20-5,-7 9-275,-6 7-3769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12588,'0'0'5029,"25"49"-3172,-16-34-928,1 2-352,6-4-225,-3 0-256,3-5-64,-1-1-864,3-7-610,3 0-1761,-3-16-2338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9 320 9257,'0'0'2114,"-1"10"-96,-2 1-1862,2-5 256,0 0 0,0 0 0,0 1 1,0-1-1,1 0 0,0 1 0,1 6 0,0-12-319,-1 1 1,1-1-1,-1 1 1,1-1-1,0 1 1,-1-1-1,1 1 0,0-1 1,0 0-1,0 0 1,0 1-1,0-1 1,0 0-1,1 0 1,-1 0-1,0 0 0,0 0 1,1-1-1,-1 1 1,1 0-1,-1-1 1,1 1-1,-1-1 0,1 1 1,-1-1-1,1 1 1,-1-1-1,1 0 1,0 0-1,-1 0 1,1 0-1,-1 0 0,1 0 1,-1-1-1,1 1 1,0 0-1,1-2 1,4 0 13,0 0 0,0-1 1,0 0-1,-1 0 1,0-1-1,0 0 0,0 0 1,0-1-1,0 1 0,-1-1 1,0 0-1,0-1 1,0 1-1,-1-1 0,1 0 1,-1 0-1,-1 0 1,1-1-1,-1 1 0,-1-1 1,1 0-1,-1 0 0,0 0 1,0 0-1,0-13 1,-1 19-115,-1 1 0,0-1-1,0 0 1,0 1 0,0-1 0,0 1 0,0-1 0,0 0 0,-1 1 0,1-1 0,0 1 0,0-1 0,0 0 0,-1 1 0,1-1 0,0 1 0,0-1 0,-1 1 0,1-1 0,-1 1 0,1-1 0,0 1-1,-1 0 1,1-1 0,-1 1 0,1-1 0,-1 1 0,1 0 0,-1 0 0,1-1 0,-1 1 0,1 0 0,-1 0 0,0-1 0,1 1 0,-1 0 0,1 0 0,-1 0 0,0 0 0,1 0 0,-1 0 0,1 0 0,-1 0-1,0 0 1,1 0 0,-1 1 0,1-1 0,-1 0 0,1 0 0,-1 0 0,0 1 0,-1 0-24,0 0-1,0 0 1,0 0-1,0 0 1,0 0-1,0 0 1,0 1 0,1-1-1,-1 1 1,1-1-1,-1 1 1,1 0-1,-1-1 1,0 3-1,-3 7 73,0 1 0,1 0 0,0 0 0,1 0 0,0 0 0,1 0 0,0 1 0,1-1 0,1 1 0,0-1 0,2 18 0,-1-28-23,-1 0 0,1-1 0,0 1 0,0-1 0,0 1 1,0-1-1,0 0 0,0 1 0,1-1 0,-1 0 0,0 0 1,1 0-1,-1 0 0,1 0 0,-1 0 0,1 0 0,-1-1 1,1 1-1,0 0 0,-1-1 0,1 1 0,0-1 0,0 0 0,-1 0 1,1 1-1,0-1 0,0 0 0,-1-1 0,1 1 0,0 0 1,0 0-1,-1-1 0,1 1 0,0-1 0,2-1 0,4 1 81,0-2 0,-1 1 0,1-1 0,-1 0-1,1-1 1,9-6 0,2-4-51,-2-2 0,1 0 0,22-28-1,-33 36-88,0-2-1,0 1 1,-1-1-1,0 0 1,-1 0-1,0 0 0,-1-1 1,0 0-1,3-12 1,-7 23 23,0 0 0,0 0 0,0 0 1,-1 0-1,1 0 0,0 0 0,0 0 0,0 0 1,0 0-1,0 0 0,0 0 0,0 0 0,0 0 1,-1 0-1,1-1 0,0 1 0,0 0 0,0 0 1,0 0-1,0 0 0,0 0 0,0 0 1,0 0-1,0 0 0,-1 0 0,1 0 0,0 0 1,0 0-1,0-1 0,0 1 0,0 0 0,0 0 1,0 0-1,0 0 0,0 0 0,0 0 0,0 0 1,0-1-1,0 1 0,0 0 0,0 0 1,0 0-1,0 0 0,0 0 0,0 0 0,-11 17-119,-11 29 345,20-39-87,0 0-1,0 0 0,0 1 1,1-1-1,0 0 0,1 1 1,0-1-1,0 1 0,0-1 1,2 10-1,-1-16-96,0-1-1,0 1 1,0 0-1,-1 0 1,1 0-1,0 0 0,0-1 1,0 1-1,0-1 1,0 1-1,0 0 1,1-1-1,-1 0 1,0 1-1,0-1 1,0 0-1,0 1 0,0-1 1,1 0-1,-1 0 1,0 0-1,0 0 1,0 0-1,1 0 1,-1-1-1,0 1 1,0 0-1,0 0 1,0-1-1,0 1 0,1-1 1,0 0-1,36-19 1013,-20 4-928,-1-2 1,-1 0 0,0 0-1,-1-2 1,23-42-1,-17 22-168,-1-2-1,16-54 1,-26 51-666,-28 72-139,7-1 944,0 1 0,3 1 0,0 0-1,1 0 1,2 1 0,1-1 0,2 1 0,0 45 0,2-69-110,1-1 1,-1 1-1,1 0 0,0 0 1,0-1-1,1 1 0,-1-1 1,1 1-1,0-1 0,0 1 1,1-1-1,-1 0 0,1 0 1,0 0-1,0-1 0,0 1 1,0-1-1,1 1 0,-1-1 1,1 0-1,0 0 0,0-1 1,0 1-1,0-1 0,1 0 1,-1 0-1,1 0 0,-1-1 1,1 1-1,0-1 0,-1 0 1,1-1-1,0 1 1,5-1-1,-9-2-10,-1 1 0,1-1 0,-1 0 0,1 0 0,-1 1 0,0-1 0,0 0 0,0 0 0,1 0-1,-2 1 1,1-1 0,0 0 0,0 0 0,-1 0 0,0-3 0,-5-7-513,-1-1-1,0 1 0,0 0 1,-1 1-1,-1-1 0,-19-18 1,5 4 43,-37-34 227,13 28 3995,64 32-403,83 6-3728,-87-3-683,20 3-1147,-16-9-7722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17104,'0'0'7655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197 145 14734,'0'0'4377,"-10"-3"-2946,7 2-1352,-1 0-52,0-1 0,0 1-1,0 0 1,0 0 0,0 1 0,0-1-1,0 1 1,0 0 0,-1 0 0,1 0-1,0 0 1,0 1 0,0 0-1,0 0 1,0 0 0,0 0 0,0 0-1,0 1 1,1 0 0,-1 0 0,0 0-1,-4 4 1,-5 5-59,2 1 0,0 0 0,-11 15 0,18-22 40,1 0 1,-1 1-1,1-1 1,1 0-1,-1 1 1,1 0-1,0-1 0,0 1 1,0 0-1,1 0 1,-1 9-1,2-14 5,0-1 0,0 1-1,1-1 1,-1 1 0,0-1-1,0 0 1,1 1-1,-1-1 1,0 1 0,1-1-1,-1 0 1,0 1 0,1-1-1,-1 0 1,1 0-1,-1 1 1,1-1 0,-1 0-1,0 0 1,1 0 0,-1 1-1,1-1 1,-1 0-1,1 0 1,-1 0 0,1 0-1,-1 0 1,1 0 0,-1 0-1,1 0 1,-1 0 0,1 0-1,-1 0 1,1 0-1,-1-1 1,1 1 0,-1 0-1,1 0 1,-1 0 0,0-1-1,1 1 1,-1 0-1,1-1 1,-1 1 0,25-12 561,-9-1-338,-1-1 0,0-1-1,0 0 1,-2-1 0,0-1 0,-1 0 0,-1 0 0,0-1 0,-1-1-1,14-38 1,-22 52-80,-1-1-1,1 1 0,-1-1 1,0 1-1,-1 0 0,1-1 1,-1 0-1,0 1 0,-1-9 1,0 14-157,1 0-1,0-1 1,-1 1 0,1 0 0,0 0 0,-1-1-1,1 1 1,0 0 0,-1 0 0,1 0 0,-1-1-1,1 1 1,0 0 0,-1 0 0,1 0 0,-1 0 0,1 0-1,0 0 1,-1 0 0,1 0 0,-1 0 0,1 0-1,0 0 1,-1 0 0,1 0 0,-1 1 0,1-1-1,0 0 1,-1 0 0,1 0 0,0 0 0,-1 1 0,1-1-1,0 0 1,-1 0 0,1 1 0,0-1 0,-1 0-1,1 1 1,0-1 0,0 0 0,0 1 0,-1-1-1,1 0 1,0 1 0,0-1 0,0 0 0,0 1 0,-1 0-1,-13 17-178,6 0 154,0 1 0,1-1 0,2 1 1,-1 1-1,2-1 0,1 1 0,1 0 1,0 0-1,1-1 0,3 24 1,-2-40 29,0-1 0,0 0 1,0 0-1,0 1 1,1-1-1,-1 0 1,1 0-1,0 0 0,-1 0 1,1 1-1,0-1 1,0 0-1,0 0 1,1-1-1,-1 1 0,0 0 1,1 0-1,-1-1 1,1 1-1,0-1 1,-1 1-1,1-1 0,0 0 1,0 1-1,0-1 1,0 0-1,0 0 1,0-1-1,0 1 0,1 0 1,-1-1-1,0 1 1,0-1-1,0 0 1,1 1-1,-1-1 0,0 0 1,0 0-1,1-1 1,-1 1-1,0 0 1,0-1-1,0 0 0,4 0 1,3-2 50,1 0 1,-1 0 0,0-1-1,0 0 1,0 0-1,-1-1 1,1 0-1,14-13 1,-15 11-34,0 0 1,-1 0-1,-1-1 0,1 0 1,-1 0-1,0 0 0,-1-1 1,0 0-1,0 0 0,-1-1 1,-1 1-1,1-1 1,-1 0-1,-1 0 0,2-15 1,-4 24-24,1 1 0,-1 0 1,0-1-1,0 1 0,0-1 1,0 1-1,0 0 0,0-1 1,-1 1-1,1-1 0,0 1 1,0-1-1,0 1 0,0 0 1,0-1-1,-1 1 0,1-1 1,0 1-1,0 0 0,0-1 1,-1 1-1,1 0 0,0-1 1,-1 1-1,1 0 0,0 0 1,-1-1-1,1 1 0,0 0 1,-1 0-1,1 0 0,-1-1 1,1 1-1,0 0 0,-1 0 1,1 0-1,-1 0 0,1 0 1,0 0-1,-1 0 0,1 0 1,-1 0-1,1 0 0,-1 0 1,1 0-1,0 0 0,-1 0 1,1 0-1,-1 0 0,1 0 1,0 1-1,-1-1 0,1 0 1,-1 0-1,1 1 0,0-1 1,-1 0-1,1 0 0,-1 1 0,-21 18-177,15-10 220,0 0 0,1 0 0,-1 1-1,2 0 1,0 0 0,0 0 0,1 1 0,0 0 0,1 0 0,0 0 0,0 0 0,1 0 0,0 16 0,2-26-35,1 0 0,-1 0 0,1 0 0,-1 0 0,1 0 0,0 0 0,-1 0-1,1-1 1,0 1 0,-1 0 0,1 0 0,0-1 0,0 1 0,0 0 0,0-1 0,0 1 0,0-1 0,0 1 0,0-1 0,0 0 0,0 1 0,0-1 0,0 0 0,0 0 0,0 0-1,0 1 1,0-1 0,0 0 0,0 0 0,0-1 0,1 1 0,-1 0 0,0 0 0,0-1 0,0 1 0,1-1 0,44-13 286,-34 7-264,0 0 0,0-1 0,-1 0 0,0-1 0,0 0 0,-1-1 0,-1 0 0,1-1 0,-2 1 0,1-2 0,-2 1 0,1-1 0,-2-1 0,0 1 0,8-23 0,-16 34-287,-5 8 127,-8 11 13,8-7 148,0 1 1,1 0-1,0 0 1,1 1-1,0-1 0,1 1 1,1 1-1,0-1 1,0 0-1,1 1 0,1-1 1,1 15-1,0-27-23,0 0 0,1 0 0,-1 0-1,0 0 1,1 0 0,-1 0 0,1 0 0,0-1 0,-1 1-1,1 0 1,0 0 0,-1-1 0,1 1 0,0 0 0,0-1-1,0 1 1,-1 0 0,1-1 0,0 1 0,0-1 0,0 0-1,0 1 1,0-1 0,0 0 0,0 0 0,0 1 0,0-1 0,0 0-1,0 0 1,0 0 0,0 0 0,0 0 0,0-1 0,0 1-1,2-1 1,38-10 260,-33 7-244,0-1 0,-1 0 0,0-1 0,0 0 0,0 0 0,-1 0 0,0-1 0,0 0 0,0 0 0,7-14 0,2-6-15,19-51-1,-26 57-14,-11 30-163,-6 10 156,1 1 0,1-1 1,1 2-1,1-1 0,1 1 0,-3 30 0,7-51 21,0 1-1,0-1 0,0 0 1,0 1-1,0-1 1,0 1-1,0-1 0,0 0 1,0 1-1,0-1 0,0 1 1,0-1-1,0 0 1,1 1-1,-1-1 0,0 0 1,0 1-1,0-1 1,1 0-1,-1 1 0,0-1 1,0 0-1,1 1 0,-1-1 1,0 0-1,1 0 1,-1 1-1,0-1 0,1 0 1,-1 0-1,0 0 1,1 1-1,-1-1 0,1 0 1,-1 0-1,0 0 0,1 0 1,-1 0-1,1 0 1,20-7 242,16-21-684,-22 9-2041,-1-2 1,0 0 0,-2 0-1,-1-1 1,0 0 0,11-39-1,-16 46 991,13-32-4163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83 833,'0'0'7185,"2"-9"-1921,0-5-4380,2-8 5930,-2 45-3675,-2 368-961,0-406-2175,-1-1 1,0 1 0,-1 0-1,-1 0 1,-1 1-1,0-1 1,-1 1-1,0-1 1,-1 1-1,-1 1 1,0-1 0,-1 1-1,0 1 1,-1-1-1,0 2 1,-1-1-1,-11-10 1,21 22-6,0 1-1,0-1 1,0 0-1,0 0 1,0 0 0,0 0-1,0 0 1,0 1-1,0-1 1,0 0 0,0 0-1,0 0 1,0 0 0,0 1-1,0-1 1,0 0-1,-1 0 1,1 0 0,0 0-1,0 0 1,0 0-1,0 1 1,0-1 0,0 0-1,0 0 1,0 0 0,0 0-1,-1 0 1,1 0-1,0 0 1,0 1 0,0-1-1,0 0 1,0 0-1,0 0 1,-1 0 0,1 0-1,0 0 1,0 0 0,0 0-1,0 0 1,0 0-1,-1 0 1,1 0 0,0 0-1,0 0 1,9 17-110,-5-14-107,0 1 1,0-1-1,1 0 1,-1 1 0,1-2-1,-1 1 1,1-1-1,0 1 1,0-1-1,0-1 1,0 1 0,1-1-1,-1 0 1,0 0-1,1 0 1,-1-1-1,0 0 1,1 0 0,-1 0-1,0-1 1,1 1-1,-1-1 1,0-1-1,1 1 1,-1-1 0,7-3-1,-1 0-356,0-1 1,0-1-1,-1 0 0,0 0 1,0-1-1,-1 0 0,0-1 0,0 0 1,-1 0-1,11-15 0,-12 13 517,1-1 0,-1 0-1,-1 0 1,0 0 0,7-25 0,-7-7 8671,-6 55-8344,-2 0 0,0 1 0,-6 20 1,-4 20 767,11-40-712,-6 85 1461,7-91-1727,0 0-1,1-1 0,-1 1 0,1 0 0,1 0 0,-1-1 0,1 1 1,-1 0-1,2-1 0,-1 0 0,1 1 0,-1-1 0,7 7 0,-8-11-22,0 1 0,0-1 0,1 0 0,-1 0 0,0 0 0,1 0 0,-1 0 0,1 0 0,-1-1 0,1 1 0,0-1-1,-1 1 1,1-1 0,0 1 0,-1-1 0,1 0 0,0 0 0,-1 1 0,1-1 0,0-1 0,0 1 0,-1 0 0,1 0-1,0-1 1,-1 1 0,1-1 0,0 1 0,-1-1 0,1 1 0,-1-1 0,1 0 0,-1 0 0,1 0 0,-1 0 0,0 0-1,0 0 1,1-1 0,1-1 0,4-5 56,0 1-1,0-2 0,-1 1 1,10-17-1,-11 15-68,0 0 0,-1 0 0,0 0-1,-1 0 1,0-1 0,-1 0 0,0 1 0,-1-1-1,0 0 1,0-15 0,-18 47-535,11-5 523,2 0 1,0 0 0,1 1 0,0-1 0,1 1 0,1 0 0,1 0 0,1 17-1,-1-33-13,0 0 0,0 0-1,0 0 1,1 0 0,-1 0-1,0 0 1,0 0 0,1 1-1,-1-1 1,1 0 0,-1 0-1,1 0 1,-1 0 0,1 0-1,-1-1 1,1 1 0,0 0-1,0 0 1,-1 0 0,1 0-1,0-1 1,0 1 0,0 0-1,0-1 1,0 1 0,0-1-1,0 1 1,0-1 0,0 0-1,0 1 1,0-1-1,0 0 1,0 0 0,0 1-1,0-1 1,0 0 0,1 0-1,-1 0 1,0 0 0,0-1-1,0 1 1,0 0 0,0 0-1,2-1 1,0 0-313,0 0-1,-1 0 1,1 0 0,0-1-1,-1 1 1,1-1 0,-1 0-1,1 1 1,-1-1-1,0 0 1,0 0 0,0-1-1,0 1 1,0 0 0,0-1-1,1-2 1,12-49-8947,-10 20 2146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48 10442,'0'0'11371,"-23"-47"-7912,23 51-3619,4 9 96,6 2-801,5 0-1121,-1 1-1377,5-3-2178,1 0-3204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73 235 5894,'0'0'11029,"-7"8"-9390,-36 57 793,39-59-2187,1-1 0,1 1 0,-1 1-1,1-1 1,0 0 0,0 1 0,1-1 0,-1 1 0,2-1-1,-1 1 1,1 10 0,0-15-233,1-1 0,-1 1 0,1-1-1,0 1 1,-1-1 0,1 1 0,0-1 0,0 1 0,0-1-1,0 0 1,0 0 0,0 1 0,1-1 0,-1 0 0,0 0 0,1 0-1,-1 0 1,0 0 0,1-1 0,-1 1 0,1 0 0,0-1-1,-1 1 1,1-1 0,-1 1 0,1-1 0,0 0 0,-1 0-1,1 1 1,0-1 0,-1 0 0,1-1 0,0 1 0,-1 0 0,3-1-1,3 0 16,-1 0 0,0 0 0,0 0-1,0-1 1,1 0 0,-2 0 0,1-1 0,7-3-1,-2-3-25,0 0 0,0-1 0,-1 0 0,-1-1-1,1 0 1,-2 0 0,0-1 0,0 0 0,-1-1 0,0 1 0,8-26-1,-9 22 12,-1 1-1,-1 0 0,-1-1 0,0 0 0,0 0 1,-2 0-1,0 0 0,-1 0 0,-1-1 1,-3-19-1,4 34-12,0 0 1,-1-1-1,0 1 1,1-1-1,-1 1 1,0 0-1,0 0 1,0-1 0,0 1-1,-1 0 1,1 0-1,0 0 1,-1 0-1,0 0 1,1 1-1,-1-1 1,0 0-1,0 1 1,0-1-1,0 1 1,0 0 0,0 0-1,0-1 1,-1 1-1,-4-1 1,4 2-8,0 0 1,0-1-1,1 2 0,-1-1 1,0 0-1,0 0 1,0 1-1,0 0 1,0-1-1,0 1 1,0 0-1,1 1 0,-1-1 1,0 0-1,1 1 1,-1-1-1,1 1 1,-1 0-1,1 0 0,-3 3 1,-60 68 264,59-65-225,1-1-1,0 2 0,0-1 1,1 0-1,0 1 0,0 0 1,1 0-1,-2 11 0,4-18-32,1-1 0,0 1 0,0-1 0,0 1 0,0 0-1,0-1 1,1 1 0,-1-1 0,0 1 0,1-1 0,-1 1 0,1-1 0,0 1 0,-1-1-1,1 0 1,0 1 0,0-1 0,0 0 0,0 1 0,0-1 0,0 0 0,0 0 0,0 0-1,0 0 1,1 0 0,-1 0 0,0 0 0,1-1 0,-1 1 0,1 0 0,-1-1 0,1 1-1,-1-1 1,1 1 0,-1-1 0,1 0 0,-1 0 0,1 0 0,1 0 0,12 2-71,0-1-1,0-1 1,21-2 0,-13 1-161,18 0-726,-22 0 627,0 1 1,36 4-1,-53-4 354,0 1-1,-1 0 1,1-1-1,0 1 1,-1 0-1,1 0 1,-1 0-1,0 0 0,1 0 1,-1 1-1,0-1 1,1 0-1,-1 1 1,0-1-1,0 1 1,0-1-1,0 1 0,0-1 1,-1 1-1,1 0 1,0-1-1,-1 1 1,1 0-1,-1-1 1,0 1-1,1 0 0,-1 0 1,0 0-1,0 2 1,-5 63-429,2-40-5008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13325,'0'0'4639,"6"-10"-2963,0 1-1346,0 1 0,0-1 0,1 1 0,0 1 0,0 0 0,1 0-1,11-9 1,-14 13-195,1-1 0,-1 1-1,1 0 1,0 0 0,-1 0-1,1 1 1,0 0 0,0 0-1,1 0 1,-1 1 0,0 0-1,0 0 1,1 1-1,-1 0 1,12 1 0,-17 0-130,0-1 1,0 1-1,0 0 1,0 0 0,0 0-1,0 0 1,-1 0-1,1 0 1,0 0-1,-1 0 1,1 0 0,-1 0-1,1 0 1,-1 0-1,1 0 1,-1 0-1,0 1 1,1-1 0,-1 0-1,0 0 1,0 0-1,0 1 1,0-1-1,0 0 1,-1 2-1,-2 35 230,-6-5-132,7-26-113,0 0 0,0 0 0,0 1 0,1-1 0,-1 8 0,3-14 10,-1 0 0,0 0 0,0-1 1,1 1-1,-1 0 0,0 0 1,1-1-1,-1 1 0,1 0 1,-1-1-1,1 1 0,-1-1 0,1 1 1,-1 0-1,1-1 0,0 1 1,-1-1-1,1 1 0,0-1 1,-1 0-1,1 1 0,0-1 1,0 0-1,-1 1 0,1-1 0,0 0 1,0 0-1,-1 0 0,1 0 1,0 0-1,0 0 0,0 0 1,0 0-1,-1 0 0,1 0 0,0 0 1,0 0-1,0-1 0,38-7 373,-23 1-247,0 0 0,-1-1 0,0-1 0,27-20 0,-34 23-87,-1 0 0,1-1 0,-1 1-1,0-2 1,-1 1 0,0-1 0,0 0 0,0 0-1,-1-1 1,5-10 0,-10 17-26,1 0-1,0 1 1,0-1-1,-1 0 1,1 0 0,-1 0-1,0 0 1,1 1 0,-1-1-1,0 0 1,0 0-1,0 0 1,0 0 0,-1 0-1,1 0 1,0 0 0,-1 0-1,0 1 1,1-1 0,-1 0-1,0 0 1,0 1-1,0-1 1,0 0 0,0 1-1,0-1 1,0 1 0,-2-2-1,0 1-21,0 1 0,1-1 0,-1 1-1,0 0 1,0-1 0,0 1 0,0 1 0,-1-1-1,1 0 1,0 1 0,0 0 0,0 0-1,0 0 1,-1 0 0,-5 1 0,8-1-2,0 0 1,0 1-1,0-1 1,0 0 0,0 1-1,-1-1 1,1 1-1,0-1 1,0 1-1,0-1 1,0 1 0,0 0-1,0 0 1,1-1-1,-1 1 1,0 0 0,0 0-1,0 0 1,1 0-1,-1 0 1,1 0-1,-1 0 1,0 0 0,1 0-1,0 0 1,-1 0-1,1 1 1,0-1-1,0 0 1,-1 0 0,1 0-1,0 0 1,0 1-1,0-1 1,0 0-1,1 0 1,-1 2 0,0-1-71,1 1-1,-1-1 1,1 0 0,0 0 0,-1 0 0,1 0 0,0 0 0,0 0 0,0 0 0,0 0 0,1 0 0,-1 0 0,0-1 0,1 1 0,-1 0 0,1-1 0,0 1 0,-1-1 0,1 0 0,2 2 0,5 0-706,0-1 0,0 1 0,0-1 0,0-1 0,0 0 0,11 0 0,31-3-6538,-17-5 1410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7111,'0'0'12171,"-9"0"-10708,5 0-1347,0 0 0,1 0 1,-1 0-1,0 1 0,1-1 0,-1 1 1,0 0-1,1 0 0,-1 1 0,1-1 1,0 1-1,-1-1 0,1 1 0,0 0 1,0 0-1,0 1 0,0-1 0,1 1 1,-1-1-1,1 1 0,-1 0 0,1 0 1,0 0-1,0 0 0,0 0 0,0 1 1,1-1-1,-1 0 0,1 1 0,0-1 0,0 1 1,0 0-1,1-1 0,-1 1 0,1 0 1,0-1-1,0 1 0,0 0 0,1 4 1,0-7-87,0 1-1,0-1 1,0 0 0,0 1 0,1-1 0,-1 0 0,0 0 0,1 0-1,-1 0 1,1 0 0,-1 0 0,1 0 0,-1 0 0,1-1 0,0 1-1,-1 0 1,1-1 0,0 0 0,0 1 0,-1-1 0,1 0-1,0 0 1,0 0 0,-1 0 0,1 0 0,0 0 0,0-1 0,2 0-1,54-10 611,8-26-395,-55 29-252,0 2-1,0-1 0,0 1 1,1 1-1,0 0 1,16-4-1,-27 10 2,-1 0-1,1 0 0,0 0 1,-1 0-1,1 0 0,-1 1 1,0-1-1,1 0 1,-1 0-1,0 1 0,0-1 1,0 0-1,0 1 0,0-1 1,0 0-1,0 0 1,0 1-1,-1 1 0,1-1 39,-1 0 0,1-1-1,0 1 1,0 0 0,0 0-1,0-1 1,0 1 0,0 0-1,0 0 1,1-1 0,-1 1-1,1 0 1,-1-1-1,1 1 1,-1 0 0,1-1-1,0 1 1,0-1 0,1 3-1,6-5 29,0 0 0,0 0 0,0 0 0,0-1 0,0 0-1,0 0 1,-1-1 0,1 0 0,-1-1 0,0 0 0,8-5-1,-6 4-205,0 0 0,1 0-1,0 1 1,0 0 0,13-3-1,-23 8 127,1 0 0,0 0 0,-1 0 0,1 0 0,0 1 0,-1-1 0,0 0 0,1 0 0,-1 0 0,0 1 0,1-1 0,-1 0 0,0 0 0,0 1 0,0-1-1,0 0 1,0 0 0,0 1 0,-1 1 0,-1 29-2787,1-26-1741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12940,'0'0'10613,"10"1"-9508,9 0-804,0 1 0,-1 1 0,1 1 0,-1 1 0,27 10 0,-37-11-278,0-1-1,-1 1 0,0 0 1,0 1-1,0 0 0,0 0 0,7 8 1,-11-10-22,0 0-1,-1 0 1,1 0 0,-1 1-1,0-1 1,0 1 0,0 0 0,0 0-1,-1-1 1,0 1 0,0 0 0,0 0-1,0 0 1,0 0 0,0 8 0,-2-7 8,0 0 1,0 0 0,0 0 0,-1 0 0,0 0-1,0 0 1,0 0 0,0-1 0,-1 1 0,1-1-1,-1 1 1,-1-1 0,1 0 0,0 0 0,-1-1-1,-5 5 1,-11 9 30,-42 27 0,49-35-36,-43 23 34,41-24 85,0 0 0,1 1-1,0 0 1,0 1 0,1 1 0,-14 14-1,26-25-118,1 1-1,-1-1 0,1 1 1,-1-1-1,1 1 0,-1-1 1,1 1-1,0-1 0,-1 1 1,1 0-1,0-1 0,0 1 1,0-1-1,-1 1 0,1 0 1,0-1-1,0 1 0,0 0 1,0-1-1,0 1 0,0 0 1,0-1-1,0 1 0,0 0 1,0-1-1,1 1 0,-1 0 1,0-1-1,0 1 0,1 0 1,-1-1-1,0 1 0,1-1 1,-1 1-1,0-1 0,1 1 1,-1-1-1,1 1 0,-1-1 1,1 1-1,-1-1 0,1 0 1,0 1-1,-1-1 1,1 0-1,-1 1 0,1-1 1,0 0-1,-1 0 0,1 1 1,0-1-1,-1 0 0,2 0 1,41 7 193,-39-6-158,162 2 453,-128-5-414,1 2 0,0 1 0,-1 2 0,1 2 0,69 17 1,-97-16-749,2-1 2934,-8-7-5221,-3-5-5946,1-12-2067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100 249 14606,'0'0'2904,"0"-9"-182,1-27-282,-1 35-2392,1 0 1,-1 0-1,0 1 0,0-1 0,0 0 1,0 0-1,0 0 0,0 0 1,0 0-1,-1 0 0,1 0 0,0 0 1,0 1-1,-1-1 0,1 0 0,-1 0 1,1 0-1,0 1 0,-1-1 1,0 0-1,1 0 0,-1 1 0,1-1 1,-1 0-1,0 1 0,1-1 0,-1 1 1,0-1-1,0 1 0,1-1 0,-1 1 1,0 0-1,0-1 0,0 1 1,0 0-1,0 0 0,1-1 0,-1 1 1,0 0-1,0 0 0,0 0 0,0 0 1,0 0-1,0 0 0,0 1 1,0-1-1,1 0 0,-1 0 0,0 0 1,-1 1-1,-2 0-60,1 1-1,-1-1 1,0 1-1,1 0 1,-1-1 0,1 2-1,0-1 1,-1 0 0,-3 5-1,3-3-1,1 0-1,0 0 1,0 0-1,0 1 0,1 0 1,-1-1-1,1 1 1,0 0-1,0 0 0,1 0 1,0 0-1,0 0 1,0 0-1,0 7 0,1-11 15,0-1 0,0 1 0,1 0 0,-1-1-1,1 1 1,-1-1 0,0 1 0,1 0 0,-1-1-1,1 0 1,-1 1 0,1-1 0,-1 1 0,1-1-1,0 1 1,-1-1 0,1 0 0,-1 1 0,1-1-1,0 0 1,-1 0 0,1 0 0,0 1 0,-1-1-1,1 0 1,0 0 0,-1 0 0,1 0 0,0 0-1,0 0 1,-1 0 0,1-1 0,0 1 0,0 0-1,31-5 137,-18-1-93,1 0 1,-1-1 0,0-1 0,0 0 0,-1-1 0,0 0 0,0-1 0,12-13 0,-1 0 673,0-2 0,35-50 0,-34 33 117,-3 9-355,-24 76-570,-11 60 1,7-59-1845,-3 63-1,9-106 1779,0 0 0,0-1-1,1 1 1,-1-1-1,0 1 1,0-1-1,0 1 1,1-1 0,-1 1-1,0-1 1,1 1-1,-1-1 1,0 1-1,1-1 1,-1 0 0,0 1-1,1-1 1,-1 0-1,1 1 1,-1-1-1,1 0 1,-1 1-1,1-1 1,-1 0 0,1 0-1,-1 0 1,1 1-1,-1-1 1,1 0-1,0 0 1,-1 0 0,1 0-1,-1 0 1,1 0-1,-1 0 1,1 0-1,-1 0 1,1 0 0,0-1-1,-1 1 1,1 0-1,-1 0 1,1 0-1,-1-1 1,1 1 0,-1 0-1,1-1 1,-1 1-1,0 0 1,2-1-1,11-14-5874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11723,'0'0'9946,"-4"9"-8825,1-3-911,0 0 0,1 1 0,0-1 1,0 1-1,1 0 0,-2 11 1,3-16-187,0-1 0,0 1 1,0 0-1,0 0 0,0-1 1,1 1-1,-1 0 0,1 0 1,-1-1-1,1 1 0,0 0 1,-1-1-1,1 1 0,0-1 1,0 1-1,0-1 0,0 1 1,0-1-1,1 0 0,-1 1 1,0-1-1,1 0 0,-1 0 1,1 0-1,-1 0 0,1 0 1,-1 0-1,1-1 0,0 1 1,-1-1-1,1 1 0,0-1 1,0 1-1,-1-1 0,1 0 1,0 0-1,2 0 0,0 1 16,-1-1 0,0-1 0,1 1-1,-1 0 1,0-1 0,1 0 0,-1 1-1,0-1 1,1 0 0,-1-1 0,0 1-1,4-3 1,-6 3-43,0 0 0,1 1 0,-1-1 0,0 0 0,0 0 0,0 0 0,0 0 1,0 0-1,0 0 0,-1 0 0,1-1 0,0 1 0,0 0 0,-1 0 0,1-1 0,-1 1 0,1 0 0,-1-1 0,0 1 0,1 0 0,-1-1 0,0 1 0,0-1 0,0 1 0,0-1 0,0 1 1,0 0-1,0-1 0,-1 1 0,1-1 0,-1 1 0,1 0 0,-1-2 0,0 2-16,0 0 0,0 0 0,1 0 0,-1 0 0,0 1 1,0-1-1,0 0 0,0 0 0,0 1 0,0-1 0,0 1 0,0-1 0,-1 1 1,1-1-1,0 1 0,0 0 0,0 0 0,0-1 0,-1 1 0,1 0 0,0 0 0,0 0 1,-1 0-1,1 0 0,0 1 0,0-1 0,0 0 0,0 0 0,-1 1 0,1-1 0,0 1 1,0-1-1,0 1 0,-2 1 0,-1 0-20,-1 0 0,1 0 0,-1 0 1,1 1-1,0 0 0,0 0 0,-5 5 0,-18 36-86,26-41 132,0-1 1,0 1-1,0-1 1,0 1-1,0-1 0,1 1 1,-1-1-1,1 1 1,0 0-1,0-1 1,0 1-1,0 0 1,0-1-1,1 1 1,-1 0-1,1-1 0,-1 1 1,2 2-1,0-4 10,-1 1 0,1-1 0,-1 0 0,1 0 0,0 0 0,0 0 0,-1 0-1,1 0 1,0 0 0,0-1 0,0 1 0,0-1 0,0 1 0,0-1 0,0 0 0,0 0-1,0 0 1,0 0 0,3 0 0,43-6 254,-21-4-236,-1 0 1,0-2-1,0-1 1,38-27 0,-16 11 170,-48 29-151,1-1 0,-1 1-1,1-1 1,-1 1 0,0-1-1,1 1 1,-1 0 0,1-1-1,0 1 1,-1 0 0,1 0-1,-1-1 1,1 1 0,-1 0-1,1 0 1,0 0 0,-1 0-1,1-1 1,-1 1 0,1 0-1,0 0 1,-1 0 0,1 0-1,0 1 1,-1-1 0,1 0 0,-1 0-1,1 0 1,-1 0 0,1 1-1,0-1 1,-1 0 0,1 1-1,0-1 1,0 21 1047,-1 2-477,3-22-580,-1 0 1,1-1-1,-1 1 1,0 0-1,1-1 0,-1 1 1,1-1-1,-1 0 1,1 0-1,0 0 0,-1 0 1,1-1-1,2 0 1,1 1 97,8-2-57,1 0 0,-1-1 0,1 0 0,13-6-1,-15 5-309,1 0-1,0 0 1,-1 1-1,28-1 0,-39 5 211,-1 0 0,0 0 0,1 0 0,-1 0 0,0 0 0,0 1-1,0-1 1,1 0 0,-1 1 0,-1-1 0,1 1 0,0-1 0,0 1-1,-1-1 1,1 1 0,-1 0 0,1-1 0,-1 1 0,1 0 0,-1 0 0,0-1-1,0 1 1,0 0 0,0 0 0,0-1 0,-1 3 0,-2 26-2095,3-29 1568,0 1 0,0-1 0,0 0 0,-1 0-1,1 0 1,-1-1 0,1 1 0,0 0 0,-1 0 0,0 0 0,1 0 0,-1 0 0,1 0 0,-1-1 0,0 1-1,0 0 1,-1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10474,'0'0'7330,"12"3"-6268,-7-2-960,1 0 1,0 0-1,0 0 1,-1-1-1,1 0 1,0 0-1,0 0 0,0-1 1,-1 0-1,1 0 1,0 0-1,-1-1 1,1 0-1,-1 0 1,1 0-1,-1-1 0,0 0 1,0 0-1,0 0 1,5-5-1,-3 3 25,-1 1 1,0-1-1,-1-1 0,0 1 0,1-1 0,-2 0 0,1 0 0,-1 0 1,0-1-1,0 1 0,0-1 0,-1 0 0,0 0 0,-1-1 0,0 1 1,0 0-1,0-1 0,-1 1 0,0-1 0,0 0 0,-1-8 1,0 14-121,-1 1 1,1 0-1,0 0 1,-1 0-1,1-1 1,-1 1-1,1 0 1,-1 0 0,0 0-1,1 0 1,-1 0-1,0 0 1,0 0-1,0 0 1,0 1-1,1-1 1,-1 0 0,0 0-1,-1 1 1,1-1-1,0 1 1,0-1-1,0 1 1,0-1-1,0 1 1,0-1 0,-1 1-1,1 0 1,0 0-1,0 0 1,-1 0-1,1 0 1,0 0 0,0 0-1,0 0 1,-1 0-1,1 1 1,0-1-1,-2 1 1,-2 0-60,0 0 1,0 1 0,1-1-1,-1 1 1,0 0 0,1 0-1,0 0 1,-8 6-1,0 5-25,0 0 0,1 1-1,1 0 1,0 1-1,1 0 1,1 0 0,0 1-1,1 0 1,1 1-1,0-1 1,1 1 0,1 0-1,1 0 1,0 1-1,0 18 1,3-34 79,0-1 0,0 1 1,0 0-1,0 0 0,0 0 1,0 0-1,0 0 0,1-1 0,-1 1 1,1 0-1,0 0 0,-1-1 1,1 1-1,0 0 0,0-1 0,0 1 1,0 0-1,0-1 0,0 0 1,3 3-1,-3-3 12,1-1 1,-1 1-1,1-1 1,-1 1-1,1-1 0,0 1 1,-1-1-1,1 0 1,-1 0-1,1 0 1,0 0-1,-1 0 0,1 0 1,0-1-1,-1 1 1,1 0-1,-1-1 1,3 0-1,5-3 63,-1 0 0,1-1-1,-1 0 1,-1 0 0,1 0 0,12-13-1,-6 3-12,0-1-1,-1-1 0,18-31 0,7-9 127,-38 57-194,0 0-1,0-1 0,0 1 1,0 0-1,1 0 0,-1 0 0,0 0 1,0 0-1,0 0 0,0-1 0,1 1 1,-1 0-1,0 0 0,0 0 0,0 0 1,1 0-1,-1 0 0,0 0 0,0 0 1,1 0-1,-1 0 0,0 0 1,0 0-1,0 0 0,1 0 0,-1 0 1,0 0-1,0 0 0,0 0 0,1 1 1,-1-1-1,0 0 0,0 0 0,0 0 1,1 0-1,-1 0 0,0 0 0,0 1 1,0-1-1,0 0 0,0 0 1,1 0-1,-1 0 0,0 1 0,0-1 1,0 0-1,0 0 0,0 0 0,0 1 1,0-1-1,0 0 0,0 0 0,0 0 1,0 1-1,0-1 0,0 0 0,0 0 1,0 1-1,0-1 0,0 0 1,0 0-1,0 0 0,0 1 0,0-1 1,0 0-1,3 20 4,-3-17 15,1 9 8,0 0 0,1 0-1,1 1 1,0-1 0,1-1-1,5 13 1,-8-21-12,0-1-1,1 0 1,-1 0 0,0 0-1,1 0 1,-1 0-1,1 0 1,0 0 0,0-1-1,-1 1 1,1-1 0,0 1-1,1-1 1,-1 0 0,0 0-1,0 0 1,0 0 0,1 0-1,-1 0 1,0 0-1,1-1 1,-1 1 0,1-1-1,-1 0 1,1 0 0,-1 0-1,1 0 1,-1 0 0,1 0-1,-1-1 1,0 1-1,1-1 1,-1 0 0,0 0-1,1 0 1,-1 0 0,3-2-1,8-4 46,0 0-1,-1-2 0,0 1 1,0-2-1,-1 0 0,11-12 0,34-28-33,-56 49-26,1 1 1,-1-1-1,1 0 0,-1 1 1,1-1-1,-1 1 1,1-1-1,0 1 1,-1-1-1,1 1 1,0-1-1,0 1 0,-1 0 1,1-1-1,0 1 1,0 0-1,0 0 1,-1 0-1,1-1 1,0 1-1,0 0 0,0 0 1,0 0-1,0 0 1,-1 0-1,1 1 1,0-1-1,0 0 0,0 0 1,-1 0-1,1 1 1,0-1-1,0 1 1,-1-1-1,1 0 1,0 1-1,0-1 0,-1 1 1,1-1-1,-1 1 1,1 0-1,0-1 1,-1 1-1,1 0 1,-1-1-1,0 1 0,1 0 1,-1-1-1,1 1 1,-1 0-1,0 0 1,1 1-1,1 7 54,0 0 1,-1 0-1,0 0 0,0 13 1,1 9-55,-2-30 0,0-1 0,0 1 0,0-1 0,0 1 0,1-1 0,-1 1 0,0-1 0,0 1 0,0-1 0,1 1 0,-1-1 0,0 0 0,0 1 0,1-1 0,-1 1 0,0-1 0,1 0 0,-1 1 0,1-1 0,-1 0 0,0 1 0,1-1 0,-1 0 0,1 0 0,-1 1 0,1-1 0,-1 0 0,1 0 0,-1 0 0,1 0 0,-1 0 0,1 1 0,0-1 0,18-10-1664,18-29-4258,-32 34 4564,16-20-3500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6470,'0'0'12097,"-5"8"-11013,-8 18-527,1-1 0,1 2-1,1-1 1,2 2 0,0-1 0,2 1 0,-2 31 0,2-7-401,3 1-1,3 0 0,6 58 0,-4-77-167,-1-17 747,5-44 405,11-63-1424,3 0-1,48-125 0,-68 213 268,29-57-423,-28 56 382,1 1 0,-1 0 0,1-1 0,-1 1 0,1 0 0,0 0 0,0 0 0,0 0 0,1 0 0,-1 1 0,0-1-1,0 1 1,1-1 0,-1 1 0,1 0 0,0 0 0,-1 0 0,1 0 0,0 0 0,4 0 0,-6 1 27,-1 0-1,1 0 1,-1 0 0,1 0 0,-1 1-1,1-1 1,-1 0 0,1 0-1,-1 0 1,1 0 0,-1 1-1,1-1 1,-1 0 0,0 1-1,1-1 1,-1 0 0,0 1-1,1-1 1,-1 0 0,0 1 0,1-1-1,-1 0 1,0 1 0,1-1-1,-1 1 1,0-1 0,0 1-1,0-1 1,0 1 0,1-1-1,-1 1 1,0 0 0,-1 23-224,-14 22 337,3-29 204,0 0 0,0 0 0,-2-2 0,0 1 0,-1-2 0,-26 22 0,95-94-11433,-30 34 7143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7783,'0'0'14975,"1"10"-14404,-5 79 332,0-42-728,7-30-3247,6-30-2675,-3-3-712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22 128 7303,'0'0'11664,"-3"8"-9993,-1 2-991,0 1 0,1 0-1,1 0 1,0 0 0,-2 18 0,26-34-141,0-16-251,-20 18-294,0 0-1,1 1 0,-1-1 1,1 0-1,0 1 0,0 0 1,-1-1-1,1 1 0,1 0 0,-1 0 1,0 1-1,0-1 0,1 1 1,-1 0-1,5-1 0,-5 14 215,-3-9 246,0-11-11,-1-21-275,0 17-130,1 0 0,0-1 1,4-21-1,-2 33-81,1 1 0,-1 0 0,1 1 1,-1-1-1,1 0 0,-1 1 0,1-1 0,-1 1 0,0 0 1,1 0-1,1 1 0,11 2-143,-14-4 176,1 0-1,-1 0 0,1 0 0,-1 0 0,1 0 0,-1 0 1,1 0-1,-1-1 0,1 1 0,-1 0 0,0-1 0,1 1 1,-1-1-1,0 0 0,1 1 0,-1-1 0,0 0 0,0 0 1,0 0-1,0 0 0,1 0 0,-1 0 0,0 0 0,-1 0 1,3-3-1,-2 0-824,1 1 0,-1-1 1,0 0-1,0 0 0,-1 0 1,1-1-1,-1 1 0,0-7 0,0-5-4498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13613,'0'0'9000,"44"6"-17936,-35 3 1153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17296,'0'0'6503,"-30"68"-5735,21-43-223,4 3 63,3-2-319,2-3-161,0-3-96,0-5-64,5-6-961,2-3-1025,4-5-384,-4-1-513,-3 0-2562,1-10-1954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67 11627,'0'0'6406,"1"-9"-3667,2-26-631,-3 34-2039,0 0 0,0 0 0,0 0 0,0 0 0,-1 0 0,1 0 0,0 0-1,-1 0 1,1 0 0,0 0 0,-1 1 0,1-1 0,-1 0 0,1 0 0,-1 0-1,0 1 1,1-1 0,-1 0 0,0 1 0,0-1 0,1 0 0,-1 1 0,0-1 0,0 1-1,0 0 1,0-1 0,1 1 0,-1-1 0,0 1 0,0 0 0,0 0 0,0 0 0,0 0-1,0-1 1,0 1 0,0 0 0,0 1 0,0-1 0,0 0 0,0 0 0,0 0-1,0 0 1,0 1 0,0-1 0,0 1 0,-42 12-211,35-8 116,0 1 0,0 0 0,1 0 0,0 0 0,-8 11 0,12-14-9,0 0 0,0 1 1,0-1-1,1 1 1,0 0-1,0 0 1,0 0-1,0 0 0,1 0 1,-1 0-1,1 1 1,0-1-1,0 7 1,1-10-17,1 0 1,-1 0 0,1 0-1,0 0 1,-1 0 0,1-1 0,0 1-1,0 0 1,0 0 0,0-1 0,-1 1-1,1-1 1,0 1 0,0 0-1,0-1 1,1 0 0,-1 1 0,0-1-1,0 0 1,0 1 0,0-1-1,0 0 1,0 0 0,0 0 0,0 0-1,1 0 1,-1 0 0,0 0 0,2-1-1,44-3-999,-40 3 721,4 0 118,1 0 0,-1 1 0,0 0 0,0 0 0,12 3 1,-21-3 242,-1 0 0,1 1 1,0-1-1,-1 0 0,1 1 1,-1 0-1,1-1 1,-1 1-1,0 0 0,1 0 1,-1-1-1,0 1 0,1 0 1,-1 0-1,0 0 1,0 1-1,0-1 0,0 0 1,0 0-1,0 1 0,0-1 1,0 0-1,-1 1 1,1-1-1,0 1 0,-1-1 1,1 1-1,-1-1 0,0 1 1,1 0-1,-1-1 1,0 1-1,0-1 0,0 1 1,0 0-1,0-1 0,-1 1 1,1-1-1,0 1 1,-1-1-1,1 1 0,-1-1 1,1 1-1,-1-1 0,-1 3 1,-1 1 116,0-1 0,-1 1 0,1-1 0,-1 0 0,0 0 0,0 0 0,0 0 0,-1-1 0,1 0 0,-8 4 0,9-4-303,-1-1-1,0 1 1,0-1-1,0 0 1,0-1-1,0 1 1,-1-1-1,1 0 1,0 0-1,-1 0 1,1 0-1,0-1 1,-7 0 0,7-5-3247,3-8-2562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95 193 3171,'0'0'13757,"-10"8"-13138,4-4-444,-1 0 1,1 1-1,0 0 0,1 0 0,-1 0 0,1 1 1,0 0-1,1 0 0,-1 0 0,1 0 0,0 1 1,1 0-1,-1 0 0,1 0 0,1 0 0,0 0 1,0 1-1,0-1 0,1 0 0,-1 1 0,1 12 1,1-19-160,0 0 0,1 0 0,-1 0 1,0 0-1,0 0 0,1 1 0,-1-1 1,0 0-1,1 0 0,-1 0 0,1-1 1,-1 1-1,1 0 0,0 0 0,-1 0 1,1 0-1,0 0 0,0-1 0,-1 1 1,1 0-1,0-1 0,0 1 0,0 0 1,0-1-1,0 1 0,0-1 0,0 0 1,1 1-1,2 0 23,-1-1 0,0 1 0,1-1-1,-1 0 1,1 0 0,-1-1 0,1 1 0,-1-1 0,5 0 0,3-2 61,0-1 0,0 0 0,-1 0 1,18-11-1,-9 2-64,0-1 1,0-1-1,-2-1 0,0 0 1,0-1-1,-2-1 1,0 0-1,-1-2 0,-1 1 1,20-43-1,-30 55 79,0-1-1,-1 1 1,0-1-1,0 0 1,-1 1-1,0-1 1,0 0 0,-1 0-1,0 0 1,-2-11-1,2 18-105,0 0-1,0 1 1,0-1-1,0 0 1,0 0-1,0 0 1,-1 0-1,1 1 1,0-1-1,-1 0 1,1 0-1,-1 0 1,1 1-1,-1-1 1,1 0-1,-1 1 1,1-1-1,-1 0 0,0 1 1,1-1-1,-1 1 1,0-1-1,1 1 1,-1-1-1,0 1 1,0 0-1,0-1 1,1 1-1,-1 0 1,0 0-1,0-1 1,0 1-1,0 0 1,0 0-1,1 0 1,-1 0-1,0 0 1,0 0-1,0 0 1,0 1-1,0-1 1,1 0-1,-1 0 1,0 1-1,-1 0 1,-2 0-15,1 0 1,-1 1-1,1 0 1,-1 0 0,1 0-1,0 0 1,0 0-1,0 1 1,-3 3-1,-7 9 8,1 1 1,1 1-1,0 0 0,1 1 0,1 0 0,1 0 0,1 1 0,0 0 0,1 0 0,1 0 0,1 1 0,-2 28 0,6-46-25,0-1 0,1 0 0,-1 1 0,0-1 0,0 0-1,1 0 1,-1 1 0,1-1 0,-1 0 0,1 0 0,0 0 0,-1 0 0,1 0 0,0 0 0,0 0-1,0 0 1,0 0 0,0 0 0,0 0 0,0 0 0,0-1 0,0 1 0,0 0 0,0-1-1,0 1 1,1-1 0,-1 1 0,0-1 0,0 1 0,1-1 0,-1 0 0,0 0 0,0 0 0,1 0-1,-1 0 1,0 0 0,1 0 0,-1 0 0,0 0 0,1-1 0,-1 1 0,0 0 0,2-1-1,5-1-764,0 0-1,0 0 0,0-1 0,0 0 0,11-6 1,14-12-5373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54 8008,'9'-14'2472,"14"-22"9246,-22 33-9181,-3 4-729,-14 17-1526,-46 55 192,-3-2-1,-137 114 0,198-187-2778,5-11 640,5-14-1694,2-4-1328,-1-4-1805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27 178 9801,'0'0'7244,"10"-11"-6160,-2 2-923,44-56 1597,-49 61-1618,-1 1 1,1-1 0,-1 0 0,0 1-1,0-1 1,-1 0 0,1 0 0,-1 0-1,0-1 1,0 1 0,0 0 0,0 0 0,-1-1-1,0 1 1,0 0 0,0-1 0,-1-7-1,0 11-105,1 1 0,-1-1 0,0 0 0,0 0 0,0 0 0,1 1 0,-1-1 0,0 0 0,0 1 0,0-1 0,0 1 0,0-1 0,0 1 0,0-1 0,0 1 0,-1 0 0,1-1 0,0 1 0,0 0 0,0 0 0,0 0 0,0 0 0,0 0 0,-1 0 0,1 0 0,0 1 0,0-1 0,0 0 0,-1 1 0,-33 12 63,30-9-36,1 0 1,-1 1-1,1 0 0,0 0 1,0 0-1,1 0 0,0 1 0,0 0 1,0-1-1,0 1 0,1 0 0,0 0 1,0 0-1,1 1 0,0-1 1,0 0-1,0 10 0,1-15-48,0 0 0,0 0 0,0 0 1,0-1-1,0 1 0,0 0 0,0-1 0,1 1 0,-1 0 0,0 0 0,1-1 0,-1 1 0,0 0 1,1-1-1,-1 1 0,1-1 0,-1 1 0,1 0 0,-1-1 0,1 1 0,0-1 0,-1 0 1,1 1-1,0-1 0,-1 1 0,1-1 0,0 0 0,0 1 0,29 1 278,29-16-27,-1-16-231,-47 23-164,0 0 0,1 1 0,0 1 0,0 0 1,0 0-1,24-4 0,-35 9 139,0 0 0,0 1 0,0-1 0,-1 1 0,1-1 0,0 1 0,0-1 0,-1 1 0,1-1 0,0 1 0,-1 0 0,1-1 0,-1 1 0,1 0 0,-1-1 0,1 1 0,-1 0 0,1 0 0,-1 0 0,0 0 0,0-1 0,1 1 0,-1 0 0,0 0 0,0 0 0,0 0 0,0 0 0,0 0 0,0 0 0,0-1 0,0 1 0,-1 2 1,0 36 717,1-36-716,-1 6 59,0-6 24,1 1-1,-1 0 0,1 0 0,0 0 1,0 0-1,1 0 0,-1 0 1,2 6-1,-1-10-71,-1 1 0,0-1 0,1 1 0,-1-1 1,0 1-1,1-1 0,-1 1 0,1-1 0,-1 1 0,1-1 0,-1 0 1,1 1-1,-1-1 0,1 1 0,-1-1 0,1 0 0,0 0 0,-1 1 1,1-1-1,-1 0 0,1 0 0,1 0 0,23-5 384,20-19-192,18-8-246,-59 30 11,0 1 0,0 0 0,0 0 0,0 0 0,0 0 0,1 1 0,-1 0 0,0 0 0,0 0 0,0 0 0,1 0 0,-1 1 0,8 2 0,2 8-57,5 3-1177,-5-15-5398,-4-7-3698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64 104 13997,'-4'9'1404,"-8"20"-740,1 1 0,2 1 0,1 0 0,1 0 0,2 1 0,1-1 0,0 64 0,4-94-662,0 0 0,0 0-1,0 0 1,0 1 0,0-1 0,0 0 0,1 0 0,-1 0-1,0 0 1,0 0 0,1 0 0,-1 0 0,1 0 0,-1 0-1,1 0 1,-1 0 0,1 0 0,-1-1 0,2 2 0,-1-1-8,-1-1 1,1 0-1,0 0 1,-1 1-1,1-1 1,0 0-1,-1 0 1,1 0-1,0 0 1,-1 0-1,1 0 1,0 0 0,0 0-1,-1 0 1,1 0-1,0-1 1,-1 1-1,1 0 1,-1 0-1,1-1 1,0 1-1,0-1 1,3-1-68,0-1 0,0 0 0,0 0 0,-1 0 0,1 0 0,-1 0 0,4-6 0,14-20-1263,-2-1-1,-1-1 1,-1-1-1,15-43 1,7-33 537,-7 0 6890,-35 115-4548,-9 25-853,-12 47-1074,10-12 427,-7 101-1,17-65-3954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67 7911,'0'0'5350,"-18"-47"-2692,18 38-960,0 2-1026,9 4-576,5 3-96,6 0-32,3 0-32,2 4-833,3 5-2049,4-1-1058,3-2-5990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177 161 10410,'0'0'6128,"-8"-7"-4126,1 1-1723,0 1 0,0 0 0,-1 0 0,0 1 0,1 0 0,-13-4 0,17 7-252,0 0 0,1 1 0,-1-1 0,0 0 0,1 1 0,-1 0 0,0 0 0,0 0-1,1 0 1,-1 0 0,0 0 0,1 1 0,-1-1 0,0 1 0,1 0 0,-1 0 0,0 0-1,1 0 1,-1 0 0,1 0 0,0 1 0,-1-1 0,1 1 0,0 0 0,0-1 0,0 1 0,0 0-1,0 0 1,-2 5 0,0-2-1,1 1 0,0-1 0,0 1 1,0-1-1,1 1 0,0 0 0,0 0 0,0 0 0,1 1 0,0-1 0,0 0 0,1 0 0,0 1 1,0-1-1,0 0 0,1 0 0,2 10 0,-2-14-11,0-1-1,1 1 1,0 0-1,-1-1 1,1 0 0,0 1-1,0-1 1,-1 0 0,1 0-1,0 0 1,0 0-1,0 0 1,1 0 0,-1-1-1,0 1 1,0-1 0,0 1-1,0-1 1,1 0-1,-1 0 1,0 0 0,0 0-1,0 0 1,1-1-1,-1 1 1,0-1 0,0 1-1,0-1 1,3-1 0,4 0 19,0-1 1,-1 0-1,1-1 1,-1 1-1,15-11 1,-8 3-91,-1-1-1,0-1 1,-1 0-1,0-1 1,17-25 0,-24 30 84,-1 1 1,1-2 0,-2 1-1,1 0 1,-1-1 0,0 0-1,-1 0 1,0 0-1,-1-1 1,0 1 0,0-15-1,-2 25-22,0 0 0,0-1 0,0 1 0,0 0 0,0-1 0,0 1 0,0 0-1,0 0 1,0-1 0,0 1 0,0 0 0,0-1 0,-1 1 0,1 0 0,0 0 0,0-1 0,0 1 0,0 0-1,-1 0 1,1 0 0,0-1 0,0 1 0,-1 0 0,1 0 0,0 0 0,0 0 0,-1-1 0,1 1-1,0 0 1,0 0 0,-1 0 0,1 0 0,0 0 0,-1 0 0,1 0 0,0 0 0,-1 0 0,1 0 0,0 0-1,0 0 1,-1 0 0,1 0 0,0 0 0,-1 0 0,1 0 0,0 0 0,0 0 0,-1 1 0,1-1 0,0 0-1,0 0 1,-1 0 0,1 0 0,0 1 0,0-1 0,-1 0 0,1 1 0,-17 12 30,9 1 23,0 0 0,0 0 1,1 0-1,1 1 0,0 0 0,2 0 0,-1 0 0,2 1 0,0 0 1,1-1-1,0 1 0,2 29 0,0-44-42,-1 0 1,1 0-1,1 0 0,-1-1 0,0 1 1,0 0-1,0 0 0,0 0 0,1 0 1,-1-1-1,0 1 0,1 0 1,-1 0-1,0 0 0,1-1 0,-1 1 1,1 0-1,0-1 0,-1 1 0,1 0 1,-1-1-1,1 1 0,0-1 1,-1 1-1,1-1 0,0 1 0,0-1 1,1 1-1,0-1 31,0 1 1,0-1-1,0 0 1,0 0-1,0 0 0,0 0 1,0-1-1,0 1 0,0-1 1,0 1-1,4-2 1,1-1 108,0 0 0,0-1-1,0 0 1,-1 0 0,10-7 0,1-6-54,-1 0 1,-1 0-1,25-38 0,-34 46-98,0-1 0,-1 1 0,0-1 1,0-1-1,-1 1 0,-1 0 0,0-1 0,0 0 1,-1 0-1,1-14 0,-14 58-526,1-8 455,4-2 27,3-16 74,0 1-1,1-1 1,0 1-1,1 0 1,0 0 0,0 0-1,1 0 1,-1-1-1,2 1 1,1 15-1,-1-22-22,0-1-1,-1 1 1,1 0 0,0-1-1,0 1 1,-1-1-1,1 1 1,0-1-1,0 1 1,0-1-1,0 1 1,0-1-1,0 0 1,0 0-1,0 1 1,0-1-1,0 0 1,0 0-1,0 0 1,0 0-1,0 0 1,0 0 0,0 0-1,0-1 1,0 1-1,0 0 1,-1 0-1,1-1 1,0 1-1,0-1 1,0 1-1,0-1 1,0 1-1,0-1 1,-1 1-1,2-2 1,33-21 437,-21 11-504,0-1-1,-1 0 1,-1-1-1,0 0 1,-1-1 0,0 0-1,12-26 1,-32 65-1891,1 0 0,-9 44 0,13-17-5866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4837,'0'0'14851,"-6"10"-14141,-3 6-396,0 1 0,2 0 0,0 1 0,1 0 0,-7 36 0,5-9 247,-13 74 1286,-12 234 0,42-526-4232,-5 106 1252,-3 56 808,-1 2 123,0 1 0,0 0 0,1 0 0,0 0 1,1-1-1,0 1 0,0 1 0,0-1 0,6-10 1,-8 18 193,1 0 1,-1-1 0,1 1-1,-1 0 1,0 0 0,1 0 0,-1 0-1,1-1 1,-1 1 0,1 0 0,-1 0-1,1 0 1,-1 0 0,1 0-1,-1 0 1,1 0 0,-1 1 0,1-1-1,-1 0 1,1 0 0,-1 0 0,1 0-1,-1 1 1,1-1 0,-1 0-1,0 0 1,1 1 0,-1-1 0,1 0-1,-1 1 1,0-1 0,1 0-1,-1 1 1,1 0 0,16 20 303,-7-9-87,-8-11-159,0 1 0,0-1 0,0 0 0,0 0 0,0 0 0,0 0 0,0 0 0,0 0 0,0 0 0,0-1 0,0 1 0,1-1 0,-1 0 0,0 0 0,0 1 0,0-1 0,1-1 0,-1 1-1,0 0 1,0 0 0,5-2 0,-3 0 16,0 0-1,0 0 1,0-1-1,0 1 1,-1-1 0,1 0-1,-1 0 1,1 0-1,-1 0 1,3-5-1,6-8 321,0-1 1,-2-1-1,14-30 0,-22 45-297,-12 35 539,1 1-1,2 1 0,-5 63 0,12-96-628,0-1-1,0 1 1,0-1-1,0 1 0,-1-1 1,1 1-1,0-1 1,0 1-1,0 0 0,0-1 1,0 1-1,1-1 0,-1 1 1,0-1-1,0 1 1,0-1-1,0 1 0,1-1 1,-1 1-1,0-1 0,0 1 1,1-1-1,-1 1 1,0-1-1,1 1 0,-1-1 1,0 0-1,1 1 1,-1-1-1,1 1 0,-1-1 1,1 0-1,-1 0 0,1 1 1,-1-1-1,1 0 1,-1 0-1,1 0 0,-1 1 1,1-1-1,-1 0 1,1 0-1,-1 0 0,1 0 1,0 0-1,-1 0 0,1 0 1,-1 0-1,1 0 1,-1-1-1,1 1 0,-1 0 1,1 0-1,-1 0 0,1-1 1,-1 1-1,1 0 1,-1 0-1,1-1 0,-1 1 1,1 0-1,-1-1 1,0 1-1,1-2 0,28-25-1633,-22 15-88,-1 0 0,-1 0 0,0 0 0,0-1 0,-2 1 0,1-1 0,-2 0 0,1 0 0,-2 0 0,1-25-1,-7-33-3281,-3 37 7585,8 32-2115,-1 0 1,1 0-1,-1 1 0,0-1 1,1 0-1,-1 1 0,0-1 0,0 0 1,0 1-1,0-1 0,-1 1 1,1 0-1,0-1 0,0 1 1,-1 0-1,-2-2 0,4 3-382,-1 1-1,1-1 0,-1 0 1,1 1-1,-1-1 0,1 0 1,-1 1-1,1-1 0,-1 1 1,1-1-1,-1 1 0,1-1 1,0 1-1,-1-1 0,1 1 1,0-1-1,0 1 0,-1 0 1,1-1-1,0 1 0,0-1 1,0 1-1,0 0 0,0-1 1,0 1-1,0 0 0,0-1 1,0 1-1,0-1 0,0 1 1,0 0-1,0-1 0,0 1 1,0-1-1,1 1 0,-1 0 1,1 0-1,4 28-45,12 0 465,-14-25-1420,-1-1-1,1 1 1,0-1-1,0 0 1,0 0-1,0 0 1,1-1-1,-1 1 1,1-1-1,-1 1 1,1-1-1,8 3 1,8 0 1287,4-4 5239,-23-1-5485,0 1 1,0-1 0,0 0-1,0 1 1,0-1 0,0 1-1,0-1 1,0 1-1,0 0 1,0-1 0,-1 1-1,1 0 1,0-1 0,0 1-1,-1 0 1,1 0-1,0 0 1,-1 0 0,1 0-1,-1 0 1,1 0-1,-1 0 1,1 0 0,-1 0-1,0 0 1,0 0 0,1 1-1,6 38 1925,-6-28-1274,3 10 66,4 21-160,-1 1 0,-3-1-1,-1 1 1,-5 64 0,0-102-492,0 1 0,0-1 0,-1 0-1,1 0 1,-2 0 0,1-1 0,0 1 0,-1-1 0,0 0 0,-1 0 0,1 0 0,-1 0 0,0-1 0,0 0-1,0 0 1,0 0 0,-1 0 0,0-1 0,1 0 0,-1 0 0,0-1 0,-1 0 0,1 0 0,0 0 0,-1-1 0,1 0-1,-1 0 1,1 0 0,-9-1 0,13 0-166,1 0 0,-1-1-1,1 1 1,0 0 0,-1-1 0,1 1-1,-1-1 1,1 1 0,0-1-1,-1 1 1,1-1 0,0 0 0,0 0-1,0 0 1,0 0 0,0 0 0,0 0-1,0 0 1,0 0 0,0 0 0,0 0-1,0-1 1,1 1 0,-2-2-1,1-1-22,0 1 0,0-1 0,1 1 0,-1-1 0,1 0 0,0 1 0,0-1 0,0 1 0,1-8 0,2 0-190,-1 0 0,2 0-1,-1 0 1,1 0 0,10-16 0,67-90-3725,-34 52-448,-10 13-1107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14478,'0'0'5488,"-6"9"-4517,-10 20-417,2 1 0,1 0 0,2 1 0,1 0 0,1 1 0,2 0 0,1 0 0,-3 51 0,9-81-503,0-1-1,0 1 0,-1-1 1,1 1-1,0-1 0,1 1 1,-1-1-1,0 1 0,0-1 1,1 0-1,-1 1 0,0-1 1,1 1-1,0-1 0,-1 0 1,1 1-1,0-1 0,1 2 1,-1-3-8,-1 1 1,1-1-1,0 0 1,0 1-1,-1-1 1,1 0-1,0 1 1,0-1-1,0 0 1,0 0-1,-1 0 1,1 0-1,0 0 1,0 0-1,0 0 1,0 0-1,-1 0 1,1 0-1,0-1 1,0 1-1,0 0 1,1-1 0,4-2 101,0-1 1,0 0 0,0 0 0,0 0 0,-1 0 0,6-6 0,10-12-106,-1 0 0,-1-2 0,-1 0 0,-1-1 0,-1 0 0,-1-2 0,-1 1 0,-2-2 0,10-31 0,-21 56-117,0-1 0,0 1 0,0 0-1,-1-1 1,1 1 0,-1-1 0,0 1-1,0 0 1,-1-1 0,0-3 0,1 7 0,0-1 1,0 1 0,0 0-1,0-1 1,0 1 0,0 0-1,0 0 1,-1 0 0,1-1-1,0 1 1,0 0-1,0 0 1,-1-1 0,1 1-1,0 0 1,0 0 0,0 0-1,-1 0 1,1-1 0,0 1-1,0 0 1,-1 0 0,1 0-1,0 0 1,0 0 0,-1 0-1,1 0 1,0 0 0,-1 0-1,1 0 1,0 0 0,0 0-1,-1 0 1,1 0-1,0 0 1,0 0 0,-1 0-1,1 0 1,-18 16-4328,3 4-988,-3 1-2376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9385,'0'0'7943,"21"52"-6213,-10-43-321,-4-2-384,2-3-672,-2 1-289,7-2-801,-11-3-1986,12 0-3394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12 297 14318,'0'0'4260,"-3"8"-3225,1-3-820,0 0 1,1 1-1,0-1 0,0 0 0,0 1 1,0-1-1,1 10 0,1-13-175,-1 0 0,0-1 0,1 1 0,0 0 0,-1 0 0,1 0 0,0-1 0,0 1 0,0 0 0,0-1 0,0 1 0,1-1 1,-1 1-1,0-1 0,1 0 0,-1 0 0,1 1 0,-1-1 0,1 0 0,-1 0 0,1 0 0,0-1 0,0 1 0,-1 0 0,1-1 0,0 1 0,0-1 0,0 1 0,0-1 0,2 0 0,1 1-2,-1-1 0,1 1 0,0-1 0,-1-1 0,1 1 1,-1 0-1,1-1 0,0 0 0,-1 0 0,0-1 0,1 1 0,-1-1 0,0 0 0,0 0 0,0 0 0,0-1 1,0 1-1,0-1 0,-1 0 0,1 0 0,-1 0 0,0-1 0,5-5 0,-3 2 27,-1 1 0,0-1 0,0 0-1,0 0 1,-1-1 0,0 1 0,-1-1-1,1 1 1,-1-1 0,-1 0 0,0 0 0,1-14-1,-2 22-71,0-1-1,0 1 1,1-1 0,-1 1-1,0-1 1,0 1-1,0-1 1,0 1-1,0-1 1,0 1-1,0-1 1,-1 1-1,1-1 1,0 1 0,0-1-1,0 1 1,0-1-1,-1 1 1,1-1-1,0 1 1,0 0-1,-1-1 1,1 1-1,0-1 1,-1 1-1,1 0 1,0-1 0,-1 1-1,1 0 1,-1-1-1,1 1 1,-1 0-1,1 0 1,0 0-1,-1-1 1,1 1-1,-1 0 1,1 0 0,-1 0-1,1 0 1,-1 0-1,1 0 1,-1 0-1,1 0 1,-1 0-1,1 0 1,-1 0-1,1 0 1,-1 0 0,1 0-1,-1 0 1,1 1-1,-1-1 1,1 0-1,-1 0 1,1 0-1,0 1 1,-1-1-1,1 0 1,-1 1-1,1-1 1,-1 1 0,-23 22-495,19-16 589,0 1 0,1 0-1,0 0 1,1 0 0,0 1 0,0 0 0,0-1 0,1 1 0,1 0-1,-2 17 1,3-25-75,0-1 0,0 1-1,0 0 1,0 0-1,0 0 1,1-1 0,-1 1-1,0 0 1,0 0-1,0-1 1,1 1 0,-1 0-1,0-1 1,1 1 0,-1 0-1,1-1 1,-1 1-1,0 0 1,1-1 0,0 1-1,-1-1 1,1 1-1,-1-1 1,1 1 0,0-1-1,-1 1 1,1-1 0,0 0-1,-1 1 1,1-1-1,1 1 1,29-4 187,-21 0-170,-1-1 0,0 0 0,0 0 0,13-9 0,15-17-147,-1-1 1,42-49-1,-72 79-413,-5 14 364,-7 31 589,2-19 223,4-24-581,-1 1 1,1-1-1,0 0 0,0 1 1,0-1-1,0 0 0,0 0 1,0 1-1,1-1 1,-1 0-1,0 0 0,0 1 1,1-1-1,-1 0 1,1 0-1,0 0 0,-1 0 1,1 1-1,0-1 1,-1 0-1,1 0 0,0 0 1,2 1-1,-2-1-21,0-1-1,1 0 0,-1 0 1,0 1-1,1-1 0,-1 0 1,1 0-1,-1 0 0,0 0 1,1-1-1,-1 1 0,0 0 1,1-1-1,-1 1 1,0 0-1,0-1 0,1 0 1,0 0-1,8-4 61,-1-1 1,1-1-1,-2 1 0,11-10 0,8-10-56,0-1 0,34-46 0,-52 60-223,0 0 1,0-1 0,-1 0 0,-1 0 0,-1-1 0,0 0 0,0-1 0,3-21-1,-9 37 153,0 0 0,0 0-1,0 0 1,0 1 0,0-1-1,0 0 1,0 0 0,0 0 0,-1 0-1,1 0 1,0 0 0,0 0-1,0 0 1,0 0 0,0 0-1,0 0 1,-1 0 0,1 0-1,0 0 1,0 0 0,0 0-1,0 0 1,0 0 0,-1 0-1,1 0 1,0 0 0,0 0-1,0 0 1,0 0 0,0 0-1,0 0 1,-1 0 0,1 0 0,0 0-1,0 0 1,0 0 0,0 0-1,0 0 1,0 0 0,0-1-1,0 1 1,-1 0 0,1 0-1,0 0 1,0 0 0,-16 24-171,-17 36 537,14-19 447,-17 53 1,32-82-735,1 1 1,0-1-1,1 1 1,0 0-1,1-1 1,0 1-1,1 0 1,0 0-1,4 16 1,-4-28-55,0 0-1,0-1 1,0 1 0,0 0-1,1-1 1,-1 1 0,0 0-1,1-1 1,-1 1 0,0-1-1,1 1 1,-1-1 0,1 1-1,-1-1 1,0 1 0,1-1-1,0 1 1,-1-1 0,1 1-1,-1-1 1,1 0 0,-1 1-1,1-1 1,0 0 0,-1 0-1,1 1 1,0-1 0,-1 0-1,1 0 1,0 0 0,-1 0-1,1 0 1,0 0 0,-1 0-1,1 0 1,0 0 0,-1 0-1,1 0 1,0-1 0,-1 1-1,1 0 1,0 0 0,-1-1-1,1 1 1,-1 0 0,1-1-1,0 1 1,0-1 0,1 0-16,0-1 0,0 1 1,0-1-1,0 1 0,0-1 1,0 1-1,0-1 0,-1 0 0,1 0 1,-1 0-1,1 0 0,1-4 1,-2 0-30,1-1 0,-1 0 0,-1 0 1,1 0-1,-1 0 0,-1 1 0,1-1 1,-1 0-1,0 0 0,0 0 0,-1 1 1,0-1-1,0 1 0,-7-13 0,4 10-106,0-1 1,0 1-1,-1 0 0,0 1 0,-1-1 0,0 1 0,-1 1 0,1-1 1,-11-6-1,9 6-101,18 10 155,9 3 205,9 1-117,-14-3-192,-1 0-1,2-1 1,-1 0 0,0-1-1,0 0 1,0-1 0,18-2-1,-28-9-4944,-3 9 3690,0-10-5625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16464,'0'0'7591,"53"-16"-7655,-39 22-1410,-2-3-2145,-3-1-5862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2 244 12684,'0'0'6828,"0"12"-6059,0 15-400,-2 54 481,3-53 48,-1-28-832,0 0 1,0 0-1,0 0 1,0 0 0,1 0-1,-1 0 1,0 0-1,0 0 1,0 0 0,0 0-1,0 0 1,0 0-1,0 0 1,0 0-1,1 0 1,-1 1 0,0-1-1,0 0 1,0 0-1,0 0 1,0 0 0,8-38 75,-4 20 259,0-1 0,-1 1 0,0-23-1,-1 42-427,0 0-1,1 0 1,-1 0 0,0 1-1,0-1 1,0 0 0,0 1-1,0-1 1,-1 1-1,1 0 1,0-1 0,-1 1-1,2 2 1,9 7-6,-9-8 33,1-1 0,0 1 0,0-1 0,0 0 0,0 0 0,0-1 0,0 1-1,0-1 1,1 0 0,-1 0 0,0-1 0,1 1 0,7-1 0,-10 0 17,1 0 0,0 0 0,-1-1 0,1 1 0,0-1 0,-1 0 0,1 0 0,-1 0 0,1 0 0,-1 0 0,1 0 0,-1-1 0,0 1 0,0-1 0,1 1 0,-1-1 0,0 0 0,-1 0 0,1 0 0,0 0 0,-1 0 0,4-5 0,-1-2 92,0 0 0,0 0 1,-1 0-1,0 0 1,0-1-1,-1 1 1,0-1-1,-1 0 0,1-18 1,-2 28-116,0 0 0,0 0 1,0 0-1,0 0 0,0-1 1,0 1-1,0 0 0,0 0 0,0 0 1,0 0-1,0 0 0,0-1 1,0 1-1,0 0 0,0 0 0,0 0 1,0 0-1,0 0 0,0-1 0,0 1 1,0 0-1,0 0 0,0 0 1,0 0-1,0 0 0,0-1 0,-1 1 1,1 0-1,0 0 0,0 0 1,0 0-1,0 0 0,0 0 0,0 0 1,0-1-1,-1 1 0,1 0 1,0 0-1,0 0 0,0 0 0,0 0 1,0 0-1,-1 0 0,1 0 0,0 0 1,0 0-1,0 0 0,0 0 1,-1 0-1,1 0 0,0 0 0,0 0 1,0 0-1,-9 8-412,-6 15 24,9-7 364,0-5 20,1 2 0,1-1 0,0 1-1,1-1 1,-3 24 0,6-36 11,0 0 0,0 1-1,-1-1 1,1 0 0,0 1 0,1-1-1,-1 0 1,0 0 0,0 1 0,0-1 0,0 0-1,0 1 1,0-1 0,0 0 0,0 0-1,0 1 1,0-1 0,1 0 0,-1 0-1,0 1 1,0-1 0,0 0 0,1 0-1,-1 0 1,0 0 0,0 1 0,0-1 0,1 0-1,-1 0 1,0 0 0,0 0 0,1 0-1,-1 1 1,0-1 0,1 0 0,-1 0-1,0 0 1,0 0 0,1 0 0,-1 0-1,16-6 76,13-14 95,-10 3-132,-1-1 0,0 0 0,-1-1 1,22-32-1,-32 40-18,-1 0 0,0 0 0,-1 0 0,0 0 0,0-1 0,-1 0 0,-1 0 0,0 0 0,-1 0 0,0-1 0,0-15 0,-2 28-24,0 0 0,0-1 0,0 1-1,0 0 1,0-1 0,1 1 0,-1 0 0,0 0-1,0-1 1,0 1 0,-1 0 0,1-1 0,0 1 0,0 0-1,0 0 1,0-1 0,0 1 0,0 0 0,0-1-1,0 1 1,-1 0 0,1 0 0,0-1 0,0 1-1,0 0 1,0 0 0,-1 0 0,1-1 0,0 1 0,0 0-1,-1 0 1,1 0 0,0 0 0,0-1 0,-1 1-1,1 0 1,0 0 0,-1 0 0,1 0 0,-13 7-303,-7 19-366,7 3 36,0 0 0,2 2 0,-7 32 0,10 3-6845,8-55 236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9001,'0'0'15075,"7"6"-13895,93 91 1366,6 7-3327,-31-43-8031,-57-51 1461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16624,'0'0'5317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30 124 4036,'0'0'14184,"10"3"-13148,-7-2-915,0 0 0,1 0 1,-1-1-1,0 1 0,1-1 1,-1 1-1,1-1 0,-1 0 1,0-1-1,1 1 0,-1 0 1,1-1-1,-1 0 0,0 0 1,0 0-1,1 0 0,-1 0 1,0-1-1,0 1 0,0-1 1,0 0-1,0 0 1,-1 0-1,1 0 0,3-5 1,-1 3 69,38-40 531,-41 42-691,0 0 0,0 0 0,-1 0 0,1 0 0,-1-1 0,1 1 0,-1 0 0,0-1 0,0 1-1,0-1 1,0 1 0,-1-1 0,1 1 0,0-1 0,-1 0 0,0 1 0,0-1 0,0 0 0,0-2 0,-2 4-30,0 0 0,0 0 0,0 0 0,0 1 1,0-1-1,0 1 0,-1 0 0,1-1 0,0 1 0,0 0 1,0 0-1,0 0 0,0 1 0,-3 0 0,-2-1-2,-2 0-8,1 1 1,-1 1-1,1-1 1,0 1-1,0 1 1,0-1 0,0 2-1,0-1 1,1 1-1,-9 5 1,12-7 96,0 0 0,1 1 0,-1-1 1,1 1-1,-1 0 0,1 0 0,0 1 0,0-1 0,0 1 1,0-1-1,1 1 0,0 0 0,-1 0 0,1 0 1,1 0-1,-1 0 0,1 1 0,-1-1 0,1 0 0,0 1 1,0 4-1,2-8-82,-1 0 0,0-1 0,1 1 0,-1 0 0,0-1 0,1 1 1,-1 0-1,1-1 0,-1 1 0,1-1 0,-1 1 0,1-1 0,0 1 0,-1-1 0,1 1 0,0-1 1,-1 0-1,1 1 0,0-1 0,-1 0 0,1 1 0,0-1 0,0 0 0,-1 0 0,1 0 1,0 0-1,0 0 0,0 0 0,-1 0 0,1 0 0,0 0 0,0 0 0,-1 0 0,1-1 1,0 1-1,1-1 0,-1 1-4,0 0 1,0-1-1,0 1 0,0 0 1,0 0-1,0-1 1,0 1-1,0 0 1,0 0-1,0 0 0,0 0 1,0 1-1,0-1 1,0 0-1,0 0 1,0 1-1,0-1 0,0 0 1,0 1-1,0-1 1,0 1-1,0-1 1,0 1-1,0 0 0,0-1 1,-1 1-1,1 0 1,0-1-1,0 1 1,-1 0-1,1 0 0,-1 0 1,1 0-1,-1 0 1,1 0-1,-1 0 1,1 0-1,-1 0 0,0 0 1,1 2-1,-2 5-325,1 9-982,11-13-17304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12396,'0'0'5642,"8"3"-4505,-1 0-1031,0-2 0,0 1 0,0-1 0,0 0 0,1 0 0,-1-1 0,0 0-1,1 0 1,-1 0 0,0-1 0,0-1 0,0 1 0,0-1 0,0 0 0,0-1 0,0 1-1,7-5 1,11-6 125,0-2 0,-1 0 0,39-33 0,-57 43-90,1-1 0,-1 1 0,0-1 0,-1-1 0,1 1 0,-1-1 0,-1 0 0,1 0 0,-1-1 0,0 1 0,-1-1 0,0 0 0,0 0 0,0 0 0,-1 0 0,2-16 0,-5 24-138,1-1 0,0 1 1,0-1-1,0 1 0,-1-1 0,1 1 1,0 0-1,-1-1 0,1 1 0,0 0 1,-1-1-1,1 1 0,0 0 0,-1-1 1,1 1-1,-1 0 0,1 0 1,-1 0-1,1-1 0,-1 1 0,1 0 1,0 0-1,-1 0 0,1 0 0,-1 0 1,1 0-1,-1 0 0,1 0 0,-1 0 1,1 0-1,-1 0 0,1 0 1,-1 0-1,1 0 0,-1 0 0,1 1 1,-1-1-1,1 0 0,0 0 0,-1 0 1,1 1-1,-1-1 0,1 0 0,0 1 1,-1-1-1,0 1 0,-22 12-146,8 2 75,0-1-1,-23 34 1,-14 14 1432,52-62-1049,3-1-283,-1 0 0,1 0 0,0 0-1,-1-1 1,1 1 0,-1-1 0,1 1 0,-1-1 0,0 0 0,0 0 0,0 0 0,2-3-1,2 0 3,83-64-2020,-89 68 1748,0 1 0,0 0 0,0-1-1,0 1 1,0 0 0,0 0 0,-1 0-1,1-1 1,0 1 0,0 0 0,0 0-1,0-1 1,-1 1 0,1 0 0,0 0-1,0 0 1,0 0 0,-1-1 0,1 1-1,0 0 1,0 0 0,-1 0 0,1 0-1,0 0 1,0 0 0,-1 0 0,1 0-1,0-1 1,0 1 0,-1 0 0,1 0-1,0 0 1,-1 0 0,1 1 0,0-1-1,0 0 1,-1 0 0,1 0 0,0 0 0,0 0-1,-1 0 1,1 0 0,0 0 0,0 0-1,-1 1 1,1-1 0,-1 0-1788,-5 0-2629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10122,'0'0'12657,"5"10"-12086,-1-3-413,-2-4-104,0 0-1,-1 0 1,1 0-1,-1 1 1,1-1-1,-1 0 1,0 1-1,0-1 1,-1 0-1,1 1 1,-1-1-1,1 1 1,-1-1-1,0 1 1,-1-1-1,1 1 0,0-1 1,-1 1-1,-1 3 1,-19 34 1106,15-32-868,1 0 0,1 0 1,0 0-1,-5 17 0,8-26-288,1 0 0,0 0 0,0 1 0,0-1 1,0 0-1,0 0 0,0 0 0,0 0 0,0 0 0,0 1 0,0-1 0,0 0 0,0 0 0,0 0 0,0 0 1,0 0-1,0 1 0,0-1 0,0 0 0,0 0 0,0 0 0,0 0 0,0 0 0,1 0 0,-1 1 1,0-1-1,0 0 0,0 0 0,0 0 0,0 0 0,0 0 0,0 0 0,0 0 0,1 0 0,-1 0 1,0 1-1,0-1 0,0 0 0,0 0 0,0 0 0,0 0 0,1 0 0,-1 0 0,0 0 0,0 0 0,0 0 1,0 0-1,0 0 0,0 0 0,1 0 0,-1 0 0,0 0 0,0 0 0,12-5 102,11-10 32,-1-7-98,0-1 0,-1-1 1,29-45-1,4-4-9,-52 119-223,-6-23 450,-1 0 0,-13 40 0,-5 23 254,24-72-1134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11819,'9'-2'8809,"-2"-3"-4287,-7 5-4489,0-1 0,1 0 0,-1 1 0,0-1 0,1 0 0,-1 1-1,0-1 1,0 0 0,0 1 0,1-1 0,-1 0 0,0 1 0,0-1 0,0 0 0,0 0 0,0 1-1,-1-1 1,1 0 0,0 1 0,0-1 0,0 0 0,0 1 0,-1-1 0,1 0 0,0 1 0,-1-1 0,1 0-1,-1 1 1,1-1 0,0 1 0,-1-1 0,1 1 0,-1-1 0,0 1 0,1-1 0,-1 1 0,1 0-1,-1-1 1,0 1 0,1 0 0,-1-1 0,0 1 0,1 0 0,-1 0 0,0 0 0,1-1 0,-1 1-1,0 0 1,1 0 0,-1 0 0,0 0 0,0 0 0,0 1 0,-18-1-238,32 2 420,5-1-1935,-6 2-3574,-8 0-1080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16816,'0'0'1281,"0"68"-704,0-34-161,3 4-224,4 4-128,7-3 0,-6-2-64,-1-4 0,1-8-352,-2-6-385,-1-7-95,-5-5-802,0-5-192,-9-2-2626,-7-2-192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155 303 2242,'-12'-12'1543,"-6"-6"-748,-49-52 3320,59 61-3153,0-1 0,1 0 0,1 0-1,-1 0 1,2 0 0,-7-16 0,11 23-786,0 0 1,0 0-1,1 0 0,-1 0 1,1 0-1,0 0 1,0 0-1,0 0 0,0 0 1,1 0-1,-1 0 0,1 1 1,0-1-1,0 0 0,0 0 1,0 0-1,0 0 1,0 1-1,1-1 0,-1 1 1,1-1-1,0 1 0,0-1 1,0 1-1,0 0 0,0 0 1,0 0-1,1 0 1,-1 1-1,1-1 0,-1 0 1,1 1-1,0 0 0,4-2 1,7-3-111,0 1 1,0 1-1,1 0 1,-1 1-1,27-2 0,-24 3-53,-1 1 0,1 1 0,0 1 0,-1 0-1,1 1 1,-1 1 0,0 0 0,22 8-1,-32-9-1,-1 0-1,1 1 0,-1 0 0,1 0 0,-1 0 0,0 1 0,0 0 1,-1 0-1,1 0 0,-1 0 0,0 1 0,0 0 0,0 0 1,-1 0-1,0 0 0,0 0 0,0 1 0,0 0 0,-1-1 1,0 1-1,0 0 0,-1 0 0,1 0 0,-1 0 0,0 12 1,-1-9 276,-1-1 0,0 1 0,0 0 0,-1 0 0,0-1 0,-1 1 0,0-1 0,0 1 0,-1-1 0,0 0 0,0 0 0,-1-1 0,0 0 0,0 1 0,-1-1 0,-9 9 0,-7 4 123,0 0-1,0-1 1,-42 26 0,59-41-451,-1-1 0,0 0 0,0 0 1,0 0-1,0 0 0,0-1 0,0 0 1,-1 0-1,1-1 0,-10 1 0,15-2-85,1 0-1,-1 0 1,1-1-1,0 1 1,0 0-1,-1 0 1,1-1-1,0 1 1,-1 0-1,1-1 1,0 1-1,0-1 1,-1 1-1,1 0 1,0-1-1,0 1 1,0-1-1,0 1 1,0 0-1,0-1 1,0 1-1,0-1 1,-1 1-1,1 0 1,1-1-1,-1 1 1,0-1-1,0 1 1,0-1-1,0 1 1,0 0-1,0-1 1,0 1-1,1-1 1,-1 1-1,0 0 1,0-1-1,0 1 1,1 0-1,-1-1 1,11-18-3843,11 4-734,1 1-1111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 17745,'0'0'5456,"-8"-4"-4565,-27-12-261,34 15-622,0 1-1,-1 0 1,1 0 0,0-1-1,0 1 1,0 0 0,0 0-1,0 0 1,-1 0 0,1 0-1,0 1 1,0-1 0,0 0-1,0 0 1,0 1 0,-1-1-1,1 1 1,0-1 0,0 1-1,0-1 1,0 1 0,0 0-1,1-1 1,-1 1 0,0 0-1,0 0 1,0 0 0,1-1-1,-1 1 1,0 0 0,1 0-1,-1 0 1,0 2 0,-14 37 5,14-35-15,-1 3 20,0 0-1,1 0 0,0 0 1,0 0-1,1 0 0,1 11 1,-1-18-15,0 0 1,0 0-1,0 0 1,0 0-1,0 0 0,0 1 1,1-1-1,-1 0 1,0 0-1,1 0 1,-1 0-1,1 0 1,-1 0-1,1 0 1,0-1-1,-1 1 0,1 0 1,0 0-1,-1 0 1,1 0-1,0-1 1,0 1-1,0 0 1,0-1-1,0 1 1,0-1-1,0 1 0,0-1 1,0 1-1,0-1 1,0 0-1,0 0 1,0 1-1,0-1 1,0 0-1,0 0 1,0 0-1,1 0 1,-1 0-1,0 0 0,0-1 1,0 1-1,0 0 1,0 0-1,0-1 1,0 1-1,0-1 1,0 1-1,0-1 1,0 1-1,0-1 0,0 0 1,0 1-1,-1-1 1,2-1-1,6-4 40,-1 0-1,-1 0 1,1-1-1,-1 0 1,0 0-1,-1-1 1,1 1-1,-2-1 0,9-17 1,-7 14-68,-1-1 0,0 0 0,-1 0-1,4-17 1,-10 69-197,0-27 210,1-1-1,1 0 0,0 0 0,0 0 1,1 0-1,1 0 0,0 0 1,4 12-1,-6-23 14,1 0 1,-1 1-1,1-1 1,0 0-1,-1 0 0,1 0 1,0 0-1,0-1 1,-1 1-1,1 0 1,0 0-1,0 0 0,0-1 1,0 1-1,0 0 1,0-1-1,0 1 1,0-1-1,0 1 0,1-1 1,-1 0-1,0 1 1,0-1-1,0 0 1,0 0-1,1 0 0,-1 0 1,0 0-1,0 0 1,0 0-1,1 0 1,-1 0-1,0-1 0,0 1 1,0 0-1,0-1 1,0 1-1,1-1 1,-1 1-1,0-1 0,0 0 1,0 1-1,-1-1 1,1 0-1,0 0 1,1-1-1,6-4 63,-2-1 1,1 0 0,-1 0-1,8-10 1,17-35 41,-24 40-99,0-1-1,0 1 0,1 1 0,1-1 1,15-15-1,-23 27-15,-1-1 0,0 1 0,1-1 0,-1 1 0,1 0 0,-1-1 0,1 1 1,-1-1-1,1 1 0,-1 0 0,1 0 0,-1-1 0,1 1 0,0 0 0,-1 0 0,1 0 1,-1-1-1,1 1 0,0 0 0,-1 0 0,1 0 0,-1 0 0,1 0 0,0 0 0,-1 0 1,1 0-1,0 1 0,-1-1 0,1 0 0,-1 0 0,1 0 0,0 1 0,8 20 70,-6 37 351,-3-51-388,0 94 397,1-106-229,1-1 0,-1 1 0,1-1 0,1 1 0,-1 0 0,1 0-1,4-6 1,2-4-61,-4 4-120,35-58 101,-38 66-123,0 0 0,1 0 1,-1 0-1,1 0 0,-1 1 1,1-1-1,0 1 0,0-1 1,0 1-1,0 0 0,0 0 1,1 0-1,-1 1 0,1-1 1,-1 1-1,1 0 0,4-1 1,-6 2 7,0 1 1,-1-1-1,1 1 1,0 0-1,-1 0 1,1 0 0,-1 0-1,0 0 1,1 0-1,-1 0 1,0 0-1,1 0 1,-1 1 0,0-1-1,0 0 1,0 1-1,0-1 1,0 1-1,-1 0 1,1-1 0,0 1-1,-1-1 1,1 1-1,-1 0 1,1-1-1,-1 3 1,12 53 152,-11-53-165,4 16 7,1-16 126,9-25 176,-7 9-266,-3 4-43,1 0-1,0 1 0,1-1 1,10-8-1,-15 14 3,-1 1-1,1 0 1,-1 0 0,1 0-1,-1 0 1,1 0 0,0 0-1,-1 1 1,1-1 0,0 0-1,0 1 1,0 0 0,2-1-1,-3 1 3,0 0-1,0 1 1,0-1-1,0 0 1,0 0-1,0 1 1,0-1-1,-1 1 1,1-1-1,0 1 1,0-1-1,0 1 1,-1 0-1,1-1 1,0 1-1,-1 0 1,1-1-1,0 1 1,-1 0-1,1 0 1,-1 0-1,1 0 1,-1 0-1,0-1 1,1 1-1,-1 0 1,1 2-1,4 33 54,-5-32-302,1 1 1,-1 0-1,1-1 0,0 1 0,0-1 1,0 1-1,1-1 0,1 6 1,-2-10 66,-1 0 1,0 0 0,0 1 0,0-1 0,0 0 0,0 0 0,1 0 0,-1 1 0,0-1 0,0 0 0,0 0-1,1 0 1,-1 1 0,0-1 0,0 0 0,0 0 0,1 0 0,-1 0 0,0 0 0,1 1 0,-1-1 0,0 0-1,0 0 1,1 0 0,-1 0 0,0 0 0,0 0 0,1 0 0,-1 0 0,0 0 0,1 0 0,-1 0 0,0 0-1,0 0 1,1 0 0,-1-1 0,0 1 0,0 0 0,1 0 0,-1 0 0,0 0 0,0 0 0,1-1 0,-1 1-1,0 0 1,0 0 0,0 0 0,1-1 0,-1 1 0,0 0 0,0 0 0,0 0 0,0-1 0,0 1 0,1 0-1,-1-1 1,0 1 0,0 0 0,0-1 0,4-13-7586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18 380 14061,'0'0'8985,"-2"9"-7843,1-8-1275,-13 65 1316,14-63-1257,0 0 0,0-1-1,0 1 1,0 0-1,0-1 1,0 1-1,1 0 1,-1-1-1,1 1 1,0-1-1,1 4 1,-1-5-87,0 0-1,-1 0 1,1-1 0,0 1 0,0 0-1,-1-1 1,1 1 0,0 0 0,0-1-1,0 1 1,0-1 0,0 0 0,0 1-1,-1-1 1,1 0 0,0 1 0,0-1-1,0 0 1,0 0 0,0 0 0,0 0-1,0 0 1,0 0 0,0 0 0,0 0-1,0 0 1,0 0 0,0-1 0,0 1 0,2-1-1,-1 0-180,0-1-1,0 1 0,0 0 0,0-1 1,0 1-1,-1-1 0,1 0 1,-1 0-1,1 0 0,-1 1 0,1-1 1,-1-1-1,0 1 0,0 0 1,0 0-1,0 0 0,1-4 0,10-42-3999,1-51 53,-8-1 4752,0-9 4496,11 2 3587,-13 123-3838,0 101-4105,-5-27 428,3 84 832,0-165-1839,1-1 1,0 1-1,0-1 1,7 16-1,-9-22-15,1 0-1,0 0 1,0 0-1,0 0 1,0 0-1,0 0 1,0 0-1,1 0 0,-1 0 1,1-1-1,-1 1 1,1 0-1,0-1 1,-1 0-1,1 1 1,0-1-1,0 0 1,0 0-1,0 0 0,0 0 1,0 0-1,0 0 1,3 0-1,-4-2 13,0 0 0,0 0 0,0-1 0,0 1 0,0 0 0,-1 0 1,1-1-1,-1 1 0,1 0 0,-1-1 0,1 1 0,-1 0 0,0-1 0,1 1 0,-1-1 0,0 1 0,0-1 0,0 1 0,0-1 0,-1 1 0,1 0 0,0-2 0,-4-38-259,0 31-25,0 0 0,-1 0 0,0 0 0,0 1 0,-1-1 0,0 1 0,-9-10 0,-23-37-649,38 55 969,0 0 1,0 0 0,0 0-1,0 0 1,0-1-1,0 1 1,0 0 0,1 0-1,-1 0 1,1 0 0,-1 0-1,1 0 1,-1 0 0,1 0-1,-1 0 1,1 1-1,0-1 1,-1 0 0,1 0-1,0 0 1,0 1 0,0-1-1,-1 0 1,1 1 0,0-1-1,0 1 1,0-1-1,0 1 1,0-1 0,2 1-1,40-19 112,-36 16-48,12-4-340,29-13 451,-24 1-5177,-23 13-1445,-6 0-4186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16912,'0'0'3171,"61"-37"-10025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28 238 16976,'0'0'10506,"-21"54"-10442,18-37-64,3 0-64,0-2-673,0-5-768,0-2-897,-4-16-8104</inkml:trace>
  <inkml:trace contextRef="#ctx0" brushRef="#br0" timeOffset="1">35 0 18097,'0'0'8424,"0"19"-17424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11915,'0'0'7015,"-1"60"-6150,8-30-65,2 0-319,-2 1-321,0-5-128,3-5-32,-1-3 64,-5-6-1057,1-7-961,-1-5-1825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17392,'0'0'6759,"28"-11"-10955,-12 11 288,-4-2-2850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13581,'0'0'10175,"-10"8"-9668,1-2-451,-47 38 161,52-42-224,1 1-1,0 0 1,0 0 0,1 0-1,-1 0 1,1 1-1,-1-1 1,1 1 0,0-1-1,0 1 1,1 0-1,-1 0 1,1 0 0,0 0-1,-1 6 1,2-9-12,0 0 0,1 0 0,-1 0 0,0 0 0,1 0 0,0 0 0,-1 0 0,1 0 0,-1 0 0,1 0 0,0 0 0,0 0 0,-1 0 0,1 0 0,0-1 1,0 1-1,0 0 0,0-1 0,0 1 0,0 0 0,0-1 0,0 1 0,0-1 0,1 0 0,-1 1 0,0-1 0,0 0 0,0 0 0,0 0 0,2 0 0,41 3-167,-37-2 122,23-2-223,-17 0 175,0 1 1,0 0-1,0 1 0,0 1 1,14 2-1,-25-3 130,1 0 0,-1 0 0,1 0 0,-1 0 0,0 0 0,1 0 0,-1 1 0,0-1 0,0 1-1,0-1 1,0 1 0,0 0 0,0 0 0,-1 0 0,1 0 0,-1 0 0,1 0 0,-1 0 0,0 0 0,1 1 0,-1-1 0,0 1 0,-1-1 0,1 1 0,0-1 0,-1 1 0,0-1-1,1 1 1,-1 0 0,0 3 0,-1-3 140,0 0-1,0 0 0,0 0 1,0-1-1,0 1 0,0 0 1,-1-1-1,0 1 0,1-1 1,-1 1-1,0-1 0,0 0 1,0 0-1,0 0 0,-1 0 1,1 0-1,0 0 0,-1-1 1,0 1-1,1-1 0,-1 0 1,0 0-1,1 0 0,-1 0 1,-5 1-1,-6 2 272,0 0 1,0-1-1,-27 3 0,-16-6-306,57 0-168,0 0-1,-1 0 1,1 0-1,0 0 0,0 0 1,0 0-1,0 0 1,0 0-1,-1 0 1,1 0-1,0 0 0,0 0 1,0 0-1,0 0 1,0 0-1,-1 0 1,1 0-1,0 0 1,0 0-1,0 0 0,0 0 1,0-1-1,0 1 1,-1 0-1,1 0 1,0 0-1,0 0 0,0 0 1,0 0-1,0 0 1,0-1-1,0 1 1,0 0-1,0 0 1,0 0-1,0 0 0,-1 0 1,1-1-1,0 1 1,0 0-1,0 0 1,0 0-1,0 0 1,0-1-1,0 1 0,0 0 1,1 0-1,-1 0 1,0 0-1,0 0 1,0-1-1,0 1 0,0 0 1,8-10-2325,10-4-1966,3 3-1584,6-3-2210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6502,'0'0'15348,"3"14"-14857,27 127 1131,-23-96-1193,1 0 1,3 0-1,2-1 1,26 61-1,-38-103-426,0 1 1,0-1-1,0 0 0,0 0 0,1 0 1,-1 0-1,1 0 0,0 0 0,-1 0 1,1 0-1,0 0 0,0-1 0,0 1 1,0-1-1,0 1 0,1-1 1,2 1-1,-5-4-216,-1 0 0,1 0 1,0 0-1,-1 0 0,0 0 0,1 0 1,-1 0-1,0 0 0,0 0 1,0 0-1,0 0 0,-2-2 0,-15-18-2563,-1 0 0,-2 1 0,-39-33 0,14 22 2189,0 7 4479,43 20-1329,11 0-1597,23-5-1127,-18 6 546,25-11-312,37-15-802,-25 5-4258,-12 4-3346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10890,'0'0'14254,"9"-5"-14030,-4 2-201,20-9 18,-25 12-39,1 0 1,0 0-1,-1 0 1,1 0-1,0 0 1,-1 0-1,1 0 1,0 1-1,-1-1 1,1 0-1,0 0 1,-1 1-1,1-1 1,-1 0-1,1 1 1,-1-1-1,1 1 1,-1-1-1,1 1 1,-1-1-1,1 1 1,-1-1-1,1 1 1,-1-1-1,0 1 0,1-1 1,-1 1-1,0 0 1,0-1-1,1 1 1,-1 0-1,0-1 1,0 1-1,0 0 1,0-1-1,0 1 1,0 0-1,0-1 1,0 1-1,0 0 1,0-1-1,-1 2 1,-2 133 319,-2-34-340,5-100 13,0 0-1,0-1 1,0 1-1,0 0 1,0 0 0,0-1-1,0 1 1,0 0-1,0 0 1,0 0 0,1-1-1,-1 1 1,0 0-1,0-1 1,1 1-1,-1 0 1,1 0 0,-1-1-1,0 1 1,1-1-1,-1 1 1,1 0 0,0-1-1,-1 1 1,1-1-1,-1 1 1,1-1-1,0 0 1,-1 1 0,1-1-1,1 1 1,0-1 11,0 0 1,0 0 0,0 0-1,0 0 1,0-1-1,0 1 1,0-1 0,0 1-1,0-1 1,0 1-1,0-1 1,2-1 0,4-3 153,1-1 1,-1 1-1,0-1 1,10-9-1,-1-3 125,-1-1-1,0 0 0,-2-1 0,19-32 0,-28 42-169,0-1-1,0 1 1,-1 0-1,0-1 1,-1 0-1,0 0 1,0 0-1,-2 0 1,1-1-1,-1 1 1,-1 0-1,-1-14 1,1 24-105,0-1 0,-1 0 0,0 1 0,1-1 1,-1 1-1,0-1 0,0 1 0,0-1 0,1 1 0,-2-1 0,1 1 1,0 0-1,0-1 0,0 1 0,-1 0 0,1 0 0,0 0 1,-1 0-1,1 0 0,-1 0 0,1 1 0,-1-1 0,0 0 0,1 1 1,-1-1-1,0 1 0,1 0 0,-1-1 0,0 1 0,0 0 0,1 0 1,-1 0-1,0 0 0,1 1 0,-4 0 0,3-1-86,-1 0 1,1 1-1,0-1 0,0 1 0,-1-1 1,1 1-1,0 0 0,0 0 1,0 0-1,0 0 0,0 1 0,0-1 1,0 0-1,1 1 0,-1-1 0,0 1 1,1 0-1,-1 0 0,1-1 0,0 1 1,-1 0-1,1 0 0,0 0 1,0 0-1,0 1 0,0-1 0,1 0 1,-1 3-1,0-4-108,1 1 0,0-1 0,0 1 0,-1-1 0,1 1 0,0-1 0,1 1 0,-1 0 0,0-1 1,0 1-1,1-1 0,-1 1 0,1-1 0,-1 1 0,1-1 0,-1 0 0,1 1 0,0-1 0,0 0 0,0 1 0,0-1 0,0 0 0,0 0 1,0 0-1,0 0 0,0 0 0,3 2 0,0-2-621,0 1 0,1-1 0,0 0-1,-1 0 1,1 0 0,0-1 0,-1 0 0,8 0 0,20 0-4667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 10698,'0'0'5734,"-5"10"-3033,-3 2-2050,2 0 0,-1 1 1,2 0-1,0 0 0,0 0 0,1 0 1,1 1-1,-4 23 0,7-37-641,0 1-1,0-1 1,0 1-1,0-1 0,0 1 1,1-1-1,-1 1 1,0-1-1,0 1 1,0-1-1,0 1 0,0-1 1,1 1-1,-1-1 1,0 1-1,0-1 1,1 1-1,-1-1 1,0 0-1,1 1 0,-1-1 1,1 0-1,-1 1 1,0-1-1,1 0 1,-1 1-1,1-1 0,-1 0 1,1 0-1,-1 1 1,1-1-1,-1 0 1,1 0-1,-1 0 0,1 0 1,-1 0-1,1 0 1,-1 0-1,1 0 1,-1 0-1,1 0 0,-1 0 1,1 0-1,-1 0 1,1 0-1,-1 0 1,1-1-1,-1 1 0,1 0 1,-1 0-1,1-1 1,-1 1-1,1 0 1,-1 0-1,1-1 0,27-18 291,14-35 144,-35 44-430,-1 1 0,1 0-1,1 0 1,0 0 0,0 1 0,1 0-1,0 0 1,0 1 0,11-6 0,-19 12-18,-1 1 0,1-1 0,0 1 0,0 0 0,0-1 0,-1 1 0,1 0 0,0 0 0,0 0 0,0 0 0,0 0 0,0 0 0,-1 0 0,1 0 1,0 0-1,0 0 0,0 0 0,0 0 0,0 0 0,-1 1 0,1-1 0,0 0 0,0 1 0,0-1 0,-1 1 0,1-1 0,0 1 0,-1-1 0,1 1 0,0-1 1,-1 1-1,1 0 0,-1-1 0,1 1 0,-1 0 0,1 0 0,-1-1 0,1 1 0,-1 0 0,0 0 0,0 0 0,1-1 0,-1 1 0,0 0 0,0 0 0,0 0 0,0 0 1,0 1-1,1 54 304,-1-41-210,-1 2-33,0-12-46,0 0-1,1 0 0,0 1 0,0-1 1,0 0-1,0 0 0,1 1 0,2 6 1,-3-12-5,1 0-1,0 0 1,-1 0 0,1 0 0,-1 0 0,1 0 0,-1 0 0,1 0 0,0 0 0,-1-1 0,1 1-1,-1 0 1,1 0 0,-1 0 0,1-1 0,0 1 0,-1 0 0,1 0 0,-1-1 0,1 1 0,-1-1-1,0 1 1,1 0 0,-1-1 0,1 1 0,-1-1 0,0 1 0,1-1 0,-1 1 0,0-1 0,1 0-1,12-17 170,-5 4-102,32-43 46,-38 55-128,1-1-1,-1 1 1,0 0-1,1-1 1,0 1-1,-1 0 1,1 1-1,0-1 1,0 0-1,0 1 1,0 0-1,0-1 1,0 1-1,0 0 1,1 1-1,-1-1 1,4 0-1,-6 1-4,1 0 1,-1 1-1,0-1 0,0 0 0,0 0 1,0 1-1,1-1 0,-1 1 1,0-1-1,0 1 0,0-1 0,0 1 1,0 0-1,0-1 0,0 1 1,0 0-1,-1 0 0,1 0 1,0-1-1,0 1 0,-1 0 0,1 0 1,0 0-1,0 3 0,11 34 444,-3-7-2891,-9-29 1943,1-1 0,0 1-1,-1-1 1,1 0 0,0 1 0,0-1-1,0 0 1,0 1 0,0-1-1,0 0 1,0 0 0,0 0-1,0 0 1,3 1 0,3-1-9230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147 136 12268,'0'0'4292,"-10"0"-1447,5-1-2679,0 1-1,0-1 0,1 1 1,-1 0-1,0 1 1,0-1-1,0 1 1,0 0-1,1 0 1,-1 0-1,0 1 1,1 0-1,-1 0 1,1 0-1,0 0 1,0 1-1,0-1 1,0 1-1,0 0 1,0 1-1,1-1 1,-1 0-1,1 1 1,0 0-1,0 0 1,1 0-1,-1 0 1,1 0-1,-4 9 1,3-4-145,0 1 0,1 0-1,0-1 1,1 1 0,0 0 0,0 0 0,2 16 0,-1-24-19,0 0 0,0 0 0,0 0 0,1 0 0,-1 0 0,0 0-1,1 0 1,0 0 0,-1 0 0,1 0 0,0-1 0,0 1 0,0 0 0,0 0 0,0-1 0,1 1-1,-1-1 1,0 1 0,1-1 0,-1 1 0,1-1 0,0 0 0,-1 0 0,1 0 0,0 0-1,0 0 1,-1 0 0,1 0 0,0-1 0,0 1 0,0-1 0,0 1 0,0-1 0,0 0 0,0 1-1,0-1 1,0 0 0,0-1 0,0 1 0,0 0 0,0 0 0,0-1 0,2 0 0,6-2 33,-1-1 1,1 0 0,-1-1 0,0 0 0,0 0-1,-1 0 1,0-1 0,0-1 0,0 0-1,-1 0 1,10-11 0,8-12 24,33-50 0,-53 74-50,41-69 39,-42 68-23,-1 0 1,0 0-1,0-1 0,0 1 0,-1-1 0,0 0 0,-1 0 0,2-12 0,-23 59 38,8-11 2,1 0-1,1 1 1,1 0-1,2 0 1,1 1 0,-2 42-1,7-71-60,1 0 1,0 0-1,0 0 0,0 0 0,0-1 0,-1 1 1,1 0-1,1 0 0,-1 0 0,0 0 0,0 0 1,0 0-1,0 0 0,1 0 0,-1 0 0,0 0 1,1-1-1,-1 1 0,1 0 0,-1 0 0,1 0 1,-1-1-1,1 1 0,-1 0 0,1-1 0,0 1 1,0 0-1,-1-1 0,1 1 0,0-1 0,0 1 1,-1-1-1,1 1 0,0-1 0,0 0 0,0 1 0,0-1 1,0 0-1,0 0 0,0 0 0,0 0 0,0 0 1,-1 0-1,1 0 0,0 0 0,0 0 0,0 0 1,0 0-1,0 0 0,0-1 0,0 1 0,0 0 1,0-1-1,-1 1 0,1-1 0,0 1 0,1-1 1,4-3 38,1 0 0,-1 0 0,1 0 0,-1-1 0,9-9 0,-1-2 10,0 0 0,-1 0 0,18-33 0,-26 40-40,0 0-1,0-1 1,-2 1 0,1-1-1,-1 0 1,0 0 0,-1 0-1,0-1 1,0-13-1,-2 23-14,0 1-1,0 0 0,1 0 1,-1 0-1,0-1 0,0 1 1,0 0-1,0 0 0,0-1 0,0 1 1,0 0-1,0 0 0,0 0 1,0-1-1,-1 1 0,1 0 1,0 0-1,0 0 0,0-1 0,0 1 1,0 0-1,0 0 0,0 0 1,0-1-1,-1 1 0,1 0 1,0 0-1,0 0 0,0 0 0,0-1 1,-1 1-1,1 0 0,0 0 1,0 0-1,0 0 0,0 0 1,-1 0-1,1 0 0,0 0 0,0 0 1,-1 0-1,1 0 0,0-1 1,0 1-1,0 0 0,-1 0 1,1 1-1,-12 7-128,-7 15 21,13-11 118,1 1 0,0 0 0,1-1 0,0 1 1,1 0-1,0 1 0,1-1 0,1 0 0,0 15 0,2-27-1,-1 0 0,1 0 0,-1 0 0,1 0 0,-1 0 0,1 0 0,0 0 0,-1 0 0,1 0 0,0 0 0,0-1 0,0 1 0,0 0 1,0 0-1,0-1 0,0 1 0,0-1 0,0 1 0,0-1 0,0 1 0,0-1 0,0 0 0,0 1 0,0-1 0,0 0 0,0 0 0,1 0 0,-1 0 0,0 0 0,0 0 0,0 0 0,0 0 0,0-1 0,3 0 0,39-10 154,16-14-90,-39 15-86,0 1 0,1 1 0,-1 1 0,2 0 0,-1 2 0,0 1 0,1 0 1,25 0-1,-36 4 15,-5 0 1234,-9-4 364,-16-14-1376,-1-4-225,8 9-198,0-1 1,0 1-1,-17-31 1,29 44 107,0 0 0,0-1 0,0 1 0,-1 0 0,1-1 1,0 1-1,0 0 0,0-1 0,0 1 0,0 0 0,0-1 0,0 1 1,0 0-1,0 0 0,0-1 0,0 1 0,0 0 0,0-1 0,1 1 0,-1 0 1,0-1-1,0 1 0,0 0 0,0-1 0,0 1 0,1 0 0,-1 0 1,0-1-1,0 1 0,0 0 0,1 0 0,-1 0 0,0-1 0,1 1 1,-1 0-1,0 0 0,0 0 0,1 0 0,-1-1 0,0 1 0,1 0 1,-1 0-1,0 0 0,1 0 0,19-4-3504,-9 3 1135,20-7-4757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44 229 13132,'-4'7'1250,"0"1"-1163,-2 1 100,2 1 0,-1-1 1,1 0-1,0 1 0,1 0 0,0 0 0,1 0 0,0 0 0,1 1 1,-1 14-1,2-25-165,0 1 1,0 0 0,0 0-1,0-1 1,0 1 0,1 0 0,-1-1-1,0 1 1,0 0 0,1-1-1,-1 1 1,0 0 0,1-1 0,-1 1-1,0 0 1,1-1 0,-1 1-1,1-1 1,-1 1 0,1-1 0,-1 1-1,1-1 1,0 1 0,-1-1-1,1 0 1,0 1 0,-1-1-1,1 0 1,1 1 0,22-7 711,18-25 269,-23 10-928,0-2 1,-2 0-1,-1 0 1,24-46-1,-32 52 42,0 0-1,-1-1 1,-1 1-1,0-1 0,-2-1 1,0 1-1,-1-1 1,1-23-1,-6 40 333,-4 9-377,-4 11-139,0 17 53,1 1 0,2-1-1,2 1 1,1 1 0,1 52 0,2-86 44,1-1 0,0 1 0,0-1 0,0 0-1,0 1 1,1-1 0,-1 1 0,1-1 0,0 1 0,-1-1 0,1 0 0,0 0 0,0 1 0,0-1 0,1 0 0,-1 0 0,0 0 0,1 0 0,0 0 0,-1 0 0,1-1 0,2 3 0,-1-3 27,0 0 0,0 0 0,0 0-1,0 0 1,0-1 0,-1 1 0,1-1 0,0 1 0,0-1 0,0 0 0,0 0-1,0-1 1,0 1 0,0-1 0,5-1 0,4-2 95,0 0 1,0-1-1,-1 0 1,1-1-1,-1 0 0,-1-1 1,16-13-1,-9 5-26,-1-1-1,28-34 0,-39 42-15,1 1 1,-1-1-1,-1 0 0,1-1 1,-1 1-1,-1-1 0,0 0 0,0 0 1,3-16-1,-6 25-94,0 0-1,0-1 0,0 1 1,1-1-1,-1 1 1,0-1-1,0 1 1,0-1-1,0 1 1,0-1-1,0 1 1,0-1-1,0 1 1,0-1-1,-1 1 1,1-1-1,0 1 1,0-1-1,0 1 1,0 0-1,-1-1 1,1 1-1,0-1 1,-1 1-1,1 0 1,0-1-1,-1 1 1,1-1-1,0 1 1,-1 0-1,1 0 1,0-1-1,-1 1 0,1 0 1,-1 0-1,1-1 1,-1 1-1,1 0 1,-1 0-1,1 0 1,-1 0-1,1 0 1,-1 0-1,1 0 1,0 0-1,-1 0 1,1 0-1,-1 0 1,1 0-1,-1 0 1,1 0-1,-1 0 1,1 0-1,-1 0 1,0 1-1,-26 16 47,16-6-33,1 0 0,0 1 0,0 1 0,2-1-1,0 1 1,0 1 0,1-1 0,0 1 0,2 1 0,0-1 0,-7 29 0,12-41-44,0-1 0,0 0 0,0 0 0,0 0 0,0 0 0,0 0 0,0 0 0,0 0 0,0 0 0,0 0 0,1 0 0,-1 0 0,0 0 0,1 0 0,-1 0 0,1 0 0,-1 0 0,1 0 0,-1 0 0,1 0 0,0-1 0,0 1 0,-1 0 0,1 0 0,0-1 0,0 1 0,0 0 0,0-1 0,0 1 0,-1-1 0,1 1 0,0-1 0,0 0 0,0 1 0,1-1 0,-1 0 0,0 0 0,0 0 0,0 0 0,0 0 0,0 0 0,0 0 0,0 0 0,0 0 0,0 0 0,0 0 0,1-1 0,5 0-454,-1 0 0,0-1 0,1 0 0,-1 0-1,0 0 1,10-6 0,18-16-3732,-1-7-3497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15022,'-12'10'1783,"-4"4"-1137,-9 5 1361,2 2 1,0 0-1,-32 41 0,60-63-1990,0 0-1,-1 1 1,1-2 0,-1 1 0,1 0-1,-1-1 1,6-3 0,3-3-45,2 1 0,-1 0-1,1 1 1,0 1 0,0 0 0,0 1 0,1 1 0,0 0 0,0 1 0,0 0 0,20 2 0,-35 0 41,0-1 1,0 1-1,0 0 0,0 0 0,0 0 1,0 0-1,0 0 0,0 0 0,0 0 1,0 0-1,1 1 0,-1-1 0,0 0 1,0 1-1,0-1 0,-1 1 0,1-1 1,0 1-1,0-1 0,0 1 0,0-1 1,0 1-1,-1 0 0,1 0 0,0-1 0,0 1 1,-1 0-1,1 0 0,-1 0 0,1 0 1,-1 0-1,1 0 0,-1 0 0,1 0 1,-1 0-1,0 0 0,0 0 0,1 0 1,-1 0-1,0 0 0,0 0 0,0 0 1,0 0-1,0 0 0,-1 0 0,1 0 1,0 0-1,0 0 0,-1 0 0,1 0 0,0 0 1,-1 0-1,1 0 0,-1 0 0,0 0 1,0 1-1,-3 4 115,1-1 0,-1 1 0,0-1-1,0 0 1,-1 0 0,0-1 0,-8 7 0,6-6-343,-65 37 1218,33-28-1937,36-13 417,-1-1 1,1 0-1,0 1 1,-1-1 0,1 0-1,-1 0 1,1-1-1,-6-1 1,5 0-4961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16143,'0'0'7047,"-9"51"-5926,5-26-160,-6 1-481,1 3-319,3-1-161,5-1 64,-3-5-64,2-2 32,2-6-32,0-3-513,0-8-544,6-5-3043,-1-17 1314,0-10-3492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8104,'0'0'5253,"0"-8"-2237,0-23 191,0 59 115,-13 154-2723,1-2-563,12-177-38,0-1 1,0 1-1,0-1 1,0 1-1,0-1 0,1 1 1,0-1-1,-1 1 1,1-1-1,0 1 1,0-1-1,0 0 0,0 0 1,1 1-1,-1-1 1,3 3-1,-3-5 32,0 1 0,1 0 0,-1-1-1,0 1 1,1-1 0,-1 1 0,1-1-1,-1 0 1,1 0 0,-1 1 0,0-1 0,1 0-1,-1 0 1,1-1 0,-1 1 0,1 0 0,-1 0-1,1-1 1,-1 1 0,0-1 0,1 1 0,-1-1-1,0 1 1,1-1 0,-1 0 0,0 0 0,0 0-1,0 0 1,1 0 0,0-2 0,9-6 291,0-1 1,-1 0 0,-1-1-1,0 0 1,0-1 0,-1 0-1,6-13 1,45-97 951,-58 119-1222,41-114 1622,-27 75-2412,-11 32-1105,-5 17-2896,0-2 3232,-1 0 0,0 1 0,0-1 1,0 0-1,-5 7 0,-9 13-7065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10122,'0'0'4628,"9"1"-2178,129-9 2328,-137 8-4746,1 1 0,-1-1 0,0 1 0,0 0 0,1-1 0,-1 1 0,0 0 0,0 0 0,0-1-1,0 1 1,0 0 0,0 0 0,0 0 0,0 0 0,-1 1 0,1-1 0,0 0 0,0 0 0,-1 0 0,1 1 0,-1-1 0,1 0 0,-1 1 0,0-1 0,0 0-1,1 2 1,-1 0 50,1-1 0,0 0-1,-1 0 1,0 0-1,0 0 1,0 1-1,0-1 1,0 0 0,0 0-1,0 0 1,-1 1-1,1-1 1,-1 0-1,1 0 1,-3 4 0,3-7-58,-1 1 1,0-1-1,0 1 1,1-1-1,-1 0 1,0 1-1,1-1 1,-1 0-1,1 1 1,-1-1-1,1 0 1,-1 0-1,1 1 1,-1-1-1,1 0 1,0 0-1,-1 0 1,1 0 0,0 0-1,0 1 1,0-1-1,0 0 1,-1 0-1,1 0 1,1-2-1,-8-30 262,-15-50 755,28 87-1101,0 0 1,0-1-1,0 0 1,1-1-1,9 4 0,-12-5 67,1 0 0,0-1 0,-1 1 0,1-1-1,0 0 1,0 0 0,0 0 0,-1-1 0,1 0-1,0 0 1,-1 0 0,1-1 0,-1 1-1,1-1 1,-1 0 0,1 0 0,-1-1 0,0 1-1,0-1 1,-1 0 0,5-3 0,0-3 12,-1 1-1,1-2 1,-1 1 0,-1-1-1,0 0 1,0 0 0,6-18-1,-7 141-172,-5-27 581,0-86-454,0 0 0,0 1 0,0-1 0,0 0 0,0 0 0,0 1 0,0-1 1,0 0-1,0 0 0,0 1 0,0-1 0,0 0 0,0 0 0,1 0 0,-1 1 1,0-1-1,0 0 0,0 0 0,0 0 0,1 1 0,-1-1 0,0 0 0,0 0 1,0 0-1,1 0 0,-1 0 0,0 1 0,0-1 0,0 0 0,1 0 0,-1 0 1,0 0-1,0 0 0,1 0 0,-1 0 0,0 0 0,0 0 0,1 0 0,-1 0 1,0 0-1,0 0 0,0 0 0,1 0 0,-1 0 0,0 0 0,0 0 0,1 0 1,-1-1-1,0 1 0,0 0 0,0 0 0,1 0 0,-1 0 0,0 0 0,0-1 1,0 1-1,1 0 0,-1 0 0,0 0 0,0-1 0,13-13-5044,-8-5-1559,-1-6-5072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15791,'0'0'7527,"22"48"-16367,-17-37-193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71 10346,'0'13'2130,"-18"184"5504,3-41-2024,15-158-5600,-2-56 126,6-80-1,-3 121-150,2-1-1,0 1 1,1 0 0,1 0 0,0 0-1,1 1 1,1 0 0,1 0 0,10-15-1,-15 25 3,1 1-1,1 0 0,-1 0 0,1 1 1,0-1-1,0 1 0,10-7 0,-12 10 3,-1-1 0,0 1 0,1-1 0,-1 1 0,1 0 0,0 0 0,-1 1 0,1-1 0,0 0 0,-1 1 0,1 0 0,0 0 0,0-1 0,0 2 0,-1-1 0,1 0 0,0 0 0,0 1 0,-1 0 0,1-1 0,2 2 0,-3-1 8,-1 0 1,0 0-1,-1 0 1,1 0-1,0 0 0,0 0 1,0 0-1,0 0 0,-1 0 1,1 0-1,-1 0 1,1 1-1,-1-1 0,1 0 1,-1 0-1,0 1 0,1-1 1,-1 0-1,0 1 1,0-1-1,0 0 0,0 1 1,0-1-1,0 0 0,0 0 1,-1 1-1,1-1 0,0 0 1,-1 0-1,0 3 1,-19 36 83,6-23-77,0 0-1,-2 0 1,0-1-1,0-1 1,-21 13-1,31-28-4328,6-9-1049,0 6 4658,3-19-7307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15375,'0'0'4767,"-7"11"-3486,-11 23-552,2 0-1,1 1 1,2 1 0,-9 39 0,7-17-383,4 1 0,-6 65 0,17-117-409,-2 31 1115,5-32-323,6-21-376,-1-14-404,-1 1 0,-2-2-1,-1 1 1,-1 0 0,-1-1 0,-3-31 0,1 46-397,0 23 427,0-1 1,0 1-1,1 0 0,0 0 1,0-1-1,0 1 0,1-1 1,1 1-1,3 7 0,-5-12 25,1-1-1,0 1 1,0-1-1,0 0 1,1 1-1,-1-1 1,0 0-1,1-1 1,-1 1-1,1 0 1,0-1-1,0 0 1,-1 1-1,1-1 1,0 0-1,0 0 1,0-1-1,0 1 1,0-1-1,0 1 1,1-1-1,-1 0 1,0 0-1,0 0 1,0-1-1,4 0 1,-3 1 7,-1-1 1,1 0 0,-1 0-1,1 0 1,-1 0-1,1 0 1,-1-1-1,0 1 1,0-1 0,0 0-1,0 0 1,0 0-1,0-1 1,0 1 0,-1-1-1,1 1 1,-1-1-1,1 0 1,-1 0-1,3-6 1,-1 2 11,-1 1-1,-1-1 1,1 0 0,-1 0-1,0 0 1,-1-1 0,1 1-1,-2 0 1,1-12 0,-20 51-104,7-4 158,8-19 0,-1 0 1,1 0 0,1 0 0,-1 1-1,2-1 1,-1 1 0,1 0 0,1 0-1,0 0 1,0 0 0,1 14-1,0-24-71,1 0-1,-1 1 0,0-1 0,0 1 0,0-1 0,0 1 0,1-1 0,-1 0 0,0 1 0,0-1 0,1 0 1,-1 1-1,0-1 0,1 0 0,-1 1 0,0-1 0,1 0 0,-1 1 0,0-1 0,1 0 0,-1 0 0,1 0 1,-1 1-1,1-1 0,-1 0 0,0 0 0,1 0 0,-1 0 0,1 0 0,-1 0 0,1 0 0,-1 0 1,1 0-1,20-7 172,13-17 44,30-37-96,-49 44-203,1 1-1,0 1 1,1 0 0,1 1 0,0 1 0,25-13 0,-43 26 69,1 0-1,-1-1 1,1 1-1,-1 0 1,0-1 0,1 1-1,-1 0 1,1 0-1,-1 0 1,1 0 0,-1 0-1,1-1 1,-1 1-1,1 0 1,-1 0 0,1 0-1,-1 0 1,1 0 0,-1 0-1,1 1 1,-1-1-1,1 0 1,-1 0 0,0 0-1,1 0 1,-1 0-1,1 1 1,-1-1 0,1 0-1,-1 0 1,0 1-1,1-1 1,-1 0 0,1 1-1,-1-1 1,0 0 0,0 1-1,1-1 1,-1 1-1,0-1 1,1 1 0,-2 26-69,-17 30 139,13-47-46,2-4 83,0 0 1,0 0 0,1 0 0,-1 0 0,1 1 0,0-1 0,1 1 0,0-1-1,0 1 1,0-1 0,1 8 0,0-14-85,1 0-1,-1 0 1,1 1 0,-1-1 0,1 0-1,-1 0 1,1 0 0,-1 1 0,1-1-1,-1 0 1,1 0 0,0 0 0,-1 0-1,1 0 1,-1 0 0,1 0 0,-1-1-1,1 1 1,-1 0 0,1 0 0,-1 0-1,1 0 1,-1-1 0,1 1 0,-1 0-1,1 0 1,-1-1 0,1 1 0,-1-1-1,1 1 1,-1-1 0,17-9 160,-4-2-157,0 0 0,-1 0-1,0-2 1,16-22 0,-23 29-17,-1-1-1,1 1 1,-1-1 0,-1 0-1,0 0 1,0 0 0,0-1-1,-1 1 1,0-1 0,-1 1-1,1-11 1,-2 19 1,0-1 0,0 1 0,0 0-1,0-1 1,0 1 0,0 0 0,0-1 0,0 1 0,-1 0-1,1 0 1,0-1 0,0 1 0,0 0 0,0-1 0,-1 1-1,1 0 1,0 0 0,0-1 0,-1 1 0,1 0 0,0 0 0,0 0-1,-1-1 1,1 1 0,0 0 0,-1 0 0,1 0 0,0 0-1,0 0 1,-1 0 0,1-1 0,0 1 0,-1 0 0,1 0-1,0 0 1,-1 0 0,1 0 0,0 0 0,-1 0 0,1 0 0,0 1-1,-1-1 1,1 0 0,0 0 0,-1 0 0,1 0 0,0 0-1,-1 0 1,1 1 0,0-1 0,0 0 0,-1 0 0,1 0-1,0 1 1,0-1 0,0 0 0,-1 0 0,1 1 0,0-1-1,0 0 1,0 1 0,-1-1 0,1 0 0,0 1 0,-8 7 43,8-8-43,0 0 0,0 0 1,0 0-1,0 0 0,1 0 0,-1 0 0,0 0 1,0 0-1,0 0 0,0 0 0,0 0 0,0 0 0,0 0 1,0 0-1,0 0 0,0 0 0,0 0 0,0 0 1,0 0-1,0 0 0,0 0 0,0 0 0,0 0 1,0 0-1,0 0 0,0 0 0,1 0 0,-1 1 0,46-45 59,-42 41-70,-1-1 1,-1 1-1,1-1 1,0 1-1,-1-1 1,0 0-1,0 0 1,0 0-1,0 0 1,-1-1-1,1 1 1,0-7-1,-12 34-310,4-13 408,5-14 240,6-15-339,-2 10-253,-10 16 102,-2 4 150,0 0 1,1 0-1,1 1 0,0 0 1,0 0-1,1 1 1,1-1-1,0 1 1,1 1-1,0-1 1,-3 23-1,8-35 11,-1 0 0,0 0 1,1 0-1,-1 0 0,1 0 0,0 0 1,-1 0-1,1 0 0,0 0 0,0 0 0,0 0 1,0 0-1,-1 0 0,1-1 0,0 1 1,0 0-1,0-1 0,1 1 0,-1-1 1,0 1-1,0-1 0,0 0 0,0 1 1,0-1-1,1 0 0,-1 0 0,0 0 0,0 1 1,0-1-1,1-1 0,-1 1 0,0 0 1,0 0-1,0 0 0,3-1 0,46-10-14,-33 3-78,-1-1 0,0-1-1,26-21 1,24-14 77,-66 45 31,0 0 0,0 0 0,1-1 0,-1 1 1,0 0-1,1 0 0,-1 0 0,0 0 0,1 0 1,-1 0-1,0-1 0,1 1 0,-1 0 1,0 0-1,1 0 0,-1 0 0,0 0 0,1 0 1,-1 0-1,0 1 0,1-1 0,-1 0 0,0 0 1,1 0-1,-1 0 0,0 0 0,1 0 1,-1 1-1,0-1 0,0 0 0,1 0 0,-1 0 1,0 1-1,0-1 0,1 0 0,-1 0 1,0 1-1,0-1 0,1 1 0,3 19 365,-6 36-68,1-41-262,1-14-48,-1 0 0,1 0-1,0-1 1,0 1 0,0 0-1,0 0 1,0 0 0,0-1-1,0 1 1,1 0 0,-1 0-1,0-1 1,0 1 0,1 0-1,-1 0 1,0-1 0,1 1-1,-1 0 1,1-1 0,-1 1-1,0 0 1,1-1 0,0 1 0,-1-1-1,1 1 1,-1-1 0,1 1-1,0-1 1,-1 0 0,2 1-1,0-1 7,0 0 1,-1 0-1,1 0 0,0 0 0,-1 0 0,1-1 0,-1 1 0,1-1 0,0 1 1,-1-1-1,1 0 0,-1 0 0,3-1 0,53-46-136,-47 40-97,-2 0 19,-2 2 21,-1 1-1,0-1 1,1 1 0,0 1-1,0-1 1,1 1 0,-1 0-1,1 1 1,0 0 0,0 0-1,0 0 1,9-2-1,-15 6 190,0 0 0,0 0 0,0-1 0,0 1 0,0 0 0,-1 0 0,1 0 0,0 0 0,-1 0 0,1 0 0,0 0 0,-1 0 0,1 0 0,-1 0 0,0 0 0,1 1 0,-1-1 0,0 0 0,0 0 0,0 0 0,0 1 0,0-1 0,0 0 0,0 0 0,0 0 0,0 1 0,0-1 0,-1 0 0,1 0 0,0 0 0,-1 2 0,-11 43 344,11-44-454,0 0-1,0 0 1,0 0 0,0 1 0,0-1 0,-1 0 0,1 0 0,-1 0 0,0-1 0,1 1 0,-1 0-1,0-1 1,-4 3 0,4-3-459,0 0 0,1-1 0,-1 1 0,0-1 0,0 0 1,0 1-1,0-1 0,0 0 0,0 0 0,0-1 0,0 1 0,-3-1 0,-18-5-9690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19635,'-3'-9'1505,"3"4"-448,0 2-993,0 0-1281,3-1-3908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189 121 16912,'0'0'2562,"-4"9"-939,-90 173-41,4-6-2737,224-416-6174,-82 122 6463,-24 52 1938,2 2 4199,-37 123-2020,-19 45-2498,7-40-610,4 2 0,2 0-1,-7 123 1,17-187-2180,-3-8 830,-5-10-781,-29-52-2606,-2 2 4284,6 10 4376,45 54 40,37 0-3044,-24 0-747,0-1 1,0 0-1,0-2 1,0 0 0,-1-2-1,38-16 1,-19 7-256,-15 13-65,-24 3 4,-1 1-1,1-1 0,-1 0 0,1 1 1,0-1-1,-1 0 0,1 1 1,-1-1-1,1 1 0,-1-1 0,0 0 1,1 1-1,-1-1 0,1 1 1,-1 0-1,0-1 0,1 1 0,-1-1 1,0 1-1,0 0 0,1-1 1,-1 2-1,1 3 33,-1 0 0,0 0 1,0 0-1,-1 0 0,1 0 1,-3 9-1,2-9 34,-13 43 294,11-39-292,0 0 1,0 0-1,1 0 0,0 0 1,0 17-1,2-26-65,0 0-1,0 1 0,0-1 1,0 0-1,0 1 0,0-1 1,0 0-1,0 1 1,0-1-1,0 0 0,1 0 1,-1 1-1,0-1 1,0 0-1,0 1 0,1-1 1,-1 0-1,0 0 0,0 0 1,0 1-1,1-1 1,-1 0-1,0 0 0,1 0 1,-1 0-1,0 1 1,0-1-1,1 0 0,-1 0 1,0 0-1,1 0 0,-1 0 1,0 0-1,1 0 1,-1 0-1,0 0 0,1 0 1,-1 0-1,0 0 1,1 0-1,-1 0 0,0 0 1,0 0-1,1 0 0,-1 0 1,0-1-1,1 1 1,-1 0-1,0 0 0,0 0 1,1 0-1,-1-1 1,18-9 143,-2-3-102,-1-1 1,0 0-1,14-19 0,-17 18-19,1 2 0,0-1 0,1 2 1,20-15-1,-34 27-21,0-1-1,1 1 1,-1 0 0,0 0 0,1-1 0,-1 1 0,0 0 0,1 0-1,-1 0 1,0 0 0,1-1 0,-1 1 0,0 0 0,1 0-1,-1 0 1,1 0 0,-1 0 0,0 0 0,1 0 0,-1 0 0,0 0-1,1 0 1,-1 0 0,1 0 0,-1 1 0,0-1 0,1 0 0,-1 0-1,0 0 1,1 0 0,-1 1 0,0-1 0,1 0 0,-1 0 0,0 1-1,0-1 1,1 0 0,-1 0 0,0 1 0,0-1 0,1 0 0,-1 1-1,0-1 1,0 0 0,0 1 0,0-1 0,0 0 0,1 1 0,-1 0-1,2 30 313,-12 33 151,4-44-668,-3 10 268,6-11-6218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15150,'-2'12'1911,"-30"163"5939,19-123-6585,3 0-1,-8 106 0,18-155-1259,0-1-1,0 1 0,0-1 1,1 1-1,-1-1 0,1 0 0,-1 1 1,1-1-1,0 0 0,0 1 0,0-1 1,0 0-1,1 2 0,-1-3-11,0 0-1,0 0 1,-1 0-1,1-1 1,0 1 0,0 0-1,0 0 1,0-1-1,0 1 1,0-1 0,0 1-1,0-1 1,1 0-1,-1 1 1,0-1 0,0 0-1,0 0 1,0 0-1,3 0 1,-1 0-166,1-1 1,-1 0-1,1 0 0,-1 0 1,1 0-1,-1-1 1,1 1-1,-1-1 0,0 0 1,0 0-1,0 0 0,0 0 1,0-1-1,-1 1 0,5-5 1,19-32-6709,-15 16 528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48 16784,'0'0'8397,"-5"11"-8194,2-5-207,-5 9 284,0 0 0,2 0 0,0 1 0,0-1 0,-4 28 0,10-42-263,-1-1 0,1 1 0,0 0 0,0 0 0,0-1 0,0 1 0,0 0-1,0-1 1,0 1 0,0 0 0,1 0 0,-1-1 0,0 1 0,0 0 0,1-1 0,-1 1-1,0 0 1,1-1 0,-1 1 0,0-1 0,1 1 0,-1 0 0,1-1 0,-1 1 0,1-1-1,-1 0 1,1 1 0,-1-1 0,2 1 0,21-2 312,-17 0-272,0-2 1,-1 1-1,1-1 0,0 0 1,9-7-1,-4 0-22,-1 0 1,0 0-1,-1-1 0,0-1 1,-1 1-1,0-1 0,-1-1 1,0 0-1,-1 0 0,-1 0 1,0 0-1,6-26 0,-53 146 632,38-93-665,1 0 0,0 1 0,1-1 0,1 1-1,0 17 1,1-32-54,0 1 0,0 0 0,0 0 0,0 0-1,0 0 1,0-1 0,0 1 0,1 0 0,-1 0 0,0 0-1,1-1 1,-1 1 0,0 0 0,1-1 0,-1 1 0,1 0 0,-1-1-1,1 1 1,-1 0 0,1-1 0,-1 1 0,1-1 0,0 1 0,-1-1-1,1 1 1,0-1 0,0 0 0,-1 1 0,1-1 0,0 0-1,0 1 1,-1-1 0,1 0 0,0 0 0,0 0 0,0 0 0,0 0-1,-1 0 1,1 0 0,0 0 0,0 0 0,0 0 0,-1 0-1,1-1 1,0 1 0,0 0 0,-1-1 0,3 0 0,0 0-894,1 0 1,0-1-1,0 0 0,-1 1 1,1-1-1,-1-1 1,0 1-1,1 0 0,2-4 1,8-12-7901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13325,'0'0'8141,"3"-2"-7159,27-19 3678,-29 21-4612,9-34 182,9-1-300,-16 29 68,1 1-1,-1-1 1,-1 1 0,1-1-1,-1 0 1,0 0-1,0 0 1,-1 0 0,1 0-1,-1-8 1,-1 13 290,0 4-252,0 0-1,0 0 1,0 0-1,-1 1 1,1-1-1,-1 0 1,0 0-1,0 0 1,0 0-1,-3 4 1,0 2 6,-15 47 10,9-30 300,0 0 0,2 1-1,1 0 1,1 1 0,1 0-1,-1 45 1,6-70-334,1 0 0,-1 0 1,1 0-1,0 0 0,0-1 0,0 1 1,1 0-1,-1 0 0,1-1 0,-1 1 1,1-1-1,0 1 0,0-1 0,0 0 1,0 0-1,0 0 0,1 0 1,-1 0-1,1 0 0,-1-1 0,1 1 1,-1-1-1,1 0 0,0 1 0,0-1 1,0 0-1,0-1 0,0 1 0,0-1 1,5 1-1,-3 0-197,0-1-1,0 0 1,0 0 0,0 0 0,0 0-1,-1-1 1,1 0 0,8-2 0,-11 2-200,1 0 0,0-1 0,0 1 0,0 0 0,-1-1 0,1 0 0,0 1 0,-1-1 0,0 0 0,1 0 0,-1-1 0,0 1 0,3-5 0,1-3-2341,0-2-1,-1 1 1,-1 0-1,7-22 1,-4 1-2917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16207,'0'0'7079,"-7"50"-9898,19-38-224,-1-2-2530,-4-1-6086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4708,'0'0'11777,"-4"11"-10304,0 0-1244,0-1 374,-1 1 0,2-1 1,-1 1-1,2 0 0,-1 0 1,2 0-1,-1 0 1,2 0-1,0 15 0,0-25-561,0 0 0,1 0 0,0 0-1,-1 0 1,1 0 0,0 0 0,-1 0-1,1 0 1,0 0 0,0 0 0,0 0-1,0-1 1,-1 1 0,1 0 0,0-1 0,1 1-1,-1-1 1,0 1 0,0-1 0,0 1-1,0-1 1,0 0 0,0 0 0,0 1-1,1-1 1,-1 0 0,0 0 0,0 0 0,0 0-1,1 0 1,-1-1 0,0 1 0,0 0-1,0 0 1,0-1 0,0 1 0,2-1-1,2-1 42,1 1 0,-1-1 0,0 0 0,1-1 0,-1 1 0,7-5 0,19-20-113,-1 0 1,26-33-1,-50 53 33,-6 8-7,0-1-1,1 0 1,-1 0-1,0 0 1,0 0-1,0 0 1,0 0-1,0 0 1,0 0-1,0 0 0,0 0 1,0 1-1,0-1 1,0 0-1,0 0 1,0 0-1,0 0 1,0 0-1,1 0 1,-1 0-1,0 0 1,0 0-1,0 0 1,0 0-1,0 0 1,0 0-1,0 0 1,0 0-1,0 0 1,1 0-1,-1 0 1,0 0-1,0 0 0,0 0 1,0 0-1,0 0 1,0 0-1,0 0 1,0 0-1,0 0 1,1 0-1,-1 0 1,0 0-1,0 0 1,0 0-1,0 0 1,0 0-1,0 0 1,0-1-1,0 1 1,0 0-1,0 0 1,0 0-1,0 0 1,0 0-1,1 0 0,-1 0 1,0 0-1,0 0 1,0-1-1,-4 16-38,-11 30 237,10-32-160,-1 12 161,0 0-1,2 0 1,1 1-1,1 0 0,1-1 1,1 1-1,7 48 0,-1 62-280,-6-132 132,-1 1 1,1-1 0,-1 0 0,0 0 0,-1 0-1,1-1 1,-1 1 0,1 0 0,-1 0 0,0-1 0,0 1-1,-1-1 1,1 0 0,-1 1 0,0-1 0,0-1 0,0 1-1,0 0 1,0-1 0,0 1 0,-1-1 0,1 0-1,-1 0 1,0 0 0,0-1 0,1 1 0,-1-1 0,0 0-1,0 0 1,0 0 0,-1-1 0,1 1 0,0-1 0,-4 0-1,6-1-5,1 1-1,-1 0 1,0-1-1,1 1 1,-1-1-1,1 0 1,-1 1-1,1-1 1,-1 0-1,1 0 1,0 0-1,-1 0 1,1 0-1,0 0 1,0-1-1,0 1 1,0 0-1,0 0 0,0-1 1,0 1-1,0-1 1,0 1-1,1-1 1,-1 1-1,1-1 1,-1 1-1,1-1 1,0 0-1,-1 1 1,1-1-1,0 0 1,0-2-1,0-60 12,0 62-41,1-11-111,2 0 0,-1 1 0,2-1 0,0 1 0,0 0-1,1 0 1,0 0 0,1 1 0,12-18 0,11-10-361,40-44 1,-25 31 247,-31 37 171,-8 10 9,1-1 1,-1 1-1,0-1 0,-1-1 0,0 1 0,0 0 0,0-1 1,-1 0-1,1 0 0,-2 0 0,1 0 0,-1-1 1,0 1-1,1-10 0,-3 17 24,-1-1 0,1 1 0,0 0 0,0 0 1,0-1-1,0 1 0,-1 0 0,1 0 0,0 0 0,0-1 0,0 1 1,-1 0-1,1 0 0,0 0 0,0 0 0,-1 0 0,1-1 1,0 1-1,0 0 0,-1 0 0,1 0 0,0 0 0,0 0 0,-1 0 1,1 0-1,0 0 0,0 0 0,-1 0 0,1 0 0,0 0 0,-1 0 1,1 0-1,0 0 0,0 0 0,-1 0 0,1 0 0,0 1 0,0-1 1,-1 0-1,1 0 0,0 0 0,0 0 0,-1 0 0,1 1 0,0-1 1,0 0-1,0 0 0,0 0 0,-1 1 0,1-1 0,0 0 1,0 1-1,-14 9-88,9-5-36,0 0-1,1 0 1,0 0-1,0 0 1,0 1-1,0 0 1,1-1-1,0 1 1,0 0-1,1 1 1,0-1-1,0 0 1,-2 11 0,6-17-602,-1 0 0,1 0-1,-1 0 1,0 0 0,1 0 0,-1 0 0,1 0 0,-1-1 0,1 1 0,-1 0 0,0-1 0,1 1 0,-1-1 0,0 1 0,2-2 0,9-6-6680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61 8008,'0'0'11237,"1"-8"-8194,3-39 1494,-4 47-4493,-1-1 1,1 1-1,-1 0 0,1-1 0,0 1 0,-1-1 0,1 1 0,-1 0 0,1-1 0,-1 1 1,1 0-1,-1 0 0,0-1 0,1 1 0,-1 0 0,1 0 0,-1 0 0,0 0 0,1 0 1,-1 0-1,1 0 0,-1 0 0,0 0 0,1 0 0,-1 0 0,1 0 0,-1 0 0,1 0 0,-1 0 1,0 1-1,1-1 0,-1 0 0,1 1 0,-1-1 0,0 1 0,-24 9-105,13-3 87,0 0-1,1 2 1,-15 12-1,23-18-24,0 0 0,0 0 1,0 0-1,1 0 0,-1 0 0,1 1 1,0-1-1,0 1 0,0-1 0,0 1 1,1 0-1,-1 0 0,1 0 0,0 0 0,0 0 1,0 5-1,2-8-39,-1 0 0,1 0 0,-1 0 0,1 0 0,-1 0 0,1 0 0,0 0 0,0 0 0,0 0 0,-1 0 0,1 0 0,0 0 0,0 0 0,0-1 0,0 1 0,0 0 0,1-1 0,-1 1 0,0-1 0,0 1 0,0-1 0,0 1 0,2-1 0,40 11-859,-27-7 597,-13-3 268,5 1-76,1 1 0,-1 0-1,0 0 1,14 9 0,-21-12 140,0 1 0,0-1-1,0 1 1,0 0 0,0 0 0,0-1-1,0 1 1,0 0 0,0 0-1,0 0 1,-1 0 0,1 0 0,0 0-1,-1 0 1,1 0 0,-1 1-1,1-1 1,-1 0 0,1 0 0,-1 0-1,0 1 1,0-1 0,1 0-1,-1 0 1,0 0 0,0 1 0,0-1-1,-1 0 1,1 0 0,0 1-1,0-1 1,-1 0 0,1 0 0,0 0-1,-1 1 1,1-1 0,-1 0-1,0 0 1,1 0 0,-1 0 0,0 0-1,0 0 1,0 0 0,0 1-1,-5 4 80,0-1 0,0 1-1,-1-1 1,1-1 0,-1 1 0,0-1-1,0 0 1,0 0 0,-1-1-1,1 0 1,-1 0 0,0-1-1,0 0 1,-11 1 0,18-3-158,1 0 1,-1 0 0,0 0-1,1 0 1,-1 0 0,0-1 0,0 1-1,1 0 1,-1 0 0,1-1-1,-1 1 1,0 0 0,1-1-1,-1 1 1,1 0 0,-1-1 0,0 1-1,1-1 1,-1 1 0,1-1-1,0 1 1,-1-1 0,1 0-1,-1 1 1,1-1 0,0 1 0,0-1-1,-1 0 1,1 1 0,0-1-1,0 0 1,0 0 0,0 1-1,-1-1 1,1 0 0,0 1 0,0-2-1,3-29-5837,-3 30 5739,5-23-7046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53 101 10346,'0'0'3886,"8"-1"-421,1-2-1864,1 0 0,0 0 0,-1-1 0,18-10 0,-24 13-1362,0-1 0,0 0 0,-1 0 0,1 0 0,0 0 0,-1-1 1,1 1-1,-1-1 0,0 1 0,0-1 0,0 0 0,0 0 0,-1 0 1,1 0-1,-1 0 0,1 0 0,-1 0 0,0-1 0,0 1 0,-1 0 1,2-6-1,-3 8-231,1 1 0,0-1 0,0 1 1,-1-1-1,1 1 0,0-1 0,-1 1 0,1-1 1,-1 1-1,1-1 0,0 1 0,-1 0 1,1-1-1,-1 1 0,1 0 0,-1 0 0,1-1 1,-1 1-1,1 0 0,-1 0 0,1 0 1,-1-1-1,0 1 0,1 0 0,-1 0 0,1 0 1,-1 0-1,1 0 0,-1 0 0,0 0 1,1 0-1,-1 1 0,1-1 0,-1 0 0,1 0 1,-1 0-1,1 0 0,-1 1 0,1-1 1,-1 0-1,1 1 0,-1 0 0,-27 11-153,18-6 132,1 0 1,0 1-1,1 0 1,0 1 0,0-1-1,0 1 1,1 1-1,0 0 1,1 0-1,0 0 1,1 1-1,-1-1 1,2 1-1,0 1 1,0-1 0,0 1-1,-2 16 1,6-25 14,0 1 1,0-1-1,1 0 1,-1 0-1,1 1 1,-1-1-1,1 0 1,0 0-1,0 0 1,-1 0-1,2 0 1,-1 0-1,0 0 1,0 0-1,1 0 1,-1 0-1,1-1 1,-1 1-1,1-1 1,0 1-1,0-1 1,-1 0-1,1 1 1,0-1 0,0 0-1,0 0 1,1 0-1,-1-1 1,0 1-1,0 0 1,4 0-1,8 2 8,1-1 1,-1 0-1,25 0 1,-34-2-21,11 1-133,59-1-2054,-26-5-3508,-11-7-4016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4356,'0'0'18055,"6"-4"-16972,-3 1-962,1 0 108,1-1 0,0 1 0,0 0 1,0 0-1,0 0 0,0 1 0,1 0 0,9-3 1,-14 5-224,0 0 0,-1 1 1,1-1-1,0 0 1,0 1-1,-1-1 0,1 1 1,-1-1-1,1 0 1,0 1-1,-1-1 0,1 1 1,-1 0-1,1-1 1,-1 1-1,1-1 1,-1 1-1,1 0 0,-1-1 1,0 1-1,1 0 1,-1 0-1,0-1 0,0 1 1,1 0-1,-1 0 1,0-1-1,0 1 0,0 0 1,0 0-1,0 0 1,0-1-1,0 2 0,-1 32 139,1-31-118,-3 24 86,-2 0 1,-13 41-1,12-51-159,1 1 0,1 0 0,0 0 0,1 0 0,1 0 0,1 0 0,0 0 0,4 30 0,-3-48 40,0 1 0,0-1 0,0 1 0,1 0 0,-1-1 1,0 1-1,0-1 0,1 1 0,-1-1 0,0 1 0,1-1 1,-1 1-1,1-1 0,-1 1 0,0-1 0,1 0 0,-1 1 1,1-1-1,-1 1 0,1-1 0,-1 0 0,1 0 0,0 1 0,-1-1 1,1 0-1,-1 0 0,1 0 0,0 0 0,-1 1 0,1-1 1,-1 0-1,1 0 0,0 0 0,-1 0 0,1 0 0,-1-1 1,1 1-1,0 0 0,-1 0 0,1 0 0,-1 0 0,2-1 1,22-13-22,-12 2 53,0 0-1,-1-1 1,0-1 0,-1 0 0,-1 0-1,14-28 1,-8 9 42,-1-1 0,11-40 0,-23 93-117,-1 0 0,2 0 1,1 0-1,0 0 0,8 20 0,-11-37 68,0-1 0,-1 1 0,1-1 0,0 0 0,0 1 0,0-1 0,0 0 0,0 0 0,0 0 0,0 0 0,0 0 0,0 0 0,0 0 0,1 0 0,-1 0 0,0-1 0,1 1 0,-1 0 0,0-1 0,1 1 0,-1-1 0,1 0 0,-1 1 0,1-1 1,-1 0-1,1 0 0,-1 0 0,1 0 0,0 0 0,-1 0 0,1 0 0,-1-1 0,0 1 0,1 0 0,-1-1 0,1 0 0,-1 1 0,1-1 0,-1 0 0,0 1 0,0-1 0,1 0 0,-1 0 0,0 0 0,0 0 0,2-2 0,5-5 167,1 0 1,-2 0-1,1 0 0,11-18 0,-3 4-99,-2-1 0,0-1 0,-1-1 0,-1 0 0,-2 0 0,11-36 0,-28 90 19,1 1 0,1 0 0,2 0 0,1 1-1,3 39 1,-1-68-104,0-1 0,0 1-1,1 0 1,-1-1 0,0 1 0,1-1-1,-1 1 1,1-1 0,0 1-1,-1-1 1,1 0 0,0 1-1,0-1 1,0 0 0,0 0 0,0 1-1,0-1 1,0 0 0,0 0-1,0 0 1,1 0 0,-1 0-1,0-1 1,1 1 0,-1 0-1,0-1 1,1 1 0,-1-1 0,1 1-1,-1-1 1,1 1 0,-1-1-1,1 0 1,0 0 0,-1 0-1,1 0 1,-1 0 0,1 0 0,-1-1-1,1 1 1,-1 0 0,1-1-1,-1 1 1,3-2 0,2 1-305,-1-1 0,1-1 0,-1 1 0,1-1 0,-1 0 0,0 0 0,0 0 0,0-1 0,-1 0 0,7-6 0,7-16-5778,-3-2-6250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14 101 11627,'-5'-19'7932,"1"15"-5307,1 14-1117,2 3-1519,0 87-42,1-94 99,1 0 0,0 0 0,0 0 0,0 0 0,0 0 0,1-1-1,0 1 1,0-1 0,1 1 0,-1-1 0,1 0 0,0 0 0,1 0-1,3 5 1,-5-9 16,-1 1-1,1-1 0,-1 0 0,1 1 0,0-1 0,0 0 1,-1 0-1,1 0 0,0 0 0,0-1 0,0 1 1,0 0-1,0-1 0,0 1 0,0-1 0,0 0 1,1 0-1,-1 0 0,0 0 0,0 0 0,3-1 1,-2 0 43,1 0 1,-1 0 0,1-1 0,-1 0 0,0 1-1,0-1 1,0 0 0,0-1 0,0 1 0,0-1 0,3-3-1,2-3 69,-1-1 0,0 0 0,0-1 0,-1 1 0,0-1-1,5-16 1,-6 14-99,-1 0 0,0-1 0,-1 0-1,-1 1 1,0-1 0,0-21-1,-13 85-581,11-44 492,0 1-1,0-1 0,1 1 1,0-1-1,0 0 0,0 1 1,3 5-1,-4-10 16,1-1-1,0 1 1,0-1 0,0 0 0,0 1-1,0-1 1,0 0 0,1 0 0,-1 0 0,0 0-1,0 0 1,1 0 0,-1 0 0,1 0-1,-1 0 1,1-1 0,-1 1 0,1-1-1,0 1 1,-1-1 0,1 1 0,-1-1-1,1 0 1,0 0 0,-1 0 0,1 0-1,0 0 1,-1 0 0,1-1 0,0 1 0,-1 0-1,1-1 1,1 0 0,5-2 19,-1 0-1,0 0 1,0 0 0,0-1 0,-1 0-1,1-1 1,-1 0 0,0 0 0,-1 0-1,1 0 1,-1-1 0,0 0 0,6-9-1,-4 5 12,0 0-1,0 0 0,-2-1 0,1 0 1,-1 0-1,-1 0 0,6-22 0,-9 32-32,-1 1 1,0 0-1,0-1 0,1 1 0,-1-1 0,0 1 0,0-1 0,0 1 0,1-1 0,-1 1 0,0-1 1,0 1-1,0-1 0,0 1 0,0-1 0,0 1 0,0-1 0,0 1 0,0-1 0,0 1 0,-1-1 1,1 1-1,0-1 0,0 1 0,0-1 0,0 1 0,-1 0 0,1-1 0,0 1 0,-1-1 0,1 1 1,0 0-1,-1-1 0,1 1 0,0-1 0,-1 1 0,1 0 0,-1 0 0,1-1 0,0 1 0,-1 0 1,1 0-1,-1-1 0,1 1 0,-1 0 0,1 0 0,-1 0 0,1 0 0,-1 0 0,1 0 0,-1 0 1,1 0-1,-1 0 0,1 0 0,-1 0 0,1 0 0,-1 0 0,1 0 0,-1 1 0,1-1 0,-1 0 1,1 0-1,-1 0 0,1 1 0,-1-1 0,-28 22-249,22-13 237,0 0 0,1 1 0,0 0 0,0 0 1,1 0-1,0 1 0,1 0 0,1 0 0,-1 0 0,2 0 0,-1 0 0,2 1 0,-1-1 0,1 17 0,2-28 15,-1 1 1,0-1-1,1 1 1,-1-1-1,0 1 1,1-1-1,-1 1 1,1-1-1,-1 0 1,1 1-1,-1-1 1,1 0-1,-1 1 0,1-1 1,-1 0-1,1 0 1,-1 1-1,1-1 1,0 0-1,-1 0 1,1 0-1,-1 0 1,1 0-1,0 0 0,-1 0 1,1 0-1,-1 0 1,1 0-1,0 0 1,-1 0-1,1 0 1,-1-1-1,1 1 1,-1 0-1,1 0 0,-1-1 1,2 1-1,22-10 58,39-36-111,6-3-499,-64 46 515,0 0 0,0 1-1,0 0 1,0 0 0,1 0 0,-1 0-1,1 1 1,-1 0 0,1 0-1,-1 1 1,1-1 0,6 2 0,-11-1 39,0 0 0,0 0 0,1 1 1,-1-1-1,0 0 0,0 1 0,0-1 0,1 1 0,-1-1 1,0 1-1,0 0 0,0-1 0,0 1 0,0 0 1,0 0-1,0 0 0,-1 0 0,1 0 0,0 0 1,0 0-1,-1 0 0,1 0 0,0 2 0,8 32 348,-8-31-302,-1-1 0,1 1 0,0 0-1,-1-1 1,2 1 0,-1-1 0,0 1 0,4 4 0,-2-11 33,1-1 0,0 1 0,-1-1 0,0 0 0,1 0 0,-2-1 0,4-4 0,0 0 2,32-30-333,-36 37 236,0 1-1,0-1 1,0 1-1,0-1 1,1 1-1,-1 0 1,0 0-1,1 0 1,-1 0 0,0 0-1,1 1 1,-1-1-1,1 1 1,-1-1-1,1 1 1,0 0-1,-1 0 1,1 0-1,2 1 1,-3 0 12,-1 0 0,0 0 0,0 1-1,1-1 1,-1 0 0,0 0 0,0 1 0,0-1 0,0 1 0,0-1 0,0 1 0,-1 0 0,1-1 0,-1 1 0,1 0 0,-1-1 0,1 1-1,-1 0 1,0-1 0,0 1 0,0 0 0,0 0 0,0 1 0,6 23 142,-4-26-125,-1-1 0,1 1 0,-1-1 0,1 1 0,-1-1 0,0 1 0,1-1 0,-1 0 0,0 0 0,1 0 0,-1 0 0,0 0 0,0 0 0,0 0 0,0 0 0,0 0 0,0-1 0,1-1 0,2-1-6,4-3-116,0 0 0,0 1 0,0 0 0,1 1 0,-1 0 0,12-4 0,-18 8 107,0 0 1,0 0 0,-1 0 0,1 1 0,0-1 0,0 1 0,0 0-1,-1-1 1,1 1 0,0 0 0,0 0 0,0 0 0,0 0-1,0 1 1,0-1 0,-1 0 0,1 1 0,0-1 0,0 1 0,0 0-1,-1-1 1,1 1 0,0 0 0,-1 0 0,1 0 0,-1 1 0,1-1-1,-1 0 1,0 0 0,1 1 0,-1-1 0,0 1 0,0-1 0,0 1-1,0-1 1,0 1 0,0 0 0,0-1 0,0 4 0,3 9 221,9 23 228,-12-36-437,-1 0-1,1-1 1,-1 1-1,1 0 1,-1-1-1,1 1 1,-1-1-1,1 1 1,0-1-1,-1 1 1,1-1-1,0 0 1,-1 1-1,1-1 1,0 0-1,-1 1 1,1-1-1,0 0 1,0 0-1,-1 0 1,1 1-1,0-1 1,0 0-1,0 0 1,-1 0-1,1 0 1,0-1-1,0 1 1,-1 0-1,1 0 1,0 0-1,0-1 1,-1 1-1,1 0 1,0-1-1,0 1 1,-1 0-1,1-1 1,-1 1-1,1-1 1,0 1-1,-1-1 1,2-1-1,27-24 240,27-23-164,-52 46-129,0 1 0,0-1-1,1 1 1,-1-1 0,1 1 0,-1 0-1,1 1 1,0-1 0,0 1 0,0 0 0,9-1-1,-13 3 47,0-1-1,-1 0 0,1 1 0,0-1 1,0 1-1,0-1 0,0 1 0,0 0 1,-1-1-1,1 1 0,0 0 0,0-1 1,-1 1-1,1 0 0,-1 0 0,1 0 1,-1-1-1,1 1 0,-1 0 0,1 0 1,-1 0-1,0 0 0,1 0 0,-1 0 1,0 0-1,0 0 0,0 0 0,0 0 1,0 0-1,0 2 0,0 42-1974,0-33-2929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83 11819,'-4'-23'6274,"4"23"-6175,0 0-1,-1-1 0,1 1 0,0 0 0,0 0 0,0 0 0,-1 0 0,1-1 0,0 1 0,0 0 0,-1 0 0,1 0 1,0 0-1,-1 0 0,1 0 0,0 0 0,0 0 0,-1 0 0,1 0 0,0 0 0,0 0 0,-1 0 0,1 0 0,0 0 1,-1 0-1,1 0 0,0 0 0,0 0 0,-1 0 0,1 1 0,0-1 0,0 0 0,-1 0 0,1 0 0,0 0 0,0 1 1,0-1-1,-1 0 0,1 0 0,-2 3 14,0 0 0,0-1 0,0 1 0,0 0 0,0 0 0,1 0 0,-1 0 0,1 1 0,0-1 0,-1 4 0,0 1-88,0-1 0,1 1 0,0 0 0,1-1 0,0 1 0,0 10 0,0-16-11,1-1 1,-1 0-1,0 0 0,0 1 1,1-1-1,-1 0 0,1 1 1,-1-1-1,1 0 0,-1 0 1,1 0-1,0 0 0,0 0 1,-1 0-1,1 0 0,0 0 1,0 0-1,0 0 0,0 0 1,0 0-1,0 0 0,0-1 1,1 1-1,-1-1 1,0 1-1,0-1 0,0 1 1,1-1-1,-1 1 0,0-1 1,1 0-1,-1 0 0,0 0 1,1 0-1,-1 0 0,0 0 1,0 0-1,1 0 0,-1 0 1,0-1-1,1 1 0,-1 0 1,0-1-1,2 0 0,3-2 110,0 0 0,0-1-1,-1 1 1,1-1-1,-1 0 1,0 0 0,0-1-1,0 1 1,-1-1-1,1 0 1,3-7 0,43-64 109,-47 69-201,5-11 65,1 4-292,-7 35-120,-2-7 292,4 59 56,-4-68-8,0 1 0,0-1 0,0 1 0,1-1 0,0 0 0,0 1 0,0-1 0,1 0 0,-1 0 0,5 5 0,-6-9-15,0 0 0,0 1 0,0-2 0,0 1 0,0 0-1,0 0 1,0 0 0,1 0 0,-1-1 0,0 1 0,0 0 0,0-1-1,1 1 1,-1-1 0,0 0 0,1 1 0,-1-1 0,1 0-1,-1 0 1,0 0 0,1 0 0,-1 0 0,0 0 0,3 0 0,-1-1 20,0-1 0,0 1 1,0 0-1,-1-1 1,1 1-1,0-1 0,-1 0 1,1 0-1,-1 0 1,4-3-1,4-7-198,-1 1 0,0-2 0,11-17 0,-20 29 108,7-10-1302,-1 0 0,0 0 0,-1-1 0,0 0 0,4-15 0,-3-1-4472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14189,'0'0'2413,"0"8"-534,-1 71 1698,8 180 1708,1-231-5195,-4-25-36,-2-17-91,-3 4-18,-1-1 0,0 1-1,-1 0 1,0 0 0,0 0 0,-1 0 0,-1 0 0,1 1 0,-2-1-1,1 1 1,-9-11 0,13 19-121,11 20-454,-6-16 634,-1 0 0,1 0-1,0 0 1,0 0 0,0 0 0,0-1 0,0 0-1,1 0 1,-1 0 0,0 0 0,1-1 0,0 1-1,-1-1 1,1 0 0,0-1 0,0 1 0,0-1 0,-1 0-1,1 0 1,0-1 0,0 1 0,0-1 0,-1 0-1,1 0 1,8-4 0,-7 2 18,1 0-1,-1 0 0,0 0 1,0-1-1,-1 0 1,1 0-1,-1-1 1,0 1-1,0-1 1,-1 0-1,1 0 1,-1-1-1,0 1 1,0-1-1,-1 0 1,0 0-1,4-10 1,-11 51 171,-1 45 1,5-77-160,-1-1-2,1 0-1,0 1 0,0-1 1,0 0-1,0 0 0,0 1 1,0-1-1,1 0 0,-1 0 1,1 1-1,0-1 0,-1 0 0,1 0 1,0 0-1,0 0 0,0 0 1,1 0-1,0 2 0,0-3-15,0-1-1,0 1 1,-1-1-1,1 1 1,0-1-1,0 0 1,-1 0-1,1 1 1,0-1-1,0-1 0,0 1 1,-1 0-1,1 0 1,0-1-1,0 1 1,-1-1-1,1 1 1,0-1-1,-1 0 1,1 1-1,0-1 1,-1 0-1,3-2 1,53-38 139,-51 35-274,1 0 0,-1 0 1,1 1-1,0 0 1,1 0-1,-1 0 0,1 1 1,0 1-1,0-1 1,1 1-1,-1 1 0,0-1 1,11 0-1,-18 3 117,1 1 1,-1 0-1,0-1 0,1 1 0,-1 0 0,0 0 0,0 0 1,0 0-1,1 0 0,-1 0 0,0 0 0,0 0 0,0 0 0,-1 0 1,1 1-1,0-1 0,0 0 0,-1 1 0,1-1 0,-1 1 1,1-1-1,-1 1 0,1-1 0,-1 1 0,0-1 0,0 1 1,0-1-1,0 4 0,3 51 917,-3-49-784,-1-6-98,1 0-1,0 0 1,0 0-1,0 0 1,0 0-1,0 0 0,0 0 1,0 0-1,0 0 1,1-1-1,-1 1 1,0 0-1,1 0 1,-1 0-1,0 0 1,1 0-1,-1 0 1,1 0-1,-1-1 0,1 1 1,0 0-1,-1 0 1,1-1-1,1 2 1,-1-2-7,0 0 0,0 0 0,0 0 0,0 0 0,0 0 0,0 0 0,0 0 0,0-1 0,0 1 0,0 0 0,0-1 0,0 1 0,0-1 0,0 1 0,0-1 0,0 1 0,0-1 0,-1 1 0,2-2 0,47-48 350,-35 35-408,-7 8 23,-5 4-53,0 0 0,1 0 0,-1 1 0,1-1 0,0 1 0,0-1 0,0 1 0,0 0 0,0 0 0,0 1 0,0-1 0,1 1 0,-1-1 0,1 1 0,-1 0 0,1 0 0,-1 1 0,1-1 0,7 0 0,-10 2 66,-1-1-1,1 1 0,0 0 1,0-1-1,-1 1 0,1 0 0,0-1 1,-1 1-1,1 0 0,-1 0 1,1-1-1,-1 1 0,1 0 1,-1 0-1,0 0 0,1 0 1,-1 0-1,0 0 0,0 0 1,0-1-1,0 1 0,0 0 0,0 2 1,0 29-1487,0-23-2874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14542,'0'0'10762,"2"51"-9769,3-26-641,-5 1-224,0-2-128,9-2 0,-7-5-192,5-2-833,-2-6-1217,4-7-1121,-4-2-2339,1-9-6949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139 274 9833,'0'0'11926,"-9"-7"-10874,-29-19-764,37 26-289,0-1 0,0 1 0,0-1 0,0 1 0,0-1 0,0 1 1,0 0-1,0 0 0,0-1 0,0 1 0,0 0 0,0 0 0,-1 0 0,1 0 0,0 0 0,0 1 0,0-1 0,0 0 0,0 0 0,0 1 0,0-1 0,0 1 0,0-1 0,0 1 0,0-1 0,0 1 0,0-1 0,0 1 1,0 0-1,-1 1 0,-17 27-91,17-23 80,-4 6-5,0 0-1,1 0 1,0 1 0,1 0 0,1-1 0,0 2-1,1-1 1,-1 22 0,3-35 16,0 1 0,0-1 0,0 1 0,0 0-1,0-1 1,0 1 0,0-1 0,0 1 0,0-1 0,0 1 0,0-1 0,0 0 0,0 1 0,1-1 0,-1 1 0,0-1-1,0 1 1,1-1 0,-1 1 0,0-1 0,1 0 0,-1 1 0,0-1 0,1 0 0,-1 1 0,1-1 0,-1 0 0,1 1-1,-1-1 1,0 0 0,1 0 0,-1 0 0,2 1 0,18-6 131,19-22 514,-20 6-426,-1 0 0,-1-1 0,-1-1 0,-2-1 0,0 0 0,-1-1 0,-2-1-1,0 0 1,-2 0 0,-1-1 0,8-46 0,-28 145-95,0-10-91,-7 115 0,19-176-91,-1 0-1,1 0 1,0 0-1,0 0 1,0 0-1,-1 0 0,1 1 1,0-1-1,1 0 1,-1 0-1,0 0 1,0 0-1,0 0 1,1 0-1,-1 0 1,0 0-1,1 0 1,-1 0-1,1 0 0,-1 0 1,1 0-1,0 0 1,-1 0-1,1 0 1,0-1-1,0 1 1,0 0-1,-1 0 1,1-1-1,0 1 1,0-1-1,0 1 0,0 0 1,0-1-1,0 0 1,0 1-1,0-1 1,0 0-1,1 0 1,-1 1-1,0-1 1,0 0-1,0 0 1,0 0-1,0 0 0,0 0 1,0-1-1,1 1 1,-1 0-1,0 0 1,0-1-1,0 1 1,0-1-1,0 1 1,1-2-1,5-1-612,-1 0 0,0-1-1,1 0 1,-2-1 0,1 1 0,-1-1-1,6-6 1,0-2-1536,0 0 1,-2-1-1,1 0 1,-2-1-1,12-26 1,-8 0 4194,-7-1 8897,-5 42-10773,0-1-1,-1 1 1,1 0-1,0 0 0,0-1 1,0 1-1,0 0 1,-1 0-1,1 0 0,0-1 1,0 1-1,-1 0 1,1 0-1,0 0 0,0 0 1,-1 0-1,1-1 1,0 1-1,0 0 0,-1 0 1,1 0-1,0 0 1,-1 0-1,1 0 0,0 0 1,-1 0-1,1 0 1,0 0-1,0 0 0,-1 0 1,1 0-1,0 0 1,-1 0-1,1 0 0,0 1 1,0-1-1,-1 0 1,1 0-1,0 0 0,0 0 1,-1 0-1,1 1 1,0-1-1,0 0 0,-1 0 1,1 1-1,0-1 1,-15 10 494,8-2-387,1 0 1,0 0 0,0 1 0,1 0 0,0 0 0,0 0 0,1 0 0,0 1-1,1 0 1,0 0 0,1 0 0,0 0 0,0 0 0,0 14 0,2-23-214,1 0 1,-1 0-1,0 0 1,0 0-1,0 0 1,1 0-1,-1-1 1,0 1-1,1 0 1,-1 0-1,1 0 1,-1-1-1,1 1 1,-1 0-1,1 0 1,-1-1-1,1 1 1,0-1-1,-1 1 1,1 0-1,0-1 1,0 1-1,-1-1 1,1 0-1,0 1 1,0-1-1,0 0 1,0 1-1,0-1 1,-1 0-1,1 0 1,0 0 0,0 0-1,0 1 1,0-1-1,0-1 1,0 1-1,0 0 1,0 0-1,0 0 1,-1 0-1,1-1 1,0 1-1,0 0 1,0-1-1,1 0 1,4-1 7,0 0-1,0 0 1,-1-1 0,1 1 0,9-7 0,7-11-1748,0 0 0,34-42 1,2-1-5089,-54 63 6794,-4 11 707,-4 11 659,-20 34 714,19-46-1742,0-1 1,1 1-1,0 0 1,1 0-1,0 0 1,0 1-1,1-1 1,-1 16-1,5-26-577,2 1 211,0 0-1,0 0 1,0 0 0,-1 0 0,1 0-1,0 1 1,5 3 0,-6 1 167,-1 0 0,0 0 0,-1 0 0,1 1 0,-1-1 0,0 0 0,-1 1 0,0 11 0,-6 53 918,4-55-765,-1 4 152,0-1 0,-1 1 0,-1-1 0,-14 34 0,25-109 1272,109-393-2045,-109 424 325,-4 12 20,1 0 1,1 0 0,-1 0 0,2 0-1,0 1 1,1-1 0,0 1 0,9-13-1,-15 26 4,0-1 0,-1 0 0,1 1 0,0-1 0,0 1 0,0-1 0,1 0 0,-1 1 0,0-1 0,0 0 0,0 1 0,0-1 0,0 1 0,0-1 0,0 0 0,1 1 0,-1-1 0,0 0 0,0 1 0,1-1 0,-1 0 0,0 0 0,0 1 0,1-1-1,-1 0 1,0 0 0,1 1 0,-1-1 0,0 0 0,0 0 0,1 0 0,-1 0 0,1 0 0,-1 1 0,0-1 0,1 0 0,-1 0 0,0 0 0,1 0 0,-1 0 0,1 0 0,-1 0 0,0 0 0,1 0 0,-1 0 0,0 0 0,1-1 0,-1 1 0,0 0 0,1 0 0,-1 0 0,0 0 0,1-1 0,-1 1-1,0 0 1,1 0 0,-1 0 0,0-1 0,1 1 0,-1 0 0,0-1 0,0 1 0,0 0 0,1-1 0,-1 1 0,-1 31-41,-2-20 108,0-1 0,-1 1-1,0-1 1,-11 19 0,-6 17 582,21-46-641,0 1 0,0-1 0,0 1 0,0-1 0,0 1 0,0-1 0,0 1 0,0-1 0,0 0 0,0 1 0,1-1 0,-1 1 0,0-1 1,0 1-1,1-1 0,-1 0 0,0 1 0,0-1 0,1 0 0,-1 1 0,0-1 0,1 0 0,-1 0 0,1 1 0,-1-1 0,0 0 0,1 0 0,-1 1 0,1-1 0,-1 0 0,1 0 0,-1 0 0,0 0 0,1 0 0,-1 0 0,1 0 0,-1 0 0,1 0 0,-1 0 0,1 0 0,-1 0 0,1 0 0,-1 0 0,1 0 0,-1 0 0,0-1 0,1 1 0,0 0 0,68-14-1141,-53 10 768,0 1 1,0 0-1,17-1 0,-25 4 289,0-1 0,0 2-1,0-1 1,0 1 0,1 0 0,8 3-1,-15-3 135,-1 0 0,1-1 0,-1 1 0,1 0 0,-1 0-1,0 0 1,1 0 0,-1 0 0,0 0 0,0 0 0,1 0-1,-1 0 1,0 1 0,0-1 0,-1 0 0,1 1 0,0-1-1,0 1 1,-1-1 0,1 1 0,-1-1 0,1 1 0,-1 0-1,0-1 1,1 1 0,-1-1 0,0 1 0,0 0 0,0-1-1,0 1 1,-1 0 0,1-1 0,0 1 0,-1-1 0,1 1-1,-1-1 1,1 1 0,-2 2 0,-1 1 176,0 1 0,0-1 1,0-1-1,-1 1 0,0 0 0,0-1 0,0 1 1,0-1-1,0 0 0,-1-1 0,0 1 1,0-1-1,-9 5 0,3-2 168,1-1-1,-2 0 1,1-1 0,0 0-1,-22 4 1,26-7-675,-42 2 1237,30-12-3835,18 8 2333,1 0 0,-1 0 0,0 0 0,0 0 0,1 0 1,-1 0-1,1-1 0,-1 1 0,1 0 0,-1 0 0,1-1 0,0 1 0,0 0 1,0-1-1,-1 1 0,2-2 0,-1-12-10594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110 178 15535,'0'-2'341,"0"0"1,0 1 0,0-1-1,0 0 1,-1 1 0,1-1 0,0 0-1,-1 1 1,1-1 0,-1 1-1,0-1 1,1 1 0,-1-1-1,0 1 1,0-1 0,-2-1-1,2 2-260,0 1-1,0-1 1,0 1-1,0-1 1,0 1-1,0-1 1,-1 1-1,1-1 1,0 1-1,0 0 1,-1 0-1,1 0 1,0 0-1,-1 0 1,1 0-1,0 0 1,0 0-1,-1 0 1,1 1-1,0-1 1,0 1-1,0-1 0,-1 0 1,-1 2-1,-1 1-60,0 0 1,0 0-1,0 0 0,1 0 0,-1 0 0,1 1 0,0 0 0,0 0 0,0 0 0,1 0 0,-1 0 0,1 0 0,0 1 0,0-1 0,0 1 0,-1 7 1,-1 2-7,1-1 0,0 1 0,1 0 0,-1 23-1,2-36-3,1 1-1,0-1 0,0 0 0,0 1 0,-1-1 0,1 1 0,1-1 0,-1 0 0,0 1 0,0-1 0,0 1 0,1-1 0,-1 0 0,1 1 0,-1-1 0,1 0 0,-1 0 0,1 1 0,0-1 0,0 0 0,-1 0 0,1 0 0,0 0 0,0 0 0,0 0 0,0 0 0,1 0 0,-1 0 0,0 0 0,0-1 0,0 1 0,1 0 0,-1-1 0,0 1 0,1-1 0,-1 0 0,0 1 1,1-1-1,-1 0 0,1 0 0,-1 0 0,0 0 0,1 0 0,-1 0 0,1 0 0,-1 0 0,0-1 0,1 1 0,-1 0 0,0-1 0,1 1 0,-1-1 0,0 0 0,2 0 0,6-3 127,0-1-1,-1 0 1,0 0 0,0 0-1,0-1 1,-1 0 0,1-1-1,-2 0 1,1 0 0,7-10-1,4-7-9,-1-1-1,15-27 0,-24 37-53,-1 0 1,0-1-1,-1 1 0,0-1 0,-2-1 0,0 1 0,4-28 0,-11 26 65,-7 17-145,9 2-2,-1 0 0,0 0 0,0 1 0,1-1 0,-1 0 0,1 1 0,-1-1 0,1 1 0,0 0 0,0-1 0,-1 1 0,1 0 0,0 2 0,-8 21 17,1 0 0,2 1-1,1 0 1,0 0 0,2 0-1,1 1 1,2 34 0,0-59 0,0 0 0,0 0 0,-1 1 0,1-1 0,0 0 0,1 0 0,-1 0 0,0 0 1,1 0-1,-1 0 0,1 0 0,-1 0 0,1 0 0,0 0 0,0 0 0,0 0 0,0 0 1,0 0-1,1-1 0,-1 1 0,1 0 0,-1-1 0,1 1 0,-1-1 0,1 0 0,0 1 1,-1-1-1,1 0 0,0 0 0,0 0 0,0 0 0,0-1 0,0 1 0,0 0 0,0-1 1,0 1-1,0-1 0,1 0 0,-1 0 0,0 0 0,0 0 0,0 0 0,0 0 0,0-1 0,0 1 1,3-1-1,4-1 22,0-1 1,0 0-1,0-1 1,0 0 0,0 0-1,-1 0 1,1-1-1,-1-1 1,8-7 0,-3 2-95,-1-2 0,0 0 0,-1 0 1,0-1-1,-1 0 0,0-1 0,13-30 1,-28 66 88,1-8 30,1 1 0,0-1 0,1 1-1,-1 17 1,3-30-47,1 0 0,-1 0 0,0 0 0,1 0-1,-1 0 1,0 0 0,1 0 0,-1 0 0,1 0 0,0 0-1,-1-1 1,1 1 0,0 0 0,-1 0 0,1-1-1,0 1 1,0-1 0,-1 1 0,1 0 0,0-1 0,0 1-1,0-1 1,0 0 0,0 1 0,0-1 0,0 0-1,0 0 1,0 1 0,0-1 0,0 0 0,0 0 0,0 0-1,0 0 1,0 0 0,0-1 0,0 1 0,0 0-1,0 0 1,0-1 0,0 1 0,0 0 0,1-1 0,4-1 21,0 1 0,0-1 0,-1 0 1,1 0-1,0-1 0,5-3 0,5-5 14,-1-1-1,-1 0 0,15-16 0,-25 24-29,0-1 0,-1 1 0,1-1 0,-1 0 1,0 0-1,0 0 0,0 0 0,-1 0 0,1-1 1,-1 1-1,-1-1 0,1 0 0,-1 1 0,1-9 0,-2 14-14,0-1 0,-1 1 0,1-1 0,0 1 0,0 0 0,-1-1 0,1 1 0,0 0 0,0-1 0,-1 1-1,1 0 1,0-1 0,-1 1 0,1 0 0,0 0 0,-1-1 0,1 1 0,-1 0 0,1 0 0,0-1 0,-1 1-1,1 0 1,-1 0 0,1 0 0,-1 0 0,1 0 0,0 0 0,-1 0 0,1 0 0,-1 0 0,1 0-1,-1 0 1,1 0 0,-1 0 0,1 0 0,0 0 0,-1 1 0,1-1 0,-1 0 0,1 0 0,0 0 0,-1 1-1,1-1 1,-1 0 0,1 0 0,0 1 0,0-1 0,-1 0 0,1 1 0,-1 0 0,-21 14-142,18-10 141,0 1 1,0 0-1,0 0 1,0 0-1,1 1 1,0-1-1,1 1 1,-1 0-1,1-1 1,0 1-1,1 0 1,-1 12-1,1-16 20,1 0-1,0-1 1,0 1 0,0-1-1,1 1 1,-1 0-1,0-1 1,1 1 0,0-1-1,0 1 1,0-1 0,0 1-1,0-1 1,0 0-1,0 1 1,1-1 0,-1 0-1,1 0 1,0 0 0,-1 0-1,1 0 1,0 0-1,0-1 1,0 1 0,1-1-1,-1 1 1,0-1 0,1 0-1,-1 0 1,0 0-1,1 0 1,-1 0 0,1 0-1,0-1 1,4 1-1,3 0 6,0 0-1,-1-1 0,1 0 0,0 0 0,-1-1 0,1 0 0,10-3 0,18-15-1997,-34 16 1235,0 0 0,-1 0 0,1 0 0,-1 0 0,0-1 0,0 0 0,4-5 0,6-16-6092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11435,'0'0'11499,"60"11"-11339,-46-11-96,6 0-224,-8 0-1250,-5-5-1600,-3 0-2788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 15727,'0'0'4516,"-49"-29"-2658,57 29-4773,3-4-4644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59 221 3299,'0'0'18647,"-4"13"-17723,-10 33-403,2 0 0,2 1 0,2 1 0,-2 82 0,30-161 434,-9 2-904,-2 1-1,-1-2 1,-1 1-1,-2-1 1,-1 0-1,-1 0 1,-1 0-1,-2 0 1,-1 0-1,-6-35 1,-3 34-461,5 29-30,3 19 254,2-10 167,0 0 0,0 1 1,1-1-1,0 0 0,1 0 1,0 0-1,0 0 0,0 0 1,1 0-1,5 10 0,-6-15 38,-1 0 1,1 0-1,0 0 1,0 0-1,-1-1 0,1 1 1,0 0-1,1-1 0,-1 0 1,0 1-1,0-1 0,0 0 1,1 0-1,-1-1 0,0 1 1,1 0-1,-1-1 1,1 1-1,-1-1 0,1 0 1,-1 0-1,1 0 0,-1 0 1,1 0-1,-1-1 0,1 1 1,-1-1-1,0 1 0,1-1 1,-1 0-1,0 0 1,1 0-1,-1 0 0,0-1 1,4-2-1,5-2 90,0-2 0,-1 0 0,1 0 1,-1 0-1,-1-2 0,0 1 0,0-1 0,-1 0 0,7-12 0,10-18 162,22-49-1,-39 74-146,-14 31-204,0-1 0,1 2-1,1-1 1,-2 20 0,-4 14 60,8-46 19,-11 47 19,1 0-1,3 0 1,-4 83-1,12-133-134,1 1 0,0-1 0,0 0 0,0 0 0,0 1 0,0-1 0,0 0 0,1 0 0,-1 1 0,0-1 0,0 0 0,1 0 0,-1 0 0,1 0 0,-1 1 0,1-1 0,0 0 0,0 0 0,-1 0 0,1 0 0,0 0 0,0 0 0,0-1 0,0 1 0,0 0 0,0 0 0,0-1 0,0 1 0,0 0 0,0-1 0,0 1 0,0-1 0,3 1 0,-2-1-228,0 0 0,0 0 0,0-1 0,-1 1 0,1 0 0,0-1 0,0 1 0,0-1 0,-1 0 0,1 0 0,0 0 0,-1 0 0,1 0 0,0 0 0,-1 0 0,1 0 0,-1 0 0,0-1 0,1 1 0,-1-1 0,2-2 0,13-20-8277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11 211 5477,'0'0'15877,"3"8"-14244,11 25-234,-14-32-1350,1-1-1,-1 1 1,0 0 0,1-1 0,-1 1 0,1 0-1,-1-1 1,1 1 0,-1 0 0,1-1 0,-1 1-1,1-1 1,0 1 0,-1-1 0,1 1 0,0-1-1,-1 0 1,1 1 0,0-1 0,0 0 0,-1 1-1,1-1 1,0 0 0,0 0 0,-1 0 0,1 0-1,0 0 1,0 0 0,0 0 0,-1 0 0,1 0-1,0 0 1,0 0 0,0 0 0,-1-1 0,1 1-1,0 0 1,0 0 0,-1-1 0,1 1 0,0-1-1,-1 1 1,1-1 0,0 1 0,-1-1 0,2 0-1,21-24 291,-21 21-338,0 0 1,0 0-1,0 0 1,0 0 0,-1 0-1,1 0 1,-1 0 0,0 0-1,0-1 1,-1 1 0,1-6-1,-1 9-7,0 0 0,0 0 0,0 0 0,-1 0 0,1 1 0,0-1-1,0 0 1,-1 0 0,1 0 0,0 1 0,-1-1 0,1 0 0,0 0 0,-1 1 0,1-1 0,-1 0-1,0 1 1,1-1 0,-1 0 0,1 1 0,-1-1 0,0 1 0,0-1 0,-1 0-8,0 1 0,0 0 0,1-1 0,-1 1 0,0 0 0,0 0 0,1 0 1,-1 0-1,0 1 0,1-1 0,-1 0 0,0 1 0,1-1 0,-1 1 0,0-1 0,-2 2 1,1 0 1,-1 0 1,1 0-1,0 0 1,0 0-1,0 1 1,0-1-1,0 1 1,0 0-1,0 0 1,1 0-1,0 0 1,-1 0-1,1 1 1,1-1-1,-1 0 1,0 1-1,-1 5 1,1-1-8,-1 0 0,2 0 0,-1 1 0,1-1 0,0 1 1,1-1-1,1 9 0,-1-16 19,0 0 0,0 0 0,0 0 0,0-1 0,1 1 1,-1 0-1,0 0 0,1-1 0,-1 1 0,0 0 0,1 0 0,-1-1 0,1 1 0,-1-1 0,1 1 1,0 0-1,-1-1 0,1 1 0,0-1 0,-1 1 0,1-1 0,0 0 0,-1 1 0,1-1 1,0 0-1,1 1 0,29 2 5,31-12-12,-61 9 6,93-11-763,-97 7 846,1 0-1,0 1 1,0-1-1,0 0 1,0 0-1,1-1 0,-2-4 1,-1-5-43,0-1 1,1 1 0,0-1-1,1 0 1,1 0 0,1-25-1,2 37-121,-1 1-1,2-1 0,-1 1 0,0 0 1,0-1-1,1 1 0,-1 0 1,1 0-1,0 0 0,-1 1 0,1-1 1,0 1-1,0 0 0,0-1 0,5 0 1,11-7-1600,-5 1-784,-1-1-1,0 0 1,-1-1 0,14-13-1,1-6-4718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13901,'0'0'5477,"-5"13"-3982,-56 191 3002,51-162-3772,2 1 1,1 0-1,0 53 1,7-94-709,0 0 1,0-1-1,0 1 0,0 0 0,0-1 1,0 1-1,1 0 0,-1 0 1,1-1-1,-1 1 0,1-1 0,-1 1 1,1 0-1,0-1 0,1 2 0,-1-2 0,0-1-1,0 0 1,0 1-1,0-1 1,0 0-1,0 0 0,0 0 1,0 0-1,0 0 1,0 0-1,0 0 1,0 0-1,0 0 0,0 0 1,0-1-1,0 1 1,0 0-1,0-1 1,0 1-1,0-1 0,0 1 1,0-1-1,0 0 1,0 1-1,-1-1 1,1 0-1,0 1 0,0-2 1,18-16 42,0-1 0,-2-1 0,0-1 0,-2 0-1,0-1 1,17-33 0,-23 40-33,-1 2-190,0-1 1,-1 1-1,0-1 1,-1 0 0,-1-1-1,0 1 1,-1-1 0,0 0-1,1-22 1,-5 37-33,0 0 0,0-1 0,0 1 0,0-1 1,-1 1-1,1 0 0,0-1 0,0 1 0,-1-1 0,1 1 0,0 0 0,-1 0 0,1-1 0,0 1 1,-1 0-1,1-1 0,-1 1 0,1 0 0,0 0 0,-1 0 0,1-1 0,-1 1 0,1 0 0,0 0 1,-1 0-1,1 0 0,-1 0 0,1 0 0,-1 0 0,1 0 0,-1 0 0,1 0 0,-1 0 1,1 0-1,0 0 0,-1 0 0,1 1 0,-1-1 0,1 0 0,0 0 0,-1 0 0,1 1 0,-1-1 1,1 0-1,-1 1 0,-12 9-7379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10282,'0'0'12427,"49"35"-11594,-31-35-512,3 0-353,-3 0-897,1-4-1249,-6-2-1570,-1-5-2658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8712,'0'0'14595,"3"11"-13927,-3-9-619,9 47 330,-8-46-349,-1-1 1,1 1 0,0 0 0,0-1 0,0 1-1,0-1 1,0 1 0,0-1 0,1 1 0,-1-1-1,1 0 1,-1 0 0,1 0 0,0 0 0,0 0-1,0 0 1,4 2 0,-2-3-5,0 0 0,0-1 0,0 1 0,0-1 0,0 0 0,1 0-1,-1 0 1,0-1 0,0 0 0,0 1 0,0-1 0,0-1 0,0 1 0,5-3 0,54-34 114,-39 23-130,24-18-197,-27 18 161,1 0-1,1 2 0,0 0 0,32-12 1,-56 52 1670,-25 22-802,22-44-619,0 1-1,0 0 0,1 0 0,0 0 0,0 1 1,0-1-1,1 1 0,0-1 0,-2 14 0,5-20-199,1 0 0,0 0 0,-1 0 0,1 0 0,0 0 0,0 0 0,-1-1 0,1 1 0,0 0 0,-1-1 1,1 1-1,-1-1 0,1 0 0,0 0 0,1-1 0,19-12-175,-1-2 0,32-29 0,-33 27-182,0 0 0,31-18 0,-51 36 332,0-1-1,1 1 0,-1 0 1,0 0-1,1 0 1,-1 0-1,0 0 0,0-1 1,1 1-1,-1 0 1,0 0-1,1 0 0,-1 0 1,0 0-1,1 0 0,-1 0 1,0 0-1,1 0 1,-1 0-1,0 0 0,1 1 1,-1-1-1,0 0 1,1 0-1,-1 0 0,0 0 1,0 0-1,1 1 1,-1-1-1,0 0 0,0 0 1,1 0-1,-1 1 1,0-1-1,0 0 0,1 0 1,-1 1-1,0-1 0,0 0 1,0 0-1,0 1 1,0-1-1,1 0 0,-1 1 1,0 0-1,4 24 195,-10 28 532,6-52-721,-2 7 165,0-1 0,0 2 0,0-1 0,0 14 0,26-28-798,68-59-12641,-62 44 6155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144 253 15535,'0'0'5963,"-9"-1"-3449,4-1-2316,1 1-1,0 0 1,-1 0-1,1 1 1,-1-1-1,1 1 1,-1 0-1,1 1 1,-1-1-1,1 1 1,-1-1-1,1 1 1,-1 1-1,1-1 1,0 1-1,0-1 1,0 1-1,0 0 1,0 1-1,0-1 1,0 1-1,1-1 1,-1 1 0,-3 5-1,4-5-97,0 0 1,1 0-1,0 0 0,-1 1 0,1 0 1,0-1-1,1 1 0,-1 0 0,1 0 1,-1 0-1,0 7 0,2-10-92,0 0-1,0 0 1,0 1-1,0-1 1,0 0 0,1 1-1,-1-1 1,0 0-1,1 0 1,-1 0-1,1 1 1,-1-1-1,1 0 1,0 0 0,-1 0-1,1 0 1,0 0-1,0 0 1,0 0-1,0 0 1,0 0-1,0-1 1,0 1 0,0 0-1,0 0 1,0-1-1,0 1 1,0-1-1,1 1 1,-1-1-1,0 0 1,0 1 0,1-1-1,-1 0 1,0 0-1,0 0 1,1 0-1,-1 0 1,2 0-1,5 0-47,0 0-1,0 0 0,-1-1 1,1 0-1,0 0 0,-1-1 1,1 0-1,-1 0 0,1-1 1,-1 0-1,0 0 1,0-1-1,-1 0 0,1 0 1,11-10-1,2-4-218,-2 0 0,-1-2 0,22-30 0,-8 10 280,-39 83-5,8-43-16,-3 9 98,0 1-1,1 0 0,0-1 1,-1 11-1,3-18-80,0-1 1,0 1-1,0-1 0,0 1 0,0-1 1,0 0-1,0 1 0,0-1 1,1 1-1,-1-1 0,0 1 0,1-1 1,-1 0-1,1 1 0,-1-1 0,1 0 1,0 0-1,0 1 0,0-1 1,-1 0-1,1 0 0,0 0 0,0 0 1,1 0-1,-1 0 0,0 0 1,0-1-1,0 1 0,1 0 0,-1-1 1,0 1-1,0 0 0,1-1 1,-1 0-1,1 1 0,1-1 0,7 0 42,0 0-1,0-1 1,0 0-1,0-1 1,0 0-1,-1-1 1,1 0 0,-1 0-1,0-1 1,0 0-1,0-1 1,0 0-1,-1 0 1,9-7-1,4-4-64,0-1 1,-1-1-1,-1-1 0,19-24 0,-31 34 8,1 0 0,-1-1 1,0-1-1,-1 1 0,0-1 0,-1 0 0,0 0 0,-1 0 0,6-25 0,-10 36-6,0-1 0,1 1-1,-1-1 1,0 0-1,0 1 1,0-1-1,0 1 1,0-1-1,0 0 1,0 1 0,0-1-1,0 0 1,0 1-1,-1-1 1,1 1-1,0-1 1,0 0-1,0 1 1,-1-1 0,1 1-1,0-1 1,-1 1-1,1-1 1,-1 1-1,1-1 1,0 1-1,-1-1 1,1 1 0,-1 0-1,1-1 1,-1 1-1,1 0 1,-1-1-1,0 1 1,1 0-1,-1 0 1,1-1-1,-1 1 1,0 0 0,1 0-1,-1 0 1,1 0-1,-1 0 1,0 0-1,1 0 1,-1 0-1,1 0 1,-1 0 0,0 0-1,0 1 1,-3-1-18,1 1 0,0 0 1,0 0-1,0 1 0,-1-1 1,1 1-1,1-1 0,-7 5 1,-6 7 16,0 0 0,1 1 0,-21 27 0,30-34 30,0-1 0,1 1 0,0 0 0,1 0 0,-1 1 0,1-1 0,0 1 0,1-1-1,0 1 1,0 0 0,1 0 0,-1 11 0,2-18-21,0 1-1,1-1 1,-1 0-1,0 1 1,0-1-1,1 0 0,-1 1 1,1-1-1,-1 0 1,1 0-1,-1 0 1,1 1-1,0-1 1,0 0-1,0 0 1,-1 0-1,1 0 1,0 0-1,0 0 1,0-1-1,1 1 1,-1 0-1,0 0 1,2 0-1,1 1 19,1 0-1,0 0 1,-1-1-1,1 0 1,0 0-1,0 0 1,6-1-1,3 1 40,1-1-1,0-1 1,28-5 0,-32 2-71,-1 1-1,1-1 1,-1-1-1,0 0 1,-1 0 0,1-1-1,8-7 1,-14 11 10,0-1 0,0 0 0,0 0 0,-1-1-1,1 1 1,-1-1 0,0 0 0,0 0 0,0 0 0,-1 0 0,0 0-1,1 0 1,-1-1 0,-1 1 0,1-1 0,-1 1 0,1-1 0,-1-5-1,-1 9 11,0 0-1,0 1 1,0-1-1,-1 1 0,1-1 1,0 0-1,-1 1 0,1-1 1,0 1-1,-1-1 0,1 1 1,-1-1-1,1 1 1,-1-1-1,1 1 0,-1 0 1,1-1-1,-1 1 0,1 0 1,-1-1-1,0 1 0,1 0 1,-1 0-1,1 0 1,-1-1-1,0 1 0,1 0 1,-1 0-1,0 0 0,1 0 1,-1 0-1,0 0 0,1 0 1,-1 0-1,0 0 1,1 1-1,-1-1 0,1 0 1,-2 1-1,-28 9-122,25-7 110,0 0-1,0 1 1,0 0-1,1 0 1,0 0-1,0 1 1,0 0-1,1-1 1,-1 1-1,1 1 1,0-1-1,0 0 1,-1 6-1,3-8-19,0-1 1,0 0-1,1 1 0,-1-1 0,1 0 0,-1 1 0,1-1 0,0 1 1,0-1-1,0 1 0,0-1 0,1 1 0,-1-1 0,1 0 0,-1 1 1,1-1-1,0 0 0,0 1 0,0-1 0,0 0 0,0 0 0,1 0 1,-1 0-1,1 0 0,-1 0 0,1 0 0,0 0 0,-1-1 0,1 1 0,0-1 1,0 1-1,0-1 0,0 0 0,3 2 0,1-1-527,1 1 0,-1-1 1,1 0-1,0 0 0,-1-1 0,1 1 0,13-1 0,19 0-5162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12812,'0'0'2039,"-9"2"-661,3 0-1306,-1 1 0,1-1 0,-1 1 0,1 0 0,0 1 0,0-1 0,1 1 0,-1 1 0,1-1 0,0 1 0,0 0 1,0 0-1,1 0 0,0 0 0,-7 12 0,-4 8 51,1 1 0,1 0 0,-15 44 1,24-58 5,0 1 0,1-1 0,0 1-1,1 0 1,0 1 0,2-1 0,-1 0 0,1 0 0,1 0 0,3 16 0,-3-26-103,-1-1 0,1 1-1,0-1 1,0 1 0,0-1 0,1 0 0,-1 1-1,1-1 1,-1 0 0,1 0 0,0 0 0,-1 0-1,1 0 1,0 0 0,0-1 0,1 1 0,-1-1-1,0 1 1,0-1 0,1 0 0,-1 0 0,1 0-1,-1 0 1,1 0 0,-1-1 0,1 1 0,0-1-1,-1 1 1,1-1 0,0 0 0,-1 0 0,1 0-1,0-1 1,-1 1 0,1-1 0,-1 1 0,5-2-1,3-1 64,0 0 0,0 0-1,0-1 1,-1 0-1,1-1 1,-1 0-1,0 0 1,10-8 0,-8 4 14,0-1 1,-1 0-1,9-12 1,-16 19-24,-1 0 0,0 1 0,0-1 1,0 0-1,-1 0 0,1 0 0,-1 0 0,1 0 0,-1 0 1,0 0-1,0-1 0,0 1 0,-1 0 0,1-1 1,-1 1-1,0 0 0,0-1 0,0 1 0,-1-4 1,1 6-49,-1 0 0,0 0 0,1 1 1,-1-1-1,0 0 0,0 0 0,0 1 0,1-1 1,-1 1-1,0-1 0,0 1 0,0-1 1,0 1-1,0-1 0,0 1 0,0 0 1,0-1-1,0 1 0,0 0 0,0 0 1,0 0-1,0 0 0,-2 0 0,-30 1-24,28-1 22,1 1-30,0 0 0,-1 0 0,1 0 1,0 0-1,0 0 0,0 1 0,-7 3 0,9-4-16,1 0 0,-1 0-1,1 0 1,-1 0 0,1 0-1,0 0 1,-1 0 0,1 0-1,0 1 1,0-1 0,0 0-1,0 1 1,0-1 0,0 1-1,0-1 1,0 1 0,1 0 0,-1-1-1,1 1 1,-1 0 0,0 3-1,4-5 8,0 0-1,0 0 0,0-1 0,0 1 1,-1 0-1,1-1 0,0 0 1,0 1-1,-1-1 0,5-2 1,2-3 1,0 0 1,-1 0-1,1-1 1,-1 0 0,9-11-1,-9 9-5,1 0 0,0 1 0,19-13 0,-28 21 13,1 0 0,-1-1-1,1 1 1,-1 0 0,1 0-1,-1 0 1,0 0 0,1 0-1,-1 0 1,1 0 0,-1 0-1,1 0 1,-1 0-1,1 0 1,-1 0 0,1 0-1,-1 0 1,0 0 0,1 0-1,-1 0 1,1 1 0,-1-1-1,1 0 1,-1 0 0,0 1-1,1-1 1,-1 0 0,0 0-1,1 1 1,-1-1-1,0 0 1,1 1 0,-1-1-1,0 1 1,0-1 0,1 0-1,-1 1 1,0-1 0,0 1-1,0-1 1,0 0 0,0 1-1,1-1 1,-1 1 0,0-1-1,0 1 1,0-1-1,0 1 1,0 0 0,3 31 22,-3-23 21,3 139 426,-4-90-398,1-58-125,0 0 0,0 0 0,0 0 0,0 1 0,0-1 0,0 0 0,0 0 0,0 0 0,0 0 0,0 0 1,0 0-1,0 1 0,0-1 0,0 0 0,0 0 0,1 0 0,-1 0 0,0 0 0,0 0 0,0 0 0,0 1 1,0-1-1,0 0 0,0 0 0,0 0 0,0 0 0,0 0 0,1 0 0,-1 0 0,0 0 0,0 0 0,0 0 0,0 0 1,0 0-1,0 0 0,1 1 0,-1-1 0,0 0 0,0 0 0,0 0 0,0 0 0,0 0 0,0 0 0,1 0 0,-1 0 1,0 0-1,0-1 0,0 1 0,0 0 0,0 0 0,0 0 0,1 0 0,-1 0 0,0 0 0,0 0 0,0 0 1,0 0-1,0 0 0,0 0 0,0 0 0,0-1 0,0 1 0,1 0 0,-1 0 0,0 0 0,0 0 0,0 0 0,0 0 1,7-10-4502,-2-9-1264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14157,'0'0'4164,"10"3"-3374,-5-1-686,-1 0-43,-1 0 0,1-1-1,0 0 1,-1 0-1,1 0 1,0 0 0,0 0-1,0-1 1,0 0 0,0 0-1,0 0 1,0 0 0,0 0-1,0-1 1,0 0 0,0 0-1,-1 0 1,1 0-1,0-1 1,6-3 0,-2 0-33,0 0 0,-1-1 1,1 0-1,-1-1 1,-1 0-1,9-10 0,-12 13 34,-1 1 0,1-1 0,-1 1 0,0-1 0,-1 0 0,1 0 0,0 0 0,-1 0 0,0 0 0,0 0 0,0 0-1,-1 0 1,1 0 0,-1 0 0,0-1 0,0 1 0,-1-6 0,0 10-35,1-1-1,0 1 1,0-1-1,0 1 1,0-1-1,-1 1 1,1-1 0,0 1-1,-1-1 1,1 1-1,0-1 1,-1 1-1,1 0 1,0-1-1,-1 1 1,1 0 0,-1-1-1,1 1 1,-1 0-1,1-1 1,-1 1-1,1 0 1,-1 0 0,1 0-1,-1 0 1,1-1-1,-1 1 1,1 0-1,-1 0 1,1 0 0,-1 0-1,1 0 1,-1 0-1,1 0 1,-1 0-1,0 1 1,1-1 0,-1 0-1,1 0 1,-1 1-1,-20 12 17,14-3-72,1 2 1,0-1 0,1 1 0,0 0 0,1 0-1,0 1 1,1-1 0,-2 19 0,0 6-24,0 61 0,5-97-32,0 0 1,0 0-1,0 0 0,0 0 1,-1 1-1,2-1 0,-1 0 1,0 0-1,0 0 0,0 0 1,0 0-1,1 0 0,-1 0 1,0 0-1,1 0 0,-1 0 1,1 0-1,-1 0 1,1 0-1,0 0 0,-1 0 1,1-1-1,0 1 0,0 0 1,-1 0-1,1-1 0,0 1 1,0 0-1,0-1 0,0 1 1,0-1-1,0 1 0,0-1 1,0 0-1,0 1 0,0-1 1,0 0-1,0 0 0,0 0 1,0 0-1,1 0 0,-1 0 1,0 0-1,0 0 0,0 0 1,0 0-1,0 0 0,0-1 1,2 0-1,2-1-473,0 0-1,0 0 0,-1 0 1,1-1-1,0 1 1,-1-1-1,0-1 1,1 1-1,4-5 0,17-23-3579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53 8072,'0'0'4035,"0"-9"-629,1-25-640,-5 25 795,-5 15-2814,-6 12-929,4-2 170,0 0-1,2 1 1,0 0-1,1 1 1,-10 31-1,18-49 11,0 1 0,0-1 0,0 1 0,0-1-1,0 1 1,0-1 0,0 0 0,0 1 0,0-1 0,0 1-1,0-1 1,0 0 0,0 1 0,1-1 0,-1 0-1,0 1 1,0-1 0,0 0 0,1 1 0,-1-1-1,0 0 1,0 1 0,1-1 0,-1 0 0,0 1-1,1-1 1,-1 0 0,0 0 0,1 0 0,-1 1-1,1-1 1,-1 0 0,0 0 0,1 0 0,-1 0-1,1 0 1,23 3 31,23-7-281,-15-1-333,0 1-1,38 1 1,-69 2 597,0 1 0,1 0 0,-1 0 0,0 0 0,0 0 0,0 1 0,0-1 0,1 0 0,-1 0 0,0 1 0,0-1 0,0 1 0,0-1 0,0 1 0,0-1 0,0 1 0,0 0 1,0-1-1,0 1 0,0 0 0,0 0 0,-1 0 0,1 0 0,0-1 0,0 1 0,0 2 0,-1-1 111,1-1 0,-1 1 0,0 0 0,0 0 0,0 0 0,0 0 0,0 0 0,0 0 0,0 0 0,-1 0 0,1 0 0,-1 0 0,1-1 0,-2 4 0,-1 2 170,-1 0-1,1-1 1,-1 1-1,-1 0 0,1-1 1,-10 10-1,-40 25 246,51-39-687,0 0-1,0 0 1,0-1-1,0 1 1,0-1 0,0 0-1,0 0 1,-1 0-1,1 0 1,0 0 0,-1-1-1,1 0 1,0 1-1,-1-1 1,1-1 0,0 1-1,-5-1 1,8 0-121,-1 1 0,1-1 0,-1 0 0,1 0 0,0 1 0,-1-1 0,1 0 0,0 0 0,-1 0 0,1 0 0,0 1 0,0-1 0,0 0 0,0 0 0,0 0 0,0 0 1,0 0-1,0 0 0,0 1 0,1-2 0,-1-2-1065,0-15-4420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13068,'0'0'10586,"11"2"-9518,0-1-999,0 0 0,1 0-1,-1-1 1,0 0 0,1-1-1,-1-1 1,0 0 0,0 0 0,0-1-1,0 0 1,-1-1 0,1 0 0,-1-1-1,0 0 1,11-8 0,-20 12-54,1 1-1,-1-1 1,0 0 0,0 0 0,0 0 0,0 0 0,0 0 0,0 0-1,0 0 1,0-1 0,0 1 0,-1 0 0,1 0 0,0-1 0,-1 1-1,1-2 1,-1 2-9,0 1-1,0 0 0,0-1 1,0 1-1,-1-1 0,1 1 1,0-1-1,0 1 0,-1 0 1,1-1-1,0 1 0,0-1 1,-1 1-1,1 0 0,0-1 1,-1 1-1,1 0 0,0 0 1,-1-1-1,1 1 0,-1 0 1,1 0-1,0-1 0,-1 1 1,1 0-1,-1 0 0,1 0 1,-1 0-1,1 0 0,-1 0 1,0 0-1,-2-1-9,0 1 0,0 0 0,0 0 0,0 0 0,0 1 0,-1-1 0,1 1 0,0-1 0,0 1 0,0 0 0,0 0 0,0 1 0,1-1 0,-4 2 0,-10 9 34,0 1 0,1 0 0,-16 17 0,25-24 11,1 1 0,0 0 0,0-1 0,0 2 0,1-1 0,0 0 0,0 1 0,1 0 0,0 0 0,-2 10 0,5-17-39,-1 0 0,1 0 0,0 0 0,0 0 0,0-1 1,0 1-1,0 0 0,1 0 0,-1 0 0,0 0 0,0 0 0,1 0 0,-1 0 0,0 0 0,1-1 0,-1 1 1,1 0-1,-1 0 0,1 0 0,-1-1 0,1 1 0,0 0 0,-1-1 0,1 1 0,0 0 0,-1-1 1,1 1-1,0-1 0,0 1 0,0-1 0,-1 0 0,1 1 0,0-1 0,0 0 0,0 1 0,0-1 0,0 0 1,0 0-1,0 0 0,1 0 0,45-1 166,-40 0-150,14-2-415,-1-1-1,0-1 0,0-1 0,37-16 1,73-43-1218,-125 64 3067,-7 8-422,-18 23 152,-13 24-15,33-54-1165,-1 1 0,1-1 0,0 1 0,0-1-1,0 1 1,0-1 0,0 1 0,0-1 0,0 1 0,0-1 0,0 1 0,0-1-1,0 1 1,0-1 0,0 1 0,0-1 0,1 1 0,-1-1 0,0 1 0,0-1-1,1 0 1,-1 1 0,0-1 0,0 1 0,1-1 0,-1 0 0,0 1 0,1-1-1,-1 0 1,1 1 0,-1-1 0,0 0 0,1 0 0,0 1 0,23 4 153,26-9-50,-29-3-543,0 0 1,-1-1 0,0-1-1,0-1 1,-1 0 0,31-25-1,-35 25 654,-20 14-81,0 1 0,0-1 0,0 1 0,0 0 1,1 0-1,0 0 0,0 0 0,0 1 0,1 0 0,-1 0 0,2 0 0,-1 0 0,0 0 0,1 1 0,1-1 0,-2 7 0,3-12-151,0 0 1,1 0-1,-1 0 1,1-1-1,-1 1 1,1 0-1,-1 0 1,1-1-1,0 1 1,-1 0-1,1-1 0,0 1 1,0-1-1,-1 1 1,1-1-1,0 1 1,0-1-1,0 1 1,0-1-1,0 0 1,-1 0-1,1 1 1,0-1-1,0 0 0,0 0 1,0 0-1,0 0 1,0 0-1,1 0 1,38 0-936,-31 0 1028,-9 0 281,9-4 784,-9 4-1215,1 0 1,0 0-1,0 0 1,-1 0-1,1 0 1,0 0-1,-1 0 1,1 0-1,0-1 0,0 1 1,-1 0-1,1-1 1,-1 1-1,1 0 1,0-1-1,-1 1 1,1-1-1,-1 1 0,1-1 1,-1 1-1,2-2 1,5-10-10183,-4 3 1729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16303,'0'0'10250,"55"-4"-10154,-34 1-64,0 3-32,2-1-128,-3 0-1441,-1 1-1474,-6 0-1441,-6-1-3844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111 262 12780,'0'0'4073,"-6"9"-3032,-3 5-735,1 1-1,0 1 1,2-1-1,-1 1 1,2 0-1,0 1 1,1-1-1,1 1 1,0 0-1,1 0 1,1 0 0,1 23-1,0-39-298,1 0 1,-1 0-1,0 0 0,0 0 1,1 0-1,-1-1 0,1 1 1,-1 0-1,0 0 0,1 0 1,0-1-1,-1 1 0,1 0 0,-1 0 1,1-1-1,0 1 0,0-1 1,-1 1-1,1 0 0,0-1 1,0 0-1,0 1 0,-1-1 1,1 1-1,0-1 0,0 0 1,0 0-1,0 1 0,0-1 1,0 0-1,0 0 0,0 0 0,0 0 1,-1 0-1,1 0 0,0 0 1,0-1-1,0 1 0,2-1 1,0 1 30,1-1 1,0-1 0,0 1-1,-1-1 1,1 1 0,-1-1-1,1 0 1,5-4 0,2-5-4,0-1 1,0 0-1,-1 0 1,0-1-1,-1 0 1,-1-1-1,0 0 1,0 0-1,-2-1 1,0 0-1,6-21 1,-6 13 47,-2 1 1,0-1-1,-1 0 1,-1 0-1,-1 0 1,-1 0-1,-4-32 1,2 47-37,1 1 1,-1 0-1,-1-1 1,1 1-1,-1 0 1,-1 1-1,1-1 1,-1 1-1,0-1 1,-8-8-1,11 13-54,-1 1 0,1-1 0,-1 0 1,0 0-1,1 1 0,-1-1 0,0 1 0,0 0 0,0-1 0,0 1 0,0 0 0,-1 0 0,1 0 1,0 1-1,0-1 0,-1 0 0,1 1 0,0-1 0,-1 1 0,1 0 0,-1 0 0,1 0 0,0 0 1,-1 1-1,1-1 0,0 0 0,-1 1 0,1 0 0,0-1 0,-1 1 0,1 0 0,0 0 1,0 0-1,0 1 0,0-1 0,-3 3 0,-2 3-25,0 0 0,0 1 0,1 0 0,0 0 0,0 0-1,1 1 1,0-1 0,-7 20 0,-25 81 24,34-98 11,-10 48 37,13-57-41,-1-1 0,1 1 0,0-1 0,-1 1 0,1 0 0,0-1 0,0 1 0,0 0 0,0-1 0,0 1 0,0 0 1,1-1-1,-1 1 0,1 0 0,-1-1 0,1 1 0,-1-1 0,1 1 0,0-1 0,0 1 0,0-1 0,0 1 0,0-1 0,0 0 0,0 0 1,0 1-1,0-1 0,1 0 0,-1 0 0,2 1 0,8-1-13,-1-1 1,1 0-1,-1 0 0,1-1 1,-1-1-1,0 1 1,1-2-1,-1 1 0,0-2 1,-1 1-1,15-8 0,-11 5-137,1 1 0,-1 0 0,1 1-1,0 1 1,0 0 0,14-1-1,-26 4 152,0 0 0,0 0 0,0 0 0,0 0 0,0 0 0,0 0 0,0 1 0,0-1 0,0 1 0,0-1 0,0 1 0,0 0 0,0-1 0,0 1 0,0 0 0,0 0 0,-1 1 0,1-1 0,0 0 0,-1 1 0,1-1 0,-1 0 0,0 1 0,1 0 0,0 1 0,0 3 35,0 0 0,0 0 0,-1-1 0,0 2 0,0-1 0,0 0 0,0 7 0,-1-7-32,0 9-51,-1-12-190,0 1 0,1 0 0,0-1 0,0 1 0,0 0 0,1 0 0,-1-1 0,1 1 0,2 6-1,-3-10 12,0 0-1,1 0 1,-1 0-1,1-1 0,-1 1 1,0 0-1,1 0 1,-1 0-1,0-1 0,1 1 1,-1 0-1,0 0 1,0-1-1,1 1 0,-1 0 1,0-1-1,0 1 0,1 0 1,-1-1-1,0 1 1,0 0-1,0-1 0,0 1 1,1-1-1,-1 1 1,0 0-1,0-1 0,0 1 1,0-1-1,0 1 1,0 0-1,0-2 0,5-20-6295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12876,'0'0'6438,"3"57"-5861,-3-21-129,-3 6 1,-1-1-321,1 1-64,1-4-32,2-6 0,0-5-513,0-10-768,0-10-1537,9-8-7048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49 12716,'0'0'6865,"6"1"-6689,-4 0-129,1-1 0,-1 0 0,0 1 0,1-1 0,-1 0 0,0 0 0,1-1 0,-1 1 0,0 0 0,0-1 0,1 1 0,2-2 0,-3 0 67,-1 1-1,0 0 0,0 0 0,0-1 1,0 1-1,0-1 0,0 1 0,-1-1 0,1 1 1,0-1-1,-1 0 0,1 1 0,-1-1 0,0 0 1,1 0-1,-1 1 0,0-1 0,0 0 0,0 1 1,0-1-1,-1-2 0,1 4-94,0-1-1,0 1 1,0 0 0,0-1 0,0 1-1,0-1 1,0 1 0,0 0 0,0-1-1,0 1 1,0-1 0,0 1 0,-1 0-1,1-1 1,0 1 0,0 0-1,0-1 1,-1 1 0,1 0 0,0 0-1,-1-1 1,1 1 0,0 0 0,0-1-1,-1 1 1,1 0 0,0 0 0,-1 0-1,1 0 1,-1-1 0,1 1 0,0 0-1,-1 0 1,1 0 0,0 0 0,-1 0-1,1 0 1,-1 0 0,1 0-1,0 0 1,-1 0 0,1 0 0,-1 0-1,1 0 1,0 0 0,-1 0 0,1 1-1,-1-1 1,1 0 0,0 0 0,-1 0-1,1 0 1,0 1 0,-1-1 0,1 0-1,0 0 1,0 1 0,-1-1-1,1 0 1,0 1 0,0-1 0,-1 0-1,1 1 1,0-1 0,0 1 0,-21 21-87,15-7 65,1 0 0,1 0-1,0 0 1,1 1 0,0 0 0,1-1 0,1 1-1,1 0 1,2 22 0,-2-37-8,0 1-1,1 0 1,-1 0-1,0-1 1,1 1 0,0 0-1,-1-1 1,1 1-1,0-1 1,0 1 0,0-1-1,0 1 1,0-1-1,0 1 1,0-1 0,1 0-1,-1 0 1,0 0-1,1 0 1,-1 0 0,1 0-1,-1 0 1,1 0-1,0 0 1,-1-1 0,1 1-1,0-1 1,-1 1-1,1-1 1,0 0 0,0 1-1,0-1 1,-1 0-1,1 0 1,0 0 0,0-1-1,-1 1 1,1 0-1,2-1 1,3-1-398,0 1 0,0-1 0,-1 0 0,1 0 0,-1-1 0,1 0 0,-1 0 0,11-8 0,16-18-3253,-3-4-1420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93 261 10890,'0'0'6620,"-8"4"-5221,2-1-1245,0 0 1,1 1-1,-1 0 1,1-1-1,0 2 1,0-1-1,1 1 1,-1-1 0,1 1-1,0 0 1,0 1-1,1-1 1,-1 1-1,1 0 1,1-1 0,-1 1-1,1 1 1,0-1-1,0 0 1,-1 13-1,2-17-146,1 0-1,-1 0 1,1 0 0,0 0-1,0 0 1,0 1-1,0-1 1,0 0-1,1 0 1,-1 0-1,1 0 1,-1 0-1,1 0 1,0 0 0,0 0-1,0 0 1,0 0-1,0-1 1,0 1-1,0 0 1,0-1-1,1 1 1,-1 0 0,4 2-1,-3-3 7,1-1-1,-1 1 1,1 0-1,-1-1 1,1 1-1,-1-1 1,1 0-1,-1 0 1,1 0-1,-1 0 1,1-1-1,0 1 1,-1 0-1,1-1 1,-1 0-1,0 0 1,1 0-1,-1 0 1,0 0-1,1 0 1,1-2-1,7-4-1,0 0 0,-1-1-1,0 0 1,-1-1 0,1 0 0,-2-1-1,1 0 1,-2 0 0,1 0-1,-1-1 1,-1 0 0,8-19 0,-7 15 161,-1-1 1,-1 1 0,0-1 0,-1 0-1,-1-1 1,0 1 0,-2-1-1,1 1 1,-3-22 0,1 37-148,0 0 0,0 0 1,0 0-1,0-1 0,0 1 0,0 0 0,0 0 1,0 0-1,-1 0 0,1 0 0,-1 0 0,1 0 1,-1 0-1,1 0 0,-1 0 0,1 0 0,-1 0 1,0 0-1,1 0 0,-1 0 0,0 1 1,0-1-1,-1-1 0,0 2-26,1 0 1,0 0-1,0 0 0,0 0 0,0 0 1,0 0-1,0 0 0,0 0 0,0 1 1,-1-1-1,1 0 0,0 1 1,0-1-1,0 1 0,0-1 0,0 1 1,1 0-1,-1-1 0,-1 2 0,-4 3-46,0 0 0,1 0 0,0 1 0,0 0 0,-7 10 0,-3 9 23,2 0 0,-15 37 0,23-49 100,1 0 1,0 1-1,1-1 0,0 1 0,1-1 1,1 1-1,0 15 0,1-28-73,0-1 0,0 1 0,1 0 0,-1 0-1,0 0 1,1 0 0,-1 0 0,1-1 0,-1 1-1,1 0 1,-1 0 0,1-1 0,-1 1-1,1 0 1,0-1 0,-1 1 0,1 0 0,0-1-1,0 1 1,-1-1 0,1 1 0,0-1 0,0 0-1,0 1 1,0-1 0,0 0 0,-1 0 0,1 1-1,0-1 1,0 0 0,0 0 0,0 0-1,0 0 1,0 0 0,0 0 0,0-1 0,0 1-1,0 0 1,-1 0 0,1-1 0,0 1 0,2-1-1,39-17 69,-4-11-776,31-21-1603,-66 48 2191,1 0-1,0 0 1,0 0 0,0 0-1,0 1 1,1-1 0,-1 1-1,0 0 1,1 0 0,-1 1-1,0 0 1,1-1 0,-1 1-1,9 1 1,-12 0 107,0 0 0,0-1 0,0 1 0,0 0 0,0 0 1,0 0-1,0 0 0,0-1 0,-1 1 0,1 0 0,0 1 0,0-1 1,-1 0-1,1 0 0,-1 0 0,1 0 0,-1 0 0,0 1 0,1-1 1,-1 0-1,0 0 0,0 1 0,0-1 0,0 1 0,2 39 127,-2-34-116,-6 74-1139,30-132-2765,27-80-6028,-21 41 7539,-7 15 5388,-5 1 6284,-22 100-3094,-2 30-5454,1-10-430,0-3-165,3 1-1,1-1 0,5 53 1,-4-95-172,0 0-1,0 0 1,0 1 0,0-1-1,0 0 1,0 0 0,1 0-1,-1 0 1,0 1 0,1-1-1,-1 0 1,1 0 0,-1 0-1,1 0 1,0 0 0,-1 0-1,1 0 1,0 0 0,0-1-1,0 1 1,-1 0 0,1 0-1,0 0 1,0-1 0,0 1-1,0-1 1,0 1 0,2 0-1,5-8-3322,-11-16-2524,-7 3-568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63 142 6022,'0'0'5637,"-57"-36"-2370,52 30-576,5-1-802,3 2-960,11-1-480,15-1-65,3-3-224,7-1-128,1-5-672,3-1-2756,-3-4-8519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 12876,'0'0'4372,"-3"8"-3261,-1 6-673,0 0 0,1 1 0,0-1-1,2 1 1,-1 24 0,2-36-376,0 0-1,0 0 0,1 0 1,-1 0-1,1 0 1,0 0-1,0 0 0,0 0 1,0-1-1,0 1 0,1 0 1,-1 0-1,1-1 1,0 1-1,2 3 0,-2-5-51,0 0-1,1 1 1,-1-1-1,0 0 1,0 0-1,1-1 1,-1 1-1,1 0 1,-1-1-1,0 1 1,1-1-1,-1 0 1,1 0-1,-1 0 1,1 0-1,-1 0 0,1-1 1,-1 1-1,1-1 1,-1 1-1,0-1 1,5-2-1,1 0 51,-1-1 0,1 0 0,-1 0-1,0 0 1,0-1 0,-1 0 0,1-1-1,-1 1 1,0-1 0,0-1 0,7-9-1,6-12 205,24-45 0,-30 49-174,-8 21-112,-2 14-35,-1 22 2,-2-25 104,1 13-6,-1-9 2,0 0 0,1 1 1,1-1-1,0 0 0,0 0 1,1 0-1,8 19 0,-11-30-35,1 0-1,0 0 1,0 0-1,-1 0 1,1 0-1,0 0 1,0 0 0,0 0-1,0-1 1,0 1-1,0 0 1,0-1-1,0 1 1,0-1-1,0 1 1,1-1-1,-1 1 1,0-1-1,0 0 1,0 1 0,1-1-1,-1 0 1,0 0-1,0 0 1,1 0-1,-1 0 1,0 0-1,0-1 1,1 1-1,-1 0 1,0 0-1,0-1 1,0 1 0,0-1-1,1 1 1,-1-1-1,1-1 1,42-31-466,-39 28 197,56-54-5485,-28 26-246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141 263 7751,'0'0'15765,"-10"2"-15301,-1 1-432,1 0 0,-1 0 1,1 1-1,0 1 0,0 0 0,-13 8 0,20-11-41,0-1-1,0 1 1,0 0-1,0 1 0,0-1 1,0 0-1,1 1 1,0 0-1,-1-1 1,1 1-1,0 0 0,0 0 1,0 0-1,1 1 1,-1-1-1,1 0 1,0 0-1,0 1 0,0-1 1,0 1-1,0-1 1,1 1-1,-1 0 1,1-1-1,0 1 0,1-1 1,0 6-1,-1-8 14,1-1 0,-1 1-1,1 0 1,0 0 0,0-1-1,-1 1 1,1-1 0,0 1-1,0 0 1,0-1 0,0 0-1,0 1 1,0-1 0,0 1-1,0-1 1,0 0 0,0 0-1,0 0 1,0 1 0,0-1-1,0 0 1,0 0 0,0 0-1,0-1 1,0 1 0,0 0-1,0 0 1,0 0 0,1-1-1,31-8 160,-17 2-170,-2-1 1,1-1 0,-1 0 0,0-1 0,-1 0 0,0-1-1,20-23 1,-5 3-63,46-70 1,-72 98 70,6-8 212,0 0-1,0-1 0,-1 0 0,-1 0 1,0-1-1,-1 0 0,0 0 1,-1 0-1,-1 0 0,3-19 1,-21 42 709,6 4-897,0-1 0,0 1 0,1 0 0,1 1 0,1-1 0,0 2 0,1-1 0,0 0 0,1 1-1,1 0 1,1 0 0,0 0 0,1 30 0,1-43-67,0 1 0,0-1-1,0 1 1,1-1 0,0 0 0,-1 0-1,1 1 1,1-1 0,-1 0-1,0 0 1,1 0 0,-1 0 0,1 0-1,0 0 1,0-1 0,0 1 0,1-1-1,-1 1 1,0-1 0,1 0 0,0 0-1,-1 0 1,7 3 0,-5-3-504,0 0-1,0-1 1,0 0 0,0 0 0,0 0 0,1 0 0,-1-1 0,0 0 0,0 0 0,1 0-1,-1 0 1,6-2 0,18-6-7537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72 10410,'3'-8'2893,"1"-1"-1753,-3 6-704,1 0-1,-1 0 1,1 0 0,-1-1 0,0 1-1,-1 0 1,1-1 0,0 1 0,-1 0-1,0-1 1,0-5 0,0 8-335,-1 0 0,1 1 0,-1-1 0,1 0 0,-1 1 0,0-1 0,1 1 0,-1-1 0,0 1-1,1-1 1,-1 1 0,0-1 0,1 1 0,-1 0 0,0-1 0,0 1 0,0 0 0,1 0 0,-1 0 0,0-1 0,0 1 0,0 0 0,1 0 0,-1 0 0,0 0 0,0 1 0,0-1 0,0 0 0,1 0 0,-1 0 0,0 1-1,0-1 1,0 1 0,-31 8 423,21-3-447,0 1 1,0 0-1,1 0 1,0 1-1,0 1 1,0 0 0,1 0-1,1 1 1,0 0-1,0 1 1,1-1-1,-6 13 1,2-2 94,0 0 0,2 0-1,1 1 1,1 0 0,-9 43 0,14-53 3,0 1 0,1 0-1,0 0 1,2 20 0,-1-30-166,0 0 1,0-1-1,1 1 0,-1-1 0,1 1 1,0-1-1,0 0 0,0 1 1,0-1-1,0 0 0,0 0 1,1 1-1,-1-1 0,1 0 0,-1 0 1,1-1-1,0 1 0,0 0 1,0 0-1,0-1 0,0 0 1,0 1-1,0-1 0,1 0 1,-1 0-1,0 0 0,1 0 0,-1 0 1,5 0-1,2 0 19,0-1 1,1 0-1,-1 0 1,0-1-1,0 0 0,0-1 1,0 0-1,0 0 1,0-1-1,-1 0 0,1-1 1,-1 1-1,0-2 1,0 1-1,0-1 0,9-8 1,-10 8-5,0-1 0,0 0 0,0 0 0,-1-1 0,0 0 0,0 0 0,-1 0 0,0-1 0,0 0 0,-1 0 0,0 0 0,0 0 0,-1-1 0,0 1 0,0-1 1,1-13-1,-3 21-16,-1 0 1,0 0 0,0 0 0,0 0 0,0 0 0,0 0-1,0 0 1,0 0 0,0 0 0,0-1 0,-1 1 0,1 0-1,0 0 1,-1 0 0,1 0 0,0 0 0,-1 0 0,0 0-1,1 1 1,-1-1 0,1 0 0,-1 0 0,0 0 0,0 0-1,1 1 1,-1-1 0,0 0 0,0 1 0,0-1 0,-1 0-1,-1 0-5,0 1-1,1 0 1,-1-1 0,0 1-1,1 0 1,-1 0-1,0 0 1,1 1-1,-1-1 1,0 1-1,1 0 1,-4 0-1,-3 3-22,-1 0 0,0 0 0,1 1 0,0 0 0,-14 10 0,17-10 8,0 0 0,-1 1 0,2-1-1,-1 1 1,1 1 0,0-1 0,0 1-1,1 0 1,0 0 0,0 0 0,0 1-1,1-1 1,1 1 0,-1 0 0,1 0-1,-2 11 1,5-18 9,-1-1 1,0 1-1,0 0 0,1-1 1,-1 1-1,0-1 0,1 1 0,-1-1 1,1 1-1,-1 0 0,1-1 0,-1 1 1,1-1-1,-1 0 0,1 1 1,0-1-1,-1 0 0,1 1 0,-1-1 1,1 0-1,0 1 0,-1-1 0,1 0 1,0 0-1,-1 0 0,1 0 1,0 0-1,0 0 0,-1 0 0,1 0 1,0 0-1,-1 0 0,1 0 1,0 0-1,1-1 0,28-5 58,-9-3-37,-1 0-1,0-2 0,-1-1 0,0 0 0,-1-1 0,27-26 0,-20 18-294,1 1 1,29-18-1,-58 81 240,-3-14 325,-2 1 1,-1-2-1,-15 33 0,62-113-9320,-23 20 2727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14446,'0'0'7553,"0"12"-6480,-10 123 1587,-3 36-1641,29-228-752,-16 55-278,4-20-74,-2 0 1,0 0-1,-2 0 0,0 0 1,-1 1-1,-8-43 0,1 49-66,6 19-612,2-2 688,0 0 1,1-1-1,-1 1 0,1 0 1,-1-1-1,1 1 0,0 0 1,0-1-1,-1 1 0,1-1 1,0 0-1,0 1 0,1-1 1,-1 0-1,0 1 0,0-1 1,1 0-1,1 1 0,5 2-481,0 0 0,0-1-1,0 0 1,1-1-1,-1 0 1,1 0-1,0-1 1,-1 0 0,1 0-1,0-1 1,15-1-1,24-7-4868,-19-3 108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148 290 11339,'-8'3'3384,"-5"2"-2134,0 0-1,0 1 1,0 0-1,1 1 0,-20 15 1,28-19-1094,0 0 0,1 0 0,-1 0 0,1 1 0,0-1 0,1 1 0,-1 0 0,0 0 1,1 0-1,0 0 0,0 0 0,0 1 0,1-1 0,-1 1 0,1-1 0,0 1 0,0-1 0,1 1 0,-1 0 1,1-1-1,0 1 0,0 0 0,2 5 0,-2-9-148,1 0 1,-1 0 0,1 0-1,-1-1 1,1 1-1,0 0 1,-1 0 0,1-1-1,0 1 1,0-1-1,-1 1 1,1 0 0,0-1-1,0 1 1,0-1-1,0 0 1,0 1-1,0-1 1,0 0 0,0 0-1,0 1 1,0-1-1,0 0 1,0 0 0,0 0-1,0 0 1,0 0-1,0 0 1,0-1-1,0 1 1,0 0 0,0 0-1,0-1 1,0 1-1,1-1 1,36-13 130,-19 1-211,-1 0-1,-1-1 0,0-1 0,24-27 0,31-28-887,-72 70 953,0 0 0,1-1-1,-1 1 1,0-1-1,1 1 1,-1 0-1,0-1 1,1 1-1,-1 0 1,1-1 0,-1 1-1,0 0 1,1 0-1,-1 0 1,1-1-1,-1 1 1,1 0-1,-1 0 1,1 0 0,-1 0-1,1 0 1,-1 0-1,1 0 1,-1 0-1,1 0 1,-1 0-1,1 0 1,-1 0-1,1 0 1,-1 0 0,1 0-1,-1 0 1,1 1-1,-1-1 1,0 0-1,1 0 1,-1 1-1,1-1 1,-1 0 0,0 1-1,1-1 1,-1 0-1,1 1 1,-1-1-1,0 1 1,5 30 63,-15 41 214,-4-32-50,-3 1 0,-32 56 0,20-41-116,33-58-18,-3 2-57,0-1 1,0 1-1,0-1 0,1 1 1,-1-1-1,0 1 0,0-1 1,0 1-1,0-1 0,0 0 1,0 0-1,0 0 0,0 0 1,0 1-1,-1-1 0,1 0 1,0 0-1,0-1 0,-1 1 1,1 0-1,-1 0 0,1 0 1,0-2-1,15-58 398,-16 60-347,-1 1-58,1 0 1,-1 1-1,0-2 0,1 1 1,-1 0-1,0 0 1,1 0-1,-1 0 0,1 0 1,-1 0-1,1-1 0,-1 1 1,0 0-1,1 0 0,-1-1 1,1 1-1,-1-1 1,1 1-1,-1 0 0,1-1 1,0 1-1,-1-1 0,1 1 1,0-1-1,-1 1 0,1-1 1,0 1-1,-1-1 1,1 1-1,0-1 0,-1 0 1,3-25 194,23-36-350,-18 47 187,13-36-94,-2 1-98,2 1 0,2 1-1,2 1 1,55-78 0,-75 120 121,1-1 1,0 1-1,0 0 1,1 1-1,-1-1 1,1 1-1,8-4 1,-13 7 12,-1 1 0,1-1 0,0 1 1,0 0-1,0-1 0,-1 1 1,1 0-1,0 0 0,0-1 0,0 1 1,0 0-1,0 0 0,0 0 1,0 0-1,-1 0 0,1 1 0,0-1 1,0 0-1,0 0 0,0 1 0,0-1 1,-1 0-1,1 1 0,1 0 1,-1 0 0,0 0 0,0 1 1,0-1-1,0 1 1,-1 0-1,1-1 0,-1 1 1,1-1-1,-1 1 0,1 0 1,-1 0-1,0-1 1,0 1-1,1 0 0,-1 0 1,-1-1-1,1 4 1,-1 1 3,0-1 1,0 1 0,0 0 0,0-1 0,-1 0 0,0 1 0,-1-1 0,1 0 0,-1 0 0,-6 9 0,-44 48 191,5-5 190,82-63-714,-14 0-4,0 1 0,0 1-1,1 0 1,-1 1-1,33 1 1,-52 2 330,1 0 1,-1 0-1,1 0 0,-1 1 0,1-1 1,-1 0-1,1 1 0,-1-1 1,1 1-1,-1 0 0,1-1 1,-1 1-1,0 0 0,1 0 1,-1 0-1,0 0 0,0 0 0,0 0 1,0 0-1,0 0 0,0 1 1,2 1-1,-2 0 41,1 1-1,-1-1 0,0 0 1,0 1-1,0-1 1,-1 1-1,1-1 1,-1 1-1,1 6 1,-2-2 162,1 0 1,-1 0 0,0 0-1,-1-1 1,1 1-1,-2 0 1,1 0-1,-5 9 1,-2-3 367,1-1 0,-2 1 0,0-1 0,0-1 1,-16 15-1,22-24-500,1 0 0,-1 0 0,0 0 0,0 0 0,0 0 0,0-1 0,0 0 0,0 0 0,-1 0 0,1 0 0,-1-1 0,1 0 0,-1 0 0,0 0 0,1 0 0,-1-1 0,0 0 0,1 0 0,-1 0 0,0 0 0,0-1 0,1 0 0,-6-1 0,8 1-245,0 0 0,0 0 0,0 0 1,0-1-1,0 1 0,0 0 1,1-1-1,-1 0 0,0 1 1,1-1-1,-1 0 0,1 0 0,0 1 1,-1-1-1,1 0 0,0-1 1,0 1-1,0 0 0,0 0 1,0-4-1,0 3-550,0-1-1,1 1 1,0-1 0,-1 1 0,1 0-1,0-1 1,1 1 0,-1-1 0,1 1-1,-1 0 1,1-1 0,0 1 0,0 0 0,2-4-1,10-13-6167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15375,'0'0'10479,"9"-6"-9460,12-6-905,-1-1 0,-1-1 0,0-1 0,-1 0 0,-1-2 0,0 0 0,-1-1 0,25-37-1,-56 113-406,13-50 125,-8 22 251,-9 47 0,15-30-3455,14-52-9648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17521,'4'0'734,"1"1"0,-1-1 0,0 1 0,0-1 0,0 0 0,1-1 0,-1 1 0,0-1 0,0 0 0,4-1 1,45-23 1088,-43 19-1791,-1-1 0,0 0 0,-1 0 0,0 0 0,0-1-1,0 0 1,11-18 0,-18 25 17,0-1-1,1 0 0,-1 0 1,0 0-1,-1 0 0,1 0 1,0 0-1,0 0 0,-1 0 1,1 0-1,-1 0 0,0 0 1,0 0-1,0 0 0,0-1 1,0-2-1,-1 4-29,1 1 0,0-1 0,-1 0 1,1 0-1,-1 1 0,1-1 0,-1 0 0,0 1 1,1-1-1,-1 0 0,0 1 0,1-1 0,-1 1 0,0-1 1,0 1-1,1-1 0,-1 1 0,0 0 0,0-1 0,0 1 1,0 0-1,0 0 0,1 0 0,-1-1 0,0 1 0,-1 0 1,-2 0-14,-1 1 0,1-1 1,0 1-1,0 0 1,0 0-1,0 0 1,0 0-1,0 1 1,0-1-1,0 1 0,0 0 1,1 0-1,-1 1 1,-6 4-1,3-1-11,1 1 0,-1 0 0,1 0 0,0 0 0,0 0 0,1 1 0,0 0 0,1 0 0,0 1-1,0-1 1,0 1 0,1 0 0,1 0 0,0 0 0,0 0 0,0 0 0,1 1 0,1-1 0,0 19 0,1-25 9,0-1 1,0 1 0,1 0-1,-1-1 1,1 1 0,-1-1-1,1 1 1,0-1-1,0 0 1,0 0 0,0 0-1,1 0 1,-1 0 0,0 0-1,1-1 1,-1 1 0,1-1-1,0 1 1,-1-1-1,1 0 1,0 0 0,0 0-1,0-1 1,0 1 0,0-1-1,4 1 1,6 0-38,-1 0 1,0 0 0,1-1-1,-1-1 1,14-2-1,-19 1-387,1 1-1,-1-1 1,0-1-1,-1 1 1,1-1-1,11-7 1,-15 8-269,-1 1 0,1-1 0,-1 0 0,0 0 0,0 0 0,0 0 1,0-1-1,0 1 0,0-1 0,0 1 0,-1-1 0,2-2 0,2-15-9625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13421,'0'0'9353,"87"-30"-8393,-40 18-639,14 2-225,-5-3-1121,1 0-3844,-1-3-10697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15535,'0'0'3875,"0"11"-2738,0 273 3390,0-283-4498,0 0 0,0 1 0,-1-1-1,1 0 1,0 0 0,1 0-1,-1 1 1,0-1 0,0 0-1,0 0 1,1 0 0,-1 0 0,0 1-1,1-1 1,-1 0 0,1 0-1,0 0 1,-1 0 0,2 1 0,-1-2 4,0 0 0,-1 0 0,1 0 0,0 0 1,-1 0-1,1 0 0,0 0 0,-1-1 0,1 1 1,-1 0-1,1 0 0,0-1 0,-1 1 0,1 0 1,-1-1-1,1 1 0,-1-1 0,1 1 0,-1-1 1,1 1-1,-1-1 0,1 1 0,0-2 0,26-42 929,71-166-465,-98 209-498,0 0 0,0 1 0,0-1 0,0 0 0,1 0 0,-1 1 0,0-1 1,1 0-1,-1 1 0,0-1 0,1 0 0,-1 1 0,1-1 0,-1 1 0,1-1 0,-1 0 1,1 1-1,-1-1 0,1 1 0,0 0 0,-1-1 0,1 1 0,0-1 0,0 1 0,-1 0 0,1 0 1,0-1-1,0 1 0,0 1-3,0-1 0,0 1 0,0 0-1,0 0 1,-1 0 0,1-1 0,0 1 0,-1 0 0,1 0 0,0 0 0,-1 0 0,0 0 0,1 0-1,-1 0 1,1 0 0,-1 2 0,12 61-132,-11-55 128,3 22 13,-2-17 1,0 0 1,0 0-1,1-1 0,5 15 1,-7-27-6,-1 0-1,0 0 1,1 0 0,-1-1-1,1 1 1,-1 0 0,1 0-1,-1 0 1,1-1 0,-1 1-1,1 0 1,0-1 0,-1 1-1,1-1 1,0 1 0,-1 0-1,1-1 1,0 0 0,0 1-1,0-1 1,-1 1 0,1-1 0,0 0-1,0 0 1,0 1 0,0-1-1,0 0 1,1 0 0,0-1 9,0 1 0,1-1 0,-1 1 0,0-1 0,0 0 1,0 0-1,0 0 0,0 0 0,0 0 0,0 0 0,2-3 0,4-3 42,0 0-1,-1-1 1,12-16-1,-4 4-29,-2 0 0,-1-1 0,0 0 0,-2 0 0,0-2 0,-2 1-1,0-1 1,5-30 0,-17 93-207,-14 195-14,21-221-456,5-16-863,9-20-1332,0-43-5393,-11 24 2008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10090,'0'0'7174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109 425 6694,'0'0'13432,"-8"-3"-12648,6 2-759,-1 0 0,1 0-1,0 1 1,-1-1 0,1 1-1,0-1 1,-1 1 0,1 0-1,-1 0 1,1 0 0,0 0-1,-1 0 1,1 0 0,-1 1-1,1-1 1,0 1 0,0 0-1,-1 0 1,1 0 0,-3 1-1,1 1 13,1 1-1,-1-1 1,1 1-1,0-1 1,0 1 0,1 0-1,-1 0 1,1 1-1,0-1 1,0 0-1,0 1 1,-1 5-1,0-2 168,0 0 0,1 0-1,1 0 1,-1 0-1,1 0 1,0 11 0,1-18-183,0 0 1,0 1 0,0-1 0,0 0 0,1 0 0,-1 1 0,0-1 0,0 0 0,1 0 0,-1 1 0,1-1 0,-1 0-1,1 0 1,0 0 0,-1 0 0,1 0 0,0 0 0,0 0 0,0 0 0,-1 0 0,1 0 0,0 0 0,0 0-1,1-1 1,-1 1 0,0 0 0,0-1 0,0 1 0,0-1 0,0 1 0,1-1 0,-1 1 0,0-1 0,0 0 0,1 0-1,-1 0 1,0 0 0,1 0 0,-1 0 0,0 0 0,1 0 0,-1 0 0,0-1 0,0 1 0,1 0 0,-1-1-1,2 0 1,4-2 20,1 0 1,-1-1-1,0 0 0,0 0 0,0 0 0,0-1 0,-1 0 0,1-1 0,-1 1 0,-1-1 0,7-9 0,9-11 18,23-38 0,-20 25 83,-1-1 0,-3-1 0,-1-1 0,22-72 0,-58 176-26,4 0-1,2 1 0,2 0 1,1 96-1,8-157-106,0 0-1,0 0 0,0 0 1,0 0-1,1 0 0,-1 0 1,0 0-1,1 0 0,0 0 0,-1 0 1,1 0-1,0 0 0,0 0 1,0 0-1,1 0 0,-1-1 1,0 1-1,1 0 0,-1-1 1,1 1-1,-1-1 0,1 0 1,-1 1-1,1-1 0,0 0 1,0 0-1,0 0 0,0 0 1,0-1-1,0 1 0,0 0 1,2 0-1,-1-1 6,1 0 0,-1 0-1,0 0 1,1-1 0,-1 1 0,0-1-1,1 0 1,-1 1 0,0-2 0,0 1 0,0 0-1,0 0 1,0-1 0,0 0 0,0 0-1,0 0 1,-1 0 0,1 0 0,2-4-1,9-10 17,-1 0-1,-1-2 1,-1 1-1,0-2 1,-1 1-1,-1-2 1,8-24-1,2-17 97,13-65-1,-23 81 102,-2-1-1,2-82 1,-9 128-226,0 0 0,0 0 0,-1 1 0,1-1 0,0 0 0,0 0-1,-1 0 1,1 1 0,0-1 0,-1 0 0,1 0 0,0 0 0,0 0 0,-1 0-1,1 0 1,0 0 0,-1 0 0,1 0 0,0 0 0,-1 0 0,1 0 0,0 0-1,-1 0 1,1 0 0,0 0 0,-1 0 0,1 0 0,0 0 0,0 0 0,-1 0-1,1 0 1,0-1 0,-1 1 0,1 0 0,0 0 0,0 0 0,-1-1 0,1 1-1,0 0 1,0 0 0,0-1 0,-1 1 0,1 0 0,0 0 0,0-1 0,0 1-1,0 0 1,0-1 0,-1 1 0,1 0 0,0 0 0,0-1 0,0 1 0,0 0-1,0-1 1,0 1 0,0 0 0,0-1 0,0 1 0,0 0 0,0-1 0,1 1-1,-17 22 9,2 6-15,1 2 0,2-1-1,1 1 1,2 1 0,0 0-1,2 0 1,2 0 0,1 1-1,1 46 1,2-74-14,0 1 0,0-1 0,1 0 0,0 1 0,0-1 1,0 0-1,0 1 0,1-1 0,-1 0 0,1 0 0,0 0 0,0 0 0,1 0 0,-1-1 0,1 1 1,0-1-1,0 1 0,0-1 0,0 0 0,1 0 0,-1-1 0,1 1 0,0-1 0,-1 1 0,1-1 1,0 0-1,1-1 0,-1 1 0,0-1 0,0 0 0,1 0 0,-1 0 0,0 0 0,1-1 0,-1 0 1,9 0-1,-12 0-190,-30-19-442,9 3 496,2-1 0,0 0 1,-20-28-1,30 35 206,1 0 0,0 0 1,1 0-1,0-1 0,1 0 0,0 0 1,0 0-1,1-1 0,-2-12 0,6 23-34,0 1 0,0-1 0,0 0-1,0 0 1,0 0 0,0 0-1,0 0 1,0 0 0,0 0 0,1 0-1,-1 0 1,0 0 0,1 0-1,-1 0 1,0 0 0,1 1-1,-1-1 1,1 0 0,-1 0 0,1 0-1,0 1 1,-1-1 0,1 0-1,0 1 1,0-1 0,-1 1 0,3-2-1,32-6 93,-21 7-136,0 2 0,0 0 1,17 3-1,47 20-2061,-31 1-4621,-34-13-215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1 491 16015,'0'0'1452,"13"-3"-149,318-105 5923,-76 21-5703,85-4-821,120-38-955,-440 122 229,-4 2 17,1 0 0,-1-1-1,0-1 1,0-1 0,-1 0-1,26-18 1,-78 47-9970,21-17 1606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55 16015,'0'0'2974,"-9"9"-1581,9-9-1386,-5 4 81,1 0-1,0 0 0,0 1 1,0-1-1,0 1 1,1 0-1,0 0 0,0 0 1,0 1-1,1-1 0,0 1 1,0-1-1,0 1 1,1 0-1,0 0 0,0-1 1,0 11-1,0-9-88,2 0-1,-1 0 0,1 0 1,0 0-1,0 0 1,4 10-1,-5-15 6,1-1-1,-1 0 1,1 0-1,0 0 1,-1 0-1,1 0 1,0 0-1,0 0 1,0 0-1,0 0 1,0 0-1,0 0 1,0-1-1,0 1 1,0 0-1,0-1 1,0 1-1,0-1 0,0 1 1,0-1-1,1 0 1,-1 1-1,0-1 1,0 0-1,1 0 1,-1 0-1,0 0 1,0 0-1,1 0 1,-1 0-1,0 0 1,0 0-1,1-1 1,-1 1-1,0 0 1,0-1-1,0 1 1,1-1-1,-1 1 1,0-1-1,0 0 1,0 0-1,0 1 1,0-1-1,1-2 1,4-1 86,0-1 0,-1 0 0,0-1 1,0 1-1,0-1 0,-1 0 0,0 0 1,6-12-1,25-57 461,-30 63-457,27-74 765,-47 152-880,11-52 97,0 1 0,1 0 1,0 0-1,1 1 0,1-1 1,1 25-1,0-40-67,0 0 0,0 1 0,1-1-1,-1 0 1,0 1 0,1-1 0,-1 0 0,0 1 0,1-1 0,-1 0 0,0 0 0,1 1 0,-1-1-1,1 0 1,-1 0 0,1 0 0,-1 0 0,0 1 0,1-1 0,-1 0 0,1 0 0,-1 0-1,1 0 1,-1 0 0,1 0 0,-1 0 0,0 0 0,1 0 0,-1 0 0,1-1 0,-1 1-1,1 0 1,-1 0 0,0 0 0,1-1 0,-1 1 0,1 0 0,-1 0 0,0-1 0,1 1-1,0-1 1,18-10 157,0-4-122,31-35 1,-40 39-42,0 0 0,1 0 0,0 1-1,1 0 1,0 1 0,1 0 0,26-13 0,-39 22 2,1-1 0,-1 1 0,1 0 0,0 0 0,-1 0 0,1 0 0,0-1 0,-1 1 0,1 0 0,-1 0 0,1 0 0,0 0 0,-1 1 0,1-1 0,-1 0 0,1 0 0,0 0 0,-1 0 0,1 1 0,-1-1-1,1 0 1,0 0 0,-1 1 0,1-1 0,-1 1 0,1-1 0,-1 0 0,0 1 0,1-1 0,-1 1 0,1-1 0,-1 1 0,1 0 0,6 27 386,-9 38 370,1-60-715,-8 71 691,23-82-364,-3-5-301,-1 0 0,-1 0 0,0-1 1,15-21-1,13-16 37,-27 36-132,-7 8 2,0 0 0,0 0 0,0 0 1,0 1-1,1-1 0,-1 1 0,1 0 0,0 0 0,0 0 0,0 1 1,0-1-1,1 1 0,8-3 0,-12 8 9,0 0 0,0 0 0,0 0 0,0 0 0,0 0 0,-1 0 0,0 0 0,1 0 0,-1 1 0,0-1 0,0 0 0,-1 0 0,0 3 0,1 2 4,-9 57-9761,19-83 4548,3-2-2200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14894,'0'0'6379,"-10"4"-5225,-2 3-833,1 0 0,-1 1 0,1 0 0,0 0 0,1 1 0,-14 15 1,18-17-160,-1 0 0,2 0 1,-1 1-1,1 0 0,0 0 1,1 1-1,0-1 0,0 1 1,1 0-1,0 0 0,-3 15 1,6-24-155,0 1 1,0 0-1,-1 0 1,1 0 0,0 0-1,0 0 1,0 0 0,0 0-1,0 0 1,1 0-1,-1 0 1,0 0 0,0-1-1,0 1 1,1 0 0,-1 0-1,1 0 1,-1 0 0,1 0-1,-1-1 1,1 1-1,-1 0 1,1 0 0,0-1-1,-1 1 1,1-1 0,0 1-1,-1 0 1,1-1-1,0 1 1,0-1 0,0 0-1,-1 1 1,1-1 0,0 0-1,0 1 1,0-1-1,0 0 1,0 0 0,0 0-1,0 0 1,0 0 0,0 0-1,0 0 1,0 0 0,-1 0-1,1 0 1,0 0-1,0-1 1,0 1 0,0 0-1,0-1 1,1 0 0,5-1 45,0 0 0,0-1 0,0 1 0,-1-2 0,11-6 0,-1-2-23,0 0 1,-1-2-1,0 0 1,-1-1 0,-1 0-1,0-1 1,-2 0 0,1-1-1,-2 0 1,0-1-1,-1 0 1,9-28 0,-46 91 277,22-33-414,1 0-1,1 1 0,0-1 0,1 1 1,0 0-1,0-1 0,2 1 1,-1 1-1,2 23 0,1-35-186,-1 0-1,1-1 1,-1 1 0,1-1-1,0 1 1,0-1-1,0 1 1,0-1-1,0 1 1,0-1 0,0 0-1,0 0 1,0 1-1,1-1 1,-1 0-1,0 0 1,1 0 0,-1-1-1,1 1 1,-1 0-1,1 0 1,-1-1 0,1 1-1,0-1 1,-1 1-1,1-1 1,0 0-1,-1 0 1,1 1 0,0-1-1,0-1 1,-1 1-1,1 0 1,0 0-1,-1 0 1,1-1 0,0 1-1,-1-1 1,1 0-1,-1 1 1,1-1-1,-1 0 1,1 0 0,1-1-1,10-11-4527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15855,'0'0'9049,"-1"8"-8537,-7 35 176,-2 0-1,-2-1 1,-24 59-1,2-10 316,34-89-992,0-1-1,0 1 1,0-1-1,0 1 1,0-1-1,0 1 1,0-1 0,0 1-1,0-1 1,1 1-1,-1-1 1,1 0-1,-1 1 1,1-1 0,0 1-1,-1-1 1,1 0-1,0 0 1,0 1-1,0-1 1,0 0 0,0 0-1,0 0 1,0 0-1,0 0 1,0 0-1,0 0 1,1-1 0,-1 1-1,0 0 1,1-1-1,-1 1 1,1-1 0,-1 1-1,0-1 1,1 0-1,-1 1 1,1-1-1,-1 0 1,1 0 0,-1 0-1,1 0 1,-1 0-1,1-1 1,-1 1-1,1 0 1,-1-1 0,0 1-1,1-1 1,-1 1-1,1-1 1,0-1-1,40-49 164,-36 42-289,1 1 0,-1-1 0,1 1 1,1 0-1,0 0 0,0 1 0,0 0 1,13-7-1,-21 13 104,1 1 0,0-1 0,0 1 0,0-1 0,0 1 0,-1 0 0,1-1 1,0 1-1,0 0 0,0 0 0,0 0 0,0-1 0,0 1 0,0 0 0,0 0 0,0 0 0,0 1 0,-1-1 0,1 0 0,0 0 0,0 0 1,0 1-1,0-1 0,0 0 0,0 1 0,-1-1 0,1 1 0,0-1 0,0 1 0,-1 0 0,1-1 0,0 1 0,0 0 0,1 2 6,-1 0 1,0-1-1,0 1 0,0 0 0,0 0 0,0-1 0,0 1 0,-1 0 0,1 0 0,-1 0 0,0 3 0,0 1 82,0 0 0,0 0-1,-1 0 1,0 0 0,0 0-1,-1 0 1,1-1 0,-1 1 0,-6 10-1,1-7 387,-1 0-1,0-1 1,0 0-1,-14 10 1,19-16-406,0-1-1,0 0 1,0 0 0,-1 0-1,1 0 1,0-1 0,-1 1-1,1-1 1,-1 0 0,1 0 0,-1 0-1,0 0 1,1-1 0,-1 0-1,0 0 1,0 1 0,1-2-1,-7 0 1,9 1-130,0 0-1,0-1 1,1 1 0,-1 0-1,0-1 1,1 1-1,-1-1 1,0 1 0,1-1-1,-1 1 1,1-1 0,-1 1-1,0-1 1,1 1-1,0-1 1,-1 0 0,1 1-1,-1-1 1,1 0 0,0 0-1,-1 1 1,1-1-1,0 0 1,-1-1 0,0-22-5156,1 17 2630,0-10-5089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15375,'-1'10'544,"-27"147"4836,17-107-3816,2 1 1,-4 85 0,12-136-1550,1 1 1,0 0-1,0 0 1,0 0 0,0-1-1,0 1 1,0 0-1,0 0 1,0 0 0,1-1-1,-1 1 1,0 0-1,0 0 1,1-1 0,-1 1-1,0 0 1,1 0-1,-1-1 1,1 1 0,-1 0-1,1-1 1,-1 1-1,1-1 1,0 1 0,-1-1-1,1 1 1,-1-1-1,1 1 1,1 0 0,-1-1 19,0 0 0,1 0 1,-1 0-1,1 0 0,-1-1 0,1 1 1,-1 0-1,0 0 0,1-1 1,-1 1-1,1-1 0,-1 1 1,0-1-1,3-1 0,3-2 90,-1-1 0,1 0 0,-1 0 0,11-11 0,41-67 110,-7 10 16,-50 73-246,-1 0 0,0 0-1,1 1 1,-1-1 0,0 0 0,1 1-1,-1-1 1,0 0 0,1 1-1,-1-1 1,0 1 0,1-1 0,-1 0-1,0 1 1,0-1 0,0 1-1,1-1 1,-1 1 0,0-1 0,0 1-1,0-1 1,0 1 0,0-1 0,0 1-1,0-1 1,0 1 0,0-1-1,0 1 1,0-1 0,0 0 0,-1 1-1,1-1 1,0 1 0,0 25 123,-4 2-92,0-1 0,-2-1 0,-1 1 1,-14 31-1,56-71-1843,-7-3-7837,-22 9 1877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9993,'0'0'14841,"1"8"-14633,5 43 198,-5-50-386,-1 0 1,1-1-1,-1 1 1,1 0-1,-1-1 0,1 1 1,-1-1-1,1 1 0,0-1 1,-1 1-1,1-1 0,0 1 1,-1-1-1,1 0 0,0 1 1,0-1-1,-1 0 0,1 0 1,0 1-1,0-1 1,0 0-1,-1 0 0,1 0 1,0 0-1,0 0 0,0 0 1,-1 0-1,1 0 0,0-1 1,0 1-1,0 0 0,-1 0 1,1-1-1,0 1 1,0 0-1,-1-1 0,1 1 1,0-1-1,0 0 0,32-16 415,-5-5-300,-22 17-131,-1 1 0,0-1 1,1 1-1,0 0 0,0 1 0,0-1 1,0 1-1,1 1 0,-1-1 0,10-2 1,-15 6-6,-1-1 1,1 1-1,0-1 0,-1 1 1,1-1-1,-1 1 1,1-1-1,0 1 1,-1 0-1,0-1 0,1 1 1,-1 0-1,1-1 1,-1 1-1,0 0 0,1 0 1,-1-1-1,0 1 1,0 0-1,1 0 1,-1-1-1,0 1 0,0 0 1,0 0-1,0 0 1,0 0-1,0-1 1,0 1-1,-1 0 0,1 1 1,-2 27 269,-30 63 78,32-92-420,0 0 0,0 0 1,0-1-1,1 1 0,-1 0 0,0 0 1,0 0-1,0 0 0,0 0 1,0 0-1,0 0 0,0 0 1,1 0-1,-1 0 0,0 0 1,0 0-1,0 0 0,0 0 0,0 0 1,0 0-1,1 0 0,-1 0 1,0 0-1,0 0 0,0 0 1,0 0-1,0 0 0,0 0 0,0 0 1,1 0-1,-1 1 0,0-1 1,0 0-1,0 0 0,0 0 1,0 0-1,0 0 0,0 0 0,0 0 1,0 0-1,0 0 0,0 1 1,0-1-1,1 0 0,-1 0 1,0 0-1,0 0 0,0 0 1,0 0-1,0 0 0,0 1 0,0-1 1,0 0-1,0 0 0,0 0 1,0 0-1,0 0 0,0 0 1,0 1-1,-1-1 0,9-8-6714,-6-7-7995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70 113 9577,'0'0'3134,"2"-9"-502,7-30 304,-9 22 245,-10 18-1876,-9 17-800,12-8-489,1 0 1,0 0-1,1 0 1,0 1-1,1 0 1,0 0-1,0 0 0,1 0 1,1 1-1,0-1 1,0 1-1,1 20 1,1-31-14,0 0 1,0 0-1,0-1 1,1 1-1,-1 0 1,0 0-1,1 0 1,-1-1-1,1 1 1,-1 0 0,1-1-1,-1 1 1,1 0-1,-1-1 1,1 1-1,0-1 1,-1 1-1,1-1 1,0 1-1,-1-1 1,1 0-1,0 1 1,0-1 0,-1 0-1,1 1 1,0-1-1,0 0 1,0 0-1,-1 0 1,1 0-1,0 0 1,0 0-1,0 0 1,0 0-1,-1 0 1,1 0 0,0 0-1,0 0 1,0-1-1,-1 1 1,3-1-1,36-13 313,-12-4-222,-2 0 0,43-42 0,23-16 19,-90 75-111,-1 1 0,0 0 0,0-1 0,1 1 0,-1 0 0,0 0 0,1-1 0,-1 1 0,1 0 0,-1 0 0,0-1 0,1 1 0,-1 0 0,1 0 0,-1 0 0,0 0 0,1 0 0,-1 0 0,1 0 0,-1 0 0,1 0 0,-1 0 0,0 0 0,1 0 0,-1 0 0,1 0 0,-1 0 0,0 0 0,1 0 0,-1 1 0,1-1 0,-1 0 0,0 0 0,1 0 0,-1 1 0,0-1 0,1 0 0,0 1 0,3 20 175,-11 34 150,6-50-311,-2 8-3,-4 27-9,7-39-1,0-1 0,0 1 0,0 0 0,0-1-1,0 1 1,0-1 0,0 1 0,1-1 0,-1 1 0,0-1-1,0 1 1,1-1 0,-1 1 0,0-1 0,0 1 0,1-1-1,-1 1 1,1-1 0,-1 1 0,0-1 0,1 0 0,-1 1-1,1-1 1,-1 0 0,1 1 0,-1-1 0,1 0 0,-1 0-1,1 1 1,-1-1 0,1 0 0,-1 0 0,1 0 0,-1 0-1,1 0 1,0 0 0,-1 0 0,1 0 0,-1 0-1,1 0 1,-1 0 0,1 0 0,-1 0 0,1 0 0,0-1-1,-1 1 1,1 0 0,-1 0 0,1-1 0,-1 1 0,1 0-1,-1 0 1,0-1 0,1 1 0,-1-1 0,1 1 0,-1-1-1,16-10-845,0-1-1,-2 0 0,1-1 0,-2 0 0,24-31 0,-20 25-995,25-35-7359,-27 33 3795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106 167 8008,'0'0'6021,"-6"11"-3800,-4 4-1461,0 1 1086,0 0 1,-15 34-1,66-74 247,-28 14-2106,-9 5-196,1 1 0,0 0 0,0 0 1,0 0-1,0 1 0,0 0 0,1 0 1,0 0-1,-1 1 0,1 0 0,0 0 0,0 0 1,12-1-1,-17 6 204,0 0-1,-1 0 1,1 1 0,-1-1-1,0 0 1,0 1 0,0-1-1,0 0 1,-1 6-1,-5 17 149,-1 0-1,-1 0 0,-1-1 1,-1 0-1,-2 0 0,-18 29 1,29-53-131,-15 25 366,-1 0 0,-32 36 0,26-34-257,92-124-589,-3-3 1,61-127-1,-79 137 478,-35 70 713,-13 30-186,-13 34-94,11-40-391,-8 20 471,1 1 0,1 0 1,1 0-1,1 1 1,-4 45-1,10-72-517,1 0 0,-1 1 1,0-1-1,1 0 0,-1 1 0,0-1 1,1 0-1,-1 0 0,1 0 1,-1 1-1,0-1 0,1 0 0,-1 0 1,1 0-1,-1 0 0,1 0 0,-1 0 1,1 0-1,-1 0 0,1 0 0,-1 0 1,1 0-1,-1 0 0,0 0 0,1 0 1,-1 0-1,1 0 0,-1-1 0,1 1 1,-1 0-1,0 0 0,1-1 1,-1 1-1,1 0 0,-1 0 0,0-1 1,1 1-1,-1 0 0,1-1 0,17-10 80,-8 0-362,-1 0-1,0 0 1,-1 0-1,0-1 1,-1-1-1,0 1 0,-1-1 1,-1 0-1,5-17 1,-3 8-190,-1 0 1,-2-1-1,0 1 1,1-46-1,-5 68 463,0-1 0,0 1-1,0 0 1,0-1 0,0 1-1,0-1 1,0 1 0,0 0-1,0-1 1,0 1-1,0-1 1,0 1 0,0 0-1,0-1 1,0 1 0,0 0-1,0-1 1,0 1-1,-1-1 1,1 1 0,0 0-1,0-1 1,0 1 0,-1 0-1,1-1 1,0 1 0,0 0-1,-1 0 1,1-1-1,0 1 1,-1 0 0,1 0-1,0-1 1,-1 1 0,1 0-1,0 0 1,-1 0 0,1 0-1,-1 0 1,1 0-1,0-1 1,-1 1 0,1 0-1,-1 0 1,1 0 0,0 0-1,-1 0 1,1 1 0,-1-1-1,1 0 1,-21 12-1996,11-7-4393,0-2-2038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15567,'0'0'13047,"-1"9"-13181,-34 175 75,-15 110 204,49-286-129,0 0 0,0 0 1,-1 0-1,0-1 1,0 1-1,-1-1 0,0 1 1,-5 8-1,6-13 26,0 0 0,0-1 0,0 1 1,0-1-1,0 1 0,-1-1 0,1 0 0,-1 1 0,1-1 0,-1-1 0,0 1 0,0 0 0,0-1 1,0 1-1,0-1 0,0 0 0,0 0 0,-1 0 0,1-1 0,0 1 0,-1-1 0,-4 1 0,7-1-3,0-1-1,0 1 0,0 0 0,0 0 1,0 0-1,0-1 0,1 1 0,-1 0 1,0-1-1,0 1 0,0-1 0,0 1 1,1-1-1,-1 1 0,0-1 0,1 0 1,-1 1-1,0-1 0,1 0 0,-1 0 1,1 1-1,-1-1 0,1 0 0,-1 0 1,1-1-1,-8-32 359,12-37-278,0 51-120,2 1 1,0-1-1,2 2 0,0-1 0,1 1 1,0 0-1,2 1 0,13-19 1,19-18-905,49-49 1,-60 60-2183,-21 9-2677,-10 5-2751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13581,'0'0'9577,"50"-7"-9449,-27 16-160,-7 3-1762,-5-4-4259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19859,'0'0'544,"56"-6"1058,-15 1-321,7 1-993,0-3-672,1 0-2082,-5-5-5029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17 9129,'0'0'7383,"-7"-3"-6182,3 1-1118,2 1-40,0-1 0,0 1 1,0 0-1,0 0 0,-1 0 1,1 0-1,0 0 0,-1 1 1,1-1-1,0 1 0,-1-1 1,1 1-1,-1 0 0,1 0 1,-1 0-1,1 0 0,-1 0 1,1 1-1,0-1 0,-1 1 1,1 0-1,-1-1 0,1 1 1,0 0-1,0 0 0,0 1 1,0-1-1,0 0 0,0 1 1,0-1-1,0 1 0,0 0 1,0-1-1,1 1 0,-1 0 1,1 0-1,-2 2 0,1 0-58,-1-1-1,1 0 1,-1 0-1,1 1 1,0-1-1,1 1 1,-1 0-1,0-1 1,1 1-1,0 0 1,0 0-1,-1 8 1,3-10 6,0 0 1,-1 0 0,1 0-1,0 0 1,1 0 0,-1 0-1,0 0 1,0-1-1,1 1 1,-1 0 0,1-1-1,-1 1 1,1-1 0,0 1-1,0-1 1,0 0-1,0 1 1,0-1 0,0 0-1,0-1 1,0 1-1,0 0 1,0 0 0,3 0-1,6 2-19,-2 1-1,1 0 0,0 0 0,-1 1 1,0 1-1,9 6 0,-16-10 41,1 0-1,-1 0 1,0 0-1,-1 1 1,1-1 0,0 1-1,-1-1 1,1 1-1,-1-1 1,0 1 0,0 0-1,0 0 1,0 0 0,0 0-1,-1-1 1,1 1-1,-1 0 1,0 0 0,0 0-1,0 0 1,0 0-1,0 0 1,-1 0 0,1 0-1,-1 0 1,-1 3-1,0-2 129,0 0-1,-1-1 0,1 1 0,-1-1 0,0 0 1,0 1-1,0-1 0,0-1 0,-1 1 0,1 0 0,-1-1 1,1 0-1,-1 0 0,0 0 0,0 0 0,0 0 0,0-1 1,0 0-1,-1 0 0,1 0 0,0 0 0,0-1 1,-1 1-1,1-1 0,0 0 0,-1-1 0,-5 0 0,10 1-204,0-1 0,-1 1 0,1 0 0,0-1 0,-1 1 0,1 0 0,0-1 0,0 1 0,-1 0 0,1-1 0,0 1 0,0-1 0,0 1 0,0-1-1,-1 1 1,1 0 0,0-1 0,0 1 0,0-1 0,0 1 0,0-1 0,0 1 0,0-1 0,0 1 0,0-1 0,1 1 0,-1-1 0,0 1-1,0 0 1,0-1 0,0 1 0,1-1 0,-1 1 0,0 0 0,0-1 0,1 1 0,-1 0 0,0-1 0,1 1 0,-1 0 0,0-1 0,1 1 0,-1 0-1,1 0 1,-1-1 0,0 1 0,1 0 0,0 0 0,18-18-3318,-1 3 73,2-3-1073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92 7847,'0'0'6924,"-3"10"-6134,2-4-776,-3 5 377,1 0 1,1 0 0,0 0 0,1 0 0,0 0-1,0 0 1,2 1 0,1 15 0,-2-26-377,0-1 1,1 1 0,-1 0-1,0-1 1,1 1 0,-1-1-1,0 1 1,1-1 0,-1 0-1,1 1 1,-1-1-1,1 1 1,-1-1 0,1 0-1,-1 1 1,1-1 0,0 0-1,-1 0 1,1 1 0,-1-1-1,1 0 1,0 0 0,-1 0-1,1 0 1,-1 0 0,1 0-1,0 0 1,-1 0-1,1 0 1,-1 0 0,1 0-1,0 0 1,-1 0 0,1-1-1,0 1 1,-1 0 0,1 0-1,-1-1 1,1 1 0,-1 0-1,1-1 1,-1 1 0,1 0-1,-1-1 1,1 1-1,-1-1 1,1 0 0,23-20 776,15-31-200,-31 39-582,1 0 0,0 1 0,1 0-1,1 1 1,15-14 0,-25 24-15,0 1 1,0-1-1,-1 1 1,1-1-1,0 1 1,0 0-1,-1-1 1,1 1-1,0 0 0,0 0 1,0 0-1,0-1 1,-1 1-1,1 0 1,0 0-1,0 0 1,0 0-1,0 1 1,0-1-1,-1 0 1,1 0-1,0 0 1,0 1-1,0-1 0,-1 0 1,1 1-1,0-1 1,0 1-1,-1-1 1,1 1-1,0-1 1,-1 1-1,1-1 1,0 1-1,-1 0 1,1-1-1,-1 1 1,1 0-1,-1-1 0,0 1 1,1 0-1,-1 0 1,0 0-1,1-1 1,-1 1-1,0 0 1,0 0-1,1 1 1,11 56 155,-9-39-139,-3-19-7,0 1-1,0-1 1,1 1-1,-1-1 1,0 1-1,0-1 1,0 1 0,1-1-1,-1 1 1,0-1-1,0 1 1,1-1-1,-1 0 1,0 1-1,1-1 1,-1 0-1,1 1 1,-1-1 0,0 0-1,1 1 1,-1-1-1,1 0 1,-1 0-1,1 1 1,-1-1-1,1 0 1,-1 0 0,1 0-1,-1 0 1,1 0-1,-1 0 1,1 0-1,-1 0 1,1 0-1,-1 0 1,1 0-1,-1 0 1,1 0 0,-1 0-1,1 0 1,-1 0-1,1-1 1,-1 1-1,1 0 1,-1 0-1,0-1 1,1 1 0,-1 0-1,1-1 1,-1 1-1,0 0 1,1-1-1,-1 1 1,0 0-1,1-1 1,-1 1-1,0-1 1,1 0 0,25-29 305,-22 25-270,0-1-19,6-8-81,1 0 1,1 0 0,0 1 0,1 1-1,0 0 1,0 1 0,20-13 0,-32 23 48,0 1 1,1-1 0,-1 0 0,0 1 0,0-1 0,0 1 0,1-1-1,-1 1 1,0 0 0,0-1 0,1 1 0,-1 0 0,0 0 0,1 0 0,-1 0-1,0 0 1,1 0 0,-1 0 0,0 1 0,0-1 0,1 0 0,-1 1-1,0-1 1,0 1 0,1-1 0,-1 1 0,0 0 0,0-1 0,0 1-1,0 0 1,0 0 0,0 0 0,0 0 0,0 0 0,0 0 0,-1 0 0,1 0-1,0 0 1,-1 0 0,1 0 0,-1 0 0,1 1 0,-1-1 0,1 0-1,-1 0 1,0 1 0,1-1 0,-1 3 0,2 9 119,0 0 0,-1 1 0,-2 25-1,1-24-68,-1 42 322,1-33-121,1-55-2675,-1-1-2776,0-7-3139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12876,'0'0'1986,"-16"49"-2050,26-40-1986,5 0-993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191 268 7399,'0'0'4895,"-2"-11"-1163,1 5-3342,2 4-205,-1-1 0,0 0-1,0 1 1,-1-1 0,1 0-1,-1 1 1,1-1-1,-1 1 1,0-1 0,0 1-1,0 0 1,0-1 0,0 1-1,0 0 1,-1-1 0,1 1-1,-1 0 1,0 0 0,0 0-1,1 1 1,-1-1 0,0 0-1,-1 1 1,1-1 0,0 1-1,0 0 1,-1-1 0,1 1-1,0 0 1,-1 0 0,-4 0-1,3 0-131,-1 1 0,0-1 0,1 1-1,-1 0 1,1 1 0,-1-1 0,1 1 0,-1 0 0,1 0-1,-1 1 1,1-1 0,0 1 0,0 0 0,0 0 0,0 0-1,0 1 1,-5 3 0,4-1-73,0 0-1,1 0 0,0 0 1,0 1-1,0-1 1,1 1-1,0 0 1,0 0-1,0 1 1,1-1-1,-3 10 1,2-5 18,0 1 0,1 0 1,1-1-1,0 1 0,0 0 0,1 12 1,1-22 11,-1 0 0,0 0 0,0 0 0,1 0 0,-1 0 0,1 0 0,0 0 0,-1 0 0,1 0 0,0 0 0,0-1 0,0 1 0,1 0 0,-1-1 0,0 1 0,1-1 0,2 3 0,-2-3 4,0 0-1,0-1 0,0 1 0,0-1 0,0 1 1,0-1-1,0 0 0,0 0 0,0 1 0,0-2 1,1 1-1,-1 0 0,0 0 0,0-1 0,0 1 1,0-1-1,0 1 0,0-1 0,0 0 1,0 0-1,2-1 0,5-4 41,0 1-1,-1-1 1,1-1 0,-1 1 0,0-2-1,-1 1 1,0-1 0,0 0 0,0 0-1,7-13 1,3-9 56,27-58 0,-41 82-88,6-13 119,0-1 0,-1 0-1,-1 0 1,-1-1 0,-1 0 0,-1 0-1,2-29 1,-6 50-132,1 0-1,-1-1 1,0 1 0,0 0-1,0 0 1,0 0-1,0 0 1,0 0 0,0-1-1,0 1 1,0 0 0,0 0-1,0 0 1,0 0-1,0-1 1,0 1 0,0 0-1,0 0 1,0 0 0,0 0-1,0-1 1,0 1-1,0 0 1,0 0 0,0 0-1,0 0 1,0 0 0,0-1-1,0 1 1,-1 0 0,1 0-1,0 0 1,0 0-1,0 0 1,0 0 0,0-1-1,0 1 1,-1 0 0,1 0-1,0 0 1,0 0-1,0 0 1,0 0 0,0 0-1,-1 0 1,1 0 0,0 0-1,0 0 1,0 0-1,0 0 1,-1 0 0,1 0-1,0 0 1,0 0 0,0 0-1,0 0 1,-1 0-1,1 0 1,-9 11 31,-7 19-237,7 1 167,1-1-1,2 1 1,1 0-1,1 0 1,2 1-1,2 53 1,1-80-75,-1 0 1,1-1-1,-1 1 0,1-1 1,1 1-1,-1-1 1,1 1-1,-1-1 0,1 0 1,0 1-1,1-1 1,-1 0-1,1-1 0,0 1 1,0 0-1,0-1 1,5 5-1,-5-6-321,0 0-1,1 0 1,-1 0-1,0 0 1,1-1 0,0 1-1,-1-1 1,1 0-1,0 0 1,0 0-1,0-1 1,0 1 0,5-1-1,13 0-4943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11627,'0'0'11115,"-7"55"-10923,7-16-128,0 1 0,0 1 0,0-1 64,0-3 0,2-1-96,3-5-32,-5-5-1729,0-5-1955,0-6-3299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12876,'0'0'12663,"5"7"-12220,-2 1-384,0 0-1,0-1 1,-1 1 0,0 0 0,0 0-1,-1 0 1,0 1 0,0-1-1,-1 0 1,0 0 0,0 1 0,-1-1-1,0 0 1,-4 12 0,-4 14-29,3-16-49,1 0 0,1 1 0,1-1 1,-1 23-1,3-41-149,1 1 0,0-1 0,0 1 0,0-1 1,0 1-1,0-1 0,0 0 0,0 1 0,0-1 1,0 1-1,1-1 0,-1 1 0,0-1 0,0 1 0,0-1 1,0 0-1,1 1 0,-1-1 0,0 1 0,0-1 1,1 0-1,-1 1 0,0-1 0,1 0 0,-1 1 0,0-1 1,1 0-1,-1 0 0,1 1 0,-1-1 0,0 0 1,1 0-1,-1 0 0,1 1 0,-1-1 0,0 0 0,1 0 1,0 0-1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16111,'0'0'8328,"-2"34"-13421,8-48-3171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10826,'0'0'7832,"-4"10"-7144,-31 86-63,20-49-162,-3 0-1,-28 51 1,42-93 422,5-15-543,12-32-534,-5 15 27,0-2 178,-2-1 1,0 0-1,2-52 0,-26 190-408,18 28 449,0-136-53,0 0 0,0 0 0,1 0 0,-1-1-1,0 1 1,0 0 0,0 0 0,0 0 0,0 0 0,1 0 0,-1 0 0,0-1 0,0 1 0,0 0 0,1 0 0,-1 0 0,0 0 0,0 0 0,0 0 0,1 0 0,-1 0 0,0 0-1,0 0 1,0 0 0,1 0 0,-1 0 0,0 0 0,0 0 0,0 0 0,0 0 0,1 0 0,-1 0 0,0 0 0,0 0 0,0 1 0,1-1 0,-1 0 0,0 0 0,0 0-1,0 0 1,0 0 0,0 0 0,1 1 0,-1-1 0,0 0 0,0 0 0,0 0 0,0 0 0,0 1 0,0-1 0,0 0 0,0 0 0,1 0 0,-1 1 0,0-1 0,0 0 0,0 0-1,10-16 207,-7 7-217,-1 0-1,0-1 0,0 1 1,-1 0-1,0-1 0,0 1 1,-1-1-1,0 1 0,-1 0 1,0-1-1,-1 1 0,0 0 1,0-1-1,-1 1 0,0 0 1,-1 1-1,1-1 0,-2 1 0,1-1 1,-1 1-1,-1 1 0,1-1 1,-1 1-1,-1 0 0,1 0 1,-1 0-1,0 1 0,-1 0 1,-15-8-1,22 13-2,0 0-1,0 1 1,0-1-1,0 1 1,0-1-1,0 1 1,0-1-1,0 1 1,0 0-1,0 0 1,0-1-1,-1 1 1,1 0-1,0 0 1,0 0-1,0 0 1,0 1-1,0-1 1,-1 0-1,0 1 1,1-1-1,0 1 0,1 0 0,-1-1 0,0 1 0,1-1 0,-1 1-1,1 0 1,-1 0 0,1-1 0,0 1 0,-1 0 0,1 0 0,0 0 0,-1-1 0,1 1 0,0 0 0,0 0 0,0 0 0,0 0 0,0 1 0,0 2-13,0 1 0,0-1 0,1 0 0,0 1 0,0-1 0,0 0-1,0 0 1,1 0 0,3 7 0,6 4 42,-1-1 0,2-1-1,0 0 1,1-1-1,0 0 1,0-1 0,2 0-1,18 11 1,-8-7 2,1-1 1,1-1-1,0-1 1,34 9-1,-263-85-12785,121 34 12360,7 0 3697,74 30-3128,-1 0 0,0 0-1,1 0 1,-1-1-1,1 1 1,-1 0-1,0 0 1,1 0 0,-1-1-1,1 1 1,-1 0-1,1-1 1,-1 1 0,1-1-1,-1 1 1,1 0-1,0-1 1,-1 1-1,1-1 1,-1 1 0,1-1-1,0 0 1,-1 1-1,1-1 1,0 1 0,0-1-1,0 1 1,-1-2-1,17-6 1389,51 0-2111,-47 6 1063,149-20-708,-97 10-3894,-38 6-645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9 5990,'-15'-2'2445,"-16"-1"-1729,-48 0 1,66 3-565,0 1 0,1 0 0,-1 1-1,0 1 1,1 0 0,-1 1 0,-22 9-1,19-3 131,0 0-1,0 2 1,1-1-1,0 2 1,2 0-1,-1 1 0,1 0 1,1 1-1,1 0 1,0 1-1,1 0 1,0 1-1,2 0 0,-13 34 1,13-29-30,1 0 0,1 1 1,2 0-1,0 0 1,1 1-1,1-1 0,1 1 1,1-1-1,1 1 0,2 0 1,8 40-1,-8-54-243,0 0 0,1 1 0,0-1 0,1-1 0,0 1 0,0 0 0,1-1 0,0 0 0,1-1 0,0 0 0,1 0 0,-1 0 0,1-1 0,1 0 0,-1 0 0,1-1 0,1 0 0,17 8 0,-15-9 3,-1-1 1,1-1-1,0 0 1,0 0 0,0-1-1,0-1 1,0 0-1,0-1 1,0 0-1,1-1 1,-1 0 0,0-1-1,0 0 1,0-1-1,-1 0 1,21-9-1,-8 0 112,0 0-1,-1-2 0,-1-1 1,0 0-1,-1-2 0,0-1 1,-1 0-1,-2-1 0,0-2 1,-1 1-1,15-25 0,-20 27 100,-1 1 0,-1-2-1,0 0 1,-2 0 0,0 0-1,-1-1 1,-1 0 0,-1-1 0,-1 1-1,-1-1 1,-1 0 0,0 0 0,-2 0-1,-3-35 1,2 50-236,0-1 1,-1 1-1,0-1 1,0 1-1,0 0 1,-1 0-1,0 0 1,-1 0-1,1 0 1,-1 1-1,0-1 1,0 1-1,-1 0 1,1 1-1,-1-1 1,0 1-1,0 0 1,-1 0-1,1 0 1,-1 1-1,-10-5 1,1 2-1043,-1 0-1,-1 1 1,1 1 0,-1 1-1,0 0 1,0 1 0,-21 0-1,-11 2-5819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14414,'0'0'2498,"8"65"-2722,3-38 480,3 2-128,6-3 32,3-1 97,7-3-161,-11 1-64,4-4 32,-2 0-32,-3-4-288,-7 1-481,-2-2-769,-6 2-800,-3-4-320,0-2-1154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10570,'0'0'10752,"9"-7"-9792,133-92 1187,-37 32-4230,-104 66 509,-9 15-3498,-10 5 214,-8 3-3390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8 432 12876,'0'0'2947,"10"-12"-1746,179-242 1858,-187 251-3302,1 0 1,-1 0-1,0 0 0,0-1 1,0 1-1,0 0 1,0-1-1,-1 0 0,0 1 1,0-1-1,0 0 0,0 1 1,0-1-1,-1 0 1,0 0-1,0 0 0,0 0 1,0 1-1,-2-8 0,-11 55 254,-1 14 514,-27 69 0,-6 26 1297,124-350-4619,-37 34 1407,-35 136 2217,-2 0-1,0-29 0,-6 63 2426,-4 12-3290,-10 94 249,12-65-221,-3 0 0,-1-1-1,-19 53 1,27-99-220,1 1 1,0 0-1,-1-1 0,0 1 0,1-1 0,-1 1 0,0-1 0,0 0 0,0 1 0,0-1 0,0 0 0,0 1 0,0-1 0,-1 0 0,1 0 0,0 0 0,-1 0 0,1 0 1,0 0-1,-1-1 0,1 1 0,-1 0 0,-2 0 0,1-1-15,1 0 0,0 0-1,-1-1 1,1 1 0,0-1 0,0 1 0,0-1 0,-1 0 0,1 0 0,0 0-1,0 0 1,0 0 0,0 0 0,0 0 0,-1-3 0,-10-7-272,1-1 0,0 0 0,-17-26 0,20 27 1269,-3-2-683,0-4 4033,12 17-4006,0-1 0,1 1-1,-1-1 1,1 0 0,-1 1-1,1 0 1,-1-1 0,1 1-1,-1-1 1,1 1 0,0 0-1,-1-1 1,1 1 0,-1 0 0,1-1-1,0 1 1,-1 0 0,1 0-1,0 0 1,-1 0 0,1 0-1,0 0 1,-1 0 0,1 0-1,0 0 1,-1 0 0,1 0-1,0 0 1,-1 0 0,1 0-1,1 1 1,28 0 284,0-2 0,0-1-1,1-1 1,-1-1 0,-1-2 0,43-14 0,-70 19-422,59-23-2391,-25 4-3335,-20 8-1359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1 11115,'-17'1'167,"1"2"1,0 0 0,0 1-1,1 0 1,-1 1 0,1 1-1,0 1 1,0 0 0,1 1-1,0 0 1,0 1 0,1 1-1,1 0 1,-1 1 0,1 0-1,-17 22 1,13-14-81,1 1 0,1 0 0,1 1 0,1 0-1,0 1 1,2 1 0,1 0 0,0 0 0,2 0 0,-6 37 0,9-32 36,1 0 1,2 1-1,1-1 0,1 0 1,1 1-1,2-1 1,1 0-1,1 0 1,1-1-1,18 43 0,-20-57-128,2-1 0,-1 0 0,2-1 0,-1 1 0,1-2 0,1 1 0,0-1 0,1 0 0,0-1 0,16 12 0,-16-15 16,0 0 1,0-1-1,1 0 1,0 0-1,0-1 1,0-1-1,0 0 1,1-1-1,-1 0 1,1 0-1,-1-1 1,1-1-1,20-1 1,-18-1 18,0 0 1,0-1-1,0 0 1,-1-1 0,0-1-1,1 0 1,-2-1-1,1 0 1,15-10 0,-9 3 90,-1-1 0,0 0 0,-2-2 1,1 0-1,18-23 0,-14 10 377,0 0-1,-2-1 0,-1-1 1,-2-1-1,-1-1 0,-1 0 1,11-43-1,-20 60-267,-2 0 1,0-1-1,-1 0 0,0 0 0,-1 1 1,-1-1-1,-4-27 0,3 34-160,-2 1-1,1-1 0,-1 0 1,0 1-1,-1-1 0,0 1 1,-1 0-1,0 0 1,0 1-1,-1 0 0,0-1 1,0 2-1,-1-1 1,-8-6-1,-8-5-239,-1 1 1,-1 1 0,0 1-1,-42-19 1,27 17-4127,-41-11 1,46 18-3563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16047,'0'0'4837,"0"81"-4965,0-27-193,0 5-1056,0 0 448,3-8-1569,6-8-1986,-7-9-2659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5958,'0'0'5552,"9"-7"-4127,-2 3-1229,0 0 1,1 0 0,0 0-1,-1 1 1,1 0-1,1 0 1,-1 1 0,0 0-1,0 1 1,1 0-1,-1 0 1,1 0-1,-1 1 1,1 1 0,-1-1-1,10 3 1,3 2 189,-1 1 1,1 1-1,-1 0 1,-1 2-1,24 13 1,-31-15-306,-1 0 0,1 1 0,-1 1 0,0 0 0,-1 0-1,0 1 1,-1 0 0,0 1 0,9 12 0,-15-17 51,1 0-1,-1 0 1,0 0 0,-1 1-1,0-1 1,0 1 0,0-1-1,-1 1 1,0 0 0,0-1-1,0 1 1,-1 0 0,0 0-1,0 0 1,-3 12-1,0-10 87,0 1 0,0-1 0,-1 0 0,0 0 0,-1 0 0,0-1 0,0 1 0,-1-1 0,0 0 0,-7 6 0,-4 3 109,0-1 0,-2-1 0,0 0 0,0-2 0,-1 0 0,-1-1 0,0-1 0,-30 10 0,50-20-333,-4 1-23,0 0 1,-1 0-1,1 0 1,0-1-1,0 0 1,-1 0-1,1 0 0,-1-1 1,1 0-1,-9 0 1,13 0-51,1-1-1,-1 1 1,1 0 0,-1-1 0,1 1-1,0 0 1,-1-1 0,1 1 0,0-1-1,-1 1 1,1-1 0,0 1 0,0-1 0,-1 1-1,1-1 1,0 1 0,0-1 0,0 1-1,0-1 1,0 1 0,-1-1 0,1 1-1,0-1 1,0 1 0,0-1 0,1 1 0,-1-1-1,0 1 1,0-1 0,0 1 0,0-1-1,0 1 1,1-1 0,-1 1 0,0-1-1,0 1 1,1-1 0,-1 1 0,0-1 0,1 0-1,13-20-2469,43-33-5191,-21 24 1600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18866,'0'0'4068,"-1"51"-3268,-3-18-127,-1 2-192,5-1-193,0-2-192,0-7-96,3-7 32,10-9-1121,1-9-929,0 0-96,0-20-801,-5-7-3042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14253,'0'0'5157,"52"-11"-2915,-13-5-416,9-1-128,1-3-577,4 0-545,-5 4-415,-7 4-129,-9 3-32,-9 5-129,-9 4-671,-11 0-642,-3 6-4195,-10 1-160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6342,'0'0'9582,"8"9"-9453,-4-5-206,35 34 996,-38-36-797,1-1 1,0 1 0,1-1-1,-1 1 1,0-1-1,0 0 1,0 0 0,1 0-1,-1 0 1,1 0-1,-1-1 1,0 1 0,1-1-1,-1 0 1,1 1-1,0-1 1,-1 0 0,1-1-1,-1 1 1,1 0-1,-1-1 1,4 0 0,-3-1-30,-1 0-1,0 0 1,0-1 0,0 1 0,0 0 0,0-1 0,0 1 0,-1-1 0,1 0 0,-1 1 0,0-1 0,0 0-1,0 0 1,0 0 0,0 0 0,0-3 0,-1 5-18,1-1 0,-1 1 1,1 0-1,-1-1 0,0 1 0,1 0 1,-1-1-1,0 1 0,0 0 0,0-1 1,0 1-1,0-1 0,0 1 0,-1 0 0,1-1 1,0 1-1,-1 0 0,1-1 0,-1 1 1,1 0-1,-1 0 0,1-1 0,-1 1 1,0 0-1,0 0 0,0 0 0,0 0 1,0 0-1,0 0 0,0 0 0,0 0 0,0 1 1,-2-2-1,1 1-44,-1 1 1,0 0-1,1 0 1,-1 0 0,0 0-1,1 1 1,-1-1-1,0 0 1,1 1-1,-1 0 1,1 0-1,-1 0 1,1 0-1,-1 0 1,1 0-1,0 1 1,-1-1-1,1 1 1,-2 2-1,0 0-9,0 1-1,0-1 1,0 1-1,1 0 1,-1 0-1,1 0 1,1 1-1,-4 7 1,1 2 54,0 0 0,2 1 0,-1-1 1,2 1-1,-2 30 0,4-43-71,0 0-1,0-1 1,0 1-1,0 0 1,0 0-1,1 0 1,-1 0-1,1 0 1,0 0 0,0-1-1,0 1 1,0 0-1,0-1 1,0 1-1,1-1 1,0 1-1,-1-1 1,1 0-1,0 1 1,0-1 0,0 0-1,0 0 1,1-1-1,-1 1 1,0 0-1,1-1 1,-1 1-1,1-1 1,0 0-1,-1 0 1,1 0-1,0 0 1,0 0 0,0-1-1,-1 1 1,1-1-1,0 0 1,0 0-1,0 0 1,0 0-1,0 0 1,0-1-1,0 1 1,-1-1 0,1 0-1,3-1 1,-3 1-146,-1 0 0,1-1 1,-1 1-1,0-1 0,1 1 1,-1-1-1,0 0 0,0 0 1,0 0-1,0 0 1,0-1-1,1-2 0,0 0-711,0-1 0,-1 1 1,1-1-1,-1 0 0,-1 0 0,1 0 0,-1 0 0,1-12 0,-1 5-847,-1 0-1,0-1 1,-1 1 0,-1 0-1,0 0 1,-5-18 0,0 13 1648,0 1 0,-1 0 0,-20-31 1,-7 0 4179,-3 12 3598,35 35-6541,5 8-5996,3-1-5125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15118,'0'0'8681,"-8"5"-8361,-26 17-108,33-21-208,-1-1 0,1 1 1,0 0-1,-1 0 0,1 0 0,0 0 1,0 0-1,0 0 0,0 0 0,0 1 0,0-1 1,0 0-1,0 1 0,0-1 0,1 0 0,-1 1 1,0-1-1,1 1 0,-1-1 0,1 1 0,0-1 1,-1 1-1,1-1 0,0 1 0,0 0 1,0-1-1,0 1 0,0-1 0,1 1 0,-1-1 1,1 4-1,3-4-101,0 0 0,1 0 0,-1 0 0,0 0 0,0-1 0,1 1 1,-1-1-1,0 0 0,1-1 0,6 0 0,2 0-369,-7 1 425,0 1 0,-1 0 0,1 0 0,-1 1 0,1 0 1,-1 0-1,0 0 0,0 0 0,0 1 0,0 0 0,0 0 0,0 0 1,-1 1-1,1-1 0,-1 1 0,0 0 0,0 0 0,-1 1 0,5 6 1,-4-5 182,0-1 1,-1 1 0,0 0 0,0-1 0,0 1 0,-1 1 0,0-1 0,0 0 0,-1 0 0,1 1 0,-1-1 0,-1 1 0,1-1 0,-1 1 0,0-1 0,-1 1 0,-1 7 0,1-11-35,-1 0 0,1 0-1,-1 0 1,0 0 0,0-1-1,0 1 1,0-1 0,-1 1 0,1-1-1,-1 0 1,1 0 0,-1 0 0,0 0-1,0 0 1,0 0 0,0-1 0,0 0-1,0 1 1,0-1 0,-1 0 0,1-1-1,-4 2 1,4-2-175,1 0 0,-1 1 0,0-1 0,1 0 0,-1 0 0,0 0 0,1-1 0,-1 1 0,0-1 0,1 1 0,-1-1 0,-4-2 0,6 3-142,-1-1-1,1 0 1,0 0-1,-1 0 1,1-1-1,0 1 1,0 0 0,-1 0-1,1-1 1,0 1-1,0 0 1,1-1 0,-1 1-1,0-1 1,0 1-1,1-1 1,-1 0 0,1 1-1,-1-1 1,1 0-1,0-1 1,-1-3-1361,0 1-1,1 0 1,0 0 0,0-1 0,1 1-1,1-10 1,10-9-7110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102 176 12844,'0'0'4020,"5"-8"-347,3-5-2167,-1 0 1,11-29-1,-16 38-1338,0-1-1,-1 0 1,1 1-1,-1-1 1,0 0 0,-1 0-1,1 0 1,-1 0 0,0 0-1,0 0 1,0 0 0,-1 1-1,1-1 1,-1 0 0,-3-9-1,3 13-147,0 0 0,0 0 0,1 0-1,-1 0 1,0 1 0,0-1 0,0 0 0,0 0-1,0 0 1,0 1 0,0-1 0,-1 1-1,1-1 1,0 1 0,0-1 0,0 1 0,-1-1-1,1 1 1,0 0 0,0 0 0,-1 0 0,1 0-1,0 0 1,0 0 0,-1 0 0,1 0-1,0 0 1,0 1 0,-1-1 0,1 0 0,0 1-1,-2 0 1,-1 1-39,1-1-1,-1 1 1,1 0 0,-1 0-1,1 0 1,0 0-1,0 1 1,0-1 0,-4 5-1,-2 5 3,1 0-1,1 0 1,0 1-1,1 0 0,0 0 1,1 0-1,0 1 1,1 0-1,1 0 0,0 0 1,1 0-1,1 0 1,0 1-1,0-1 1,2 0-1,1 15 0,0-25-2,-1-1 0,0 0-1,1 0 1,-1 0-1,1 0 1,0 0 0,0 0-1,0 0 1,1-1 0,-1 1-1,1-1 1,-1 0-1,1 1 1,0-1 0,0-1-1,0 1 1,0 0-1,0-1 1,0 1 0,0-1-1,0 0 1,1 0 0,-1 0-1,0 0 1,1-1-1,-1 1 1,1-1 0,-1 0-1,1 0 1,-1 0-1,6-2 1,1 2-542,0-2 0,0 1 0,0-1 0,13-5 0,-16 4-612,0 0 0,0 0 0,0 0 0,0-1 0,7-5 0,21-22-13175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16207,'0'0'3529,"-2"13"-2819,-7 47 73,2 1 1,4 0-1,4 88 1,-1-147-766,0-1 0,0 1 0,0-1 0,0 1 0,0-1 0,0 1 1,1-1-1,-1 1 0,0-1 0,1 1 0,-1-1 0,1 0 0,0 1 1,-1-1-1,1 0 0,0 1 0,0-1 0,0 0 0,0 0 0,0 0 1,0 0-1,0 0 0,0 0 0,0 0 0,1 0 0,-1 0 0,0 0 0,0-1 1,1 1-1,-1-1 0,1 1 0,-1-1 0,1 1 0,-1-1 0,0 0 1,1 0-1,-1 1 0,1-1 0,-1 0 0,1 0 0,-1-1 0,1 1 1,2-1-1,1 0 181,0-1 1,1-1 0,-1 1-1,0-1 1,0 0 0,0 0 0,-1 0-1,1 0 1,-1-1 0,5-4-1,18-20 53,-2 0-1,-1-2 1,-2 0-1,0-1 1,-2-2-1,-2 0 1,-1-1-1,14-39 1,-25 41-399,-8 24-1259,-8 18-1397,-19 32-7372,12-17 2210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10154,'0'0'2674,"10"3"-314,-6-2-2130,0 1 57,1 0 0,0 0-1,0-1 1,-1 1 0,1-1 0,0-1 0,0 1-1,0-1 1,0 1 0,0-2 0,0 1-1,0 0 1,0-1 0,0 0 0,0 0 0,0-1-1,0 1 1,-1-1 0,1 0 0,-1 0-1,9-6 1,-6 3 30,-1-1 0,0-1-1,0 1 1,0-1 0,4-8-1,-8 12-194,0 0-1,-1 0 1,1 0-1,-1 0 1,0 0 0,0 0-1,0-1 1,-1 1-1,1 0 1,-1 0-1,0-1 1,0 1-1,0-1 1,0 1 0,0 0-1,-2-5 1,2 7-112,0 0 0,0 1 0,-1-1 0,1 0 0,0 0 1,-1 1-1,1-1 0,0 0 0,-1 0 0,1 1 0,-1-1 1,1 0-1,-1 1 0,1-1 0,-1 1 0,0-1 0,1 1 1,-1-1-1,0 1 0,1-1 0,-1 1 0,0 0 0,0-1 1,1 1-1,-1 0 0,0 0 0,0 0 0,0-1 0,1 1 1,-1 0-1,0 0 0,0 0 0,0 0 0,1 0 0,-1 1 1,0-1-1,0 0 0,0 0 0,1 0 0,-1 1 0,0-1 1,0 0-1,1 1 0,-1-1 0,-1 1 0,-1 1-37,0 0-1,0 0 0,0 0 1,0 0-1,0 0 0,0 0 1,0 1-1,-3 4 1,3-3 11,0 1 1,0-1 0,1 1 0,-1 0 0,1-1 0,0 1 0,1 0 0,-1 1 0,1-1 0,0 0 0,0 0 0,1 0 0,-1 1-1,1-1 1,0 0 0,2 11 0,-1-14 11,1-1 0,-1 0 0,0 1 0,0-1 0,1 0 0,-1 0 0,1 0 0,-1 0 0,1 0 0,-1 0 0,1 0 0,-1 0 0,1-1 0,0 1 0,0 0 0,-1-1 0,1 0 0,0 1 0,0-1 0,0 0 0,-1 0 0,1 0 0,0 0 0,2-1 0,47-4-670,-47 4 585,10-4-48,0 1 0,0 0 0,0 1 1,1 1-1,-1 1 0,1 0 0,0 0 0,-1 1 1,23 4-1,-36-4 179,0-1 0,0 1 0,0 0 0,0-1 0,0 1 0,0-1 1,0 1-1,0-1 0,0 1 0,-1-1 0,1 0 0,0 1 0,0-1 0,0 0 0,-1 0 0,1 1 1,0-1-1,-1 0 0,1 0 0,-1 0 0,1 0 0,0-2 0,16-31 226,-11 20-250,-5 13-27,-1-1-1,1 1 0,0-1 1,-1 1-1,1-1 1,0 1-1,0 0 0,0-1 1,0 1-1,0 0 1,0 0-1,0-1 0,1 1 1,-1 0-1,0 0 1,1 1-1,-1-1 0,1 0 1,-1 0-1,1 1 0,-1-1 1,1 0-1,-1 1 1,1 0-1,-1-1 0,1 1 1,0 0-1,-1 0 1,3 0-1,-1 1-9,-1 0 0,1 1 0,-1-1 1,0 1-1,1-1 0,-1 1 0,0 0 0,0 0 0,0 0 1,0 0-1,-1 0 0,1 0 0,-1 0 0,1 1 0,-1-1 1,2 4-1,3 6 53,-4-8-25,0 0 0,0 0 0,0 0 0,1 0 0,-1 0 1,1 0-1,5 5 0,-6-8-2,0 0 0,0 0 0,0 0 0,0 0-1,0 0 1,0 0 0,0-1 0,0 1 0,0-1 0,1 0 0,-1 1 0,0-1 0,0 0 0,1 0 0,-1 0 0,0 0 0,0-1-1,0 1 1,4-2 0,8-3-59,-1 0 0,-1-1 1,1 0-1,-1-1 0,0-1 0,0 0 0,-1 0 0,19-19 0,41-28-1878,-70 54 1939,-1 1-1,0 0 1,1-1-1,-1 1 0,1 0 1,-1-1-1,1 1 0,-1 0 1,1 0-1,-1 0 1,1-1-1,-1 1 0,1 0 1,-1 0-1,1 0 0,-1 0 1,1 0-1,0 0 1,-1 0-1,1 0 0,-1 0 1,1 0-1,-1 0 0,1 0 1,-1 1-1,1-1 1,-1 0-1,1 0 0,-1 1 1,1-1-1,-1 0 1,1 0-1,-1 1 0,1-1 1,-1 1-1,0-1 0,1 0 1,-1 1-1,0-1 1,1 1-1,-1-1 0,0 1 1,0-1-1,1 1 0,-1-1 1,0 1-1,0-1 1,0 1-1,0-1 0,1 1 1,-1-1-1,0 1 0,0-1 1,0 1-1,0 0 1,0 48 963,1-8 432,0-40-1378,-1-1 0,1 1 0,0-1 0,0 1 0,0-1 0,-1 0 1,1 1-1,0-1 0,0 0 0,0 0 0,0 1 0,0-1 0,0 0 0,0 0 0,-1 0 0,1 0 1,0 0-1,0-1 0,0 1 0,0 0 0,0 0 0,0 0 0,0-1 0,-1 1 0,1-1 1,0 1-1,0 0 0,0-1 0,-1 1 0,1-1 0,0 0 0,-1 1 0,2-2 0,24-17 299,7-15-249,-28 26-277,2 1 0,-1 0 0,1 1 0,-1-1 0,2 1-1,-1 1 1,15-9 0,-22 14 182,1 1 0,-1-1 0,1 1 0,-1-1-1,0 1 1,1-1 0,-1 1 0,0-1-1,0 1 1,1 0 0,-1-1 0,0 1 0,0-1-1,0 1 1,0 0 0,0-1 0,0 1-1,0-1 1,0 1 0,0 0 0,0-1 0,0 1-1,0-1 1,0 1 0,0 0 0,0-1-1,-1 1 1,1-1 0,0 1 0,0-1 0,-1 2-1,-6 23 171,0-5-81,3-9 92,0 1 0,0 0-1,1 1 1,0-1 0,0 14 0,3-26-143,0 1 1,0-1-1,0 1 0,0-1 1,0 0-1,0 1 0,1-1 1,-1 1-1,0-1 1,0 0-1,0 1 0,1-1 1,-1 0-1,0 1 0,0-1 1,1 0-1,-1 1 0,0-1 1,0 0-1,1 1 0,-1-1 1,1 0-1,-1 0 0,0 0 1,1 1-1,-1-1 1,0 0-1,1 0 0,-1 0 1,1 0-1,-1 0 0,1 0 1,-1 0-1,0 0 0,1 0 1,-1 0-1,1 0 0,-1 0 1,0 0-1,1 0 0,-1 0 1,1 0-1,-1 0 1,0 0-1,1-1 0,-1 1 1,1 0-1,-1 0 0,0 0 1,1-1-1,-1 1 0,0 0 1,1-1-1,-1 1 0,0-1 1,23-14 551,41-56-413,-46 49-504,38-37 0,-56 59 342,1 0-1,-1-1 1,0 1-1,0 0 1,0 0-1,0 0 1,0 0-1,0 0 1,0 0-1,0 0 1,1 0-1,-1 0 1,0 0-1,0 0 1,0 0-1,0 0 1,0 0-1,1 0 1,-1 0-1,0 0 1,0 0-1,0 0 1,0 0-1,0 0 1,0 0-1,1 0 1,-1 0-1,0 0 1,0 0-1,0 0 1,0 0-1,0 0 1,0 0-1,1 0 1,-1 0-1,0 0 1,0 0-1,0 0 1,0 1-1,0-1 1,0 0-1,0 0 1,0 0 0,0 0-1,1 0 1,-1 0-1,0 0 1,0 1-1,0-1 1,0 0-1,0 0 1,0 0-1,0 0 1,0 0-1,0 1 1,0-1-1,0 0 1,0 0-1,0 0 1,0 0-1,0 0 1,0 18 84,-6 28 332,5-36-428,0-7 36,0 1 91,1 1 1,-1-1 0,1 0 0,0 1 0,0-1-1,0 1 1,2 5 0,-2-9-92,0 0 0,1-1-1,-1 1 1,0-1 0,0 1 0,1-1-1,-1 1 1,1-1 0,-1 1 0,0-1-1,1 1 1,-1-1 0,1 0 0,-1 1-1,1-1 1,-1 0 0,1 1 0,-1-1-1,1 0 1,-1 1 0,1-1 0,1 0 0,22-5 95,9-18-4606,-25 17 1839,5-5-3808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13677,'-2'1'271,"0"0"0,-1 0 0,1 0 0,0 0-1,0 1 1,0-1 0,0 0 0,0 1 0,0 0 0,0-1 0,0 1 0,0 0 0,1 0 0,-1 0-1,1 0 1,0 0 0,-1 0 0,1 0 0,0 1 0,0-1 0,0 0 0,1 1 0,-1-1 0,0 4-1,-17 70 2161,16-68-1646,-13 58 1162,9-40-1415,0-1-1,2 1 1,-2 36-1,6-61-526,0-1-1,0 0 1,0 0-1,0 0 1,1 1-1,-1-1 1,0 0-1,0 0 0,0 0 1,0 0-1,0 1 1,1-1-1,-1 0 1,0 0-1,0 0 1,0 0-1,0 0 1,1 1-1,-1-1 1,0 0-1,0 0 1,0 0-1,1 0 1,-1 0-1,0 0 0,0 0 1,0 0-1,1 0 1,-1 0-1,0 0 1,0 0-1,1 0 1,-1 0-1,0 0 1,0 0-1,0 0 1,1 0-1,-1 0 1,0 0-1,0 0 1,0 0-1,1-1 0,-1 1 1,0 0-1,0 0 1,0 0-1,0 0 1,1 0-1,-1-1 1,0 1-1,0 0 1,0 0-1,0 0 1,1-1-1,10-8 108,-4 1-307,0 0 0,-1-1 0,0 0 0,-1 0 0,0-1 0,-1 0 0,1 1 0,-2-2 0,0 1 0,0 0 0,0-1 0,-2 1 0,1-1 0,-1 1 0,-1-1 0,-1-20 0,1 31 186,0-1 0,0 1 0,0-1 0,0 1 0,0 0 0,0-1 0,0 1 0,-1-1 0,1 1 0,0 0 0,0-1 0,0 1 1,0 0-1,-1-1 0,1 1 0,0-1 0,0 1 0,-1 0 0,1 0 0,0-1 0,-1 1 0,1 0 0,0 0 0,-1-1 0,1 1 0,0 0 0,-1 0 0,1 0 0,0-1 0,-1 1 1,1 0-1,-1 0 0,1 0 0,0 0 0,-1 0 0,1 0 0,-1 0 0,1 0 0,0 0 0,-1 0 0,1 0 0,-1 0 0,1 0 0,0 0 0,-1 0 0,1 1 0,-1-1 1,1 0-1,0 0 0,-1 0 0,1 1 0,0-1 0,-1 0 0,1 0 0,0 1 0,-1-1 0,1 0 0,0 1 0,0-1 0,-1 0 0,1 1 0,0-1 0,0 0 0,0 1 0,0-1 1,-1 1-1,1 0 0,-18 24 40,16-20 34,0 0 1,0 1-1,0-1 0,0 1 0,1-1 0,0 1 0,0 0 1,1 0-1,-1-1 0,1 1 0,0 0 0,1 0 0,0 0 1,0-1-1,0 1 0,3 8 0,-2-10-34,0-1 0,0 1 0,1-1-1,-1 0 1,1 0 0,-1 0 0,1 0 0,0-1 0,0 1 0,1-1-1,-1 0 1,0 0 0,1 0 0,-1 0 0,1 0 0,0-1 0,-1 0-1,1 1 1,0-2 0,0 1 0,0 0 0,0-1 0,0 1 0,7-2-1,-2 2 6,-1-2 0,1 1 0,-1-2 0,0 1 0,1-1 0,-1 0 0,0 0 0,0-1 0,13-6-1,-1-3-53,0 0 0,20-18 0,13-8-52,-53 38 67,1 0-1,-1 0 0,0 0 0,0 0 1,0-1-1,1 1 0,-1 0 0,0 0 1,0 0-1,0 0 0,1 0 1,-1 0-1,0 0 0,0 0 0,1 0 1,-1 0-1,0 0 0,0 0 0,1 0 1,-1 0-1,0 0 0,0 0 0,0 0 1,1 0-1,-1 0 0,0 0 1,0 0-1,0 0 0,1 1 0,-1-1 1,0 0-1,0 0 0,0 0 0,1 0 1,-1 0-1,0 1 0,0-1 1,0 0-1,1 1 0,3 13 73,-3 28 389,-1-24-201,0-16-241,0 0-1,0 0 0,1 0 0,-1 0 0,1 0 1,-1 0-1,1 0 0,0 0 0,0 0 0,0 0 0,0-1 1,0 1-1,0 0 0,0-1 0,1 1 0,-1 0 1,0-1-1,1 0 0,0 1 0,-1-1 0,1 0 0,0 0 1,-1 0-1,1 0 0,0 0 0,0 0 0,0 0 0,0-1 1,0 1-1,0-1 0,0 1 0,0-1 0,0 0 1,0 0-1,0 0 0,0 0 0,1 0 0,-1 0 0,0-1 1,0 1-1,2-1 0,13-3-222,-1 0 0,0-2 0,0 1-1,17-10 1,-16 7-532,-2 1 456,0 1-1,0 1 1,0 0-1,1 0 0,0 2 1,0 0-1,20-1 1,-35 4 324,0 0 0,1 1 1,-1-1-1,1 0 0,-1 1 1,0-1-1,1 1 1,-1-1-1,0 1 0,0 0 1,0 0-1,1 0 0,-1-1 1,0 1-1,0 0 1,0 0-1,0 0 0,0 1 1,-1-1-1,1 0 0,0 0 1,0 0-1,-1 1 0,1-1 1,0 2-1,13 45 727,0-5 90,-6-32-790,1 0-1,0-1 1,1 0 0,0 0-1,12 8 1,-9-7-186,0 1 1,19 22-1,-17-15-5,-1 1-1,0 1 0,-2 0 1,-1 1-1,12 29 1,-21-44 130,1 1 0,-1-1 0,-1 1 1,0 0-1,0 0 0,0-1 1,-1 1-1,0 0 0,-1 10 0,0-14 40,0 1 0,-1-1-1,1 0 1,-1 1-1,0-1 1,0 0-1,0 0 1,0 0 0,-1 0-1,0 0 1,1-1-1,-1 1 1,-1-1-1,1 0 1,0 0-1,-8 5 1,8-6 34,1 0 0,0 0 0,-1-1 0,1 1 0,-1-1 0,1 0 0,-1 0 0,0 0 0,1 0 0,-1 0 0,0-1 0,0 1 0,1-1 0,-1 0 1,0 0-1,0 0 0,0 0 0,0 0 0,1 0 0,-1-1 0,0 0 0,-5-1 0,4-1-46,0 1 1,1-1-1,-1 0 1,1 0 0,-1 0-1,1 0 1,0 0-1,0-1 1,0 0-1,1 1 1,-1-1-1,-3-8 1,-3-10-486,1-1-1,0 0 1,2 0 0,-4-28 0,8 45 407,1 0 1,0 1-1,1-1 1,-1 0-1,1-1 1,0 1-1,1 0 0,0-6 1,0 9 14,0 1 0,1-1 0,-1 0 0,0 1 0,1-1 1,0 1-1,0 0 0,-1-1 0,1 1 0,0 0 0,1 0 0,-1 0 0,0 0 0,1 1 0,-1-1 1,1 1-1,-1-1 0,5-1 0,43-25-3900,-17 6-3013,0-3-7777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17136,'0'0'1799,"-2"3"-614,-4 12-958,0 0-1,1 0 0,0 1 0,2-1 0,0 1 0,-2 28 1,4 102-324,2-127 169,-2-17-57,1-1 1,0 0-1,0 1 0,-1-1 1,1 1-1,0-1 0,1 0 0,-1 1 1,0-1-1,0 0 0,0 1 0,1-1 1,-1 0-1,1 1 0,-1-1 0,1 0 1,0 0-1,-1 1 0,1-1 1,0 0-1,0 0 0,0 0 0,0 0 1,0 0-1,0 0 0,0 0 0,0 0 1,0-1-1,0 1 0,1 0 0,-1-1 1,0 1-1,0-1 0,1 1 1,-1-1-1,0 1 0,3-1 0,-1 0 155,0-1 0,0 0-1,0 0 1,0 0 0,0 0-1,0-1 1,0 1 0,-1-1-1,1 1 1,-1-1 0,1 0-1,-1 0 1,1 0 0,-1-1-1,0 1 1,2-4 0,55-71 1826,49-87 1,-108 163-2000,1 0 1,-1 0-1,0 1 0,1-1 1,-1 0-1,1 0 0,-1 0 1,1 1-1,-1-1 0,1 0 1,-1 1-1,1-1 0,0 0 0,-1 1 1,1-1-1,0 1 0,0-1 1,-1 1-1,1-1 0,0 1 1,0 0-1,0-1 0,1 1 1,2 17-1552,-8 35-7558,-1-35 1787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12844,'0'0'4837,"32"62"-4645,-21-42-96,3-1-96,2-6-1025,5-4-1473,0-8-1058,4-1-3042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 13741,'0'0'7298,"-9"-2"-5926,5 2-1352,1-1 0,-1 0 0,1 1 0,-1 0 1,0 0-1,1 0 0,-1 0 0,1 1 0,-1-1 1,1 1-1,-1 0 0,1 0 0,-1 0 0,1 0 1,0 1-1,-1-1 0,1 1 0,0 0 1,0 0-1,0 0 0,0 0 0,1 1 0,-1-1 1,1 1-1,-1 0 0,1 0 0,-2 3 0,-4 3-13,2 2 0,-1-1 0,1 1 0,1 0-1,0 0 1,1 0 0,0 1 0,0-1 0,1 1-1,-2 20 1,5-31-4,0 0-1,0 0 1,0 0-1,0 0 1,0 0-1,0-1 1,0 1-1,0 0 1,0 0-1,0 0 1,1 0 0,-1 0-1,0-1 1,1 1-1,-1 0 1,1 0-1,-1-1 1,1 1-1,-1 0 1,1-1-1,-1 1 1,1 0-1,0-1 1,-1 1-1,1-1 1,0 1 0,0-1-1,-1 1 1,1-1-1,0 0 1,1 1-1,0-1 15,1 1-1,0-1 0,-1 0 0,1 0 1,-1-1-1,1 1 0,-1 0 1,1-1-1,-1 0 0,5-1 0,4-3 51,0 0 1,0-1-1,16-11 0,-5-1-57,-1-2 1,0 0 0,21-28-1,-40 108 1005,-14-4-380,14-56-576,0 0 1,1 0-1,-1 0 1,0-1-1,0 1 1,1-1-1,-1 1 1,0-1-1,0 0 1,0 0-1,0 0 1,0 0-1,4-3 1,41-34 143,-35 27-254,0 0 0,0 1 0,1 0 0,0 1 0,1 1 0,0 0 0,0 1-1,27-9 1,-40 16 47,0 0 0,0 0 0,0 0 0,0 1 0,0-1 0,0 0 0,0 1 0,-1-1 0,1 1 0,0-1 0,0 1 0,0-1 0,-1 1 0,1-1 0,0 1 0,0 0-1,-1 0 1,1-1 0,-1 1 0,1 0 0,-1 0 0,1 0 0,-1-1 0,1 1 0,-1 0 0,0 0 0,1 0 0,-1 0 0,0 0 0,0 0 0,0 0 0,0 0 0,0 0-1,0 0 1,0 0 0,0 0 0,0 0 0,0 0 0,-1 1 0,-2 51 545,2-44-578,-10 65 923,11-73-866,0-1 0,1 1 0,-1-1 0,0 0 0,1 1 0,-1-1 0,1 0 0,-1 1 0,0-1 0,1 0 0,-1 1 0,1-1 0,-1 0 0,1 0 0,-1 0 0,1 1 0,-1-1 0,1 0 0,-1 0 0,1 0 0,-1 0 0,1 0 0,-1 0 0,1 0 0,0 0 0,-1 0 0,1 0 0,-1 0 0,1-1 0,-1 1 0,1 0 0,-1 0 0,1 0 0,-1-1 0,0 1 0,1 0 0,-1-1 0,1 1-1,-1 0 1,1-1 0,-1 1 0,0 0 0,1-2 0,23-12 425,-10 0-417,37-29 125,-47 40-255,0 1 0,0-1-1,0 1 1,0 0 0,0 0 0,0 1-1,1-1 1,-1 1 0,1 0-1,-1 0 1,8-1 0,-11 3 48,0 0-1,0-1 1,-1 1 0,1 0-1,0-1 1,0 1 0,-1 0-1,1 0 1,-1-1 0,1 1-1,-1 0 1,1 0 0,-1 0-1,1 0 1,-1 0 0,0 0-1,0 0 1,1 0 0,-1 0-1,0 0 1,0 0 0,0 0-1,0 0 1,0 0 0,0 0-1,-1 1 1,2 19-1714,-2-2-3329,1-10-2383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18546,'0'0'6053,"-4"10"-6063,-1 2 36,-2 4-9,1-1 0,0 1 0,1 0 0,1 1 0,-3 24 0,7-40-14,0-1 1,0 1-1,1-1 1,-1 1-1,0 0 1,0-1-1,1 1 1,-1-1-1,1 1 1,-1-1-1,1 1 1,-1-1-1,0 0 1,1 1-1,-1-1 1,1 1-1,0-1 1,-1 0 0,1 1-1,-1-1 1,1 0-1,-1 0 1,1 0-1,0 1 1,-1-1-1,1 0 1,0 0-1,-1 0 1,1 0-1,0 0 1,-1 0-1,1 0 1,-1 0-1,1 0 1,0-1-1,-1 1 1,1 0-1,0 0 1,-1-1-1,1 1 1,-1 0-1,1 0 1,-1-1-1,1 1 1,0-1-1,30-14 289,20-27-342,37-25-247,-88 67 329,1 0-1,-1-1 0,1 1 0,-1-1 1,1 1-1,-1 0 0,1-1 0,-1 1 0,1 0 1,0 0-1,-1 0 0,1-1 0,0 1 1,-1 0-1,1 0 0,-1 0 0,1 0 0,0 0 1,-1 0-1,1 0 0,0 0 0,-1 0 1,1 1-1,-1-1 0,1 0 0,0 0 0,-1 0 1,1 1-1,-1-1 0,1 0 0,-1 1 1,1-1-1,-1 0 0,1 1 0,-1-1 0,1 1 1,-1-1-1,1 1 0,-1-1 0,0 1 0,1-1 1,-1 1-1,0-1 0,1 1 0,-1 0 1,0-1-1,0 1 0,0-1 0,1 1 0,-1 0 1,0-1-1,0 1 0,0 0 0,0-1 1,0 1-1,0-1 0,0 1 0,-1 0 0,1-1 1,0 2-1,-5 56 355,2-34-1257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16752,'0'0'8653,"0"8"-8268,-2 28-148,-2-1 0,-2 1 0,-1-1 0,-12 36 0,18-70-218,1 0-1,-1 0 1,1 1 0,-1-1-1,1 0 1,-1 0 0,1 1 0,0-1-1,0 0 1,0 0 0,0 1-1,0-1 1,0 0 0,0 0 0,0 1-1,0-1 1,1 0 0,0 3-1,0-4 0,-1 0-1,1 0 0,0 0 0,-1 0 1,1 0-1,0 0 0,-1 0 0,1 0 1,0 0-1,-1 0 0,1 0 0,0 0 1,-1 0-1,1-1 0,0 1 0,-1 0 1,1 0-1,0-1 0,-1 1 0,1-1 1,-1 1-1,1 0 0,-1-1 0,1 0 1,46-42 594,-39 35-602,1 0 18,29-30 126,54-39 0,-92 77-154,1-1-1,-1 1 0,0-1 0,1 1 0,-1-1 0,1 1 0,0 0 0,-1-1 1,1 1-1,-1-1 0,1 1 0,0 0 0,-1 0 0,1-1 0,0 1 0,-1 0 0,1 0 1,0 0-1,-1 0 0,1 0 0,0 0 0,-1 0 0,1 0 0,0 0 0,-1 0 0,1 0 1,0 0-1,0 0 0,-1 0 0,1 1 0,-1-1 0,1 0 0,0 1 0,-1-1 1,2 1-1,-1 1 7,-1-1 1,1 1-1,0 0 1,-1 0-1,0 0 1,1 0 0,-1-1-1,0 1 1,0 0-1,0 0 1,0 0-1,-1 3 1,0 6 30,-1 0 1,0 0-1,-8 21 0,-6-1-320,-9 24 607,18-15-6370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15887,'0'0'3833,"1"9"-3134,-1 36-311,-2-25-292,2 1 1,0-1-1,2 0 1,0 0-1,5 22 1,-6-41-94,-1 0 1,0-1 0,0 1-1,1 0 1,-1-1 0,0 1-1,1 0 1,-1-1 0,1 1-1,-1 0 1,0-1 0,1 1 0,0-1-1,-1 1 1,1-1 0,-1 1-1,1-1 1,-1 0 0,1 1-1,0-1 1,0 0 0,-1 1 0,1-1-1,0 0 1,-1 0 0,1 1-1,0-1 1,0 0 0,1 0-1,22-11 247,14-27 173,-37 38-422,84-119 1414,-85 119-1401,0 0 0,0-1 0,1 1 1,-1 0-1,0 0 0,0-1 0,0 1 0,0 0 0,0 0 0,1-1 1,-1 1-1,0 0 0,0 0 0,0 0 0,1-1 0,-1 1 0,0 0 1,0 0-1,0 0 0,1 0 0,-1 0 0,0-1 0,1 1 0,-1 0 1,0 0-1,0 0 0,1 0 0,-1 0 0,0 0 0,0 0 0,1 0 1,-1 0-1,0 0 0,1 0 0,-1 0 0,0 0 0,0 0 0,1 0 1,-1 1-1,0-1 0,0 0 0,1 0 0,-1 0 0,0 0 0,1 1 1,4 16 287,-4 30-52,-1-42-166,0 16-28,-1-8-42,2 0 0,-1 1 0,4 15 0,-4-29-4,0 1 1,0-1 0,0 1-1,0-1 1,0 1 0,0-1-1,0 1 1,0-1 0,0 0-1,1 1 1,-1-1 0,0 1-1,0-1 1,1 1 0,-1-1-1,0 0 1,0 1 0,1-1-1,-1 0 1,1 1 0,-1-1-1,0 0 1,1 1 0,-1-1-1,1 0 1,-1 0 0,0 0-1,1 1 1,-1-1 0,1 0-1,-1 0 1,1 0 0,-1 0-1,1 0 1,-1 0 0,1 0-1,-1 0 1,1 0 0,-1 0-1,1 0 1,-1 0 0,0 0-1,1 0 1,-1 0 0,1-1-1,-1 1 1,1 0 0,-1 0-1,1-1 1,-1 1 0,0 0-1,1 0 1,-1-1 0,0 1-1,1 0 1,0-1 0,24-25 1080,-22 22-1077,9-10 47,4-5-14,1 0 0,23-19-1,-35 34-60,0 0-1,0 1 0,0-1 0,1 1 0,-1 0 0,1 0 1,0 1-1,-1 0 0,1 0 0,0 0 0,0 0 0,1 1 1,-1 0-1,8 0 0,-13 1 10,0 0 0,0 1 0,0-1 0,0 0 0,0 0 0,0 1 0,0-1 0,0 1 0,0-1 0,0 0 0,0 1 0,0 0 0,-1-1 0,1 1 0,0 0 0,0-1 0,-1 1 0,1 0 0,0 0 0,-1-1 0,1 1 0,-1 0 0,1 0 1,-1 0-1,1 1 0,5 35 39,-6-29-6,0 1 0,-1 0 0,0 0 0,0-1 0,-1 1 0,-4 10 0,2-7-988,4-12 853,0 0 0,0 0 0,0 0 0,0 0 0,0-1 0,0 1 0,0 0 0,0 0 0,0 0 0,0 0 0,0-1 0,0 1 0,1 0 0,-1 0 0,0 0 0,0 0 0,0 0 0,0-1 0,0 1 0,0 0 0,0 0 0,1 0 0,-1 0 0,0 0 0,0 0 0,0 0 0,0 0 0,0 0 0,1 0 0,-1-1 0,0 1 0,0 0 0,0 0 0,0 0 0,1 0 0,-1 0 0,0 0 0,0 0 0,0 0 0,0 0 0,1 0 0,-1 0 0,0 0 0,0 0 0,0 1 0,0-1 0,0 0 0,1 0 0,-1 0 0,0 0 0,0 0 0,0 0 0,0 0 0,0 0 0,1 0 0,-1 1 0,0-1 0,0 0 0,0 0 0,0 0 0,0 0 0,0 0 0,0 1 0,0-1 0,0 0 0,0 0 0,1 0 0,-1 1-1,7-10-7243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47 6534,'0'0'15850,"-7"-4"-14857,6 3-967,-2 0-3,0-1-1,1 1 1,-1-1 0,0 1-1,0 0 1,0 0-1,0 0 1,0 1 0,-1-1-1,1 1 1,0 0-1,0-1 1,0 1 0,0 1-1,0-1 1,-1 0-1,1 1 1,0 0 0,0-1-1,0 1 1,0 0-1,0 1 1,0-1 0,1 0-1,-5 3 1,-2 3-34,0 1 0,1-1 1,0 1-1,0 1 0,1 0 1,0 0-1,0 0 0,1 1 1,0-1-1,1 2 0,0-1 1,1 0-1,0 1 0,1 0 1,0 0-1,-2 11 0,5-21 12,0 1 1,0-1-1,0 0 0,0 0 0,0 0 0,0 0 1,0 1-1,0-1 0,0 0 0,1 0 1,-1 0-1,1 0 0,-1 0 0,0 0 0,1 0 1,0 0-1,-1 0 0,1 0 0,0 0 1,-1 0-1,1 0 0,0 0 0,0 0 0,0-1 1,0 1-1,1 1 0,0-1 12,1-1 0,-1 1-1,0 0 1,1-1 0,-1 1 0,1-1 0,-1 0-1,1 0 1,-1 0 0,1 0 0,4-1-1,2 0 27,-1-1 0,1-1 0,-1 1 0,1-1 0,-1-1 0,10-5 0,2-4-128,0-1-1,-1-1 0,0 0 0,-2-2 0,0 0 1,-1-1-1,0 0 0,-2-1 0,0-1 0,18-36 1,-87 157 1514,50-90-1408,-1 2 101,0 1 1,1 0-1,0 0 0,-4 25 1,8-38-116,1-1 1,0 1 0,0-1 0,0 0 0,0 1 0,0-1 0,0 1-1,0-1 1,0 0 0,0 1 0,0-1 0,0 1 0,0-1 0,0 1-1,0-1 1,1 0 0,-1 1 0,0-1 0,0 0 0,0 1-1,0-1 1,1 1 0,-1-1 0,0 0 0,0 0 0,1 1 0,-1-1-1,0 0 1,1 1 0,-1-1 0,0 0 0,1 0 0,-1 0 0,0 1-1,1-1 1,-1 0 0,1 0 0,-1 0 0,1 0 0,21-5 164,19-20-255,-3-10-640,-31 26 642,1 1 0,0 1-1,0 0 1,0 0-1,1 0 1,0 1 0,1 1-1,18-10 1,-27 16 81,-1-1 0,1 0-1,-1 0 1,1 1 0,-1-1 0,1 0 0,-1 1 0,1-1 0,-1 0 0,1 1-1,-1-1 1,1 1 0,-1-1 0,0 1 0,1-1 0,-1 1 0,0-1 0,1 1-1,-1-1 1,0 1 0,0 0 0,1-1 0,-1 1 0,0-1 0,0 1 0,0 0-1,0-1 1,0 1 0,0-1 0,0 1 0,0 0 0,0-1 0,0 1 0,0-1-1,-1 1 1,1 0 0,-2 27 440,-2-16-283,0 0 0,0-1 0,-9 18 0,-6 12 1012,23-47-1000,1 0 1,-1 1-1,1-1 0,0 1 0,8-7 0,8-8-163,-5 2-89,-10 10 58,-1 1 1,2 0-1,-1 0 0,1 0 0,0 1 1,0 0-1,1 0 0,-1 1 0,1 0 0,0 1 1,10-4-1,-18 8 18,1 1 1,0 0-1,0 0 1,0 0-1,-1-1 1,1 1-1,-1 0 1,1 0-1,0 0 1,-1 0-1,0 0 1,1 0-1,-1 0 0,0 1 1,1-1-1,-1 0 1,0 0-1,0 0 1,0 0-1,0 0 1,0 0-1,0 0 1,0 1-1,-1 1 1,0 33-2076,-2-24-1104,-4-8-2044,0-1-7562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12332,'0'80'5872,"0"-80"-5849,0 1 0,0 0 0,1-1 1,-1 1-1,0-1 0,0 1 0,1-1 0,-1 1 1,1-1-1,-1 0 0,0 1 0,1-1 0,-1 1 0,1-1 1,-1 0-1,1 1 0,-1-1 0,1 0 0,0 1 1,-1-1-1,1 0 0,-1 0 0,1 0 0,0 0 0,-1 0 1,1 1-1,-1-1 0,1 0 0,0 0 0,-1 0 1,1-1-1,-1 1 0,1 0 0,0 0 0,-1 0 0,1 0 1,0-1-1,26-6 719,-6-4-566,0-1 1,-2-1 0,37-31-1,-12 9 132,-43 36-233,-1-1 1,0 0-1,1 1 0,-1-1 1,0 1-1,1-1 0,-1 1 1,0-1-1,0 1 0,1-1 1,-1 1-1,0-1 0,0 1 1,0-1-1,0 1 0,0-1 1,0 1-1,0 0 0,0-1 1,0 1-1,0-1 0,0 1 1,0-1-1,0 1 0,0-1 1,0 1-1,-1-1 0,1 1 1,0-1-1,0 1 0,-1-1 1,1 1-1,0 0 0,-7 29-28,7-28 68,-2 3-89,-2 31 17,4-35-22,0 0 0,0-1 0,0 1 1,1 0-1,-1-1 0,0 1 0,0 0 1,1-1-1,-1 1 0,1-1 0,-1 1 1,0 0-1,1-1 0,-1 1 0,1-1 1,-1 1-1,1-1 0,-1 0 0,1 1 1,0-1-1,-1 0 0,1 1 0,-1-1 1,1 0-1,0 1 0,-1-1 0,1 0 1,0 0-1,-1 0 0,1 0 0,0 0 1,-1 0-1,1 0 0,0 0 0,0 0 1,-1 0-1,1 0 0,0 0 0,-1 0 1,1 0-1,0-1 0,-1 1 0,1 0 1,-1-1-1,1 1 0,0 0 0,0-1 1,14-7 71,0-1 1,0-1-1,-1 0 1,0 0-1,-1-2 1,0 1-1,-1-2 1,12-14-1,8-7-235,-39 85-552,1-36 778,2 0-1,0 1 1,1 0 0,0-1-1,0 25 1,3-40-78,0 0 0,0 1 1,0-1-1,0 0 0,0 1 1,0-1-1,0 0 0,0 1 0,0-1 1,0 0-1,0 1 0,0-1 1,1 0-1,-1 1 0,0-1 1,0 0-1,0 0 0,0 1 0,1-1 1,-1 0-1,0 0 0,0 1 1,1-1-1,-1 0 0,0 0 1,0 0-1,1 1 0,-1-1 0,0 0 1,1 0-1,-1 0 0,0 0 1,1 0-1,-1 0 0,0 0 0,1 1 1,-1-1-1,0 0 0,1 0 1,-1 0-1,19-6 274,16-16 121,-15 4-612,-1-1-1,-1-1 0,0 0 0,-2-2 1,20-31-1,-34 72-524,-7 15 938,-2-2-172,0-8 392,2 1 0,1-1 1,-2 32-1,7-55-411,-1-1 0,0 0-1,0 0 1,0 1 0,1-1 0,-1 0 0,0 1-1,0-1 1,1 0 0,-1 0 0,0 1 0,1-1-1,-1 0 1,0 0 0,1 0 0,-1 0 0,0 1-1,1-1 1,-1 0 0,0 0 0,1 0 0,-1 0-1,0 0 1,1 0 0,-1 0 0,1 0 0,-1 0-1,0 0 1,1 0 0,-1 0 0,0 0-1,1 0 1,-1-1 0,0 1 0,1 0 0,-1 0-1,0 0 1,1 0 0,-1-1 0,0 1 0,1 0-1,-1 0 1,0-1 0,0 1 0,1 0 0,-1-1 0,18-11 351,5-8-299,-2-2 1,-1 0-1,0-2 0,-2 0 1,0-1-1,15-31 0,71-170 167,-117 259-147,2 2 1,1-1-1,2 2 1,2-1-1,0 1 1,3 0-1,1 0 1,2 0-1,1 0 0,8 47 1,-10-113 811,2 23-956,-1 0-1,0 1 1,0-1-1,-1 0 0,0 1 1,-3-12-1,-4-2-856,-1-1-1,-1 1 1,0 1-1,-27-36 1,-4 2 1624,40 52-55,31 2-475,35 5 142,7 1-392,-22-5-3922,-55-9-7754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15791,'-9'0'3331,"4"0"-3139,1 3 481,4 2-481,4-1-288,6 0-1473,-1-3-4902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122 167 13901,'0'0'11574,"-9"-3"-11329,7 2-247,-1-1-1,1 1 0,0 1 0,-1-1 1,1 0-1,-1 1 0,1-1 0,-1 1 1,1-1-1,-1 1 0,1 0 0,-1 0 1,0 1-1,1-1 0,-1 0 0,1 1 1,-1 0-1,1-1 0,0 1 0,-1 0 1,1 0-1,0 0 0,-1 1 0,1-1 1,0 0-1,0 1 0,0 0 0,0-1 1,0 1-1,1 0 0,-1 0 0,0 0 1,1 0-1,-2 3 0,-1 0 3,0-1-1,1 1 1,0 0-1,0 0 1,0 1 0,1-1-1,-1 1 1,1-1-1,0 1 1,1 0-1,-2 8 1,4-14 5,-1 1-1,1-1 1,0 1 0,-1-1 0,1 1 0,-1-1-1,1 1 1,0-1 0,-1 0 0,1 1-1,0-1 1,0 0 0,-1 0 0,1 0-1,0 1 1,0-1 0,-1 0 0,1 0 0,0 0-1,0 0 1,0 0 0,-1 0 0,1 0-1,0-1 1,0 1 0,-1 0 0,1 0-1,0-1 1,0 1 0,-1 0 0,2-1 0,27-8 242,-7-2-115,0-1 0,-1 0 0,0-2 0,-1-1 0,-1 0 0,-1-1 0,0-1 0,-1-1 0,0 0 0,-2-2 0,0 1-1,-1-2 1,12-24 0,-40 74-32,2 0 0,1 0 0,2 2 0,0-1 0,3 1 0,-6 55 0,11-85-237,1 0 0,0 1 0,0-1 1,0 0-1,0 1 0,1-1 0,-1 0 1,0 0-1,1 1 0,-1-1 0,0 0 1,1 0-1,-1 0 0,1 0 0,0 1 1,-1-1-1,3 1 0,13 3-4651,-1-4-929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11211,'0'0'12048,"-7"9"-10782,-1-1-1020,5-5-208,0-1 0,0 1 1,1 0-1,-1 0 0,1 0 1,-1 1-1,1-1 0,0 1 0,1-1 1,-4 8-1,5-11-84,0 0 0,0 0 0,0 0 1,0 0-1,0 0 0,0 0 0,-1 0 1,1 0-1,0 0 0,0 0 0,0 0 0,0 0 1,0 0-1,0 0 0,0 0 0,0 0 1,-1 0-1,1 0 0,0 0 0,0 0 0,0 0 1,0 0-1,0 0 0,0 0 0,0 0 1,0 0 32,0-1 1,0 0 0,0 0 0,0 0-1,0 0 1,0 0 0,0 0 0,0 0 0,0 0-1,0 1 1,0-1 0,-1 0 0,1 0-1,0 0 1,-1 0 0,1 0 0,-1 1-1,1-1 1,-1 0 0,1 0 0,-1 1-1,1-1 1,-1 0 0,1 1 0,-1-1 0,0 1-1,0-1 1,1 1 0,-1-1 0,0 1-1,0-1 1,0 1 0,1 0 0,-1-1-1,0 1 1,0 0 0,0 0 0,0-1-1,0 1 1,0 0 0,1 0 0,-1 0 0,0 0-1,0 0 1,0 1 0,0-1 0,0 0-1,0 0 1,0 0 0,1 1 0,-1-1-1,0 1 1,0-1 0,0 1 0,-1 0 7,1 1 0,-1-1 0,1 1 0,0 0 1,-1-1-1,1 1 0,0 0 0,0 0 0,0 0 1,1 0-1,-1-1 0,0 1 0,1 0 0,-1 0 0,1 0 1,0 0-1,0 1 0,0-1 0,0 0 0,0 0 1,0 0-1,0 0 0,1 0 0,-1 0 0,1 0 0,-1 0 1,1 0-1,0 0 0,0 0 0,-1-1 0,2 1 1,-1 0-1,0 0 0,0-1 0,0 1 0,1-1 0,-1 1 1,1-1-1,-1 0 0,3 2 0,2-1-4,1 0 1,0 0-1,-1-1 0,1 0 0,0 0 0,0 0 0,0-1 1,-1 0-1,1 0 0,0-1 0,0 0 0,0 0 0,-1-1 0,1 0 1,-1 0-1,8-4 0,10-4-235,-1-2 1,40-28-1,-54 34 458,-10 23 3782,-7 7-3609,7-23-372,0 1 1,0 0-1,0 0 0,0 0 1,1 0-1,-1 0 1,1 0-1,-1 0 0,1 0 1,0 0-1,-1 0 0,1 0 1,1 0-1,-1 0 1,0 0-1,0 0 0,1 0 1,-1 0-1,1 0 1,1 4-1,-1-5-3,0 0 0,0 0 1,0 0-1,1 0 0,-1-1 0,0 1 0,1 0 0,-1 0 0,1-1 1,-1 1-1,1-1 0,-1 1 0,1-1 0,-1 0 0,1 0 1,0 0-1,-1 1 0,1-1 0,-1-1 0,3 1 0,11-2-207,0-1 0,-1-1 0,1 0-1,16-7 1,-29 10 112,4-1-6,3-2-94,0 0 0,0 1 1,0 0-1,1 1 1,-1 0-1,1 0 1,0 1-1,0 0 0,-1 1 1,11 0-1,-19 1 226,0 0-1,-1 0 0,1 1 0,0-1 0,-1 0 1,1 0-1,-1 0 0,0 0 0,1 1 0,-1-1 1,0 0-1,0 1 0,0-1 0,0 0 1,0 0-1,0 1 0,0-1 0,-1 2 0,-3 26 849,0-17-799,3-10-39,0 1-1,1-1 1,-1 1 0,0-1-1,1 1 1,-1 0 0,1-1-1,0 1 1,0 0 0,0 2-1,1-4-35,-1 0-1,1 0 0,0-1 0,-1 1 0,1 0 1,0-1-1,0 1 0,0-1 0,0 1 1,0-1-1,0 1 0,-1-1 0,1 0 0,0 1 1,0-1-1,0 0 0,0 0 0,0 1 0,0-1 1,1 0-1,-1 0 0,0 0 0,0 0 0,0-1 1,0 1-1,0 0 0,0 0 0,0-1 0,0 1 1,0 0-1,1-2 0,16-3-46,-1 0 0,1-2 0,-2 0 0,29-16 0,-32 15-91,1 0 1,1 1-1,-1 1 0,1 0 0,0 1 1,1 0-1,17-2 0,-32 7 130,-1 0 0,0 0 0,1 0 0,-1 0 0,1 0 0,-1 0 0,1 0 0,-1 0 0,0 0 0,1 1 0,-1-1 0,1 0 0,-1 0 0,1 0 0,-1 0-1,0 1 1,1-1 0,-1 0 0,0 0 0,1 1 0,-1-1 0,1 0 0,-1 0 0,0 1 0,0-1 0,1 1 0,-1-1 0,0 0 0,0 1 0,1-1 0,-1 0 0,0 1 0,0-1 0,0 1 0,0 0-1,-1 20 362,-16 20-330,14-36-361,-4 6-616,1-6-3218,1-4-4579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78 140 11050,'0'0'1890,"-11"-1"64,-31-5 101,41 6-1998,-1 0-1,1-1 1,0 1-1,0 0 1,0 0-1,0-1 1,0 1-1,0-1 1,0 1-1,0-1 1,0 1-1,0-1 1,0 0-1,0 0 0,0 1 1,1-1-1,-1 0 1,0 0-1,1 0 1,-1 0-1,0 0 1,1 0-1,-1 0 1,1 0-1,-1 0 1,1 0-1,0 0 1,-1 0-1,1 0 1,0 0-1,0 0 1,0 0-1,0 0 1,0-1-1,0 1 0,0 0 1,0 0-1,0 0 1,0 0-1,1 0 1,-1 0-1,0 0 1,1 0-1,-1 0 1,1 0-1,-1 0 1,2-2-1,1-2-3,0 0 0,0 0-1,0 0 1,1 1 0,0-1 0,6-5 0,-2 4 42,0 0 1,0 1 0,1 0 0,-1 0-1,1 1 1,1 0 0,-1 0 0,0 1 0,1 1-1,0-1 1,-1 2 0,1-1 0,0 1-1,0 1 1,0 0 0,14 1 0,-21 0-86,-1 0 0,0 0 1,1 0-1,-1 0 0,0 0 0,0 1 1,0-1-1,0 1 0,0-1 0,0 1 1,0 0-1,0 0 0,0 0 1,-1 0-1,1 0 0,-1 0 0,0 0 1,0 0-1,1 0 0,-1 1 0,-1-1 1,1 1-1,0-1 0,-1 0 0,1 1 1,-1 0-1,1-1 0,-1 1 1,0-1-1,-1 3 0,2 12 89,-1 0 1,-1 0-1,-3 18 0,-17 61 268,15-78-342,1 0 0,1-1 0,0 2 0,1-1 0,2 0 1,-1 0-1,2 1 0,2 20 0,-1-37-11,-1 0 0,1-1 0,-1 1 0,1-1 0,0 1 1,0-1-1,-1 1 0,1-1 0,0 1 0,0-1 0,1 0 0,-1 1 1,0-1-1,0 0 0,1 0 0,-1 0 0,0 0 0,1 0 0,-1 0 1,1-1-1,-1 1 0,1 0 0,0-1 0,-1 1 0,1-1 0,-1 1 1,1-1-1,0 0 0,0 0 0,-1 0 0,1 0 0,0 0 0,-1 0 1,1 0-1,0-1 0,-1 1 0,1 0 0,0-1 0,1-1 0,6 0 139,1-1 1,-2 0-1,1-1 0,0 0 0,12-8 0,48-41 200,-56 41-527,1 0 0,0 1 0,1 1 0,1 0 0,-1 1 1,2 0-1,-1 2 0,19-7 0,-27 13-798,2 1-2342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1 15407,'-36'26'388,"1"1"1,1 3 0,-57 63-1,-73 115 2669,128-160-2554,7-10-519,2 1 0,1 1 0,-31 67 0,56-106-112,1 0 0,-1 1 0,0-1 0,1 1 0,-1-1 0,1 0 0,0 1 0,-1-1 0,1 1 0,0-1 0,0 1 1,0 0-1,0-1 0,0 1 0,0-1 0,1 2 0,0-3-14,0 0-1,-1 0 1,1 0 0,0 0-1,0 0 1,-1 0-1,1 0 1,0 0 0,0 0-1,0 0 1,-1 0 0,1-1-1,0 1 1,0 0 0,-1-1-1,1 1 1,0-1 0,-1 1-1,1 0 1,0-1 0,-1 1-1,1-1 1,-1 0 0,1 1-1,-1-1 1,1 1 0,-1-1-1,1 0 1,-1 0-1,1 0 1,19-25-3541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 14734,'0'0'950,"-8"0"-176,-22 0 952,27 0-895,5 0-38,23 0 277,6-1-104,-20 0-628,0 0 1,-1 1-1,1 0 0,0 1 1,16 3-1,-25-3-291,1 0 1,-1 0-1,0-1 0,0 1 1,0 1-1,0-1 0,0 0 1,0 0-1,0 1 0,0-1 1,-1 1-1,1-1 0,0 1 1,-1 0-1,0 0 0,1 0 1,-1 0-1,0 0 0,0 0 1,0 0-1,0 0 0,0 0 1,0 0-1,-1 1 0,1-1 1,-1 0-1,0 0 0,1 1 1,-1-1-1,-1 5 0,1 1 89,-1 1 0,-1-1 1,1 1-1,-1-1 0,-1 0 0,0 0 0,0 0 0,0 0 0,-1-1 0,-7 11 0,-8 11 138,-29 33-1,11-16-96,26-31-140,-25 36 94,34-49-130,1 1 0,-1 0-1,1-1 1,0 1 0,0 0 0,0 0 0,0 0 0,0 0 0,1 0-1,-1 0 1,1 0 0,0 0 0,0 0 0,0 0 0,1 5 0,1-7 7,-1 0 1,1 0 0,0 0 0,0 0-1,0 0 1,0 0 0,0-1 0,0 1 0,0-1-1,0 0 1,0 1 0,0-1 0,0 0-1,0 0 1,1 0 0,-1-1 0,0 1 0,3-1-1,2 0 34,14 0-187,0-1 0,41-10 0,-28 2-2672,-3-4-3562,-7 1-6241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17873,'0'0'4420,"73"4"-3299,-38-4-416,6 0-577,-2 0-192,0 0-1698,-6-7-3747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11499,'0'0'16213,"10"0"-15632,78 1 186,-33 1-787,75-7-1,-111 1-1849,-32 3-16343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11563,'0'0'4409,"-6"12"-3955,-18 46 63,3 0 0,2 2 0,3 0 0,3 1 0,-11 115 0,24-174-501,-1 0 1,1 0 0,0 0-1,0 0 1,0 0-1,1 1 1,-1-1-1,0 0 1,1-1-1,-1 1 1,1 0 0,0 0-1,0 0 1,-1 0-1,1 0 1,1-1-1,1 4 1,-2-5 2,0 1 0,0 0-1,0 0 1,0-1 0,0 1 0,0-1 0,1 1-1,-1-1 1,0 0 0,0 1 0,1-1 0,-1 0-1,0 0 1,0 0 0,1 0 0,-1 0-1,0 0 1,1 0 0,-1 0 0,2-1 0,3-1 89,1 0 0,-1-1 0,0 0-1,0 0 1,-1 0 0,1-1 0,-1 0 0,0 0 0,7-6 0,8-11 41,0 0-1,-1-2 1,-1 0-1,-2-1 1,0-1 0,-1 0-1,-2-1 1,-1-1-1,0 0 1,-3 0 0,12-46-1,-18 41 414,-5 21-95,-9 19 15,2 9-509,0 0 0,2 0 0,0 1 0,0 0 0,-6 36 0,3-16-14,0-4 82,1 0-1,2 0 1,2 0-1,-2 69 1,7-102-37,0 0 0,0 0-1,0 0 1,0 0 0,1 0 0,-1 0 0,0 0 0,0-1-1,1 1 1,-1 0 0,1 0 0,-1 0 0,1 0 0,-1 0-1,1-1 1,-1 1 0,1 0 0,0-1 0,-1 1-1,1 0 1,0-1 0,0 1 0,0-1 0,-1 1 0,1-1-1,0 1 1,0-1 0,0 0 0,0 1 0,0-1 0,0 0-1,0 0 1,0 0 0,0 0 0,0 0 0,0 0 0,0 0-1,-1 0 1,1 0 0,0 0 0,0 0 0,0-1 0,0 1-1,0 0 1,2-1 0,2-1 50,1 0 0,0 0 1,0-1-1,-1 1 0,1-1 0,5-4 0,13-14-67,0-1-1,-2 0 0,0-2 1,25-36-1,-25 32 82,-19 29-209,-4 11 183,-4 14 335,-9 7-34,6-18-299,2 0 0,0 1 0,1-1 0,0 1 0,2 0 0,-4 27 0,7-42-41,0-1 0,0 0 0,1 1 0,-1-1-1,0 0 1,0 0 0,0 1 0,1-1 0,-1 0 0,0 0 0,0 1 0,1-1-1,-1 0 1,0 0 0,1 0 0,-1 0 0,0 0 0,1 1 0,-1-1 0,0 0-1,1 0 1,-1 0 0,0 0 0,1 0 0,-1 0 0,0 0 0,1 0 0,-1 0-1,0 0 1,1 0 0,-1 0 0,0 0 0,1 0 0,-1-1 0,0 1 0,1 0 0,-1 0-1,0 0 1,0 0 0,1-1 0,-1 1 0,0 0 0,1 0 0,-1 0 0,0-1-1,0 1 1,0 0 0,1-1 0,16-10 288,5-7-179,-2-2 0,26-29 0,-25 26-115,41-36 1,-61 58-17,0 0 0,0 0 0,0 0-1,0 0 1,0 1 0,0-1-1,0 1 1,0-1 0,0 0 0,0 1-1,0 0 1,0-1 0,0 1-1,0 0 1,1-1 0,-1 1 0,0 0-1,0 0 1,0 0 0,1 0 0,1 1-1,-2-1 17,-1 1 0,1-1-1,0 1 1,0 0 0,-1-1-1,1 1 1,0 0 0,-1 0-1,1 0 1,0 0 0,-1-1-1,1 1 1,-1 0-1,0 0 1,1 0 0,-1 0-1,0 0 1,0 0 0,1 0-1,-1 1 1,1 11-37,0-1 1,-1 1-1,-3 18 0,2-9-460,-3 7-5361,-1-25-866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3651,'0'0'-704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13549,'0'0'7388,"-9"2"-6550,3 1-799,0 0 0,0 0 0,0 0 0,1 1 0,-1 0 0,1 0 0,0 0 0,0 0 0,0 1 0,1 0 0,-1 0 0,1 0 0,1 1 0,-1-1 0,1 1 0,0 0 0,0 0 0,0 0 0,-1 8 0,0-3 0,0 0 1,1 1 0,0 0-1,1 0 1,1 0 0,-1 15-1,2-26-34,0 0 0,0-1-1,1 1 1,-1 0-1,0-1 1,0 1 0,1-1-1,-1 1 1,0 0 0,1-1-1,-1 1 1,0-1-1,1 1 1,-1-1 0,1 1-1,-1-1 1,1 1 0,-1-1-1,1 0 1,-1 1-1,1-1 1,-1 0 0,1 1-1,0-1 1,-1 0 0,1 0-1,0 1 1,-1-1 0,1 0-1,-1 0 1,1 0-1,0 0 1,-1 0 0,1 0-1,0 0 1,-1 0 0,1 0-1,0 0 1,-1-1-1,1 1 1,0 0 0,-1 0-1,1-1 1,0 1 0,-1 0-1,1-1 1,32-14 322,-21 6-177,0-1 0,-1 0 0,0-1-1,-1 0 1,0-1 0,-1 0 0,0 0 0,-1-1 0,-1 0 0,0-1 0,6-16 0,-21 60 200,1-10-609,2 0 0,0 0 0,1 0 0,1 1 0,1-1 0,0 32 0,2-51 166,0-1 0,0 1-1,0-1 1,0 1 0,0-1-1,1 1 1,-1-1 0,0 1 0,0-1-1,0 1 1,0-1 0,1 1 0,-1-1-1,0 1 1,0-1 0,1 0-1,-1 1 1,0-1 0,1 1 0,-1-1-1,0 0 1,1 1 0,-1-1 0,0 0-1,1 1 1,-1-1 0,1 0-1,-1 0 1,1 0 0,-1 1 0,1-1-1,-1 0 1,1 0 0,-1 0-1,1 0 1,20-9-2365,13-24-2066,-10-2-553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10090,'0'0'8370,"-6"11"-7649,-20 44 172,3 1 0,2 2-1,-21 94 1,42-151-876,-2 5 67,1 1-1,0 0 1,0 0 0,0-1-1,1 15 1,1-21-79,-1 1-1,0 0 1,0 0 0,0 0 0,1-1 0,-1 1-1,0 0 1,1 0 0,-1-1 0,0 1 0,1 0-1,-1 0 1,1-1 0,-1 1 0,1-1 0,0 1-1,-1-1 1,1 1 0,-1-1 0,1 1 0,1 0-1,0-1 18,0 1 1,-1-1-1,1 0 0,0 0 0,0 0 0,-1 0 0,1 0 0,0 0 0,0 0 0,-1-1 0,1 1 0,0-1 1,-1 1-1,4-2 0,5-3 21,0-1 0,-1 0 0,1 0 0,-1-1 1,14-14-1,-18 16-71,0-1 0,1 1 0,0 0 0,0 0 0,1 1 0,-1-1 0,1 1 0,0 1 0,0-1 0,0 1 0,1 1 0,-1-1 1,1 1-1,8-1 0,-15 3 60,0 1 0,0 0 1,-1-1-1,1 1 0,0 0 0,0-1 1,-1 1-1,1 0 0,-1 0 1,1-1-1,-1 1 0,1 0 1,-1 0-1,1 0 0,-1 0 1,0 0-1,1 0 0,-1 0 1,0 0-1,0 0 0,0 0 0,0 0 1,0 0-1,0 0 0,0 0 1,0 0-1,0 0 0,0 0 1,-1 0-1,1 1 0,-8 33 355,0-24-289,-1 0 0,0-1 0,-1 0 1,0-1-1,-1 0 0,0-1 1,0 0-1,-1 0 0,0-1 0,0-1 1,0 0-1,-1-1 0,0 0 1,0-1-1,0 0 0,-22 3 1,35-7-212,-1 0 1,1 0 0,0 0 0,-1 0 0,1 0 0,0 0 0,0 0 0,-1 0 0,1 0 0,0 0 0,-1 0 0,1 0-1,0-1 1,-1 1 0,1 0 0,0 0 0,0 0 0,-1 0 0,1 0 0,0-1 0,0 1 0,-1 0 0,1 0 0,0 0-1,0-1 1,0 1 0,-1 0 0,1 0 0,0 0 0,0-1 0,0 1 0,0 0 0,0-1 0,0 1 0,-1 0 0,1 0-1,0-1 1,0 1 0,0 0 0,0-1 0,0 1 0,0 0 0,0 0 0,0-1 0,0 1 0,0 0 0,0-1 0,0 1-1,1 0 1,-1 0 0,0-1 0,0 1 0,0 0 0,0-1 0,0 1 0,0 0 0,1 0 0,-1 0 0,0-1 0,0 1-1,0 0 1,1 0 0,-1 0 0,0-1 0,1 1 0,13-17-4384,3 1-1152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11115,'0'0'11643,"-4"8"-11382,-18 47 599,-27 110 0,20-62-231,22-81-492,1 0 0,-4 32 0,10-53-130,0-1-1,0 1 1,0-1-1,0 1 1,0-1-1,0 1 1,0-1-1,0 1 1,0-1-1,0 1 1,0-1-1,0 0 1,1 1-1,-1-1 1,0 1 0,0-1-1,0 1 1,1-1-1,-1 1 1,0-1-1,1 0 1,-1 1-1,0-1 1,1 0-1,-1 1 1,0-1-1,1 0 1,-1 1-1,1-1 1,-1 0 0,1 0-1,-1 0 1,0 1-1,1-1 1,-1 0-1,1 0 1,-1 0-1,1 0 1,-1 0-1,1 0 1,-1 0-1,1 0 1,-1 0-1,1 0 1,-1 0-1,1 0 1,-1 0 0,1 0-1,-1-1 1,1 1-1,-1 0 1,1 0-1,-1-1 1,0 1-1,1 0 1,-1 0-1,1-1 1,-1 1-1,0 0 1,1-1-1,-1 0 1,29-18 325,6-14-171,-28 25-196,0 1 1,1-1 0,0 1 0,1 1 0,0-1 0,0 2 0,17-10 0,-26 15 28,1 0 1,-1 0-1,1 0 1,-1 0-1,1 0 1,-1 0 0,1 0-1,-1 0 1,1 0-1,-1 0 1,1 0-1,-1 0 1,1 0-1,-1 0 1,1 1 0,-1-1-1,0 0 1,1 0-1,-1 1 1,1-1-1,-1 0 1,1 0-1,-1 1 1,0-1 0,1 0-1,-1 1 1,0-1-1,1 1 1,-1-1-1,0 0 1,0 1-1,1-1 1,-1 1 0,0-1-1,0 1 1,0-1-1,0 1 1,1-1-1,-1 1 1,0-1-1,0 1 1,0-1 0,0 1-1,0 0 1,0 29 334,0-23-168,-9 72 295,4-55-447,5-24-80,0 0-1,0 0 1,-1 1 0,1-1 0,0 0 0,0 0 0,0 1 0,0-1 0,0 0-1,0 0 1,0 1 0,-1-1 0,1 0 0,0 0 0,0 1 0,0-1 0,0 0-1,0 0 1,0 1 0,0-1 0,0 0 0,0 0 0,0 1 0,1-1-1,-1 0 1,0 1 0,0-1 0,0 0 0,0 0 0,0 0 0,0 1 0,0-1-1,1 0 1,-1 0 0,0 1 0,0-1 0,0 0 0,1 0 0,-1 0 0,0 0-1,0 1 1,0-1 0,1 0 0,-1 0 0,0 0 0,0 0 0,1 0 0,-1 0-1,0 0 1,0 0 0,1 0 0,-1 0 0,0 0 0,0 0 0,1 0 0,-1 0-1,0 0 1,1 0 0,-1 0 0,13-11-7166,-4-5-1069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80 144 16464,'0'0'1548,"-8"3"245,2 0-1536,0 0 1,0 1-1,0-1 0,0 1 0,1 1 0,0-1 0,-6 7 0,9-9-173,0 0 0,0 0 0,0 1 0,1-1 0,-1 1 0,1-1 0,-1 1 0,1 0 0,0 0 0,0-1 0,0 1 0,0 0 0,1 0-1,-1 0 1,1 0 0,-1 0 0,1 0 0,0 0 0,1 0 0,-1 0 0,0 0 0,2 5 0,-1-7-75,0 0 0,0 0-1,0 1 1,0-1 0,0 0-1,1 0 1,-1 0 0,0-1 0,1 1-1,-1 0 1,0 0 0,1-1-1,-1 1 1,1-1 0,-1 1-1,1-1 1,-1 0 0,1 1 0,-1-1-1,1 0 1,-1 0 0,1 0-1,2-1 1,38-2-100,-29-2-31,0 1 1,-1-2 0,0 0 0,0-1-1,0 0 1,-1 0 0,0-1-1,20-19 1,37-25-181,-66 91 1002,-8-7-382,5-26-217,-1 0 0,1 0 0,0 0 0,0 0 0,1 0 0,0 0 0,0 1 0,1 5 0,0-11-88,-1-1-1,1 1 1,-1-1-1,1 1 1,-1-1-1,1 0 1,-1 1-1,1-1 1,0 0-1,-1 1 1,1-1-1,0 0 1,-1 0-1,1 0 1,0 0-1,-1 1 1,1-1-1,0 0 1,0 0-1,-1 0 1,1 0-1,0-1 1,-1 1-1,1 0 1,0 0-1,0-1 1,21-4 226,-5-4-533,0-1-1,0-1 1,-1 0-1,0-1 1,25-26-1,-5 5-757,-9 9 251,23-18-303,-50 42 1105,0 0 1,0 0 0,0 0 0,0 0 0,0 0 0,1 0 0,-1 0 0,0 0 0,0 0 0,0 0 0,0 0 0,0 0 0,0 0 0,1 0-1,-1 0 1,0 0 0,0 0 0,0 0 0,0 0 0,0 0 0,0 0 0,1 0 0,-1 0 0,0 0 0,0 0 0,0 0 0,0 0 0,0 0-1,0 0 1,0 0 0,1 0 0,-1 0 0,0 1 0,0-1 0,0 0 0,0 0 0,0 0 0,0 0 0,0 0 0,0 0 0,0 0-1,0 0 1,0 1 0,1-1 0,-1 0 0,0 0 0,0 0 0,0 0 0,0 0 0,0 0 0,0 1 0,0-1 0,0 0 0,0 0 0,0 0-1,0 0 1,0 0 0,0 0 0,0 1 0,-1-1 0,1 0 0,0 0 0,-2 16 276,-8 14 225,5-11-308,1 0 0,1 0 0,1 1 1,0-1-1,2 1 0,0-1 0,1 0 0,5 31 1,1 43-160,-7-84-7,0 0-1,0 0 0,-1 1 0,0-1 0,0 0 0,-1 0 1,-1 0-1,1 0 0,-1 0 0,-1-1 0,0 1 1,0-1-1,0 0 0,-1 0 0,-1-1 0,1 1 0,-10 9 1,14-16-8,1-1 1,-1 1 0,1 0-1,-1-1 1,1 1 0,-1 0 0,1-1-1,-1 1 1,0-1 0,1 1-1,-1-1 1,0 1 0,1-1 0,-1 0-1,0 1 1,0-1 0,1 0 0,-1 0-1,0 1 1,0-1 0,0 0-1,1 0 1,-1 0 0,0 0 0,0 0-1,0 0 1,1 0 0,-1 0-1,0 0 1,0-1 0,-1 1 0,1-2-13,1 1 0,-1 0 0,0-1 0,1 1 0,-1-1 0,1 1 0,-1-1 0,1 1 0,0-1 0,0 1 0,0-1 1,0 1-1,0-1 0,0 1 0,0-2 0,13-60-332,13 4 32,3 2-1,50-73 1,1-4-287,-64 105 708,0-2 0,11-35 0,-49 120 1054,15-41-1027,0 1 1,1-1-1,1 1 0,1 0 1,0 1-1,0-1 0,2 1 1,0-1-1,0 1 0,1 20 1,2-35-150,-1 1-1,0 0 1,0 0 0,1-1 0,-1 1-1,0 0 1,1-1 0,-1 1 0,1 0-1,-1-1 1,1 1 0,-1-1 0,1 1-1,-1-1 1,1 1 0,0-1 0,-1 1 0,1-1-1,0 1 1,-1-1 0,1 0 0,0 1-1,-1-1 1,1 0 0,0 0 0,0 0-1,0 0 1,-1 1 0,1-1 0,0 0-1,0 0 1,-1 0 0,1-1 0,0 1 0,0 0-1,-1 0 1,1 0 0,0-1 0,0 1-1,-1 0 1,1 0 0,0-1 0,-1 1-1,2-1 1,31-18-181,-26 13-363,-1 0 1,0-1-1,0 1 1,0-1-1,4-9 1,19-41-8018,-16 20-378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10698,'0'0'96,"-28"46"-1377,22-32-2723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175 119 13004,'0'11'1522,"-3"42"382,-2 1 1,-2-1-1,-20 70 1,23-107-1137,-2 0 0,0-1-1,-16 27 1,19-37-651,0 0 0,0 0-1,0-1 1,0 1-1,-1-1 1,0 0 0,0 0-1,0 0 1,0 0-1,-1-1 1,1 0-1,-1 0 1,0 0 0,-9 4-1,13-7-103,0 0 0,0 0-1,0 0 1,0 0 0,0 0 0,0 0-1,0-1 1,0 1 0,0 0 0,0 0-1,0-1 1,1 1 0,-1 0 0,0-1-1,0 1 1,0-1 0,0 1 0,1-1-1,-1 0 1,0 1 0,1-1 0,-1 0-1,0 1 1,1-1 0,-1 0 0,1 0-1,-1 0 1,1 0 0,-1 1-1,1-1 1,0 0 0,-1 0 0,1 0-1,0 0 1,0 0 0,0 0 0,0 0-1,0 0 1,0 0 0,0-1 0,-1-50-222,1 40 141,1-3 4,1-1 1,0 1-1,1 0 0,1 0 1,0 0-1,1 1 1,1-1-1,11-20 1,73-113-1540,-44 78-1027,-14 18-1614,-5 1-4116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13997,'-6'9'2205,"-6"10"-1125,1 1 0,1 0 0,-13 35 0,19-42-650,0 1 0,0-1 0,2 1 0,-1-1 0,2 1-1,0 0 1,0 0 0,3 17 0,-2-30-398,0 0 1,0 0-1,0 1 0,0-1 0,0 0 1,1 1-1,-1-1 0,0 0 0,1 0 1,-1 0-1,1 1 0,0-1 1,-1 0-1,1 0 0,0 0 0,0 0 1,0 0-1,-1 0 0,1 0 0,0 0 1,0-1-1,1 1 0,-1 0 0,0 0 1,0-1-1,0 1 0,0-1 0,0 1 1,1-1-1,-1 0 0,0 1 1,1-1-1,-1 0 0,0 0 0,0 0 1,1 0-1,-1 0 0,0 0 0,1 0 1,-1 0-1,0 0 0,0-1 0,1 1 1,-1 0-1,0-1 0,0 1 1,2-2-1,3 0 154,0-1 0,0 0 0,0-1 0,0 1 0,0-1 0,-1 0 1,9-9-1,8-13-43,0-1 1,-2-2 0,21-38 0,16-24-773,-52 88-1996,-6 16 1375,-8 18-1051,-2-12-1223,-6-2-3581</inkml:trace>
  <inkml:trace contextRef="#ctx0" brushRef="#br0" timeOffset="1">163 398 16784,'0'0'6278,"57"12"-9834,-41-31-1664,2-4-2532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38 334 14958,'0'0'6214,"-5"18"-5029,4-18-1186,-1 0 0,1 0 0,0 0 0,0 0 0,0 0 0,-1 0 0,1 0 0,0 0 0,0 1 0,0-1 0,0 0 0,-1 1 0,1-1 0,0 1 0,0-1 0,0 1 0,0 0 0,0-1 0,0 1 0,0 0 0,0 0 0,1 0 0,-1 0 0,0 0 0,-1 1 0,-1 31-276,3-28 356,-1-1-28,1 1 0,0-1 0,0 0 0,1 0 0,0 0 0,-1 0 0,1 1 0,0-1 0,1 0-1,-1 0 1,1-1 0,0 1 0,2 4 0,-2-6-3,0 0 0,0-1 0,1 1 0,-1 0 0,0-1 0,1 0 0,-1 1-1,1-1 1,-1 0 0,1 0 0,-1-1 0,1 1 0,0 0 0,-1-1 0,1 0 0,0 0-1,0 1 1,-1-2 0,1 1 0,0 0 0,4-1 0,-2 0-39,1-1-1,-1 1 1,0-1 0,1 0-1,-1 0 1,0 0 0,0-1-1,0 0 1,-1 0 0,1 0-1,-1-1 1,1 1 0,-1-1-1,0 0 1,5-8 0,6-7-116,-1-2-1,15-27 1,-14 22 189,-3 12-407,-18 36 93,1-6 303,-1 36 1050,7-51-1104,-1-1-1,0 0 1,1 0 0,-1 0 0,0 1-1,1-1 1,-1 0 0,1 0 0,-1 0 0,0 0-1,1 0 1,-1 0 0,1 0 0,-1 0 0,0 0-1,1 0 1,-1 0 0,1 0 0,-1 0-1,0 0 1,1 0 0,-1 0 0,1 0 0,-1 0-1,0-1 1,1 1 0,-1 0 0,0 0 0,1 0-1,-1-1 1,0 1 0,1 0 0,-1 0-1,0-1 1,1 1 0,-1-1 0,16-9 499,13-19-590,-1 0 0,-1-2 0,-2-1 0,-2-2 0,-1 0-1,-1-1 1,18-43 0,-9 1-411,-68 228 1499,22-93-173,-16 101-1,28-118-674,4-40-91,0-15 74,0-7-272,0-1 1,-7-35-1,6 52 8,0-1 0,-1 1 1,1-1-1,-1 1 0,0 0 0,-1-1 1,1 1-1,-1 0 0,0 0 0,0 1 0,0-1 1,-1 1-1,0-1 0,0 1 0,-6-5 0,9 8 113,1 1 0,0-1 0,0 1-1,-1 0 1,1-1 0,0 1 0,-1 0-1,1-1 1,-1 1 0,1 0-1,0-1 1,-1 1 0,1 0 0,-1 0-1,1-1 1,-1 1 0,1 0 0,-1 0-1,1 0 1,0 0 0,-1 0 0,1 0-1,-1 0 1,1 0 0,-1 0 0,1 0-1,-1 0 1,1 0 0,-1 0-1,1 0 1,-1 0 0,1 0 0,-1 1-1,1-1 1,-1 0 0,1 0 0,-1 1-1,1-1 1,0 0 0,-1 0 0,1 1-1,0-1 1,-1 0 0,1 1 0,0-1-1,-1 1 1,1-1 0,0 1 0,0-1-1,-1 0 1,1 1 0,0-1-1,0 1 1,0-1 0,0 1 0,0-1-1,-1 1 1,1 0 0,0 0 7,1 1 1,-1-1-1,0 0 0,0 0 1,0 0-1,1 1 0,-1-1 1,1 0-1,-1 0 0,1 0 1,-1 0-1,1 1 0,0-1 1,0 0-1,-1 0 0,1 0 1,0-1-1,0 1 0,0 0 1,0 0-1,0 0 0,0-1 1,0 1-1,2 1 0,7 1-557,1 0 0,-1-1 0,0 0 0,0-1 0,1 0 0,15 0-1,-14-2-1820,0 1 1,0-2-1,-1 0 0,1 0 0,17-7 0,-2 0-4225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4068,'0'0'19901,"10"1"-18091,169-3 2116,-50-1-5498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10570,'0'0'11841,"-8"2"-11660,-25 7 11,33-9-188,-1 0 0,0 0 0,0 0 0,1 0 0,-1 1 0,0-1 0,0 0-1,1 0 1,-1 1 0,0-1 0,1 1 0,-1-1 0,1 0 0,-1 1 0,1-1 0,-1 1 0,0-1-1,1 1 1,0 0 0,-1-1 0,1 1 0,-1-1 0,1 1 0,0 0 0,-1-1 0,1 1 0,0 0-1,0 0 1,-1-1 0,1 1 0,0 0 0,0-1 0,0 1 0,0 0 0,0 0 0,0-1 0,0 1-1,0 0 1,0 0 0,1-1 0,-1 1 0,0 0 0,0-1 0,1 1 0,-1 0 0,0-1 0,1 1-1,-1 0 1,1-1 0,-1 1 0,0-1 0,1 1 0,0-1 0,-1 1 0,1 0 0,34 24-242,-32-24 172,6 5 131,0 0 0,0 1 0,-1 0 0,1 0 0,-1 1 0,12 15 0,-18-21 30,-1 0 1,1 0-1,-1 0 0,1 0 0,-1 0 0,0 0 0,0 1 1,0-1-1,0 0 0,-1 1 0,1-1 0,-1 0 1,1 1-1,-1-1 0,0 1 0,0-1 0,0 0 0,0 1 1,0-1-1,-1 1 0,1-1 0,-1 1 0,1-1 1,-1 0-1,0 0 0,0 1 0,0-1 0,0 0 0,-1 0 1,1 0-1,0 0 0,-1 0 0,0 0 0,1 0 1,-1-1-1,-3 3 0,-7 6 196,-1-1-1,-1 0 1,1-1-1,-1 0 1,-1-1 0,1-1-1,-26 7 1,27-9-631,0-2 1,0 1-1,-26 0 1,30-3-865,-1-1 0,1 0 0,-1 0 0,1-1 0,-19-5 0,-12-12-9350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33 14125,'0'0'8072,"51"-10"-6759,-26 9-960,-5 1-353,1 0-225,-9 3-1889,-6-1-4580</inkml:trace>
  <inkml:trace contextRef="#ctx0" brushRef="#br0" timeOffset="1">1 54 19571,'0'0'2626,"37"-48"-2530,-3 45-64,5 3-288,3 0-2050,-1-2-3716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15375,'0'0'2493,"-3"11"-1810,-8 26-181,3 1 0,1 0-1,-3 57 1,2 159 2125,13-338-2197,-2 58-454,-2 0-1,-2-48 1,-2 64-586,0 23 329,1 25 137,1-36 139,1 0 0,0 0 1,0 0-1,-1 0 0,2 0 1,-1 0-1,0 0 1,0 0-1,0 0 0,1 0 1,-1 0-1,1 0 0,0-1 1,0 1-1,-1 0 0,1 0 1,0-1-1,1 1 1,-1 0-1,0-1 0,0 1 1,1-1-1,-1 1 0,1-1 1,-1 0-1,1 0 1,-1 0-1,1 1 0,0-2 1,-1 1-1,1 0 0,0 0 1,0 0-1,0-1 0,0 1 1,0-1-1,0 0 1,0 1-1,0-1 0,0 0 1,4-1-1,-1 1 27,0-2 1,0 1-1,0 0 0,0-1 0,0 0 0,0 0 1,0-1-1,0 1 0,-1-1 0,1 0 1,-1 0-1,0-1 0,0 1 0,7-9 0,-5 6-7,0-1-1,-1 0 1,0 0-1,0-1 0,-1 1 1,0-1-1,0 0 0,0-1 1,-1 1-1,-1 0 1,1-1-1,1-13 0,-23 55-927,10-12 933,0 1 0,1 0-1,1 0 1,1 0-1,1 1 1,1 0-1,2 0 1,-1 33 0,3-55-29,0 0 1,0-1-1,0 1 1,0-1-1,0 1 1,1 0 0,-1-1-1,0 1 1,1 0-1,-1-1 1,0 1-1,1-1 1,-1 1-1,0-1 1,1 1 0,-1-1-1,1 1 1,-1-1-1,1 1 1,-1-1-1,1 0 1,0 1 0,-1-1-1,1 0 1,-1 1-1,1-1 1,0 0-1,1 0 1,25 1-1201,24-16-2847,-21-2 90,-1-4-1127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46 10442,'0'0'2706,"0"-8"642,0 6-3113,-1-26 2215,-8 20-1196,-11 16-373,4 7-833,1 1 0,0 0 0,1 0 0,1 2 0,1 0 0,0 0 0,1 1 1,1 0-1,1 1 0,-7 21 0,15-40-60,1 0 0,-1 1 0,1-1 0,-1 1-1,1-1 1,0 1 0,0-1 0,-1 1 0,1-1 0,0 1 0,0-1 0,0 1 0,1-1 0,-1 1 0,0-1 0,0 1 0,1-1 0,-1 1 0,1-1 0,0 0 0,0 2 0,0-2-21,0 0-1,0 0 1,0 0 0,1-1 0,-1 1-1,0 0 1,0-1 0,1 1 0,-1-1-1,0 1 1,1-1 0,-1 0 0,0 0-1,1 1 1,-1-1 0,1 0 0,-1 0-1,3-1 1,9-1-314,1 0 0,0-1 1,24-10-1,-13 6 90,-15 4 254,0 0 1,0 1-1,0 0 1,1 1 0,-1 1-1,0-1 1,1 2 0,19 2-1,-29-3 48,0 1 1,0-1-1,0 0 0,0 1 0,0-1 1,0 1-1,-1 0 0,1-1 0,0 1 1,0 0-1,-1-1 0,1 1 0,0 0 1,-1 0-1,1 0 0,-1 0 0,1-1 0,-1 1 1,1 0-1,-1 0 0,0 0 0,1 0 1,-1 0-1,0 0 0,0 0 0,0 0 1,0 0-1,0 0 0,0 0 0,0 0 1,0 0-1,0 0 0,0 0 0,-1 0 0,1 0 1,0 0-1,-1 0 0,1 0 0,-1 0 1,1 0-1,-1 0 0,1 0 0,-1-1 1,1 1-1,-2 1 0,-29 35 1317,9-19-665,-2 0-1,-39 22 1,51-33-651,0-1 1,0-1-1,0 0 1,-1 0-1,1-1 1,-1-1-1,-25 4 0,38-8-110,0 1-1,-1 0 1,1 0-1,0-1 0,-1 1 1,1 0-1,0-1 0,0 1 1,-1 0-1,1-1 1,0 1-1,0 0 0,0-1 1,-1 1-1,1 0 0,0-1 1,0 1-1,0 0 0,0-1 1,0 1-1,0-1 1,0 1-1,0 0 0,0-1 1,0 1-1,0-1 0,0 1 1,0 0-1,0-1 0,0 1 1,0-1-1,1 1 1,-1 0-1,0-1 0,0 1 1,0 0-1,1-1 0,-1 1 1,0 0-1,1-1 1,7-18-1482,39-49-4983,-18 22 1452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13677,'0'0'4799,"-2"9"-3993,-10 47-145,3 2 0,3-1 0,2 1 1,2 0-1,11 98 0,-7-131-923,1 0 1,1-1-1,2 0 0,14 41 1,-18-74-7259,-6-15 2286,-7-8-3953</inkml:trace>
  <inkml:trace contextRef="#ctx0" brushRef="#br0" timeOffset="1">6 281 5093,'0'0'5317,"-5"-47"-3043,10 43-224,16 4-384,4 2-866,12 12-383,8 3-225,4-3-96,-3-6-1313,0-6-4324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29 10314,'0'0'288,"1"-1"0,0 0 0,-1 1 1,1-1-1,-1 0 0,1 0 0,-1 0 1,0 1-1,1-1 0,-1 0 0,0 0 1,0 0-1,0 0 0,1 0 0,-1 0 1,0 0-1,0 0 0,0 1 0,0-1 1,0 0-1,-1 0 0,1 0 0,0 0 1,-1-1-1,1 1-140,-1 1 0,0-1-1,0 1 1,1-1 0,-1 1 0,0-1 0,0 1 0,0-1-1,0 1 1,0 0 0,0 0 0,1-1 0,-1 1 0,0 0-1,0 0 1,0 0 0,0 0 0,-2 0 0,-3 1-67,0-1 1,1 1-1,-1 0 1,0 1 0,1 0-1,-9 3 1,11-4-83,-59 35 62,57-33-79,0 1 1,0-1-1,0 1 0,1 0 0,-1 0 0,1 1 1,0-1-1,1 1 0,-6 9 0,9-14-44,1 1-1,0-1 0,0 1 0,-1 0 1,1-1-1,0 1 0,0-1 0,0 0 1,0 1-1,-1-1 0,1 0 1,0 0-1,0 1 0,0-1 0,0 0 1,0 0-1,0 0 0,0 0 0,0 0 1,0 0-1,1-1 0,36 2 233,-31-1-268,6 1 78,0 1 0,0 0 0,0 0 0,0 2 0,-1 0 0,0 0 0,17 8-1,-25-10 28,0 1-1,0-1 1,0 1-1,-1-1 1,1 1-1,0 0 0,-1 0 1,0 1-1,0-1 1,0 1-1,3 4 0,-5-5 27,0-1-1,0 0 0,0 1 0,-1-1 1,1 0-1,-1 1 0,1-1 0,-1 1 0,0-1 1,0 1-1,0-1 0,0 1 0,0-1 0,-1 1 1,1-1-1,-1 1 0,0-1 0,1 1 0,-1-1 1,0 0-1,-3 5 0,-1 0 175,0 0 1,0-1-1,0 1 0,-1-1 1,0 0-1,-1 0 1,-11 7-1,-55 34 725,56-37-800,10-6-117,3-1-31,0 0-1,0-1 1,0 0-1,-1 0 1,1 0-1,0 0 0,-1-1 1,-6 2-1,10-4-217,1-1 0,0 1 0,-1 0-1,1 0 1,0-1 0,0 1 0,0 0 0,0-1 0,0 1-1,0 0 1,0-1 0,0 1 0,1 0 0,0-2-1,9-29-5135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19538,'0'0'1538,"-19"55"-1122,4-17 801,8 5 289,0 3-705,2-1-353,1-3-64,4-4-319,0-6-1,4-3-96,3-5-897,0-5-609,-2-3-320,-5-5 193,0-5-1154,-7-3-8872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5701,'0'0'13918,"12"-8"-13166,-1 1-615,-4 3-85,0-1 0,0 1 0,0 0 0,1 1 0,0 0 0,-1 0 0,1 0 0,0 1 0,16-2 0,49-2 55,7 0-1641,-3-8-3910,-76 14 5417,1 0-1,-1-1 0,1 1 1,-1 0-1,0-1 0,1 0 1,-1 1-1,0-1 0,1 0 1,-1 0-1,0 0 1,0 0-1,0 0 0,1 0 1,-1 0-1,1-1 0,-2 1 123,0 1 0,0-1 0,0 1 0,1-1 0,-1 1 0,0-1 0,0 1 0,0-1 0,0 1 0,0-1 0,0 1 0,0-1 0,0 1 0,0-1 0,0 1 0,0-1 0,-1 1 0,1-1 0,0 1 0,0-1 0,0 1 0,-1-1 0,1 1 0,0-1 0,-1 1 0,1-1 0,0 1 0,-1-1 0,-1 0 39,1 0-1,0 1 1,0-1-1,0 0 1,-1 1 0,1-1-1,0 1 1,-1-1 0,1 1-1,-1-1 1,1 1 0,0 0-1,-1 0 1,1 0 0,-1 0-1,1 0 1,-1 0-1,1 0 1,0 0 0,-1 1-1,1-1 1,-1 1 0,1-1-1,0 1 1,-1-1 0,1 1-1,0 0 1,0-1 0,0 1-1,-3 2 1,-2 4 118,0 1-1,0 0 1,1 1 0,0-1 0,0 1 0,1 0-1,0 0 1,1 0 0,-1 1 0,2-1 0,0 1-1,0-1 1,0 1 0,1 0 0,1 0 0,0 0-1,1 12 1,0-21-245,-1 0 1,1 0-1,-1 0 0,1-1 1,-1 1-1,1 0 0,0 0 1,-1 0-1,1-1 0,0 1 1,0 0-1,0-1 0,0 1 1,-1 0-1,1-1 0,0 1 1,0-1-1,0 0 0,0 1 0,0-1 1,0 0-1,0 0 0,0 1 1,1-1-1,-1 0 0,0 0 1,0 0-1,0 0 0,0 0 1,0-1-1,0 1 0,0 0 1,0 0-1,0-1 0,0 1 1,0 0-1,2-2 0,39-17 276,-29 9-166,-1 0 0,0-1 0,-1 0 0,0-1 0,0 0 0,-1-1 0,-1 0 0,-1-1 0,1 0 0,-2 0 0,0-1 0,5-17 0,-17 51-57,-3 5-66,2 0 0,0 0-1,1 0 1,2 0 0,1 1-1,0 40 1,2-65-24,0 1 1,0 0-1,1-1 0,-1 1 1,0 0-1,0-1 1,0 1-1,1 0 0,-1-1 1,0 1-1,0-1 0,1 1 1,-1-1-1,1 1 0,-1 0 1,0-1-1,1 0 0,-1 1 1,1-1-1,-1 1 0,1-1 1,0 1-1,-1-1 0,1 0 1,-1 0-1,1 1 0,0-1 1,-1 0-1,1 0 0,-1 0 1,1 1-1,0-1 1,-1 0-1,1 0 0,0 0 1,-1 0-1,1 0 0,0 0 1,-1-1-1,1 1 0,0 0 1,-1 0-1,1 0 0,0 0 1,-1-1-1,1 1 0,-1 0 1,1-1-1,-1 1 0,1-1 1,0 0-1,30-22-1423,-16 2-554,0 0 0,-2-1 0,0 0 0,-1-1 1,-2-1-1,15-46 0,4-43-319,-6-1 3602,-8 34 2137,-11 62-3104,4-13 4504,-5 20-443,-7 32-3191,-27 126-536,13-75-17,4 1 1,2 1 0,-1 85 0,20-178-1489,1-20 378,-7 27 310,3-85-677,-4 87 853,0-1 1,-1 0-1,-1 1 0,1-1 1,-2 1-1,-6-19 0,18 99 159,-8-67-143,0 0 0,0 0 1,0 0-1,1 0 1,0 0-1,-1 0 1,1 0-1,0-1 1,0 1-1,0 0 1,1-1-1,-1 0 1,1 1-1,-1-1 1,1 0-1,0-1 1,0 1-1,0 0 1,0-1-1,0 1 1,0-1-1,0 0 0,0 0 1,1 0-1,-1-1 1,0 1-1,1-1 1,3 0-1,-2 0 14,0-1-1,0 0 0,-1-1 1,1 1-1,0-1 0,0 0 1,-1 0-1,1-1 0,-1 1 1,0-1-1,1 0 0,-1 0 1,-1 0-1,1-1 0,0 1 1,-1-1-1,6-8 0,34-56 338,-54 146 361,3-30-351,-1 72 1,9-120-374,0 1-1,0-1 1,0 1-1,-1-1 1,1 1 0,0-1-1,0 1 1,0 0-1,1-1 1,-1 1 0,0-1-1,0 1 1,0-1 0,0 1-1,0-1 1,1 1-1,-1-1 1,0 1 0,1-1-1,-1 1 1,0-1-1,1 1 1,-1-1 0,0 0-1,1 1 1,-1-1-1,1 1 1,-1-1 0,0 0-1,1 0 1,-1 1 0,2-1-1,16-7 198,14-25-538,-26 21-807,1 1 0,-1-1 0,-1 0-1,8-22 1,-2-24-7176,-7 13-2391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15407,'0'0'3971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17553,'0'0'8525,"-9"-2"-8365,5 0-160,0 1 0,0 1 0,1-1-1,-1 1 1,0-1 0,0 1 0,0 0 0,0 1-1,1-1 1,-1 1 0,0-1 0,0 1 0,1 0-1,-1 1 1,0-1 0,1 0 0,-1 1 0,1 0 0,0 0-1,-1 0 1,1 0 0,0 1 0,0-1 0,1 1-1,-1 0 1,0 0 0,-3 5 0,1-3-77,3-2 11,-1-1 0,1 0 1,0 1-1,0-1 1,0 1-1,0 0 1,0 0-1,1 0 0,-1 0 1,1 0-1,-1 0 1,1 0-1,0 0 1,1 0-1,-2 5 0,4-6-2,0-1 0,0 0 0,-1 0 0,1 0 0,0 0 0,0 0 0,0-1 0,0 1 0,0 0 0,0-1 0,1 1 0,-1-1 0,0 0-1,4 0 1,3 1 6,4 2 4,1 1 0,0 1 0,-1-1 0,0 2 0,20 11 0,-29-15 90,0 0 0,-1 1 0,0 0 0,1-1 0,-1 1 0,0 0 0,-1 1 0,1-1 0,0 0 0,3 7 0,-5-8 49,0 1 0,-1-1 0,1 0 0,0 0 0,-1 1 1,0-1-1,1 0 0,-1 0 0,0 1 0,0-1 0,-1 0 0,1 1 0,0-1 0,-1 0 0,1 0 1,-1 1-1,0-1 0,0 0 0,0 0 0,0 0 0,-1 3 0,-2-1 86,-1 0-1,1 0 1,-1 0-1,1-1 1,-1 0-1,0 1 1,0-2-1,-1 1 1,1 0-1,0-1 1,-1 0-1,0-1 1,1 1-1,-1-1 1,-9 1-1,10-1-316,0-1-1,0 0 1,0 0-1,0 0 1,0 0-1,0-1 0,0 0 1,-9-2-1,12 2-162,1 0 0,-1 1 0,0-1 1,1 0-1,-1 0 0,0 0 0,1 0 0,-1 0 0,1-1 0,0 1 0,-1 0 0,1-1 0,0 1 0,0-1 0,0 1 0,0-1 0,0 0 1,0 1-1,0-1 0,1 0 0,-1 0 0,0-3 0,1-9-5453,4 2-2722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 6246,'5'-12'7101,"-1"0"-1486,-2 16 22,-4 24-4972,-1 0 0,-1-1 0,-11 36 0,8-33-493,0 0 1,-3 54-1,9 13-482,2-104-432,0 1-1,0 0 1,1 0 0,0 0-1,1 0 1,-1 0 0,4-5-1,5-12-1181,51-124-8811,-31 76 10313,-2 0 8642,-26 84 504,-2 71-6707,-15 164-3132,2-286-11281,5 12 5643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7271,'0'0'11622,"-1"9"-10352,-7 300 3931,8-242-4508,0-54-687,0 10 228,5 45-1,-4-63-313,0 1 0,0-1 0,0 0 0,1 0 0,0 1 0,0-1 0,0 0 0,0-1 0,1 1 1,0 0-1,0-1 0,0 0 0,8 8 0,6-5-2556,-17-7 2272,1-1 1,0 1 0,-1 0 0,1-1-1,0 1 1,-1-1 0,1 0 0,-1 1-1,1-1 1,-1 0 0,0 1 0,1-1-1,-1 0 1,0 1 0,1-1 0,-1 0-1,0 1 1,0-1 0,1 0 0,-1 0-1,0 1 1,0-1 0,0 0 0,0 0-1,0 0 1,-1-1 0,1-18-7831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85 384,'0'0'19122,"61"-45"-18609,-22 39-257,5-4-128,-2 1-993,-5-5-5188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12396,'0'0'6246,"0"16"-5253,0 4-289,0 3-223,-2 5-225,-2-1-128,4-2 32,0-3 0,0-3-64,0-5-64,0-5-32,0-2-192,0-6-576,0-7-3941,0-11-704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12620,'0'0'11179,"-11"45"-11372,17-28-992,6-2-1153,2-5-1730,-1-6-1569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11883,'0'0'9070,"-8"8"-7858,2-3-1028,2 1-21,-1-1 1,0 0-1,0-1 0,-1 1 1,1-1-1,-1 0 0,0 0 1,0-1-1,0 0 0,-11 4 1,16-7-148,24 1-2766,-16 1 2718,1 0-1,-1 0 0,1 0 0,-1 1 0,0 1 1,0-1-1,0 1 0,0 0 0,-1 0 1,0 1-1,0 0 0,10 10 0,-14-13 66,-1 0-1,1 0 0,0 0 1,-1 1-1,1-1 0,-1 1 0,0-1 1,0 1-1,0-1 0,0 1 0,0 0 1,0 0-1,-1-1 0,1 1 1,-1 0-1,0 0 0,0 0 0,0-1 1,0 1-1,-1 0 0,1 0 1,-1 0-1,1-1 0,-1 1 0,0 0 1,0-1-1,0 1 0,0-1 1,-1 1-1,1-1 0,-1 1 0,0-1 1,1 0-1,-1 0 0,0 0 0,0 0 1,-3 2-1,-52 38 1390,55-40-1393,-1 0 0,0-1 0,1 1 1,-1-1-1,0 1 0,0-1 1,0 0-1,0 0 0,0-1 0,0 1 1,0 0-1,0-1 0,0 0 1,0 0-1,-1 0 0,1 0 0,0 0 1,0-1-1,-5-1 0,7 2-102,1-1-1,-1 0 1,0 0-1,1 0 1,-1 0-1,1 0 0,0 0 1,-1 0-1,1 0 1,0 0-1,-1-1 1,1 1-1,0 0 1,0 0-1,0 0 1,0 0-1,0 0 0,0 0 1,1 0-1,-1 0 1,0 0-1,0-1 1,1 0-1,9-25-1892,-4 17 612,2 0 1,-1 0 0,1 1 0,1 0-1,0 1 1,0 0 0,15-10-1,10-7-4208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44 283 2210,'0'0'15748,"-5"10"-15283,1-1-383,-1 0 284,0 0 0,1 0 0,0 1 1,0-1-1,1 1 0,1 0 0,-1 0 1,2 0-1,-1 0 0,1 12 0,1-21-336,1 0-1,-1 0 1,1 0 0,-1 1-1,1-1 1,0 0-1,0 0 1,-1 0 0,1 0-1,0-1 1,0 1-1,0 0 1,0 0-1,0 0 1,0-1 0,0 1-1,0 0 1,0-1-1,1 1 1,-1-1-1,0 0 1,0 1 0,0-1-1,1 0 1,-1 1-1,0-1 1,1 0-1,-1 0 1,0 0 0,0 0-1,1-1 1,-1 1-1,0 0 1,0 0 0,1-1-1,-1 1 1,1-1-1,6-1 84,-1 0-1,0 0 1,1-1-1,-1 0 1,7-3-1,1-4 7,0 0-1,0-1 1,-1 0 0,0-1-1,-1-1 1,-1 0-1,0-1 1,0 0-1,-2-1 1,0 0-1,0-1 1,-2 0 0,0 0-1,0-1 1,-2 0-1,0 0 1,-1-1-1,-1 0 1,0 1-1,-2-1 1,0-1 0,-1 1-1,-1-20 1,0 36-107,1 1 0,-1 0 1,0-1-1,0 1 0,0 0 1,-1-1-1,1 1 1,0 0-1,0 0 0,-1-1 1,1 1-1,-1 0 0,1 0 1,-1 0-1,1-1 0,-1 1 1,0 0-1,1 0 0,-1 0 1,0 0-1,0 0 0,0 0 1,0 0-1,0 1 0,0-1 1,0 0-1,0 0 1,0 1-1,0-1 0,-1 1 1,1-1-1,0 1 0,0-1 1,-1 1-1,1 0 0,0 0 1,0-1-1,-1 1 0,1 0 1,0 0-1,-1 0 0,1 1 1,0-1-1,0 0 1,-1 0-1,1 1 0,0-1 1,-2 1-1,-2 2-36,0-1 1,0 1 0,0 0-1,1 0 1,-1 0-1,1 0 1,0 1-1,0 0 1,0 0-1,-4 5 1,-29 52 8,35-57-2,0-1-1,1 1 1,-1 0-1,1 0 1,-1-1-1,1 1 1,0 0 0,1 0-1,-1 0 1,1 1-1,0-1 1,0 0-1,0 0 1,0 0 0,2 6-1,0-8-16,1 1 0,-1-1 0,1 0 0,-1 0 0,1-1 0,0 1 0,0 0 0,0-1 0,0 0 0,0 0 0,0 0 0,6 2 0,12 5-207,-14-5 219,-1 1 0,0 0 0,0 1 0,0-1 0,0 1-1,-1 0 1,0 1 0,0 0 0,0-1 0,-1 1 0,0 1 0,0-1 0,0 1 0,-1-1 0,0 1 0,0 0 0,-1 0 0,2 9 0,0 2-368,-1 0 1,2 36 0,-4 6-3266,-1-57 3414,0 11-7211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7 284 9833,'0'0'11515,"0"9"-10890,-1 2-454,-1-1-45,0 0 0,1 0 0,1 1 0,0-1 0,0 0 0,1 1 1,3 11-1,-4-21-119,1 0 0,0 0 1,-1 0-1,1 0 1,0 0-1,0-1 1,0 1-1,0 0 0,0 0 1,0-1-1,0 1 1,0-1-1,0 1 1,0-1-1,0 1 0,0-1 1,0 0-1,0 1 1,0-1-1,1 0 1,-1 0-1,0 0 0,0 0 1,0 0-1,0 0 1,1 0-1,-1 0 0,0 0 1,0-1-1,0 1 1,2-1-1,1 0 65,0 0 0,1-1-1,-1 0 1,0 0 0,0 0 0,0 0-1,4-4 1,5-4 96,-1-2-1,0 0 1,-1 0 0,0-1-1,-1 0 1,-1-1-1,0 0 1,-1-1 0,11-26-1,-18 40 276,-2 8-405,0 0-1,0 0 0,0 0 0,-1 0 0,-3 8 1,-4 23-27,-3 109-219,11-146 165,1-1 0,0 1-1,0 0 1,0 0 0,-1 0 0,1 0 0,0 0 0,0 0-1,0 0 1,0 0 0,1 0 0,-1 0 0,0-1-1,0 1 1,1 0 0,-1 0 0,0 0 0,1 0-1,-1 0 1,1-1 0,-1 1 0,1 0 0,-1 0-1,1-1 1,-1 1 0,1 0 0,0-1 0,0 1-1,-1-1 1,1 1 0,0-1 0,0 1 0,-1-1 0,1 1-1,0-1 1,0 0 0,0 1 0,0-1 0,0 0-1,0 0 1,0 0 0,0 0 0,-1 0 0,1 0-1,0 0 1,0 0 0,0 0 0,0 0 0,0 0-1,0-1 1,0 1 0,0 0 0,-1-1 0,1 1-1,0 0 1,0-1 0,0 1 0,-1-1 0,1 0 0,0 1-1,1-2 1,5-3-278,0 0 1,0 0-1,-1 0 1,0-1-1,10-11 0,3-8-1451,-2-2 0,0 0 0,-2 0 0,23-57 0,-25 47 1729,-2 0 0,-1 0 0,7-64 0,-15 68 1489,-4 22 356,-5 19 1735,-8 23-3098,3 1 0,0 1 0,2 0 0,1 0 0,2 1 0,2 0 0,-3 43 1,8-76-433,0 0 1,0 0 0,1-1 0,-1 1-1,0 0 1,0 0 0,1 0-1,-1 0 1,1 0 0,-1-1 0,1 1-1,-1 0 1,1 0 0,-1-1 0,1 1-1,-1 0 1,1-1 0,0 1 0,-1-1-1,1 1 1,0 0 0,0-1 0,0 0-1,-1 1 1,1-1 0,0 1 0,0-1-1,0 0 1,0 0 0,0 0 0,0 1-1,-1-1 1,1 0 0,0 0 0,0 0-1,0 0 1,0 0 0,0-1 0,0 1-1,0 0 1,0 0 0,-1-1 0,1 1-1,0 0 1,0-1 0,1 0 0,52-20 181,-42 16-363,-7 2 131,0 2 0,1-1 1,-1 1-1,1-1 1,-1 1-1,1 1 1,-1-1-1,1 1 1,0 0-1,-1 1 1,10 1-1,-13-2 81,0 1 0,-1-1-1,1 1 1,0 0 0,-1 0-1,1 0 1,-1 0 0,1 0 0,-1 0-1,1 0 1,-1 1 0,0-1 0,0 0-1,1 1 1,-1-1 0,0 1-1,0-1 1,0 1 0,-1 0 0,1-1-1,0 1 1,-1 0 0,1-1 0,-1 1-1,1 0 1,-1 0 0,0 0-1,0 0 1,0-1 0,0 1 0,0 0-1,0 0 1,0 0 0,-1-1 0,1 1-1,-1 0 1,1 0 0,-2 2-1,0 0 127,0 0 0,0-1 0,0 1 0,-1-1-1,1 0 1,-1 1 0,0-1 0,0 0-1,0-1 1,0 1 0,0 0 0,-1-1-1,1 0 1,-1 0 0,0 0 0,1 0-1,-1 0 1,0-1 0,-6 2 0,-5 1 213,1 1 0,-1-2 0,-30 3 0,-8-6-330,42-4-2662,13 2 1988,0 0-1,1 0 1,-1 0 0,1 1-1,-1-1 1,1 1 0,-1 0-1,1-1 1,0 1 0,0 0-1,0 1 1,-1-1-1,1 0 1,4 1 0,9-5-3192,6-3-1882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92 173 12043,'0'0'10432,"5"-8"-10101,12-22-351,-10 6 293,-6 24-238,-1-1-1,0 1 1,0 0-1,0-1 1,0 1-1,0-1 0,0 1 1,0 0-1,0-1 1,0 1-1,0-1 0,0 1 1,-1 0-1,1-1 1,0 1-1,0-1 1,0 1-1,0 0 0,-1-1 1,1 1-1,0 0 1,0-1-1,-1 1 0,1 0 1,0-1-1,0 1 1,-1 0-1,1 0 1,0-1-1,-1 1 0,1 0 1,-1 0-1,1 0 1,0-1-1,-1 1 0,1 0 1,0 0-1,-1 0 1,-4 0-21,0 0 1,0 0 0,1 1 0,-1-1-1,0 1 1,1 0 0,-1 1 0,1-1-1,-1 1 1,1 0 0,0 0-1,-1 0 1,1 1 0,0-1 0,1 1-1,-1 0 1,0 0 0,1 0-1,0 1 1,-1-1 0,2 1 0,-1 0-1,0 0 1,1 0 0,-1 0-1,1 0 1,0 1 0,1-1 0,-1 1-1,1-1 1,0 1 0,-1 7 0,2-11-14,0 0 1,0 0 0,0 0 0,0-1 0,0 1-1,1 0 1,-1 0 0,0 0 0,1 0 0,-1-1 0,1 1-1,-1 0 1,1 0 0,-1-1 0,1 1 0,-1 0 0,1-1-1,0 1 1,-1 0 0,1-1 0,0 1 0,-1-1-1,1 1 1,0-1 0,0 0 0,0 1 0,0-1 0,-1 0-1,1 0 1,0 1 0,0-1 0,0 0 0,0 0-1,0 0 1,0 0 0,1 0 0,43 0 152,-32-1-135,5 1 22,0 0-98,0 0 1,0 1-1,23 5 0,-34-4 109,0 0-1,0 0 1,0 1-1,0 0 1,0 0-1,-1 1 1,0 0-1,0 0 1,0 0-1,0 1 1,6 7-1,-10-19 2604,0-27-1984,-4 16-627,0-1 0,-2 1 0,0 1 0,-1-1 0,-1 1 0,-15-34 0,-5-14-742,26 65 632,0 0-1,0 0 1,0 0-1,0 0 0,0 0 1,0 0-1,0-1 1,0 1-1,0 0 0,0 0 1,0 0-1,0 0 1,0 0-1,0-1 0,0 1 1,0 0-1,0 0 1,0 0-1,0 0 0,0-1 1,0 1-1,0 0 1,0 0-1,0 0 0,0 0 1,0 0-1,0 0 1,0-1-1,0 1 0,0 0 1,0 0-1,1 0 1,-1 0-1,0 0 0,0 0 1,0 0-1,0-1 1,0 1-1,0 0 0,1 0 1,-1 0-1,0 0 1,0 0-1,0 0 0,0 0 1,0 0-1,1 0 1,-1 0-1,0 0 0,0 0 1,0 0-1,0 0 1,0 0-1,1 0 0,13 4-1493,11 9-1212,-24-13 2530,10 6-3441,-5-1-2003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13100,'0'0'3972,"51"-12"-3684,-15 5 1762,8 0-832,9 2-962,0-2-545,-5 0-2849,-2 2-6728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12204,'0'0'10538,"1"9"-10159,3 81 645,1-10-611,-3-1 0,-17 145 0,66-363 1557,-1 6-2883,-35 91 472,1-6-257,35-71 1,-51 118 696,1 0 1,-1-1 0,1 1 0,-1 0 0,1 0 0,0 0 0,-1 0-1,1 0 1,0 0 0,0 0 0,0 0 0,0 0 0,0 0-1,0 0 1,0 0 0,0 0 0,0 1 0,0-1 0,1 1-1,-1-1 1,0 0 0,0 1 0,0 0 0,3-1 0,-3 2-1,0-1 0,0 1 1,0-1-1,0 1 1,0 0-1,0-1 0,0 1 1,0 0-1,0 0 0,0 0 1,0 0-1,0 0 1,-1 0-1,1 0 0,0 0 1,-1 0-1,1 0 0,0 0 1,0 2-1,2 5 11,-1 0 0,1 0 0,-1 0 0,-1 1 0,1-1 0,-1 12 0,-2-13 16,-1 1 0,0 0 0,0-1 0,-1 1 0,0-1 0,0 0 0,-1 0-1,0 0 1,0 0 0,-1-1 0,1 0 0,-1 0 0,-10 10 0,0-2 179,1-1 0,-2 0 0,0-1 0,-23 14 0,35-24-207,0 0 1,0 0-1,0 0 0,0-1 0,0 1 1,-1-1-1,1 0 0,-6 1 1,9-2-165,0 0 0,0 0 1,0 0-1,0-1 0,0 1 1,0 0-1,0 0 1,0 0-1,0-1 0,0 1 1,0 0-1,0-1 0,0 1 1,0-1-1,0 0 0,0 1 1,1-1-1,-1 1 0,0-1 1,0 0-1,1 0 1,-1 1-1,0-1 0,1 0 1,-1 0-1,1 0 0,-1 0 1,1 0-1,-1 0 0,1 0 1,0 0-1,0 0 1,-1 0-1,1 0 0,0 0 1,0 0-1,0 0 0,0 0 1,0-2-1,0-21-6715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8680,'0'0'17772,"8"-7"-16993,-2 3-666,0 0 1,0 0-1,1 0 1,-1 1-1,1 0 0,0 0 1,-1 1-1,1 0 1,11-2-1,82-5 846,98 6-344,183-14-878,-337 9 923,-27 4-2527,-29 2-15552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17969,'0'0'2066,"-3"8"-934,-5 29 55,1-1 1,2 1 0,-1 43 0,6-80-1181,0 0 1,0 0-1,0 0 1,0 0-1,0 0 0,0 0 1,0 1-1,0-1 1,0 0-1,0 0 1,0 0-1,0 0 1,0 0-1,0 0 0,0 0 1,0 0-1,0 1 1,0-1-1,0 0 1,0 0-1,0 0 0,0 0 1,0 0-1,0 0 1,0 0-1,0 0 1,0 0-1,0 1 1,0-1-1,0 0 0,0 0 1,0 0-1,1 0 1,-1 0-1,0 0 1,0 0-1,0 0 0,0 0 1,0 0-1,0 0 1,0 0-1,0 0 1,0 0-1,0 0 1,1 0-1,-1 0 0,0 1 1,0-1-1,0 0 1,0 0-1,0 0 1,0 0-1,0 0 0,0 0 1,1-1-1,-1 1 1,0 0-1,0 0 1,0 0-1,0 0 1,0 0-1,0 0 0,0 0 1,0 0-1,0 0 1,1 0-1,-1 0 1,7-9 383,7-14-39,-10 7-313,-1 1-1,-1 0 1,0-1-1,0-24 1,-2-2-183,0 35-71,-1 14-126,1 2 325,0-1-2,0 0 0,0 0 0,1 0 0,-1 0-1,2 0 1,-1 0 0,4 10 0,-3-16 30,-1 1 0,0-1 1,1 0-1,0 0 0,0 0 1,-1 0-1,1 0 0,0 0 1,0-1-1,1 1 0,-1-1 0,0 1 1,1-1-1,-1 0 0,0 0 1,1 0-1,-1 0 0,1-1 0,0 1 1,-1 0-1,1-1 0,-1 0 1,1 0-1,0 0 0,-1 0 0,5 0 1,-2-1 25,-1 0 0,1 1 1,0-2-1,-1 1 0,1 0 1,-1-1-1,1 0 0,-1 0 1,0 0-1,1-1 0,-1 0 0,-1 1 1,1-1-1,0-1 0,-1 1 1,1 0-1,-1-1 0,0 0 1,0 0-1,0 0 0,-1 0 1,0 0-1,1 0 0,-1-1 0,-1 1 1,1-1-1,-1 1 0,0-1 1,0 0-1,0 1 0,0-1 1,-1 0-1,0-8 0,-15 45-475,5-16 388,7-9 66,0 0-1,1 0 0,-1 0 0,1 0 0,1 0 0,-1 0 0,1 0 0,1 1 0,-1-1 0,1 1 0,1 9 0,1-16 18,0 0 1,0-1 0,-1 1-1,1-1 1,0 0 0,0 1 0,0-1-1,0 0 1,0 0 0,0 0-1,0 0 1,0-1 0,0 1-1,0-1 1,-1 1 0,1-1 0,3-1-1,4-2 25,-1-1 0,1-1 0,-1 0 0,0 0 0,-1 0 0,1-1 0,-1 0 0,11-15 0,-6 6-40,-1-1 1,0 0-1,12-27 1,-34 109-639,8-50 658,1-1 1,0 1 0,1-1 0,1 16 0,0-29-37,0-1 1,0 1-1,0 0 0,0 0 1,0-1-1,0 1 0,1 0 0,-1-1 1,0 1-1,0 0 0,1-1 1,-1 1-1,0 0 0,1-1 1,-1 1-1,1 0 0,-1-1 0,0 1 1,1-1-1,0 1 0,-1-1 1,1 1-1,-1-1 0,1 0 0,-1 1 1,1-1-1,0 0 0,-1 1 1,1-1-1,1 1 0,27 0 17,-21-2-364,-1-1 1,0 0-1,0 0 0,1 0 1,10-6-1,14-16-4188,-6-7-3369,-11 4-1094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15407,'0'0'4265,"-3"12"-3299,-17 61 1957,-11 85 0,16-55-1853,-2 115 0,17-515-8324,0 297 7256,-1-1 0,1 1 0,0 0 0,0 0 1,0-1-1,0 1 0,0 0 0,0 0 1,0-1-1,0 1 0,0 0 0,0 0 1,1-1-1,-1 1 0,0 0 0,0 0 0,0-1 1,0 1-1,0 0 0,0 0 0,0 0 1,1-1-1,-1 1 0,0 0 0,0 0 1,0 0-1,0-1 0,1 1 0,-1 0 0,0 0 1,0 0-1,0 0 0,1 0 0,-1 0 1,0 0-1,0-1 0,1 1 0,-1 0 1,1 0-1,10 6 243,14 16 316,-23-20-490,2 2 27,-1 0 1,1-1 0,1 1-1,-1-1 1,0 0 0,1 0-1,-1-1 1,1 1 0,0-1-1,0 0 1,0 0 0,0-1-1,0 0 1,1 0 0,-1 0-1,0 0 1,1-1 0,-1 0-1,0 0 1,1 0 0,-1 0-1,0-1 1,0 0 0,1 0-1,-1-1 1,0 0 0,0 1-1,0-2 1,0 1 0,-1 0-1,1-1 1,-1 0-1,1 0 1,-1-1 0,0 1-1,0-1 1,0 1 0,-1-1-1,0-1 1,1 1 0,-1 0-1,-1-1 1,1 0 0,-1 1-1,1-1 1,-1 0 0,-1 0-1,1 0 1,-1 0 0,0-1-1,1-5 1,-5 7-332,-5 10 100,-6 10 29,9-8 130,0 0 0,1 0-1,1 0 1,-1 1 0,1-1 0,1 1-1,0 0 1,0 0 0,1 0-1,-1 16 1,2-24-17,0 0 0,0 0 0,1 0 0,-1 0 0,1 0 0,-1 0 0,1 1 0,-1-1 0,1-1-1,-1 1 1,1 0 0,0 0 0,-1 0 0,1 0 0,0 0 0,0-1 0,0 1 0,0 0 0,0-1 0,0 1 0,0 0 0,0-1 0,0 1-1,0-1 1,0 0 0,0 1 0,0-1 0,0 0 0,0 0 0,0 0 0,0 1 0,1-1 0,-1 0 0,0-1 0,0 1 0,0 0 0,0 0 0,0 0-1,0-1 1,2 0 0,4 0 42,1 0 0,-1-1 1,1 0-1,-1 0 0,7-4 0,45-30 15,-50 28-105,0 2 1,1-1-1,0 1 1,0 1-1,0-1 1,1 2-1,-1 0 1,1 0-1,0 1 1,19-4-1,-29 8 43,0-1 1,0 1-1,-1-1 1,1 1-1,0-1 0,0 1 1,-1 0-1,1-1 0,0 1 1,-1 0-1,1-1 1,-1 1-1,1 0 0,-1 0 1,1 0-1,-1-1 0,1 1 1,-1 0-1,0 0 0,0 0 1,1 0-1,-1 0 1,0 0-1,0 0 0,0 0 1,0 0-1,0 0 0,0-1 1,0 1-1,0 0 1,-1 2-1,-3 34 598,-8-4-123,10-28-366,0 0 0,0 0 0,0 0 0,1 0 0,-1 1 1,0 8-1,2-13-102,0-1 1,1 1 0,-1-1-1,0 0 1,0 1 0,1-1-1,-1 0 1,0 1 0,1-1-1,-1 1 1,0-1 0,1 0-1,-1 0 1,0 1 0,1-1 0,-1 0-1,1 0 1,-1 1 0,1-1-1,-1 0 1,1 0 0,-1 0-1,0 0 1,1 0 0,-1 0-1,1 0 1,-1 0 0,1 0-1,-1 0 1,1 0 0,-1 0-1,1 0 1,-1 0 0,1 0-1,-1 0 1,1-1 0,-1 1-1,0 0 1,1 0 0,-1 0-1,1-1 1,21-8 208,47-40-299,-57 38-155,1 1-1,0 0 1,1 1 0,0 1-1,0 0 1,18-6 0,-31 13 229,0 1 1,0 0-1,0-1 0,0 1 1,0 0-1,0 0 1,0 0-1,0 0 1,-1-1-1,1 1 0,0 0 1,0 1-1,0-1 1,0 0-1,0 0 1,0 0-1,0 1 0,0-1 1,0 0-1,0 1 1,0-1-1,-1 0 1,1 1-1,0 0 0,0-1 1,-1 1-1,1-1 1,0 1-1,0 1 1,0 0-12,0 0 0,0 0 1,0 0-1,0 0 1,-1 0-1,1 1 0,-1-1 1,1 0-1,-1 1 1,0-1-1,0 5 0,-1 3-31,0 0 0,-1 1 0,0-1-1,-6 16 1,4-11-384,-15 32-3335,19-46 3522,-1 1 0,0 0 0,0-1 0,0 1 0,0-1 0,0 1 0,0-1 0,0 1 0,0-1-1,-1 0 1,1 0 0,0 0 0,-1 0 0,1 0 0,-1 0 0,1 0 0,-1 0 0,0 0 0,1-1 0,-1 1 0,-3 0 0,-9-1-7497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15567,'0'0'3971,"51"5"-3746,-6 1 159,6 1-320,2-7-2274,0 0-9385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2691,'0'0'14093,"-9"5"-13479,-7 6-607,1 0 0,1 1 1,0 0-1,1 1 0,0 1 1,1 0-1,1 1 1,0 0-1,1 1 0,-10 20 1,-1 4 320,3 1 0,1 1 0,-16 59 0,25-70 50,-7 51 1,14-75-357,0 1-1,1-1 1,0 0 0,0 1 0,0-1 0,1 0 0,0 1-1,1-1 1,0 0 0,0 0 0,0 0 0,1 0 0,3 7-1,-3-11-38,0 0 0,-1 0 0,1 0 0,0-1 0,0 1 0,0-1-1,1 0 1,-1 0 0,1 0 0,-1 0 0,1 0 0,-1-1 0,1 0-1,0 0 1,0 0 0,0 0 0,0 0 0,0-1 0,0 0-1,-1 1 1,1-2 0,5 1 0,3-1-315,-1-1 0,1 0 1,-1-1-1,0 0 0,0 0 0,15-7 0,33-24-2673,-5-6-1453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43 9705,'0'0'4292,"-2"11"-3213,-5 66 979,5 152-1,2-24-1838,-7-156 253,4-39 552,1-33-294,3-58-1331,14-97-1,-10 141 464,3-1-1,0 1 1,3 1 0,26-65-1,-32 93 162,-1 0 0,1 0 0,1 0 0,-1 0 0,1 1 0,1 0-1,-1 0 1,1 1 0,8-6 0,-13 10-14,0 1 1,-1-1-1,1 1 0,0 0 1,0 0-1,0 0 0,0 0 1,0 0-1,1 1 0,-1-1 1,0 0-1,0 1 0,0 0 1,1-1-1,-1 1 0,0 0 1,0 0-1,1 1 0,-1-1 1,0 0-1,0 1 0,1-1 1,-1 1-1,0 0 0,0-1 1,0 1-1,0 0 0,0 0 1,0 1-1,0-1 0,0 0 1,-1 1-1,1-1 0,0 1 1,-1-1-1,1 1 0,-1 0 1,0 0-1,1 0 0,-1 0 1,0-1-1,1 5 0,1 0 7,-1 0 0,1 0 0,-2 0 0,1 1 0,-1-1 0,0 0 1,0 1-1,0-1 0,-1 1 0,0-1 0,-1 1 0,1-1 0,-1 1 0,0-1 0,-1 1 0,0-1 0,0 0 0,0 0 0,0 0 0,-1 0 0,0 0 0,-1-1 0,1 1 0,-6 6 0,2-3-8,1-1-1,-1 0 0,-1 0 1,1 0-1,-1-1 1,-1 0-1,1-1 1,-1 0-1,0 0 1,-1-1-1,1 0 0,-1-1 1,0 0-1,-13 4 1,5-8-2240,10-7-2690,6-11-4164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81 16944,'0'0'4303,"-8"2"-4741,2 0 269,0 0 1,1 1-1,-1 0 0,1 0 0,-1 0 1,1 0-1,0 1 0,1 0 0,-1 0 0,1 0 1,-1 1-1,1-1 0,1 1 0,-1 0 1,1 0-1,-1 1 0,-3 8 0,1-3 181,0-1 0,0 1 0,1 1-1,0-1 1,1 1 0,1 0 0,0 0-1,0 0 1,-1 17 0,4-29-5,0 1 1,0-1-1,0 1 0,0 0 1,0-1-1,0 1 1,1-1-1,-1 1 0,0 0 1,0-1-1,0 1 0,1-1 1,-1 1-1,0-1 0,0 1 1,1-1-1,-1 1 1,0-1-1,1 1 0,-1-1 1,1 1-1,-1-1 0,1 1 1,-1-1-1,1 0 1,-1 1-1,1-1 0,-1 0 1,1 0-1,-1 1 0,1-1 1,-1 0-1,2 0 1,25-4 182,23-22 36,-33 12-468,-1-2 0,0 0-1,-1 0 1,-1-1 0,0-1-1,-2-1 1,0 0-1,11-22 1,-15 22 1040,0 1 1,9-34-1,-17 38 708,-10 30-1016,-12 33-372,17-36-144,0-1-1,1 1 1,1 0 0,0 0 0,0 0 0,1 1 0,1-1-1,1 0 1,0 16 0,0-28-90,1 0 0,-1 0-1,1 0 1,-1-1 0,1 1-1,-1 0 1,1 0 0,-1 0 0,1 0-1,0-1 1,0 1 0,-1 0-1,1-1 1,0 1 0,0 0 0,0-1-1,0 1 1,0-1 0,-1 1-1,1-1 1,0 0 0,0 1 0,0-1-1,0 0 1,0 0 0,0 0-1,1 0 1,-1 0 0,0 0-1,0 0 1,0 0 0,0 0 0,0 0-1,0 0 1,0-1 0,1 0-1,13-2-4127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19 10794,'0'0'8654,"-8"-5"-7741,7 5-910,-1-1 8,-1-1 0,0 0 0,0 1 0,0 0 0,0-1 0,0 1 0,0 0 0,0 1-1,0-1 1,0 0 0,0 1 0,-1 0 0,1 0 0,0 0 0,0 0 0,0 0 0,-1 1 0,1-1 0,0 1 0,0 0 0,0 0-1,0 0 1,0 1 0,0-1 0,0 0 0,1 1 0,-1 0 0,-4 4 0,0-1-27,2 1 1,-1 0-1,1 0 1,0 1-1,0 0 1,0 0-1,1 0 1,0 0-1,1 1 0,-4 9 1,6-15 11,0 0-1,1 1 1,-1-1 0,1 1 0,-1-1-1,1 0 1,0 1 0,0-1 0,0 1 0,0-1-1,0 1 1,1-1 0,-1 0 0,1 1-1,0-1 1,-1 0 0,1 1 0,0-1-1,0 0 1,0 0 0,1 0 0,-1 0-1,1 0 1,-1 0 0,1 0 0,-1 0-1,1 0 1,0-1 0,0 1 0,0-1-1,0 0 1,0 1 0,0-1 0,0 0 0,1 0-1,-1 0 1,0 0 0,3 0 0,46 7 66,-42-8-55,-1 1 0,1 0 0,0 1 1,0 0-1,11 4 0,-18-5 9,0 0 0,0 0 0,-1 0 0,1 0 0,0 0 1,0 1-1,-1-1 0,1 1 0,-1-1 0,1 1 0,-1-1 0,0 1 0,0 0 0,0 0 0,0-1 0,0 1 0,0 0 0,0 0 0,0 0 0,-1 0 0,1 0 0,-1 1 1,1-1-1,-1 0 0,0 0 0,0 4 0,0-1 92,0 1-1,-1-1 1,0 0 0,0 0 0,0 1 0,0-1-1,-1 0 1,0 0 0,0 0 0,0 0 0,0-1-1,-1 1 1,0-1 0,0 1 0,0-1 0,-1 0-1,1 0 1,-1 0 0,0-1 0,0 1 0,0-1-1,-1 0 1,1 0 0,-1 0 0,0-1 0,1 0-1,-1 0 1,0 0 0,-1 0 0,-6 1 0,10-2-177,0-1 1,-1 1-1,1-1 1,0 1-1,-1-1 1,1 0-1,0 0 1,-1 0 0,1 0-1,0 0 1,-5-1-1,6 0-136,1 1 1,-1-1-1,0 1 0,1-1 1,0 1-1,-1-1 0,1 1 1,-1-1-1,1 1 0,0-1 1,-1 0-1,1 1 0,0-1 0,-1 0 1,1 1-1,0-1 0,0 0 1,0 1-1,0-1 0,0 0 1,0 1-1,0-1 0,0 0 1,0 0-1,0 1 0,0-1 0,0 0 1,0 1-1,1-1 0,-1 0 1,0 1-1,0-1 0,1 0 1,-1 1-1,0-1 0,1 1 0,-1-1 1,1 1-1,-1-1 0,1 1 1,-1-1-1,1 1 0,0-1 1,15-18-7211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48 109 9833,'0'-11'2296,"0"-86"5989,-5 126-5334,-9 51-3185,2 21 270,-4 94 147,15-194-176,1 1 0,0 0 0,0-1 0,0 1 0,1 0 0,-1-1 0,0 1 0,1-1 0,-1 1 0,1 0 0,-1-1 0,1 1 0,0-1 0,0 1 0,0 1 1,0-3-11,-1 0 0,1 1 0,-1-1 0,1 0 0,-1 0 0,1 1 0,-1-1 0,1 0 0,-1 0 0,1 0 0,0 1 0,-1-1 0,1 0 0,-1 0 0,1 0 0,-1 0 0,1 0 0,0 0 0,-1 0 0,1 0 0,-1-1 0,1 1 0,-1 0 0,1 0 0,-1 0 0,1-1 0,0 1 0,2-2-54,-1 0 0,0 1 0,1-1-1,-1 0 1,0 0 0,0 0 0,0-1 0,-1 1-1,1 0 1,0-1 0,-1 1 0,0-1 0,0 1-1,1-1 1,-1-3 0,1 0-88,-1-1 0,0 0 0,-1 1 0,0-1 0,0 1 0,0-1 0,-1 1 0,0-1 0,0 1 0,-1-1 0,0 1 0,0-1 0,0 1 0,-1 0 0,0 0-1,0 1 1,-7-11 0,9 15-132,22 24-193,-12-18 514,0 0 0,1-1 0,-1 0 0,1-1 0,0 0 0,0-1 0,0 0 0,1 0 0,-1-1 0,19-1 0,-25 0 11,0 0 0,0 0 0,0 0 0,-1-1 0,1 1 0,0-1 0,0 0 0,-1 0 0,1 0 0,-1-1 0,1 0 0,-1 1-1,0-1 1,1 0 0,-1 0 0,0-1 0,0 1 0,0-1 0,-1 0 0,1 1 0,-1-1 0,1 0 0,-1 0 0,0-1 0,0 1 0,0 0 0,-1-1-1,1 1 1,-1-1 0,0 0 0,1-6 0,-1 9-57,-1 1 0,0-1 0,0 1 0,0-1 1,0 1-1,0-1 0,0 1 0,0-1 0,0 0 0,0 1 0,0-1 0,0 1 0,0-1 0,0 1 0,0-1 0,-1 1 0,1-1 0,0 1 0,0-1 0,-1 1 1,1-1-1,0 1 0,-1-1 0,1 1 0,0 0 0,-1-1 0,1 1 0,-1 0 0,1-1 0,0 1 0,-1 0 0,1-1 0,-1 1 0,1 0 0,-1 0 0,1-1 1,-1 1-1,1 0 0,-1 0 0,0 0 0,1 0 0,-1 0 0,1 0 0,-1 0 0,1 0 0,-1 0 0,1 0 0,-1 0 0,1 0 0,-2 1 0,0-1-44,-1 1-1,1-1 0,0 1 0,0 0 0,-1 0 0,1 0 1,0 0-1,0 0 0,0 1 0,-3 2 0,-1 2 10,1 0-1,0 0 0,0 1 0,1-1 1,-1 1-1,2 1 0,-1-1 0,1 0 1,0 1-1,0-1 0,1 1 0,0 0 1,-1 14-1,3-21 42,1 0 1,-1 0-1,1 0 0,-1 0 1,1 0-1,0 0 0,0 0 1,-1 0-1,1 0 1,0-1-1,0 1 0,0 0 1,0-1-1,0 1 0,0 0 1,0-1-1,0 1 1,0-1-1,0 0 0,0 1 1,0-1-1,0 0 0,0 0 1,1 1-1,-1-1 1,0 0-1,0 0 0,0 0 1,0 0-1,0-1 0,1 1 1,1-1-1,42-5 204,0-12-104,-37 14-106,-1 0 1,1 1 0,0 0 0,1 0 0,-1 1 0,1 0 0,-1 1-1,1-1 1,-1 2 0,10-1 0,-17 1 14,-1 0 0,0 0 0,0 0 1,0 0-1,1 1 0,-1-1 0,0 0 1,0 0-1,0 0 0,0 0 0,1 0 0,-1 0 1,0 1-1,0-1 0,0 0 0,0 0 0,0 0 1,1 1-1,-1-1 0,0 0 0,0 0 0,0 0 1,0 1-1,0-1 0,0 0 0,0 0 0,0 0 1,0 1-1,0-1 0,0 0 0,0 0 0,0 1 1,0-1-1,0 0 0,0 0 0,0 0 1,0 1-1,0-1 0,0 0 0,0 0 0,0 1 1,-1-1-1,1 0 0,0 0 0,0 0 0,0 0 1,0 1-1,0-1 0,-1 0 0,1 0 0,0 0 1,0 0-1,-1 1 0,1-1 2,-1 0 0,1 0-1,-1 0 1,1 0 0,-1 0 0,1 0-1,-1 0 1,1 0 0,0 0 0,-1 0 0,1 0-1,-1 0 1,1-1 0,-1 1 0,1 0 0,-1 0-1,1 0 1,0-1 0,-1 1 0,1 0 0,-1 0-1,1-1 1,0 1 0,-1 0 0,1-1-1,0 1 1,-1-1 0,1 1 0,0 0 0,0-1-1,-1 1 1,1-1 0,0 1 0,0-1 0,0 1-1,0 0 1,0-1 0,-1 1 0,1-1-1,0 1 1,0-1 0,0 1 0,0-1 0,0 1-1,1-1 1,-11-41 185,8 30-355,0 1 0,-1 0-1,-1 0 1,-4-12 0,13 26-236,0 0 0,1-1 0,0 0 0,-1 0 0,1 0 0,0-1 0,7 2 0,12 0-5690,-17-3 1223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14446,'0'0'3907,"69"18"-2529,-25-15-866,8-2-416,-3-1-864,-6-7-5510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13581,'0'0'7143,"-11"53"-5894,6-22-673,0 7-448,5 0-63,-2-4-33,2-4-193,0-9-255,2-6-225,8-13-287,1-2-1,0-13 64,1-12-2498,-3-5-1666,1-3-224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12172,'0'0'7142,"-7"9"-6672,1-1-333,-39 52 683,43-57-739,-1 1-1,1-1 1,0 1 0,1-1-1,-1 1 1,1 0 0,-1 0-1,1 0 1,0 0-1,1 0 1,-1 0 0,1 0-1,-1 0 1,1 0-1,0 0 1,2 7 0,0-10-24,0 0 0,0-1 0,0 1 0,0-1 0,1 1 0,-1-1 0,0 0 0,0 0 0,0 0 0,1 0 0,-1 0 0,0 0 0,0 0 0,0-1 0,4-1 0,10-3 138,-1-1 0,0-1 0,27-17-1,-31 17-202,1 0-1,0 1 1,-1 0-1,2 1 0,-1 1 1,1 0-1,14-3 0,-26 7 16,0 0-1,-1 0 0,1 0 0,-1 1 0,1-1 0,0 0 0,-1 1 1,1-1-1,-1 1 0,1-1 0,-1 1 0,1-1 0,-1 1 0,1-1 0,-1 1 1,0-1-1,1 1 0,-1-1 0,1 1 0,-1 0 0,0-1 0,0 1 1,0-1-1,1 1 0,-1 0 0,0-1 0,0 1 0,0 0 0,0 0 0,0-1 1,0 1-1,0 0 0,0-1 0,0 1 0,0 0 0,-1-1 0,1 1 1,0 0-1,-1 0 0,-4 28 587,1-17-411,-2 15 153,12-22-212,12-9-11,49-32 186,-55 28-486,0 0 0,1 1 0,0 0 0,0 1 0,1 1 0,-1 0 0,24-4 0,-37 8 181,1 1 0,-1 0 1,0 0-1,1 0 0,-1 0 0,0 0 1,1 0-1,-1 0 0,1 0 1,-1 0-1,0 1 0,1-1 0,-1 0 1,0 0-1,1 0 0,-1 0 0,0 0 1,1 1-1,-1-1 0,0 0 0,1 0 1,-1 0-1,0 1 0,0-1 1,1 0-1,-1 1 0,0-1 0,0 0 1,1 0-1,-1 1 0,0-1 0,0 0 1,0 1-1,0-1 0,1 1 1,-3 17 20,-14 19 481,7-23-294,6-10-107,0 1 0,0 0-1,0 0 1,0 0 0,1 0 0,0 0 0,0 1-1,1-1 1,-1 1 0,0 7 0,30-13 109,14-17-2791,-5-8-6227,-20 10 290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14029,'0'0'11563,"-3"11"-11392,-1 0-100,0 0 1,-1 0-1,-1-1 1,0 1-1,0-1 0,-14 18 1,-59 57 339,-9 11-190,75-82 134,4-9-2295,4-10-6389,5-11 669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4933,'0'0'8733,"2"9"-7142,-1 19-776,-1-1-1,0 1 0,-6 28 1,-1 51 1420,6-106-2206,1 0 0,0 0 0,0 0 0,0-1 0,0 1 0,0 0 0,0 0 0,1-1 0,-1 1 0,0 0 0,0 0-1,0-1 1,1 1 0,-1 0 0,0 0 0,1-1 0,-1 1 0,1 0 0,-1-1 0,1 1 0,-1-1 0,1 1 0,-1 0 0,1-1 0,-1 1 0,1-1-1,0 0 1,-1 1 0,1-1 0,0 1 0,0-1 0,-1 0 0,1 0 0,0 1 0,0-1 0,-1 0 0,1 0 0,0 0 0,0 0 0,-1 0 0,1 0-1,0 0 1,0 0 0,0 0 0,-1 0 0,1-1 0,0 1 0,0 0 0,-1 0 0,1-1 0,0 1 0,-1 0 0,1-1 0,0 1 0,-1-1 0,1 1-1,1-2 1,45-30 1128,-42 28-1301,35-28 886,54-31 0,-94 63-723,1 0-1,-1-1 1,1 1-1,-1 0 1,0 0 0,1-1-1,-1 1 1,1 0-1,-1 0 1,1 0 0,-1 0-1,1 0 1,-1-1-1,1 1 1,-1 0 0,1 0-1,-1 0 1,1 0-1,-1 1 1,1-1 0,-1 0-1,0 0 1,1 0 0,-1 0-1,1 0 1,-1 1-1,1-1 1,-1 0 0,1 0-1,-1 1 1,0-1-1,1 0 1,0 1 0,5 19 207,-6 38-215,-1-43 101,1-15-106,4 28-261,-4-27 220,0-1-1,0 1 1,0-1-1,0 1 1,0-1 0,1 1-1,-1-1 1,0 1-1,0-1 1,1 1-1,-1-1 1,0 0-1,1 1 1,-1-1-1,0 1 1,1-1-1,-1 0 1,0 0 0,1 1-1,-1-1 1,1 0-1,-1 0 1,1 1-1,-1-1 1,1 0-1,-1 0 1,1 0-1,-1 0 1,1 0-1,-1 0 1,1 1-1,-1-1 1,1 0 0,-1-1-1,1 1 1,-1 0-1,1 0 1,-1 0-1,1 0 1,-1 0-1,1 0 1,-1-1-1,1 1 1,-1 0-1,0 0 1,1-1-1,-1 1 1,1 0 0,-1-1-1,0 1 1,1 0-1,-1-1 1,0 1-1,1-1 1,10-21-5218,-8 6 27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19955,'0'0'3171,"46"15"-5926,-30-11-4548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94 196 13421,'-1'-8'3315,"0"5"-3284,0-8 785,-2 0 0,0-1 0,-6-16 0,8 26-732,1 0 0,-1 0 0,0 0 1,1 0-1,-1 1 0,0-1 0,0 0 1,0 0-1,-1 1 0,1-1 0,0 1 1,-1-1-1,1 1 0,-1 0 0,1-1 1,-1 1-1,1 0 0,-1 0 0,0 0 1,0 0-1,1 1 0,-1-1 0,0 0 1,0 1-1,0-1 0,0 1 0,0-1 1,0 1-1,0 0 0,0 0 0,0 0 1,-3 1-1,3 0-93,0 0 1,1 0 0,-1 1-1,1-1 1,-1 1-1,1-1 1,0 1 0,0 0-1,0-1 1,0 1-1,0 0 1,0 0-1,0 0 1,0 0 0,1 0-1,-1 0 1,1 0-1,-1 0 1,1 0-1,0 0 1,0 3 0,-1-4 7,1 1 0,-1-1 1,1 1-1,0-1 1,0 1-1,0-1 1,0 1-1,0-1 0,0 1 1,0-1-1,1 1 1,-1-1-1,0 1 0,1-1 1,-1 1-1,1-1 1,0 1-1,-1-1 1,1 0-1,0 0 0,0 1 1,0-1-1,0 0 1,0 0-1,0 0 0,0 0 1,0 0-1,1 0 1,0 1-1,5-2 29,0 0 0,0 0 0,1-1 0,-1 0 0,0 0 0,-1 0 0,1-1 0,0 0 0,0-1 0,-1 1 0,1-1 0,-1 0 0,0-1 0,0 0 0,0 0 0,0 0 0,-1-1 0,9-8 0,1-1-22,0-2-1,-1 0 1,-1 0 0,-1-1-1,12-20 1,-89 173 337,53-109-344,2 1 1,1 0 0,1 0 0,-6 42 0,14-69 5,-1 1 1,1-1-1,0 0 1,0 1 0,-1-1-1,1 1 1,0-1 0,0 1-1,0-1 1,1 1-1,-1-1 1,0 0 0,0 1-1,1-1 1,-1 1 0,1-1-1,-1 0 1,1 1-1,0-1 1,0 0 0,-1 0-1,1 0 1,0 1 0,0-1-1,0 0 1,0 0 0,0 0-1,0 0 1,1-1-1,-1 1 1,0 0 0,0 0-1,1-1 1,-1 1 0,0-1-1,1 1 1,-1-1-1,1 1 1,-1-1 0,0 0-1,1 0 1,-1 0 0,1 0-1,-1 0 1,1 0-1,-1 0 1,1 0 0,-1 0-1,0-1 1,1 1 0,-1-1-1,1 1 1,0-2-1,7 0 53,-1-1-1,0-1 1,0 1-1,0-1 1,-1-1-1,0 0 1,12-9-1,-8 4-44,0-1 1,-1 0-1,0-1 1,-1 0-1,0 0 1,-1-1-1,0 0 1,-1-1-1,0 0 1,-2 0-1,1 0 1,-2-1-1,0 0 1,0 1 0,-2-1-1,2-25 1,-4 40-8,0 0 0,0-1 0,0 1 0,0 0 1,0 0-1,0-1 0,0 1 0,0 0 1,0 0-1,0-1 0,-1 1 0,1 0 1,0 0-1,0-1 0,0 1 0,0 0 1,0 0-1,-1 0 0,1-1 0,0 1 1,0 0-1,0 0 0,-1 0 0,1 0 0,0 0 1,0-1-1,-1 1 0,1 0 0,0 0 1,0 0-1,-1 0 0,1 0 0,0 0 1,0 0-1,-1 0 0,1 0 0,0 0 1,0 0-1,-1 0 0,1 0 0,0 0 1,0 0-1,-1 0 0,1 0 0,0 0 0,0 0 1,-1 1-1,1-1 0,0 0 0,0 0 1,-1 0-1,1 0 0,0 0 0,0 1 1,0-1-1,-1 0 0,1 1 0,-14 10-79,9-6 54,1 0 1,-1 1 0,1 0 0,0 0-1,1 0 1,0 0 0,0 1-1,0-1 1,1 1 0,0 0-1,0-1 1,0 1 0,0 11 0,2-16 18,1-1 0,-1 0 0,1 0 0,-1 1 0,1-1 0,0 0 0,-1 0 0,1 0 0,0 0 0,0 0 0,0 0 0,0 0 0,0 0 0,0 0 0,0 0 0,0 0 0,0-1 0,0 1 0,0 0 0,1-1 0,-1 1 0,0-1 0,0 1 0,1-1 0,-1 0 0,0 0 0,1 1 0,-1-1-1,3 0 2,53 4-100,-37-4-32,3 3 118,0 1 0,-1 1 0,1 1 0,-1 1 0,0 0 0,-1 2 0,1 1 0,24 15 0,-44-35 3474,-4-16-2897,-5-7-619,-21-57 0,3 12-1682,22 55 51,6 16-2383,5 4-1622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8200,'4'11'5723,"30"122"874,-7-20-4589,-26-107-1966,1-1 1,0 1-1,0-1 0,0 0 1,1 0-1,0 0 0,6 8 1,-9-12-11,1 0 1,0 0 0,0 0 0,0 0-1,0-1 1,0 1 0,1 0 0,-1 0 0,0-1-1,0 1 1,0-1 0,1 1 0,-1-1 0,0 1-1,1-1 1,-1 0 0,0 1 0,1-1 0,-1 0-1,0 0 1,1 0 0,-1 0 0,1-1 0,-1 1-1,0 0 1,1 0 0,-1-1 0,0 1 0,0-1-1,1 1 1,-1-1 0,0 0 0,0 1 0,0-1-1,1 0 1,-1 0 0,0 0 0,1-1 0,12-13 352,0-1 0,-2-1 0,0 1 0,0-2 0,-2 0 1,11-22-1,-4 7-268,110-219-1537,-151 295-5760,5-15-577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73 396 14638,'0'0'3480,"4"-9"-1067,-3 6-2219,2-2 119,-1-1 1,1 0 0,-1 0 0,0 1-1,0-1 1,-1-1 0,0 1 0,0 0-1,0 0 1,-1 0 0,0-1 0,0 1-1,-2-10 1,2 16-310,-1-1 0,1 0-1,0 0 1,-1 0 0,0 1 0,1-1-1,-1 0 1,1 0 0,-1 1 0,0-1-1,1 1 1,-1-1 0,0 0 0,0 1 0,0-1-1,1 1 1,-1 0 0,0-1 0,0 1-1,0 0 1,0 0 0,0-1 0,0 1-1,0 0 1,0 0 0,0 0 0,1 0-1,-1 0 1,0 0 0,0 0 0,0 0-1,0 1 1,0-1 0,0 0 0,0 1 0,0-1-1,1 0 1,-1 1 0,0-1 0,0 1-1,0-1 1,1 1 0,-1-1 0,-1 2-1,-2 1-44,0 0 0,0 0 0,1 0 0,-1 1-1,1-1 1,-1 1 0,-2 4 0,2-1 12,0 1 0,1-1 0,0 1 1,0 0-1,1 0 0,0 1 0,0-1 0,1 0 1,-1 11-1,2-18 25,1 0 1,-1 0 0,1 0-1,-1 0 1,1 0-1,-1 0 1,1 0 0,-1 0-1,1 0 1,0 0 0,0 0-1,-1-1 1,1 1-1,0 0 1,0-1 0,0 1-1,0 0 1,0-1-1,0 1 1,0-1 0,0 1-1,0-1 1,0 0 0,0 0-1,0 1 1,0-1-1,0 0 1,0 0 0,1 0-1,-1 0 1,0 0 0,0 0-1,0 0 1,0-1-1,0 1 1,2-1 0,43-9-433,52-33 175,-96 42 299,-1 0 0,1 0-1,0 0 1,-1-1 0,1 1 0,-1 0 0,0-1 0,1 1 0,-1-1 0,0 1 0,0-1 0,0 0 0,0 0 0,0 1 0,-1-1 0,1 0 0,0 0 0,-1 0 0,1 0 0,-1 0 0,0 0 0,0 0 0,0 0 0,0 0 0,0-3 0,-12-58 592,4 20-432,8 41-238,1 1 1,-1-1 0,1 0-1,-1 1 1,1-1 0,0 0 0,0 1-1,0-1 1,0 1 0,0-1 0,0 1-1,1 0 1,-1-1 0,0 1-1,1 0 1,-1 0 0,2-1 0,35-23-555,-20 15 400,-4-1 130,0 0 0,0-1-1,19-21 1,-28 29 72,-1-1 0,0 0-1,-1 0 1,1 0 0,-1 0-1,0-1 1,-1 1-1,1-1 1,-1 0 0,0 0-1,0 0 1,-1 0 0,2-12-1,-19 35-578,1 8 564,2 0 0,1 1 0,1 0 0,1 1 0,1 0 1,2 0-1,0 1 0,2 0 0,-2 37 0,7-63 12,0-1 1,0 0-1,0 0 1,0 0-1,0 1 0,0-1 1,1 0-1,-1 0 1,0 0-1,1 1 1,-1-1-1,1 0 0,-1 0 1,1 0-1,-1 0 1,1 0-1,0 0 1,0 0-1,-1 0 0,1 0 1,0 0-1,0-1 1,0 1-1,0 0 1,0 0-1,0-1 0,0 1 1,0-1-1,0 1 1,1-1-1,-1 1 1,0-1-1,0 0 1,0 1-1,0-1 0,1 0 1,-1 0-1,0 0 1,0 0-1,1 0 1,-1 0-1,2-1 0,1 0 26,1 1-1,0-2 0,-1 1 0,0 0 0,1-1 1,-1 0-1,0 0 0,0 0 0,1 0 0,3-5 1,6-4 47,-1-1 1,-1 0 0,0-1-1,-1 0 1,0-1-1,-1 0 1,0-1 0,-2 0-1,0-1 1,11-28-1,-19 44-59,0 0 0,0 0-1,0 0 1,0 0 0,0 0-1,0 0 1,0 0 0,0 1-1,0-1 1,0 0 0,0 0-1,0 0 1,0 0 0,0 0-1,0 0 1,-1 0 0,1 0-1,0 0 1,0 0 0,0 0-1,0 0 1,0 0-1,0 0 1,0 0 0,0 0-1,0 0 1,0 0 0,0 0-1,-1 0 1,1 0 0,0 0-1,0 0 1,0 0 0,0 0-1,0 0 1,0 0 0,0 0-1,0 0 1,0 0 0,0 0-1,-1 0 1,1 0-1,0 0 1,0 0 0,0 0-1,0 0 1,0 0 0,0 0-1,0-1 1,0 1 0,0 0-1,0 0 1,-11 13 175,-10 19-213,9-11 49,2 1 1,0 0-1,2 1 0,0 0 0,-6 34 1,14-56-64,0-1 0,0 1 1,0-1-1,0 1 0,0-1 1,0 1-1,0-1 0,0 0 0,0 1 1,0-1-1,0 1 0,0-1 1,1 1-1,-1-1 0,0 0 1,0 1-1,1-1 0,-1 1 0,0-1 1,0 0-1,1 1 0,-1-1 1,0 0-1,1 0 0,-1 1 1,0-1-1,1 0 0,-1 0 0,1 1 1,-1-1-1,1 0 0,-1 0 1,0 0-1,1 0 0,-1 0 1,1 0-1,-1 0 0,1 0 1,-1 0-1,1 0 0,-1 0 0,0 0 1,1 0-1,-1 0 0,1 0 1,-1 0-1,1 0 0,-1 0 1,0-1-1,1 1 0,-1 0 0,1 0 1,-1 0-1,0-1 0,1 1 1,26-14-3054,-5-6-1852,1-5-3192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6470,'0'0'16592,"-11"2"-15994,5-1-519,-1 0 0,1 1 0,0 0 0,0 0 0,-1 0 0,1 1 0,1 0 0,-1 0 0,0 0 0,1 1 0,0 0 0,-1 0 0,2 0 0,-6 7 0,1-3 84,5-4-133,0 0 0,1 1 0,-1-1 0,1 0 0,0 1 0,-4 8 1,10-12-127,0 1 0,0-2 0,0 1 1,0 0-1,0-1 0,1 1 1,-1-1-1,0 0 0,1 0 1,4-1-1,-5 1-47,3 0 60,57 3-288,-59-2 396,0-1 0,-1 1 1,1 0-1,-1 0 0,1 0 0,-1 0 1,1 1-1,-1-1 0,0 1 1,1 0-1,-1 0 0,0 0 0,0 0 1,3 4-1,-5-5 31,0 0 0,-1 0 0,1 0 0,0 0 0,-1 0 0,1 0 0,-1 1 0,1-1 0,-1 0-1,1 0 1,-1 1 0,0-1 0,0 0 0,0 0 0,1 1 0,-1-1 0,0 0 0,-1 1 0,1-1 0,0 0 0,0 0 0,-1 1 0,0 1 0,0 0 19,-1 0 1,0 0-1,0 0 1,0 0-1,0-1 1,0 1-1,0-1 1,-1 1-1,-3 1 1,-5 5 21,-2-1 1,1-1 0,-16 7-1,27-13-97,-35 11-727,36-12 550,-1 0 0,0 0 0,1 0 0,-1 0 0,0 0 0,1 0 0,-1 0 0,0 0 0,1 0 0,-1 0 0,0 0 0,1-1 0,-1 1 0,0 0 0,1 0 0,-1-1 0,1 1 0,-1 0-1,0-1 1,1 1 0,-1-1 0,1 1 0,-1 0 0,1-1 0,0 1 0,-1-1 0,1 0 0,-1 1 0,1-1 0,0 1 0,-1-1 0,1 1 0,0-1 0,0 0 0,-1 1 0,1-1 0,0 0 0,0 1 0,0-1 0,0 0 0,0 1 0,0-1 0,0 0 0,0 1 0,0-1 0,0 0 0,1 1 0,-1-2 0,5-19-7954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18930,'0'0'363,"-9"11"897,2-4-1080,-33 42 1870,37-44-1875,0-1-1,0 1 1,0 0-1,1 0 1,0 0-1,0 1 0,0-1 1,1 0-1,-1 1 1,1-1-1,0 7 1,1-11-169,0 0 1,0 0-1,0-1 0,0 1 1,0 0-1,0-1 1,0 1-1,1 0 0,-1-1 1,0 1-1,0 0 0,1-1 1,-1 1-1,0 0 1,1-1-1,-1 1 0,1-1 1,-1 1-1,1-1 1,-1 1-1,1-1 0,-1 1 1,1-1-1,-1 1 0,1-1 1,0 0-1,-1 1 1,1-1-1,0 0 0,0 1 1,28-2 48,-20-1-161,0-1-1,-1 0 1,0 0 0,13-7 0,-2-4-148,-1 0 0,0-1 0,-1-1 0,21-25 0,22-21 740,-67 109 549,4-34-992,1-8-17,1 1-1,0 0 1,0-1-1,1 1 1,-1 0-1,1-1 0,1 8 1,-1-12-18,1 0 1,-1 1 0,1-1-1,0 0 1,-1 0-1,1 0 1,0 0 0,0 0-1,-1 0 1,1 0-1,0 0 1,0-1 0,0 1-1,0 0 1,0 0-1,0-1 1,1 1 0,-1-1-1,0 1 1,0-1-1,0 1 1,0-1 0,1 0-1,-1 1 1,0-1-1,0 0 1,1 0-1,-1 0 1,0 0 0,1 0-1,-1 0 1,0-1-1,0 1 1,1 0 0,-1-1-1,0 1 1,0 0-1,2-2 1,15-5-198,-1 0 0,0-1-1,0-1 1,-1-1 0,-1-1 0,1 0-1,-2 0 1,15-15 0,5-2-761,-22 18 626,-7 5 231,0 1 0,0 0 1,1 0-1,0 1 0,11-7 0,-16 11 94,-1-1 0,0 0 0,1 0 0,-1 0 0,1 1 0,-1-1 0,0 0-1,1 0 1,-1 1 0,1-1 0,-1 0 0,0 1 0,1-1 0,-1 1 0,0-1 0,0 0 0,1 1 0,-1-1 0,0 1 0,0-1 0,0 0 0,0 1-1,1-1 1,-1 1 0,0-1 0,0 1 0,0-1 0,0 1 0,0-1 0,0 1 0,0-1 0,0 1 0,0-1 0,-1 1 0,1-1 0,0 1-1,0-1 1,0 0 0,0 1 0,-1-1 0,1 1 0,-5 24 344,0-8-85,0 0 32,1 0-1,0 0 1,-1 19 0,5-31-265,0 1 1,0-1 0,1 1 0,-1-1 0,1 1-1,0-1 1,1 0 0,-1 1 0,1-1-1,0 0 1,0 0 0,1 0 0,6 9-1,5 7-241,0 0 0,-1 1-1,-1 1 1,-1 0-1,11 35 1,-19-50 328,-1 0 0,1 0 1,-2 1-1,1-1 0,-1 1 0,0-1 1,-1 1-1,0-1 0,0 1 0,-1 0 1,0-1-1,-1 0 0,0 1 0,0-1 1,-1 0-1,0 0 0,0 0 0,-1 0 0,-7 12 1,9-17-47,0 0 0,0-1 1,0 1-1,0-1 0,0 0 1,-1 0-1,1 1 0,-1-2 1,1 1-1,-1 0 0,0 0 1,1-1-1,-1 0 0,0 1 1,0-1-1,0 0 0,0 0 1,0-1-1,-1 1 0,1-1 1,0 1-1,0-1 0,0 0 1,0 0-1,-1-1 0,1 1 1,0-1-1,0 1 0,0-1 1,0 0-1,0 0 0,0 0 1,0-1-1,0 1 0,1-1 1,-1 1-1,0-1 0,1 0 1,-1 0-1,1 0 0,0-1 1,0 1-1,-1 0 0,2-1 1,-1 1-1,0-1 0,0 0 1,1 0-1,-2-4 0,-2-9-70,0-1 0,1-1 0,1 1 0,1-1 0,0 1 0,2-1 0,0 1 0,1-1 0,0 0 0,6-23 0,-4 25-49,1 1 0,1 1 1,0-1-1,1 1 0,0 0 0,1 0 0,1 0 0,0 1 0,1 0 1,0 1-1,1 0 0,12-11 0,-10 12-286,1 2-1,1 0 1,18-10 0,2-1-3151,-3-2-4215,-10 3-5568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11915,'0'0'2114,"23"74"128,-6-26 33,5 9-482,-1 4 193,-2 2-128,3 5-417,-12 3-576,-10 0 32,0 2-160,-26 2-449,-10 0-160,-19-1-64,-3-6-833,-18-10-2209,-2-16-4165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4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5221,'0'0'18060,"4"11"-17414,5 26-445,-2-1 0,5 65 0,-10-20-2369,-2-79 1828,0-1-1,-1 1 1,1 0-1,0 0 0,-1 0 1,1 0-1,-1 0 0,0-1 1,0 1-1,1 0 0,-1 0 1,-2 2-1,-13 6-6169,0-9 19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13677,'0'0'2413,"2"-10"-208,-1 5-1969,-1 1 1,1 0 0,0-1-1,0 1 1,0 0 0,1 0-1,0-1 1,0 1 0,0 0-1,0 1 1,0-1 0,1 0-1,0 1 1,-1-1 0,2 1-1,-1 0 1,0 0 0,0 0-1,1 0 1,0 1 0,-1 0-1,1-1 1,5-1 0,8-3 214,1 1 0,0 1 0,0 0 0,1 2 0,37-4 0,-49 7-425,-1-1 0,1 1 0,0 0 0,0 1 0,0-1 0,0 1-1,0 1 1,0-1 0,-1 1 0,1 1 0,0-1 0,-1 1 0,0 0 0,0 0 0,0 1-1,0 0 1,0 0 0,-1 0 0,6 6 0,-9-7-15,0 0 0,0 0 1,0 0-1,0 0 0,0 0 0,-1 0 1,0 0-1,0 1 0,0-1 0,0 0 0,0 1 1,0-1-1,-1 1 0,0-1 0,0 1 0,0-1 1,0 1-1,0-1 0,-1 1 0,1-1 0,-1 1 1,0-1-1,0 1 0,0-1 0,-1 0 0,-2 5 1,-1 1 55,-1-1 0,0-1 0,0 1 1,0-1-1,-1 0 0,0 0 0,0-1 0,-11 7 1,18-13-74,-1 1 1,1 0-1,-1-1 0,1 1 1,-1-1-1,1 1 1,-1 0-1,1-1 1,0 1-1,-1 0 1,1 0-1,0-1 1,-1 1-1,1 0 1,0 0-1,0-1 1,0 1-1,0 0 0,0 0 1,0 0-1,0-1 1,0 1-1,0 0 1,0 0-1,0-1 1,1 1-1,-1 0 1,0 0-1,0-1 1,1 1-1,-1 0 1,0 0-1,1-1 0,-1 1 1,1-1-1,-1 1 1,1 0-1,0 0 1,27 26-83,-23-22 93,5 4-8,-1 1 1,0 0 0,0 0-1,-2 1 1,1 0 0,-1 0-1,8 19 1,-12-24 7,-1 0 0,1 1 0,-1-1-1,-1 1 1,1-1 0,-1 1 0,0 0 0,-1 0 0,0 0 0,0-1-1,0 1 1,-1 0 0,0 0 0,0 0 0,-1-1 0,-3 11 0,3-12 119,-1 0 1,0-1 0,0 1-1,0-1 1,0 1 0,-1-1-1,0 0 1,0 0-1,0-1 1,0 1 0,-1-1-1,1 0 1,-1 0 0,0 0-1,0-1 1,0 0 0,0 0-1,0 0 1,-1 0 0,1-1-1,0 0 1,-1 0 0,-5 0-1,3 0 1,0-1-1,0 0 0,0 0 1,-1-1-1,1 0 1,0 0-1,0-1 1,0 0-1,1 0 0,-1-1 1,0 0-1,1 0 1,0-1-1,-13-8 1,12 7-185,1-1 1,0 1 0,0-1 0,1-1 0,-1 1 0,1-1 0,1 0 0,-1 0-1,1-1 1,0 0 0,1 1 0,-6-16 0,10 22-64,0 0 0,0 1 0,0-1 0,0 0 0,0 1 0,1-1 0,-1 0 0,0 1 0,0-1 0,1 0 0,-1 1 0,0-1 0,1 1 0,-1-1 0,1 0 0,-1 1 0,1-1 0,-1 1 0,1-1 0,-1 1 0,1 0 0,-1-1 0,1 1 0,-1 0 0,1-1 0,0 1 0,-1 0 0,1-1 0,0 1 0,-1 0 0,1 0 0,0 0 0,0 0 0,-1 0 0,1 0 0,0 0 0,-1 0 0,2 0 0,37-1-5301,-26 1 2641,11-1-4323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16464,'0'0'6790,"58"29"-5477,-29-9-736,-1 2-353,6 2-128,-1 2-64,3-1-256,-3 1-1506,-4-4-1409,-3-4-1697,-3-1-1827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12492,'0'0'10196,"9"3"-9326,5 1-605,0-1 0,0 0 0,0-1-1,0-1 1,1-1 0,-1 0 0,0 0 0,0-1-1,26-6 1,151-17 11,235-1 0,-133 13-812,196-13 53,121-9 790,361-5 1648,0 35-229,-613 5-1836,2 3 308,227-3 160,-544-7-737,-26-3-215,-16 9 567,-1-1 1,0 1 0,0 0 0,0-1-1,0 1 1,0-1 0,0 1 0,0-1 0,0 1-1,0-1 1,0 1 0,0-1 0,0 1-1,0-1 1,0 1 0,0 0 0,-1-1 0,1 1-1,0-1 1,0 1 0,0-1 0,-1 1-1,1 0 1,0-1 0,0 1 0,-1 0 0,1-1-1,0 1 1,-1 0 0,1-1 0,-1 1-1,1 0 1,0 0 0,-1-1 0,1 1 0,-1 0-1,-27-15-3651,-13-4-2616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 7175,'0'-1'313,"0"1"0,0 0-1,0-1 1,0 1 0,0-1 0,0 1 0,-1 0 0,1-1 0,0 1 0,0 0 0,-1-1-1,1 1 1,0 0 0,0-1 0,-1 1 0,1 0 0,0 0 0,-1-1 0,1 1 0,0 0-1,-1 0 1,1 0 0,0-1 0,-1 1 0,1 0 0,-1 0 0,1 0 0,0 0 0,-1 0-1,0 0 1,-9 8 1887,-5 20-2296,2 57 871,3 0 1,4 0-1,7 118 0,0-131-342,22 276 1132,0-52-738,-21-150-73,10 143 814,-8-284-1263,2-15-514,3-15-2065,-4 4-2344,1-4-3640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7687,'0'0'10100,"10"-5"-9251,17-4-408,0 2 0,0 1 0,1 1 0,0 2 0,35-1-1,22-3-63,708-118-327,-377 54-324,450-56 1957,5 49-1071,-567 63-94,1134-28 1820,-1426 43-2284,65 5 319,-72-5-341,0 1-1,0 0 0,0 0 0,0 1 0,0-1 1,-1 1-1,1 0 0,0 1 0,-1-1 0,1 1 1,-1-1-1,4 5 0,1 7-11,1 2 11,-8-17-2738,-4-9-3296,-7-13-1898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14926,'0'0'2285,"-4"13"-1217,-13 41 595,3 1 1,-12 90 0,-47 724 2003,67-769-6266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5830,'0'0'9171,"3"8"-7137,-2-6-1892,-1 0 0,1 1 0,0-1 1,0 0-1,0 0 0,0 0 0,0 0 0,0 0 1,1 0-1,-1 0 0,1 0 0,-1 0 0,1-1 1,0 1-1,0-1 0,0 1 0,0-1 0,0 0 0,0 1 1,0-1-1,0 0 0,0-1 0,0 1 0,1 0 1,-1 0-1,0-1 0,0 0 0,1 1 0,-1-1 1,1 0-1,-1 0 0,5-1 0,1 1 169,0-1 0,0 0 0,0 0 0,0-1 0,0 0-1,-1 0 1,1-1 0,0 0 0,-1-1 0,0 1 0,0-1 0,0-1-1,6-4 1,-9 6-231,-1 0-1,1 0 1,-1-1 0,0 1-1,0-1 1,0 1-1,0-1 1,-1 0 0,1 0-1,-1 0 1,0 0-1,-1 0 1,1-1 0,-1 1-1,1-1 1,-1 1-1,-1-1 1,1 1 0,-1-1-1,1 0 1,-1 1-1,-1-1 1,1 1 0,-2-8-1,1 10-62,1-1-1,-1 1 1,0 0-1,-1-1 1,1 1-1,0 0 1,-1 0-1,1 0 1,-1 0-1,1 0 1,-1 0-1,0 0 1,0 1 0,0-1-1,0 0 1,0 1-1,0 0 1,-1 0-1,1-1 1,0 1-1,-1 1 1,1-1-1,0 0 1,-1 0-1,1 1 1,-1 0-1,1-1 1,-1 1-1,0 0 1,1 0-1,-5 1 1,2-1-28,0 1 1,0-1-1,0 1 0,0 0 0,0 1 1,0-1-1,1 1 0,-1 0 1,0 0-1,1 0 0,-1 1 1,1 0-1,0-1 0,0 2 1,-5 3-1,1 2 2,1 1 0,0 0 1,0 0-1,1 0 0,0 0 0,1 1 0,1 0 1,-1 0-1,2 0 0,-1 1 0,1 0 0,1-1 1,0 1-1,1 0 0,1 0 0,0 18 0,1-26-16,0-1-1,0 0 1,0 0-1,1 0 0,-1 0 1,1 0-1,0 0 1,0 0-1,0 0 0,0-1 1,0 1-1,1-1 1,-1 1-1,1-1 0,0 0 1,0 0-1,-1 0 1,1 0-1,0-1 0,0 1 1,1-1-1,-1 0 0,0 0 1,0 0-1,1 0 1,-1-1-1,0 1 0,6-1 1,10 3-1135,0-2 1,0 0-1,33-4 0,-39 1-816,0 0 0,1-1 0,-1 0-1,16-7 1,6-5-5914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131 212 13485,'0'0'2455,"-4"-8"140,3 8-2549,-2-6 443,0 1 1,0-1-1,0 1 1,-1 0-1,-8-8 1,11 11-449,0 1 1,-1 0-1,1 0 1,0 0-1,0 1 1,-1-1-1,1 0 0,0 0 1,-1 1-1,1-1 1,-1 1-1,1-1 1,-1 1-1,1 0 1,-1-1-1,1 1 0,-1 0 1,1 0-1,-1 0 1,0 0-1,1 0 1,-1 0-1,1 1 0,-1-1 1,1 1-1,-1-1 1,1 1-1,-1-1 1,1 1-1,0 0 1,-1 0-1,1-1 0,0 1 1,0 0-1,-1 0 1,0 2-1,-4 4-33,1 1-1,0-1 1,1 1-1,0 0 1,0 1-1,0-1 0,1 1 1,1-1-1,-1 1 1,2 0-1,-1 0 1,1 0-1,0 0 1,1 14-1,0-23 14,0 1-1,1 0 0,-1 0 1,0 0-1,0-1 0,1 1 0,-1 0 1,1 0-1,-1-1 0,0 1 1,1 0-1,-1-1 0,1 1 1,0-1-1,-1 1 0,1 0 1,-1-1-1,1 1 0,0-1 1,-1 0-1,1 1 0,0-1 0,0 1 1,-1-1-1,1 0 0,0 0 1,0 1-1,0-1 0,-1 0 1,1 0-1,0 0 0,0 0 1,0 0-1,0 0 0,-1 0 1,1 0-1,0 0 0,0-1 0,0 1 1,-1 0-1,1 0 0,0-1 1,1 0-1,36-17 1158,-24 8-979,0-2 0,-1 0 0,-1-1 0,0 0 0,-1-1 0,0 0 0,-1 0 0,0-1 0,-2-1 0,0 0 0,0 0 0,-2 0 0,0-1 0,0 0 0,-2 0 0,0 0 0,2-32 0,-6 49-198,-1 0 0,1-1 0,0 1 1,-1 0-1,1 0 0,0 0 0,-1 0 1,1 0-1,0 0 0,-1 0 0,1 0 0,0 0 1,0 0-1,-1 0 0,1 0 0,0 0 1,-1 1-1,1-1 0,0 0 0,-1 0 1,1 0-1,0 0 0,0 0 0,-1 1 1,1-1-1,0 0 0,0 0 0,-1 0 1,1 1-1,0-1 0,0 0 0,0 0 0,-1 1 1,1-1-1,0 0 0,0 1 0,0-1 1,0 0-1,0 1 0,0-1 0,-1 0 1,1 1-1,0-1 0,0 1 0,-12 16-94,5 0 82,0 1 0,2 0 0,0 0-1,0 0 1,2 0 0,0 1 0,2-1 0,0 1-1,2 25 1,-1-42 12,0 0-1,0 0 0,0-1 1,1 1-1,-1 0 1,1 0-1,-1-1 1,1 1-1,0 0 1,-1-1-1,1 1 0,0-1 1,0 1-1,0-1 1,0 0-1,0 1 1,1-1-1,-1 0 1,0 0-1,1 0 0,-1 1 1,1-2-1,-1 1 1,4 2-1,-2-2 9,1-1 1,-1 1-1,1 0 0,-1-1 1,1 0-1,0 0 0,-1 0 0,1 0 1,0-1-1,-1 0 0,6-1 1,2-1 14,0-1 0,0 0 0,-1-1 0,0 0 0,0 0 0,0-1 0,9-8 0,9-13 9,-20 18-29,0 2 1,0-1-1,0 1 1,1 0-1,0 1 1,10-6-1,-19 12-10,1 0-1,0 1 0,-1-1 1,1 0-1,-1 0 1,1 0-1,-1 1 0,1-1 1,-1 0-1,1 1 1,-1-1-1,1 0 0,-1 1 1,1-1-1,-1 0 1,1 1-1,-1-1 0,0 1 1,1-1-1,-1 1 1,0-1-1,0 1 1,1-1-1,-1 1 0,0-1 1,0 1-1,0 0 1,1-1-1,-1 1 0,0-1 1,0 1-1,0 0 1,0-1-1,0 1 0,0-1 1,0 1-1,0-1 1,-1 1-1,1 1 0,0 34 105,0-30-92,0-2 7,0 0 1,0 0-1,0-1 1,1 1-1,-1 0 1,1-1-1,0 1 1,0 0-1,0-1 1,1 1-1,-1-1 1,1 0-1,0 1 1,0-1-1,0 0 1,0 0-1,5 4 0,-5-5 15,1 0 0,0 0 0,0-1 0,0 0 0,-1 1-1,1-1 1,0 0 0,0 0 0,1-1 0,-1 1-1,0-1 1,0 1 0,0-1 0,0 0 0,1 0-1,-1 0 1,0-1 0,0 1 0,0-1 0,0 0-1,5-1 1,2-2 27,0-1 0,-1 0 0,1 0-1,-1-1 1,0 0 0,9-8 0,-11 7-167,1 1 0,0 0 0,1 1 0,0 0 0,0 0 0,0 1 0,11-4 0,-13 30-2929,-12-7-1201,5-14 3775,-1-1-1,1 1 0,-1-1 1,1 1-1,-1-1 0,0 0 1,1 1-1,-1-1 0,0 0 1,0 1-1,1-1 0,-1 0 1,0 0-1,1 0 1,-1 0-1,0 0 0,0 0 1,1 0-1,-1 0 0,0 0 1,0 0-1,-1 0 0,-3-2-5628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17 137 7687,'0'0'2723,"-13"-57"864,10 31-768,3 5-385,0 4-448,0 6-352,0 7-513,3 4-1826,4 8-993,1 4-1921,-3 0-3716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85 324 14862,'0'0'8531,"-6"8"-8488,2-4-44,1 0 0,0 1 1,0-1-1,0 1 1,1-1-1,0 1 1,0 0-1,0 0 1,0 0-1,1 0 1,-1 0-1,2 1 1,-1-1-1,0 0 1,1 1-1,0-1 0,0 0 1,1 1-1,0 6 1,14 53-200,-8-39 12,-2 0 0,0 1 0,-1-1 0,-2 1 0,-1 0 0,-3 37 0,2-60 291,0-1 0,-1 0 0,1 0 0,-1 0 0,0 0 0,0 1 0,0-1 0,-1 0 0,1-1 0,-1 1 0,1 0 0,-1 0 0,0-1 0,0 1 0,0-1 0,-1 1 0,1-1 0,0 0 0,-1 0 0,0 0 0,1 0 0,-1-1 0,0 1 0,0-1 0,0 1 1,0-1-1,0 0 0,0 0 0,-6 1 0,8-3-40,0 1 0,-1 0 0,1 0 0,0-1 0,0 1 0,0-1 0,0 1 0,0-1 1,0 1-1,0-1 0,1 0 0,-1 1 0,0-1 0,0 0 0,0 0 0,1 0 0,-1 0 0,0 1 1,1-1-1,-1 0 0,1 0 0,-1 0 0,1 0 0,-1 0 0,1-1 0,0 1 0,-1 0 0,1 0 1,0 0-1,0 0 0,0 0 0,0-2 0,-1-47 264,2 37-243,3-24-294,2 0 0,2 0 0,1 1 1,2 0-1,25-57 0,-14 36-416,-1 0 34,4-16 147,4 2 0,52-94 0,-76 158 622,-2 9-39,-2 18 63,-10 33 201,-5 1-186,-21 96 950,32-127-1058,0-1 0,1 1 0,1 0 0,3 37 0,-2-60-105,0 1-1,0-1 1,0 1-1,0-1 0,0 1 1,0-1-1,0 1 1,0-1-1,0 1 1,0-1-1,0 0 1,1 1-1,-1-1 1,0 1-1,0-1 1,0 1-1,1-1 1,-1 1-1,0-1 1,0 0-1,1 1 1,-1-1-1,0 1 1,1-1-1,-1 0 1,1 1-1,-1-1 0,0 0 1,1 0-1,-1 1 1,1-1-1,-1 0 1,1 0-1,-1 0 1,1 1-1,-1-1 1,1 0-1,-1 0 1,1 0-1,-1 0 1,1 0-1,-1 0 1,1 0-1,-1 0 1,1 0-1,-1 0 1,0 0-1,1-1 1,-1 1-1,1 0 1,-1 0-1,1 0 0,-1-1 1,1 1-1,-1 0 1,0 0-1,1-1 1,-1 1-1,1 0 1,-1-1-1,0 1 1,1-1-1,-1 1 1,0 0-1,1-1 1,21-27 47,-15 12-170,-2 1 0,7-29 0,-8 30 68,0 0 1,0 0-1,11-22 1,-15 35 51,1 1 1,-1 0 0,0 0 0,0-1-1,0 1 1,0 0 0,1-1-1,-1 1 1,0 0 0,0 0-1,0-1 1,1 1 0,-1 0-1,0 0 1,1 0 0,-1-1-1,0 1 1,0 0 0,1 0 0,-1 0-1,0 0 1,1 0 0,-1 0-1,0 0 1,1-1 0,-1 1-1,0 0 1,1 0 0,-1 0-1,0 0 1,1 0 0,-1 0-1,0 1 1,1-1 0,-1 0 0,0 0-1,1 0 1,-1 0 0,0 0-1,1 0 1,-1 1 0,0-1-1,0 0 1,1 0 0,-1 0-1,0 1 1,0-1 0,1 0-1,-1 0 1,0 1 0,14 18 118,-7-8-28,-1-7-47,-1 0 1,0 0-1,1-1 0,0 0 0,-1 0 0,1 0 0,1-1 0,-1 0 0,0 0 0,0 0 0,1-1 0,-1 0 1,1 0-1,-1-1 0,1 1 0,11-2 0,-14 0 14,0 1 0,0 0 0,0-1 0,0 0 0,0 0-1,0 0 1,0 0 0,0 0 0,-1-1 0,1 0 0,0 0 0,-1 0 0,0 0 0,1 0 0,-1-1 0,0 0-1,0 1 1,0-1 0,-1 0 0,1 0 0,-1-1 0,0 1 0,1-1 0,-1 1 0,-1-1 0,1 1-1,-1-1 1,2-5 0,-2 9-39,-1-1 1,0 0-1,1 1 0,-1-1 0,0 1 0,0-1 1,0 0-1,1 1 0,-1-1 0,0 0 0,0 1 0,0-1 1,0 0-1,0 1 0,0-1 0,0 0 0,0 0 0,0 1 1,0-1-1,-1 1 0,1-1 0,0 0 0,0 1 0,-1-1 1,1 0-1,0 1 0,-1-1 0,1 1 0,-1-1 1,1 1-1,-1-1 0,1 1 0,-1-1 0,1 1 0,-1-1 1,1 1-1,-1 0 0,1-1 0,-1 1 0,0 0 0,1-1 1,-1 1-1,0 0 0,1 0 0,-1 0 0,0 0 1,1 0-1,-1 0 0,0 0 0,1 0 0,-1 0 0,0 0 1,-2 0-21,0 1 0,0 0 1,0 0-1,0 0 0,0 1 1,1-1-1,-1 0 0,1 1 1,-1 0-1,-4 3 0,2 0 4,1 1-1,-1-1 1,1 1-1,0 0 1,0 0-1,0 0 1,1 0-1,0 1 1,0-1-1,1 1 1,0 0-1,0 0 1,0 0-1,0 10 1,2-14-67,0 0 1,0 0 0,0 1-1,0-1 1,0 0-1,1 0 1,0 0-1,-1 0 1,1 0 0,0 0-1,1 0 1,-1 0-1,0 0 1,1 0-1,0-1 1,-1 1-1,1 0 1,0-1 0,1 0-1,-1 1 1,0-1-1,1 0 1,-1 0-1,1 0 1,-1-1-1,1 1 1,0-1 0,0 1-1,0-1 1,0 0-1,0 0 1,0 0-1,5 1 1,44 3-4395,-16-8-1723,14-8-10561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10570,'0'1'10311,"-1"11"-9395,-4 13 516,2-10-994,0 0 0,1 0 0,1 0 0,0 1 0,2 22 0,0-35-420,-1 0 1,1 0 0,-1 0-1,1 0 1,0 0 0,1 0-1,-1 0 1,0 0 0,1-1-1,-1 1 1,1 0 0,0-1-1,0 1 1,0-1 0,0 0-1,1 0 1,-1 0 0,0 0 0,1 0-1,0 0 1,-1-1 0,1 1-1,0-1 1,0 0 0,0 0-1,0 0 1,0 0 0,0 0-1,0-1 1,0 1 0,0-1-1,6 0 1,0 0 73,0-1 1,0 0-1,0 0 0,0-1 0,0 0 1,0-1-1,-1 0 0,1 0 0,-1-1 1,0 0-1,0 0 0,0-1 0,0 0 1,-1-1-1,8-7 0,-7 6-54,0 0 0,-1 0 0,0-1 0,0 0 0,-1 0 0,0-1 0,-1 0 0,0 0 0,0 0-1,-1 0 1,0-1 0,0 0 0,2-11 0,-8 15 75,-6 18-137,-8 22-70,12-17 79,0-1 0,-3 32 0,7-42 14,-1 0 0,1 0-1,0 0 1,1 0 0,-1 0 0,1 0 0,0 0 0,1 0 0,-1 0-1,1 0 1,3 6 0,-3-10 29,-1 0 0,0 0 0,1 0 0,0 0 0,-1 0 0,1 0 0,0-1 0,0 1 1,0-1-1,0 1 0,0-1 0,0 0 0,1 0 0,-1 0 0,0 0 0,1 0 0,-1 0 0,0-1 0,1 1 0,-1-1 0,1 0 0,-1 1 0,1-1 0,-1 0 0,1 0 0,-1-1 0,1 1 0,-1-1 0,1 1 0,-1-1 0,0 0 0,1 0 0,-1 0 0,0 0 0,3-2 0,3-1 126,-1 0 0,1-1 0,-1 1-1,-1-2 1,1 1 0,-1-1-1,0 0 1,0 0 0,5-8 0,-4 3-111,-2 0 1,0 0 0,0 0 0,-1 0 0,0-1 0,-1 0 0,0 0-1,-1 0 1,-1 0 0,1 0 0,-2 0 0,0 0 0,-2-17 0,-2 13-313,-3 14-2044,6 3 1926,0 0 0,0 0-1,0 0 1,0 0 0,0 0 0,0 0 0,0 0 0,0 1-1,1-1 1,-1 0 0,0 1 0,1-1 0,-1 0 0,1 1-1,-1 2 1,-2 14-4113,2 2-1500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57 14318,'0'0'9715,"-8"-1"-9640,5 1-63,1-1-1,-1 1 1,1 0 0,-1 0-1,1 0 1,-1 0 0,1 0-1,-1 0 1,0 1-1,1-1 1,-1 1 0,1 0-1,-3 1 1,3-1 26,1 0-1,-1 1 1,1-1 0,0 1 0,-1 0-1,1-1 1,0 1 0,0 0-1,0 0 1,0 0 0,0 0 0,1 0-1,-1 0 1,0 0 0,1 0-1,-1 0 1,1 0 0,0 0 0,0 0-1,0 0 1,0 0 0,0 3-1,1-4-24,-1 0 0,0-1 0,0 1 0,0-1-1,1 1 1,-1-1 0,0 1 0,1 0 0,-1-1 0,0 1-1,1-1 1,-1 1 0,1-1 0,-1 0 0,1 1-1,-1-1 1,1 1 0,-1-1 0,1 0 0,-1 1-1,1-1 1,-1 0 0,1 0 0,0 0 0,-1 1 0,1-1-1,0 0 1,-1 0 0,1 0 0,-1 0 0,1 0-1,0 0 1,-1 0 0,1 0 0,0 0 0,-1 0-1,1-1 1,-1 1 0,1 0 0,0 0 0,-1 0-1,1-1 1,-1 1 0,2-1 0,27-13 334,-24 10-325,0 0-1,0-1 1,-1 0 0,0 0-1,0 0 1,0 0 0,-1 0-1,1-1 1,-1 1 0,-1-1-1,1 0 1,-1 0 0,0 0-1,0 0 1,-1-1 0,1-5-1,-5 11-142,-6 9 15,-4 10-8,9-11-16,1 0 0,0 1 1,0 0-1,1-1 0,0 1 1,0 0-1,1 0 1,0 0-1,1 0 0,-1 0 1,1 0-1,1 0 0,1 11 1,-1-18-26,-1 0 0,1 0 1,0 0-1,0 0 0,-1 0 1,1 0-1,0 0 0,0 0 1,0 0-1,0 0 0,0-1 1,0 1-1,0 0 0,1-1 1,-1 1-1,0-1 0,0 1 1,0-1-1,1 1 0,-1-1 1,0 0-1,0 0 0,1 1 1,-1-1-1,0 0 0,1 0 1,-1-1-1,0 1 0,1 0 1,-1 0-1,0 0 0,0-1 1,1 1-1,-1-1 0,2 0 1,2-1-749,0 0 0,0 0 0,0-1 0,-1 1 0,1-1 1,-1 0-1,7-6 0,13-16-7761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34 310 17104,'0'0'5894,"-20"55"-4773,12-34-449,6-3-415,-2-3-225,4-2 0,0-4-96,0-9-801,0-13-3075,6-11-256,-6-11-3555</inkml:trace>
  <inkml:trace contextRef="#ctx0" brushRef="#br0" timeOffset="1">14 0 15407,'0'0'10089,"15"38"-16751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13581,'0'0'2904,"-8"7"-785,1-1-1765,0 0 0,0 0 0,1 1 0,0 0-1,0 0 1,1 0 0,0 1 0,0-1 0,1 2-1,0-1 1,0 0 0,1 1 0,0-1 0,0 1-1,1 0 1,0 0 0,-1 14 0,3-20-334,0 0-1,0-1 1,0 1 0,0 0-1,0-1 1,0 1 0,1 0-1,-1-1 1,1 1 0,0-1 0,0 1-1,0-1 1,0 1 0,0-1-1,1 1 1,-1-1 0,1 0-1,-1 0 1,1 0 0,2 2-1,-1-2-22,0 0 0,0-1 1,0 0-1,0 1 0,1-1 0,-1-1 0,0 1 0,0 0 0,1-1 0,-1 1 0,0-1 0,1 0 0,-1 0 0,0-1 0,1 1 0,3-1 0,33-15-1128,-36 13 968,0 1 1,0 0 0,0 0-1,0 0 1,0 1 0,0 0-1,1 0 1,-1 0 0,7-1-1,-10 3 208,0 0-1,-1 0 0,1 0 1,0 0-1,0 0 0,-1 0 0,1 0 1,-1 0-1,1 0 0,-1 0 1,1 0-1,-1 0 0,1 0 1,-1 0-1,0 1 0,0-1 0,0 0 1,1 0-1,-1 0 0,-1 0 1,1 1-1,0-1 0,0 0 1,-1 2-1,-2 36 1720,-5 17 473,8-56-2207,0 0 0,0 1 1,0-1-1,1 0 0,-1 0 0,0 0 0,0 1 0,0-1 0,0 0 1,1 0-1,-1 0 0,0 0 0,0 0 0,0 0 0,1 1 0,-1-1 1,0 0-1,0 0 0,1 0 0,-1 0 0,0 0 0,0 0 1,0 0-1,1 0 0,-1 0 0,0 0 0,0 0 0,1 0 0,-1 0 1,0 0-1,0 0 0,1 0 0,-1-1 0,0 1 0,0 0 0,0 0 1,1 0-1,-1 0 0,0 0 0,0 0 0,0-1 0,1 1 0,-1 0 1,0 0-1,0 0 0,0 0 0,0-1 0,0 1 0,0 0 0,1 0 1,-1-1-1,0 1 0,0 0 0,0-1 0,11-9 538,-4-6-553,0-1 0,-1 1 0,-1-2 0,0 1 0,-1 0 0,-1-1 0,-1 0 0,0 1 0,-2-30 0,0 46-410,-1 1 302,1 1 1,0-1-1,-1 1 1,1-1-1,0 1 1,0 0-1,-1-1 1,1 1-1,0-1 1,0 1-1,0 0 1,0-1-1,0 1 1,0 0-1,0-1 1,0 1-1,0-1 1,0 1-1,0 0 1,0-1-1,0 1 1,1 0-1,-1-1 1,0 1-1,0-1 1,1 1-1,-1-1 1,0 1-1,1-1 1,-1 1-1,0-1 1,1 1-1,0 0 1,13 17-2918,-10-15 1982,0-1-1,0 0 1,0 0 0,1 0 0,-1 0 0,0-1 0,1 1 0,0-1 0,-1 0 0,1-1 0,7 1 0,13 0-6564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 15214,'0'0'7010,"-9"-4"-4784,3 2-2001,0 1 0,0-1 1,-1 1-1,1 0 0,-1 0 0,1 0 1,0 1-1,-1 0 0,-10 2 0,14-1-220,1-1 0,0 1-1,-1 0 1,1 0 0,-1 0 0,1 0-1,0 0 1,0 1 0,0-1-1,0 1 1,0 0 0,0-1-1,0 1 1,0 0 0,1 0 0,-1 0-1,1 0 1,-1 0 0,1 0-1,0 1 1,0-1 0,0 0-1,0 1 1,0-1 0,1 0 0,-1 1-1,1-1 1,-1 1 0,1 0-1,0-1 1,0 1 0,1 3-1,-1-4-45,1 0-1,-1 0 0,1 0 0,-1 0 0,1 0 1,0 0-1,0-1 0,0 1 0,0 0 0,0-1 0,1 1 1,-1-1-1,0 1 0,1-1 0,-1 0 0,1 1 1,-1-1-1,1 0 0,0 0 0,-1 0 0,1 0 1,2 0-1,52 21-1248,-31-13 995,-22-8 332,0 0-1,-1 0 1,1 1-1,-1-1 1,1 1-1,-1-1 1,0 1 0,0 0-1,1 0 1,1 2-1,-4-3-4,0-1 0,1 1 0,-1-1 0,0 1-1,1-1 1,-1 1 0,0 0 0,0-1 0,0 1 0,0-1-1,1 1 1,-1 0 0,0-1 0,0 1 0,0 0-1,0-1 1,0 1 0,-1-1 0,1 1 0,0 0 0,0-1-1,0 1 1,0-1 0,-1 1 0,1 0 0,0-1-1,-1 2 1,-2 0 72,0 1 0,0-1 0,0 1-1,0-1 1,-1 0 0,1 0 0,-1-1 0,1 1-1,-1-1 1,1 1 0,-1-1 0,-4 0-1,2 1-361,-32 5 446,23-11-3383,15 3 2848,0 1 1,-1-1 0,1 1 0,-1-1 0,1 1-1,0-1 1,0 1 0,-1-1 0,1 1 0,0-1-1,0 0 1,0 1 0,-1-1 0,1 1 0,0-1 0,0 0-1,0 1 1,0-1 0,0 1 0,0-1 0,0 0-1,0 1 1,1-1 0,-1 0 0,4-14-7897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62 188 12300,'0'0'9828,"-9"10"-8814,5-5-900,-1 0 27,0 0 0,1 0 1,0 0-1,0 0 0,0 1 0,1-1 0,0 1 1,0 0-1,0 0 0,1 0 0,0 1 0,0-1 0,1 0 1,-1 1-1,2-1 0,-2 10 0,2-15-131,1 0 0,-1 0 0,0 0 0,0 0 0,1 0-1,-1 0 1,0 0 0,1 0 0,-1 0 0,1 0 0,-1 0 0,1 0-1,0 0 1,-1-1 0,1 1 0,0 0 0,-1 0 0,1-1 0,0 1-1,0 0 1,0-1 0,0 1 0,0-1 0,0 1 0,0-1 0,0 1-1,1-1 1,2 1 14,-1-1-1,1 1 0,-1-1 1,1 0-1,-1 0 0,0 0 1,1-1-1,6-1 1,-1 0-6,-1-1 0,1 0 0,-1 0 0,0-1 1,0 0-1,10-6 0,-9 1-33,0 0 0,0 0 0,-1 0 0,0-1 0,-1 0 0,0-1 0,-1 0-1,0 0 1,0 0 0,-1 0 0,-1-1 0,0 0 0,0 0 0,-2 0 0,1-1 0,-1 1 0,-1-1 0,0 1 0,-1-1-1,-1 1 1,1-1 0,-4-12 0,4 23 23,0 1-1,-1-1 1,1 1 0,0 0-1,-1-1 1,0 1 0,1-1-1,-1 1 1,0 0 0,1-1-1,-1 1 1,0 0-1,0 0 1,0 0 0,0-1-1,0 1 1,0 0 0,-1 0-1,1 1 1,0-1 0,0 0-1,-1 0 1,1 1-1,-2-2 1,0 2-5,1 0-1,-1-1 1,0 1 0,1 0 0,-1 1-1,1-1 1,-1 0 0,1 1-1,-1 0 1,1-1 0,0 1-1,-1 0 1,-2 2 0,-5 2 2,-1 2 1,1-1-1,0 1 1,-15 15-1,16-13 60,2-1-1,-1 1 0,1 0 0,1 0 0,-10 16 0,15-23-58,0-1 0,0 1 0,0 0 1,1-1-1,-1 1 0,0 0 0,1-1 1,-1 1-1,1 0 0,-1 0 0,1-1 0,0 1 1,-1 0-1,1 0 0,0 0 0,1 0 0,-1-1 1,0 1-1,0 0 0,1 0 0,-1 0 0,1-1 1,-1 1-1,1 0 0,0-1 0,0 1 0,0 0 1,0-1-1,0 1 0,0-1 0,0 0 0,0 1 1,1-1-1,-1 0 0,0 1 0,1-1 1,-1 0-1,1 0 0,-1 0 0,1-1 0,0 1 1,3 1-1,42 11-467,-33-11 76,-1 2 0,0-1-1,0 2 1,19 9-1,-30-13 361,1 1 1,0-1-1,0 1 0,-1 0 0,1 0 0,-1 1 0,0-1 0,0 0 1,0 1-1,0-1 0,0 1 0,0 0 0,-1 0 0,1 0 0,-1 0 0,0 0 1,1 0-1,-2 0 0,1 0 0,0 0 0,-1 0 0,1 0 0,-1 7 1,0-10-33,3 23-1374,4-19-5233,-1-4 802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16143,'0'0'8029,"8"4"-7757,27 11-117,-35-15-146,0 1 1,1-1-1,-1 0 0,1 0 0,-1 1 1,0-1-1,1 0 0,-1 0 0,1 1 0,-1-1 1,1 0-1,-1 0 0,1 0 0,-1 0 1,1 0-1,-1 0 0,1 0 0,-1 0 0,1 0 1,0 0-1,-1 0 0,1 0 0,-1 0 0,1 0 1,-1 0-1,1-1 0,-1 1 0,0 0 1,1 0-1,-1-1 0,1 1 0,-1 0 0,1 0 1,-1-1-1,0 1 0,1-1 0,-1 1 0,0 0 1,1-1-1,-1 1 0,0-1 0,1 1 1,-1-1-1,0 1 0,0-1 0,0 1 0,1-1 1,-1 1-1,0-1 0,0 1 0,0-1 1,0 1-1,0-1 0,0 0 22,0 0-1,0 0 1,0 0 0,0 0-1,-1 0 1,1 0-1,0 0 1,-1 0 0,1 0-1,0 0 1,-1 0 0,1 0-1,-1 0 1,1 0 0,-1 1-1,0-1 1,1 0 0,-1 0-1,0 1 1,0-1 0,1 0-1,-1 1 1,-1-1-1,0 0-22,0 1 0,-1 0 0,1 0 0,0 0 0,0 0 0,0 0 0,-1 0 0,1 1 0,0-1 0,0 1 0,0-1 0,0 1 0,0 0 0,0 0 0,0 0 0,0 0 0,0 0 0,0 0 0,0 1 0,0-1-1,1 1 1,-1-1 0,1 1 0,-1-1 0,1 1 0,0 0 0,-1 0 0,1 0 0,0 0 0,0 0 0,0 0 0,1 0 0,-1 0 0,0 0 0,1 0 0,-1 0 0,1 1 0,0-1 0,0 0 0,0 0 0,0 0 0,0 1 0,0-1-1,1 0 1,-1 0 0,1 0 0,-1 1 0,1-1 0,0 0 0,2 3 0,-2-3 4,1 0 1,-1 0-1,1-1 0,0 1 1,0-1-1,-1 1 0,1-1 1,0 0-1,1 1 0,-1-1 1,0 0-1,0 0 0,0-1 0,1 1 1,-1 0-1,0-1 0,1 1 1,-1-1-1,0 0 0,1 0 1,-1 0-1,1 0 0,-1 0 1,0 0-1,1-1 0,-1 1 0,3-2 1,1 1-26,0 0 0,-1-1 0,1 1 0,0-1 0,-1-1 0,0 1 1,0-1-1,0 0 0,0 0 0,6-4 0,5-8-26,-9 15 37,-11 27 318,3-23-162,0-1 1,0 0-1,1 1 1,-1-1 0,1 0-1,0 1 1,-1-1 0,1 0-1,1 1 1,-1-1-1,2 7 1,1-9-103,1-1-1,-1 1 0,0-1 1,1 1-1,-1-1 1,1 0-1,-1-1 1,1 1-1,-1 0 1,0-1-1,1 0 1,-1 0-1,4-1 1,28-18-22,-31 17-43,0 1 1,0-1-1,0 1 1,0-1 0,1 1-1,-1 0 1,1 1-1,-1-1 1,1 1-1,7-2 1,-8 46 1304,1-41-1258,1-1 0,0 0 0,-1-1 1,1 1-1,0-1 0,0 0 0,0 0 0,7-2 0,6-4-7265,-18-7-4530,-1 3 610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10378,'0'0'13485</inkml:trace>
  <inkml:trace contextRef="#ctx0" brushRef="#br0" timeOffset="1">121 167 11435,'0'0'14990,"56"5"-13068,-31-5-1121,0 0-705,3 0-385,1-5-2017,-5-3-2434,-6-1-5638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12139,'0'0'6876,"0"10"-6006,-1 2-594,-2 202 1621,3-212-1879,0 0-1,0 1 0,0-1 1,0 0-1,1 1 0,-1-1 1,1 0-1,-1 0 0,1 1 1,0-1-1,0 0 0,0 0 1,0 0-1,0 0 0,1 0 1,-1 0-1,1 0 0,-1-1 1,1 1-1,-1 0 0,1-1 1,0 0-1,0 1 0,0-1 1,0 0-1,0 0 0,0 0 1,0 0-1,0 0 0,0 0 1,1 0-1,-1-1 0,0 0 1,1 1-1,-1-1 0,0 0 1,0 0-1,1 0 0,-1 0 1,0 0-1,1-1 0,-1 1 1,4-2-1,2 0 71,1-1 0,-1 0 0,1-1 0,-1 1-1,0-2 1,0 1 0,-1-1 0,1 0 0,-1-1 0,6-6 0,52-70 2298,-70 196-1836,5-113-531,0 1 0,0-1 1,0 0-1,0 1 0,1-1 0,-1 0 0,0 1 1,1-1-1,-1 0 0,1 0 0,0 0 0,-1 1 0,1-1 1,0 0-1,0 0 0,-1 0 0,1 0 0,0 0 1,0 0-1,0 0 0,0-1 0,0 1 0,0 0 1,1 0-1,-1-1 0,0 1 0,0-1 0,1 1 1,-1-1-1,0 1 0,0-1 0,1 0 0,-1 0 1,0 0-1,1 0 0,-1 0 0,0 0 0,1 0 1,-1 0-1,0 0 0,1 0 0,-1-1 0,0 1 1,0-1-1,1 1 0,1-2 0,1 1-142,1 0 1,0-1-1,-1 0 0,1 0 0,-1 0 0,0 0 1,0-1-1,0 1 0,0-1 0,0 0 1,0-1-1,5-5 0,-8 7-415,0-1 0,0 1 0,0 0 0,0 0 0,0 0 0,0-1 0,-1 1 0,1 0 0,-1-1 1,1 1-1,-1-1 0,0-3 0,0-13-5495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14862,'0'0'7847,"63"33"-18192,-36-22-834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55 228 11499,'0'0'5178,"-8"11"-4382,5-8-772,-30 50 674,32-50-643,-1 0 1,1 0 0,-1 0-1,1 0 1,0 0 0,0 0 0,1 1-1,-1-1 1,1 0 0,-1 1-1,1-1 1,0 0 0,0 0 0,0 1-1,1-1 1,-1 0 0,1 1 0,0-1-1,2 6 1,-1-8-37,-1 1-1,1-1 1,-1 0 0,1 1 0,0-1-1,0 0 1,0 0 0,-1 0 0,1-1-1,0 1 1,0 0 0,0-1 0,0 1-1,0-1 1,0 0 0,1 1 0,-1-1-1,0 0 1,0 0 0,0 0 0,0-1-1,0 1 1,4-2 0,0 1 82,1 0 0,-1-1 1,0 0-1,1 0 0,-1-1 0,10-5 0,-5 0 14,0 0 0,0-1 0,-1-1-1,0 0 1,0 0 0,-1-1 0,-1 0 0,0 0-1,0-1 1,-1 0 0,-1 0 0,0-1-1,0 0 1,-2 0 0,1 0 0,-2-1 0,0 0-1,0 1 1,-2-1 0,1 0 0,-2-20-1,0 30-45,0 0 1,-1 0-1,1 1 0,-1-1 0,0 0 0,0 0 0,-1 0 0,1 0 0,-1 1 0,0-1 0,0 1 0,0-1 0,0 1 0,0 0 0,-1 0 1,0 0-1,-5-5 0,6 7-60,0 0 0,0 0 1,0 0-1,0 0 0,0 0 1,-1 0-1,1 0 1,0 1-1,-1-1 0,1 1 1,0 0-1,-1 0 0,1 0 1,0 0-1,-1 0 0,1 0 1,0 1-1,-1-1 1,1 1-1,0-1 0,-1 1 1,1 0-1,0 0 0,0 0 1,0 0-1,0 1 0,0-1 1,0 0-1,0 1 0,0-1 1,-1 3-1,-5 2 73,1 0 0,0 1 0,1 0 1,-1 1-1,2-1 0,-1 1 0,1 0 0,0 1 0,0-1 0,1 1 0,0 0 0,1 0 0,0 0 0,0 0 0,-2 19 0,5-26-80,1-1-1,-1 0 0,0 0 0,1 0 0,-1 1 0,1-1 0,-1 0 0,1 0 0,0 0 0,-1 0 0,1 0 0,0 0 0,0 0 0,0 0 0,0-1 0,0 1 0,0 0 0,0 0 0,0-1 1,0 1-1,0 0 0,0-1 0,0 1 0,0-1 0,0 0 0,1 1 0,-1-1 0,0 0 0,0 0 0,1 0 0,-1 0 0,1 0 0,51 1-32,-40-1-37,-3-1-187,0 1-1,1 1 1,-1 0 0,0 0-1,0 1 1,0 1-1,17 5 1,-23-6 177,-1 0 1,0-1-1,0 1 1,-1 0-1,1 1 1,0-1-1,-1 0 0,1 1 1,-1-1-1,0 1 1,0 0-1,0 0 1,0 0-1,0 0 1,-1 0-1,1 0 1,-1 1-1,0-1 0,0 0 1,0 1-1,0-1 1,-1 1-1,1-1 1,-1 1-1,0-1 1,0 4-1,0 49-984,3-57-3922,12-13 2836,1-8-2817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9545,'0'0'15038,"-3"14"-14568,2-8-424,-15 63 832,3 1 0,-5 95 0,18-163-868,0-1 0,-1 1-1,1-1 1,0 1 0,0-1 0,1 1 0,-1-1 0,0 1 0,0-1-1,1 1 1,-1-1 0,1 1 0,-1-1 0,1 0 0,0 1-1,-1-1 1,1 0 0,0 0 0,0 1 0,0-1 0,0 0-1,0 0 1,0 0 0,0 0 0,0 0 0,1 0 0,-1 0 0,0-1-1,2 2 1,0-2 50,0 1-1,1-1 0,-1 0 1,0 0-1,0 0 0,0-1 0,0 1 1,1-1-1,-1 0 0,0 0 1,0 0-1,0 0 0,3-2 1,11-5 128,0-2 0,0 0 1,21-18-1,-3-1-123,36-37-1,-59 53-132,0 0 1,0-1-1,-2-1 0,0 0 0,15-29 0,-19 16-2148,-6 28 1987,0-1-1,0 0 1,0 1-1,0-1 0,0 1 1,0-1-1,0 1 0,0-1 1,0 1-1,0-1 0,-1 1 1,1 0-1,0-1 0,0 1 1,-1-1-1,1 1 0,0-1 1,0 1-1,-1 0 0,1-1 1,-1 1-1,1 0 0,0-1 1,-1 1-1,1 0 0,-1-1 1,1 1-1,-1 0 0,1 0 1,-1 0-1,1-1 0,-1 1 1,1 0-1,-1 0 0,1 0 1,-1 0-1,1 0 1,-1 0-1,1 0 0,-1 0 1,1 0-1,-1 0 0,1 0 1,-2 1-1,-18 4-9571</inkml:trace>
  <inkml:trace contextRef="#ctx0" brushRef="#br0" timeOffset="1">157 330 6598,'0'0'6631,"55"20"-7400,-36-20-5958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87 385 20179,'0'0'2904,"-17"-27"-5061,15 26 2189,0 1-1,0-1 0,0 1 0,0-1 0,0 1 0,0 0 0,0 0 0,0 0 0,0 0 0,0 0 0,0 1 0,0-1 0,0 0 0,0 1 0,0 0 0,0-1 1,1 1-1,-1 0 0,0 0 0,0 0 0,1 0 0,-1 0 0,0 1 0,1-1 0,-1 0 0,1 1 0,0-1 0,-1 1 0,1-1 0,0 1 0,0 0 0,0 0 1,0-1-1,0 1 0,1 0 0,-1 0 0,0 3 0,-2 3 64,2 0 1,-1 0-1,1 0 1,0 0-1,0 1 0,1-1 1,1 0-1,0 10 1,0-17-86,-1 0-1,1 0 1,0 0 0,-1 0 0,1 0 0,0 0 0,0 0 0,-1 0-1,1 0 1,0 0 0,0 0 0,0-1 0,0 1 0,0 0 0,0-1-1,0 1 1,0-1 0,1 1 0,-1-1 0,0 0 0,0 1 0,0-1-1,0 0 1,1 0 0,-1 0 0,0 0 0,0 0 0,1 0 0,-1 0-1,0 0 1,2-1 0,1 1 20,1-1 0,0 1 0,-1-1 0,1 0 0,-1 0 0,1-1 0,5-2 0,-1-2-50,-1 0 0,0 0 0,0-1 1,0 0-1,-1-1 0,0 0 0,0 0 0,-1 0 0,0 0 1,-1-1-1,0 0 0,0-1 0,6-16 0,-19 45 4,4-9 201,0 0-1,0 0 1,1 0-1,0 0 1,1 0-1,0 1 1,1-1-1,0 18 1,1-27-168,0 0 1,1 0-1,-1 0 0,1 0 1,-1 1-1,1-1 1,-1 0-1,1 0 1,-1 0-1,1 0 1,0 0-1,0-1 1,0 1-1,0 0 1,-1 0-1,1 0 1,0-1-1,0 1 1,0 0-1,0-1 1,1 1-1,-1-1 1,0 1-1,0-1 1,0 0-1,0 1 0,1-1 1,-1 0-1,0 0 1,0 0-1,0 0 1,1 0-1,-1 0 1,0 0-1,0 0 1,0 0-1,1-1 1,1 0-1,3 0 46,-1 0 0,1-1 0,-1 0-1,1 0 1,-1 0 0,10-6 0,5-7-50,0 0 0,-2-2-1,0 0 1,-1-1 0,0-1 0,-2 0 0,0-1 0,-1-1 0,-1-1 0,-1 1 0,-1-2 0,-1 0 0,-2 0 0,0 0 0,-1-1 0,-1-1 0,-1 1 0,-1-1 0,-2 1 0,0-27 0,-1 50 11,-1 1 1,0-1-1,0 1 0,0-1 1,0 1-1,0-1 1,0 1-1,1-1 0,-1 1 1,0-1-1,0 1 1,-1 0-1,1-1 0,0 1 1,0-1-1,0 1 0,0-1 1,0 1-1,0-1 1,-1 1-1,1-1 0,0 1 1,0 0-1,-1-1 1,1 1-1,0-1 0,0 1 1,-1 0-1,1-1 1,-1 1-1,1 0 0,0-1 1,-1 1-1,0 0 0,-11 13 120,-9 31-244,5 13 187,2 1 0,2 1 0,-4 78 0,10-84-35,2 54-105,18-159-81,-13 30 43,-1-1 0,-6-37 0,5 51 79,0 0 1,-1 0-1,0 1 0,-1-1 1,0 1-1,-1 0 0,1-1 1,-1 2-1,-10-15 1,14 22 10,0 0 0,0 0 0,0-1 1,0 1-1,0 0 0,0 0 1,0-1-1,-1 1 0,1 0 0,0 0 1,0 0-1,0-1 0,0 1 0,0 0 1,-1 0-1,1 0 0,0 0 1,0-1-1,0 1 0,-1 0 0,1 0 1,0 0-1,0 0 0,-1 0 1,1 0-1,0 0 0,0 0 0,0 0 1,-1 0-1,1 0 0,0 0 1,0 0-1,-1 0 0,1 0 0,0 0 1,0 0-1,-1 0 0,1 0 1,0 0-1,0 0 0,-1 0 0,1 0 1,0 0-1,0 0 0,-1 1 0,0 13-96,10 22 9,-3-30 83,0 0 0,1-1 0,-1 0 1,1 0-1,0-1 0,0 0 0,0 0 1,1 0-1,0-1 0,-1 0 0,1-1 1,0 0-1,0 0 0,14 1 0,-16-2-1,-1 0 0,1-1 0,0 0 0,-1-1-1,1 1 1,0-1 0,-1 0 0,1 0-1,-1-1 1,7-2 0,-9 2 18,0 1 1,-1-1-1,1 1 0,-1-1 1,1 0-1,-1 0 0,0 0 1,0 0-1,0 0 0,0-1 1,0 1-1,0-1 0,-1 1 0,1-1 1,-1 0-1,1 0 0,-1 1 1,0-1-1,1-5 0,-2 7 27,1 0-1,-1-1 0,1 1 0,-1 0 0,0-1 1,0 1-1,1 0 0,-1-1 0,0 1 0,0 0 0,0-1 1,-1 1-1,1-1 0,0 1 0,0 0 0,-1 0 1,1-1-1,-1 1 0,1 0 0,-2-2 0,2 3-27,-1-1 0,0 1 0,0 0 0,1-1-1,-1 1 1,0 0 0,0 0 0,0 0 0,1 0-1,-1 0 1,0 0 0,0 0 0,0 0 0,1 0 0,-1 0-1,0 1 1,0-1 0,1 0 0,-1 0 0,0 1-1,0-1 1,1 0 0,-1 1 0,0 0 0,-5 2 10,0 1 1,1 0-1,-1 0 1,1 1-1,0 0 0,-6 7 1,7-6 76,0 0 0,1-1 0,0 1-1,0 0 1,1 1 0,-1-1 0,1 0 0,1 1 0,-1-1 0,1 1 0,-1 11-1,3-17-84,-1 0-1,1 0 0,-1 0 0,1 0 0,-1 0 1,1 0-1,-1 0 0,1 0 0,0 0 0,0-1 1,-1 1-1,1 0 0,0 0 0,0-1 0,0 1 0,0-1 1,0 1-1,0-1 0,0 1 0,0-1 0,0 0 1,0 1-1,0-1 0,0 0 0,0 0 0,0 0 1,0 0-1,0 0 0,0 0 0,1 0 0,1 0 1,38-3 184,-28 0-231,-1-1 1,1 0-1,-1-1 1,-1 0 0,1-1-1,11-8 1,-12 7-93,-1 1 0,1 0 0,0 1 0,1 1 0,-1-1 0,23-4 0,-34 9 131,1 0 1,-1 0 0,0 0-1,1 0 1,-1 0-1,0 0 1,1 0-1,-1 0 1,1 0 0,-1 0-1,0 0 1,1 0-1,-1 0 1,0 1-1,1-1 1,-1 0 0,0 0-1,1 0 1,-1 0-1,0 1 1,1-1-1,-1 0 1,0 0 0,1 1-1,-1-1 1,0 0-1,0 1 1,0-1-1,1 0 1,-1 1-1,0-1 1,0 0 0,0 1-1,0-1 1,1 0-1,-1 1 1,-2 20 221,-12 19 77,10-30-187,-14 31 401,17-39-493,1 0 1,-1 0-1,1 1 0,-1-1 1,1 0-1,-1 0 1,1 0-1,0 1 1,0-1-1,0 0 1,1 0-1,-1 0 0,0 1 1,1-1-1,0 0 1,0 2-1,0-3-11,0 0 0,0-1 0,0 1 0,1-1 0,-1 1 1,0-1-1,0 0 0,0 1 0,0-1 0,1 0 0,-1 0 0,0 0 0,0 0 0,1 0 0,-1 0 0,0 0 0,0 0 0,0 0 0,1-1 0,-1 1 0,1-1 0,28-9 72,-5-4-490,23-12-855,-16 17-3735,-42 9 585,-6 0-1325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19731,'0'0'6053,"-20"52"-5412,20-33-417,-3 2-192,1-1 0,2-3-32,0-1-64,0-3-352,0-3-225,0-3-160,-4-5-672,3-2-961,-8-5-1666,3-12-2338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18770,'-7'-7'1409,"3"2"929,15 5-2402,7 8 32,6 4-929,7 0-3139,0 0-3619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21524,'0'0'7848,"-16"59"-7752,16-28-64,0 1-96,0 2-929,5 0-1025,4 1-1121,2-1-833,-4 1-1921,-2-3 736</inkml:trace>
  <inkml:trace contextRef="#ctx0" brushRef="#br0" timeOffset="1">40 431 7591,'0'0'13837,"0"53"-11338,0-46-610,0-1-832,0 1-704,3-2-257,4-1-64,-1-4-1281,-1 0-3620,2-10-9352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7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3070 137 6502,'-1'0'59,"1"1"0,0-1 0,-1 1 0,1 0 0,-1-1-1,1 1 1,-1-1 0,1 1 0,-1-1 0,1 1 0,-1-1 0,1 0-1,-1 1 1,0-1 0,1 0 0,-1 1 0,0-1 0,1 0 0,-1 0 0,0 0-1,1 1 1,-1-1 0,0 0 0,0 0 0,1 0 0,-1 0 0,0 0 0,1 0-1,-1-1 1,0 1 0,1 0 0,-1 0 0,0-1 0,-1 1 234,0 0 1,1 0 0,-1 0-1,0-1 1,1 1 0,-1-1-1,1 1 1,-1-1-1,1 0 1,-1 1 0,1-1-1,-1 0 1,1 0 0,-3-2-1,2-1-163,-1-1-1,-1 1 0,1 0 1,-1 0-1,1 0 1,-1 0-1,0 0 0,0 1 1,-1 0-1,1 0 1,-1 0-1,0 1 1,1-1-1,-1 1 0,0 0 1,0 0-1,-1 1 1,-7-2-1,-10 0 0,1 1 0,-1 0 0,-28 3 0,-19-1-66,-817-48-122,697 40 194,-138-4 184,277 12-250,-189 5 253,189-1-230,-1 2 0,-82 22 0,-3 7-76,-103 30 15,200-52-65,1 2-1,0 2 1,-63 38-1,84-43 24,2 1 0,-1 0 1,2 2-1,0 0 0,1 0 0,0 2 0,1 0 0,1 0 0,1 1 0,0 0 0,1 1 0,1 0 0,1 1 0,1 0 0,1 0 0,0 0 0,2 1 1,0 0-1,2 0 0,-1 32 0,4-10-183,3-1 1,2 1-1,1-1 1,2-1-1,19 55 1,-8-41 260,3 0 1,2-2-1,41 66 0,-55-102-20,1-1 0,0-1 0,1 0 0,1 0 0,0-1 0,1-1 0,0 0 0,21 11 0,-11-9-3,1-1 0,1-1 1,0-1-1,53 14 0,7-7 0,0-5 0,154 7 0,-150-15-24,-30-2-16,875 26 56,-866-35-47,-1-4 1,88-22-1,131-51 73,-170 44-34,243-43-1,-231 70-47,65-9 48,-174 16-64,-1 0 0,0-2-1,0 0 1,-1-1 0,0-1-1,0-1 1,19-12 0,-28 14 33,0-1 0,-1 0 1,0-1-1,0 0 0,-1 0 1,0-1-1,0 0 0,-1-1 1,-1 1-1,0-1 0,0 0 1,-1-1-1,-1 0 0,6-21 1,-5 11 22,0 0 1,-2 0 0,-1-1 0,-1 1-1,0-1 1,-2 1 0,-4-31 0,2 39-27,0 0 1,-1 0 0,0 1 0,-1 0-1,0 0 1,-1 0 0,-1 1 0,0 0-1,-9-12 1,2 6 49,-1 1 0,0 0-1,-2 1 1,-34-26 0,-2 7 175,-1 2-1,-117-50 1,78 43 16,-149-43-1,178 67-765,0 3 0,-1 2 0,-95-3 0,52 14-1895,-3 3-1602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7:5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1790 299 7111,'0'0'2648,"0"-4"-1976,1 2-607,-1 1-1,1-1 0,-1 1 1,1-1-1,-1 0 0,0 1 1,0-1-1,0 0 0,0 0 1,0 1-1,-1-1 0,1 0 1,0 1-1,-1-1 1,1 1-1,-1-1 0,0 0 1,1 1-1,-1-1 0,0 1 1,0 0-1,0-1 0,0 1 1,-1-2-1,-3 0 200,0-1-1,0 1 1,0 1-1,0-1 1,-1 1 0,-9-4-1,-71-33 1813,71 30-1983,-1 1 0,0 1 0,-1 0 0,1 1-1,-1 1 1,0 0 0,-35-3 0,-405 5 800,447 4-879,-77 6 177,1 4-1,-155 41 1,187-36-189,0 3 0,1 2 0,1 3 0,2 1 0,0 3 0,2 2 0,-77 63 0,115-86 13,1 2 1,1-1 0,-1 1-1,1 0 1,1 1-1,0 0 1,0 0 0,1 0-1,0 1 1,1 0 0,-6 16-1,5-5-21,1 0 0,1 1-1,1-1 1,1 1-1,0 25 1,1 6 1,2-1-1,2 1 1,17 88-1,-15-122-3,0-1-1,2 1 1,0-1-1,1-1 1,1 1-1,0-1 1,2-1-1,0 0 1,1-1-1,0 0 1,1 0-1,1-1 1,17 13-1,14 5 9,1-2-1,2-2 1,1-2-1,1-2 1,1-3-1,58 18 1,-67-28-27,0-2 1,0-2 0,1-2-1,0-1 1,0-3 0,0-1-1,0-2 1,0-3 0,0-1-1,81-20 1,8-13-72,-2-6 0,135-65 0,-205 82-112,-2-2 0,-1-3 0,68-49 0,-91 55 308,-1-2 0,-1-2 0,-2 0 0,-1-2 0,49-70 0,-58 70 55,-1 0 0,-1-1 1,-2-1-1,22-67 0,-31 76-54,-1-1 0,-1-1-1,-1 1 1,-2-1 0,0 1-1,-2-1 1,-5-44 0,1 51-60,0 1 1,-2 0 0,0 1-1,-1-1 1,-1 1-1,-1 0 1,0 1 0,-2 0-1,0 1 1,-14-17-1,4 7-56,-2 2 0,0 0 0,-2 2-1,0 1 1,-35-22 0,47 34 3,-1 1 0,0 1 1,-1 1-1,0 0 0,0 0 1,0 2-1,-1 0 0,0 1 0,1 0 1,-1 1-1,0 1 0,-22 1 1,2 3-357,0 2 0,0 1 1,0 2-1,-43 16 0,60-18-1545,-1-1-1,-37 6 1,17-10-3481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2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5862,'0'0'1473,"-3"-9"-1206,-6-28 325,9 36-527,0 0 0,0 0 0,-1 0 0,1 0 0,0 0 0,0 0-1,1 0 1,-1 0 0,0 0 0,0 0 0,0 0 0,1 0 0,-1 0 0,0 1-1,1-1 1,-1 0 0,1 0 0,-1 0 0,1 0 0,-1 1 0,1-1-1,0 0 1,-1 1 0,1-1 0,0 0 0,0 1 0,-1-1 0,1 1 0,0-1-1,0 1 1,0-1 0,0 1 0,-1 0 0,1-1 0,0 1 0,0 0 0,0 0-1,0 0 1,0 0 0,0 0 0,0 0 0,0 0 0,2 0 0,1 0 44,0 0 1,0 1 0,0 0-1,0-1 1,0 1 0,0 1-1,7 2 1,7 4 73,0-1 0,0 0 0,1-1 0,0-1 0,0-1 0,0-1 0,0 0 0,25-1 0,20-1 128,74-10 0,-91 4-31,788-47 1239,-125 63-345,-650-19-1074,-57 8-21,-1-1 1,1 1-1,-1-1 0,1 0 1,0 0-1,-1 0 0,1 0 1,-1 0-1,0-1 0,0 1 1,1-1-1,-1 0 1,0 0-1,0 1 0,0-1 1,-1 0-1,1-1 0,0 1 1,2-4-1,-11 7-3295,0 2-2707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3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5381,'0'0'3587,"10"1"-3021,103 2 328,169-17 0,-108 2-525,416-11 1142,-575 22-1289,-6 2 55,0-1 1,0-1 0,-1 0 0,1 0 0,0 0 0,0-1-1,-1-1 1,0 1 0,10-6 0,-31 6 711,-14 4-5583,24-2 1894,-6 0-1367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79 4132,'-80'12'3566,"79"-12"-3027,25-1 1244,403-26-391,-132 11-1241,63-2 368,49-4 793,-373 18-1037,-21 2-609,-16 1-1999,-12 1-693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8232,'2'-3'2789,"3"-1"4493,-5 9-3589,1 10-3978,7 261 3251,-7-197-2638,0-3-85,8 174 416,-8-177-1508,-1-72 647,0-1 1,-1 0-1,1 1 0,0-1 0,-1 0 0,1 1 0,0-1 0,0 0 0,-1 1 0,1-1 1,-1 0-1,1 0 0,0 1 0,-1-1 0,1 0 0,0 0 0,-1 0 0,1 1 0,-1-1 1,1 0-1,-1 0 0,1 0 0,-1 0 0,1 0 0,0 0 0,-1 0 0,1 0 1,-1 0-1,1 0 0,-1 0 0,1 0 0,-1 0 0,1 0 0,0-1 0,-1 1 0,1 0 1,-1 0-1,1 0 0,0-1 0,-1 1 0,1 0 0,0-1 0,-1 1 0,-16-13-5499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14157,'0'-11'1490,"0"4"-1234,0 0 0,0 0 0,1 0 0,0 0 0,1 0 0,0 0 0,0 0 0,0 0 0,1 1 0,0-1 0,0 1 0,1 0 0,0 0 0,0 0 0,0 0 0,1 0 0,-1 1 0,1 0 0,1 0 0,-1 1 0,1-1 0,11-6 0,7-1-75,0 1-1,0 2 1,1 0 0,1 1-1,-1 2 1,1 0-1,27-1 1,185-2 63,-215 9-209,5 0-32,1 1-1,-1 1 1,28 7 0,-50-8-4,1 0 1,-1 1-1,0 0 0,1 0 1,-1 0-1,0 1 1,0-1-1,-1 2 1,1-1-1,-1 0 1,1 1-1,-1 0 1,0 1-1,0-1 1,-1 1-1,1 0 0,-1 0 1,7 11-1,-10-13 53,0 0 0,0 1 0,0-1 0,0 0 0,-1 1 0,1-1-1,-1 0 1,0 1 0,0-1 0,0 1 0,0-1 0,0 1 0,-1-1 0,0 0 0,0 1-1,0-1 1,0 0 0,0 0 0,-1 1 0,1-1 0,-1 0 0,0 0 0,0-1-1,0 1 1,0 0 0,0-1 0,-1 1 0,1-1 0,-4 3 0,-8 6 404,0-1 0,-1 0 0,0-1 1,-21 10-1,29-16-343,-47 20 1197,-111 32 1,112-44-6559,84-11 823,4-2-1992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38 6022,'0'0'7975,"7"-7"-5482,20-23-347,-58 68-1419,2 1 1,1 1-1,2 2 0,2 0 0,-30 74 0,18-22-364,-43 177-1,71-240-315,1 0 0,2 1 1,1-1-1,1 1 0,2 0 0,4 44 1,-1-69-28,-1 0 1,2-1-1,-1 0 1,1 1-1,0-1 1,0 0-1,0 0 1,1 0-1,0-1 1,0 1 0,1-1-1,0 0 1,-1 0-1,2-1 1,-1 0-1,0 1 1,1-2-1,0 1 1,0-1-1,0 0 1,0 0-1,1 0 1,-1-1-1,1 0 1,-1 0-1,13 1 1,-6-1-288,-1 0 0,1-1 0,-1 0 0,1-1 1,0-1-1,15-2 0,-19 2-561,-1-1 1,1 0 0,0-1-1,-1 0 1,1 0 0,-1-1-1,0 0 1,11-8-1,13-16-9982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14734,'0'0'8552,"34"28"-9993,-18-21-1506,-4-4-3267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10922,'0'0'11601,"-7"10"-11030,-103 173 653,78-122-1188,-3-2-1,-3-1 1,-70 82-1,56-86-2581,52-62-4426,12-17 742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7111,'0'0'11408,"-1"12"-10367,-25 165 2624,-9 95-3198,35-201-1022,-1 7 1253,-1-55-4779,-10-44-7592,3 0 9717,-21-33 1,-32-39 5047,42 64-462,10 15-1004,-19-31 5665,28 44-7138,0 0 0,1 0 0,-1-1 0,1 1 0,0 0 0,-1 0 0,1 0 0,0 0 0,0 0 0,0 0 0,-1-1 0,1 1 0,0 0 0,1 0 0,-1 0 0,0-1 0,0 1 0,0 0 0,1 0 0,-1 0 0,1 0 1,-1 0-1,1 0 0,-1 0 0,1 0 0,-1 0 0,1 0 0,0 0 0,0 0 0,-1 0 0,1 0 0,0 1 0,0-1 0,0 0 0,0 0 0,2 0 0,10-4-56,-1 0 0,1 1 0,0 0 0,1 1 0,-1 0 0,0 1 0,15 0 0,35 1-1368,-2 4-3644,-57-3 4400,30 3-6276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10922,'0'0'13058,"9"11"-12247,-2-1-751,0 1-1,-1 0 0,0 0 0,0 0 0,-1 1 0,-1 0 1,0 0-1,-1 0 0,0 1 0,0-1 0,0 18 0,-6 294 21,-1-31-1553,10-250-745,9-19-3390,-8-22 665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17168,'0'0'5926,"7"65"-5125,-7-29-449,0 1-256,-3 5-128,3-2-545,0-1-191,0-5-257,0-5-737,0-7-416,-4-7-416,1-7-738,-4-8-1889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17136,'0'0'4570,"11"-7"-2894,3 1-1207,0 0-1,0 1 1,1 1-1,-1 0 1,1 0 0,0 2-1,0 0 1,27 0-1,-9 1-120,83 2 4,-104 0-359,-1 0 1,1 1-1,-1 1 0,1 0 1,-1 0-1,0 1 0,16 8 0,-25-12-4,0 1-1,0 1 1,1-1-1,-1 0 1,-1 0-1,1 1 1,0-1-1,0 1 1,0 0-1,-1-1 1,1 1-1,-1 0 1,1 0-1,-1 0 1,0 0-1,0 0 1,0 0 0,0 0-1,0 1 1,0-1-1,-1 0 1,1 1-1,-1-1 1,1 0-1,-1 1 1,0-1-1,0 0 1,0 1-1,0-1 1,-1 1-1,1-1 1,-1 0-1,1 0 1,-1 1-1,0-1 1,0 0-1,0 0 1,0 0-1,0 1 1,0-1-1,0 0 1,-1-1-1,1 1 1,-3 2-1,-8 9 50,1 0 0,-2-1 1,0 0-1,-22 15 0,32-25-37,-34 23 24,25-18-22,1 1-1,-1 0 0,1 0 1,-14 16-1,24-23-34,0 0 0,0 0 0,0 0 0,1 0 0,-1 0 0,0 0 0,1 0 0,-1 0 0,0 0 0,1 1 1,0-1-1,-1 0 0,1 0 0,0 0 0,0 1 0,-1-1 0,1 0 0,0 0 0,0 1 0,0-1 0,0 0 0,1 0 0,-1 1 0,0-1 0,1 0 0,-1 0 0,0 0 0,1 1 0,-1-1 0,1 0 0,0 0 0,-1 0 0,1 0 0,0 0 0,0 0 0,0 0 0,0 0 0,-1 0 1,1-1-1,0 1 0,1 0 0,-1-1 0,0 1 0,0 0 0,0-1 0,0 1 0,0-1 0,1 0 0,0 1 0,12 4-169,0 0 0,0-1 0,22 4 0,-15-3 57,-20-5 147,15 5-143,1 0 1,-1 1 0,-1 1 0,20 10 0,-33-16 141,1 0 0,-1 0 0,0 1 0,0-1 0,0 1 0,0-1 0,0 1 0,0 0 0,0-1 0,0 1 0,-1 0 0,1 0 0,-1 0 0,1 1 0,-1-1 1,0 0-1,0 0 0,0 1 0,0-1 0,0 1 0,0-1 0,-1 1 0,1-1 0,-1 1 0,0-1 0,0 1 0,0-1 0,0 1 0,0 0 0,0-1 0,-1 1 0,1-1 0,-1 1 0,0-1 0,0 0 0,0 1 0,0-1 0,-2 4 0,-2 0 205,0 0 0,0 0 0,-1 0 0,0-1 0,0 0 0,0-1 0,0 1 1,-1-1-1,1 0 0,-1-1 0,0 1 0,-1-1 0,-9 2 0,-7 3 434,0-2-1,-48 5 0,65-10-555,-12 2 22,-1-1 0,0-1-1,1-1 1,-1 0 0,-39-7 0,58 7-203,-1-1-1,1 1 0,-1 0 0,1-1 0,0 1 0,-1-1 0,1 0 0,0 1 1,-1-1-1,1 0 0,0 0 0,0 0 0,0 0 0,0 0 0,0 0 1,0 0-1,0 0 0,0 0 0,0 0 0,0-1 0,1 1 0,-1 0 0,0-1 1,1 1-1,-1 0 0,1-1 0,0 1 0,-1-1 0,1 1 0,0-1 1,0 1-1,0-1 0,0 1 0,0 0 0,0-1 0,0 1 0,1-1 1,-1 1-1,0-1 0,1 1 0,-1 0 0,1-1 0,0 1 0,-1 0 0,1-1 1,0 1-1,1-1 0,2-6-1444,1 1 1,0 1-1,0-1 1,1 1-1,0 0 1,11-10-1,14-4-7764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11659,'0'0'4853,"4"10"-3412,6 11-532,0-1 0,2-1 0,0 0 0,1-1-1,1 0 1,1-1 0,19 17 0,-14-13-684,0 0 0,-1 2 0,-2 0 0,0 1 0,15 29 0,-26-38-252,0 0-1,-1 0 1,0 0-1,-1 0 1,-1 1-1,-1-1 1,0 1-1,-1 0 1,0 0-1,-3 24 1,-1-19-137,-2 0 0,0 0 1,0 0-1,-2-1 0,-1 0 1,-19 36-1,-9 2-1043,-4-1-1,-1-3 1,-87 88 0,119-131 950,-69 71-2524,8-11-2242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14350,'0'0'3779,"0"61"-3202,0-17 223,0 9-63,-9 6-352,8 2-257,-5 0-96,3-4 0,1-7-321,-1-8-543,3-10-546,0-9-543,0-13-642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17713,'0'0'2584,"3"-9"-1079,-2 4-1384,2 0 1,-1 1 0,0-1-1,1 0 1,0 0-1,0 1 1,0 0-1,1 0 1,-1 0-1,1 0 1,0 0-1,0 1 1,0-1-1,1 1 1,-1 0-1,1 1 1,0-1-1,0 1 1,0 0-1,9-3 1,27-10 36,1 1 0,0 2 0,0 2 0,1 2 0,1 2 1,-1 2-1,62 2 0,-93 2-163,1 2-1,-1-1 1,0 2 0,1 0-1,-1 0 1,0 1 0,0 0-1,-1 1 1,1 1-1,-1 0 1,18 12 0,-25-14 31,1-1 0,-1 0 1,0 1-1,0 0 0,-1 0 1,1 0-1,-1 1 0,0-1 1,0 1-1,0 0 1,-1 0-1,1-1 0,-1 2 1,0-1-1,-1 0 0,1 0 1,-1 1-1,0-1 0,-1 0 1,1 1-1,-1-1 0,0 1 1,0-1-1,-1 1 0,0-1 1,0 1-1,0-1 0,0 0 1,-3 6-1,2-5 19,-1-1 0,0 0 0,0 0 0,0 0 1,0 0-1,-1 0 0,0-1 0,0 1 0,0-1 0,-1 0 0,1 0 0,-1-1 1,0 0-1,0 1 0,-7 2 0,-10 4 133,1-2 0,-40 11 0,11-4-3781,6 3-4497,38-14 818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5157,'14'-14'4376,"-10"10"-3219,0 0-1,0-1 0,0 1 1,0-1-1,-1 0 1,0 0-1,0 0 0,0 0 1,2-7-1,-15 13 1070,-2 6-2149,0 1-1,0 1 0,1 0 1,1 0-1,0 1 0,0 0 1,0 1-1,-10 17 0,-2 4 414,-33 66-1,37-59-41,2 0-1,-22 82 1,32-97-352,2 0 1,0 1-1,2 0 1,0-1-1,2 1 0,4 38 1,-3-56-80,1 0 1,1-1-1,-1 1 1,1-1-1,0 0 1,1 0-1,-1 0 1,1 0-1,0 0 1,1-1-1,-1 1 1,1-1-1,0-1 1,1 1-1,-1-1 1,1 1-1,0-2 1,0 1-1,0-1 1,0 1-1,0-2 1,13 5-1,-6-3-521,0 0-1,0-1 1,1 0-1,24 1 1,-27-3-857,0-1 1,0-1 0,0 0 0,0 0-1,18-5 1,7-10-8575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13132,'0'0'10362,"-2"8"-9764,-11 168 1175,15-52-3519,-2-122 1180,0 9-1798,-4-6-2329,-13-4-3347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7175,'0'0'21140,"64"4"-20596,-39-4-448,-2 0-96,-2 0 0,-3 1-352,-2 5-833,-4 1-385,-9 2-544,-1-1-480,-2-2-1025</inkml:trace>
  <inkml:trace contextRef="#ctx0" brushRef="#br0" timeOffset="1">4 107 12812,'0'0'12556,"60"9"-12236,-32-12-320,-3-2-544,2-1-1442,-3-1-1441,1 2-3204,-5 0-6469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17649,'0'0'4014,"13"-4"-2524,10-1-1102,0 2 1,0 0-1,0 1 1,0 1 0,1 1-1,-1 2 1,0 0 0,0 1-1,36 10 1,-53-11-337,39 19-319,-44-21 248,0 1-1,0-1 1,-1 1-1,1 0 0,0-1 1,0 1-1,-1 0 1,1 0-1,0-1 0,-1 1 1,1 0-1,-1 0 1,1 0-1,-1 0 0,0 0 1,1 0-1,-1 0 1,0 0-1,1 0 0,-1 0 1,0 0-1,0 0 1,0 0-1,0 0 1,0 0-1,0 0 0,0 0 1,0 0-1,-1 0 1,1 0-1,0 0 0,-1 0 1,1 0-1,0 0 1,-1-1-1,1 1 0,-1 0 1,0 0-1,1 0 1,-1 0-1,0-1 0,-1 2 1,-1 5-64,-1 0-1,1 0 1,0 0 0,0 0 0,0 0 0,1 1-1,1-1 1,-1 1 0,1-1 0,0 1 0,1 0-1,0-1 1,0 1 0,1 0 0,0 0-1,2 9 1,0-14 38,-1 1 0,1-1 0,0 0 0,0 0-1,0 0 1,0-1 0,0 1 0,1-1 0,-1 1 0,1-1-1,0 0 1,0-1 0,0 1 0,0-1 0,0 1 0,0-1-1,7 1 1,-5-1-63,1 1 0,-1 0-1,0 1 1,0-1 0,0 1 0,0 0-1,7 6 1,-11-8 102,-1 1 0,0-1 0,0 1 0,0-1 0,0 1 1,0 0-1,0-1 0,-1 1 0,1 0 0,-1 0 0,1-1 0,-1 1 0,1 0 0,-1 0 0,0 0 0,0-1 1,0 1-1,0 0 0,0 0 0,-1 0 0,1 0 0,0-1 0,-1 1 0,1 0 0,-1 0 0,0-1 0,1 1 0,-1 0 1,0-1-1,0 1 0,-2 1 0,-2 4 353,1 0 0,-2-1 0,1 0 0,-1 0 0,0 0 0,0-1 0,0 0 0,-1 0 0,1 0 0,-2-1 0,1 0 0,0 0 0,-1-1 0,1 0 1,-1-1-1,0 1 0,-11 1 0,-10 1 157,0 0 0,-1-2 0,-39-1 1,29-6-38,39 4-621,-1 0-1,1 0 1,0-1 0,-1 1-1,1 0 1,0-1 0,0 1-1,0 0 1,-1-1-1,1 1 1,0-1 0,0 0-1,0 1 1,0-1 0,0 0-1,0 0 1,0 0 0,0 0-1,0 0 1,0 0 0,1 0-1,-1 0 1,0 0 0,1 0-1,-1 0 1,0 0 0,0-3-1,16 2-10804,-9-4 2209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4708,'0'0'11841,"13"7"-10672,11 6-522,1 1-1,-2 2 1,0 0-1,-1 2 1,0 0-1,31 36 1,-41-41-528,-1 1 0,0 0 0,-1 1 0,0 0 1,-2 1-1,1 0 0,-2 0 0,0 1 0,-2 0 1,1 0-1,-2 0 0,4 29 0,-7-29-58,-1 1 1,0 0-1,-1-1 0,-1 1 0,-1-1 0,-1 0 1,0 1-1,-1-1 0,-1-1 0,0 1 0,-11 17 0,2-8 6,-1 0-1,-2-2 0,0 0 0,-2-1 1,-39 36-1,30-33-467,-1-1-1,-56 34 1,54-41-3868,-43 19-1,23-17-7100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6726,'0'0'4330,"-9"1"-1848,-2-1-2868,-9 2 7948,42-3-6020,42-3-1853,200-10 2724,-176 11-6762,-1 2-5992,-93 1 4485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14157,'0'0'4453,"44"9"-2756,7-9 193,15 0-993,6-5-705,6-5-160,-4 2-32,-1 0-737,-13 0-1377,-10-1-2562,-15 1-2563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13613,'0'0'5990,"0"46"-5574,-11-7 193,6 8-385,0 10-192,1 0-32,4 1 32,0-5 0,0-7-1089,0-4-545,0-13-191,-9-11-1667,-3-6-2369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12236,'0'0'3203,"0"-9"-1196,0 6-1924,0 1-1,0-1 1,1 0 0,-1 1 0,1-1 0,-1 1-1,1-1 1,0 1 0,0-1 0,0 1-1,0 0 1,1-1 0,-1 1 0,1 0 0,-1 0-1,1 0 1,0 0 0,3-3 0,1 1 83,1-1 1,1 1-1,-1 1 1,0-1-1,1 1 1,12-3-1,18-4 210,0 1-1,1 2 0,0 1 0,0 3 0,0 1 1,58 4-1,-89-1-374,0 0 0,-1 0 0,1 1 0,0 0 0,-1 0 0,1 1 0,-1 0-1,0 0 1,0 1 0,0-1 0,8 7 0,-12-7-4,0 0 0,0 0-1,0 0 1,0 0 0,0 0 0,0 0-1,-1 1 1,0 0 0,0-1-1,0 1 1,0 0 0,0 0 0,-1 0-1,0 0 1,0 0 0,0 0 0,0 0-1,0 0 1,-1 1 0,0-1-1,0 0 1,-1 6 0,1-7 6,-1-1 0,1 0 0,-1 1 0,0-1 0,1 0 0,-1 0 0,0 0 0,-1 0 0,1 0 0,0 0 0,-1 0 0,1 0 0,-1 0 0,1 0 0,-1-1 0,0 1 0,-3 2 0,0-1 14,-1 0 0,1 0 0,-1 0 0,0-1 0,0 0 0,-9 2 0,-7 1 59,0-2-1,-40 1 1,33-3-62,-4 0-31,-1-1 0,-41-5 0,60 0-883,12 2-1010,11 0-1990,17 1-2090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13357,'0'0'9577,"-9"6"-9460,-11 8-22,1 1-1,1 0 1,0 2-1,1 0 1,1 1-1,-17 24 1,6-5 335,1 2 1,-31 65 0,49-87-357,1 1 0,0-1 0,1 1 0,1 0 1,1 0-1,1 1 0,0-1 0,2 1 0,0 30 0,1-42-102,1 0 0,0 0 0,0 1 0,1-1 0,0 0 0,0 0 0,1-1 0,0 1 0,0-1 0,0 1 0,1-1 0,0 0 0,0 0 0,1 0 0,0-1 0,0 0 0,0 0 0,0 0 0,1 0 0,0-1 0,0 0 0,0 0 0,0 0 0,1-1 0,-1 0 0,1 0 0,10 2 0,-3-2-707,0 0-1,0 0 1,0-1-1,21-1 1,25-7-5031,-13-12-2642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15375,'0'0'8167,"9"78"-7750,-11-39-289,-1 3-96,1 1 0,0-2-96,2-2-737,0-4-929,0-6 97,-4-8-769,3-8-2723,-8-9-1089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15663,'0'0'2082,"9"-7"-91,-1 1-1724,0 1 1,0 0-1,0 1 0,1 0 1,0 1-1,-1-1 0,1 1 1,1 1-1,-1 0 0,0 0 1,1 1-1,9 0 0,-3 1-195,0 0 0,0 1 0,0 1 1,0 1-1,19 5 0,-30-7-68,-1 0 0,0 1 0,0 0 0,0 0 0,0 0 0,0 0 0,0 1 0,-1 0 1,1-1-1,5 7 0,-8-7-4,1 0 0,-1 0 0,0 0 0,0 0 0,0 0 1,0 1-1,0-1 0,0 0 0,-1 0 0,1 1 0,-1-1 0,1 1 1,-1-1-1,0 0 0,0 1 0,0-1 0,0 1 0,-1-1 0,1 0 0,-1 1 1,0 2-1,-3 2 43,0-1 0,0 1 0,0-1 1,-1 0-1,0-1 0,0 1 0,0-1 0,-1 0 1,1 0-1,-1 0 0,0-1 0,-1 0 1,-7 4-1,-24 18 142,37-25-192,1-1 0,-1 1 1,0 0-1,0-1 0,1 1 1,-1 0-1,0 0 0,1-1 1,-1 1-1,1 0 0,-1 0 1,1 0-1,-1 0 0,1 0 1,0-1-1,0 1 0,-1 0 1,1 0-1,0 0 0,0 0 1,0 0-1,0 0 0,0 0 1,0 0-1,0 0 0,0 0 1,0 0-1,0 0 0,1 0 1,-1 0-1,0 0 0,1 0 1,-1 0-1,1 0 0,-1-1 1,1 1-1,-1 0 0,1 0 1,0 0-1,-1-1 0,1 1 1,1 1-1,41 27-174,-27-19 195,-11-8-41,0 1-1,0 1 1,0-1 0,0 1 0,0 0-1,-1 0 1,1 1 0,-1-1-1,-1 1 1,1 0 0,0 0-1,-1 0 1,0 0 0,-1 1-1,1-1 1,-1 1 0,0-1 0,0 1-1,0 0 1,-1 0 0,0 0-1,0 0 1,-1 0 0,0 0-1,-1 12 1,1-16 60,0 0 1,-1 1-1,1-1 0,-1 0 1,0 0-1,1 0 0,-1 1 1,0-1-1,-1 0 0,1 0 1,0 0-1,0-1 0,-1 1 1,1 0-1,-1 0 0,0-1 1,1 1-1,-1-1 0,-3 3 1,0-2 141,0 1 0,-1-1 1,1 1-1,-1-2 0,1 1 0,-1 0 1,-9 0-1,-7 0 260,-1-1 0,1-1 0,-23-3 0,45 3-438,-12-1-35,1-1-1,0 0 1,-1-1-1,1 0 1,0 0-1,1-1 0,-1-1 1,-19-10-1,30 14-31,0 1 0,0 0 0,0 0 0,-1 0 0,1 0 0,0 0 0,0 0 0,0-1-1,0 1 1,0 0 0,0 0 0,0 0 0,0 0 0,0 0 0,0-1 0,0 1 0,0 0 0,0 0-1,0 0 1,0 0 0,0 0 0,0-1 0,0 1 0,0 0 0,0 0 0,0 0 0,0 0 0,0 0 0,0 0-1,0-1 1,1 1 0,-1 0 0,0 0 0,0 0 0,0 0 0,0 0 0,0 0 0,0 0 0,0-1-1,1 1 1,-1 0 0,0 0 0,0 0 0,0 0 0,0 0 0,0 0 0,0 0 0,1 0 0,-1 0-1,0 0 1,0 0 0,0 0 0,0 0 0,0 0 0,1 0 0,-1 0 0,0 0 0,0 0 0,0 0-1,0 0 1,0 0 0,1 0 0,-1 0 0,0 0 0,0 0 0,0 0 0,0 1 0,0-1 0,16-2-2715,-14 2 1924,19-1-4750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15407,'0'0'7810,"-2"12"-7068,-17 470 3310,41-309-4221,-20-158-3565,-2-36 83,0-6-2072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15567,'0'0'10372,"11"-8"-9309,15-12-812,0-2 1,-2 0 0,-1-2 0,0 0 0,26-39-1,-63 130-646,12-49 186,0 0-1,1 0 0,1 20 1,0-17-1622,1-13-2194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15118,'0'0'9049,"4"8"-7912,-1-2-1030,-1-1 0,0 1 0,0-1 0,-1 1 0,0-1 0,0 1 0,0 0 0,0 0 0,-1 0 0,0 0 0,0-1 0,-1 1 0,0 0 0,0 0 0,0-1 0,-1 1 0,1 0 0,-1-1 0,-1 0 0,1 1 0,-4 4 0,-18 42 97,-1-1 0,-4-2 0,-1 0 0,-40 48 0,67-94-261,1 0 0,-1 0 0,0 0 0,0-1 0,0 1 0,0-1 0,0 0 0,0 0 0,0 0 0,-1 0 0,1 0 0,-1-1 0,-4 2 0,7-3-47,0 0 0,0 0-1,0 0 1,0 0 0,0 0 0,0 0 0,1 0-1,-1-1 1,0 1 0,0 0 0,0 0 0,0-1 0,1 1-1,-1 0 1,0-1 0,0 1 0,0-1 0,1 1 0,-1-1-1,0 1 1,1-1 0,-1 0 0,-1-1-185,1 0 1,0 0-1,0 0 1,0 0-1,0-1 0,1 1 1,-1 0-1,1 0 1,-1 0-1,1-1 1,0 1-1,-1-3 1,2-32-4245,7-9-1745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11627,'0'0'8307,"2"8"-7234,5 20-518,-2 0 0,-1 0 0,-1 1 0,-2 46 1,5 43-407,-4-98-267,-1-2-95,1-1 1,1 1-1,0-1 0,1 0 1,1 0-1,14 32 0,-11-43-3447,-8-17-3095,-10-6-222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13485,'0'0'7719,"44"-3"-6117,0 10-193,6-3-993,5 0-320,-4-1-128,-1-1-1473,-11-2-2787,-11 0-3524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59 8264,'0'0'1591,"3"-7"576,12-25 492,-14 31-2506,0-1 1,0 1-1,0 0 1,0-1-1,0 1 1,0 0-1,0 0 1,0 0 0,1 0-1,-1 0 1,0 0-1,1 0 1,-1 1-1,1-1 1,-1 0-1,1 1 1,-1-1 0,1 1-1,0-1 1,-1 1-1,1 0 1,-1 0-1,1 0 1,0 0-1,-1 0 1,1 0 0,0 0-1,1 1 1,2 0-46,1 0 0,-1 1 0,0 0 0,0 0 0,0 0 1,8 5-1,7 7 8,-1 1-1,-1 1 1,0 0 0,-1 1 0,-1 1-1,0 1 1,-1 0 0,-2 1 0,0 0-1,-1 1 1,-1 0 0,-1 1 0,0 0-1,-2 1 1,-1 0 0,-1 1 0,-1-1-1,3 33 1,-8-42-81,-1 1-1,-1 0 1,0-1-1,-1 0 1,0 1-1,-1-1 1,-1 0-1,0-1 0,-1 1 1,0-1-1,-1 0 1,-1-1-1,0 0 1,-1 0-1,0 0 1,0-1-1,-1-1 1,-22 19-1,7-9-247,0-2 0,0 0-1,-2-1 1,-31 14 0,23-15-1671,-41 13-1,41-20-2978,14-6-2162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12332,'0'0'8872,"-6"83"-8231,6-36-289,0 5-192,0 5-64,6 0-32,3-2-64,-4-4-192,0-3-993,-5-8-609,0-14-1953,-5-11-1634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15086,'0'0'4581,"5"-8"-3759,-2 4-779,-1 0 0,1 1 0,0 0 0,0 0 0,0-1 0,1 2 0,-1-1 0,1 0 0,-1 1 1,1 0-1,0-1 0,0 1 0,0 1 0,8-3 0,7-1 151,0 1 0,31-3 0,24-1-42,1 3 0,0 4 0,92 9 0,-157-7-167,-1 1-1,0 0 1,0 1-1,0 0 1,0 0-1,0 1 1,-1 0-1,0 0 1,10 7-1,-16-9 15,1-1-1,-1 1 1,0 0-1,0 0 0,0 0 1,0 0-1,-1 0 1,1 0-1,-1 1 0,1-1 1,-1 0-1,0 1 1,1-1-1,-1 1 0,-1-1 1,1 1-1,0 0 1,-1-1-1,1 1 1,-1 0-1,0 0 0,0-1 1,0 1-1,0 0 1,0 0-1,-1-1 0,1 1 1,-1 0-1,0-1 1,1 1-1,-1-1 1,-1 1-1,1-1 0,0 1 1,-1-1-1,-1 3 1,-2 1 74,0 0 1,0 0-1,-1 0 1,0-1-1,0 0 1,0 0-1,-1-1 1,0 1-1,0-2 1,0 1-1,0-1 1,-15 5-1,-11 2 236,-51 10-1,80-19-300,-33 6-323,-32 7 668,26-11-6707,51-3-1637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4 12748,'-3'-1'165,"0"0"-1,-1 1 1,1-1-1,0 1 1,-1 0-1,1 0 1,0 0-1,0 0 1,-1 1-1,-2 0 1,-4 2-100,1 1-1,0 0 1,0 1 0,1 0 0,-1 0 0,1 0 0,0 1-1,1 0 1,-11 12 0,-7 8 73,-25 35-1,25-28 480,1 2-1,2 0 1,-32 72-1,46-87-433,0-1 0,2 2 1,0-1-1,1 1 0,1-1 0,1 1 0,1 0 0,1 1 1,2 31-1,0-48-166,1 0 0,-1 0 0,1 0 0,-1 0 0,1 0 0,1 0 0,-1 0 0,1-1 0,0 1 0,0-1 0,0 0 0,0 0 0,1 0 0,-1-1 0,1 1 0,0-1 0,1 1 0,-1-1 0,0-1 0,1 1 0,0-1 0,-1 1 0,1-1 0,0-1 0,0 1 0,0-1 0,7 1 0,-1 1-452,-1-1 0,1-1 0,0 0 0,0-1 0,-1 0 0,1 0 0,0-1 0,0-1 0,-1 0 0,1 0 0,-1-1 0,16-6 0,15-15-4236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14478,'0'0'6571,"-6"9"-6597,-39 54 242,-4-1 0,-1-3 0,-100 89 0,137-137 250,7-6-5001,14-15-637,-3 4 4404,18-21-4640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13229,'0'0'6133,"0"12"-5610,-7 85 231,-3 146 361,22-189-745,4-29-706,-16-25 245,1 1 0,-1-1 1,1 0-1,0 1 0,0-1 0,-1 1 0,1-1 1,0 0-1,-1 0 0,1 1 0,0-1 0,0 0 0,0 0 1,-1 0-1,1 0 0,0 0 0,0 0 0,0 0 0,-1 0 1,1 0-1,0 0 0,0-1 0,-1 1 0,1 0 0,0 0 1,0-1-1,-1 1 0,2-1 0,-1 0-211,-1 0-1,1 0 1,-1 1 0,0-1 0,1 0-1,-1 0 1,0 0 0,0 0-1,0 0 1,0 1 0,0-1-1,1 0 1,-1 0 0,-1 0-1,1 0 1,0 0 0,0 0-1,0 0 1,-1-1 0,1 1-384,-4-17-4882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50 6694,'0'0'5349,"-48"-8"-2722,44 8 352,22 0-2307,10 0 674,11 0-578,9 0-255,3 0-321,1 0-64,-5-5-64,-4 0 0,-1-2-865,-13-3-2017,-6-5-3044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12684,'0'0'9529,"0"9"-8200,1-6-1263,-1 2 104,0 1 0,1-1 0,-1 1 0,1-1 0,1 1 0,-1-1 0,1 0 0,2 6 0,-3-9-125,1-1 1,-1 1 0,0 0-1,1-1 1,-1 1 0,1-1-1,-1 0 1,1 0 0,0 1-1,0-1 1,-1 0 0,1 0-1,0-1 1,0 1 0,0 0-1,0-1 1,0 1 0,0-1-1,0 1 1,0-1 0,0 0-1,0 0 1,0 0 0,1 0-1,-1-1 1,0 1 0,0 0-1,0-1 1,0 1-1,3-2 1,6-2 63,-1-1 0,1 1 0,-1-2 0,0 1 0,0-1 0,-1-1-1,18-15 1,-15 12 51,1 0 0,28-16 0,-41 26-138,0 0-1,1 0 1,-1 1 0,0-1 0,1 0 0,-1 0 0,0 0 0,1 1 0,-1-1-1,0 0 1,0 0 0,0 1 0,1-1 0,-1 0 0,0 0 0,0 1 0,0-1-1,1 0 1,-1 1 0,0-1 0,0 0 0,0 1 0,0-1 0,0 1-1,0-1 1,0 0 0,0 1 0,0-1 0,0 0 0,0 1 0,0-1 0,0 0-1,0 1 1,0-1 0,0 0 0,-1 1 0,1-1 0,0 0 0,0 1-1,0-1 1,-3 19-37,0-6 43,-1 8 65,0 1 1,-1 34 0,5-55-209,0 0 0,0 0 0,0-1-1,0 1 1,0 0 0,0 0 0,0 0-1,0 0 1,1-1 0,-1 1 0,0 0 0,0 0-1,1-1 1,-1 1 0,1 0 0,-1-1-1,1 1 1,-1 0 0,1-1 0,-1 1 0,1 0-1,-1-1 1,1 1 0,0-1 0,-1 1-1,1-1 1,0 0 0,-1 1 0,1-1 0,0 1-1,0-1 1,-1 0 0,1 0 0,0 0 0,0 1-1,0-1 1,-1 0 0,1 0 0,0 0-1,0 0 1,0 0 0,-1 0 0,1-1 0,0 1-1,0 0 1,0 0 0,1-1 0,5-9-6281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12332,'0'0'1281,"48"0"-384,-18 12 608,4 16-288,3 8-160,0 11-224,-3 8-513,-2 7-191,-11 2-33,-14 3 32,-7 4-64,-21 3 0,-27 6 32,-28 6-32,-20-2-288,-20-2-2883,-14-8-5445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111 241 13132,'0'0'1511,"-5"8"-721,-5 9-387,1 0-1,0 0 0,2 1 1,0 0-1,1 1 1,1-1-1,-4 22 0,-9 68 348,-7 203 0,25-305-726,0 1 0,0 0 0,1 0 0,-1 0 1,2 0-1,-1 0 0,1 0 0,0-1 0,0 1 0,1-1 0,-1 0 0,2 1 0,-1-1 0,1 0 0,-1-1 0,2 1 0,-1-1 0,1 0 0,-1 0 0,2 0 0,-1 0 0,0-1 0,1 0 0,0 0 0,0-1 0,0 1 0,0-1 0,0-1 0,13 5 0,8 1 57,1-1 1,-1-1-1,1-1 1,37 1-1,118-4 5,-103-3-29,844-54 31,-10-88-406,-729 109 372,0 8-1,269-3 1,-397 30 94,218-11 641,-243 6-733,0-1 1,-1-2 0,0-1 0,-1-1 0,0-2-1,46-23 1,-75 34-51,0 0 0,1-1 0,-1 0 1,0 1-1,0-1 0,0 0 0,0 0 0,0 1 0,0-1 0,0 0 0,0 0 1,-1 0-1,1 0 0,0 0 0,0 0 0,-1 0 0,1-1 0,-1 1 0,1 0 0,-1 0 1,0 0-1,1-1 0,-1 1 0,0 0 0,0 0 0,0-1 0,1 1 0,-2 0 1,1 0-1,0-1 0,0 1 0,0 0 0,0 0 0,-1-1 0,1 1 0,-1 0 0,1 0 1,-1 0-1,0-2 0,-5-6-34,1 1-1,-1 0 1,-1 1 0,-10-12-1,-10-11 108,20 18-74,1-1 1,1 1 0,-1-1 0,2 0-1,0 0 1,1-1 0,0 1 0,-2-24-1,3-13 0,3-53-1,1 31 5,-2-79 1219,5 135-951,4 15-284,-3 11-1884,-10 5-3481,-3-10-2353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12620,'0'0'6006,"11"6"-4426,-4-2-1417,0 0-1,0-1 1,1 0 0,-1 0 0,1-1 0,0 1 0,0-2-1,-1 1 1,1-1 0,1-1 0,-1 1 0,0-1-1,0-1 1,0 0 0,0 0 0,0 0 0,11-4 0,24-9 77,0-1 0,-1-2 1,48-28-1,-63 30-197,-2-1-1,0-1 1,-1-1-1,-1-1 1,39-42 0,-62 61-46,0-1 1,0 0 0,1 1 0,-1-1-1,1 0 1,-1 0 0,0 1 0,1-1-1,-1 1 1,1-1 0,-1 0 0,1 1-1,0-1 1,-1 1 0,1-1 0,0 1-1,-1 0 1,1-1 0,0 1 0,-1 0-1,1-1 1,0 1 0,0 0 0,-1 0-1,1 0 1,0-1 0,0 1-1,0 0 1,0 0 0,-1 23-443,-1 3 493,1-15-28,0 1-1,1-1 1,1 0 0,0 0-1,0 0 1,1 0-1,0-1 1,1 1-1,10 19 1,-10-24-287,0 0 1,0 0-1,1 0 0,0 0 1,0-1-1,10 8 0,-9-8-598,0-1-1,0-1 1,0 1-1,1-1 1,-1 0-1,1 0 1,11 2-1,13 0-8054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2723,'0'0'13623,"12"-10"-13463,222-166 1296,-44 38-296,-179 129-1018,-7 5-115,0 0-1,0 1 1,1 0-1,-1 0 0,1 0 1,0 0-1,-1 1 1,1-1-1,1 1 0,-1 1 1,9-3-1,-13 4-24,0 0 0,0 0-1,0 0 1,-1 0 0,1 1-1,0-1 1,0 0 0,-1 0-1,1 1 1,0-1 0,0 1-1,-1-1 1,1 1 0,0-1-1,-1 1 1,1-1 0,0 1-1,-1-1 1,1 1 0,-1 0 0,1-1-1,-1 1 1,1 0 0,-1-1-1,0 1 1,1 0 0,-1 0-1,1 1 1,5 29 301,-3-18-121,2 12-74,1 0 0,1-1 0,1 0 0,2 0 0,0-1 0,1 0 0,2-1 0,27 39 0,-37-57-206,1-1 1,-1 1-1,1-1 1,0 0 0,0 0-1,0-1 1,0 1-1,0-1 1,9 4-1,-9-5-520,0 0-1,0 0 0,0-1 0,0 1 0,0-1 0,0 0 0,7 0 0,14-5-7944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292 136 13677,'3'-9'1457,"0"3"-1164,16-47 1669,-18 50-1710,0-1 0,0 0 1,0 0-1,0 1 0,-1-1 0,0 0 1,0 0-1,0 0 0,0 1 1,0-1-1,-1 0 0,1 0 1,-3-4-1,2 7-236,0 0-1,0 0 1,0 0 0,0 0 0,0 0-1,-1 1 1,1-1 0,0 0-1,-1 1 1,1-1 0,0 1-1,-1 0 1,1-1 0,0 1-1,-1 0 1,1 0 0,-1 0-1,1 0 1,-1 0 0,1 0-1,-1 0 1,1 0 0,0 1-1,-1-1 1,1 1 0,0-1 0,-3 2-1,-37 16 96,21-4-80,1 1 0,1 0 1,1 2-1,-31 35 0,39-39-14,-1 0-1,1 0 1,1 1-1,1 0 0,0 0 1,0 1-1,1 0 1,-4 22-1,9-35-24,0 1 0,1 0 0,-1 0 1,1 0-1,0 0 0,0 0 0,0 0 0,0 0 0,0 0 0,1 0 0,0 0 0,-1 0 0,1-1 0,0 1 0,0 0 0,0 0 1,1-1-1,-1 1 0,1-1 0,-1 1 0,1-1 0,0 0 0,0 1 0,0-1 0,0 0 0,1 0 0,-1-1 0,0 1 0,1 0 0,2 1 1,9 3-59,-1-1 0,1 0 0,0-1 0,0 0 0,18 1 0,36 13-382,-66-18 433,0 1-1,1 0 0,-1 1 1,0-1-1,0 0 0,0 1 1,0-1-1,-1 1 0,1-1 1,0 1-1,-1 0 0,1 0 1,-1 0-1,1 0 0,-1 0 1,0 0-1,0 0 0,1 3 1,-2-4 46,0 0 0,0 0 0,0 0 0,0 0 0,0 1 0,0-1 0,0 0 0,-1 0 0,1 0 0,0 0 0,-1 0 0,1 0 0,-1 0 0,1 0 0,-1 0 0,0 0 0,1 0 0,-1 0 0,0 0 0,0 0 0,1-1 0,-1 1 0,0 0 0,0-1 0,0 1 0,0 0 0,0-1 0,0 1 0,0-1 0,0 0 0,0 1 0,-1-1 0,1 0 0,0 0 0,0 1 0,0-1 0,-3 0 0,-19 4 327,-2-1 1,1-1-1,0 0 0,0-2 0,-1-1 1,1-1-1,0-1 0,-33-9 0,58 10-3612,-1 2 3113,0 0-1,0 0 1,0 0-1,0 0 1,0 0-1,0-1 1,0 1-1,0 0 1,0 0-1,-1 0 1,1 0-1,0-1-848,21 0-2107,29 0-1172,-13 1 633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13229,'0'0'6293,"-10"2"-5689,5 0-523,-1-1 0,1 1-1,0 0 1,0 0 0,0 1 0,0 0 0,1-1 0,-1 1 0,1 1 0,-1-1 0,1 1 0,0 0 0,1 0 0,-1 0 0,1 0 0,-1 1 0,1-1-1,0 1 1,1 0 0,-1 0 0,1 0 0,0 0 0,1 0 0,-2 6 0,1-8-69,1 1 0,0-1 0,1 0 0,-1 0 0,1 1 0,-1-1 0,1 1 0,0-1 0,0 0 0,0 1 0,1-1 0,-1 1 0,1-1 1,0 0-1,0 0 0,0 1 0,0-1 0,1 0 0,-1 0 0,1 0 0,0 0 0,-1 0 0,1-1 0,1 1 0,3 3 0,-3-3 7,1-1 0,0-1-1,0 1 1,-1 0 0,1-1 0,0 0-1,0 0 1,1 0 0,-1 0 0,0-1-1,0 0 1,0 0 0,0 0 0,0 0 0,1 0-1,-1-1 1,0 0 0,0 0 0,0 0-1,0 0 1,6-3 0,-1-1 9,1 0 0,-1 0 0,0-1 0,0 0 0,-1 0 0,0-1 0,0 0 0,0-1 0,-1 0 0,0 0 0,0 0 0,-1-1 0,-1 0 0,1 0 0,4-11 0,-13 26-40,2-1-1,-1 1 0,0-1 0,1 1 0,0-1 0,1 1 0,-1 8 0,1-12 14,0-1 0,0 1 0,1 0 0,-1-1 0,0 1 0,1-1 0,-1 1 1,1-1-1,-1 0 0,1 1 0,0-1 0,-1 1 0,1-1 0,0 0 0,0 0 0,0 1 0,0-1 0,0 0 0,0 0 0,1 0 0,-1 0 0,0 0 0,1-1 0,-1 1 0,0 0 0,1-1 0,-1 1 0,1 0 0,-1-1 0,1 0 0,-1 1 0,1-1 0,-1 0 0,1 0 0,-1 0 0,1 0 0,2 0 0,7-1 12,1 0 0,-1-1-1,0-1 1,0 0-1,0 0 1,-1-1-1,1 0 1,-1-1 0,0 0-1,0-1 1,0 0-1,16-15 1,10-3 5,-36 24-18,0 0 0,0-1 1,1 1-1,-1 0 0,0-1 0,1 1 1,-1 0-1,0 0 0,1-1 0,-1 1 1,1 0-1,-1 0 0,0 0 0,1 0 1,-1 0-1,1-1 0,-1 1 0,0 0 0,1 0 1,-1 0-1,1 0 0,-1 0 0,0 0 1,1 0-1,-1 0 0,1 1 0,-1-1 1,0 0-1,1 0 0,-1 0 0,1 0 1,-1 0-1,0 1 0,1-1 0,0 1 1,2 15 105,-3-15-103,0 1 1,0-1-1,0 1 1,0-1-1,0 0 1,0 1-1,1-1 1,-1 1-1,0-1 0,1 0 1,-1 1-1,1-1 1,0 0-1,-1 0 1,1 1-1,0-1 1,0 0-1,-1 0 0,1 0 1,0 0-1,0 0 1,0 0-1,1 0 1,-1 0-1,0 0 1,2 1-1,3-1 25,1 0 0,-1 0 0,1 0 0,-1-1-1,0 0 1,1 0 0,-1-1 0,1 1 0,-1-1 0,1-1 0,6-2-1,6-3-9,0-1 0,21-12-1,-24 11-44,1 1-1,29-11 0,-45 19 36,-1 1 0,0-1-1,1 0 1,-1 0 0,0 1 0,0-1-1,1 0 1,-1 1 0,0-1-1,0 0 1,0 1 0,0-1-1,1 0 1,-1 1 0,0-1 0,0 0-1,0 1 1,0-1 0,0 1-1,0-1 1,0 0 0,0 1 0,0-1-1,0 1 1,0-1 0,0 0-1,0 1 1,0-1 0,0 0-1,0 1 1,-1-1 0,1 0 0,0 1-1,0-1 1,-1 1 0,-3 16 483,-5-2-156,-1 11 395,10-25-721,0 0 0,0-1 0,1 1 0,-1 0 0,1-1-1,-1 1 1,0 0 0,1-1 0,-1 1 0,1-1-1,0 1 1,-1-1 0,1 1 0,-1-1 0,1 1-1,0-1 1,-1 1 0,1-1 0,0 0 0,0 1 0,-1-1-1,1 0 1,0 0 0,0 0 0,-1 0 0,1 0-1,0 0 1,0 1 0,-1-2 0,1 1 0,0 0-1,0 0 1,-1 0 0,1 0 0,1-1 0,7 1 18,1-2 0,-1 1 1,0-1-1,0-1 1,0 0-1,12-5 0,-12 4-64,-1 1 0,1 0 0,0 1-1,0 0 1,0 0 0,12-1-1,-38 42-608,17-36-8,-1 1-2385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8648,'-1'3'6093,"-5"18"-5209,3 81 4431,3-71-4715,0-29-577,0 0 0,0-1 0,0 1 0,0 0 0,0 0 0,1 0 0,-1 0-1,1 0 1,0 0 0,-1-1 0,1 1 0,0 0 0,0-1 0,0 1 0,0 0 0,0-1 0,0 1-1,1-1 1,-1 0 0,0 1 0,1-1 0,-1 0 0,1 0 0,0 0 0,-1 0 0,1 0-1,0 0 1,0 0 0,-1 0 0,1-1 0,0 1 0,0-1 0,0 0 0,0 1 0,0-1-1,0 0 1,-1 0 0,1 0 0,0 0 0,0-1 0,0 1 0,0 0 0,2-1 0,6-1 131,1 0 0,-1-1 0,-1 0 1,1-1-1,0 0 0,17-10 1,-26 14-151,56-39 129,-53 36-117,0-1 0,0 1-1,0-1 1,0 0-1,-1 0 1,1 0 0,-1-1-1,0 1 1,0-1 0,3-8-1,-39 44 423,12-5-160,1 0-1,1 2 1,2 0-1,1 1 1,1 1 0,1 0-1,2 1 1,-9 35-1,13-29-253,7-26-3,-1 0 0,0-1 0,-1 1 0,0-1 1,0 0-1,-1 1 0,0-2 0,-1 1 0,0 0 0,-12 15 1,16-24-12,0 0 0,0 0 1,0 0-1,0 1 0,0-1 1,0 0-1,-1 0 0,1-1 1,0 1-1,-1 0 0,1 0 1,0-1-1,-1 1 0,1 0 1,-1-1-1,1 0 0,-1 1 1,1-1-1,-1 0 0,1 0 1,-1 0-1,0 0 1,1 0-1,-1 0 0,1 0 1,-1 0-1,1-1 0,-1 1 1,1-1-1,-1 1 0,1-1 1,-1 1-1,1-1 0,0 0 1,-1 0-1,1 0 0,0 0 1,0 0-1,-1 0 0,1 0 1,0 0-1,0 0 0,0 0 1,0-1-1,1 1 0,-1 0 1,-1-3-1,-2-3-18,1 0 0,0 0 0,0-1 0,0 1 0,1-1 0,0 1 0,-1-17 0,2 14-81,1 0 1,0 0-1,1 0 0,0 0 0,1 0 1,0 0-1,0 0 0,1 0 0,0 0 1,1 1-1,0 0 0,0-1 0,1 2 1,12-17-1,-8 14-158,1 0 0,1 0 0,0 1 0,0 1 0,1 0 0,0 0 0,1 1 0,-1 1 0,25-11 0,71-24-6084,-53 19-1138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14862,'0'0'5013,"-6"9"-4260,-4 7-178,1 1 1,-13 32-1,18-40-482,1 0 0,0 0-1,0 1 1,1-1-1,1 1 1,0-1 0,0 1-1,0 0 1,2 10 0,0-19-88,0 0 0,0 0 0,0 0 0,0 0 0,0 0 0,0 0 0,0-1 0,0 1 0,1 0 0,-1-1 0,0 1-1,0-1 1,1 1 0,-1-1 0,0 0 0,1 1 0,-1-1 0,0 0 0,1 0 0,-1 0 0,0 0 0,1 0 0,2-1 0,36-2 116,-27-1-137,-1 0 1,1-1-1,-1-1 1,0 0-1,-1 0 0,1-1 1,13-11-1,9-5 547,-34 26-486,0-1 0,1 0 1,-1 0-1,1 0 1,0 0-1,0 1 0,0-1 1,0 0-1,0 0 0,0-1 1,0 1-1,1 0 1,-1 0-1,1 0 0,-1-1 1,1 1-1,-1-1 0,1 1 1,3 1-1,2-3-57,0 0-1,1 0 1,-1-1-1,0 0 1,0 0 0,1-1-1,-1 0 1,0 0-1,-1-1 1,1 1-1,12-8 1,-9 5-60,0 0 0,1 1 0,20-6-1,-30 10 77,-1 0 0,1 0-1,-1 1 1,1-1 0,-1 0-1,0 0 1,1 0-1,-1 0 1,1 0 0,-1 1-1,0-1 1,1 0-1,-1 0 1,0 1 0,1-1-1,-1 0 1,0 0 0,1 1-1,-1-1 1,0 0-1,0 1 1,1-1 0,-1 1-1,0-1 1,0 0-1,0 1 1,1-1 0,-1 0-1,0 1 1,0-1 0,0 1-1,0-1 1,0 1-1,4 25 339,-4-22-340,0-1-1,1 1 1,-1-1 0,1 0-1,0 1 1,0-1-1,0 0 1,0 0-1,3 5 1,11-8-13839,-7-4 7153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4676,'0'0'18311,"9"6"-18172,29 17-22,-36-22-130,0-1 0,0 0-1,0 0 1,0 1 0,1-2-1,-1 1 1,0 0 0,0 0-1,0-1 1,0 1 0,0-1-1,0 0 1,0 1-1,0-1 1,0 0 0,0 0-1,0 0 1,0 0 0,-1-1-1,1 1 1,0 0 0,-1-1-1,1 0 1,-1 1 0,0-1-1,1 0 1,-1 1 0,0-1-1,0 0 1,0 0 0,0 0-1,-1 0 1,1 0 0,0 0-1,0-4 1,-2 6-13,1-1 0,0 1 1,-1-1-1,1 1 0,-1-1 0,1 1 0,-1 0 1,1-1-1,-1 1 0,0-1 0,1 1 1,-1 0-1,0 0 0,1-1 0,-1 1 0,1 0 1,-1 0-1,0 0 0,1 0 0,-1 0 0,0 0 1,1 0-1,-1 0 0,0 0 0,0 0 1,1 0-1,-1 0 0,1 0 0,-1 1 0,0-1 1,1 0-1,-1 0 0,0 1 0,1-1 1,-1 0-1,1 1 0,-1-1 0,1 1 0,-2 0 1,-26 14-220,23-12 252,1 1 0,0 1 0,0-1 0,0 0 1,0 1-1,1 0 0,-1 0 0,1 0 0,0 0 0,1 0 0,-1 1 0,1-1 1,0 1-1,1 0 0,-1 0 0,1-1 0,1 1 0,-1 0 0,1 0 0,0 10 0,1-14-72,0 0-1,0 0 0,0 0 0,0-1 1,0 1-1,0 0 0,1 0 1,-1-1-1,1 1 0,-1-1 0,1 1 1,0-1-1,-1 0 0,1 1 0,0-1 1,0 0-1,0 0 0,0 0 0,0-1 1,0 1-1,0 0 0,0-1 0,0 1 1,1-1-1,-1 0 0,0 0 0,0 0 1,0 0-1,4 0 0,1 0-601,1 0-1,-1-1 0,1 0 1,-1 0-1,1 0 0,-1-1 1,10-4-1,17-15-3373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13581,'0'0'1468,"-8"7"-593,2-2-731,0 0-1,1 0 0,0 0 0,-1 1 1,2-1-1,-1 1 0,1 1 0,0-1 1,0 0-1,1 1 0,0 0 0,0 0 1,0 0-1,1 0 0,0 0 0,1 0 1,-2 13-1,3-11-207,0 1 0,1-1 0,0 1 0,1-1 0,0 0 0,0 1 0,1-1 0,1 0 1,-1-1-1,1 1 0,0 0 0,7 8 0,16 37-861,-26-49 1002,0-1 0,0 1 0,0 0 0,-1-1 0,0 1 1,0 0-1,0-1 0,0 1 0,-1 0 0,-1 5 0,2-9 67,3-3-124,0 1-1,1-1 1,-1 0-1,-1 0 1,1 0-1,0 0 1,0-1-1,-1 1 0,1-1 1,2-4-1,6-3-104,83-60-529,-93 69 1334,-3 9 532,1-4-967,-1 0 1,1 0 0,1 0 0,-1 0-1,1 0 1,-1 0 0,1 0 0,1 5 0,-1-8-278,1 0 0,-1 0 0,1 0 1,-1 0-1,1 0 0,0 0 1,-1 0-1,1 0 0,0 0 1,0 0-1,0 0 0,0-1 1,0 1-1,0 0 0,0-1 1,0 1-1,0 0 0,0-1 0,0 1 1,0-1-1,1 0 0,-1 1 1,0-1-1,0 0 0,0 0 1,1 0-1,-1 0 0,0 0 1,0 0-1,0 0 0,3-1 1,4 1 7,0-1 1,0-1 0,0 0 0,0 0 0,0 0 0,-1-1 0,1 0-1,-1 0 1,1-1 0,-1 0 0,-1-1 0,1 1 0,0-1 0,-1-1-1,0 1 1,0-1 0,-1 0 0,8-11 0,-12 17 399,-11 39 1472,8-35-1860,0 1-1,0 0 1,1 0 0,-1 0 0,1 0-1,0 8 1,1-6-218,2 18 568,-2-24-534,0-1 0,1 1 0,-1 0 1,0-1-1,1 1 0,-1 0 0,1-1 1,-1 1-1,1-1 0,0 1 0,-1-1 1,1 1-1,-1-1 0,1 1 0,0-1 1,-1 1-1,1-1 0,0 0 0,0 1 1,-1-1-1,1 0 0,0 0 0,0 0 1,-1 0-1,1 0 0,0 1 0,0-1 1,1-1-1,4-1-4206,-1-8-3757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75 10186,'0'0'6731,"0"-9"-4024,0-43 1254,0 51-3851,-1 0 0,1 0 0,-1 0 0,1 0 1,-1 1-1,0-1 0,1 0 0,-1 0 0,0 1 0,0-1 0,0 0 0,0 1 1,1-1-1,-1 1 0,0 0 0,0-1 0,0 1 0,0-1 0,0 1 0,0 0 1,0 0-1,0 0 0,0 0 0,0 0 0,0 0 0,0 0 0,0 0 0,0 0 1,-1 0-1,-36 2-207,35-2 221,-9 3-40,-1 0 1,1 0-1,0 1 0,0 1 0,0 0 1,1 1-1,-1 0 0,2 1 0,-1 0 0,1 0 1,0 2-1,0-1 0,1 1 0,0 0 1,0 1-1,1 0 0,-9 15 0,15-20-70,0-1 0,1 1 0,0 0 0,-1 0-1,2 0 1,-1 0 0,0 0 0,1 0 0,0 0 0,0 0-1,1 0 1,0 0 0,-1 0 0,2 0 0,2 8 0,3 8 62,2 0 0,15 26 0,3 10 29,-17-29-59,-2 1-1,-1 0 0,-2 0 0,4 54 0,-7-17 48,-8 73-1,0-77-6,-4 0-1,-21 74 1,-47 116 617,48-161-424,26-76-276,0 0-1,1 0 1,0 0 0,2 0-1,-1 16 1,3-30 1,-1 1 0,0-1 1,0 0-1,1 1 0,-1-1 0,1 0 1,0 0-1,-1 1 0,1-1 0,0 0 0,-1 0 1,1 0-1,0 0 0,0 0 0,0 0 1,0 0-1,0 0 0,0 0 0,1 0 0,-1-1 1,0 1-1,0 0 0,0-1 0,1 1 1,-1-1-1,0 0 0,1 1 0,-1-1 0,0 0 1,1 0-1,-1 0 0,2 0 0,55 2 350,-43-3-292,-13 1-83,113-5 156,-57-5-2340,-7-11-5025,-25 3-1749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5958,'0'0'16111,"35"51"-17488,-14-29-1794,-5-3-2307,-3-5-1696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14253,'0'0'4426,"-9"8"-3139,2-2-1103,-33 32 964,38-35-1146,-1 0 1,1 0-1,0 0 1,0 0-1,0 0 1,1 0-1,-1 0 1,1 1-1,-1-1 1,1 1-1,0-1 1,1 1-1,-1 0 1,1-1-1,-1 5 1,2-6-86,-1-1 0,1 1 1,-1-1-1,1 1 1,0-1-1,0 1 1,-1-1-1,1 0 1,0 1-1,0-1 1,0 0-1,1 0 1,-1 0-1,0 0 1,0 0-1,1 0 1,-1 0-1,0 0 1,1 0-1,-1-1 1,1 1-1,-1-1 1,1 1-1,-1-1 1,1 1-1,0-1 1,-1 0-1,1 0 1,2 0-1,60 1-2229,-48-1 1734,-8-1-169,22 3 3646,-30-2-2810,1 0 0,-1 0 0,1 1 0,-1-1 0,0 0-1,1 0 1,-1 1 0,1-1 0,-1 0 0,0 1 0,1-1 0,-1 0 0,1 1 0,-1-1 0,0 0-1,0 1 1,1-1 0,-1 1 0,0-1 0,0 1 0,1-1 0,-1 1 0,0-1 0,0 1 0,0-1-1,0 1 1,0-1 0,0 1 0,0-1 0,0 1 0,0-1 0,0 1 0,0-1 0,0 1 0,0-1-1,0 1 1,0-1 0,-1 1 0,1-1 0,0 1 0,0-1 0,0 1 0,-1-1 0,1 0 0,0 1-1,-1-1 1,1 1 0,0-1 0,-1 0 0,1 1 0,-1-1 0,-8 9 15,-1 0-1,1-1 1,-1 0 0,-1-1 0,1-1-1,-1 1 1,-1-1 0,1-1 0,-1 0 0,0-1-1,0 0 1,0-1 0,0 0 0,-1-1-1,-12 0 1,25-2-197,0 0-1,0-1 1,-1 1-1,1-1 1,0 1 0,0 0-1,0-1 1,0 1-1,0-1 1,0 1-1,0-1 1,0 1 0,0-1-1,0 1 1,0 0-1,0-1 1,0 1 0,0-1-1,0 1 1,0-1-1,0 1 1,1 0-1,-1-1 1,0 1 0,0-1-1,0 1 1,1 0-1,-1-1 1,1 0-1,43-34-8041,-12 12 1937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85 322 13805,'0'0'7591,"-8"-1"-6673,4 0-818,0 1 0,0-1 0,0 1 0,0 0 0,0 0 0,0 1 0,0-1-1,0 1 1,0 0 0,1 0 0,-7 3 0,8-3-74,0 0-1,1 0 1,-1 0 0,1 1 0,-1-1-1,1 0 1,-1 1 0,1-1 0,0 1-1,0-1 1,0 1 0,0 0 0,0 0-1,0-1 1,0 1 0,1 0 0,-1 0-1,0 0 1,1 0 0,0 0 0,-1 0-1,1 0 1,0 0 0,0 0 0,0 0-1,0 0 1,0 0 0,1 0 0,-1-1-1,2 5 1,-1-5-22,0 1 0,0 0 0,1-1 0,-1 1 0,0-1-1,1 0 1,-1 1 0,1-1 0,0 0 0,-1 0 0,1 0 0,0 0 0,-1 0 0,1 0 0,0-1-1,0 1 1,0 0 0,0-1 0,0 0 0,0 1 0,0-1 0,0 0 0,0 0 0,0 0 0,0 0 0,4-1-1,3 1 27,1-1-1,-1 0 0,1-1 0,14-3 0,-11-1-32,-1 0 0,1-1 0,-1 0 0,-1-1 0,1 0 0,-1-1 0,-1 0 0,0-1 0,0 0 0,-1-1 0,12-17 0,-11 15 4,-1 0 0,-1-1 0,-1 0 0,0-1 0,-1 1-1,0-1 1,-1-1 0,-1 1 0,5-30 0,-8 41-3,-1 0-1,0 0 0,0 0 1,0 0-1,0 0 1,-1 0-1,1 0 1,-1 1-1,0-1 0,0 0 1,0 0-1,-1 1 1,1-1-1,-1 1 1,0-1-1,0 1 0,0-1 1,0 1-1,-1 0 1,0 0-1,1 0 1,-6-3-1,4 4-12,0-1 0,0 1-1,0 1 1,0-1 0,-1 1 0,1 0 0,-1 0-1,1 0 1,-1 0 0,1 1 0,-1 0 0,1 0 0,-1 0-1,0 0 1,1 1 0,-1-1 0,1 1 0,0 1-1,-6 1 1,4-1 39,0 1 0,0 0 0,0 1 0,1-1-1,-1 1 1,1 0 0,0 0 0,0 1 0,0-1 0,1 1-1,-1 0 1,1 0 0,1 1 0,-1-1 0,1 1 0,-4 9-1,5-12-15,1 0-1,-1 0 0,1 0 0,0 1 1,0-1-1,1 0 0,-1 0 0,1 1 1,-1-1-1,1 0 0,0 1 0,0-1 1,1 0-1,-1 1 0,1-1 0,-1 0 0,1 0 1,0 1-1,1-1 0,-1 0 0,0 0 1,1 0-1,0 0 0,-1-1 0,1 1 1,0 0-1,0-1 0,1 1 0,-1-1 1,1 0-1,-1 1 0,1-1 0,5 3 0,3 0-63,0 0-1,1-1 0,0 0 0,0 0 0,0-2 0,20 3 0,-20-3-89,1 0-1,-1 0 1,0 2 0,1-1 0,19 10 0,-30-12 166,0 0 0,-1 0 0,1 1 0,0-1 0,-1 0 1,1 1-1,-1-1 0,0 0 0,1 1 0,-1 0 0,0-1 1,0 1-1,0 0 0,0-1 0,0 1 0,-1 0 0,1 0 1,0 0-1,-1 0 0,1 0 0,-1 0 0,0 0 0,0 0 1,0 0-1,0 0 0,0 0 0,0 0 0,-1 4 0,-2 4 177,0 0 0,0 0 0,-1 0-1,-7 14 1,-4 9-420,6 7-3370,9-32-1596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18417,'0'0'2947,"9"51"-1954,-3-21-320,-3 3-545,6 6-96,-4 2-769,-3-2-928,-2-6-1987,0-5-4580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12492,'0'0'10826,"0"7"-13581,12-31-3939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9321,'0'0'10346,"1"9"-9482,-1 1-660,-1 0-1,0 0 0,0-1 0,-1 1 0,-1 0 0,1-1 0,-2 1 0,1-1 0,-8 14 0,-55 89 211,39-70-216,-41 72 416,68-113-638,0-1 0,0 0 0,0 0 0,1 0 0,-1 0 0,0 0 0,0 0 0,0 1 1,0-1-1,0 0 0,1 0 0,-1 0 0,0 0 0,0 0 0,0 0 0,0 0 0,1 0 0,-1 0 0,0 0 0,0 0 0,0 0 1,0 1-1,1-1 0,-1 0 0,0 0 0,0-1 0,0 1 0,0 0 0,1 0 0,-1 0 0,0 0 0,0 0 0,0 0 0,1 0 1,-1 0-1,0 0 0,0 0 0,0 0 0,0 0 0,0 0 0,1-1 0,-1 1 0,0 0 0,0 0 0,0 0 0,0 0 0,0 0 1,0-1-1,0 1 0,0 0 0,1 0 0,-1 0 0,0-1 0,23-23-1806,-1-2 1,-1 0 0,-1-2-1,-1 0 1,18-39-1,-13 26 1223,-10 17 845,41-66 6661,-67 118-4077,-3 24-3101,13-42 480,-4 20-58,0 0-1,3 0 1,0 0-1,3 38 1,17 121-1182,-24-207-3036,-14-20 2214,0 0 1546,-8-37-63,5 13 1591,5 22 3397,18 39-3280,26 15-919,-18-10-914,1 0 1,-1 0-1,1 0 1,0-1 0,0-1-1,0 1 1,1-1-1,9 1 1,16 0-4751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13036,'0'0'2248,"-9"12"-1132,4-7-1126,-33 49 2025,36-50-1816,0 0-1,0 0 1,0-1 0,1 1-1,-1 0 1,1 1-1,0-1 1,0 0-1,0 0 1,1 0-1,0 0 1,-1 1-1,1-1 1,1 0 0,-1 0-1,2 6 1,-1-8-187,0-1 1,0 1-1,0 0 1,0 0 0,1-1-1,-1 1 1,1-1-1,-1 1 1,1-1 0,0 0-1,-1 0 1,1 1-1,0-1 1,0 0 0,0-1-1,0 1 1,0 0 0,0 0-1,0-1 1,0 1-1,0-1 1,0 0 0,3 0-1,56 1 95,-52-2-63,4 0-155,-1-1 1,1 0-1,-1-1 0,0 0 0,0-1 0,-1 0 0,1-1 0,-1-1 0,17-10 0,-5 1-31,0-2 1,-2-1-1,24-23 0,-44 39 372,-9 15 400,5-8-594,0 0 0,1 0 0,0 1 0,0-1 1,0 0-1,1 1 0,-1-1 0,1 1 1,1-1-1,-1 7 0,1-10-89,0 0 0,0 0 1,1-1-1,-1 1 0,1 0 1,-1-1-1,1 1 0,0 0 0,0-1 1,-1 1-1,1-1 0,0 1 0,0-1 1,1 1-1,-1-1 0,0 0 0,0 0 1,1 1-1,-1-1 0,1 0 1,-1 0-1,1 0 0,-1-1 0,1 1 1,-1 0-1,1-1 0,0 1 0,-1-1 1,1 1-1,0-1 0,0 0 0,-1 1 1,1-1-1,0 0 0,2-1 1,65 0-6878,-30-7 1245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172 136 13100,'-9'1'1170,"-7"3"-513,0 1-1,0 0 1,-24 12 0,34-14-334,1-1-1,-1 1 0,1 0 0,0 0 1,0 1-1,1-1 0,-1 1 0,1 0 0,-1 1 1,1-1-1,0 1 0,1-1 0,-1 1 0,1 1 1,-4 6-1,7-11-323,0 0 1,0 0-1,0-1 1,0 1-1,0 0 1,0 0-1,0 0 1,1-1-1,-1 1 1,0 0-1,0 0 1,1 0-1,-1-1 1,0 1-1,1 0 1,-1-1-1,1 1 1,-1 0-1,1-1 1,-1 1-1,1 0 1,-1-1-1,1 1 1,0-1-1,-1 1 1,1-1-1,0 0 1,-1 1-1,1-1 1,0 0-1,0 1 1,-1-1-1,1 0 1,0 0-1,0 1 1,0-1-1,-1 0 1,1 0-1,0 0 1,0 0-1,1-1 1,42 2 196,-38-1-152,8-1-91,0-1 0,-1-1 0,1 0 0,-1-1 0,0 0 0,0-1 0,0-1 0,-1 0 0,0 0 0,0-1 0,0-1 1,19-16-1,-16 10 78,0 0 1,0-1-1,-1 0 1,-1-1-1,-1-1 1,0 0 0,17-35-1,-23 32 1017,-14 23 696,-19 29-655,22-24-1011,1 0-1,0 0 1,1 1 0,0-1-1,0 1 1,1 0-1,0-1 1,0 1 0,1 0-1,0 0 1,1 0 0,0 0-1,0 0 1,1 0 0,3 12-1,-3-14-181,1-1-1,1 1 1,-1-1-1,1 0 1,0 0-1,0 0 0,1 0 1,0-1-1,5 6 1,-4-5-432,0-1 0,1 0 0,0 0 0,0-1 0,0 0 0,0 0 1,0 0-1,1-1 0,9 3 0,22 4-7061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13581,'0'0'8840,"41"55"-7911,-52-16-513,6 1-319,-5-1-65,2 0 0,-2-5-385,-1-1-928,-6-8-1345,-6-6-1058,-9-10-1345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13997,'10'-9'1404,"6"-3"-512,0 0-1,1 1 1,1 1-1,-1 0 1,2 1-1,-1 1 1,1 1-1,25-6 1,-9 7 103,1 2-1,57 1 1,-92 2-1017,0 1 0,0 0 0,0 0 0,1-1 0,-1 1 0,0 0 0,0 0 0,1 0 0,-1 1 0,0-1 0,0 0 0,1 0 0,-1 1 0,0-1 0,0 0 0,0 1 0,0-1 0,1 1 0,-1 0 0,0-1 0,0 1 0,0 0 0,0 0 0,0 0 0,-1 0-1,1-1 1,0 1 0,0 0 0,0 0 0,-1 1 0,1-1 0,-1 0 0,1 0 0,-1 0 0,1 0 0,-1 0 0,0 1 0,1-1 0,-1 0 0,0 0 0,0 1 0,0-1 0,0 0 0,0 0 0,0 1 0,0-1 0,0 0 0,-1 0 0,1 1 0,0-1 0,-1 0 0,1 0 0,-1 0 0,0 0 0,1 0 0,-1 0 0,-1 2 0,-6 12-219,-1 0-1,-1-1 1,-16 19 0,13-17 241,8-9-9,0 1 1,0 0-1,0 0 1,1 1-1,-4 11 1,7-18-25,0 0 1,1 0-1,-1 0 1,1 0-1,-1 0 1,1 0-1,0 1 1,0-1 0,0 0-1,0 0 1,0 0-1,0 0 1,0 0-1,1 1 1,-1-1-1,1 0 1,0 0-1,-1 0 1,1 0-1,0 0 1,0-1 0,0 1-1,1 0 1,-1 0-1,0-1 1,1 1-1,-1 0 1,1-1-1,2 2 1,6 3-206,0-1 0,1-1 1,0 0-1,15 4 0,-19-7 121,1 1 0,-1 0 0,0 1 0,0-1-1,0 1 1,0 0 0,-1 1 0,1 0 0,-1 0 0,0 0-1,0 1 1,9 9 0,-14-13 193,0 1-1,0 0 1,0-1-1,0 1 1,0 0-1,-1 0 1,1 0-1,-1-1 1,1 1-1,-1 0 1,0 0-1,0 0 1,0 0-1,0 0 1,0 0-1,0 0 1,0 0-1,-1 0 1,1-1-1,-1 1 1,1 0-1,-1 0 1,0 0-1,1-1 1,-1 1-1,0 0 1,0-1-1,-1 1 1,1-1 0,0 1-1,0-1 1,-1 1-1,1-1 1,-1 0-1,1 0 1,-1 0-1,1 0 1,-1 0-1,0 0 1,-2 1-1,-8 4 423,0 1 0,-1-2-1,0 0 1,-14 4 0,26-9-504,-18 6 382,-1 0 0,0-2 0,0 0 0,0-1 0,0-1 0,0-1 0,-1-1 0,-24-3 0,45 4-446,-1-1 0,0 0 0,1 0 0,-1 0 0,1 0 0,-1 0 0,0 0 0,1 0 0,-1 0 0,1-1 0,-1 1 0,0 0 0,1 0 0,-1 0 0,1-1 0,-1 1 0,1 0 0,-1 0 0,1-1 0,-1 1 0,1-1 0,-1 1 0,1 0 0,0-1 0,-1 1 0,1-1 0,0 1 0,-1-1 0,1 1 0,0-1 0,-1 1 0,1-1 0,0 1 0,0-1 0,0 0 0,-1 1 0,1-1 0,0 1 0,0-1 0,0 0 0,0 1 0,0-1 0,0 1 0,0-1 0,0 1 0,1-1 0,-1 0 0,0 1 0,0-1 0,0 1 0,1-2 0,22-19-7303,-1 8-341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43 5285,'0'0'18786,"14"-3"-17959,73-13-321,0 4-1,99 0 0,-185 12-512,0 0 0,0 1-1,0-1 1,-1 0-1,1 0 1,0 0 0,0 1-1,-1-1 1,1 0 0,0 1-1,-1-1 1,1 0 0,0 1-1,-1-1 1,1 1-1,-1-1 1,1 1 0,0-1-1,-1 1 1,1 0 0,-1-1-1,0 1 1,1 0-1,-1-1 1,1 1 0,-1 0-1,0-1 1,0 1 0,1 0-1,-1 0 1,0 0-1,0-1 1,0 1 0,0 0-1,0 0 1,0-1 0,0 1-1,0 0 1,0 0-1,0-1 1,-1 1 0,1 0-1,0 0 1,0-1 0,-1 2-1,-13 38 13,13-38-7,-29 67 53,-31 112-1,51-144 48,2 1 1,2 0-1,1 1 0,0 73 1,8-86-68,2 0 0,0-1 0,1 1 0,17 41 0,11 43 22,-28-84 298,-2-1 0,0 1 0,-2 0 0,-1 0 0,-1 0 0,-1 0 0,-4 26 0,4-45-253,-1 1 1,0-1-1,0 0 0,0 0 1,-1 0-1,0 0 1,0 0-1,-1-1 0,0 1 1,0-1-1,0 0 1,-1 0-1,0-1 0,0 1 1,0-1-1,-1 0 1,0 0-1,0-1 0,0 0 1,0 0-1,-1 0 1,1-1-1,-1 0 0,0 0 1,0-1-1,0 0 1,-1 0-1,1-1 0,-8 1 1,-1 0-67,0 0 0,0-2 0,0 0-1,0-1 1,-27-4 0,36 3-76,0 0 1,0 0-1,0 0 0,0-1 1,0 0-1,1 0 0,0 0 0,-1-1 1,1 0-1,0-1 0,1 1 1,-1-1-1,1 0 0,-9-11 0,13 14-235,0 0-1,-1 0 0,1 0 0,0 0 1,0-1-1,0 1 0,1 0 0,-1-1 0,1 1 1,-1 0-1,1-1 0,-1-4 0,2 3-835,-1 1-1,0 0 1,1-1-1,0 1 1,-1 0-1,1 0 0,1-1 1,-1 1-1,2-4 1,12-17-13064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15214,'0'0'2569,"-1"9"-2527,-9 25 594,1 1 0,2 0 0,2 0 0,1 0 1,1 43-1,3-75-527,0-1-1,0 1 1,0 0 0,0 0 0,0 0 0,1 0 0,-1-1 0,1 1-1,0 0 1,0 0 0,0-1 0,0 1 0,3 4 0,-2-6-9,-1 0 0,1 0 1,0 0-1,-1 0 1,1 0-1,0 0 0,0-1 1,0 1-1,-1-1 1,1 0-1,0 1 0,0-1 1,0 0-1,0 0 1,0 0-1,0 0 0,0 0 1,0-1-1,-1 1 1,1-1-1,0 1 0,3-2 1,9-3 48,-1 0 0,0-1-1,0 0 1,0-1 0,-1 0 0,0-1 0,0 0 0,10-11 0,84-83-27,-78 69 20,28-38-1,-55 66-4610,-9 10-4570,5-3 7910,-14 6-11454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81 192,'0'0'18508,"-1"9"-17958,2 29 630,-1-36-1082,1 0 1,-1-1-1,1 1 0,0 0 1,0-1-1,-1 1 0,1-1 1,0 1-1,1 0 0,-1-1 1,0 0-1,0 1 0,1-1 0,-1 0 1,0 0-1,1 0 0,0 0 1,-1 0-1,1 0 0,-1 0 1,1 0-1,3 0 0,42 11 61,-38-10-171,19 3-1477,1 0 0,0-3 0,35 0 0,-53-2 531,1 0-1,0-1 0,-1-1 1,0 0-1,1 0 0,-1-1 1,0-1-1,0 0 0,0 0 0,18-12 1,-5-10-82,-7-10 3625,-16 33-2039,0-1 1,0 0-1,0 1 1,-1-1-1,1 0 1,-1 0-1,0 1 0,0-1 1,0 0-1,-1 0 1,1 0-1,-1 1 1,0-1-1,0 0 1,0 1-1,-1-1 1,-2-5-1,3 8-471,0 0 1,1 0-1,-1 0 0,0 0 0,0 0 1,0 0-1,0 0 0,-1 0 1,1 1-1,0-1 0,0 0 0,0 1 1,-1-1-1,1 1 0,0-1 1,-1 1-1,1-1 0,0 1 0,-1 0 1,1 0-1,0 0 0,-1 0 0,1 0 1,0 0-1,-1 0 0,1 0 1,-1 0-1,1 1 0,0-1 0,-1 1 1,1-1-1,0 1 0,0-1 0,-1 1 1,1 0-1,0-1 0,0 1 1,0 0-1,0 0 0,0 0 0,0 0 1,0 0-1,0 0 0,-1 2 1,-2 2-4,0-1 0,0 1 0,1-1 1,-1 1-1,1 0 0,0 1 1,0-1-1,1 0 0,-3 9 1,4-10-26,0-1 0,0 1 0,0 0 0,1 0 0,0 0 0,-1 0 1,2 0-1,-1 0 0,0 0 0,1 0 0,-1 0 0,1 0 0,0 0 1,0-1-1,1 1 0,-1 0 0,1-1 0,0 1 0,0-1 0,3 5 1,-1-5 5,0 0 1,0 0 0,0-1 0,0 1 0,0-1 0,0 0 0,1 0 0,-1-1-1,1 1 1,0-1 0,-1 0 0,1 0 0,0-1 0,0 1 0,-1-1 0,10 0-1,-3-1-9,1 0 0,-1 0 0,1-1 0,-1-1-1,1 0 1,-1 0 0,0-1 0,12-7 0,-18 9-5,1-1 1,-1 0 0,1 0 0,-1-1 0,0 1-1,0-1 1,-1-1 0,1 1 0,-1 0 0,0-1-1,0 0 1,0 0 0,-1 0 0,0-1-1,0 1 1,0-1 0,2-6 0,-5 12-35,-1 0 0,1 1 0,0-1 1,0 0-1,0 0 0,0 0 0,-1 0 1,1 1-1,0-1 0,0 0 0,0 0 0,-1 0 1,1 0-1,0 0 0,0 0 0,-1 0 0,1 0 1,0 0-1,0 1 0,-1-1 0,1 0 0,0 0 1,0 0-1,0 0 0,-1 0 0,1 0 1,0-1-1,0 1 0,-1 0 0,1 0 0,0 0 1,0 0-1,-1 0 0,1 0 0,0 0 0,0 0 1,0-1-1,-1 1 0,1 0 0,0 0 0,0 0 1,0 0-1,0-1 0,-1 1 0,1 0 1,0 0-1,0 0 0,0-1 0,0 1 0,0 0 1,0 0-1,0-1 0,-1 1 0,1 0 0,0 0 1,0-1-1,0 1 0,0 0 0,0 0 0,0 0 1,0-1-1,1 1 0,-18 19 147,17-18-148,0 0 0,0 0 0,0 0-1,-1-1 1,1 1 0,0 0 0,1 0 0,-1 0-1,0 0 1,0 0 0,0 0 0,0 0 0,1 0-1,-1 0 1,1 0 0,-1-1 0,0 1-1,1 0 1,-1 0 0,1 0 0,0-1 0,-1 1-1,1 0 1,0-1 0,-1 1 0,1 0 0,0-1-1,0 1 1,-1-1 0,1 1 0,0-1-1,0 0 1,0 1 0,0-1 0,0 0 0,0 1-1,0-1 1,-1 0 0,1 0 0,0 0 0,1 0-1,50 1 235,-35-2-202,-3 0-189,1-1 0,-1 0-1,1-1 1,-1-1 0,0 0 0,18-9 0,9-2 136,-52 45 342,10-27-288,-16 30 303,16-32-306,1 1-1,-1-1 1,1 1-1,-1-1 1,1 1-1,-1 0 1,1-1-1,0 1 1,0-1-1,-1 1 1,1 0-1,1-1 0,-1 1 1,0 0-1,0-1 1,0 1-1,1-1 1,-1 1-1,2 1 1,3-1-91,0-1 0,0-1 0,0 1 0,0 0 0,0-1 0,0 0 0,0-1 0,0 1 0,0-1 0,0 0 0,6-1 0,26-18-6477,-21 6-150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8840,'0'0'14158,"-5"11"-13059,4-9-1050,-5 12 273,1 1 0,0-1 0,1 1 1,-4 26-1,7-39-298,1 1 1,-1-1 0,1 1 0,0 0-1,0-1 1,0 1 0,0 0-1,0 0 1,0-1 0,1 1 0,0-1-1,-1 1 1,1 0 0,0-1-1,0 1 1,0-1 0,1 0 0,-1 1-1,1-1 1,-1 0 0,1 0-1,0 0 1,-1 0 0,1 0 0,0 0-1,0 0 1,1-1 0,-1 1-1,0-1 1,1 0 0,-1 1 0,0-1-1,1 0 1,-1 0 0,1-1-1,0 1 1,-1 0 0,1-1 0,4 1-1,-1-1-43,0 0-1,0 0 0,0 0 1,0-1-1,1 0 0,-1 0 1,0 0-1,0-1 0,-1 0 1,1 0-1,9-5 1,-1-1-176,-1-1 1,0 0 0,12-12-1,12-9 317,-36 91 887,2-38-1939,-1-11-2955,-1-8-1539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7655,'0'0'13250,"0"11"-12689,-2 14-6,-2 63 1243,4-81-1746,0 0 0,1 0-1,-1 0 1,2 0 0,-1 0 0,1 0 0,0 0 0,0 0 0,4 8 0,-4-13-35,0 0 0,0 0 1,0 0-1,0 0 0,0 0 0,0-1 1,1 0-1,-1 1 0,1-1 0,-1 0 1,0 0-1,1 0 0,0 0 1,-1 0-1,1-1 0,0 1 0,-1-1 1,1 0-1,0 0 0,-1 0 0,1 0 1,0 0-1,-1 0 0,1-1 1,0 1-1,-1-1 0,1 0 0,0 0 1,-1 0-1,3-2 0,9-2 12,-1-1-1,0-1 1,0 0-1,12-11 1,1-4-76,-22 18 56,1-1 0,0 0 0,0 1 0,0 0 0,1 0 0,11-5 0,-15 10-12,0 0 0,-1 1 1,1-1-1,-1 1 0,1 0 0,-1-1 1,1 1-1,-1 0 0,0 0 1,0 0-1,0 0 0,0 0 0,0 0 1,0 3-1,14 20 92,-13-23-63,1-1-1,-1 0 1,1 0 0,0 0 0,0 0 0,-1 0 0,1 0-1,0-1 1,0 0 0,0 1 0,0-1 0,0 0 0,-1 0 0,1 0-1,0-1 1,0 1 0,0-1 0,0 0 0,-1 0 0,4-1-1,53-25 201,-29 6-202,-23 16-53,0 0 0,1 0 1,-1 0-1,1 1 0,0 0 0,0 0 0,0 1 0,0 0 1,1 0-1,13-2 0,-21 7 33,0 1 0,0-1-1,0 1 1,0-1 0,0 1 0,-1-1 0,1 1 0,-1-1-1,0 1 1,0 0 0,0-1 0,0 1 0,0-1 0,-1 4-1,1 0 9,0 1 149,-1-2-269,1 0 0,0 0 0,1-1 0,-1 1 0,1 0 0,0-1 0,0 1 0,1 4 0,-1-8-55,-1-1 0,0 1 0,1 0 1,-1-1-1,1 1 0,-1-1 0,1 1 1,-1-1-1,1 1 0,0-1 0,-1 1 0,1-1 1,-1 1-1,1-1 0,0 0 0,-1 0 0,1 1 1,0-1-1,-1 0 0,1 0 0,0 0 0,1 1 1,26-10-7321,-9-5-1427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12460,'0'0'4804,"-11"0"-3597,-8 1-701,0 1 0,1 1-1,0 0 1,-28 10 0,39-11-368,1 0 1,0 1-1,0 0 0,0 0 0,1 0 0,-1 1 0,1 0 1,-9 7-1,13-9-122,-1 1 1,0-1-1,0 0 1,1 1 0,-1-1-1,1 0 1,0 1-1,0 0 1,0-1-1,0 1 1,0 0-1,0-1 1,1 1 0,0 0-1,-1 0 1,1 0-1,0-1 1,0 1-1,0 0 1,1 0-1,0 3 1,0-4-6,0 0 0,0 0 0,0 0 0,1 0 0,-1 0 0,0-1-1,1 1 1,0 0 0,-1-1 0,1 1 0,0-1 0,-1 0 0,1 0 0,0 0 0,0 0 0,0 0 0,0 0-1,0 0 1,1 0 0,-1-1 0,0 1 0,0-1 0,0 0 0,1 1 0,3-1 0,6 1-3,-1-1-1,1 0 1,20-3 0,-22 0-30,1 0 1,-1-1-1,0-1 0,0 0 1,0 0-1,-1-1 0,0 0 1,0 0-1,0-1 0,-1-1 1,0 1-1,0-1 0,-1-1 1,0 1-1,0-1 0,7-14 1,-14 23 30,1 0 0,-1-1 0,0 1 0,0 0 1,0 0-1,0 0 0,1 0 0,-1-1 0,0 1 0,0 0 1,0 0-1,0 0 0,0-1 0,0 1 0,0 0 0,1 0 1,-1-1-1,0 1 0,0 0 0,0 0 0,0-1 0,0 1 1,0 0-1,0 0 0,0 0 0,0-1 0,0 1 1,0 0-1,-1 0 0,1-1 0,0 1 0,0 0 0,0 0 1,0 0-1,0-1 0,0 1 0,0 0 0,-1 0 0,1 0 1,0-1-1,0 1 0,0 0 0,0 0 0,-1 0 0,1 0 1,-12 5 178,-12 13-110,19-15 3,1 1 0,0 0 0,0 0 0,1 1 0,-1-1 0,1 1 0,0 0 0,0 0 0,1 0 0,-1 0 0,1 0 0,0 1 0,1-1 0,-1 1 0,1-1 0,0 1 0,0 8 0,1-13-73,1 0 0,-1 0 0,1-1 0,-1 1 0,1 0 0,-1 0 0,1-1 1,-1 1-1,1 0 0,0-1 0,-1 1 0,1-1 0,0 1 0,-1-1 0,1 1 0,0-1 1,0 0-1,0 1 0,0-1 0,-1 0 0,1 1 0,0-1 0,0 0 0,0 0 0,0 0 0,1 0 1,29 1 148,-24-1-106,14-2-285,0-1 1,0-1-1,0 0 1,0-2-1,-1 0 1,0-1-1,32-17 1,24-8 174,-76 32 91,1-1 1,-1 1-1,1 0 1,-1 0-1,0 0 1,1-1 0,-1 1-1,0 0 1,1 0-1,-1 0 1,1 0-1,-1 0 1,0 0 0,1 0-1,-1 0 1,1 0-1,-1 0 1,1 0-1,-1 0 1,0 0-1,1 0 1,-1 0 0,1 0-1,-1 1 1,0-1-1,1 0 1,-1 0-1,0 0 1,1 1 0,-1-1-1,0 0 1,1 0-1,-1 1 1,0-1-1,0 0 1,1 1 0,0 16 1150,-1-16-1146,-1-1 1,1 1 0,0 0-1,-1 0 1,1 0 0,0 0 0,0 0-1,0 0 1,0 0 0,0 0-1,0 0 1,0-1 0,0 1 0,0 0-1,1 0 1,-1 0 0,0 0-1,0 0 1,1 0 0,-1-1 0,1 1-1,-1 0 1,1 0 0,-1 0 0,1-1-1,-1 1 1,1 0 0,0-1-1,-1 1 1,1 0 0,0-1 0,0 1-1,-1-1 1,1 1 0,0-1-1,0 0 1,0 1 0,0-1 0,-1 0-1,3 1 1,13-2 28,0 0 0,1-1 0,-1-1 1,0-1-1,20-6 0,46-10-986,-81 20 923,0 0 0,0-1 1,-1 1-1,1 0 0,0 0 0,0 0 1,0 0-1,0 0 0,0 0 0,0 0 1,0 0-1,-1 1 0,1-1 0,0 0 1,0 0-1,0 1 0,0-1 0,-1 0 1,1 1-1,0-1 0,0 1 0,-1-1 1,1 1-1,0 0 0,-1-1 0,1 1 1,0-1-1,-1 1 0,2 1 0,-1 25-2920,-1-14-3782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148 126 6983,'8'-30'9453,"-11"7"-4974,3 23-4416,0-1 1,-1 0 0,1 1 0,-1-1-1,1 0 1,-1 1 0,0-1 0,1 1-1,-1-1 1,1 1 0,-1-1 0,0 1-1,0-1 1,1 1 0,-1 0-1,0-1 1,0 1 0,1 0 0,-1 0-1,0 0 1,0 0 0,-1-1 0,-1 2-57,0-1 0,0 0 0,0 1 1,0-1-1,0 1 0,0 0 0,0 0 1,1 0-1,-5 3 0,-2 1-3,0 0 0,1 1 0,-1 0 0,1 1 0,-13 14 0,18-19-23,0 1-1,1 0 1,-1 0 0,1 0-1,0 0 1,0 1 0,0-1-1,0 0 1,0 1 0,1 0-1,-1-1 1,1 1 0,0 0-1,1 0 1,-1-1 0,0 1-1,1 0 1,0 0 0,0 4-1,2-5-46,0-1-1,0 0 0,0 0 0,0 0 1,0 0-1,0-1 0,1 1 0,-1-1 1,0 1-1,1-1 0,0 0 0,-1 0 1,6 2-1,8 4-2,-10-3 90,0-1 0,-1 2 0,0-1 0,0 0 0,0 1 1,-1 0-1,1 0 0,-1 0 0,0 1 0,-1-1 0,1 1 0,-1 0 1,0 0-1,-1 0 0,1 0 0,-1 1 0,-1-1 0,1 1 1,-1-1-1,0 1 0,0 0 0,-1-1 0,0 1 0,0 0 1,-1-1-1,-2 12 0,3-15 34,-1 0 0,0 1 1,0-1-1,0 0 0,-1 0 1,1 0-1,-1 0 0,1 0 1,-1 0-1,0-1 0,0 1 1,0-1-1,-1 1 0,1-1 0,-1 0 1,1 1-1,-1-1 0,0-1 1,0 1-1,0 0 0,0-1 1,0 1-1,-5 1 0,6-3-19,0 1 1,0 0-1,0-1 0,0 1 0,-1-1 1,1 0-1,0 0 0,0 0 0,-1 0 1,1 0-1,0 0 0,0-1 0,-1 1 0,1-1 1,0 1-1,0-1 0,0 0 0,0 0 1,0 0-1,0 0 0,0 0 0,0 0 1,0-1-1,1 1 0,-1-1 0,0 1 1,1-1-1,-1 1 0,1-1 0,0 0 0,-1 0 1,1 0-1,0 0 0,0 0 0,-1-3 1,0-2-153,-1 0 0,1 0 1,1 0-1,-1 0 1,1-1-1,1 1 0,-1 0 1,1-1-1,0 1 1,1 0-1,0-1 0,0 1 1,1 0-1,-1 0 0,2 0 1,-1 0-1,1 0 1,0 0-1,0 1 0,5-8 1,-1 4 152,1 0 0,0 0 1,1 1-1,0 0 0,0 1 0,1 0 1,0 0-1,0 1 0,1 0 0,22-10 1,13-3 180,-25 12-187,0-1 1,0-1-1,-1 0 1,0-2-1,-1 0 1,-1-1-1,27-24 1,-44 36-22,0 0 0,0 0 0,0 0 0,0 0 0,0 0 0,0-1 0,0 1 0,-1 0 0,1 0 0,0-1 1,-1 1-1,1-1 0,-1 1 0,1 0 0,-1-1 0,0 1 0,0-3 0,0 4-5,0-1-1,0 1 0,-1 0 1,1-1-1,0 1 0,-1-1 1,1 1-1,-1 0 1,1-1-1,0 1 0,-1 0 1,1-1-1,-1 1 0,1 0 1,-1-1-1,1 1 1,-1 0-1,1 0 0,-1 0 1,0 0-1,1 0 0,-1-1 1,1 1-1,-1 0 1,1 0-1,-1 0 0,1 0 1,-2 1-1,-2-1 4,-1 1 0,1-1 0,0 1 0,0 1-1,-1-1 1,1 0 0,0 1 0,0 0 0,0 0 0,-4 3 0,-5 6 80,0 0 0,0 1 0,1 0 0,-19 26 0,28-33-25,-1 0 0,1 0 0,0 0 0,0 0 0,0 0 0,1 1 0,0 0 0,0-1 0,0 1 0,1 0 0,0 0 0,0 0 0,1 0 0,-1-1 0,1 1 0,0 0 0,2 10 0,0-13-56,-1-1 0,1 1 0,-1-1-1,1 0 1,0 1 0,0-1 0,0 0-1,0 0 1,0 0 0,0-1 0,1 1-1,-1-1 1,1 1 0,-1-1-1,1 0 1,-1 0 0,1 0 0,0 0-1,0 0 1,-1 0 0,1-1 0,0 1-1,0-1 1,0 0 0,3 0 0,4 0-657,-1 1 0,0-1 1,0-1-1,1 0 0,-1 0 1,16-5-1,4-8-4213,-1-7-1901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29 8712,'0'0'10122,"-7"8"-9418,4-5-721,0 1-1,0 0 0,0 0 0,0 0 0,1 0 0,0 0 0,-1 0 1,2 1-1,-1-1 0,0 1 0,1 0 0,0-1 0,0 1 0,0 0 1,1 0-1,0-1 0,0 1 0,0 0 0,0 0 0,1 0 0,0-1 1,0 1-1,0 0 0,0-1 0,3 6 0,7 15-168,-4-14 192,-1 0 0,-1 1-1,0 0 1,-1 0 0,0 1 0,-1-1 0,0 1-1,-1-1 1,1 26 0,-4-35 53,0 1 0,-1-1-1,1 1 1,-1-1 0,1 0 0,-1 1 0,0-1-1,0 0 1,-1 0 0,1 0 0,0-1 0,-1 1 0,0 0-1,0-1 1,0 0 0,0 0 0,0 0 0,0 0-1,0 0 1,-7 2 0,1 0 403,0 0 0,0-1 0,-1 0 0,1 0-1,-1-1 1,-16 1 0,25-3-437,0 0 1,1 1-1,-1-1 0,0 0 0,0 0 0,0 0 0,0 0 1,0 0-1,0-1 0,0 1 0,0 0 0,1 0 0,-1 0 1,0-1-1,0 1 0,0-1 0,1 1 0,-1 0 1,0-1-1,0 1 0,1-1 0,-1 0 0,0 1 0,1-1 1,-1 0-1,0 1 0,1-1 0,-1 0 0,1 0 0,-1 1 1,1-1-1,0 0 0,-1 0 0,1 0 0,0 1 1,0-1-1,-1 0 0,1 0 0,0 0 0,0 0 0,0 0 1,0 0-1,0 0 0,0 0 0,0 1 0,1-1 0,-1 0 1,0 0-1,0 0 0,1 0 0,-1 0 0,0 1 1,1-1-1,-1 0 0,1-1 0,2-4-39,0 0-1,1-1 0,-1 1 1,1 0-1,0 1 1,5-6-1,24-21-119,2 1-1,52-34 1,-52 40 144,0-2-1,59-60 1,-90 83-4,-1 0 1,0-1-1,0 1 0,0-1 0,0 0 0,-1 0 0,2-6 0,-4 11-9,1-1 0,-1 0 0,0 0 0,0 1 0,0-1 0,0 0 0,0 1 0,1-1 0,-1 0 0,-1 0 0,1 1 1,0-1-1,0 0 0,0 1 0,0-1 0,0 0 0,-1 1 0,1-1 0,0 0 0,-1 1 0,1-1 0,0 0 0,-1 0 0,0 1-13,0-1 0,-1 1 0,1-1 0,0 1 0,0 0 0,0-1 0,0 1 0,-1 0 0,1 0 0,0 0 0,0 0 0,0 0 0,-1 0 1,1 0-1,0 0 0,0 1 0,0-1 0,0 0 0,-2 1 0,-4 2 6,1 0 0,0 0 0,0 1 0,0-1 0,0 1 0,1 1-1,-1-1 1,1 1 0,0 0 0,0 0 0,-4 7 0,6-9 37,0 1-1,0 0 1,0 0 0,1 0-1,-1 0 1,1 0-1,0 0 1,0 1-1,1-1 1,-1 1-1,1-1 1,0 1 0,0 0-1,1-1 1,-1 1-1,1 0 1,0 5-1,1-8-21,0-1 0,0 0 0,0 1 0,-1-1 0,1 0 0,0 0 0,0 0 0,1 0 0,-1 0-1,0 0 1,0 0 0,0 0 0,1 0 0,-1 0 0,0-1 0,1 1 0,-1 0 0,1-1 0,-1 1-1,1-1 1,-1 0 0,1 0 0,-1 1 0,1-1 0,2 0 0,47 0 172,-42-1-156,7-1-71,0-1 0,-1 0 0,1-1 0,-1-1 0,0 0 0,15-7 0,-13 4 3,0 1-1,0 2 1,32-8 0,-48 14 89,0-1 0,-1 0-1,1 1 1,0-1 0,-1 0 0,1 1 0,0-1 0,-1 1 0,1-1 0,-1 1 0,1-1-1,-1 1 1,1-1 0,-1 1 0,0-1 0,1 1 0,-1 0 0,0-1 0,1 1 0,-1 0-1,0-1 1,0 1 0,0 0 0,1-1 0,-1 1 0,0 0 0,0 0 0,0-1-1,0 1 1,0 0 0,0-1 0,0 1 0,-1 0 0,1 0 0,0 0 0,-4 42 1399,2-26-781,3-16-665,-1-1 0,1 1 0,0 0 0,0 0 1,-1-1-1,1 1 0,0 0 0,0-1 0,0 1 0,0-1 1,0 1-1,0-1 0,0 0 0,0 1 0,0-1 1,0 0-1,0 0 0,0 1 0,0-1 0,0 0 0,0 0 1,0 0-1,0 0 0,0 0 0,0-1 0,0 1 1,2-1-1,34-5-4622,-16-3-365,-1-3-2924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 15086,'0'0'7143,"-8"-6"-6673,6 4-465,0 0 1,0 0 0,0 0-1,0 1 1,0-1-1,-1 1 1,1-1 0,0 1-1,-1 0 1,1 0-1,-1 0 1,1 0 0,-1 0-1,1 1 1,-1-1-1,0 1 1,1 0 0,-1 0-1,0 0 1,1 0-1,-1 0 1,0 0 0,1 1-1,-1-1 1,1 1-1,-1 0 1,0 0 0,1 0-1,0 0 1,-1 0-1,1 0 1,0 1 0,-1-1-1,1 1 1,0 0-1,0-1 1,0 1 0,1 0-1,-1 0 1,-2 4-1,3-5-5,-35 43 381,35-43-401,1-1 1,-1 1-1,0 0 1,1 0 0,-1 0-1,0 0 1,1 0 0,0 0-1,-1 0 1,1 0-1,-1 0 1,1 0 0,0 0-1,0 0 1,0 0 0,0 0-1,-1 0 1,1 0-1,1 0 1,-1 0 0,0 0-1,0 0 1,0 0 0,0 0-1,1 0 1,-1 0-1,1 0 1,-1 0 0,0 0-1,1 0 1,0 0 0,-1 0-1,1 0 1,0 0-1,-1-1 1,1 1 0,0 0-1,0 0 1,-1-1 0,1 1-1,0-1 1,0 1-1,0-1 1,0 1 0,0-1-1,0 1 1,2-1 0,15 5-996,0-2 0,0-1 0,32 1 0,-31-3 1225,0 2 0,1 0 0,20 5 0,-40-7-137,1 0-1,-1 0 0,1 0 0,-1 0 0,0 0 1,1 0-1,-1 0 0,1 0 0,-1 1 0,0-1 0,1 0 1,-1 0-1,0 0 0,1 1 0,-1-1 0,0 0 1,1 0-1,-1 1 0,0-1 0,1 0 0,-1 1 1,0-1-1,0 0 0,1 1 0,-1-1 0,0 0 0,0 1 1,0-1-1,0 0 0,0 1 0,1-1 0,-1 1 1,0-1-1,0 0 0,0 2 0,-10 11 885,-21 6-541,14-11-444,0 0-1,-1-2 0,0 0 0,0-1 1,0 0-1,-1-2 0,-27 3 1,43-6-275,3 0 188,0 0 1,-1 0-1,1 0 1,0 0-1,-1 0 0,1 0 1,0 0-1,-1 0 1,1 0-1,-1 0 1,1 0-1,0 0 1,-1 0-1,1 0 1,0 0-1,-1 0 1,1-1-1,0 1 1,-1 0-1,1 0 1,0 0-1,-1 0 1,1-1-1,0 1 0,0 0 1,-1 0-1,1-1 1,0 1-1,0 0 1,0-1-1,-1 1 1,1 0-1,0 0 1,0-1-1,0 1 1,0 0-1,-1-1 1,1-12-5033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16592,'0'0'5146,"8"0"-4580,-5 0-497,12 0 36,1 0 0,-1-2 1,26-5-1,-38 7-129,0 0 0,-1-1 1,1 1-1,-1-1 0,1 0 1,-1 0-1,1 0 0,-1 0 1,1 0-1,-1 0 0,0-1 1,0 1-1,0-1 0,1 0 1,-2 1-1,1-1 0,0 0 1,0 0-1,-1 0 0,1-1 1,-1 1-1,1 0 0,-1 0 1,0-1-1,0 1 0,0-1 1,0 1-1,-1-1 0,1 0 1,0 1-1,-1-1 0,0 1 0,0-4 1,0 5 6,-1 0 1,0 1-1,1-1 0,-1 0 1,0 1-1,1-1 0,-1 1 1,0-1-1,0 1 0,0-1 1,0 1-1,1-1 0,-1 1 1,0 0-1,0-1 0,0 1 1,0 0-1,0 0 0,0 0 1,0 0-1,0 0 1,0 0-1,0 0 0,0 0 1,0 0-1,0 0 0,1 0 1,-1 1-1,-2 0 0,-29 6-38,26-4 146,1 1 1,0-1 0,0 1 0,1-1-1,-1 1 1,1 1 0,0-1 0,0 1 0,0-1-1,1 1 1,0 0 0,0 1 0,0-1 0,-3 8-1,5-11-65,0 0-1,0 0 0,1-1 1,-1 1-1,1 0 1,0 0-1,-1 0 0,1-1 1,0 1-1,0 0 1,0 0-1,0 0 0,0 0 1,0 0-1,1-1 1,-1 1-1,1 0 0,-1 0 1,1-1-1,0 1 1,0 0-1,-1 0 0,1-1 1,0 1-1,0-1 1,1 1-1,-1-1 0,0 0 1,0 1-1,1-1 1,-1 0-1,1 0 0,-1 0 1,1 0-1,0 0 1,-1 0-1,1 0 0,0-1 1,-1 1-1,1 0 1,0-1-1,0 0 0,0 1 1,0-1-1,-1 0 1,1 0-1,0 0 0,3 0 1,2 0-42,-1 0 1,0 0-1,0-1 1,0 1-1,0-1 1,0 0-1,0-1 1,0 0-1,-1 0 1,1 0-1,0 0 1,-1-1-1,0 0 1,1 0-1,-1-1 1,0 1-1,-1-1 1,1 0-1,-1 0 1,1-1-1,-1 1 1,-1-1-1,1 0 1,-1 0-1,0 0 1,0-1-1,0 1 1,-1-1-1,1 0 1,0-5-1,-2 3 83,-6 19 85,-7 28 131,12-36-269,0 0 0,-1 1 0,1-1 0,0 0 0,1 1 1,-1-1-1,0 0 0,1 1 0,0-1 0,0 0 0,0 0 0,0 0 0,0 0 0,1 0 0,0 0 0,-1 0 0,1 0 0,0-1 0,4 5 1,-3-5-61,0 0 0,0 0 1,0 0-1,1 0 1,-1-1-1,1 1 0,0-1 1,-1 0-1,1 0 1,0 0-1,-1-1 0,1 1 1,0-1-1,0 0 1,0 0-1,-1 0 1,7-2-1,-1 0-262,-1 0-1,0-1 1,0 0-1,0-1 1,0 1 0,-1-2-1,1 1 1,-1-1-1,0 0 1,-1 0-1,1-1 1,-1 0 0,0 0-1,0 0 1,-1-1-1,0 0 1,7-13 0,3-4-1170,-1-2 1,-1 0-1,17-53 0,-18 28-12,-10 18 4053,-2 33-2462,0 0-1,0 0 0,0-1 0,0 1 0,0 0 0,0 0 1,0 0-1,0-1 0,0 1 0,0 0 0,0 0 0,0 0 1,0-1-1,0 1 0,0 0 0,0 0 0,0 0 0,-1 0 1,1-1-1,0 1 0,0 0 0,0 0 0,0 0 0,0 0 1,0 0-1,0-1 0,-1 1 0,1 0 0,0 0 0,0 0 1,0 0-1,0 0 0,-1 0 0,1 0 0,0 0 0,0-1 1,0 1-1,-1 0 0,1 0 0,0 0 0,0 0 0,0 0 1,0 0-1,-1 0 0,1 0 0,0 0 0,0 0 0,-1 1 1,-11 6 1318,-8 12-1058,13-8-202,1 0-1,1 1 0,0-1 1,0 1-1,1 0 0,0 1 0,1-1 1,1 1-1,-2 22 0,3-14-124,0 1-1,2-1 1,0 1 0,9 41-1,-10-62 4,0 1-1,0-1 0,0 0 0,0 0 0,1 0 1,-1 0-1,0 0 0,1 0 0,-1 0 0,1 0 1,-1 0-1,1 0 0,-1 0 0,1 0 0,0 0 1,-1 0-1,1-1 0,0 1 0,1 1 0,-1-2-8,-1-1 0,1 1-1,0 0 1,-1 0-1,1-1 1,-1 1-1,1-1 1,-1 1-1,1 0 1,-1-1-1,1 1 1,-1-1-1,0 1 1,1-1-1,-1 1 1,1-1-1,-1 0 1,0 1-1,0-1 1,1 1-1,-1-1 1,0 0-1,0 0 1,15-53 524,-13 47-668,3-59-364,-4 42 53,0 21 446,0 10 260,1-2-264,-1-1 0,1 0 0,-1 0-1,1-1 1,0 1 0,1 0 0,-1-1 0,1 1-1,-1-1 1,1 0 0,0 0 0,0 0-1,1 0 1,-1 0 0,0-1 0,1 1 0,0-1-1,-1 0 1,1 0 0,0-1 0,0 1 0,0-1-1,0 0 1,6 1 0,4 2 24,1-1 0,0-1 0,0-1 0,-1 0 0,26-1-1,-36-1-27,1 1 0,-1-1 0,0 0 0,0 0 0,1-1 0,-1 1-1,0-1 1,0 0 0,-1 0 0,1-1 0,0 1 0,-1-1 0,1 1-1,-1-1 1,0 0 0,0 0 0,0-1 0,0 1 0,-1-1-1,1 1 1,-1-1 0,0 0 0,0 0 0,0 0 0,-1 0 0,1 0-1,-1 0 1,0-1 0,0 1 0,0-9 0,-1 13 10,0-1 0,0 1-1,0-1 1,0 1 0,0 0 0,-1-1 0,1 1 0,0 0 0,0-1 0,-1 1 0,1 0 0,0-1-1,0 1 1,-1 0 0,1-1 0,0 1 0,-1 0 0,1 0 0,0 0 0,-1-1 0,1 1 0,-1 0-1,1 0 1,0 0 0,-1 0 0,1 0 0,-1-1 0,1 1 0,0 0 0,-1 0 0,1 0 0,-1 0-1,1 0 1,0 1 0,-1-1 0,1 0 0,-1 0 0,1 0 0,-1 0 0,-17 9 824,16-7-737,0 1-1,0 0 0,0 0 0,0 1 0,1-1 0,-1 0 0,1 1 0,0-1 1,0 0-1,0 1 0,0-1 0,1 1 0,-1 0 0,1-1 0,0 1 0,0-1 1,0 1-1,1 0 0,-1-1 0,3 7 0,-2-7-95,0-1 0,0 1-1,1 0 1,-1-1 0,1 0 0,-1 1 0,1-1-1,0 0 1,0 0 0,0 0 0,0 0-1,0 0 1,1-1 0,-1 1 0,1-1 0,-1 1-1,1-1 1,-1 0 0,1 0 0,0 0-1,-1 0 1,1-1 0,0 1 0,0-1 0,0 1-1,3-1 1,-2 0-194,-1 0-1,1 0 0,0 0 1,-1 0-1,1 0 1,-1-1-1,1 0 1,-1 0-1,1 0 0,5-2 1,4-12-3765,-7-10-3390,-6 0-4125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3299,'0'0'7079,"-52"0"-6278,47 0 1441,3 0-1057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5958,'0'0'9892,"8"-2"-9246,5-1-424,-2 0 314,-1 1 1,1-1-1,-1-1 0,0 0 1,0-1-1,15-8 1,-22 11-474,0 0 0,0 0 1,0 0-1,0-1 0,0 1 0,-1-1 1,1 1-1,-1-1 0,1 0 1,-1 0-1,0 0 0,0 0 1,-1 0-1,1-1 0,-1 1 0,1 0 1,-1-1-1,0 1 0,0-1 1,0-5-1,-2 8-26,1 1 0,-1-1-1,1 1 1,-1-1 0,0 1 0,1-1 0,-1 1 0,0 0-1,0-1 1,1 1 0,-1 0 0,0-1 0,0 1 0,0 0-1,1 0 1,-1 0 0,0 0 0,0 0 0,0 0 0,0 0-1,1 0 1,-1 0 0,0 0 0,0 0 0,0 0 0,1 1-1,-1-1 1,0 0 0,-1 1 0,-24 8 321,19-4-265,1 0 1,0 0-1,0 1 0,0-1 1,1 1-1,0 0 1,0 1-1,0-1 0,1 1 1,0 0-1,1 0 1,-1 1-1,1-1 1,1 1-1,-1-1 0,1 1 1,1 0-1,-1 0 1,0 16-1,2-23-103,1-1-1,-1 1 1,0 0-1,0-1 1,0 1-1,1 0 1,-1 0-1,0-1 1,0 1-1,1-1 1,-1 1-1,1 0 1,-1-1-1,1 1 1,-1-1-1,1 1 1,-1-1-1,1 1 1,-1-1-1,1 1 1,0-1-1,-1 0 1,1 1-1,0-1 1,-1 0-1,1 1 1,1-1-1,29 4-817,29-11-2112,-25-9-2628,-1-5-4778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12908,'0'0'11638,"-2"12"-11110,0 3-875,-4 24 1433,-1 56-1,7-81-1418,0 1 1,2-1-1,3 16 0,-4-24-367,0 0 0,1-1 0,0 1 0,0-1 0,0 0 0,1 0 0,0 0 0,0 0 0,4 5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18 19410,'0'0'7042,"6"-5"-7069,14-7 44,-25 25-100,-11 24-256,16-36 317,-1 0 0,1 1 0,0-1-1,0 0 1,0 0 0,0 1 0,0-1 0,0 0 0,0 0 0,0 0 0,1 1 0,-1-1 0,0 0 0,1 0 0,-1 0 0,0 0 0,1 1 0,0-1 0,-1 0 0,1 0 0,0 0-1,-1 0 1,1 0 0,0-1 0,0 1 0,0 0 0,0 0 0,0 0 0,0-1 0,2 2 0,11 5 0,-7-4-204,0 0 1,-1 1-1,1 0 1,-1 0-1,11 9 1,-14-10 170,-1 0 0,1 0 0,-1 0 0,0 1 0,-1-1 0,1 1 0,0-1 0,-1 1 0,0 0 0,0-1 0,0 1 0,0 0 0,-1 0 0,1 5 1,1 20 306,-1-1 1,-4 50 0,2-69-102,0 1-1,-1-1 1,0 1 0,-1-1-1,1 0 1,-2 0 0,0 0-1,0 0 1,0-1 0,-1 1-1,0-1 1,-7 7 0,10-12-91,0-1 0,0 1 0,0-1 0,0 0 0,-1 0 1,1 0-1,-1 0 0,1 0 0,-1-1 0,0 1 0,0-1 0,1 0 0,-1 1 0,0-1 1,0-1-1,0 1 0,0 0 0,-1-1 0,1 1 0,0-1 0,0 0 0,0 0 1,0-1-1,0 1 0,0 0 0,-1-1 0,1 0 0,-4-1 0,3-1-37,-1 1-1,1-1 1,0 0-1,0-1 0,0 1 1,0-1-1,1 1 1,-1-1-1,1 0 1,0 0-1,0-1 0,0 1 1,1-1-1,-1 1 1,1-1-1,-2-7 0,2 6-63,-1-1-1,1 0 0,1 1 0,-1-1 1,1 0-1,0 0 0,1 0 1,0 0-1,0-1 0,0 1 0,1 0 1,0 0-1,1 0 0,1-7 0,-1 10 29,0 0 0,1 0-1,-1 0 1,1 0-1,0 0 1,0 1 0,0-1-1,0 1 1,1 0-1,-1 0 1,1 0 0,0 0-1,0 1 1,0-1-1,0 1 1,0 0 0,1 1-1,-1-1 1,0 1-1,1-1 1,-1 1 0,7 0-1,36-7-1152,32-6-6722,-33 1-4369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52 9001,'0'0'10078,"-8"-2"-9416,4 0-592,0 1-1,-1 0 1,1 1-1,0-1 0,-1 1 1,1 0-1,-1 0 1,1 0-1,-1 1 0,1 0 1,0 0-1,-1 0 1,1 0-1,0 0 0,0 1 1,-1 0-1,1 0 1,1 0-1,-1 0 0,0 1 1,0-1-1,1 1 1,0 0-1,-1 0 0,1 1 1,0-1-1,1 0 0,-1 1 1,1 0-1,-3 5 1,3-7-14,1-1 0,0 1-1,0 0 1,0 0 0,0 0 0,1 0 0,-1 0 0,0 0 0,1 1 0,0-1 0,-1 0 0,1 0 0,0 0 0,0 0 0,0 1-1,0-1 1,1 0 0,-1 0 0,1 0 0,-1 0 0,1 0 0,1 3 0,-1-4-16,0 1 0,1 0 0,0-1 0,-1 1-1,1-1 1,0 0 0,0 0 0,0 0 0,-1 0 0,1 0 0,0 0 0,1 0 0,-1 0 0,0-1 0,0 1 0,0-1-1,0 0 1,3 1 0,2-1 1,1 0 0,-1 0-1,0 0 1,1-1 0,-1 0-1,1 0 1,-1-1 0,0 0-1,0-1 1,0 1-1,0-1 1,6-4 0,-7 3-46,0 1 0,-1-1 0,1-1-1,-1 1 1,0-1 0,-1 0 0,1 0 0,-1-1 0,0 1 0,0-1 0,-1 0 0,1 0 0,-1 0 0,-1 0 0,1-1-1,-1 1 1,0-1 0,0 0 0,-1 1 0,1-11 0,-2 17-9,0-1 0,0 1 1,0-1-1,0 1 0,0-1 0,-1 1 0,1-1 0,0 1 1,0-1-1,0 1 0,-1-1 0,1 1 0,0-1 0,0 1 1,-1-1-1,1 1 0,0 0 0,-1-1 0,1 1 0,0 0 0,-1-1 1,1 1-1,-1 0 0,1-1 0,-1 1 0,1 0 0,-1 0 1,1 0-1,-1-1 0,1 1 0,-1 0 0,1 0 0,-1 0 1,1 0-1,-1 0 0,1 0 0,-1 0 0,1 0 0,-1 0 1,1 0-1,-1 0 0,1 0 0,-1 0 0,1 1 0,-1-1 1,1 0-1,-1 0 0,1 0 0,0 1 0,-1-1 0,0 1 1,-25 16-127,22-13 145,0 1 1,1 0-1,0 0 1,0 0 0,0 0-1,0 1 1,1-1-1,0 1 1,0-1 0,0 1-1,1 0 1,0 0 0,0 0-1,0 0 1,1 0-1,0 0 1,1 6 0,-1-9 8,1 1 1,0-1 0,0 0-1,0 1 1,0-1-1,0 0 1,1 0 0,0 0-1,-1 0 1,1 0 0,0 0-1,0-1 1,1 1 0,-1-1-1,1 1 1,-1-1 0,1 0-1,0 0 1,0 0 0,0 0-1,0 0 1,0-1 0,0 0-1,0 1 1,0-1-1,1 0 1,-1 0 0,0-1-1,1 1 1,3-1 0,5 1 11,1 0 0,-1-1 1,0-1-1,1 0 0,-1-1 1,0 0-1,0-1 0,0 0 1,0-1-1,-1 0 0,1-1 1,-1-1-1,13-7 0,-15 7 57,-1 1 1,0-1-1,0 0 0,0-1 0,-1 0 0,0 0 1,-1-1-1,1 0 0,-2 0 0,1 0 1,-1-1-1,0 1 0,-1-1 0,0-1 0,0 1 1,4-18-1,-8 27-79,0 0 0,0-1 0,0 1 0,0-1 0,0 1 0,0-1 0,0 1 0,0 0 1,0-1-1,0 1 0,0-1 0,0 1 0,0-1 0,0 1 0,0 0 0,0-1 0,0 1 0,-1-1 0,1 1 0,0 0 1,0-1-1,0 1 0,-1 0 0,1-1 0,0 1 0,-1 0 0,1-1 0,0 1 0,-1 0 0,1 0 0,0-1 1,-1 1-1,1 0 0,0 0 0,-1 0 0,1-1 0,-1 1 0,1 0 0,-1 0 0,1 0 0,0 0 0,-1 0 0,1 0 1,-1 0-1,1 0 0,-1 0 0,1 0 0,0 0 0,-1 0 0,1 0 0,-1 0 0,1 1 0,0-1 0,-1 0 1,1 0-1,-1 0 0,1 1 0,0-1 0,-1 0 0,1 0 0,0 1 0,-1-1 0,1 1 0,-3 0 6,1 0 0,0 0-1,-1 1 1,1-1 0,0 1 0,0-1-1,0 1 1,0 0 0,0 0-1,-2 2 1,3-2 15,0 0-1,0 0 0,0 0 1,0 1-1,0-1 1,0 0-1,0 0 1,1 1-1,-1-1 1,1 1-1,-1-1 1,1 0-1,0 1 0,0-1 1,0 1-1,1-1 1,-1 0-1,0 1 1,1-1-1,0 0 1,-1 1-1,1-1 0,2 3 1,-1-2-1,0-1-1,0 0 1,1 0-1,-1 1 1,1-2 0,-1 1-1,1 0 1,0 0-1,0-1 1,0 0 0,0 1-1,0-1 1,0 0-1,0 0 1,4 0 0,3 1 11,1-1 0,-1 0 0,0-1 0,1 0 0,-1 0 0,0-1 0,0-1 0,1 0 1,-1 0-1,10-4 0,25-20 87,-43 25-127,0 0 0,0-1 0,0 1 0,0-1 0,-1 0 0,1 0 0,0 0 0,-1 0 0,1 0 0,-1 0-1,0 0 1,0 0 0,0 0 0,0-1 0,0 1 0,0 0 0,-1-1 0,1-3 0,-1 6-7,0 0-1,0-1 1,0 1-1,-1 0 1,1 0-1,0-1 1,0 1-1,-1 0 0,1 0 1,0-1-1,-1 1 1,1 0-1,0 0 1,-1 0-1,1-1 1,0 1-1,-1 0 1,1 0-1,0 0 0,-1 0 1,1 0-1,0 0 1,-1 0-1,1 0 1,-1 0-1,1 0 1,0 0-1,-1 0 1,1 0-1,0 0 0,-1 0 1,1 0-1,0 0 1,-1 1-1,1-1 1,0 0-1,-1 0 1,1 0-1,0 1 0,-1-1 1,1 0-1,0 0 1,-1 1-1,1-1 1,0 0-1,0 0 1,0 1-1,-1-1 1,1 1-1,-18 13-128,17-11 96,-1-1 0,0 1 0,1-1 0,0 1 0,-1 0 0,1 0 0,0 0 0,0 0 0,1 0 0,-1 0 0,1 0 0,-1 0 1,1 0-1,0 0 0,0 0 0,0 0 0,1 0 0,-1 0 0,1 0 0,0 0 0,-1 0 0,1 0 0,2 4 0,-1-4-246,0-1 0,0 1-1,0 0 1,1-1 0,-1 0-1,0 1 1,1-1 0,0 0-1,0 0 1,-1 0 0,1-1-1,0 1 1,0-1 0,1 1-1,-1-1 1,0 0 0,0 0 0,1 0-1,-1-1 1,6 1 0,25 0-4973,2-2-3710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 7271,'0'0'10399,"-10"-3"-7660,-64-14-441,69 16-2150,0 1 0,0-1 0,0 1 0,0 0 0,0 0 0,0 0 0,0 1 0,0-1 0,0 1 0,0 1 0,0-1 0,0 1 0,1 0-1,-1 0 1,-5 3 0,10-5-209,-1 1 0,1-1-1,-1 1 1,1-1 0,0 1-1,-1-1 1,1 1 0,0-1-1,-1 1 1,1 0 0,0-1-1,0 1 1,-1 0-1,1-1 1,0 1 0,0-1-1,0 1 1,0 0 0,0-1-1,0 1 1,0 0 0,0-1-1,0 1 1,0 0 0,0-1-1,0 1 1,1 0 0,-1-1-1,0 1 1,0-1-1,1 1 1,-1 0 0,1-1-1,-1 1 1,0-1 0,1 1-1,-1-1 1,1 1 0,-1-1-1,1 1 1,-1-1 0,1 0-1,-1 1 1,1-1 0,0 0-1,-1 1 1,1-1 0,-1 0-1,1 0 1,0 0-1,0 1 1,41 16-1255,-35-14 1157,22 8-187,0 0 0,-1 3 0,0 0 0,35 26 0,-62-40 394,-1 0 1,1 0-1,-1 0 1,1 1-1,0-1 1,-1 0-1,1 1 0,-1-1 1,0 1-1,1-1 1,-1 0-1,1 1 0,-1-1 1,1 1-1,-1-1 1,0 1-1,1-1 1,-1 1-1,0 0 0,0-1 1,0 1-1,1-1 1,-1 1-1,0-1 0,0 1 1,0 0-1,0-1 1,0 1-1,0 0 1,0-1-1,0 1 0,0-1 1,0 1-1,0 0 1,0-1-1,-1 1 0,1-1 1,0 1-1,0-1 1,-1 2-1,-1-1 42,0 1 1,0-1-1,0 0 0,0 0 0,-1 0 0,1 0 0,0 0 1,-1 0-1,1 0 0,-4 0 0,-64 6 344,61-7-445,-36-3-1154,43 3 833,0-1 0,0 1 0,1-1 0,-1 1 0,0-1 0,1 0 0,-1 0 0,1 0 0,-1 0 0,1 0 0,0 0 0,-1 0 0,1-1 0,0 1 0,0 0 0,0-1 0,0 1 0,0-1 0,0 1 0,0-1 0,0 0 0,1 1 0,-2-3 0,0-23-9443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18289,'0'0'1031,"-2"12"-466,-4 23 113,3 0 0,0 1 0,3 0 0,1-1 0,1 1 0,2-1 0,12 50 0,-12-74-1184,-2 0 0,0-1 0,0 1 0,0 15 0,-10-31-2350,-2-6 1453,0 0 1,2-1-1,-1 0 0,-6-14 0,-28-59-297,35 68 2049,6 13 96,-1 0 0,1-1 1,1 1-1,-1-1 0,0 1 1,1-1-1,0 0 0,0 0 1,0-8-1,1 12-304,0 0-1,1 0 0,-1 0 1,0 0-1,0 1 1,1-1-1,-1 0 0,0 0 1,1 0-1,-1 1 1,1-1-1,-1 0 0,1 1 1,0-1-1,-1 1 1,1-1-1,-1 0 0,1 1 1,0-1-1,0 1 1,0-1-1,2 0-97,-1 0-1,1 1 1,0-1 0,-1 0 0,1 1 0,-1 0-1,1 0 1,0 0 0,5 0 0,5 3-228,0-1 0,0 2 0,0 0 1,0 0-1,22 12 0,3 1-3575,-2-4-2379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15567,'-8'0'918,"-1"0"-382,1 0 0,0 1 0,0 0 0,0 0 0,0 1 0,0 0-1,-14 6 1,19-7-417,1 0-1,-1 0 0,1 1 1,0 0-1,-1-1 0,1 1 0,0 0 1,0 0-1,0 0 0,0 0 0,0 1 1,1-1-1,-1 0 0,1 1 1,-1-1-1,1 1 0,0-1 0,0 1 1,0 0-1,0-1 0,1 1 1,-1 0-1,1 0 0,0 0 0,-1 0 1,1-1-1,1 1 0,-1 0 1,0 0-1,1 3 0,0-5-104,-1 1-1,0 0 0,1 0 1,0 0-1,-1-1 0,1 1 1,0 0-1,0 0 1,0-1-1,0 1 0,0-1 1,1 1-1,-1-1 0,0 0 1,1 1-1,-1-1 1,1 0-1,-1 0 0,1 0 1,2 1-1,0 0-7,1 0 0,0 0 0,0 0 0,0-1 0,0 0 0,0 0 0,9 0 0,-5 0-152,-1-1 1,1-1-1,0 1 1,-1-1-1,1-1 1,-1 0-1,1 0 1,-1 0-1,10-5 1,-12 3 82,1 0 0,-1-1-1,1 0 1,-2 0 0,1-1 0,0 1 0,-1-1 0,0 0 0,7-12 0,-9 13 69,-1 1 1,1-1 0,-1 0 0,0 0-1,-1 0 1,1 0 0,-1 0 0,0 0-1,0 0 1,0 0 0,-1 0 0,0-1-1,0 1 1,0 0 0,-2-9 0,1 13 2,1 1 1,0-1 0,0 1-1,-1-1 1,1 1 0,0-1-1,-1 1 1,1-1 0,-1 1-1,1-1 1,-1 1 0,1 0 0,0-1-1,-1 1 1,0 0 0,1-1-1,-1 1 1,1 0 0,-1 0-1,1-1 1,-1 1 0,0 0-1,1 0 1,-1 0 0,1 0 0,-1 0-1,0 0 1,1 0 0,-1 0-1,1 0 1,-1 0 0,0 0-1,1 0 1,-1 0 0,1 1-1,-1-1 1,0 0 0,1 0 0,-1 1-1,1-1 1,-1 0 0,1 1-1,-1 0 1,-23 15 316,20-12-210,0 0-1,1 1 1,0-1 0,0 0-1,0 1 1,1 0-1,0 0 1,0 0 0,0 0-1,0 0 1,1 0-1,0 0 1,-1 8 0,2-11-104,0 0 0,0 0 0,0 0 0,1 0 0,-1 0 0,1 0 1,0 0-1,-1 0 0,1 0 0,0 0 0,0 0 0,0 0 0,0 0 1,1 0-1,-1-1 0,0 1 0,1 0 0,-1-1 0,1 0 0,0 1 1,-1-1-1,1 0 0,0 0 0,0 1 0,0-2 0,0 1 0,0 0 0,0 0 1,0-1-1,0 1 0,0-1 0,0 1 0,0-1 0,0 0 0,4 0 1,3 1-32,0-1 0,0-1 1,0 1-1,0-1 1,0-1-1,0 0 1,-1 0-1,1 0 1,0-1-1,12-7 1,-17 8 11,0 1 0,0-1 0,0-1 0,0 1 0,-1-1 1,1 1-1,-1-1 0,0 0 0,1 0 0,-1 0 0,-1-1 0,1 1 1,0-1-1,-1 0 0,0 1 0,0-1 0,0 0 0,0 0 0,0 0 1,-1-1-1,0 1 0,0 0 0,1-8 0,-6 8 157,-5 10-27,-6 9 21,13-10-103,0 0 1,0-1-1,0 1 1,1 0-1,0 0 1,0 0 0,0 0-1,1 0 1,0 9-1,-1-13-33,1 1 0,1-1 0,-1 1 0,0-1 0,0 1 0,0-1 0,1 0 0,-1 1 0,1-1 0,-1 1 0,1-1 0,0 0 0,-1 1 0,1-1 0,0 0 0,0 1 0,0-1-1,0 0 1,0 0 0,0 0 0,0 0 0,0 0 0,1 0 0,-1-1 0,0 1 0,1 0 0,-1 0 0,0-1 0,1 1 0,-1-1 0,1 1 0,-1-1 0,1 0 0,2 1 0,2-1-5,1 0 0,-1-1 1,1 0-1,-1 0 0,1 0 1,-1 0-1,0-1 0,0 0 1,0-1-1,0 1 0,11-7 1,-14 7-15,0 0 0,0-1-1,0 1 1,0-1 0,0 1 0,-1-1 0,1 0 0,-1 0 0,0 0 0,0 0 0,0 0 0,0-1 0,0 1 0,-1-1 0,1 1 0,-1-1 0,0 1 0,0-1 0,0 0 0,-1 0 0,1-5 0,-1 9 15,0 1 0,0-1 0,0 0 1,0 0-1,0 0 0,0 0 0,-1 0 1,1 1-1,0-1 0,0 0 0,0 0 0,0 0 1,0 0-1,0 0 0,0 0 0,0 0 1,-1 1-1,1-1 0,0 0 0,0 0 1,0 0-1,0 0 0,0 0 0,0 0 0,-1 0 1,1 0-1,0 0 0,0 0 0,0 0 1,0 0-1,-1 0 0,1 0 0,0 0 0,0 0 1,0 0-1,0 0 0,0 0 0,-1 0 1,1 0-1,0 0 0,0 0 0,0 0 1,0 0-1,0 0 0,-1 0 0,1 0 0,0-1 1,0 1-1,0 0 0,0 0 0,0 0 1,0 0-1,0 0 0,0 0 0,-1 0 1,1-1-1,0 1 0,0 0 0,0 0 0,0 0 1,0 0-1,0 0 0,0-1 0,0 1 1,0 0-1,0 0 0,0 0 0,0 0 0,0-1 1,-8 11 67,7-6-57,1-1 1,-1 1-1,1 0 0,0 0 1,-1 0-1,2 0 0,-1 0 1,0 0-1,1 0 0,0-1 1,0 1-1,0 0 0,0 0 1,0-1-1,1 1 0,0-1 1,0 1-1,0-1 0,0 0 1,0 1-1,1-1 0,-1 0 1,1-1-1,0 1 0,3 2 1,-3-3-396,-1 0 1,1-1 0,-1 1-1,1-1 1,0 0 0,0 1 0,-1-1-1,1-1 1,0 1 0,0 0-1,0-1 1,6 1 0,10-1-5899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40 9929,'0'0'13667,"-9"-6"-13448,2 1-166,0 1 1,1 0 0,-2 1-1,1 0 1,0 0 0,-1 0 0,1 1-1,-1 0 1,0 0 0,0 1 0,0 0-1,0 1 1,0-1 0,-8 2 0,16-1-63,-1 0 0,1 0 0,-1 0 0,1 0 0,-1 0 0,1 0 0,0 1 0,-1-1 0,1 0 0,-1 0 0,1 0 0,0 1 0,-1-1 0,1 0 0,0 0 0,-1 1 0,1-1 0,0 0 0,-1 1 1,1-1-1,0 0 0,-1 1 0,1-1 0,0 1 0,0-1 0,0 0 0,-1 1 0,1-1 0,0 1 0,0-1 0,0 1 0,0-1 0,0 0 0,0 1 0,0-1 0,0 1 0,0-1 0,0 1 0,0-1 0,0 1 0,0-1 1,0 1-1,0-1 0,1 0 0,-1 1 0,0-1 0,0 1 0,0-1 0,1 0 0,-1 1 0,0-1 0,1 0 0,-1 1 0,1-1 0,18 21-700,15-6 150,-26-12 548,-1 0-1,0 0 1,1 0 0,-1 1-1,0 0 1,-1 1 0,1-1-1,-1 1 1,9 9 0,-14-13 56,0 0 0,0 0 0,-1 0 0,1 0 0,0 1 0,0-1 1,-1 0-1,1 1 0,-1-1 0,1 0 0,-1 1 0,0-1 0,0 1 0,1-1 0,-1 0 0,0 1 0,0-1 1,0 1-1,-1-1 0,1 0 0,0 1 0,0-1 0,-1 1 0,0 1 0,-1 0 0,1 0 0,-1-1-1,0 1 1,0-1 0,0 1-1,-1-1 1,1 0 0,0 0 0,-1 0-1,-5 3 1,0 0 23,-1-1 1,0 0-1,-1 0 1,1-1-1,-1 0 0,-11 2 1,20-5-193,-48 4 869,28-10-1605,21 6 735,0 0 0,-1-1 0,1 1 1,0-1-1,-1 1 0,1 0 0,0-1 1,0 1-1,0-1 0,-1 1 1,1 0-1,0-1 0,0 1 0,0-1 1,0 1-1,0-1 0,0 1 0,0-1 1,0 1-1,0-1 0,0 1 1,0-1-1,0 1 0,0 0 0,1-1 1,-1 1-1,0-1 0,0 1 1,0-1-1,1 1 0,-1 0 0,0-1 1,0 1-1,1 0 0,-1-1 0,0 1 1,1 0-1,0-1 0,15-13-6772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112 360 9961,'0'0'9567,"-11"0"-8628,9 0-943,-52 7 1835,52-7-1753,0 0 0,0 1 0,0-1-1,0 1 1,-1-1 0,1 1 0,0 0-1,0 0 1,0 0 0,0 0 0,1 0 0,-1 1-1,0-1 1,0 0 0,1 1 0,-1 0-1,1-1 1,-1 1 0,1 0 0,0 0-1,-1-1 1,1 1 0,0 0 0,0 0 0,-1 4-1,3-5-65,0 0 0,0 0 0,-1 0 1,1 0-1,0 0 0,0 0 0,0 0 0,0 0 0,0-1 0,0 1 0,0 0 0,0-1 0,1 1 0,-1-1 0,0 1 0,0-1 0,0 0 0,1 1 0,-1-1 0,0 0 0,1 0 0,-1 0 0,0 0 0,0 0 0,1 0 1,-1 0-1,0 0 0,2-1 0,44-2 210,-37 1-229,1-1 0,0 0 0,-1-1 1,0 0-1,0-1 0,0 0 1,0-1-1,-1 0 0,0 0 0,0-1 1,-1 0-1,0 0 0,0-1 0,0-1 1,-1 1-1,0-1 0,9-16 1,-10 15-39,-1 0 0,0 0 1,0 0-1,-1-1 1,0 0-1,-1 0 0,0 0 1,-1 0-1,0 0 1,-1-1-1,0 1 1,-1-1-1,0 1 0,0 0 1,-2-1-1,1 1 1,-5-14-1,4 20 40,-1 0-1,0 0 1,0 1-1,0-1 1,-1 1-1,1 0 1,-1 0-1,0 0 1,0 0-1,-1 1 1,1-1 0,-1 1-1,1 0 1,-1 0-1,0 1 1,0 0-1,0 0 1,-1 0-1,1 0 1,0 1-1,-1 0 1,-10-1-1,11 1 33,-1 0-1,1 0 0,-1 1 0,1 0 0,-1 0 0,1 0 0,-1 1 0,1 0 1,0 0-1,-1 0 0,1 0 0,0 1 0,-1 0 0,1 0 0,0 1 0,1-1 0,-1 1 1,0 0-1,1 1 0,-1-1 0,1 1 0,-7 7 0,10-9-27,0 1 0,-1-1 0,1 0 1,0 1-1,1-1 0,-1 1 0,0-1 0,1 1 0,-1-1 0,1 1 0,0 0 1,0-1-1,0 1 0,0-1 0,0 1 0,1 0 0,-1-1 0,1 1 0,0-1 1,-1 1-1,1-1 0,0 0 0,1 1 0,-1-1 0,0 0 0,1 0 0,-1 0 0,1 0 1,-1 0-1,1 0 0,0 0 0,0 0 0,0-1 0,0 1 0,4 2 0,10 7-289,0-1 0,1 0-1,32 13 1,-29-14-268,-5-2 258,-3-2 140,-1 1 0,1 0 1,-1 0-1,-1 1 0,19 16 0,-27-22 192,0 1 0,-1 0 0,1 0 0,-1 1 0,1-1 0,-1 0 0,0 0 0,0 1 0,0-1 0,0 0 0,0 1 0,0-1 0,-1 1 0,1 0 0,-1-1 0,0 1 0,1-1 0,-1 1 0,-1-1 0,1 1 0,0 0 0,-1-1 0,1 1 0,-1-1 0,0 1 0,1-1 0,-1 1 0,0-1 0,-1 0 0,1 1 0,0-1 0,-1 0 0,1 0 0,-4 3 0,-7 10-204,-17 23 589,21-14-4292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16592,'0'0'6683,"3"5"-6693,12 7 24,-10-11-10,-12-11-28,6 9 16,0 0-1,0 0 1,0 0-1,0 0 0,0 0 1,0 0-1,-1 1 1,1-1-1,0 1 0,0-1 1,-1 0-1,1 1 1,-1 0-1,1-1 0,0 1 1,-1 0-1,1 0 1,-1 0-1,1 0 1,-1 0-1,1 0 0,0 0 1,-1 0-1,1 1 1,-1-1-1,1 1 0,0-1 1,-1 1-1,1-1 1,0 1-1,-1 0 0,1-1 1,-1 2-1,-1 0 2,0 0 0,0 1 0,0-1-1,0 1 1,0-1 0,1 1 0,-1 0-1,1 0 1,0 0 0,0 0 0,-3 5-1,4-5 29,0-1 0,0 1 0,0 0 1,0 0-1,1 0 0,-1 0 0,1 0 0,-1 0 0,1 0 0,0 0 0,0 0 0,1 0 0,-1-1 0,0 1 0,1 0 0,0 0 0,0 0 0,0 0 0,0 0 0,0-1 0,0 1 0,1 0 0,0-1 1,2 4-1,0-2 5,0-1 0,0 1 1,0-1-1,1 0 1,0 0-1,-1 0 1,1-1-1,0 0 0,0 0 1,1 0-1,-1 0 1,10 1-1,-5-1 11,0-1 0,1 0 1,-1-1-1,0 0 0,1 0 0,17-4 0,-23 3-16,0 0 0,0 0 0,0-1 0,0 1 0,0-1 1,0 0-1,-1-1 0,1 1 0,-1-1 0,1 0 0,-1 0 0,7-7 0,-3-2 720,-12 13 45,-15 22-375,18-21-384,0 0 0,0 0 0,0 0 0,0 0 1,0 1-1,0-1 0,1 0 0,-1 1 0,1-1 0,-1 0 0,1 1 0,0-1 0,0 1 0,0-1 0,0 1 0,1-1 0,-1 0 0,0 1 1,1-1-1,0 0 0,1 4 0,0-5-7,-1 1 1,1 0 0,0 0-1,0 0 1,0-1 0,0 1-1,0-1 1,1 0 0,-1 0-1,0 1 1,1-1 0,-1-1-1,1 1 1,-1 0 0,1-1-1,-1 1 1,1-1 0,-1 0-1,5 0 1,3 1-155,1 0 0,0-1-1,-1-1 1,1 0 0,0 0-1,-1-1 1,0 0 0,1-1 0,-1 0-1,0-1 1,0 0 0,12-7-1,-20 10-110,-6 4 209,1-1 1,0 1-1,0 0 1,0 0-1,1 0 1,-1 0-1,1 0 1,0 1-1,0-1 1,0 1-1,0-1 1,0 1-1,1 0 1,-2 4-1,-5 19-4836,4-17 161,1-4-6025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18642,'0'0'384,"-18"47"545,11-17 672,2 5-576,2 2-768,3 2-161,0 4-801,10-1-1537,4-5-3908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15310,'0'0'6022,"7"47"-5894,2-40-1505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12684,'0'0'5733,"54"2"-3394,-15-2-482,10 0-95,6 0-609,3-2-640,1-3-353,-3 2-128,-6-2-32,-13 4-417,-10-2-992,-11 3-993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3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6822,'0'0'13154,"9"0"-11926,309 19 4431,-205-23-5512,135-21-1,-235 24-2647,-36 5-9523,14-3 7401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3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11563,'0'0'9620,"15"1"-8323,69 0-178,141-18 0,83-2-1462,-276 25-2057,-14 4-3896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 6662,'2'-4'9656,"1"11"-4222,3 32-2643,0 23-4730,-4-31 3454,4 184-1227,-6-214-377,0-1 0,0 1 0,0-1 0,0 1-1,0-1 1,0 1 0,0 0 0,0-1 0,0 1 0,-1-1 0,1 1-1,0 0 1,0-1 0,0 1 0,-1-1 0,1 1 0,0-1 0,0 1-1,-1-1 1,1 1 0,-1-1 0,1 1 0,0-1 0,-1 0 0,1 1-1,-1-1 1,1 1 0,-1-1 0,1 0 0,-1 0 0,1 1 0,-1-1-1,1 0 1,-1 0 0,0 0 0,1 1 0,-1-1 0,1 0 0,-1 0-1,0 0 1,1 0 0,-1 0 0,1 0 0,-1 0 0,-1-1 0,0 1-491,0-1 1,0 0 0,0 1-1,0-1 1,0 0-1,0 0 1,1 0 0,-1 0-1,0-1 1,0 1 0,1-1-1,-2-1 1,-13-16-6463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4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49 221 9737,'0'0'1137,"-7"-11"588,3 5-1644,-2-3 683,1 0 0,0 1-1,0-2 1,1 1 0,-5-16-1,8 23-578,0-1-1,1 0 1,-1 0-1,1 0 1,0 0-1,0 0 0,0 0 1,0 0-1,0 0 1,1 0-1,0 0 1,-1 0-1,1 0 0,0 0 1,0 0-1,0 1 1,1-1-1,-1 0 1,1 1-1,-1-1 1,1 1-1,0-1 0,0 1 1,0 0-1,0 0 1,1 0-1,2-2 1,7-4 31,1 1 1,-1 1-1,1 0 1,0 0 0,1 2-1,0-1 1,-1 2-1,1 0 1,16-1 0,-9 1-184,0 2 0,0 0 0,0 1 0,0 2 0,31 5 0,-45-6-34,0 1-1,0 1 0,0-1 1,0 1-1,0 1 0,-1-1 1,1 1-1,-1 0 0,0 0 0,0 1 1,0 0-1,9 11 0,-13-14 24,0 1 0,0 0 0,0 0 0,0 0 0,0 0 0,0 1 0,-1-1 0,0 0 0,0 1 0,0-1 0,0 1 0,0-1-1,-1 1 1,1-1 0,-1 1 0,0-1 0,0 1 0,0 0 0,-1-1 0,1 1 0,-1-1 0,0 1 0,0-1 0,0 1 0,0-1 0,-1 0 0,0 1-1,-2 3 1,-9 10 207,0 0-1,-2-1 0,0-1 1,0 0-1,-1-1 1,-1 0-1,-1-2 0,-24 15 1,37-25-2199,13-7-2079,-1 0 2722,14-9-4919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4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69 9417,'1'-4'347,"3"-3"1140,-2-1-1,1 1 1,-1-1 0,0 0 0,2-15-1,-4 23-1438,0 0-1,0 0 0,0-1 0,0 1 0,0 0 0,-1 0 1,1 0-1,0 0 0,0 0 0,0-1 0,0 1 1,0 0-1,0 0 0,0 0 0,0 0 0,0 0 0,0 0 1,0 0-1,0-1 0,-1 1 0,1 0 0,0 0 1,0 0-1,0 0 0,0 0 0,0 0 0,0 0 0,-1 0 1,1 0-1,0 0 0,0 0 0,0 0 0,0 0 1,0 0-1,-1 0 0,1 0 0,0 0 0,0 0 1,0 0-1,0 0 0,0 0 0,-1 0 0,1 0 0,0 0 1,0 0-1,0 0 0,0 0 0,0 0 0,0 0 1,-1 0-1,1 0 0,0 0 0,-12 8 600,-9 10-554,1 6 216,1 0 0,1 2-1,1 0 1,2 1 0,0 1 0,2 0 0,1 1 0,2 0 0,0 1 0,2 0 0,2 1 0,0 0 0,2 0 0,0 51-1,5-76-270,0 0 0,0 0 0,0 0 0,1 0 0,0 0 0,0 0-1,0-1 1,1 1 0,0-1 0,0 0 0,0 1 0,1-1 0,-1-1-1,1 1 1,1-1 0,-1 1 0,0-1 0,1 0 0,0-1 0,0 1-1,6 2 1,-4-1-390,1-1-1,1-1 1,-1 1-1,0-2 1,1 1-1,9 1 1,-10-2-946,0-1 0,1-1 0,-1 0 1,0 0-1,0 0 0,14-3 0,-2-4-4804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9065,'0'0'10473,"2"8"-8962,-1 1-1326,0 0 0,-1-1 0,0 1 1,0 0-1,-1 0 0,0-1 0,0 1 0,-1 0 0,0-1 0,-1 0 0,0 1 0,0-1 0,-1 0 0,-6 9 0,-142 263 1449,143-271-2784,11-22-129,11-27-1785,6-3-1234,3-6-1793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14286,'0'0'2866,"-2"10"-794,-19 79 1272,12-63-2738,2 1 0,2-1 0,0 1 0,1 0 0,2 0-1,1 43 1,3-63-611,-1-1-1,1 0 1,0 0-1,0 0 1,1-1-1,0 1 1,0 0-1,0-1 1,1 0 0,5 6-1,12 22-3601,-21-33 3498,0 0 0,0 0 0,0 0 1,0 0-1,0 0 0,0 0 0,0 0 0,1 1 0,-1-1 1,0 0-1,0 0 0,0 0 0,0 0 0,0 0 0,0 0 1,0 1-1,0-1 0,0 0 0,0 0 0,0 0 0,0 0 1,-1 0-1,1 0 0,0 1 0,0-1 0,0 0 0,0 0 1,0 0-1,0 0 0,0 0 0,0 0 0,0 0 0,0 1 1,0-1-1,0 0 0,-1 0 0,1 0 0,0 0 0,0 0 1,0 0-1,0 0 0,0 0 0,0 0 0,-1 0 0,1 0 1,0 0-1,0 0 0,0 0 0,0 0 0,0 0 0,0 0 1,-1 0-1,1 0 0,0 0 0,0 0 0,0 0 0,0 0 1,0 0-1,0 0 0,-1 0 0,1 0 0,0 0 0,0 0 1,0 0-1,0 0 0,0 0 0,0 0 0,-2-1-572,-12 1-5571</inkml:trace>
  <inkml:trace contextRef="#ctx0" brushRef="#br0" timeOffset="1">0 347 12876,'0'0'11851,"71"-38"-10569,-32 27-738,2 0-448,1 1-64,1 2-768,-10 1-2307,-3-1-2883,-10 3-10922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9513,'0'0'11638,"8"-4"-10528,2-1-969,0-1 0,0-1 0,-1 0 0,0 0 0,0-1 0,0 0 0,-1-1 0,-1 0 0,1 0 0,-2 0 0,12-21 0,50-94-39,-68 123-100,0 0 0,1 0 0,-1 0 0,1 0 0,-1 0 0,1 1 0,0-1 0,-1 0 0,1 0 0,0 1 1,0-1-1,-1 0 0,1 1 0,0-1 0,0 0 0,0 1 0,0 0 0,0-1 0,0 1 0,0-1 0,0 1 0,0 0 0,0 0 0,0-1 1,0 1-1,0 0 0,0 0 0,0 0 0,0 0 0,0 0 0,0 1 0,2-1 0,-1 2 11,1-1-1,-1 1 1,0-1-1,1 1 1,-1 0-1,0 0 1,0 0-1,0 1 1,-1-1 0,1 0-1,2 5 1,3 5 30,-1 0 1,0 1 0,0 0 0,3 14 0,-8-18 108,0-1 1,0 1 0,0 0 0,-1 0-1,0-1 1,-1 1 0,0 0 0,-1-1 0,1 1-1,-2-1 1,1 0 0,-6 12 0,-2 13 33,9-32-1083,3-15-7046,4-4-2451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14958,'0'0'4901,"6"61"-2851,-3-28-993,-3 2-32,2 2-193,-2-1-575,3-3-193,-1-1-64,4-7-128,-6-3-1057,0-5-737,0-7-897,0-6-2402,-11-4-2402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15310,'0'0'3065,"8"-9"-919,0 2-1847,1 0 0,0 0 0,0 1 0,0 0-1,1 1 1,0 0 0,0 1 0,0 0 0,0 0 0,1 1 0,20-4 0,86-8 1424,-105 14-1673,-1 0 0,1 1 0,-1 1 0,1 0 0,-1 0 0,0 1 0,1 1 0,11 4 0,-20-7-41,-1 1 1,0 0-1,0 0 0,0 0 1,0 1-1,0-1 0,0 1 1,0-1-1,0 1 0,0-1 1,-1 1-1,1 0 0,-1 0 1,1 0-1,-1 0 0,0 0 1,1 0-1,-1 0 0,0 0 1,-1 1-1,1-1 0,0 0 1,-1 0-1,1 1 0,-1-1 1,1 1-1,-1-1 0,0 0 1,0 1-1,0-1 1,-1 1-1,1-1 0,-1 0 1,1 1-1,-1-1 0,0 0 1,0 1-1,1-1 0,-3 2 1,-1 5 165,-1-1 0,0 1 0,0-1 0,-1 0-1,0-1 1,0 0 0,-1 0 0,-9 8 0,7-8-18,-1 0 0,1 0 0,-1-1 0,-14 6 0,30-13-324,-1 0 0,0 0 0,0 1 0,0 0 0,1 0 0,7 2 0,4-1-361,-11-1 263,1 1 1,-1 0 0,1 0 0,-1 0 0,1 1 0,-1 0 0,0 0 0,0 1 0,0-1 0,0 1-1,0 1 1,0-1 0,-1 1 0,0 0 0,0 0 0,9 10 0,-11-11 295,-1 0 1,1 1-1,-1-1 1,0 1-1,0 0 1,0 0-1,0 0 1,-1 0-1,1 0 0,-1 0 1,0 0-1,-1 0 1,1 0-1,-1 1 1,1-1-1,-1 0 1,0 1-1,-1-1 1,1 0-1,-1 0 1,0 0-1,0 1 0,0-1 1,-1 0-1,1 0 1,-1 0-1,-2 3 1,-2 3 472,0 0-1,-1-1 1,0 0 0,0 0 0,-1-1-1,0 0 1,0 0 0,-1-1 0,0 0-1,0-1 1,-1 0 0,0 0 0,0-1-1,-11 5 1,12-7-399,1-1 0,-1 1-1,0-1 1,0-1 0,0 1 0,0-2 0,0 1-1,0-1 1,0-1 0,0 1 0,-13-4-1,20 4-213,-1-1-1,0 0 0,1 0 0,-1 0 0,1-1 1,-1 1-1,1-1 0,0 1 0,-1-1 1,1 0-1,0 1 0,0-1 0,0-1 0,0 1 1,1 0-1,-1 0 0,0-1 0,1 1 0,0 0 1,0-1-1,-1 0 0,1 1 0,1-1 1,-1 0-1,0 1 0,1-1 0,-1 0 0,1 0 1,0-4-1,0 3-546,0 1 1,0-1-1,1 1 0,-1 0 1,1-1-1,0 1 0,0 0 1,0-1-1,1 1 1,-1 0-1,1 0 0,-1 0 1,1 0-1,0 0 0,3-3 1,11-10-6200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11371,'0'0'14504,"4"9"-14130,27 73-97,-29-80-246,0 0 0,-1 0 0,1 0 0,0 0 0,0 0 0,0 0 0,0-1 0,1 1 0,-1-1 0,0 1 0,1-1 0,-1 0 0,1 0 0,0 0 0,-1 0 0,1-1 0,-1 1 0,1-1 0,0 1 0,0-1 0,-1 0 0,1 0 0,0 0 0,0 0 0,-1-1 0,1 1 0,2-2 0,9 1 91,-1-2 1,0 0-1,1-1 0,12-5 0,-4-3-70,-17 9-22,0 0 1,-1 0-1,1 1 0,0 0 0,0 0 0,0 0 1,9-2-1,0 64 66,-2-45-833,2-11-5658,-1-3-3337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15310,'0'0'5985,"10"10"-4747,4 5-743,0 1 1,-2 0-1,0 1 0,-1 0 0,0 1 0,-2 0 0,8 20 0,-10-17-344,-1 1-1,-1-1 0,-1 1 0,-1 0 1,-1 0-1,-1 0 0,-1 1 0,-1-1 1,-1 0-1,-6 27 0,5-32-148,-2 0-1,0-1 1,-1 0 0,0 0 0,-2 0-1,0-1 1,0 0 0,-1 0-1,-1-1 1,-1 0 0,0-1-1,0-1 1,-23 20 0,3-13-2625,9-13-2612,2-4-5277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11243,'0'0'6315,"16"4"-5087,5 1-905,0-1 1,1-1-1,-1-1 1,44-2-1,390-47 744,-235 22-1013,864-159 1489,-951 157-59,180-27 1134,-252 47-2476,2 2 0,-1 3 1,67 7-1,-99 2-111,-29-6-35,0-1 1,1 0-1,-1 0 1,0 1-1,0-1 1,0 1-1,0-1 1,1 1-1,-1-1 1,0 1-1,0 0 1,0 0-1,0-1 1,0 1-1,-1 0 1,1 0 0,0 0-1,0 0 1,0 0-1,0 2 1,-30-4-2688,-8-15-5872,22 3-608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15695,'0'0'5669,"-2"48"-5413,2-15-95,0 6-1,0 2-64,0-1-64,7-3 0,-1-4 0,2-7-160,-6-5-481,-2-3 97,0-9-129,-10-5-1473,-10-4-2178,-5-1 224,-8-15-2882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7399,'0'0'2546,"1"-11"113,-1 6-2350,1 0 1,-1-1-1,1 1 0,0 0 1,0 0-1,1 0 1,-1 0-1,1 0 0,0 0 1,1 0-1,-1 1 0,1-1 1,0 1-1,0 0 1,0-1-1,0 1 0,1 1 1,0-1-1,0 1 0,6-5 1,11-4 21,1 2 1,-1 0-1,2 2 0,-1 0 1,1 2-1,0 0 1,1 2-1,-1 0 1,1 2-1,0 0 0,41 4 1,-63-3-313,1 1-1,-1 0 1,0 0 0,1 0 0,-1 0 0,0 1-1,1-1 1,-1 1 0,0-1 0,1 1 0,-1 0-1,0 0 1,0 0 0,0 0 0,0 0 0,0 0-1,0 1 1,0-1 0,0 1 0,-1-1-1,1 1 1,0 0 0,-1 0 0,0 0 0,1-1-1,-1 1 1,0 1 0,0-1 0,0 0 0,0 0-1,0 0 1,0 0 0,-1 1 0,1 3 0,-1-1 130,0-1 0,-1 0 1,1 1-1,-1-1 1,0 0-1,-1 1 0,1-1 1,-1 0-1,1 0 1,-1 0-1,0 0 1,-1-1-1,1 1 0,-1 0 1,0-1-1,0 0 1,-6 6-1,-2 1-56,0 0 0,0-2 0,-1 1 0,0-1-1,-1-1 1,0 0 0,0-1 0,0-1 0,-24 7 0,35-11-1070,37-9-6721,-11 0 1297,8 0-4468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4933,'0'0'15465,"-6"8"-14739,-11 15-280,1 1-1,0 0 1,2 1 0,1 0 0,2 1 0,0 1-1,2-1 1,0 2 0,2-1 0,1 1-1,-4 57 1,10-83-434,0 0 1,0 0-1,0-1 1,0 1-1,0 0 0,1 0 1,-1-1-1,1 1 0,-1 0 1,1 0-1,0-1 0,0 1 1,0-1-1,-1 1 1,2-1-1,-1 1 0,0-1 1,0 1-1,0-1 0,1 0 1,-1 0-1,0 0 0,1 0 1,-1 0-1,1 0 1,-1 0-1,1 0 0,0 0 1,-1-1-1,1 1 0,0-1 1,0 1-1,-1-1 1,1 0-1,0 1 0,0-1 1,0 0-1,-1 0 0,1 0 1,0-1-1,3 0 0,3 0-362,1 0-1,-1-1 1,0 0-1,1-1 1,-1 0-1,-1 0 1,15-8-1,-8 2-1903,0-1 0,-1-1 0,18-17 0,1-6-6576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16400,'0'0'6705,"1"8"-6070,-3 9-440,1-1-1,-2 0 1,-1 0 0,0 0 0,0 0 0,-2 0 0,-12 26 0,10-25 42,-3 11-86,-2-2 0,0 1 0,-1-2-1,-2 0 1,-29 36 0,46-88-3840,6 5 1381,2 1 0,12-23 0,-6 12-1087,6-13-1799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83 769,'5'-10'2131,"2"-8"2638,1 2-1,15-23 1,-23 48 634,0 36-4560,-1-24-526,-2 14 339,2 0 0,5 59-1,-3-91-679,-1-1-1,1 1 0,0 0 1,0 0-1,0-1 0,0 1 1,1-1-1,-1 1 1,1-1-1,0 1 0,-1-1 1,1 0-1,0 0 0,0 0 1,0 0-1,1 0 0,-1 0 1,0-1-1,1 1 0,4 1 1,19 3-5491</inkml:trace>
  <inkml:trace contextRef="#ctx0" brushRef="#br0" timeOffset="1">1 219 11243,'0'0'11851,"60"0"-10570,-23-9-608,0-1-481,8 0-128,-8 0-801,-7 0-1729,-3-1-2915,-12-1-10666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12268,'0'0'13388,"34"8"-13324,-29-3-64,-5 0-704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15278,'0'0'6278,"0"46"-6021,0-7-161,0 8-32,7 4 64,2-1-96,1-2-32,-1-3 64,2-6-64,3-4 0,-10-8-384,1-8-513,-5-4-769,0-10-1633,-9-5-993,-12-8-1441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13933,'0'0'2376,"0"-8"-22,0 4-2160,0 1 0,0-1-1,0 1 1,1-1 0,-1 1 0,1 0-1,0-1 1,0 1 0,0 0 0,0-1 0,1 1-1,2-5 1,0 3-1,0 0 0,1 1 0,-1-1 0,1 1 0,0 0 0,0 0 0,11-6 0,9-6-17,1 2 0,1 2 0,0 0 0,0 1 0,1 2 1,1 1-1,0 1 0,0 2 0,0 0 0,41 0 0,-68 5-144,1 0 0,0-1 0,-1 1 0,1 1 0,-1-1 0,1 0 0,0 1 0,-1-1 0,1 1 0,-1-1 0,1 1 0,-1 0 0,0 0 0,1 1 0,-1-1 0,0 0 0,0 1 0,0-1 0,0 1 0,0 0 0,0 0 0,0-1 0,-1 1 0,1 0 0,0 1 0,-1-1 0,0 0 0,0 0 0,1 1-1,-1-1 1,0 0 0,-1 1 0,1-1 0,0 1 0,-1 0 0,0-1 0,1 1 0,-1-1 0,0 1 0,0-1 0,-1 1 0,1 0 0,0-1 0,-2 5 0,0 3 109,-1 0 0,0 0 0,0 0 0,-1 0 0,0-1 0,-1 1 0,0-1 0,0 0 0,-1-1 0,-8 10 0,8-12-184,1-1-1,-1 0 1,0 0 0,0-1-1,-1 1 1,1-1 0,-1-1-1,0 1 1,0-1 0,0-1 0,-1 1-1,1-1 1,0 0 0,-1-1-1,0 0 1,1 0 0,-15-1-1,22 1-101,-1-1-1,1 0 0,0 0 0,-1 0 1,1 0-1,-1 0 0,1 0 0,-1 0 1,1 0-1,-1 0 0,1 0 0,-1 0 1,1 0-1,-1 0 0,1 0 0,-1-1 1,1 1-1,0 0 0,-1 0 0,1 0 1,-1-1-1,1 1 0,0 0 0,-1-1 1,1 1-1,-1 0 0,1-1 0,0 1 1,0 0-1,-1-1 0,1 1 0,0-1 1,0 1-1,-1 0 0,1-1 0,0 1 1,0-1-1,0 1 0,0-1 0,0 1 1,-1-1-1,1 0 0,0-14-6559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13421,'0'0'10297,"9"1"-9309,115 6 389,-72-6-2121,53 8-1,-76 0-1691,-20 1-1090,-12 5-3901,-9-3 34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10154,'0'0'11477,"-10"2"-11055,5-2-383,1 1 0,-1 0 0,1 0 0,0 0 0,-1 1 0,1 0 1,0-1-1,0 2 0,0-1 0,0 0 0,-4 4 0,2-1 114,0 1 1,0 1-1,1-1 1,0 1-1,0 0 0,-7 13 1,2-1 85,1 1 0,1-1 1,0 1-1,2 1 1,0-1-1,2 1 1,0 0-1,1 0 0,1 1 1,1-1-1,1 0 1,5 39-1,-4-55-270,0-1 0,0 1 0,1 0 0,-1 0 0,1-1 1,0 1-1,1-1 0,-1 0 0,1 0 0,-1 0 0,1 0 0,0 0 0,1 0 0,-1-1 1,1 1-1,0-1 0,-1 0 0,1 0 0,1-1 0,-1 1 0,0-1 0,1 0 0,-1 0 0,1 0 1,-1-1-1,11 2 0,-7-1-455,1-1 0,-1 0 0,1-1 0,0 0 0,0 0-1,-1-1 1,1 0 0,0-1 0,-1 1 0,1-2 0,-1 1 0,0-1 0,0-1 0,12-5 0,23-21-5958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15535,'0'0'3811,"-4"9"-2647,-42 90 404,-84 190-499,114-256-1135,8-26-1021,5-23-1475,5-15-2067,7-11-2743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14189,'0'0'4768,"0"11"-3210,0 13-993,0 14 966,4 42 0,-2-67-1385,0 0-1,1 0 0,0 0 0,1-1 0,0 0 1,1 0-1,11 20 0,-7-19-270,0-1 0,1 0 1,19 18-1,18 21-3428,-44-45 2461,-15-5-14936</inkml:trace>
  <inkml:trace contextRef="#ctx0" brushRef="#br0" timeOffset="1">0 275 12716,'0'0'9385,"57"0"-9193,-18-3-128,0-5-64,5-2-2114,-2-4-2883,-6-2-5829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3619,'0'0'11478,"0"8"-9711,0 7-1183,1 1 0,1-1 0,1 0-1,0 0 1,1 0 0,0 0 0,1-1 0,14 27 0,-8-14 104,15 51-1,-21-55-581,-2-1 0,0 1 0,-2 0 0,0 0 0,-2 0 0,0 0 0,-2-1 0,-8 36 0,7-40-389,-1-1-1,-1 0 0,-1 0 1,0-1-1,-1 0 0,-1 0 0,0-1 1,-1 0-1,-1 0 0,0-1 1,-19 18-1,-1-11-4921,4-8-5669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29:5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1199 2370,'-27'7'1912,"-8"2"927,0-1 1,-74 7 0,110-15-2777,-1-1 0,0 1-1,1 0 1,-1 0 0,0 0-1,0-1 1,1 1 0,-1 0-1,0 0 1,0-1 0,0 1-1,1 0 1,-1 0 0,0-1-1,0 1 1,0 0 0,0-1-1,0 1 1,0 0 0,1-1-1,-1 1 1,0 0 0,0-1-1,0 1 1,0 0 0,0-1-1,0 1 1,0 0 0,0-1-1,-1 1 1,1 0 0,0-1-1,0 1 1,0 0 0,0-1-1,0 1 1,-1 0 0,1 0-1,0-1 1,0 1 0,0 0-1,-1 0 1,1-1 0,0 1-1,0 0 1,-1 0 0,1-1-1,0 1 1,0 0 0,-1 0-1,1 0 1,0 0-1,-1 0 1,1 0 0,0-1-1,-1 1 1,1 0 0,0 0-1,-1 0 1,1 0 0,0 0-1,-1 0 1,1 0 0,0 0-1,-1 0 1,0 1 0,24-21 57,6 4-50,2 0-1,0 2 1,1 1 0,0 2-1,53-12 1,177-19-73,-174 30 10,1611-292 864,-1204 207-824,1041-210 51,-848 167-25,387-59 2212,-1056 196-2908,0 0 0,29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11531,'0'0'5498,"6"8"-4360,33 37 381,-17-21-473,25 38 0,-41-55-952,-2 1 1,1 0 0,-1 0 0,0 1 0,-1-1-1,0 1 1,0 0 0,0-1 0,1 19 0,-3-12-6,-2-1 0,1 1 0,-2 0 0,0 0 0,0 0 0,-2-1 0,0 1 0,0-1 0,-10 20 0,10-25-223,-1-1 0,0 1-1,0-1 1,-1 0-1,0 0 1,0-1 0,-1 1-1,0-1 1,0-1-1,0 0 1,-1 0-1,0 0 1,0-1 0,-1 0-1,-14 6 1,3-6-2496,7-6-2753,7-3-3842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15855,'0'0'3203,"-4"46"-2434,4-12-193,0 5-223,0 4 287,0 1-351,0-1-193,9-4-32,-2-5-32,4-4-32,-4-5-32,2-11 32,-4-3-705,-5-11-768,-9-6-6375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11979,'0'0'1746,"0"-12"405,0 6-1947,0 0 1,1 0-1,-1 0 0,1 1 0,0-1 0,0 0 0,1 0 0,0 1 1,0-1-1,0 1 0,1 0 0,-1-1 0,1 1 0,1 0 0,-1 1 0,1-1 1,-1 1-1,1-1 0,1 1 0,6-6 0,4 0-43,0 0-1,1 1 1,0 1-1,0 0 1,1 1 0,0 0-1,0 2 1,25-5-1,-3 3 165,1 2-1,69 0 0,-101 5-310,1 0 0,0 1-1,-1 0 1,1 0-1,-1 1 1,1 0-1,-1 0 1,0 1 0,0 0-1,10 6 1,-15-8 1,-1 1 0,1 0 0,-1 0 0,1 0 1,-1 1-1,0-1 0,0 1 0,0-1 0,0 1 0,0 0 1,0-1-1,-1 1 0,1 0 0,-1 0 0,0 0 0,0 0 0,0 1 1,0-1-1,-1 0 0,1 0 0,-1 0 0,0 1 0,0-1 1,0 0-1,0 0 0,0 1 0,-1-1 0,0 0 0,1 0 0,-3 4 1,1-1 108,-1 1 0,0-1 0,0 0 0,-1 0 0,0 0 1,0-1-1,-1 1 0,1-1 0,-1 0 0,0 0 1,0-1-1,-1 1 0,1-1 0,-1-1 0,-10 6 0,-3 1-16,0-1 0,0-1 0,-38 11 0,46-17-285,-1 1-1,1-2 1,-1 1 0,-17-2 0,29 0 115,0 0 0,1 0 1,-1 0-1,0 0 0,0 0 0,0 0 1,0 0-1,0 0 0,1 0 1,-1 0-1,0 0 0,0 0 0,0 0 1,0-1-1,0 1 0,1 0 1,-1 0-1,0 0 0,0 0 0,0 0 1,0 0-1,0-1 0,0 1 1,0 0-1,0 0 0,0 0 0,0 0 1,0 0-1,0-1 0,0 1 1,0 0-1,0 0 0,0 0 0,0 0 1,0-1-1,0 1 0,0 0 0,0 0 1,0 0-1,0 0 0,0-1 1,0 1-1,0 0 0,0 0 0,0 0 1,0 0-1,0 0 0,0-1 1,0 1-1,0 0 0,-1 0 0,1 0 1,0 0-1,0 0 0,0 0 1,0 0-1,0 0 0,0-1 0,-1 1 1,1 0-1,0 0 0,0 0 1,0 0-1,0 0 0,-1 0 0,1 0 1,12-9-2936,13-3-2849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2723,'0'0'4532,"4"-8"-3400,1 1-503,22-43 373,-17 10 8326,-11 44-9074,0-1-1,0 1 0,0-1 1,0 1-1,-1-1 1,0 0-1,1 0 0,-5 6 1,-2 5-90,-17 36-58,2 2-1,-17 58 0,33-89-32,2 1-1,0-1 0,2 1 0,0 0 1,1 1-1,2-1 0,0 0 0,4 30 1,-3-46-69,0-1 0,1 0 1,-1 0-1,1 0 1,0 0-1,0 0 1,1 0-1,-1 0 1,1-1-1,0 1 1,0-1-1,1 0 1,-1 1-1,1-2 1,0 1-1,0 0 1,0-1-1,1 0 1,-1 0-1,1 0 0,0-1 1,-1 1-1,1-1 1,0 0-1,1 0 1,4 0-1,-1 0-244,0 0-1,0-1 0,0 0 1,0-1-1,0 0 0,13-1 1,-11-1-684,-1 0 0,0 0 1,0-1-1,0 0 1,13-6-1,13-11-5311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12268,'0'0'6662,"-2"60"-5669,0-26-449,2 4-127,0 3-129,0-1-192,0-3-64,4-6 0,-1-6 0,-1-6-160,-2-10-833,0-8-480,-9-11-7528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1057,'0'0'20884,"46"47"-19667,-3-45-384,1-1-353,2-1-288,-5 0-160,-2 0-1185,-6 0-3075,-8 0-6470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13293,'0'0'5044,"9"-8"-3277,-2 1-1422,1 1-1,0 0 0,0 0 1,0 0-1,1 1 0,0 1 1,0-1-1,0 2 0,0-1 1,1 1-1,-1 1 0,1-1 1,19-1-1,-15 3-265,1 1-1,-1 0 1,1 0-1,-1 2 1,27 5 0,-38-6-76,0 0 1,0 0 0,0 0 0,-1 0-1,1 0 1,0 1 0,0-1 0,-1 1-1,1 0 1,-1 0 0,0 0 0,1 0-1,-1 0 1,0 0 0,0 1 0,0-1-1,-1 1 1,1-1 0,-1 1 0,1 0 0,-1 0-1,0-1 1,0 1 0,0 0 0,0 0-1,-1 0 1,1 0 0,-1 0 0,1 0-1,-1 1 1,0-1 0,-1 0 0,1 0-1,-1 3 1,0-1 38,-1-1 0,0 1-1,1 0 1,-2-1 0,1 0-1,0 1 1,-1-1 0,0 0 0,0 0-1,0-1 1,-1 1 0,1 0-1,-1-1 1,0 0 0,0 0-1,-5 3 1,-3 4 61,11-9-45,17-2-282,1 2 0,0 0 0,0 1 0,-1 0-1,1 1 1,27 10 0,-39-11 185,0 0 1,0 1-1,0-1 1,-1 1-1,1 0 0,-1 0 1,0 1-1,0-1 0,0 1 1,-1 0-1,1 0 1,-1 0-1,0 1 0,0-1 1,0 1-1,0-1 1,-1 1-1,0 0 0,0 0 1,0 0-1,-1 1 1,0-1-1,0 0 0,0 0 1,0 8-1,-1-9 101,0 0 0,0 0 0,0 0 0,0 1 0,-1-1 0,0 0 0,0 0 0,0 0 0,0 0 0,-1 0 0,1 0 0,-1 0 1,0-1-1,0 1 0,0-1 0,-1 1 0,0-1 0,-3 4 0,0-1 115,0-1 1,-1 0 0,0 0-1,0-1 1,0 0 0,0 0 0,-1-1-1,-14 5 1,-4-1 175,0-1 0,0-2 0,0 0 0,-50-1 0,66-2-463,-24-2 247,33 1-195,1 0 0,-1 0 0,0 0 0,1 0 0,-1 0 1,1 0-1,-1 0 0,0 0 0,1 0 0,-1 0 1,1-1-1,-1 1 0,1 0 0,-1 0 0,1-1 0,-1 1 1,1 0-1,-1-1 0,1 1 0,-1-1 0,1 1 0,0-1 1,-1 1-1,1-1 0,0 1 0,-1-1 0,1 1 0,0-1 1,0 1-1,-1-1 0,1 1 0,0-1 0,0 1 1,0-1-1,0 0 0,0 1 0,0-1 0,0 1 0,0-1 1,0 1-1,0-2 0,1 0-325,1 0 0,0 0 0,-1 0 0,1 1 0,0-1 0,0 0 0,0 1 0,0 0 0,0-1 1,0 1-1,1 0 0,-1 0 0,4-1 0,5-3-1821,14-10-4186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0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 12556,'0'0'6641,"12"-2"-5269,-12 2-1358,6-2 128,-1 1 1,0 0 0,1-1-1,-1 2 1,0-1 0,1 1-1,-1 0 1,1 0 0,-1 0-1,1 1 1,-1 0 0,0 0-1,1 0 1,-1 1 0,0 0-1,0 0 1,0 0 0,0 0-1,0 1 1,0 0 0,-1 0-1,0 0 1,8 7 0,-5 0-73,0 0 0,-1 0 0,0 1 0,0 0 0,-1 0 0,-1 0 0,0 0 0,0 1 0,-1 0 0,0 0 0,-1 0 0,-1 0 0,0 0 0,-1 0 0,0 0 0,-2 14 0,0-5 27,-1-1-1,0 1 1,-2-1 0,-1 0 0,0-1-1,-1 1 1,-2-1 0,-16 30-1,8-23 91,-1 0-1,-33 36 1,-4-14-2427,47-42 698,0-1 0,0-1 0,-1 1 0,1-1-1,-12 3 1,-4-2-10325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17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1924 191 8456,'-75'-24'2119,"-114"-21"0,-82 7-1638,43 1-859,-26-4 391,215 37 25,1 2-1,0 2 1,0 2 0,-63 10 0,74-7 65,1 2 0,0 1 0,1 1 0,0 1 0,0 2 0,1 0-1,0 1 1,1 2 0,1 0 0,-23 21 0,18-11-79,1 1 1,2 2-1,0 1 0,2 0 1,1 2-1,-29 57 0,19-22-155,4 2 1,3 1-1,3 1 0,3 1 0,3 1 1,3 0-1,-3 74 0,12-88 132,2-1-1,3 1 1,17 105 0,-10-119 151,2-1 1,1-1-1,3 0 1,2-1 0,34 63-1,-21-52 75,3-1-1,3-1 1,1-2 0,2-1-1,3-3 1,1-1-1,2-2 1,51 35-1,-52-46-210,1-2-1,1-2 1,2-2-1,1-2 1,0-2-1,1-2 1,1-3-1,1-1 1,75 8-1,-70-16 7,0-3-1,1-2 1,-1-3-1,0-3 0,0-2 1,-1-2-1,0-3 0,0-2 1,-2-3-1,0-2 0,90-45 1,26-28 20,-3-7 1,281-222 0,-405 287-34,0-3 0,-3-2 0,44-52 0,-71 74 1,0 0-1,-1-1 1,-1-1-1,-1 0 0,0 0 1,-2-1-1,0 0 1,-1-1-1,-1 1 0,-1-1 1,3-30-1,-6 28-2,-1-1 0,-2 1 0,0-1 0,-1 1 0,-2 0 0,0 0 0,-1 0-1,-2 0 1,0 1 0,-15-31 0,5 22 40,0 1 0,-2 0 0,-1 1 0,-2 1-1,-1 2 1,-31-31 0,-1 8-181,-1 2 0,-71-44-1,-120-60-1981,247 151 2112,-91-53-2932,0 2-1671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18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3020 642 3812,'-37'-47'3177,"-64"-61"1,64 74-3325,-2 1 0,-1 2-1,-1 2 1,-2 2 0,-1 1 0,-1 3 0,-67-26 0,-26 6 118,-2 6 0,-192-26 0,208 41 57,-229-24 1317,304 44-981,0 1 0,-1 3 0,1 2 0,0 2 0,-58 15 0,42-2-343,1 2 0,1 3 0,1 3 0,1 3 0,2 2 0,1 3 0,-80 63 0,99-66-16,1 2 0,1 2 0,2 1 0,2 1 0,2 2 1,1 1-1,2 2 0,2 1 0,2 0 0,-29 78 0,30-49 68,2 1 0,4 1 0,3 1 0,4 0 0,3 1 0,3 0 0,4 0 0,3 0 0,3 0 0,3-1 0,38 143-1,-21-141 25,2-1-1,5-2 0,71 124 0,-28-79-67,120 145 1,-150-208 16,4-2 0,1-3 1,3-1-1,2-3 1,76 49-1,-88-69 101,1-2 0,1-3 0,1-1 0,1-3 0,1-1 0,0-3 0,1-2 0,68 9 0,-36-13-79,1-4 0,0-4-1,-1-3 1,1-4 0,-1-3 0,0-4-1,-1-4 1,-1-3 0,129-50 0,-146 44-68,-1-3 0,-1-3 0,-1-2 0,-3-2 0,0-4 0,-3-1 0,-1-3 0,-3-2 0,-1-3 0,-3-1 0,-2-2 0,40-62 0,-37 36 135,-4-2 0,-3-1 0,-4-2 0,-4-2 0,-3 0 0,21-112 0,-25 60-73,-5-1-1,-7-1 0,-6-188 1,-8 270-99,-3 1 1,-3-1-1,-2 1 1,-2 1-1,-3 0 1,-2 0-1,-25-55 1,26 76-35,-2 1 1,-1 1-1,-2 0 1,-1 2-1,-2 0 1,0 1 0,-2 2-1,-1 0 1,-2 2-1,0 1 1,-56-37-1,35 33-169,-2 1 1,0 3-1,-108-34 0,-172-20-3803,213 59 974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23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0 172 5509,'0'0'14174,"8"-7"-13133,-1 1-837,0 0 1,0 1-1,0 0 0,1 0 1,0 1-1,0 0 1,0 0-1,0 1 1,10-3-1,3 1-262,0 0 0,-1-1 0,1-2 0,-1 0 0,0-1 0,-1 0 0,32-23 0,-49 31-494,-1 0-1,0-1 1,0 1 0,1 0 0,-1 0 0,0-1 0,0 1 0,0-1-1,-1 1 1,1-1 0,0 1 0,-1-1 0,2-2 0,-1-9-8961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24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1 165 4132,'0'0'14483,"8"-5"-13245,38-20-656,2 2 0,55-19-1,41-4-2560,-105 31-2842,-29 7 625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27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42 323 3748,'0'0'14285,"-8"-4"-13404,7 3-907,-2 0 155,0-1 0,0 0 1,0 0-1,1 0 1,-1 0-1,1 0 0,-1 0 1,1-1-1,-3-2 1,4 3-70,1 1 1,-1-1 0,1 1 0,0-1 0,-1 1 0,1-1 0,0 1 0,0-1 0,0 1 0,0-1 0,0 0 0,0 1 0,0-1 0,0 1 0,1-1 0,-1 1 0,1-1 0,-1 1 0,1-1 0,-1 1 0,1 0 0,0-1 0,0 1-1,0 0 1,0 0 0,0-1 0,0 1 0,0 0 0,2-2 0,27-28 2,0 1 0,2 1-1,1 2 1,56-35 0,-73 52-56,0 1 1,1 0-1,0 1 1,0 1-1,1 1 1,0 0-1,0 2 1,0 0-1,1 1 1,-1 0-1,1 2 1,33 1-1,-10 8 423,14 0-283,-51-8-74,-1 0 1,0 1-1,1-1 0,-1 1 1,0 0-1,1 0 1,-1 0-1,0 1 0,0-1 1,0 1-1,0 0 1,0 0-1,0 1 0,-1-1 1,1 1-1,-1 0 1,0 0-1,1 0 0,-1 0 1,-1 0-1,1 1 1,0-1-1,2 6 0,2 6 291,0 0 0,0 1 0,-2 0 0,7 29 0,-7-24-224,0-11-398,-2-21 1980,-2-8-3447,-1 3-8876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2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9673,'0'0'11654,"10"8"-11190,4 4-255,59 45 388,-65-51-375,1-1-1,-1 0 1,1 0 0,0-1-1,0 0 1,0-1-1,17 5 1,-24-8-139,0 0 1,0-1-1,-1 1 1,1 0 0,0-1-1,0 1 1,0-1-1,-1 1 1,1-1-1,0 0 1,-1 0 0,1 0-1,-1 0 1,1 0-1,-1 0 1,1 0-1,-1-1 1,0 1-1,0-1 1,1 1 0,-1 0-1,0-1 1,0 0-1,-1 1 1,1-1-1,0 0 1,0 1 0,0-4-1,17-62 817,-14 52-785,27-139 173,-23 142-1905,0 4-4229,-6 1 11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28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4388,'0'0'16640,"-5"14"-16507,-58 166 371,52-143-469,2 0 1,2 1 0,-4 54-1,11-91-36,0 0-1,0 1 1,0-1 0,0 1-1,0-1 1,0 1-1,0-1 1,0 1-1,1-1 1,-1 0 0,0 1-1,1-1 1,-1 0-1,1 1 1,0-1-1,-1 0 1,1 1 0,0-1-1,0 0 1,0 0-1,0 0 1,0 0-1,0 0 1,0 0 0,0 0-1,0 0 1,1 0-1,-1-1 1,0 1-1,0 0 1,1-1-1,-1 1 1,0-1 0,1 1-1,-1-1 1,1 0-1,-1 0 1,1 0-1,-1 1 1,1-1 0,-1-1-1,0 1 1,1 0-1,-1 0 1,1 0-1,-1-1 1,0 1 0,1-1-1,-1 1 1,2-2-1,12-2 61,-1-2 1,0 0-1,23-13 0,-29 14-63,203-99-2332,-180 89 55,6-3-3826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13196,'0'0'4421,"-4"49"-4069,4-18-256,0 3 0,6 3-32,1-2-32,3-2 0,-1-4 0,-2-4 0,-3-6-32,-1-3 32,-3-6-96,0-3-1249,-12-7-5221,-4-12 897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13677,'0'0'8942,"-8"6"-8462,-5 5-282,0 2 0,0-1-1,2 2 1,-1 0 0,2 0-1,0 1 1,0 0 0,2 1 0,0 0-1,0 0 1,-6 25 0,2-5 92,2 0 0,1 1 0,2 1 0,-3 62-1,9-86-259,1 0-1,0 0 0,1 0 1,1 0-1,0 0 0,1 0 0,1 0 1,8 21-1,-9-29-146,0 0 0,0 0 1,1 0-1,0 0 0,0-1 1,1 1-1,-1-1 0,1 0 0,0-1 1,1 1-1,-1-1 0,1 0 0,0 0 1,0-1-1,0 0 0,0 0 0,1 0 1,-1-1-1,11 3 0,27 1-3449,0-6-2183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6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2 194 8040,'0'0'2781,"-1"-8"-929,1 5-1688,0-1 1,0 0-1,0 1 0,0-1 0,1 1 0,-1-1 0,1 1 0,0-1 0,0 1 0,0 0 0,1-1 1,-1 1-1,1 0 0,-1 0 0,1 0 0,0 0 0,0 0 0,1 0 0,-1 0 0,1 1 1,-1 0-1,1-1 0,0 1 0,0 0 0,0 0 0,4-2 0,19-11 134,1 1 0,0 1 0,1 1 0,0 1 0,1 2-1,0 1 1,0 1 0,1 2 0,45-3 0,-73 8-288,0 0 0,-1 0-1,1 0 1,0 0 0,-1 0 0,1 1 0,-1-1-1,1 1 1,-1-1 0,1 1 0,-1-1-1,1 1 1,-1 0 0,1 0 0,-1-1 0,0 1-1,0 0 1,1 0 0,-1 1 0,0-1 0,0 0-1,0 0 1,1 3 0,-1-2 33,0 1 0,0-1 0,0 1 0,0-1 0,-1 1 0,0 0 0,1 0 0,-1-1 0,0 1 0,0 0 0,0-1 0,-2 6 0,0 1 109,0 0 1,-1 0-1,0 0 0,-1 0 1,0-1-1,0 1 0,-8 10 1,-1-4 346,0 0 1,-2-1-1,0-1 1,0 0-1,-1-1 1,-34 20-1,47-28-5130,11-2 1957,14-4-3249,-2-8-2085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6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12492,'0'0'7890,"-9"13"-7730,-11 17 213,2 1 1,1 1-1,1 1 0,2 0 0,1 1 0,2 0 1,1 1-1,2 0 0,1 1 0,-3 61 0,11-92-351,-1-1-1,1 1 0,-1 0 1,1 0-1,1-1 1,-1 1-1,1 0 0,0-1 1,0 1-1,0-1 1,0 0-1,1 0 0,0 0 1,0 0-1,0 0 1,0-1-1,1 1 0,-1-1 1,1 0-1,0 0 0,0 0 1,0 0-1,0-1 1,0 0-1,1 0 0,-1 0 1,10 3-1,-5-3-466,1 1 0,0-1 0,0 0 0,0-1 0,17 0 0,-17-1-958,-1-1 0,0 0 0,1 0 0,-1-1 0,17-5-1,8-11-8525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7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52 5701,'0'0'13613,"1"8"-13111,2 19-17,13 161 71,-16-187-658,0-1-1,0 1 1,0 0 0,0-1 0,0 1-1,0-1 1,0 1 0,0-1-1,0 1 1,-1-1 0,1 1-1,0 0 1,0-1 0,0 1 0,-1-1-1,1 1 1,0-1 0,-1 0-1,1 1 1,0-1 0,-1 1-1,1-1 1,-1 1 0,1-1 0,-1 0-1,1 1 1,0-1 0,-1 0-1,1 0 1,-1 1 0,0-1-1,0 0 1,-22-4-3842,-17-20-2162,4-13 3114,5-8 3738,27 38 82,0 0-1,0 0 0,1 0 1,0-1-1,0 0 0,1 1 0,0-1 1,0 0-1,1 0 0,-1-16 1,3 20-591,0 1 1,0 0 0,0 0-1,0 0 1,0 0 0,1 0 0,-1 0-1,1 0 1,0 1 0,0-1 0,0 1-1,0-1 1,1 1 0,-1 0 0,0 0-1,1 0 1,0 0 0,-1 0-1,1 0 1,0 1 0,0-1 0,0 1-1,0 0 1,0 0 0,5-1 0,7-3 332,2 1 0,-1 1 0,26-3 0,-31 5-411,0 0 0,-1 1 0,1 0 1,0 1-1,-1 0 0,17 3 0,-25-3-153,0-1 0,0 1 1,0 0-1,0 0 0,0 0 0,0 0 0,0 0 1,-1 1-1,1-1 0,0 0 0,-1 1 0,1-1 1,0 1-1,-1 0 0,0-1 0,1 1 0,-1 0 1,0 0-1,0 0 0,0 0 0,0 0 0,-1 0 1,1 0-1,0 0 0,-1 0 0,0 1 0,1-1 1,-1 0-1,0 0 0,0 0 0,0 1 0,0-1 1,-1 0-1,1 0 0,0 0 0,-1 0 0,0 0 1,-1 4-1,0-1 61,-1 1 1,0-1-1,0 0 1,0 0-1,-1 0 1,1 0-1,-1 0 1,0-1-1,-1 1 1,1-1-1,-1 0 1,0-1-1,-5 4 1,23-5 24,1 1 0,-1 0 0,26 10 0,-34-10-137,0 1-1,0-1 1,-1 1 0,1 0-1,-1 0 1,0 1 0,0-1-1,-1 1 1,1 0 0,-1 0 0,0 0-1,-1 0 1,1 0 0,-1 1-1,0-1 1,0 1 0,-1 0-1,1-1 1,-1 1 0,0 9-1,0-10 126,-1 0 1,0 0-1,0 0 0,0 0 0,0-1 0,-1 1 0,0 0 0,0 0 1,0 0-1,-1-1 0,0 1 0,0 0 0,0-1 0,0 0 0,-1 1 0,1-1 1,-1 0-1,0 0 0,0-1 0,-1 1 0,1 0 0,-1-1 0,0 0 1,-7 5-1,0-3 196,0 0 1,0 0 0,-1-1 0,0-1 0,0 0-1,0 0 1,0-1 0,0-1 0,0 0-1,0 0 1,0-2 0,-22-2 0,33 3-316,1-1 0,-1 1 1,0 0-1,0-1 0,1 1 1,-1-1-1,0 0 0,0 1 1,1-1-1,-1 0 0,1 1 1,-1-1-1,0 0 0,1 1 1,-1-1-1,1 0 0,0 0 0,-1 0 1,1 0-1,0 0 0,-1 1 1,1-1-1,0 0 0,0 0 1,0 0-1,0 0 0,0 0 1,0 0-1,0 0 0,0 0 1,0 0-1,0 1 0,1-1 1,-1 0-1,0 0 0,1 0 1,-1 0-1,0 0 0,1 0 0,1-3-600,-1 0 0,1 0-1,0 1 1,0-1 0,0 1-1,0-1 1,6-4-1,10-8-3369,0 0-2317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8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3748,'0'0'17856,"4"-8"-16729,4-8-727,1-4 96,0 1-1,1 0 0,2 0 1,13-17-1,-23 32-465,1 1 0,0-1-1,0 1 1,0 0 0,1-1 0,-1 1 0,1 1 0,-1-1 0,1 1 0,0-1-1,0 1 1,0 0 0,0 0 0,1 1 0,-1-1 0,0 1 0,1 0 0,-1 0-1,1 1 1,-1-1 0,1 1 0,-1 0 0,1 0 0,-1 1 0,1-1-1,8 3 1,-11-2-34,1 1-1,0-1 0,-1 1 0,1 0 1,-1 0-1,1 0 0,-1 0 0,0 0 1,0 0-1,0 1 0,0-1 0,0 1 1,0 0-1,-1-1 0,1 1 0,-1 0 1,0 0-1,0 0 0,0 0 0,0 0 1,-1 0-1,1 0 0,-1 0 1,0 0-1,0 0 0,0 0 0,0 6 1,-1 10 200,-1 1 0,-1-1 1,-5 21-1,6-32 11,1 6-1077,8-21-5563,2-10-822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9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19 4452,'13'-18'12846,"-13"30"-8230,-18 38-3714,-24 44-56,-64 102 1,109-202-1649,45-83-10963,-33 45 3827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9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9001,'0'0'13415,"0"12"-12518,3 46-625,3-1 0,2 1 0,20 71 1,-26-121 99,-2 0-6344,-15-6-3968,-3-7 5082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39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80 415 2402,'0'0'7623,"-60"-28"-3715,47 22-737,8 3-961,3 0-320,2 0-352,2-1-802,14 0-512,7-1-224,3 0 32,3-2-800,1 0-1378,-4-2-1666,-3-1-2370</inkml:trace>
  <inkml:trace contextRef="#ctx0" brushRef="#br0" timeOffset="1">251 1 13549,'0'0'7911,"11"10"-6651,4 5-922,0 1-1,-1 1 0,-1 0 1,-1 1-1,0 0 0,-2 0 1,0 2-1,-1-1 1,11 32-1,-17-33-300,0-1 0,-2 1-1,1-1 1,-2 1 0,-1 0-1,0 0 1,-1-1 0,-1 1 0,-9 32-1,3-23-390,-2 0-1,0 0 0,-2-1 0,-1 0 0,-21 29 0,3-17-3168,0-11-3129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45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3319 164 5733,'0'0'86,"1"-7"3955,0-1-3630,0-4 633,1 0-1,-2 0 0,0-1 0,0 1 0,-3-15 1,3 24-913,-1 0 0,1 0 0,-1 0 1,0 0-1,0 0 0,0 1 0,-1-1 0,1 0 1,-1 1-1,1-1 0,-1 1 0,0-1 1,0 1-1,0 0 0,0 0 0,0 0 0,0 0 1,-1 0-1,1 1 0,-1-1 0,1 0 1,-1 1-1,0 0 0,0 0 0,1 0 0,-1 0 1,0 0-1,0 0 0,-5 0 0,-17 1-119,-1 1-1,1 1 1,0 1-1,0 2 1,0 0-1,1 1 1,-32 13-1,-47 11 784,-353 111-871,319-92-198,-3-5 0,-148 25 1,55-35 280,-139 26 279,295-45-169,-361 91 914,401-93-1049,2 3 1,0 0-1,0 3 0,2 0 0,0 2 1,2 2-1,0 1 0,2 1 1,1 2-1,0 0 0,2 2 0,-36 53 1,14-9-12,3 3 0,3 1 1,4 2-1,-43 125 0,60-134 55,2 1 0,3 0-1,4 1 1,3 1-1,3 0 1,3 0 0,3 0-1,4 0 1,22 126 0,-5-108-42,3-2 1,62 145 0,106 157 23,-120-261-5,7-3 0,4-3-1,133 149 1,-167-221 14,2-2 1,2-3-1,2-2 1,116 72-1,-120-88 76,1-2 0,2-3 0,0-2-1,2-2 1,0-3 0,79 14 0,-34-15-29,198 5 1,-248-21-91,1-3 0,-1-2 0,0-3 0,0-1 0,87-29 0,-74 13 25,-1-2 0,-1-4 0,-1-2-1,-2-2 1,-2-3 0,61-53 0,-50 30 8,-3-2 0,-3-3 0,-2-3 0,60-91 0,-22 13 197,131-266 0,-176 294-381,-5-1 0,-5-3 0,28-128 1,-33 68 28,-8-2 0,12-328 1,-43 444 192,-4 0 0,-2 1 0,-4 0 0,-23-84 0,-5 20 83,-64-144-1,75 208-64,-3 1-1,-3 2 1,-75-111 0,95 157 14,-1 1 0,-1 0 1,0 0-1,-1 2 1,-1 0-1,0 1 1,-1 1-1,-1 1 0,0 0 1,-1 2-1,0 0 1,-1 2-1,0 0 1,0 1-1,-44-9 0,6 10-314,0 3 0,-105 4 0,70 8-2881,4 3-3799,30 0-4005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5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6662,'0'0'15631,"5"-4"-15284,-5 4-335,1-1-1,-1 0 1,1 1 0,0-1-1,-1 1 1,1-1 0,0 1-1,0-1 1,-1 1-1,1-1 1,0 1 0,0 0-1,0-1 1,-1 1 0,1 0-1,0 0 1,0 0-1,0 0 1,0 0 0,0 0-1,-1 0 1,1 0 0,0 0-1,0 0 1,0 0 0,0 0-1,0 0 1,-1 1-1,1-1 1,1 1 0,20 29 404,-19-24-365,18 29 696,19 45 0,-35-67-815,1 1 0,-2-1 0,0 1 0,-1 0 0,0 0 0,-1 1 0,0 13 0,-24-29-9184,4-9 1837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5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32 283 10346,'0'0'9241,"-6"-10"-7506,-17-37-550,22 45-1117,1-1 1,-1 1-1,1 0 0,0 0 1,0 0-1,0 0 1,0-1-1,0 1 1,1 0-1,-1 0 1,1 0-1,-1 0 1,1 0-1,0 0 1,0 0-1,0 0 0,0 0 1,0 0-1,0 0 1,3-3-1,33-30 802,-26 26-626,9-7 13,1 0-1,0 1 0,1 0 1,1 2-1,32-13 0,-39 19-222,1 1 0,0 1 0,0 0-1,0 2 1,0 0 0,1 0 0,-1 2-1,35 1 1,-50 0-25,1 1 0,-1-1 0,1 1 0,0-1 0,-1 1 0,0 0 0,1 0 0,-1 0 0,1 1 0,-1-1 0,0 0 0,0 1 0,0-1 0,0 1 0,0 0 0,0 0 0,0 0 0,-1 0 0,1 0 0,-1 0 0,1 0 0,-1 1 0,0-1 0,0 0 0,0 1 0,0-1 0,0 1 0,0-1 0,-1 1 0,1-1 0,-1 1 0,0 0 0,0-1 0,0 6 0,0-2 83,0 1-1,-1-1 0,0 1 0,0-1 0,-1 1 0,1-1 0,-1 0 1,-1 1-1,1-1 0,-1 0 0,0 0 0,-8 10 0,-6 4 324,-34 30-1,44-43-394,0-1-1,-1-1 0,0 1 1,0-2-1,0 1 1,-1-1-1,0 0 0,-10 3 1,58-46-8700,-13 19 2562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9737,'-12'18'10414,"-8"7"-5042,-110 121-3589,70-81-1547,-13 14-132,26-26-2809,46-75-12339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6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10346,'0'0'15721,"-7"12"-15593,-6 14-97,2-1-1,1 1 1,1 1-1,1-1 1,2 1-1,-5 39 1,10-57-27,-2 12 162,0 0 1,2 1-1,0-1 1,2 1-1,0-1 1,7 32-1,-7-50-146,0 0 0,0 0 1,1 0-1,-1 0 0,1-1 0,0 1 0,0 0 1,0-1-1,0 1 0,0-1 0,0 0 0,1 0 0,-1 0 1,1 0-1,-1 0 0,1 0 0,4 1 0,-1 0 38,0-1 1,1 0-1,-1 0 0,1-1 0,-1 0 0,1 0 1,-1-1-1,9 1 0,-2-2-590,-1 0 1,1 0-1,0-1 1,-1-1-1,1 0 1,-1-1-1,0 0 1,16-8-1,-3-5-4337,-1-3-3181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6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17489,'0'0'9256,"24"62"-8615,-8-36-417,-3 0-192,3-1 0,-4 0-64,2-4-608,-3-4-802,-2-1-384,-4-6-31,-2-2-449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6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11883,'0'0'9967,"5"-8"-8745,-2 4-1108,-1 0 0,1 1 0,0-1 0,-1 1 0,2 0 0,-1 0 0,0 0 0,1 0 0,-1 1 0,1-1 0,0 1 0,-1 0 0,1 0 0,0 0 0,1 0 0,-1 1 0,0 0 0,0 0 0,1 0 0,-1 0 0,0 1 0,6-1 0,7 0 51,-7-1-108,0 1-1,0 0 1,-1 0-1,1 1 1,0 1 0,0 0-1,0 0 1,0 1-1,14 4 1,-22-4-36,0-1 0,-1 1 0,1 0 0,-1 0 0,0 0 0,1 0 1,-1 0-1,0 0 0,0 0 0,0 0 0,-1 0 0,1 1 0,0-1 0,-1 0 0,1 1 0,-1-1 0,0 0 0,0 1 0,0-1 1,0 0-1,0 1 0,-1-1 0,1 0 0,-1 1 0,1-1 0,-1 0 0,0 0 0,-2 4 0,-1 6 168,-1 0 0,-1 0 0,-11 17 0,6-11 29,47-28-650,-30 7 330,1 1-1,-1 0 1,0 1-1,1-1 1,-1 1-1,1 0 1,-1 1 0,1 0-1,-1 0 1,1 0-1,-1 1 1,10 1-1,-14 0 104,1-1-1,-1 0 0,1 0 0,-1 1 1,1-1-1,-1 1 0,0 0 0,1 0 1,-1 0-1,0 0 0,0 0 0,-1 0 1,1 1-1,0-1 0,-1 1 1,0-1-1,1 1 0,-1-1 0,0 1 1,0 0-1,0 0 0,-1-1 0,1 1 1,-1 0-1,1 0 0,-1 0 0,0 0 1,0 0-1,-1 3 0,0 0 163,0 0 1,0 0-1,-1 0 0,0 0 0,0 0 0,0 0 1,-1-1-1,0 1 0,0-1 0,-1 0 0,1 0 0,-1 0 1,0 0-1,0-1 0,-1 1 0,1-1 0,-1 0 1,0-1-1,0 1 0,-10 4 0,11-5-90,-1 0 0,1-1 0,-1 1 0,1-1 0,-1 0 0,0 0-1,0-1 1,0 0 0,0 0 0,0 0 0,0 0 0,0-1 0,0 0 0,-1 0 0,1 0 0,0-1-1,0 1 1,0-1 0,0 0 0,0-1 0,0 0 0,0 1 0,0-1 0,1-1 0,-6-2 0,9 4-170,0 1 1,0-1-1,0 0 1,1 1-1,-1-1 1,0 0 0,1 1-1,-1-1 1,0 0-1,1 0 1,-1 1-1,1-1 1,-1 0 0,1 0-1,-1 0 1,1 0-1,0 0 1,-1 0 0,1 0-1,0 0 1,0 0-1,0 0 1,0 0-1,0 0 1,0 0 0,0 0-1,0 0 1,0-1-1,18-22-10791,-15 21 9454,11-11-8426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7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15855,'0'0'11638,"6"12"-11174,58 153 183,-43-104-335,45 93 0,-64-151-280,22 35 511,-23-37-554,0 1 1,0-1 0,1 0-1,-1 1 1,1-1 0,-1 0-1,1 0 1,-1 0 0,1 0-1,0 0 1,0 0 0,-1-1-1,1 1 1,0-1 0,0 1-1,0-1 1,0 1 0,-1-1-1,5 0 1,-5-1-255,0 1-1,0-1 1,0 0-1,-1 1 1,1-1-1,0 0 1,-1 0-1,1 0 1,0 1-1,-1-1 1,1 0-1,-1 0 1,1 0-1,-1 0 1,0 0-1,1 0 1,-1 0-1,0 0 1,0 0-1,1 0 1,-1 0-1,0-1 1,0 1-1,0 0 1,0 0-1,-1 0 1,1-2 0,0 2-496,0-17-6452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7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8360,'0'0'18513,"4"12"-18027,0-1-421,-1 0-1,0 1 1,-1-1-1,0 1 1,-1-1-1,0 1 1,-1 0 0,0-1-1,-1 1 1,-3 19-1,-33 132 203,31-141-6801,13-83-2851,-4 22 2253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10410,'0'0'12769,"5"9"-11258,18 31-63,-3-4-489,32 43-1,-46-70-941,1 0 0,1-1 0,0 0 0,0 0 0,0-1-1,1 1 1,0-2 0,0 1 0,20 8 0,-13-10-838,-28-6-14699</inkml:trace>
  <inkml:trace contextRef="#ctx0" brushRef="#br0" timeOffset="1">1 236 10698,'0'0'15663,"69"-38"-14766,-41 23-449,4 0-352,-2 4-128,-5 0-1025,-6 2-1345,1-2-1346,-11 2-2273,-4-4-4998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0:58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15214,'0'0'5109,"9"-1"-3320,1 0-1405,0 1 1,1-1 0,-1 1-1,0 1 1,0 0 0,0 0-1,0 1 1,0 1 0,0 0 0,-1 0-1,1 0 1,-1 1 0,0 1-1,0 0 1,16 11 0,-17-8-356,0 1 0,0 0 0,-1 1 0,0 0 0,-1 0 1,0 0-1,0 1 0,-2 0 0,1 0 0,-1 0 0,-1 0 0,0 1 0,0 0 1,-1-1-1,-1 1 0,0 0 0,0 0 0,-1 0 0,-2 14 0,-2 8-209,-1-1-1,-1 0 0,-2 0 0,-1 0 1,-20 47-1,16-49-2422,-27 43 1,16-39-3270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5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4869,'0'0'-3588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7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2805 298 7815,'0'-4'459,"0"1"-19,0 0 0,0 1 0,0-1 0,0 0 0,0 1 0,-1-1 0,1 1 0,-1-1 0,1 1 0,-1-1 0,-2-3 0,2 5-273,-1-1 1,1 1-1,-1 0 0,0 0 0,0 0 0,1 1 0,-1-1 1,0 0-1,0 1 0,0-1 0,0 1 0,0 0 0,0-1 1,0 1-1,0 0 0,0 0 0,0 1 0,-2-1 0,-15 0-57,-16 1 1160,-1-2 0,1-1 0,-61-12-1,68 8-1200,0 1-1,0 2 1,0 1-1,-50 3 1,-115 21-153,102-10 156,-376 16-140,-61 7-13,463-26 75,-13 1-33,-88 24-1,145-29 32,0 2 0,1 0 0,0 1 0,0 1 0,0 1 0,2 1 0,-1 1 0,1 0-1,-17 16 1,24-16 11,0 1-1,0 0 0,2 1 0,0 0 0,0 0 1,1 1-1,1 0 0,0 0 0,1 1 0,1 0 1,1 0-1,0 1 0,-2 19 0,-1 29 95,3 0 0,5 71 0,0-58-157,0-40 60,2 0 0,2 0 0,1 0 0,19 59 0,63 143 0,-37-108 0,171 417-96,-101-266 229,27 56 44,5-67-149,-57-105-14,-66-111 0,-2 1-1,38 117 1,-56-139-15,-1 1 0,-2-1-1,-1 1 1,-2 1 0,-2-1 0,-3 58-1,-4-56 7,-1-1-1,-2 0 0,-24 64 1,-53 104 32,71-175-33,-16 33 9,-4-2-1,-2-2 1,-3-1-1,-2-1 1,-51 52 0,-260 238-173,283-283 57,-27 24-50,-82 78-24,143-129 170,2 1-1,-52 79 1,42-48-12,3 3 0,4 1 0,-36 101 0,60-138 1,1 0 0,2 0 0,1 1 0,2 1 0,2-1 0,2 1 0,1-1 0,1 1 0,9 54 0,-7-80 10,1 0 1,0 0-1,1-1 1,1 1-1,0-1 1,0 0-1,1 0 1,0-1-1,1 0 1,1 0-1,7 9 1,-1-5-1,0-1-1,1-1 1,0 0-1,0 0 1,2-2 0,23 12-1,5-2 0,0-2 1,2-3-1,0-1 0,79 12 0,63 1-511,222 2 0,193-28 535,-459-7-10,-1-6-1,0-7 1,-1-6-1,-1-6 1,175-63-1,-216 54 43,-1-5 0,-2-3 0,-3-5 0,-2-4 0,159-129 0,-87 43 12,281-318 0,-328 322-67,-6-4-1,-6-6 1,-7-4-1,106-221 1,-160 269-1,-4-2 1,-5-1-1,-5-2 0,20-134 1,-26 61 48,2-336 0,-27 399-40,-6 0 0,-26-147 0,2 127 29,-6 2-1,-63-160 1,-150-247-61,156 377 9,-7 5 0,-7 4 0,-252-285 1,281 362 35,-4 4 1,-2 3 0,-131-88 0,155 124 1,-1 3 1,-2 2 0,-1 3 0,-1 3 0,-2 3-1,-103-26 1,117 41 173,0 3 0,0 1 0,-1 3-1,1 3 1,-1 1 0,-65 12 0,32 2-336,2 4 0,-166 60 0,216-65-662,-35 12-1649,22-16-2811,26-8-1399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7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0 150 3876,'2'0'10055,"3"1"-4850,21-3-3030,22-11-1157,0-1 0,71-33 0,15-20-7014,-121 60 1608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11339,'0'0'9289,"11"49"-8008,1-25-128,6-3-320,3-1-481,4-1-224,3-6-32,6 2-32,-4-4 0,-2 2-736,-3-3-2179,-4-4-3299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8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0 194 16656,'0'0'5381,"73"-2"-4164,-24-21-128,8-6-609,3-3-383,6 2-226,-4 1-1600,-9 4-2019,-11 2-4484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9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7976,'0'0'7815,"26"59"-6342,-13-24 193,3 7-897,1 1-609,3 3-128,-1-4 0,4-3-256,-7-8-1026,-2-3-1344,-12-11-1154,-2-6-1601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09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16 352 12043,'-3'-9'2397,"1"2"-2046,-1 1 0,1-1-1,1 0 1,-1 0 0,1 0-1,0 0 1,1 0-1,-1 0 1,2 0 0,-1 0-1,1 0 1,0 0 0,0 0-1,1 0 1,0 0-1,0 0 1,0 1 0,1-1-1,0 1 1,1-1 0,7-10-1,3 1-245,1 0 0,1 0-1,1 2 1,0 0 0,0 1-1,1 1 1,1 0 0,0 1 0,1 2-1,0 0 1,0 1 0,1 0-1,0 2 1,0 1 0,1 0-1,0 2 1,26-1 0,-45 4-108,-1 0 1,1 0-1,0 0 0,0 1 1,0-1-1,0 1 0,0 0 1,-1 0-1,1 0 1,0 0-1,-1 0 0,1 0 1,-1 1-1,1 0 1,-1-1-1,0 1 0,1 0 1,-1 0-1,0 0 1,0 0-1,-1 1 0,1-1 1,0 0-1,-1 1 1,1-1-1,-1 1 0,0 0 1,0-1-1,0 1 0,0 0 1,0 0-1,-1 0 1,1-1-1,-1 1 0,0 0 1,0 0-1,0 0 1,0 0-1,0 0 0,-1 0 1,1 0-1,-1-1 1,0 1-1,-2 4 0,0 1 44,-1 0-1,0 0 0,0 0 1,-1-1-1,1 1 1,-2-1-1,1-1 0,-1 1 1,0-1-1,-1 0 1,-8 7-1,-12 7 468,-43 26-1,12-9-469,82-47-6845,0-7 391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0.7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9 11211,'-2'-8'7499,"-4"27"-5988,-4 37-1873,7-3 927,3 1 0,8 74 0,-5-104-342,1 0-1,1-1 1,1 0-1,2 0 1,0 0-1,1-1 1,21 37-1,-25-53-209,-1 0-1,1 0 1,0 0-1,0-1 1,0 1-1,1-1 1,0-1-1,0 1 1,0-1-1,0 0 0,1-1 1,-1 1-1,1-1 1,0 0-1,0-1 1,12 3-1,-14-4-209,0-1 0,-1 1 0,1-1-1,0 0 1,0 0 0,-1-1-1,1 1 1,0-1 0,0 0 0,-1-1-1,7-1 1,-7 1-325,0-1 0,0 1 0,0 0-1,0-1 1,-1 0 0,1 0 0,-1 0 0,0 0 0,0 0 0,0-1 0,-1 1-1,1-1 1,3-6 0,10-24-7357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1.0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13261,'0'0'5028,"23"51"-3170,-7-24-1025,2 1-641,-2 4-192,0 0 64,0-2-416,-4-5-641,-5-3-1153,-3-7-1858,-4-8-192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1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13581,'0'0'4740,"3"-10"-2866,-1 4-1677,1 0 1,-1 0-1,1 1 0,0-1 0,1 1 0,-1 0 1,1 0-1,0 0 0,1 0 0,-1 1 1,1 0-1,0 0 0,0 0 0,0 0 0,0 1 1,1 0-1,10-5 0,-2 1-131,1 1 1,0 0-1,0 2 0,0-1 1,0 2-1,0 0 0,1 1 0,0 0 1,-1 1-1,1 1 0,16 2 1,-30-2-87,0 0 1,0 1 0,0-1 0,0 1-1,-1-1 1,1 1 0,0 0 0,0 0-1,-1-1 1,1 1 0,0 0 0,-1 1-1,1-1 1,-1 0 0,1 0 0,-1 1-1,0-1 1,0 1 0,1-1 0,-1 1-1,0-1 1,0 1 0,0 0 0,-1 0-1,1-1 1,0 1 0,-1 0 0,1 0-1,-1 0 1,1 3 0,-1 4 52,0 0 0,-1 0 0,0 0 0,0 0 0,-4 13 0,-1 17 697,6-39-717,1 1 0,-1 0 0,1 0 1,0-1-1,-1 1 0,1 0 1,0-1-1,-1 1 0,1-1 1,0 1-1,0-1 0,-1 1 0,1-1 1,0 1-1,0-1 0,0 0 1,0 0-1,0 1 0,0-1 1,-1 0-1,1 0 0,0 0 0,0 0 1,0 0-1,0 0 0,0 0 1,1 0-1,37-1 34,-29 1-39,-5 0-40,-1 0 0,0 0 0,1 1 0,-1-1 1,0 1-1,0 0 0,1 0 0,-1 1 0,0-1 1,0 1-1,0 0 0,0 0 0,-1 0 0,1 1 0,-1-1 1,1 1-1,-1 0 0,0 0 0,0 0 0,0 1 1,0-1-1,-1 0 0,1 1 0,3 7 0,-3-3 69,0 0 0,0 0 0,-1 0 0,0 1 0,0-1 0,-1 1 0,0-1 0,-1 1 0,0 0-1,0-1 1,-3 17 0,2-22 62,0 0-1,0 0 0,0 0 0,0 0 1,-1 0-1,0 0 0,1 0 1,-1-1-1,0 1 0,0-1 0,-1 1 1,1-1-1,0 0 0,-1 0 1,1 0-1,-1 0 0,0 0 0,0 0 1,0-1-1,0 1 0,0-1 1,0 0-1,0 0 0,0 0 0,0-1 1,-5 2-1,-9 0 158,0 1 0,-1-2 0,-26-1 0,43 0-324,0 0-1,-1 0 1,1 0-1,-1 0 0,1 0 1,0 0-1,-1 0 0,1-1 1,0 1-1,-1-1 0,1 1 1,0-1-1,-1 1 1,1-1-1,0 0 0,0 1 1,0-1-1,0 0 0,0 0 1,0 0-1,0 0 1,0 0-1,0 0 0,0 0 1,0-2-1,0 2-210,1 0 1,0 0-1,0-1 0,0 1 1,0 0-1,0 0 0,0 0 1,1-1-1,-1 1 0,0 0 1,1 0-1,-1 0 1,1 0-1,-1 0 0,1-1 1,-1 1-1,1 0 0,0 0 1,-1 1-1,1-1 0,0 0 1,0 0-1,0 0 0,0 0 1,0 1-1,0-1 0,0 0 1,1 0-1,14-10-5956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1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11691,'0'0'11451,"6"8"-9935,168 272 1448,-114-180-2527,-52-85-493,-7-11-19,1 0 0,0 0 0,-1 0 0,2 0 0,-1-1 0,0 1 0,1-1 0,0 1 0,-1-1 0,1 0 0,0 0 0,5 3 0,-11-44-13671,-2 14 5397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2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13677,'0'0'10586,"2"11"-9828,5 61-304,-4 141 1,-4-112-3996,11-154-8609,-6 14 2648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2.4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11499,'0'0'6721,"1"8"-5573,0 2-987,1 0 1,0-1-1,0 1 1,1 0-1,0-1 1,1 0-1,0 1 1,1-2-1,0 1 1,0 0-1,1-1 1,0 0-1,7 8 1,13 10-318,1-2 1,40 30-1,-39-32-448,-28-21 467,10 8-1050,-9-3-4178,-6-5-112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2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1 492 9641,'0'0'13229,"72"-43"-12781,-36 32-384,3 1-64,-2 0-1025,-7-1-1569,-7-2-2723,-2-3-5894</inkml:trace>
  <inkml:trace contextRef="#ctx0" brushRef="#br0" timeOffset="1">148 1 11275,'0'0'1788,"8"1"219,22 0-411,-1 2 0,1 1 0,-1 2 0,55 17 0,-77-20-1566,1-1 0,-1 1 0,0 1 1,0-1-1,-1 1 0,1 1 0,-1-1 1,0 1-1,0 0 0,0 0 0,-1 1 0,0 0 1,0 0-1,0 0 0,-1 0 0,0 1 1,0 0-1,-1 0 0,0 0 0,0 0 1,0 0-1,-1 1 0,0-1 0,0 1 1,0 10-1,-1 7-136,-1 1 1,-1-1-1,-2 1 0,0-1 1,-1 0-1,-2 0 1,-1 0-1,0-1 0,-2 0 1,-1 0-1,-1-1 0,-1 0 1,-17 24-1,10-23-2734,0-11-2520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10122,'16'-18'10153,"6"-5"-5017,113-101-2974,-135 124-2151,0 0 1,0-1 0,0 1 0,0 0-1,0 0 1,0 0 0,0 0-1,1 0 1,-1 0 0,0 0-1,0 0 1,0 0 0,0-1-1,0 1 1,0 0 0,1 0-1,-1 0 1,0 0 0,0 0 0,0 0-1,0 0 1,0 0 0,1 0-1,-1 0 1,0 0 0,0 0-1,0 0 1,0 0 0,0 0-1,1 0 1,-1 0 0,0 0-1,0 0 1,0 0 0,0 0 0,0 1-1,0-1 1,1 0 0,-1 0-1,0 0 1,0 0 0,0 0-1,0 0 1,0 0 0,0 0-1,0 0 1,0 1 0,1-1 0,-1 0-1,0 0 1,0 0 0,0 0-1,0 0 1,0 0 0,0 1-1,0-1 1,0 0 0,1 15 111,-6 15-59,-7 7 86,7-27-120,1 1 0,1 0 0,0 1 0,1-1 0,-2 22 1,19-30-3159,-4-4-3316,0-5-2503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3.5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20147,'0'0'5637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3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14574,'0'0'5445,"42"53"-3747,-23-21-930,4 2-351,6 2-289,3-4-64,-4 1-32,0-4-449,-5-2-704,-3-6-1153,-11-5-2658,-6-5-2756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4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2 271 12908,'0'0'2627,"0"-10"-583,-1 5-1848,1 1-35,-1 0 0,1 0 1,0 0-1,0 0 0,1-1 0,-1 1 0,1 0 0,0 0 0,0 0 0,0 0 1,1 0-1,-1 0 0,1 1 0,0-1 0,0 0 0,0 1 0,6-7 1,13-14 334,2 2 0,1 1 0,1 0 0,33-20 0,-48 34-483,0 1 1,0 0 0,0 1-1,1 0 1,0 1 0,0 0-1,0 1 1,0 0 0,1 1-1,-1 0 1,1 1 0,0 0-1,-1 0 1,24 3 0,-30 0-12,0-1 1,-1 1 0,1 0-1,-1 0 1,1 1 0,-1-1 0,0 1-1,0 0 1,0 0 0,0 1-1,-1-1 1,1 1 0,-1-1-1,0 1 1,0 0 0,0 0-1,0 1 1,-1-1 0,0 1-1,0-1 1,0 1 0,0 0-1,-1-1 1,0 1 0,1 8-1,0-7 80,-1 1 0,0 0 0,-1 0 0,0 0 0,0 0-1,0 0 1,-1 0 0,0 0 0,0 0 0,-1 0 0,0 0 0,0-1-1,-1 1 1,0-1 0,0 1 0,0-1 0,-7 10 0,-1-5 91,0 0 0,0-1 0,-1 0 1,-24 15-1,28-20-609,-1 0 0,0-1 0,0 0 0,-17 5 0,26-9 328,0 0-1,0 0 1,0 0 0,0 0-1,0 0 1,0 0-1,0 0 1,0 0-1,0 0 1,-1 0 0,1 0-1,0 0 1,0 0-1,0 0 1,0 0 0,0 0-1,0 0 1,0 0-1,-1 0 1,1 0-1,0 0 1,0 0 0,0 0-1,0 0 1,0 0-1,0 0 1,0 0-1,0 0 1,-1 0 0,1 0-1,0 0 1,0 0-1,0 0 1,0 0-1,0 0 1,0 0 0,0 0-1,0 0 1,0-1-1,0 1 1,0 0-1,0 0 1,-1 0 0,1 0-1,0 0 1,0 0-1,0 0 1,0 0-1,0-1 1,0 1 0,0 0-1,0 0 1,0 0-1,0 0 1,0 0-1,0 0 1,0 0 0,0 0-1,0-1 1,0 1-1,0 0 1,0 0-1,0 0 1,0 0 0,1 0-1,-1 0 1,0 0-1,0-1 1,5-7-3446,-5 8 2925,16-19-8062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4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13613,'0'0'9806,"3"10"-9277,0 5-432,0 1 0,-1 0 0,-1 0-1,0 0 1,-2 20 0,-13 94 101,0 1 16,13-130-210,0 17 71,1 0-1,0 0 1,1-1-1,1 1 0,6 25 1,-8-40-67,1 0-1,0 0 1,0 0 0,1 0 0,-1 0 0,1 0-1,-1 0 1,1-1 0,0 1 0,0-1 0,0 1-1,0-1 1,0 0 0,1 0 0,-1 0 0,1 0-1,0 0 1,-1 0 0,1-1 0,0 1 0,0-1-1,0 0 1,0 0 0,0 0 0,0 0 0,0-1-1,0 1 1,0-1 0,1 1 0,-1-1 0,0 0 0,0-1-1,0 1 1,0 0 0,1-1 0,-1 0 0,6-2-1,-7 2-169,1 0 0,0 0-1,0 0 1,0 0 0,0-1 0,-1 1-1,1-1 1,-1 0 0,1 0 0,-1 0-1,1 0 1,2-4 0,-2 3-701,-1-1 0,1 0 1,-1 0-1,1 0 0,-1 0 1,0-1-1,2-6 0,2-20-8191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5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10794,'0'0'13170,"0"12"-12524,-3 48-244,-15 75 0,8-68-1960,-3 92 0,18-171-3748,1-11-443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5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 9673,'0'0'10955,"20"56"-9898,-6-22-321,2 3-319,1 1-257,5 0-128,-1-3 0,-3-2-385,-6-4-864,-1-4-865,-11-7-2050,0-8-1185</inkml:trace>
  <inkml:trace contextRef="#ctx0" brushRef="#br0" timeOffset="1">1 227 14606,'0'0'3267,"53"-30"-1409,-19 17-641,5-1-833,-1 1-352,-4 0-512,0-1-1890,-11 1-2563,-7-1-5829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5.8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13389,'0'0'4105,"7"4"-2408,13 5-953,-1 0-1,0 2 1,-1 0-1,0 2 0,-1 0 1,0 0-1,26 29 1,-34-31-724,0-1-1,-1 2 1,0-1 0,-1 1 0,0 0 0,-1 1-1,0 0 1,-1 0 0,0 0 0,-1 0 0,-1 1-1,0-1 1,1 26 0,-3-17-273,-2 1 0,-1 0-1,-1-1 1,0 1 0,-2-1 0,-1 0 0,-13 35-1,8-30-1876,-2 0-1,-1-2 0,-17 26 0,3-13-6682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6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2420 12204,'0'0'5840,"11"-1"-5306,10-3-333,-1-1 1,1 0 0,-1-2-1,0 0 1,-1-1 0,37-21-1,117-85 571,-130 84-585,530-399 381,-17-28-2212,-77 61 766,104-53 1316,-182 172 2962,-315 219-2374,-17 11-562,84-44 0,-146 86-2254,-15 4 155,-17 5-1966,23-4 2876,-29 5-7918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7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16912,'0'0'3235,"51"70"-2498,-33-32-193,5 4-287,0 2-225,2 1-64,-6-5-417,1-2-416,-8-8-352,-5-4-1089,-7-8-1666,0-11-608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7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12 328 8648,'-3'-9'4143,"1"3"-3792,0-1-1,1 1 1,-1-1 0,1 0 0,1 1-1,-1-1 1,1 0 0,0 1 0,1-1-1,0 0 1,0 1 0,0-1 0,1 0-1,-1 1 1,2 0 0,2-7 0,5-2-106,0 1 1,1 1-1,1-1 0,0 2 1,1 0-1,0 0 1,1 1-1,0 1 1,1 0-1,0 1 0,24-11 1,-19 11-247,0 1 1,1 1 0,0 1-1,0 0 1,0 2-1,1 0 1,-1 2 0,44 0-1,-62 2 0,0 0-1,0 0 1,0 0 0,0 1-1,0-1 1,0 1-1,0 0 1,0 0 0,0 0-1,0 0 1,-1 0-1,1 1 1,0-1 0,-1 1-1,1 0 1,-1 0 0,1 0-1,-1 0 1,0 0-1,0 0 1,0 1 0,0-1-1,0 1 1,-1-1-1,1 1 1,-1 0 0,0 0-1,0 0 1,1-1-1,-2 1 1,1 0 0,0 0-1,-1 0 1,1 1 0,-1-1-1,0 0 1,0 0-1,0 0 1,-1 0 0,1 0-1,-2 4 1,0 5 109,0-1 0,-1 0 0,0 0 1,-1 0-1,-1 0 0,1-1 0,-2 1 0,1-1 1,-2 0-1,-6 9 0,2-7-110,1-1 0,-1 0 1,-1-1-1,1 0 0,-2-1 0,1 0 0,-2-1 1,-15 8-1,31-23-5798,7-6 2706,14-12-2623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 8840,'0'0'14350,"2"-8"-7586,-4 7-6760,0 1 0,1 0 0,-1 0 1,0 1-1,0-1 0,0 0 1,0 0-1,1 1 0,-1-1 0,0 1 1,0 0-1,1-1 0,-1 1 0,-3 2 1,4-2-8,-1 1 0,0-1 1,1 0-1,-1 1 0,1 0 0,-1-1 1,1 1-1,0 0 0,-1-1 1,1 1-1,0 0 0,0 0 0,1 0 1,-1 0-1,0 0 0,1 0 1,-1 0-1,1 0 0,-1 3 0,1-4 8,0-1-1,1 1 0,-1-1 1,0 1-1,0-1 0,0 1 1,1-1-1,-1 1 0,0-1 1,1 1-1,-1-1 0,0 0 1,1 1-1,-1-1 0,1 0 1,-1 1-1,0-1 0,1 0 1,-1 1-1,1-1 0,-1 0 0,1 0 1,-1 0-1,1 1 0,-1-1 1,1 0-1,26-2 222,-26 1-219,-1 1 0,1 0 0,0-1 0,-1 1 0,1 0-1,0-1 1,-1 1 0,1-1 0,0 1 0,-1-1 0,1 1 0,-1-1 0,1 1 0,-1-1 0,1 1-1,-1-1 1,1 0 0,-1 1 0,0-1 0,1 0 0,-1 0 0,0 1 0,0-1 0,1 0 0,-1 0 0,0 1-1,0-1 1,0 0 0,0 0 0,0 1 0,0-1 0,0 0 0,0 0 0,0 0 0,-1 1 0,1-1 0,-1-1-1,-2-2-4037,3 10-2231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7.8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13132,'0'0'5488,"-6"9"-4596,-1 1-768,0 1 0,1 0 1,1 1-1,0-1 0,0 1 0,1 0 0,1 0 1,0 1-1,0-1 0,0 20 0,-4 18 219,2 0 0,3 0 0,2 1-1,11 90 1,-10-134-287,1 0 0,0 0 0,0 0 0,0 0 0,1 0 0,0-1 0,0 1 0,1-1 0,0 0 0,0 0 0,0 0 0,1 0 0,0-1 0,0 0 0,1 0-1,-1 0 1,7 4 0,-6-6-94,-1-1-1,1 1 1,0-1-1,0 0 1,0-1-1,0 1 0,0-1 1,0 0-1,1-1 1,-1 1-1,0-1 1,0-1-1,1 1 1,-1-1-1,0 0 0,0 0 1,0-1-1,0 0 1,0 0-1,7-4 1,0 0-948,-1 0 0,0-1 0,-1-1 0,0 0 0,13-11 1,11-17-5865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8.1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16976,'0'0'4612,"21"47"-3523,-3-16-512,0 1-193,6 4-223,-4-4-97,-2 0-96,-2-3-705,-2 0-1025,-11-5-1601,-3-4-3299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8.5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5 233 14221,'-1'-12'1554,"1"10"-1497,-2-6 297,2 0 0,-1 0 0,1 1 0,0-1 0,1 0 0,-1 0 0,2 1 0,-1-1 0,1 1 0,0-1 0,1 1 0,-1 0 0,2 0 0,-1 0 0,1 0 0,5-7 0,-1 6-125,0-1 0,1 2 0,0-1 0,0 1 0,1 1-1,-1 0 1,2 0 0,-1 1 0,13-5 0,-17 8-220,1-1 0,-1 1 1,1 1-1,-1-1 0,1 1 0,0 0 0,0 1 0,0-1 1,-1 1-1,1 1 0,0-1 0,0 1 0,0 1 1,-1-1-1,1 1 0,11 5 0,-14-5-19,-1 1 1,0-1-1,1 1 1,-1-1-1,0 1 1,-1 0-1,1 1 1,-1-1-1,1 0 0,-1 1 1,0-1-1,0 1 1,0 0-1,-1 0 1,1-1-1,-1 1 1,0 0-1,0 0 0,-1 0 1,1 0-1,-1 1 1,0-1-1,0 0 1,0 0-1,0 0 1,-2 4-1,2-1 28,-1-1 0,0 0 0,-1 1 0,1-1 0,-1 0 0,-1 0 0,1 0 0,-1 0 0,0 0 0,0-1 0,-1 1 0,0-1 0,0 0 0,0 0 0,0-1 0,-6 6 0,16-14 0,0 0 0,1 1-1,0 0 1,0 1 0,-1-1 0,1 1-1,0 1 1,1-1 0,-1 1 0,0 0-1,0 1 1,1 0 0,-1 0 0,0 0 0,0 1-1,1 0 1,-1 1 0,0-1 0,0 2-1,0-1 1,12 6 0,-13-5-6,0 0 0,-1 0 0,1 1 0,-1 0 0,0 0 0,0 0 0,0 0 0,0 1 0,-1 0 0,1 0 0,-1 0 0,-1 1 0,1-1 0,-1 1 0,0 0 0,0 0 0,-1 0 0,1 0 0,-1 0 0,-1 1 0,1-1 0,-1 1 0,0-1 0,-1 1 0,1-1 0,-2 11 0,0-11 149,-1 0 0,0 0 0,0 0 0,0 0 0,-1 0 0,1 0-1,-1 0 1,-1-1 0,1 0 0,-1 1 0,0-1 0,0-1 0,-1 1 0,0-1-1,1 1 1,-1-1 0,-8 5 0,-1 0-28,0 0 0,-1-1 0,0 0 0,0-2 0,-26 9 1,29-12-263,0 0 1,0-1 0,0-1 0,0 0 0,0 0 0,-14-2 0,25 1-7,0 0 1,0-1-1,0 1 1,0 0 0,0-1-1,0 1 1,0-1 0,0 1-1,0-1 1,0 1-1,1-1 1,-1 0 0,0 1-1,0-1 1,0 0-1,1 0 1,-1 0 0,0 0-1,1 0 1,-1 1-1,1-1 1,-1 0 0,1 0-1,-1 0 1,1 0-1,0-1 1,0 1 0,-1 0-1,1 0 1,0 0-1,0 0 1,0 0 0,0-2-1,0-1-840,1 0-1,-1 0 0,1 0 1,-1-1-1,1 1 1,1 0-1,1-5 0,13-18-6754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8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14894,'0'0'4292,"58"17"-1826,-26 4-768,9 3-225,1 5-159,-4 7-578,-1 7-479,-5 9-193,-18 7-32,-9 6 32,-5 3-32,-10 2 0,-14-4-320,-4-5-1378,-7-13-1921,1-17-4261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19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12136 0 15855,'0'0'1265,"9"2"-1179,2 2-15,0 0 1,0 1-1,0 0 0,-1 0 1,0 1-1,0 1 1,0-1-1,-1 2 1,0-1-1,-1 1 1,1 1-1,6 9 0,7 11 38,-1 2 0,-1 0 0,-2 2 0,-1 0 0,-2 0 0,-1 2 0,-2 0 0,-1 0 0,11 72 0,-8 7 72,-1 217 1,-16-258 173,-3-1 1,-3-1-1,-3 1 1,-3-2-1,-25 71 1,-4-18 763,-112 223 1,58-174-805,-8-4 0,-7-5 0,-7-5 0,-198 202-1,155-198-309,-7-8 0,-297 208 0,201-188-60,-367 179 1,-327 73-382,-23-55-527,592-226 385,-985 323 271,-14-45 170,1371-418 127,-1110 363-89,34 87-2017,927-371 2189,3 7 0,4 8 0,-222 178 0,293-202 22,4 5-1,3 3 1,4 4 0,3 3 0,5 3 0,-107 186 0,111-152-245,-106 178 973,149-268-730,-3-1 0,-1-1 1,-2-2-1,-1-1 0,-65 52 1,-107 84-1786,121-96-1698,73-64 1643,-1 0 0,0-1 0,0 0 1,-15 7-1,-6-4-6426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31:20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346 95 9065,'0'0'90,"-7"-9"44,1 2 56,-27-34 618,11 7 4013,22 34-4762,0 0 1,0 0-1,-1-1 0,1 1 1,0 0-1,0 0 1,0 0-1,0-1 1,0 1-1,0 0 0,0 0 1,-1 0-1,1 0 1,0 0-1,0 0 1,0-1-1,0 1 0,-1 0 1,1 0-1,0 0 1,0 0-1,0 0 1,0 0-1,-1 0 1,1 0-1,0 0 0,0 0 1,0 0-1,-1 0 1,1 0-1,0 0 1,0 0-1,0 0 0,-1 0 1,1 0-1,0 0 1,0 0-1,0 0 1,-1 0-1,1 0 0,0 0 1,0 0-1,0 0 1,-1 1-1,-7 10 886,-7 26-1185,11-26 539,-73 152-99,-18 40 2227,78-160-1892,3-1 1,-19 87-1,30-114-525,1-1 0,1 1 0,0 22-1,1-35-39,0 1-1,0-1 1,0 0-1,0 1 1,1-1-1,-1 0 1,1 0-1,-1 1 1,1-1-1,0 0 0,0 0 1,0 0-1,0 0 1,0 0-1,0 0 1,1 0-1,-1 0 1,1 0-1,-1-1 1,1 1-1,0 0 0,-1-1 1,1 0-1,0 1 1,0-1-1,0 0 1,0 0-1,0 0 1,1 0-1,3 1 1,6-1-57,0 0 1,1-1 0,-1 0 0,1-1 0,-1 0 0,1-1 0,15-5 0,87-33-60,-80 27 4,370-152-4348,-246 94-1937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9577,'0'0'3390,"10"1"-2717,556 2 2060,-275-36-2136,-27 3-148,597-99 544,-710 103-973,1 6-1,210 0 1,-274 20-12,19 2 89,208-25 1,-314 23-332,0 0 1,0 0 0,0 0-1,-1-1 1,1 1 0,0 0-1,-1-1 1,1 1 0,0-1-1,-1 1 1,1-1 0,0 1 0,-1-1-1,1 1 1,-1-1 0,1 1-1,-1-1 1,1 0 0,-1 1-1,1-1 1,-1 0 0,0 1-1,1-1 1,-1 0 0,0 0-1,0 1 1,1-1 0,-1 0-1,0 0 1,0 0 0,0 1-1,0-2 1,1-3-1522,3-18-4998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95 141 9929,'0'0'1218,"5"-9"234,22-44 2204,-39 103-1269,-18 37-1836,4 0 0,4 2 0,-14 126 0,37-194-644,6-24-348,10-30-188,-9 6 169,0-1 0,-3 0 0,0 1 0,1-33 0,-2-117-1236,-4 134 1544,2 16 1194,5 58 143,0 6-1170,-3-23 10,0-1 1,1 0 0,0 0-1,1-1 1,0 1 0,1-1-1,1-1 1,0 1-1,18 19 1,-25-30-4,0 0 1,0 0-1,0 0 1,0 0-1,1 0 1,-1 0-1,0-1 0,0 1 1,1 0-1,-1-1 1,1 1-1,-1-1 0,0 0 1,1 1-1,-1-1 1,1 0-1,-1 0 1,1 0-1,-1 0 0,1 0 1,-1 0-1,0 0 1,3-1-1,-1 0 86,-1-1 1,1 1-1,-1 0 0,1-1 0,-1 0 0,1 0 1,-1 1-1,0-2 0,0 1 0,0 0 1,2-3-1,6-9 542,-1 0-1,-1 0 1,10-23 0,-11 23-410,115-263 1677,-121 275-1896,-4 26-405,-8 22-376,2-12-2447,-5 42-1,11-35-2637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15278,'0'0'1250,"-20"58"-578,8-24-95,1-1-161,6-3-352,5-8-32,0-2-736,5-10-1026,9-9-768,-5-1-705,2-15-1986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2210,'0'0'7799,"0"10"-4772,0 4-2296,1 34 1731,-1-47-2412,0-1 1,0 1 0,1 0 0,-1 0-1,0-1 1,0 1 0,1 0-1,-1-1 1,0 1 0,1 0 0,-1-1-1,1 1 1,-1 0 0,0-1-1,1 1 1,0-1 0,-1 1 0,1-1-1,-1 1 1,1-1 0,0 1-1,-1-1 1,1 0 0,0 1 0,-1-1-1,1 0 1,0 0 0,1 1-1,26-5 668,-21 1-549,0 1-1,0-2 0,-1 1 0,1-1 0,6-5 0,-8 4-70,0 1 0,0-1 0,0 0-1,-1 0 1,0-1 0,0 1 0,0-1 0,-1 0-1,0 0 1,0 0 0,-1 0 0,1-1-1,-1 1 1,-1-1 0,1 1 0,-1-1 0,0 0-1,0-10 1,-2 17-92,1-1 0,0 0 0,0 1 0,-1-1 0,1 1-1,0-1 1,-1 1 0,1-1 0,-1 1 0,1-1 0,-1 1 0,1-1 0,-1 1 0,1-1 0,-1 1-1,1 0 1,-1-1 0,1 1 0,-1 0 0,0-1 0,1 1 0,-1 0 0,0 0 0,1 0-1,-1-1 1,1 1 0,-1 0 0,0 0 0,1 0 0,-1 0 0,0 0 0,1 0 0,-1 1-1,0-1 1,1 0 0,-1 0 0,0 0 0,1 1 0,-1-1 0,0 0 0,1 1 0,-1-1 0,1 0-1,-1 1 1,1-1 0,-1 1 0,1-1 0,-1 1 0,1-1 0,-1 1 0,-28 24-8,20-13 20,1 0 1,1 1-1,-1-1 0,2 2 1,0-1-1,1 1 0,0 0 1,1 0-1,0 0 0,1 1 0,1-1 1,0 1-1,1 28 0,1-42-22,0 1-1,0-1 0,0 1 1,1 0-1,-1-1 0,0 1 1,0-1-1,1 1 0,-1-1 1,1 1-1,0-1 0,-1 1 1,1-1-1,0 1 0,0-1 1,0 0-1,0 1 0,0-1 1,0 0-1,0 0 0,1 0 1,-1 0-1,0 0 0,2 1 1,-1-2 7,0 1 0,1-1 0,-1 1 0,0-1 0,1 0 1,-1 0-1,0 0 0,0 0 0,1 0 0,-1 0 0,0-1 1,0 1-1,1-1 0,3-1 0,3-2 21,0-1-1,0 0 1,0 0 0,0-1-1,-1 0 1,12-10-1,-7 2-597,-1 1-1,-1-2 1,0 1-1,14-25 1,-15 19-1595,0 0 1,-2 0-1,9-31 0,-6 1-3414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5.xml"/><Relationship Id="rId21" Type="http://schemas.openxmlformats.org/officeDocument/2006/relationships/customXml" Target="../ink/ink566.xml"/><Relationship Id="rId324" Type="http://schemas.openxmlformats.org/officeDocument/2006/relationships/image" Target="../media/image707.png"/><Relationship Id="rId531" Type="http://schemas.openxmlformats.org/officeDocument/2006/relationships/customXml" Target="../ink/ink825.xml"/><Relationship Id="rId170" Type="http://schemas.openxmlformats.org/officeDocument/2006/relationships/customXml" Target="../ink/ink642.xml"/><Relationship Id="rId268" Type="http://schemas.openxmlformats.org/officeDocument/2006/relationships/customXml" Target="../ink/ink692.xml"/><Relationship Id="rId475" Type="http://schemas.openxmlformats.org/officeDocument/2006/relationships/customXml" Target="../ink/ink797.xml"/><Relationship Id="rId32" Type="http://schemas.openxmlformats.org/officeDocument/2006/relationships/image" Target="../media/image564.png"/><Relationship Id="rId128" Type="http://schemas.openxmlformats.org/officeDocument/2006/relationships/image" Target="../media/image611.png"/><Relationship Id="rId335" Type="http://schemas.openxmlformats.org/officeDocument/2006/relationships/customXml" Target="../ink/ink726.xml"/><Relationship Id="rId542" Type="http://schemas.openxmlformats.org/officeDocument/2006/relationships/image" Target="../media/image815.png"/><Relationship Id="rId181" Type="http://schemas.openxmlformats.org/officeDocument/2006/relationships/image" Target="../media/image637.png"/><Relationship Id="rId402" Type="http://schemas.openxmlformats.org/officeDocument/2006/relationships/image" Target="../media/image746.png"/><Relationship Id="rId279" Type="http://schemas.openxmlformats.org/officeDocument/2006/relationships/image" Target="../media/image685.png"/><Relationship Id="rId486" Type="http://schemas.openxmlformats.org/officeDocument/2006/relationships/image" Target="../media/image787.png"/><Relationship Id="rId43" Type="http://schemas.openxmlformats.org/officeDocument/2006/relationships/customXml" Target="../ink/ink577.xml"/><Relationship Id="rId139" Type="http://schemas.openxmlformats.org/officeDocument/2006/relationships/image" Target="../media/image616.png"/><Relationship Id="rId346" Type="http://schemas.openxmlformats.org/officeDocument/2006/relationships/image" Target="../media/image718.png"/><Relationship Id="rId85" Type="http://schemas.openxmlformats.org/officeDocument/2006/relationships/customXml" Target="../ink/ink598.xml"/><Relationship Id="rId150" Type="http://schemas.openxmlformats.org/officeDocument/2006/relationships/customXml" Target="../ink/ink632.xml"/><Relationship Id="rId192" Type="http://schemas.openxmlformats.org/officeDocument/2006/relationships/image" Target="../media/image642.png"/><Relationship Id="rId206" Type="http://schemas.openxmlformats.org/officeDocument/2006/relationships/image" Target="../media/image649.png"/><Relationship Id="rId413" Type="http://schemas.openxmlformats.org/officeDocument/2006/relationships/image" Target="../media/image751.png"/><Relationship Id="rId248" Type="http://schemas.openxmlformats.org/officeDocument/2006/relationships/customXml" Target="../ink/ink682.xml"/><Relationship Id="rId455" Type="http://schemas.openxmlformats.org/officeDocument/2006/relationships/customXml" Target="../ink/ink787.xml"/><Relationship Id="rId497" Type="http://schemas.openxmlformats.org/officeDocument/2006/relationships/customXml" Target="../ink/ink808.xml"/><Relationship Id="rId12" Type="http://schemas.openxmlformats.org/officeDocument/2006/relationships/image" Target="../media/image554.png"/><Relationship Id="rId108" Type="http://schemas.openxmlformats.org/officeDocument/2006/relationships/customXml" Target="../ink/ink610.xml"/><Relationship Id="rId315" Type="http://schemas.openxmlformats.org/officeDocument/2006/relationships/customXml" Target="../ink/ink716.xml"/><Relationship Id="rId357" Type="http://schemas.openxmlformats.org/officeDocument/2006/relationships/customXml" Target="../ink/ink737.xml"/><Relationship Id="rId522" Type="http://schemas.openxmlformats.org/officeDocument/2006/relationships/image" Target="../media/image805.png"/><Relationship Id="rId54" Type="http://schemas.openxmlformats.org/officeDocument/2006/relationships/image" Target="../media/image575.png"/><Relationship Id="rId96" Type="http://schemas.openxmlformats.org/officeDocument/2006/relationships/customXml" Target="../ink/ink604.xml"/><Relationship Id="rId161" Type="http://schemas.openxmlformats.org/officeDocument/2006/relationships/image" Target="../media/image627.png"/><Relationship Id="rId217" Type="http://schemas.openxmlformats.org/officeDocument/2006/relationships/customXml" Target="../ink/ink666.xml"/><Relationship Id="rId399" Type="http://schemas.openxmlformats.org/officeDocument/2006/relationships/customXml" Target="../ink/ink758.xml"/><Relationship Id="rId259" Type="http://schemas.openxmlformats.org/officeDocument/2006/relationships/image" Target="../media/image675.png"/><Relationship Id="rId424" Type="http://schemas.openxmlformats.org/officeDocument/2006/relationships/customXml" Target="../ink/ink771.xml"/><Relationship Id="rId466" Type="http://schemas.openxmlformats.org/officeDocument/2006/relationships/image" Target="../media/image777.png"/><Relationship Id="rId23" Type="http://schemas.openxmlformats.org/officeDocument/2006/relationships/customXml" Target="../ink/ink567.xml"/><Relationship Id="rId119" Type="http://schemas.openxmlformats.org/officeDocument/2006/relationships/customXml" Target="../ink/ink616.xml"/><Relationship Id="rId270" Type="http://schemas.openxmlformats.org/officeDocument/2006/relationships/customXml" Target="../ink/ink693.xml"/><Relationship Id="rId326" Type="http://schemas.openxmlformats.org/officeDocument/2006/relationships/image" Target="../media/image708.png"/><Relationship Id="rId533" Type="http://schemas.openxmlformats.org/officeDocument/2006/relationships/customXml" Target="../ink/ink826.xml"/><Relationship Id="rId65" Type="http://schemas.openxmlformats.org/officeDocument/2006/relationships/customXml" Target="../ink/ink588.xml"/><Relationship Id="rId130" Type="http://schemas.openxmlformats.org/officeDocument/2006/relationships/image" Target="../media/image612.png"/><Relationship Id="rId368" Type="http://schemas.openxmlformats.org/officeDocument/2006/relationships/image" Target="../media/image729.png"/><Relationship Id="rId172" Type="http://schemas.openxmlformats.org/officeDocument/2006/relationships/customXml" Target="../ink/ink643.xml"/><Relationship Id="rId228" Type="http://schemas.openxmlformats.org/officeDocument/2006/relationships/customXml" Target="../ink/ink672.xml"/><Relationship Id="rId435" Type="http://schemas.openxmlformats.org/officeDocument/2006/relationships/image" Target="../media/image762.png"/><Relationship Id="rId477" Type="http://schemas.openxmlformats.org/officeDocument/2006/relationships/customXml" Target="../ink/ink798.xml"/><Relationship Id="rId281" Type="http://schemas.openxmlformats.org/officeDocument/2006/relationships/image" Target="../media/image686.png"/><Relationship Id="rId337" Type="http://schemas.openxmlformats.org/officeDocument/2006/relationships/customXml" Target="../ink/ink727.xml"/><Relationship Id="rId502" Type="http://schemas.openxmlformats.org/officeDocument/2006/relationships/image" Target="../media/image795.png"/><Relationship Id="rId34" Type="http://schemas.openxmlformats.org/officeDocument/2006/relationships/image" Target="../media/image565.png"/><Relationship Id="rId76" Type="http://schemas.openxmlformats.org/officeDocument/2006/relationships/image" Target="../media/image586.png"/><Relationship Id="rId141" Type="http://schemas.openxmlformats.org/officeDocument/2006/relationships/image" Target="../media/image617.png"/><Relationship Id="rId379" Type="http://schemas.openxmlformats.org/officeDocument/2006/relationships/customXml" Target="../ink/ink748.xml"/><Relationship Id="rId544" Type="http://schemas.openxmlformats.org/officeDocument/2006/relationships/image" Target="../media/image816.png"/><Relationship Id="rId7" Type="http://schemas.openxmlformats.org/officeDocument/2006/relationships/customXml" Target="../ink/ink559.xml"/><Relationship Id="rId183" Type="http://schemas.openxmlformats.org/officeDocument/2006/relationships/image" Target="../media/image638.png"/><Relationship Id="rId239" Type="http://schemas.openxmlformats.org/officeDocument/2006/relationships/image" Target="../media/image665.png"/><Relationship Id="rId390" Type="http://schemas.openxmlformats.org/officeDocument/2006/relationships/image" Target="../media/image740.png"/><Relationship Id="rId404" Type="http://schemas.openxmlformats.org/officeDocument/2006/relationships/image" Target="../media/image747.png"/><Relationship Id="rId446" Type="http://schemas.openxmlformats.org/officeDocument/2006/relationships/image" Target="../media/image767.png"/><Relationship Id="rId250" Type="http://schemas.openxmlformats.org/officeDocument/2006/relationships/customXml" Target="../ink/ink683.xml"/><Relationship Id="rId292" Type="http://schemas.openxmlformats.org/officeDocument/2006/relationships/customXml" Target="../ink/ink704.xml"/><Relationship Id="rId306" Type="http://schemas.openxmlformats.org/officeDocument/2006/relationships/customXml" Target="../ink/ink711.xml"/><Relationship Id="rId488" Type="http://schemas.openxmlformats.org/officeDocument/2006/relationships/image" Target="../media/image788.png"/><Relationship Id="rId45" Type="http://schemas.openxmlformats.org/officeDocument/2006/relationships/customXml" Target="../ink/ink578.xml"/><Relationship Id="rId87" Type="http://schemas.openxmlformats.org/officeDocument/2006/relationships/image" Target="../media/image591.png"/><Relationship Id="rId110" Type="http://schemas.openxmlformats.org/officeDocument/2006/relationships/customXml" Target="../ink/ink611.xml"/><Relationship Id="rId348" Type="http://schemas.openxmlformats.org/officeDocument/2006/relationships/image" Target="../media/image719.png"/><Relationship Id="rId513" Type="http://schemas.openxmlformats.org/officeDocument/2006/relationships/customXml" Target="../ink/ink816.xml"/><Relationship Id="rId152" Type="http://schemas.openxmlformats.org/officeDocument/2006/relationships/customXml" Target="../ink/ink633.xml"/><Relationship Id="rId194" Type="http://schemas.openxmlformats.org/officeDocument/2006/relationships/image" Target="../media/image643.png"/><Relationship Id="rId208" Type="http://schemas.openxmlformats.org/officeDocument/2006/relationships/image" Target="../media/image650.png"/><Relationship Id="rId415" Type="http://schemas.openxmlformats.org/officeDocument/2006/relationships/image" Target="../media/image752.png"/><Relationship Id="rId457" Type="http://schemas.openxmlformats.org/officeDocument/2006/relationships/customXml" Target="../ink/ink788.xml"/><Relationship Id="rId261" Type="http://schemas.openxmlformats.org/officeDocument/2006/relationships/image" Target="../media/image676.png"/><Relationship Id="rId499" Type="http://schemas.openxmlformats.org/officeDocument/2006/relationships/customXml" Target="../ink/ink809.xml"/><Relationship Id="rId14" Type="http://schemas.openxmlformats.org/officeDocument/2006/relationships/image" Target="../media/image555.png"/><Relationship Id="rId56" Type="http://schemas.openxmlformats.org/officeDocument/2006/relationships/image" Target="../media/image576.png"/><Relationship Id="rId317" Type="http://schemas.openxmlformats.org/officeDocument/2006/relationships/customXml" Target="../ink/ink717.xml"/><Relationship Id="rId359" Type="http://schemas.openxmlformats.org/officeDocument/2006/relationships/customXml" Target="../ink/ink738.xml"/><Relationship Id="rId524" Type="http://schemas.openxmlformats.org/officeDocument/2006/relationships/image" Target="../media/image806.png"/><Relationship Id="rId98" Type="http://schemas.openxmlformats.org/officeDocument/2006/relationships/customXml" Target="../ink/ink605.xml"/><Relationship Id="rId121" Type="http://schemas.openxmlformats.org/officeDocument/2006/relationships/customXml" Target="../ink/ink617.xml"/><Relationship Id="rId163" Type="http://schemas.openxmlformats.org/officeDocument/2006/relationships/image" Target="../media/image628.png"/><Relationship Id="rId219" Type="http://schemas.openxmlformats.org/officeDocument/2006/relationships/image" Target="../media/image655.png"/><Relationship Id="rId370" Type="http://schemas.openxmlformats.org/officeDocument/2006/relationships/image" Target="../media/image730.png"/><Relationship Id="rId426" Type="http://schemas.openxmlformats.org/officeDocument/2006/relationships/customXml" Target="../ink/ink772.xml"/><Relationship Id="rId230" Type="http://schemas.openxmlformats.org/officeDocument/2006/relationships/customXml" Target="../ink/ink673.xml"/><Relationship Id="rId468" Type="http://schemas.openxmlformats.org/officeDocument/2006/relationships/image" Target="../media/image778.png"/><Relationship Id="rId25" Type="http://schemas.openxmlformats.org/officeDocument/2006/relationships/customXml" Target="../ink/ink568.xml"/><Relationship Id="rId67" Type="http://schemas.openxmlformats.org/officeDocument/2006/relationships/customXml" Target="../ink/ink589.xml"/><Relationship Id="rId272" Type="http://schemas.openxmlformats.org/officeDocument/2006/relationships/customXml" Target="../ink/ink694.xml"/><Relationship Id="rId328" Type="http://schemas.openxmlformats.org/officeDocument/2006/relationships/image" Target="../media/image709.png"/><Relationship Id="rId535" Type="http://schemas.openxmlformats.org/officeDocument/2006/relationships/customXml" Target="../ink/ink827.xml"/><Relationship Id="rId132" Type="http://schemas.openxmlformats.org/officeDocument/2006/relationships/image" Target="../media/image613.png"/><Relationship Id="rId174" Type="http://schemas.openxmlformats.org/officeDocument/2006/relationships/customXml" Target="../ink/ink644.xml"/><Relationship Id="rId381" Type="http://schemas.openxmlformats.org/officeDocument/2006/relationships/customXml" Target="../ink/ink749.xml"/><Relationship Id="rId241" Type="http://schemas.openxmlformats.org/officeDocument/2006/relationships/image" Target="../media/image666.png"/><Relationship Id="rId437" Type="http://schemas.openxmlformats.org/officeDocument/2006/relationships/image" Target="../media/image763.png"/><Relationship Id="rId479" Type="http://schemas.openxmlformats.org/officeDocument/2006/relationships/customXml" Target="../ink/ink799.xml"/><Relationship Id="rId36" Type="http://schemas.openxmlformats.org/officeDocument/2006/relationships/image" Target="../media/image566.png"/><Relationship Id="rId283" Type="http://schemas.openxmlformats.org/officeDocument/2006/relationships/image" Target="../media/image687.png"/><Relationship Id="rId339" Type="http://schemas.openxmlformats.org/officeDocument/2006/relationships/customXml" Target="../ink/ink728.xml"/><Relationship Id="rId490" Type="http://schemas.openxmlformats.org/officeDocument/2006/relationships/image" Target="../media/image789.png"/><Relationship Id="rId504" Type="http://schemas.openxmlformats.org/officeDocument/2006/relationships/image" Target="../media/image796.png"/><Relationship Id="rId78" Type="http://schemas.openxmlformats.org/officeDocument/2006/relationships/image" Target="../media/image587.png"/><Relationship Id="rId101" Type="http://schemas.openxmlformats.org/officeDocument/2006/relationships/image" Target="../media/image598.png"/><Relationship Id="rId143" Type="http://schemas.openxmlformats.org/officeDocument/2006/relationships/image" Target="../media/image618.png"/><Relationship Id="rId185" Type="http://schemas.openxmlformats.org/officeDocument/2006/relationships/image" Target="../media/image639.png"/><Relationship Id="rId350" Type="http://schemas.openxmlformats.org/officeDocument/2006/relationships/image" Target="../media/image720.png"/><Relationship Id="rId406" Type="http://schemas.openxmlformats.org/officeDocument/2006/relationships/customXml" Target="../ink/ink762.xml"/><Relationship Id="rId9" Type="http://schemas.openxmlformats.org/officeDocument/2006/relationships/customXml" Target="../ink/ink560.xml"/><Relationship Id="rId210" Type="http://schemas.openxmlformats.org/officeDocument/2006/relationships/image" Target="../media/image651.png"/><Relationship Id="rId392" Type="http://schemas.openxmlformats.org/officeDocument/2006/relationships/image" Target="../media/image741.png"/><Relationship Id="rId448" Type="http://schemas.openxmlformats.org/officeDocument/2006/relationships/image" Target="../media/image768.png"/><Relationship Id="rId252" Type="http://schemas.openxmlformats.org/officeDocument/2006/relationships/customXml" Target="../ink/ink684.xml"/><Relationship Id="rId294" Type="http://schemas.openxmlformats.org/officeDocument/2006/relationships/customXml" Target="../ink/ink705.xml"/><Relationship Id="rId308" Type="http://schemas.openxmlformats.org/officeDocument/2006/relationships/customXml" Target="../ink/ink712.xml"/><Relationship Id="rId515" Type="http://schemas.openxmlformats.org/officeDocument/2006/relationships/customXml" Target="../ink/ink817.xml"/><Relationship Id="rId47" Type="http://schemas.openxmlformats.org/officeDocument/2006/relationships/customXml" Target="../ink/ink579.xml"/><Relationship Id="rId89" Type="http://schemas.openxmlformats.org/officeDocument/2006/relationships/image" Target="../media/image592.png"/><Relationship Id="rId112" Type="http://schemas.openxmlformats.org/officeDocument/2006/relationships/customXml" Target="../ink/ink612.xml"/><Relationship Id="rId154" Type="http://schemas.openxmlformats.org/officeDocument/2006/relationships/customXml" Target="../ink/ink634.xml"/><Relationship Id="rId361" Type="http://schemas.openxmlformats.org/officeDocument/2006/relationships/customXml" Target="../ink/ink739.xml"/><Relationship Id="rId196" Type="http://schemas.openxmlformats.org/officeDocument/2006/relationships/image" Target="../media/image644.png"/><Relationship Id="rId417" Type="http://schemas.openxmlformats.org/officeDocument/2006/relationships/image" Target="../media/image753.png"/><Relationship Id="rId459" Type="http://schemas.openxmlformats.org/officeDocument/2006/relationships/customXml" Target="../ink/ink789.xml"/><Relationship Id="rId16" Type="http://schemas.openxmlformats.org/officeDocument/2006/relationships/image" Target="../media/image556.png"/><Relationship Id="rId221" Type="http://schemas.openxmlformats.org/officeDocument/2006/relationships/image" Target="../media/image656.png"/><Relationship Id="rId263" Type="http://schemas.openxmlformats.org/officeDocument/2006/relationships/image" Target="../media/image677.png"/><Relationship Id="rId319" Type="http://schemas.openxmlformats.org/officeDocument/2006/relationships/customXml" Target="../ink/ink718.xml"/><Relationship Id="rId470" Type="http://schemas.openxmlformats.org/officeDocument/2006/relationships/image" Target="../media/image779.png"/><Relationship Id="rId526" Type="http://schemas.openxmlformats.org/officeDocument/2006/relationships/image" Target="../media/image807.png"/><Relationship Id="rId58" Type="http://schemas.openxmlformats.org/officeDocument/2006/relationships/image" Target="../media/image577.png"/><Relationship Id="rId123" Type="http://schemas.openxmlformats.org/officeDocument/2006/relationships/customXml" Target="../ink/ink618.xml"/><Relationship Id="rId330" Type="http://schemas.openxmlformats.org/officeDocument/2006/relationships/image" Target="../media/image710.png"/><Relationship Id="rId165" Type="http://schemas.openxmlformats.org/officeDocument/2006/relationships/image" Target="../media/image629.png"/><Relationship Id="rId372" Type="http://schemas.openxmlformats.org/officeDocument/2006/relationships/image" Target="../media/image731.png"/><Relationship Id="rId428" Type="http://schemas.openxmlformats.org/officeDocument/2006/relationships/customXml" Target="../ink/ink773.xml"/><Relationship Id="rId232" Type="http://schemas.openxmlformats.org/officeDocument/2006/relationships/customXml" Target="../ink/ink674.xml"/><Relationship Id="rId274" Type="http://schemas.openxmlformats.org/officeDocument/2006/relationships/customXml" Target="../ink/ink695.xml"/><Relationship Id="rId481" Type="http://schemas.openxmlformats.org/officeDocument/2006/relationships/customXml" Target="../ink/ink800.xml"/><Relationship Id="rId27" Type="http://schemas.openxmlformats.org/officeDocument/2006/relationships/customXml" Target="../ink/ink569.xml"/><Relationship Id="rId69" Type="http://schemas.openxmlformats.org/officeDocument/2006/relationships/customXml" Target="../ink/ink590.xml"/><Relationship Id="rId134" Type="http://schemas.openxmlformats.org/officeDocument/2006/relationships/customXml" Target="../ink/ink624.xml"/><Relationship Id="rId537" Type="http://schemas.openxmlformats.org/officeDocument/2006/relationships/customXml" Target="../ink/ink828.xml"/><Relationship Id="rId80" Type="http://schemas.openxmlformats.org/officeDocument/2006/relationships/image" Target="../media/image588.png"/><Relationship Id="rId176" Type="http://schemas.openxmlformats.org/officeDocument/2006/relationships/customXml" Target="../ink/ink645.xml"/><Relationship Id="rId341" Type="http://schemas.openxmlformats.org/officeDocument/2006/relationships/customXml" Target="../ink/ink729.xml"/><Relationship Id="rId383" Type="http://schemas.openxmlformats.org/officeDocument/2006/relationships/customXml" Target="../ink/ink750.xml"/><Relationship Id="rId439" Type="http://schemas.openxmlformats.org/officeDocument/2006/relationships/customXml" Target="../ink/ink779.xml"/><Relationship Id="rId201" Type="http://schemas.openxmlformats.org/officeDocument/2006/relationships/customXml" Target="../ink/ink658.xml"/><Relationship Id="rId243" Type="http://schemas.openxmlformats.org/officeDocument/2006/relationships/image" Target="../media/image667.png"/><Relationship Id="rId285" Type="http://schemas.openxmlformats.org/officeDocument/2006/relationships/image" Target="../media/image688.png"/><Relationship Id="rId450" Type="http://schemas.openxmlformats.org/officeDocument/2006/relationships/image" Target="../media/image769.png"/><Relationship Id="rId506" Type="http://schemas.openxmlformats.org/officeDocument/2006/relationships/image" Target="../media/image797.png"/><Relationship Id="rId38" Type="http://schemas.openxmlformats.org/officeDocument/2006/relationships/image" Target="../media/image567.png"/><Relationship Id="rId103" Type="http://schemas.openxmlformats.org/officeDocument/2006/relationships/image" Target="../media/image599.png"/><Relationship Id="rId310" Type="http://schemas.openxmlformats.org/officeDocument/2006/relationships/customXml" Target="../ink/ink713.xml"/><Relationship Id="rId492" Type="http://schemas.openxmlformats.org/officeDocument/2006/relationships/image" Target="../media/image790.png"/><Relationship Id="rId91" Type="http://schemas.openxmlformats.org/officeDocument/2006/relationships/image" Target="../media/image593.png"/><Relationship Id="rId145" Type="http://schemas.openxmlformats.org/officeDocument/2006/relationships/image" Target="../media/image619.png"/><Relationship Id="rId187" Type="http://schemas.openxmlformats.org/officeDocument/2006/relationships/customXml" Target="../ink/ink651.xml"/><Relationship Id="rId352" Type="http://schemas.openxmlformats.org/officeDocument/2006/relationships/image" Target="../media/image721.png"/><Relationship Id="rId394" Type="http://schemas.openxmlformats.org/officeDocument/2006/relationships/image" Target="../media/image742.png"/><Relationship Id="rId408" Type="http://schemas.openxmlformats.org/officeDocument/2006/relationships/customXml" Target="../ink/ink763.xml"/><Relationship Id="rId212" Type="http://schemas.openxmlformats.org/officeDocument/2006/relationships/image" Target="../media/image652.png"/><Relationship Id="rId254" Type="http://schemas.openxmlformats.org/officeDocument/2006/relationships/customXml" Target="../ink/ink685.xml"/><Relationship Id="rId49" Type="http://schemas.openxmlformats.org/officeDocument/2006/relationships/customXml" Target="../ink/ink580.xml"/><Relationship Id="rId114" Type="http://schemas.openxmlformats.org/officeDocument/2006/relationships/image" Target="../media/image604.png"/><Relationship Id="rId296" Type="http://schemas.openxmlformats.org/officeDocument/2006/relationships/customXml" Target="../ink/ink706.xml"/><Relationship Id="rId461" Type="http://schemas.openxmlformats.org/officeDocument/2006/relationships/customXml" Target="../ink/ink790.xml"/><Relationship Id="rId517" Type="http://schemas.openxmlformats.org/officeDocument/2006/relationships/customXml" Target="../ink/ink818.xml"/><Relationship Id="rId60" Type="http://schemas.openxmlformats.org/officeDocument/2006/relationships/image" Target="../media/image578.png"/><Relationship Id="rId156" Type="http://schemas.openxmlformats.org/officeDocument/2006/relationships/customXml" Target="../ink/ink635.xml"/><Relationship Id="rId198" Type="http://schemas.openxmlformats.org/officeDocument/2006/relationships/image" Target="../media/image645.png"/><Relationship Id="rId321" Type="http://schemas.openxmlformats.org/officeDocument/2006/relationships/customXml" Target="../ink/ink719.xml"/><Relationship Id="rId363" Type="http://schemas.openxmlformats.org/officeDocument/2006/relationships/customXml" Target="../ink/ink740.xml"/><Relationship Id="rId419" Type="http://schemas.openxmlformats.org/officeDocument/2006/relationships/image" Target="../media/image754.png"/><Relationship Id="rId223" Type="http://schemas.openxmlformats.org/officeDocument/2006/relationships/image" Target="../media/image657.png"/><Relationship Id="rId430" Type="http://schemas.openxmlformats.org/officeDocument/2006/relationships/customXml" Target="../ink/ink774.xml"/><Relationship Id="rId18" Type="http://schemas.openxmlformats.org/officeDocument/2006/relationships/image" Target="../media/image557.png"/><Relationship Id="rId265" Type="http://schemas.openxmlformats.org/officeDocument/2006/relationships/image" Target="../media/image678.png"/><Relationship Id="rId472" Type="http://schemas.openxmlformats.org/officeDocument/2006/relationships/image" Target="../media/image780.png"/><Relationship Id="rId528" Type="http://schemas.openxmlformats.org/officeDocument/2006/relationships/image" Target="../media/image808.png"/><Relationship Id="rId125" Type="http://schemas.openxmlformats.org/officeDocument/2006/relationships/customXml" Target="../ink/ink619.xml"/><Relationship Id="rId167" Type="http://schemas.openxmlformats.org/officeDocument/2006/relationships/image" Target="../media/image630.png"/><Relationship Id="rId332" Type="http://schemas.openxmlformats.org/officeDocument/2006/relationships/image" Target="../media/image711.png"/><Relationship Id="rId374" Type="http://schemas.openxmlformats.org/officeDocument/2006/relationships/image" Target="../media/image732.png"/><Relationship Id="rId71" Type="http://schemas.openxmlformats.org/officeDocument/2006/relationships/customXml" Target="../ink/ink591.xml"/><Relationship Id="rId234" Type="http://schemas.openxmlformats.org/officeDocument/2006/relationships/customXml" Target="../ink/ink675.xml"/><Relationship Id="rId2" Type="http://schemas.openxmlformats.org/officeDocument/2006/relationships/image" Target="../media/image3.emf"/><Relationship Id="rId29" Type="http://schemas.openxmlformats.org/officeDocument/2006/relationships/customXml" Target="../ink/ink570.xml"/><Relationship Id="rId276" Type="http://schemas.openxmlformats.org/officeDocument/2006/relationships/customXml" Target="../ink/ink696.xml"/><Relationship Id="rId441" Type="http://schemas.openxmlformats.org/officeDocument/2006/relationships/customXml" Target="../ink/ink780.xml"/><Relationship Id="rId483" Type="http://schemas.openxmlformats.org/officeDocument/2006/relationships/customXml" Target="../ink/ink801.xml"/><Relationship Id="rId539" Type="http://schemas.openxmlformats.org/officeDocument/2006/relationships/customXml" Target="../ink/ink829.xml"/><Relationship Id="rId40" Type="http://schemas.openxmlformats.org/officeDocument/2006/relationships/image" Target="../media/image568.png"/><Relationship Id="rId136" Type="http://schemas.openxmlformats.org/officeDocument/2006/relationships/customXml" Target="../ink/ink625.xml"/><Relationship Id="rId178" Type="http://schemas.openxmlformats.org/officeDocument/2006/relationships/customXml" Target="../ink/ink646.xml"/><Relationship Id="rId301" Type="http://schemas.openxmlformats.org/officeDocument/2006/relationships/image" Target="../media/image696.png"/><Relationship Id="rId343" Type="http://schemas.openxmlformats.org/officeDocument/2006/relationships/customXml" Target="../ink/ink730.xml"/><Relationship Id="rId82" Type="http://schemas.openxmlformats.org/officeDocument/2006/relationships/image" Target="../media/image589.png"/><Relationship Id="rId203" Type="http://schemas.openxmlformats.org/officeDocument/2006/relationships/customXml" Target="../ink/ink659.xml"/><Relationship Id="rId385" Type="http://schemas.openxmlformats.org/officeDocument/2006/relationships/customXml" Target="../ink/ink751.xml"/><Relationship Id="rId245" Type="http://schemas.openxmlformats.org/officeDocument/2006/relationships/image" Target="../media/image668.png"/><Relationship Id="rId287" Type="http://schemas.openxmlformats.org/officeDocument/2006/relationships/image" Target="../media/image689.png"/><Relationship Id="rId410" Type="http://schemas.openxmlformats.org/officeDocument/2006/relationships/customXml" Target="../ink/ink764.xml"/><Relationship Id="rId452" Type="http://schemas.openxmlformats.org/officeDocument/2006/relationships/image" Target="../media/image770.png"/><Relationship Id="rId494" Type="http://schemas.openxmlformats.org/officeDocument/2006/relationships/image" Target="../media/image791.png"/><Relationship Id="rId508" Type="http://schemas.openxmlformats.org/officeDocument/2006/relationships/image" Target="../media/image798.png"/><Relationship Id="rId105" Type="http://schemas.openxmlformats.org/officeDocument/2006/relationships/image" Target="../media/image600.png"/><Relationship Id="rId147" Type="http://schemas.openxmlformats.org/officeDocument/2006/relationships/image" Target="../media/image620.png"/><Relationship Id="rId312" Type="http://schemas.openxmlformats.org/officeDocument/2006/relationships/image" Target="../media/image701.png"/><Relationship Id="rId354" Type="http://schemas.openxmlformats.org/officeDocument/2006/relationships/image" Target="../media/image722.png"/><Relationship Id="rId51" Type="http://schemas.openxmlformats.org/officeDocument/2006/relationships/customXml" Target="../ink/ink581.xml"/><Relationship Id="rId93" Type="http://schemas.openxmlformats.org/officeDocument/2006/relationships/image" Target="../media/image594.png"/><Relationship Id="rId189" Type="http://schemas.openxmlformats.org/officeDocument/2006/relationships/customXml" Target="../ink/ink652.xml"/><Relationship Id="rId396" Type="http://schemas.openxmlformats.org/officeDocument/2006/relationships/image" Target="../media/image743.png"/><Relationship Id="rId214" Type="http://schemas.openxmlformats.org/officeDocument/2006/relationships/image" Target="../media/image653.png"/><Relationship Id="rId256" Type="http://schemas.openxmlformats.org/officeDocument/2006/relationships/customXml" Target="../ink/ink686.xml"/><Relationship Id="rId298" Type="http://schemas.openxmlformats.org/officeDocument/2006/relationships/customXml" Target="../ink/ink707.xml"/><Relationship Id="rId421" Type="http://schemas.openxmlformats.org/officeDocument/2006/relationships/image" Target="../media/image755.png"/><Relationship Id="rId463" Type="http://schemas.openxmlformats.org/officeDocument/2006/relationships/customXml" Target="../ink/ink791.xml"/><Relationship Id="rId519" Type="http://schemas.openxmlformats.org/officeDocument/2006/relationships/customXml" Target="../ink/ink819.xml"/><Relationship Id="rId116" Type="http://schemas.openxmlformats.org/officeDocument/2006/relationships/image" Target="../media/image605.png"/><Relationship Id="rId158" Type="http://schemas.openxmlformats.org/officeDocument/2006/relationships/customXml" Target="../ink/ink636.xml"/><Relationship Id="rId323" Type="http://schemas.openxmlformats.org/officeDocument/2006/relationships/customXml" Target="../ink/ink720.xml"/><Relationship Id="rId530" Type="http://schemas.openxmlformats.org/officeDocument/2006/relationships/image" Target="../media/image809.png"/><Relationship Id="rId20" Type="http://schemas.openxmlformats.org/officeDocument/2006/relationships/image" Target="../media/image558.png"/><Relationship Id="rId62" Type="http://schemas.openxmlformats.org/officeDocument/2006/relationships/image" Target="../media/image579.png"/><Relationship Id="rId365" Type="http://schemas.openxmlformats.org/officeDocument/2006/relationships/customXml" Target="../ink/ink741.xml"/><Relationship Id="rId225" Type="http://schemas.openxmlformats.org/officeDocument/2006/relationships/image" Target="../media/image658.png"/><Relationship Id="rId267" Type="http://schemas.openxmlformats.org/officeDocument/2006/relationships/image" Target="../media/image679.png"/><Relationship Id="rId432" Type="http://schemas.openxmlformats.org/officeDocument/2006/relationships/customXml" Target="../ink/ink775.xml"/><Relationship Id="rId474" Type="http://schemas.openxmlformats.org/officeDocument/2006/relationships/image" Target="../media/image781.png"/><Relationship Id="rId127" Type="http://schemas.openxmlformats.org/officeDocument/2006/relationships/customXml" Target="../ink/ink620.xml"/><Relationship Id="rId31" Type="http://schemas.openxmlformats.org/officeDocument/2006/relationships/customXml" Target="../ink/ink571.xml"/><Relationship Id="rId73" Type="http://schemas.openxmlformats.org/officeDocument/2006/relationships/customXml" Target="../ink/ink592.xml"/><Relationship Id="rId169" Type="http://schemas.openxmlformats.org/officeDocument/2006/relationships/image" Target="../media/image631.png"/><Relationship Id="rId334" Type="http://schemas.openxmlformats.org/officeDocument/2006/relationships/image" Target="../media/image712.png"/><Relationship Id="rId376" Type="http://schemas.openxmlformats.org/officeDocument/2006/relationships/image" Target="../media/image733.png"/><Relationship Id="rId541" Type="http://schemas.openxmlformats.org/officeDocument/2006/relationships/customXml" Target="../ink/ink830.xml"/><Relationship Id="rId4" Type="http://schemas.openxmlformats.org/officeDocument/2006/relationships/image" Target="../media/image550.png"/><Relationship Id="rId180" Type="http://schemas.openxmlformats.org/officeDocument/2006/relationships/customXml" Target="../ink/ink647.xml"/><Relationship Id="rId236" Type="http://schemas.openxmlformats.org/officeDocument/2006/relationships/customXml" Target="../ink/ink676.xml"/><Relationship Id="rId278" Type="http://schemas.openxmlformats.org/officeDocument/2006/relationships/customXml" Target="../ink/ink697.xml"/><Relationship Id="rId401" Type="http://schemas.openxmlformats.org/officeDocument/2006/relationships/customXml" Target="../ink/ink759.xml"/><Relationship Id="rId443" Type="http://schemas.openxmlformats.org/officeDocument/2006/relationships/customXml" Target="../ink/ink781.xml"/><Relationship Id="rId303" Type="http://schemas.openxmlformats.org/officeDocument/2006/relationships/image" Target="../media/image697.png"/><Relationship Id="rId485" Type="http://schemas.openxmlformats.org/officeDocument/2006/relationships/customXml" Target="../ink/ink802.xml"/><Relationship Id="rId42" Type="http://schemas.openxmlformats.org/officeDocument/2006/relationships/image" Target="../media/image569.png"/><Relationship Id="rId84" Type="http://schemas.openxmlformats.org/officeDocument/2006/relationships/image" Target="../media/image590.png"/><Relationship Id="rId138" Type="http://schemas.openxmlformats.org/officeDocument/2006/relationships/customXml" Target="../ink/ink626.xml"/><Relationship Id="rId345" Type="http://schemas.openxmlformats.org/officeDocument/2006/relationships/customXml" Target="../ink/ink731.xml"/><Relationship Id="rId387" Type="http://schemas.openxmlformats.org/officeDocument/2006/relationships/customXml" Target="../ink/ink752.xml"/><Relationship Id="rId510" Type="http://schemas.openxmlformats.org/officeDocument/2006/relationships/image" Target="../media/image799.png"/><Relationship Id="rId191" Type="http://schemas.openxmlformats.org/officeDocument/2006/relationships/customXml" Target="../ink/ink653.xml"/><Relationship Id="rId205" Type="http://schemas.openxmlformats.org/officeDocument/2006/relationships/customXml" Target="../ink/ink660.xml"/><Relationship Id="rId247" Type="http://schemas.openxmlformats.org/officeDocument/2006/relationships/image" Target="../media/image669.png"/><Relationship Id="rId412" Type="http://schemas.openxmlformats.org/officeDocument/2006/relationships/customXml" Target="../ink/ink765.xml"/><Relationship Id="rId107" Type="http://schemas.openxmlformats.org/officeDocument/2006/relationships/image" Target="../media/image601.png"/><Relationship Id="rId289" Type="http://schemas.openxmlformats.org/officeDocument/2006/relationships/image" Target="../media/image690.png"/><Relationship Id="rId454" Type="http://schemas.openxmlformats.org/officeDocument/2006/relationships/image" Target="../media/image771.png"/><Relationship Id="rId496" Type="http://schemas.openxmlformats.org/officeDocument/2006/relationships/image" Target="../media/image792.png"/><Relationship Id="rId11" Type="http://schemas.openxmlformats.org/officeDocument/2006/relationships/customXml" Target="../ink/ink561.xml"/><Relationship Id="rId53" Type="http://schemas.openxmlformats.org/officeDocument/2006/relationships/customXml" Target="../ink/ink582.xml"/><Relationship Id="rId149" Type="http://schemas.openxmlformats.org/officeDocument/2006/relationships/image" Target="../media/image621.png"/><Relationship Id="rId314" Type="http://schemas.openxmlformats.org/officeDocument/2006/relationships/image" Target="../media/image702.png"/><Relationship Id="rId356" Type="http://schemas.openxmlformats.org/officeDocument/2006/relationships/image" Target="../media/image723.png"/><Relationship Id="rId398" Type="http://schemas.openxmlformats.org/officeDocument/2006/relationships/image" Target="../media/image744.png"/><Relationship Id="rId521" Type="http://schemas.openxmlformats.org/officeDocument/2006/relationships/customXml" Target="../ink/ink820.xml"/><Relationship Id="rId95" Type="http://schemas.openxmlformats.org/officeDocument/2006/relationships/image" Target="../media/image595.png"/><Relationship Id="rId160" Type="http://schemas.openxmlformats.org/officeDocument/2006/relationships/customXml" Target="../ink/ink637.xml"/><Relationship Id="rId216" Type="http://schemas.openxmlformats.org/officeDocument/2006/relationships/image" Target="../media/image654.png"/><Relationship Id="rId423" Type="http://schemas.openxmlformats.org/officeDocument/2006/relationships/image" Target="../media/image756.png"/><Relationship Id="rId258" Type="http://schemas.openxmlformats.org/officeDocument/2006/relationships/customXml" Target="../ink/ink687.xml"/><Relationship Id="rId465" Type="http://schemas.openxmlformats.org/officeDocument/2006/relationships/customXml" Target="../ink/ink792.xml"/><Relationship Id="rId22" Type="http://schemas.openxmlformats.org/officeDocument/2006/relationships/image" Target="../media/image559.png"/><Relationship Id="rId64" Type="http://schemas.openxmlformats.org/officeDocument/2006/relationships/image" Target="../media/image580.png"/><Relationship Id="rId118" Type="http://schemas.openxmlformats.org/officeDocument/2006/relationships/image" Target="../media/image606.png"/><Relationship Id="rId325" Type="http://schemas.openxmlformats.org/officeDocument/2006/relationships/customXml" Target="../ink/ink721.xml"/><Relationship Id="rId367" Type="http://schemas.openxmlformats.org/officeDocument/2006/relationships/customXml" Target="../ink/ink742.xml"/><Relationship Id="rId532" Type="http://schemas.openxmlformats.org/officeDocument/2006/relationships/image" Target="../media/image810.png"/><Relationship Id="rId171" Type="http://schemas.openxmlformats.org/officeDocument/2006/relationships/image" Target="../media/image632.png"/><Relationship Id="rId227" Type="http://schemas.openxmlformats.org/officeDocument/2006/relationships/image" Target="../media/image659.png"/><Relationship Id="rId269" Type="http://schemas.openxmlformats.org/officeDocument/2006/relationships/image" Target="../media/image680.png"/><Relationship Id="rId434" Type="http://schemas.openxmlformats.org/officeDocument/2006/relationships/customXml" Target="../ink/ink776.xml"/><Relationship Id="rId476" Type="http://schemas.openxmlformats.org/officeDocument/2006/relationships/image" Target="../media/image782.png"/><Relationship Id="rId33" Type="http://schemas.openxmlformats.org/officeDocument/2006/relationships/customXml" Target="../ink/ink572.xml"/><Relationship Id="rId129" Type="http://schemas.openxmlformats.org/officeDocument/2006/relationships/customXml" Target="../ink/ink621.xml"/><Relationship Id="rId280" Type="http://schemas.openxmlformats.org/officeDocument/2006/relationships/customXml" Target="../ink/ink698.xml"/><Relationship Id="rId336" Type="http://schemas.openxmlformats.org/officeDocument/2006/relationships/image" Target="../media/image713.png"/><Relationship Id="rId501" Type="http://schemas.openxmlformats.org/officeDocument/2006/relationships/customXml" Target="../ink/ink810.xml"/><Relationship Id="rId543" Type="http://schemas.openxmlformats.org/officeDocument/2006/relationships/customXml" Target="../ink/ink831.xml"/><Relationship Id="rId75" Type="http://schemas.openxmlformats.org/officeDocument/2006/relationships/customXml" Target="../ink/ink593.xml"/><Relationship Id="rId140" Type="http://schemas.openxmlformats.org/officeDocument/2006/relationships/customXml" Target="../ink/ink627.xml"/><Relationship Id="rId182" Type="http://schemas.openxmlformats.org/officeDocument/2006/relationships/customXml" Target="../ink/ink648.xml"/><Relationship Id="rId378" Type="http://schemas.openxmlformats.org/officeDocument/2006/relationships/image" Target="../media/image734.png"/><Relationship Id="rId403" Type="http://schemas.openxmlformats.org/officeDocument/2006/relationships/customXml" Target="../ink/ink760.xml"/><Relationship Id="rId6" Type="http://schemas.openxmlformats.org/officeDocument/2006/relationships/image" Target="../media/image551.png"/><Relationship Id="rId238" Type="http://schemas.openxmlformats.org/officeDocument/2006/relationships/customXml" Target="../ink/ink677.xml"/><Relationship Id="rId445" Type="http://schemas.openxmlformats.org/officeDocument/2006/relationships/customXml" Target="../ink/ink782.xml"/><Relationship Id="rId487" Type="http://schemas.openxmlformats.org/officeDocument/2006/relationships/customXml" Target="../ink/ink803.xml"/><Relationship Id="rId291" Type="http://schemas.openxmlformats.org/officeDocument/2006/relationships/image" Target="../media/image691.png"/><Relationship Id="rId305" Type="http://schemas.openxmlformats.org/officeDocument/2006/relationships/image" Target="../media/image698.png"/><Relationship Id="rId347" Type="http://schemas.openxmlformats.org/officeDocument/2006/relationships/customXml" Target="../ink/ink732.xml"/><Relationship Id="rId512" Type="http://schemas.openxmlformats.org/officeDocument/2006/relationships/image" Target="../media/image800.png"/><Relationship Id="rId44" Type="http://schemas.openxmlformats.org/officeDocument/2006/relationships/image" Target="../media/image570.png"/><Relationship Id="rId86" Type="http://schemas.openxmlformats.org/officeDocument/2006/relationships/customXml" Target="../ink/ink599.xml"/><Relationship Id="rId151" Type="http://schemas.openxmlformats.org/officeDocument/2006/relationships/image" Target="../media/image622.png"/><Relationship Id="rId389" Type="http://schemas.openxmlformats.org/officeDocument/2006/relationships/customXml" Target="../ink/ink753.xml"/><Relationship Id="rId193" Type="http://schemas.openxmlformats.org/officeDocument/2006/relationships/customXml" Target="../ink/ink654.xml"/><Relationship Id="rId207" Type="http://schemas.openxmlformats.org/officeDocument/2006/relationships/customXml" Target="../ink/ink661.xml"/><Relationship Id="rId249" Type="http://schemas.openxmlformats.org/officeDocument/2006/relationships/image" Target="../media/image670.png"/><Relationship Id="rId414" Type="http://schemas.openxmlformats.org/officeDocument/2006/relationships/customXml" Target="../ink/ink766.xml"/><Relationship Id="rId456" Type="http://schemas.openxmlformats.org/officeDocument/2006/relationships/image" Target="../media/image772.png"/><Relationship Id="rId498" Type="http://schemas.openxmlformats.org/officeDocument/2006/relationships/image" Target="../media/image793.png"/><Relationship Id="rId13" Type="http://schemas.openxmlformats.org/officeDocument/2006/relationships/customXml" Target="../ink/ink562.xml"/><Relationship Id="rId109" Type="http://schemas.openxmlformats.org/officeDocument/2006/relationships/image" Target="../media/image602.png"/><Relationship Id="rId260" Type="http://schemas.openxmlformats.org/officeDocument/2006/relationships/customXml" Target="../ink/ink688.xml"/><Relationship Id="rId316" Type="http://schemas.openxmlformats.org/officeDocument/2006/relationships/image" Target="../media/image703.png"/><Relationship Id="rId523" Type="http://schemas.openxmlformats.org/officeDocument/2006/relationships/customXml" Target="../ink/ink821.xml"/><Relationship Id="rId55" Type="http://schemas.openxmlformats.org/officeDocument/2006/relationships/customXml" Target="../ink/ink583.xml"/><Relationship Id="rId97" Type="http://schemas.openxmlformats.org/officeDocument/2006/relationships/image" Target="../media/image596.png"/><Relationship Id="rId120" Type="http://schemas.openxmlformats.org/officeDocument/2006/relationships/image" Target="../media/image607.png"/><Relationship Id="rId358" Type="http://schemas.openxmlformats.org/officeDocument/2006/relationships/image" Target="../media/image724.png"/><Relationship Id="rId162" Type="http://schemas.openxmlformats.org/officeDocument/2006/relationships/customXml" Target="../ink/ink638.xml"/><Relationship Id="rId218" Type="http://schemas.openxmlformats.org/officeDocument/2006/relationships/customXml" Target="../ink/ink667.xml"/><Relationship Id="rId425" Type="http://schemas.openxmlformats.org/officeDocument/2006/relationships/image" Target="../media/image757.png"/><Relationship Id="rId467" Type="http://schemas.openxmlformats.org/officeDocument/2006/relationships/customXml" Target="../ink/ink793.xml"/><Relationship Id="rId271" Type="http://schemas.openxmlformats.org/officeDocument/2006/relationships/image" Target="../media/image681.png"/><Relationship Id="rId24" Type="http://schemas.openxmlformats.org/officeDocument/2006/relationships/image" Target="../media/image560.png"/><Relationship Id="rId66" Type="http://schemas.openxmlformats.org/officeDocument/2006/relationships/image" Target="../media/image581.png"/><Relationship Id="rId131" Type="http://schemas.openxmlformats.org/officeDocument/2006/relationships/customXml" Target="../ink/ink622.xml"/><Relationship Id="rId327" Type="http://schemas.openxmlformats.org/officeDocument/2006/relationships/customXml" Target="../ink/ink722.xml"/><Relationship Id="rId369" Type="http://schemas.openxmlformats.org/officeDocument/2006/relationships/customXml" Target="../ink/ink743.xml"/><Relationship Id="rId534" Type="http://schemas.openxmlformats.org/officeDocument/2006/relationships/image" Target="../media/image811.png"/><Relationship Id="rId173" Type="http://schemas.openxmlformats.org/officeDocument/2006/relationships/image" Target="../media/image633.png"/><Relationship Id="rId229" Type="http://schemas.openxmlformats.org/officeDocument/2006/relationships/image" Target="../media/image660.png"/><Relationship Id="rId380" Type="http://schemas.openxmlformats.org/officeDocument/2006/relationships/image" Target="../media/image735.png"/><Relationship Id="rId436" Type="http://schemas.openxmlformats.org/officeDocument/2006/relationships/customXml" Target="../ink/ink777.xml"/><Relationship Id="rId240" Type="http://schemas.openxmlformats.org/officeDocument/2006/relationships/customXml" Target="../ink/ink678.xml"/><Relationship Id="rId478" Type="http://schemas.openxmlformats.org/officeDocument/2006/relationships/image" Target="../media/image783.png"/><Relationship Id="rId35" Type="http://schemas.openxmlformats.org/officeDocument/2006/relationships/customXml" Target="../ink/ink573.xml"/><Relationship Id="rId77" Type="http://schemas.openxmlformats.org/officeDocument/2006/relationships/customXml" Target="../ink/ink594.xml"/><Relationship Id="rId100" Type="http://schemas.openxmlformats.org/officeDocument/2006/relationships/customXml" Target="../ink/ink606.xml"/><Relationship Id="rId282" Type="http://schemas.openxmlformats.org/officeDocument/2006/relationships/customXml" Target="../ink/ink699.xml"/><Relationship Id="rId338" Type="http://schemas.openxmlformats.org/officeDocument/2006/relationships/image" Target="../media/image714.png"/><Relationship Id="rId503" Type="http://schemas.openxmlformats.org/officeDocument/2006/relationships/customXml" Target="../ink/ink811.xml"/><Relationship Id="rId8" Type="http://schemas.openxmlformats.org/officeDocument/2006/relationships/image" Target="../media/image552.png"/><Relationship Id="rId142" Type="http://schemas.openxmlformats.org/officeDocument/2006/relationships/customXml" Target="../ink/ink628.xml"/><Relationship Id="rId184" Type="http://schemas.openxmlformats.org/officeDocument/2006/relationships/customXml" Target="../ink/ink649.xml"/><Relationship Id="rId391" Type="http://schemas.openxmlformats.org/officeDocument/2006/relationships/customXml" Target="../ink/ink754.xml"/><Relationship Id="rId405" Type="http://schemas.openxmlformats.org/officeDocument/2006/relationships/customXml" Target="../ink/ink761.xml"/><Relationship Id="rId447" Type="http://schemas.openxmlformats.org/officeDocument/2006/relationships/customXml" Target="../ink/ink783.xml"/><Relationship Id="rId251" Type="http://schemas.openxmlformats.org/officeDocument/2006/relationships/image" Target="../media/image671.png"/><Relationship Id="rId489" Type="http://schemas.openxmlformats.org/officeDocument/2006/relationships/customXml" Target="../ink/ink804.xml"/><Relationship Id="rId46" Type="http://schemas.openxmlformats.org/officeDocument/2006/relationships/image" Target="../media/image571.png"/><Relationship Id="rId293" Type="http://schemas.openxmlformats.org/officeDocument/2006/relationships/image" Target="../media/image692.png"/><Relationship Id="rId307" Type="http://schemas.openxmlformats.org/officeDocument/2006/relationships/image" Target="../media/image699.png"/><Relationship Id="rId349" Type="http://schemas.openxmlformats.org/officeDocument/2006/relationships/customXml" Target="../ink/ink733.xml"/><Relationship Id="rId514" Type="http://schemas.openxmlformats.org/officeDocument/2006/relationships/image" Target="../media/image801.png"/><Relationship Id="rId88" Type="http://schemas.openxmlformats.org/officeDocument/2006/relationships/customXml" Target="../ink/ink600.xml"/><Relationship Id="rId111" Type="http://schemas.openxmlformats.org/officeDocument/2006/relationships/image" Target="../media/image603.png"/><Relationship Id="rId153" Type="http://schemas.openxmlformats.org/officeDocument/2006/relationships/image" Target="../media/image623.png"/><Relationship Id="rId195" Type="http://schemas.openxmlformats.org/officeDocument/2006/relationships/customXml" Target="../ink/ink655.xml"/><Relationship Id="rId209" Type="http://schemas.openxmlformats.org/officeDocument/2006/relationships/customXml" Target="../ink/ink662.xml"/><Relationship Id="rId360" Type="http://schemas.openxmlformats.org/officeDocument/2006/relationships/image" Target="../media/image725.png"/><Relationship Id="rId416" Type="http://schemas.openxmlformats.org/officeDocument/2006/relationships/customXml" Target="../ink/ink767.xml"/><Relationship Id="rId220" Type="http://schemas.openxmlformats.org/officeDocument/2006/relationships/customXml" Target="../ink/ink668.xml"/><Relationship Id="rId458" Type="http://schemas.openxmlformats.org/officeDocument/2006/relationships/image" Target="../media/image773.png"/><Relationship Id="rId15" Type="http://schemas.openxmlformats.org/officeDocument/2006/relationships/customXml" Target="../ink/ink563.xml"/><Relationship Id="rId57" Type="http://schemas.openxmlformats.org/officeDocument/2006/relationships/customXml" Target="../ink/ink584.xml"/><Relationship Id="rId262" Type="http://schemas.openxmlformats.org/officeDocument/2006/relationships/customXml" Target="../ink/ink689.xml"/><Relationship Id="rId318" Type="http://schemas.openxmlformats.org/officeDocument/2006/relationships/image" Target="../media/image704.png"/><Relationship Id="rId525" Type="http://schemas.openxmlformats.org/officeDocument/2006/relationships/customXml" Target="../ink/ink822.xml"/><Relationship Id="rId99" Type="http://schemas.openxmlformats.org/officeDocument/2006/relationships/image" Target="../media/image597.png"/><Relationship Id="rId122" Type="http://schemas.openxmlformats.org/officeDocument/2006/relationships/image" Target="../media/image608.png"/><Relationship Id="rId164" Type="http://schemas.openxmlformats.org/officeDocument/2006/relationships/customXml" Target="../ink/ink639.xml"/><Relationship Id="rId371" Type="http://schemas.openxmlformats.org/officeDocument/2006/relationships/customXml" Target="../ink/ink744.xml"/><Relationship Id="rId427" Type="http://schemas.openxmlformats.org/officeDocument/2006/relationships/image" Target="../media/image758.png"/><Relationship Id="rId469" Type="http://schemas.openxmlformats.org/officeDocument/2006/relationships/customXml" Target="../ink/ink794.xml"/><Relationship Id="rId26" Type="http://schemas.openxmlformats.org/officeDocument/2006/relationships/image" Target="../media/image561.png"/><Relationship Id="rId231" Type="http://schemas.openxmlformats.org/officeDocument/2006/relationships/image" Target="../media/image661.png"/><Relationship Id="rId273" Type="http://schemas.openxmlformats.org/officeDocument/2006/relationships/image" Target="../media/image682.png"/><Relationship Id="rId329" Type="http://schemas.openxmlformats.org/officeDocument/2006/relationships/customXml" Target="../ink/ink723.xml"/><Relationship Id="rId480" Type="http://schemas.openxmlformats.org/officeDocument/2006/relationships/image" Target="../media/image784.png"/><Relationship Id="rId536" Type="http://schemas.openxmlformats.org/officeDocument/2006/relationships/image" Target="../media/image812.png"/><Relationship Id="rId68" Type="http://schemas.openxmlformats.org/officeDocument/2006/relationships/image" Target="../media/image582.png"/><Relationship Id="rId133" Type="http://schemas.openxmlformats.org/officeDocument/2006/relationships/customXml" Target="../ink/ink623.xml"/><Relationship Id="rId175" Type="http://schemas.openxmlformats.org/officeDocument/2006/relationships/image" Target="../media/image634.png"/><Relationship Id="rId340" Type="http://schemas.openxmlformats.org/officeDocument/2006/relationships/image" Target="../media/image715.png"/><Relationship Id="rId200" Type="http://schemas.openxmlformats.org/officeDocument/2006/relationships/image" Target="../media/image646.png"/><Relationship Id="rId382" Type="http://schemas.openxmlformats.org/officeDocument/2006/relationships/image" Target="../media/image736.png"/><Relationship Id="rId438" Type="http://schemas.openxmlformats.org/officeDocument/2006/relationships/customXml" Target="../ink/ink778.xml"/><Relationship Id="rId242" Type="http://schemas.openxmlformats.org/officeDocument/2006/relationships/customXml" Target="../ink/ink679.xml"/><Relationship Id="rId284" Type="http://schemas.openxmlformats.org/officeDocument/2006/relationships/customXml" Target="../ink/ink700.xml"/><Relationship Id="rId491" Type="http://schemas.openxmlformats.org/officeDocument/2006/relationships/customXml" Target="../ink/ink805.xml"/><Relationship Id="rId505" Type="http://schemas.openxmlformats.org/officeDocument/2006/relationships/customXml" Target="../ink/ink812.xml"/><Relationship Id="rId37" Type="http://schemas.openxmlformats.org/officeDocument/2006/relationships/customXml" Target="../ink/ink574.xml"/><Relationship Id="rId79" Type="http://schemas.openxmlformats.org/officeDocument/2006/relationships/customXml" Target="../ink/ink595.xml"/><Relationship Id="rId102" Type="http://schemas.openxmlformats.org/officeDocument/2006/relationships/customXml" Target="../ink/ink607.xml"/><Relationship Id="rId144" Type="http://schemas.openxmlformats.org/officeDocument/2006/relationships/customXml" Target="../ink/ink629.xml"/><Relationship Id="rId90" Type="http://schemas.openxmlformats.org/officeDocument/2006/relationships/customXml" Target="../ink/ink601.xml"/><Relationship Id="rId186" Type="http://schemas.openxmlformats.org/officeDocument/2006/relationships/customXml" Target="../ink/ink650.xml"/><Relationship Id="rId351" Type="http://schemas.openxmlformats.org/officeDocument/2006/relationships/customXml" Target="../ink/ink734.xml"/><Relationship Id="rId393" Type="http://schemas.openxmlformats.org/officeDocument/2006/relationships/customXml" Target="../ink/ink755.xml"/><Relationship Id="rId407" Type="http://schemas.openxmlformats.org/officeDocument/2006/relationships/image" Target="../media/image748.png"/><Relationship Id="rId449" Type="http://schemas.openxmlformats.org/officeDocument/2006/relationships/customXml" Target="../ink/ink784.xml"/><Relationship Id="rId211" Type="http://schemas.openxmlformats.org/officeDocument/2006/relationships/customXml" Target="../ink/ink663.xml"/><Relationship Id="rId253" Type="http://schemas.openxmlformats.org/officeDocument/2006/relationships/image" Target="../media/image672.png"/><Relationship Id="rId295" Type="http://schemas.openxmlformats.org/officeDocument/2006/relationships/image" Target="../media/image693.png"/><Relationship Id="rId309" Type="http://schemas.openxmlformats.org/officeDocument/2006/relationships/image" Target="../media/image700.png"/><Relationship Id="rId460" Type="http://schemas.openxmlformats.org/officeDocument/2006/relationships/image" Target="../media/image774.png"/><Relationship Id="rId516" Type="http://schemas.openxmlformats.org/officeDocument/2006/relationships/image" Target="../media/image802.png"/><Relationship Id="rId48" Type="http://schemas.openxmlformats.org/officeDocument/2006/relationships/image" Target="../media/image572.png"/><Relationship Id="rId113" Type="http://schemas.openxmlformats.org/officeDocument/2006/relationships/customXml" Target="../ink/ink613.xml"/><Relationship Id="rId320" Type="http://schemas.openxmlformats.org/officeDocument/2006/relationships/image" Target="../media/image705.png"/><Relationship Id="rId155" Type="http://schemas.openxmlformats.org/officeDocument/2006/relationships/image" Target="../media/image624.png"/><Relationship Id="rId197" Type="http://schemas.openxmlformats.org/officeDocument/2006/relationships/customXml" Target="../ink/ink656.xml"/><Relationship Id="rId362" Type="http://schemas.openxmlformats.org/officeDocument/2006/relationships/image" Target="../media/image726.png"/><Relationship Id="rId418" Type="http://schemas.openxmlformats.org/officeDocument/2006/relationships/customXml" Target="../ink/ink768.xml"/><Relationship Id="rId222" Type="http://schemas.openxmlformats.org/officeDocument/2006/relationships/customXml" Target="../ink/ink669.xml"/><Relationship Id="rId264" Type="http://schemas.openxmlformats.org/officeDocument/2006/relationships/customXml" Target="../ink/ink690.xml"/><Relationship Id="rId471" Type="http://schemas.openxmlformats.org/officeDocument/2006/relationships/customXml" Target="../ink/ink795.xml"/><Relationship Id="rId17" Type="http://schemas.openxmlformats.org/officeDocument/2006/relationships/customXml" Target="../ink/ink564.xml"/><Relationship Id="rId59" Type="http://schemas.openxmlformats.org/officeDocument/2006/relationships/customXml" Target="../ink/ink585.xml"/><Relationship Id="rId124" Type="http://schemas.openxmlformats.org/officeDocument/2006/relationships/image" Target="../media/image609.png"/><Relationship Id="rId527" Type="http://schemas.openxmlformats.org/officeDocument/2006/relationships/customXml" Target="../ink/ink823.xml"/><Relationship Id="rId70" Type="http://schemas.openxmlformats.org/officeDocument/2006/relationships/image" Target="../media/image583.png"/><Relationship Id="rId166" Type="http://schemas.openxmlformats.org/officeDocument/2006/relationships/customXml" Target="../ink/ink640.xml"/><Relationship Id="rId331" Type="http://schemas.openxmlformats.org/officeDocument/2006/relationships/customXml" Target="../ink/ink724.xml"/><Relationship Id="rId373" Type="http://schemas.openxmlformats.org/officeDocument/2006/relationships/customXml" Target="../ink/ink745.xml"/><Relationship Id="rId429" Type="http://schemas.openxmlformats.org/officeDocument/2006/relationships/image" Target="../media/image75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662.png"/><Relationship Id="rId440" Type="http://schemas.openxmlformats.org/officeDocument/2006/relationships/image" Target="../media/image764.png"/><Relationship Id="rId28" Type="http://schemas.openxmlformats.org/officeDocument/2006/relationships/image" Target="../media/image562.png"/><Relationship Id="rId275" Type="http://schemas.openxmlformats.org/officeDocument/2006/relationships/image" Target="../media/image683.png"/><Relationship Id="rId300" Type="http://schemas.openxmlformats.org/officeDocument/2006/relationships/customXml" Target="../ink/ink708.xml"/><Relationship Id="rId482" Type="http://schemas.openxmlformats.org/officeDocument/2006/relationships/image" Target="../media/image785.png"/><Relationship Id="rId538" Type="http://schemas.openxmlformats.org/officeDocument/2006/relationships/image" Target="../media/image813.png"/><Relationship Id="rId81" Type="http://schemas.openxmlformats.org/officeDocument/2006/relationships/customXml" Target="../ink/ink596.xml"/><Relationship Id="rId135" Type="http://schemas.openxmlformats.org/officeDocument/2006/relationships/image" Target="../media/image614.png"/><Relationship Id="rId177" Type="http://schemas.openxmlformats.org/officeDocument/2006/relationships/image" Target="../media/image635.png"/><Relationship Id="rId342" Type="http://schemas.openxmlformats.org/officeDocument/2006/relationships/image" Target="../media/image716.png"/><Relationship Id="rId384" Type="http://schemas.openxmlformats.org/officeDocument/2006/relationships/image" Target="../media/image737.png"/><Relationship Id="rId202" Type="http://schemas.openxmlformats.org/officeDocument/2006/relationships/image" Target="../media/image647.png"/><Relationship Id="rId244" Type="http://schemas.openxmlformats.org/officeDocument/2006/relationships/customXml" Target="../ink/ink680.xml"/><Relationship Id="rId39" Type="http://schemas.openxmlformats.org/officeDocument/2006/relationships/customXml" Target="../ink/ink575.xml"/><Relationship Id="rId286" Type="http://schemas.openxmlformats.org/officeDocument/2006/relationships/customXml" Target="../ink/ink701.xml"/><Relationship Id="rId451" Type="http://schemas.openxmlformats.org/officeDocument/2006/relationships/customXml" Target="../ink/ink785.xml"/><Relationship Id="rId493" Type="http://schemas.openxmlformats.org/officeDocument/2006/relationships/customXml" Target="../ink/ink806.xml"/><Relationship Id="rId507" Type="http://schemas.openxmlformats.org/officeDocument/2006/relationships/customXml" Target="../ink/ink813.xml"/><Relationship Id="rId50" Type="http://schemas.openxmlformats.org/officeDocument/2006/relationships/image" Target="../media/image573.png"/><Relationship Id="rId104" Type="http://schemas.openxmlformats.org/officeDocument/2006/relationships/customXml" Target="../ink/ink608.xml"/><Relationship Id="rId146" Type="http://schemas.openxmlformats.org/officeDocument/2006/relationships/customXml" Target="../ink/ink630.xml"/><Relationship Id="rId188" Type="http://schemas.openxmlformats.org/officeDocument/2006/relationships/image" Target="../media/image640.png"/><Relationship Id="rId311" Type="http://schemas.openxmlformats.org/officeDocument/2006/relationships/customXml" Target="../ink/ink714.xml"/><Relationship Id="rId353" Type="http://schemas.openxmlformats.org/officeDocument/2006/relationships/customXml" Target="../ink/ink735.xml"/><Relationship Id="rId395" Type="http://schemas.openxmlformats.org/officeDocument/2006/relationships/customXml" Target="../ink/ink756.xml"/><Relationship Id="rId409" Type="http://schemas.openxmlformats.org/officeDocument/2006/relationships/image" Target="../media/image749.png"/><Relationship Id="rId92" Type="http://schemas.openxmlformats.org/officeDocument/2006/relationships/customXml" Target="../ink/ink602.xml"/><Relationship Id="rId213" Type="http://schemas.openxmlformats.org/officeDocument/2006/relationships/customXml" Target="../ink/ink664.xml"/><Relationship Id="rId420" Type="http://schemas.openxmlformats.org/officeDocument/2006/relationships/customXml" Target="../ink/ink769.xml"/><Relationship Id="rId255" Type="http://schemas.openxmlformats.org/officeDocument/2006/relationships/image" Target="../media/image673.png"/><Relationship Id="rId297" Type="http://schemas.openxmlformats.org/officeDocument/2006/relationships/image" Target="../media/image694.png"/><Relationship Id="rId462" Type="http://schemas.openxmlformats.org/officeDocument/2006/relationships/image" Target="../media/image775.png"/><Relationship Id="rId518" Type="http://schemas.openxmlformats.org/officeDocument/2006/relationships/image" Target="../media/image803.png"/><Relationship Id="rId115" Type="http://schemas.openxmlformats.org/officeDocument/2006/relationships/customXml" Target="../ink/ink614.xml"/><Relationship Id="rId157" Type="http://schemas.openxmlformats.org/officeDocument/2006/relationships/image" Target="../media/image625.png"/><Relationship Id="rId322" Type="http://schemas.openxmlformats.org/officeDocument/2006/relationships/image" Target="../media/image706.png"/><Relationship Id="rId364" Type="http://schemas.openxmlformats.org/officeDocument/2006/relationships/image" Target="../media/image727.png"/><Relationship Id="rId61" Type="http://schemas.openxmlformats.org/officeDocument/2006/relationships/customXml" Target="../ink/ink586.xml"/><Relationship Id="rId199" Type="http://schemas.openxmlformats.org/officeDocument/2006/relationships/customXml" Target="../ink/ink657.xml"/><Relationship Id="rId19" Type="http://schemas.openxmlformats.org/officeDocument/2006/relationships/customXml" Target="../ink/ink565.xml"/><Relationship Id="rId224" Type="http://schemas.openxmlformats.org/officeDocument/2006/relationships/customXml" Target="../ink/ink670.xml"/><Relationship Id="rId266" Type="http://schemas.openxmlformats.org/officeDocument/2006/relationships/customXml" Target="../ink/ink691.xml"/><Relationship Id="rId431" Type="http://schemas.openxmlformats.org/officeDocument/2006/relationships/image" Target="../media/image760.png"/><Relationship Id="rId473" Type="http://schemas.openxmlformats.org/officeDocument/2006/relationships/customXml" Target="../ink/ink796.xml"/><Relationship Id="rId529" Type="http://schemas.openxmlformats.org/officeDocument/2006/relationships/customXml" Target="../ink/ink824.xml"/><Relationship Id="rId30" Type="http://schemas.openxmlformats.org/officeDocument/2006/relationships/image" Target="../media/image563.png"/><Relationship Id="rId126" Type="http://schemas.openxmlformats.org/officeDocument/2006/relationships/image" Target="../media/image610.png"/><Relationship Id="rId168" Type="http://schemas.openxmlformats.org/officeDocument/2006/relationships/customXml" Target="../ink/ink641.xml"/><Relationship Id="rId333" Type="http://schemas.openxmlformats.org/officeDocument/2006/relationships/customXml" Target="../ink/ink725.xml"/><Relationship Id="rId540" Type="http://schemas.openxmlformats.org/officeDocument/2006/relationships/image" Target="../media/image814.png"/><Relationship Id="rId72" Type="http://schemas.openxmlformats.org/officeDocument/2006/relationships/image" Target="../media/image584.png"/><Relationship Id="rId375" Type="http://schemas.openxmlformats.org/officeDocument/2006/relationships/customXml" Target="../ink/ink746.xml"/><Relationship Id="rId3" Type="http://schemas.openxmlformats.org/officeDocument/2006/relationships/customXml" Target="../ink/ink557.xml"/><Relationship Id="rId235" Type="http://schemas.openxmlformats.org/officeDocument/2006/relationships/image" Target="../media/image663.png"/><Relationship Id="rId277" Type="http://schemas.openxmlformats.org/officeDocument/2006/relationships/image" Target="../media/image684.png"/><Relationship Id="rId400" Type="http://schemas.openxmlformats.org/officeDocument/2006/relationships/image" Target="../media/image745.png"/><Relationship Id="rId442" Type="http://schemas.openxmlformats.org/officeDocument/2006/relationships/image" Target="../media/image765.png"/><Relationship Id="rId484" Type="http://schemas.openxmlformats.org/officeDocument/2006/relationships/image" Target="../media/image786.png"/><Relationship Id="rId137" Type="http://schemas.openxmlformats.org/officeDocument/2006/relationships/image" Target="../media/image615.png"/><Relationship Id="rId302" Type="http://schemas.openxmlformats.org/officeDocument/2006/relationships/customXml" Target="../ink/ink709.xml"/><Relationship Id="rId344" Type="http://schemas.openxmlformats.org/officeDocument/2006/relationships/image" Target="../media/image717.png"/><Relationship Id="rId41" Type="http://schemas.openxmlformats.org/officeDocument/2006/relationships/customXml" Target="../ink/ink576.xml"/><Relationship Id="rId83" Type="http://schemas.openxmlformats.org/officeDocument/2006/relationships/customXml" Target="../ink/ink597.xml"/><Relationship Id="rId179" Type="http://schemas.openxmlformats.org/officeDocument/2006/relationships/image" Target="../media/image636.png"/><Relationship Id="rId386" Type="http://schemas.openxmlformats.org/officeDocument/2006/relationships/image" Target="../media/image738.png"/><Relationship Id="rId190" Type="http://schemas.openxmlformats.org/officeDocument/2006/relationships/image" Target="../media/image641.png"/><Relationship Id="rId204" Type="http://schemas.openxmlformats.org/officeDocument/2006/relationships/image" Target="../media/image648.png"/><Relationship Id="rId246" Type="http://schemas.openxmlformats.org/officeDocument/2006/relationships/customXml" Target="../ink/ink681.xml"/><Relationship Id="rId288" Type="http://schemas.openxmlformats.org/officeDocument/2006/relationships/customXml" Target="../ink/ink702.xml"/><Relationship Id="rId411" Type="http://schemas.openxmlformats.org/officeDocument/2006/relationships/image" Target="../media/image750.png"/><Relationship Id="rId453" Type="http://schemas.openxmlformats.org/officeDocument/2006/relationships/customXml" Target="../ink/ink786.xml"/><Relationship Id="rId509" Type="http://schemas.openxmlformats.org/officeDocument/2006/relationships/customXml" Target="../ink/ink814.xml"/><Relationship Id="rId106" Type="http://schemas.openxmlformats.org/officeDocument/2006/relationships/customXml" Target="../ink/ink609.xml"/><Relationship Id="rId313" Type="http://schemas.openxmlformats.org/officeDocument/2006/relationships/customXml" Target="../ink/ink715.xml"/><Relationship Id="rId495" Type="http://schemas.openxmlformats.org/officeDocument/2006/relationships/customXml" Target="../ink/ink807.xml"/><Relationship Id="rId10" Type="http://schemas.openxmlformats.org/officeDocument/2006/relationships/image" Target="../media/image553.png"/><Relationship Id="rId52" Type="http://schemas.openxmlformats.org/officeDocument/2006/relationships/image" Target="../media/image574.png"/><Relationship Id="rId94" Type="http://schemas.openxmlformats.org/officeDocument/2006/relationships/customXml" Target="../ink/ink603.xml"/><Relationship Id="rId148" Type="http://schemas.openxmlformats.org/officeDocument/2006/relationships/customXml" Target="../ink/ink631.xml"/><Relationship Id="rId355" Type="http://schemas.openxmlformats.org/officeDocument/2006/relationships/customXml" Target="../ink/ink736.xml"/><Relationship Id="rId397" Type="http://schemas.openxmlformats.org/officeDocument/2006/relationships/customXml" Target="../ink/ink757.xml"/><Relationship Id="rId520" Type="http://schemas.openxmlformats.org/officeDocument/2006/relationships/image" Target="../media/image804.png"/><Relationship Id="rId215" Type="http://schemas.openxmlformats.org/officeDocument/2006/relationships/customXml" Target="../ink/ink665.xml"/><Relationship Id="rId257" Type="http://schemas.openxmlformats.org/officeDocument/2006/relationships/image" Target="../media/image674.png"/><Relationship Id="rId422" Type="http://schemas.openxmlformats.org/officeDocument/2006/relationships/customXml" Target="../ink/ink770.xml"/><Relationship Id="rId464" Type="http://schemas.openxmlformats.org/officeDocument/2006/relationships/image" Target="../media/image776.png"/><Relationship Id="rId299" Type="http://schemas.openxmlformats.org/officeDocument/2006/relationships/image" Target="../media/image695.png"/><Relationship Id="rId63" Type="http://schemas.openxmlformats.org/officeDocument/2006/relationships/customXml" Target="../ink/ink587.xml"/><Relationship Id="rId159" Type="http://schemas.openxmlformats.org/officeDocument/2006/relationships/image" Target="../media/image626.png"/><Relationship Id="rId366" Type="http://schemas.openxmlformats.org/officeDocument/2006/relationships/image" Target="../media/image728.png"/><Relationship Id="rId226" Type="http://schemas.openxmlformats.org/officeDocument/2006/relationships/customXml" Target="../ink/ink671.xml"/><Relationship Id="rId433" Type="http://schemas.openxmlformats.org/officeDocument/2006/relationships/image" Target="../media/image761.png"/><Relationship Id="rId74" Type="http://schemas.openxmlformats.org/officeDocument/2006/relationships/image" Target="../media/image585.png"/><Relationship Id="rId377" Type="http://schemas.openxmlformats.org/officeDocument/2006/relationships/customXml" Target="../ink/ink747.xml"/><Relationship Id="rId500" Type="http://schemas.openxmlformats.org/officeDocument/2006/relationships/image" Target="../media/image794.png"/><Relationship Id="rId5" Type="http://schemas.openxmlformats.org/officeDocument/2006/relationships/customXml" Target="../ink/ink558.xml"/><Relationship Id="rId237" Type="http://schemas.openxmlformats.org/officeDocument/2006/relationships/image" Target="../media/image664.png"/><Relationship Id="rId444" Type="http://schemas.openxmlformats.org/officeDocument/2006/relationships/image" Target="../media/image766.png"/><Relationship Id="rId290" Type="http://schemas.openxmlformats.org/officeDocument/2006/relationships/customXml" Target="../ink/ink703.xml"/><Relationship Id="rId304" Type="http://schemas.openxmlformats.org/officeDocument/2006/relationships/customXml" Target="../ink/ink710.xml"/><Relationship Id="rId388" Type="http://schemas.openxmlformats.org/officeDocument/2006/relationships/image" Target="../media/image739.png"/><Relationship Id="rId511" Type="http://schemas.openxmlformats.org/officeDocument/2006/relationships/customXml" Target="../ink/ink81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7.xml"/><Relationship Id="rId299" Type="http://schemas.openxmlformats.org/officeDocument/2006/relationships/customXml" Target="../ink/ink978.xml"/><Relationship Id="rId21" Type="http://schemas.openxmlformats.org/officeDocument/2006/relationships/customXml" Target="../ink/ink839.xml"/><Relationship Id="rId63" Type="http://schemas.openxmlformats.org/officeDocument/2006/relationships/customXml" Target="../ink/ink860.xml"/><Relationship Id="rId159" Type="http://schemas.openxmlformats.org/officeDocument/2006/relationships/customXml" Target="../ink/ink908.xml"/><Relationship Id="rId324" Type="http://schemas.openxmlformats.org/officeDocument/2006/relationships/customXml" Target="../ink/ink991.xml"/><Relationship Id="rId170" Type="http://schemas.openxmlformats.org/officeDocument/2006/relationships/image" Target="../media/image898.png"/><Relationship Id="rId226" Type="http://schemas.openxmlformats.org/officeDocument/2006/relationships/image" Target="../media/image926.png"/><Relationship Id="rId268" Type="http://schemas.openxmlformats.org/officeDocument/2006/relationships/image" Target="../media/image947.png"/><Relationship Id="rId32" Type="http://schemas.openxmlformats.org/officeDocument/2006/relationships/image" Target="../media/image831.png"/><Relationship Id="rId74" Type="http://schemas.openxmlformats.org/officeDocument/2006/relationships/image" Target="../media/image852.png"/><Relationship Id="rId128" Type="http://schemas.openxmlformats.org/officeDocument/2006/relationships/image" Target="../media/image879.png"/><Relationship Id="rId5" Type="http://schemas.openxmlformats.org/officeDocument/2006/relationships/oleObject" Target="../embeddings/oleObject2.bin"/><Relationship Id="rId181" Type="http://schemas.openxmlformats.org/officeDocument/2006/relationships/customXml" Target="../ink/ink919.xml"/><Relationship Id="rId237" Type="http://schemas.openxmlformats.org/officeDocument/2006/relationships/customXml" Target="../ink/ink947.xml"/><Relationship Id="rId279" Type="http://schemas.openxmlformats.org/officeDocument/2006/relationships/customXml" Target="../ink/ink968.xml"/><Relationship Id="rId43" Type="http://schemas.openxmlformats.org/officeDocument/2006/relationships/customXml" Target="../ink/ink850.xml"/><Relationship Id="rId139" Type="http://schemas.openxmlformats.org/officeDocument/2006/relationships/customXml" Target="../ink/ink898.xml"/><Relationship Id="rId290" Type="http://schemas.openxmlformats.org/officeDocument/2006/relationships/image" Target="../media/image958.png"/><Relationship Id="rId304" Type="http://schemas.openxmlformats.org/officeDocument/2006/relationships/customXml" Target="../ink/ink981.xml"/><Relationship Id="rId85" Type="http://schemas.openxmlformats.org/officeDocument/2006/relationships/customXml" Target="../ink/ink871.xml"/><Relationship Id="rId150" Type="http://schemas.openxmlformats.org/officeDocument/2006/relationships/image" Target="../media/image890.png"/><Relationship Id="rId192" Type="http://schemas.openxmlformats.org/officeDocument/2006/relationships/image" Target="../media/image909.png"/><Relationship Id="rId206" Type="http://schemas.openxmlformats.org/officeDocument/2006/relationships/image" Target="../media/image916.png"/><Relationship Id="rId248" Type="http://schemas.openxmlformats.org/officeDocument/2006/relationships/image" Target="../media/image937.png"/><Relationship Id="rId12" Type="http://schemas.openxmlformats.org/officeDocument/2006/relationships/image" Target="../media/image821.png"/><Relationship Id="rId108" Type="http://schemas.openxmlformats.org/officeDocument/2006/relationships/image" Target="../media/image869.png"/><Relationship Id="rId315" Type="http://schemas.openxmlformats.org/officeDocument/2006/relationships/image" Target="../media/image970.png"/><Relationship Id="rId54" Type="http://schemas.openxmlformats.org/officeDocument/2006/relationships/image" Target="../media/image842.png"/><Relationship Id="rId96" Type="http://schemas.openxmlformats.org/officeDocument/2006/relationships/image" Target="../media/image863.png"/><Relationship Id="rId161" Type="http://schemas.openxmlformats.org/officeDocument/2006/relationships/customXml" Target="../ink/ink909.xml"/><Relationship Id="rId217" Type="http://schemas.openxmlformats.org/officeDocument/2006/relationships/customXml" Target="../ink/ink937.xml"/><Relationship Id="rId259" Type="http://schemas.openxmlformats.org/officeDocument/2006/relationships/customXml" Target="../ink/ink958.xml"/><Relationship Id="rId23" Type="http://schemas.openxmlformats.org/officeDocument/2006/relationships/customXml" Target="../ink/ink840.xml"/><Relationship Id="rId119" Type="http://schemas.openxmlformats.org/officeDocument/2006/relationships/customXml" Target="../ink/ink888.xml"/><Relationship Id="rId270" Type="http://schemas.openxmlformats.org/officeDocument/2006/relationships/image" Target="../media/image948.png"/><Relationship Id="rId326" Type="http://schemas.openxmlformats.org/officeDocument/2006/relationships/customXml" Target="../ink/ink992.xml"/><Relationship Id="rId65" Type="http://schemas.openxmlformats.org/officeDocument/2006/relationships/customXml" Target="../ink/ink861.xml"/><Relationship Id="rId130" Type="http://schemas.openxmlformats.org/officeDocument/2006/relationships/image" Target="../media/image880.png"/><Relationship Id="rId172" Type="http://schemas.openxmlformats.org/officeDocument/2006/relationships/image" Target="../media/image899.png"/><Relationship Id="rId228" Type="http://schemas.openxmlformats.org/officeDocument/2006/relationships/image" Target="../media/image927.png"/><Relationship Id="rId281" Type="http://schemas.openxmlformats.org/officeDocument/2006/relationships/customXml" Target="../ink/ink969.xml"/><Relationship Id="rId34" Type="http://schemas.openxmlformats.org/officeDocument/2006/relationships/image" Target="../media/image832.png"/><Relationship Id="rId76" Type="http://schemas.openxmlformats.org/officeDocument/2006/relationships/image" Target="../media/image853.png"/><Relationship Id="rId141" Type="http://schemas.openxmlformats.org/officeDocument/2006/relationships/customXml" Target="../ink/ink899.xml"/><Relationship Id="rId7" Type="http://schemas.openxmlformats.org/officeDocument/2006/relationships/customXml" Target="../ink/ink832.xml"/><Relationship Id="rId183" Type="http://schemas.openxmlformats.org/officeDocument/2006/relationships/customXml" Target="../ink/ink920.xml"/><Relationship Id="rId239" Type="http://schemas.openxmlformats.org/officeDocument/2006/relationships/customXml" Target="../ink/ink948.xml"/><Relationship Id="rId250" Type="http://schemas.openxmlformats.org/officeDocument/2006/relationships/image" Target="../media/image938.png"/><Relationship Id="rId292" Type="http://schemas.openxmlformats.org/officeDocument/2006/relationships/image" Target="../media/image959.png"/><Relationship Id="rId306" Type="http://schemas.openxmlformats.org/officeDocument/2006/relationships/customXml" Target="../ink/ink982.xml"/><Relationship Id="rId24" Type="http://schemas.openxmlformats.org/officeDocument/2006/relationships/image" Target="../media/image827.png"/><Relationship Id="rId45" Type="http://schemas.openxmlformats.org/officeDocument/2006/relationships/customXml" Target="../ink/ink851.xml"/><Relationship Id="rId66" Type="http://schemas.openxmlformats.org/officeDocument/2006/relationships/image" Target="../media/image848.png"/><Relationship Id="rId87" Type="http://schemas.openxmlformats.org/officeDocument/2006/relationships/customXml" Target="../ink/ink872.xml"/><Relationship Id="rId110" Type="http://schemas.openxmlformats.org/officeDocument/2006/relationships/image" Target="../media/image870.png"/><Relationship Id="rId131" Type="http://schemas.openxmlformats.org/officeDocument/2006/relationships/customXml" Target="../ink/ink894.xml"/><Relationship Id="rId327" Type="http://schemas.openxmlformats.org/officeDocument/2006/relationships/image" Target="../media/image976.png"/><Relationship Id="rId152" Type="http://schemas.openxmlformats.org/officeDocument/2006/relationships/image" Target="../media/image891.png"/><Relationship Id="rId173" Type="http://schemas.openxmlformats.org/officeDocument/2006/relationships/customXml" Target="../ink/ink915.xml"/><Relationship Id="rId194" Type="http://schemas.openxmlformats.org/officeDocument/2006/relationships/image" Target="../media/image910.png"/><Relationship Id="rId208" Type="http://schemas.openxmlformats.org/officeDocument/2006/relationships/image" Target="../media/image917.png"/><Relationship Id="rId229" Type="http://schemas.openxmlformats.org/officeDocument/2006/relationships/customXml" Target="../ink/ink943.xml"/><Relationship Id="rId240" Type="http://schemas.openxmlformats.org/officeDocument/2006/relationships/image" Target="../media/image933.png"/><Relationship Id="rId261" Type="http://schemas.openxmlformats.org/officeDocument/2006/relationships/customXml" Target="../ink/ink959.xml"/><Relationship Id="rId14" Type="http://schemas.openxmlformats.org/officeDocument/2006/relationships/image" Target="../media/image822.png"/><Relationship Id="rId35" Type="http://schemas.openxmlformats.org/officeDocument/2006/relationships/customXml" Target="../ink/ink846.xml"/><Relationship Id="rId56" Type="http://schemas.openxmlformats.org/officeDocument/2006/relationships/image" Target="../media/image843.png"/><Relationship Id="rId77" Type="http://schemas.openxmlformats.org/officeDocument/2006/relationships/customXml" Target="../ink/ink867.xml"/><Relationship Id="rId100" Type="http://schemas.openxmlformats.org/officeDocument/2006/relationships/image" Target="../media/image865.png"/><Relationship Id="rId282" Type="http://schemas.openxmlformats.org/officeDocument/2006/relationships/image" Target="../media/image954.png"/><Relationship Id="rId317" Type="http://schemas.openxmlformats.org/officeDocument/2006/relationships/image" Target="../media/image971.png"/><Relationship Id="rId8" Type="http://schemas.openxmlformats.org/officeDocument/2006/relationships/image" Target="../media/image819.png"/><Relationship Id="rId98" Type="http://schemas.openxmlformats.org/officeDocument/2006/relationships/image" Target="../media/image864.png"/><Relationship Id="rId121" Type="http://schemas.openxmlformats.org/officeDocument/2006/relationships/customXml" Target="../ink/ink889.xml"/><Relationship Id="rId142" Type="http://schemas.openxmlformats.org/officeDocument/2006/relationships/image" Target="../media/image886.png"/><Relationship Id="rId163" Type="http://schemas.openxmlformats.org/officeDocument/2006/relationships/customXml" Target="../ink/ink910.xml"/><Relationship Id="rId184" Type="http://schemas.openxmlformats.org/officeDocument/2006/relationships/image" Target="../media/image905.png"/><Relationship Id="rId219" Type="http://schemas.openxmlformats.org/officeDocument/2006/relationships/customXml" Target="../ink/ink938.xml"/><Relationship Id="rId230" Type="http://schemas.openxmlformats.org/officeDocument/2006/relationships/image" Target="../media/image928.png"/><Relationship Id="rId251" Type="http://schemas.openxmlformats.org/officeDocument/2006/relationships/customXml" Target="../ink/ink954.xml"/><Relationship Id="rId25" Type="http://schemas.openxmlformats.org/officeDocument/2006/relationships/customXml" Target="../ink/ink841.xml"/><Relationship Id="rId46" Type="http://schemas.openxmlformats.org/officeDocument/2006/relationships/image" Target="../media/image838.png"/><Relationship Id="rId67" Type="http://schemas.openxmlformats.org/officeDocument/2006/relationships/customXml" Target="../ink/ink862.xml"/><Relationship Id="rId272" Type="http://schemas.openxmlformats.org/officeDocument/2006/relationships/image" Target="../media/image949.png"/><Relationship Id="rId293" Type="http://schemas.openxmlformats.org/officeDocument/2006/relationships/customXml" Target="../ink/ink975.xml"/><Relationship Id="rId307" Type="http://schemas.openxmlformats.org/officeDocument/2006/relationships/image" Target="../media/image966.png"/><Relationship Id="rId328" Type="http://schemas.openxmlformats.org/officeDocument/2006/relationships/customXml" Target="../ink/ink993.xml"/><Relationship Id="rId88" Type="http://schemas.openxmlformats.org/officeDocument/2006/relationships/image" Target="../media/image859.png"/><Relationship Id="rId111" Type="http://schemas.openxmlformats.org/officeDocument/2006/relationships/customXml" Target="../ink/ink884.xml"/><Relationship Id="rId132" Type="http://schemas.openxmlformats.org/officeDocument/2006/relationships/image" Target="../media/image881.png"/><Relationship Id="rId153" Type="http://schemas.openxmlformats.org/officeDocument/2006/relationships/customXml" Target="../ink/ink905.xml"/><Relationship Id="rId174" Type="http://schemas.openxmlformats.org/officeDocument/2006/relationships/image" Target="../media/image900.png"/><Relationship Id="rId195" Type="http://schemas.openxmlformats.org/officeDocument/2006/relationships/customXml" Target="../ink/ink926.xml"/><Relationship Id="rId209" Type="http://schemas.openxmlformats.org/officeDocument/2006/relationships/customXml" Target="../ink/ink933.xml"/><Relationship Id="rId220" Type="http://schemas.openxmlformats.org/officeDocument/2006/relationships/image" Target="../media/image923.png"/><Relationship Id="rId241" Type="http://schemas.openxmlformats.org/officeDocument/2006/relationships/customXml" Target="../ink/ink949.xml"/><Relationship Id="rId15" Type="http://schemas.openxmlformats.org/officeDocument/2006/relationships/customXml" Target="../ink/ink836.xml"/><Relationship Id="rId36" Type="http://schemas.openxmlformats.org/officeDocument/2006/relationships/image" Target="../media/image833.png"/><Relationship Id="rId57" Type="http://schemas.openxmlformats.org/officeDocument/2006/relationships/customXml" Target="../ink/ink857.xml"/><Relationship Id="rId262" Type="http://schemas.openxmlformats.org/officeDocument/2006/relationships/image" Target="../media/image944.png"/><Relationship Id="rId283" Type="http://schemas.openxmlformats.org/officeDocument/2006/relationships/customXml" Target="../ink/ink970.xml"/><Relationship Id="rId318" Type="http://schemas.openxmlformats.org/officeDocument/2006/relationships/customXml" Target="../ink/ink988.xml"/><Relationship Id="rId78" Type="http://schemas.openxmlformats.org/officeDocument/2006/relationships/image" Target="../media/image854.png"/><Relationship Id="rId99" Type="http://schemas.openxmlformats.org/officeDocument/2006/relationships/customXml" Target="../ink/ink878.xml"/><Relationship Id="rId101" Type="http://schemas.openxmlformats.org/officeDocument/2006/relationships/customXml" Target="../ink/ink879.xml"/><Relationship Id="rId122" Type="http://schemas.openxmlformats.org/officeDocument/2006/relationships/image" Target="../media/image876.png"/><Relationship Id="rId143" Type="http://schemas.openxmlformats.org/officeDocument/2006/relationships/customXml" Target="../ink/ink900.xml"/><Relationship Id="rId164" Type="http://schemas.openxmlformats.org/officeDocument/2006/relationships/image" Target="../media/image817.png"/><Relationship Id="rId185" Type="http://schemas.openxmlformats.org/officeDocument/2006/relationships/customXml" Target="../ink/ink921.xml"/><Relationship Id="rId9" Type="http://schemas.openxmlformats.org/officeDocument/2006/relationships/customXml" Target="../ink/ink833.xml"/><Relationship Id="rId210" Type="http://schemas.openxmlformats.org/officeDocument/2006/relationships/image" Target="../media/image918.png"/><Relationship Id="rId26" Type="http://schemas.openxmlformats.org/officeDocument/2006/relationships/image" Target="../media/image828.png"/><Relationship Id="rId231" Type="http://schemas.openxmlformats.org/officeDocument/2006/relationships/customXml" Target="../ink/ink944.xml"/><Relationship Id="rId252" Type="http://schemas.openxmlformats.org/officeDocument/2006/relationships/image" Target="../media/image939.png"/><Relationship Id="rId273" Type="http://schemas.openxmlformats.org/officeDocument/2006/relationships/customXml" Target="../ink/ink965.xml"/><Relationship Id="rId294" Type="http://schemas.openxmlformats.org/officeDocument/2006/relationships/image" Target="../media/image960.png"/><Relationship Id="rId308" Type="http://schemas.openxmlformats.org/officeDocument/2006/relationships/customXml" Target="../ink/ink983.xml"/><Relationship Id="rId329" Type="http://schemas.openxmlformats.org/officeDocument/2006/relationships/image" Target="../media/image977.png"/><Relationship Id="rId47" Type="http://schemas.openxmlformats.org/officeDocument/2006/relationships/customXml" Target="../ink/ink852.xml"/><Relationship Id="rId68" Type="http://schemas.openxmlformats.org/officeDocument/2006/relationships/image" Target="../media/image849.png"/><Relationship Id="rId89" Type="http://schemas.openxmlformats.org/officeDocument/2006/relationships/customXml" Target="../ink/ink873.xml"/><Relationship Id="rId112" Type="http://schemas.openxmlformats.org/officeDocument/2006/relationships/image" Target="../media/image871.png"/><Relationship Id="rId133" Type="http://schemas.openxmlformats.org/officeDocument/2006/relationships/customXml" Target="../ink/ink895.xml"/><Relationship Id="rId154" Type="http://schemas.openxmlformats.org/officeDocument/2006/relationships/image" Target="../media/image892.png"/><Relationship Id="rId175" Type="http://schemas.openxmlformats.org/officeDocument/2006/relationships/customXml" Target="../ink/ink916.xml"/><Relationship Id="rId196" Type="http://schemas.openxmlformats.org/officeDocument/2006/relationships/image" Target="../media/image911.png"/><Relationship Id="rId200" Type="http://schemas.openxmlformats.org/officeDocument/2006/relationships/image" Target="../media/image913.png"/><Relationship Id="rId16" Type="http://schemas.openxmlformats.org/officeDocument/2006/relationships/image" Target="../media/image823.png"/><Relationship Id="rId221" Type="http://schemas.openxmlformats.org/officeDocument/2006/relationships/customXml" Target="../ink/ink939.xml"/><Relationship Id="rId242" Type="http://schemas.openxmlformats.org/officeDocument/2006/relationships/image" Target="../media/image934.png"/><Relationship Id="rId263" Type="http://schemas.openxmlformats.org/officeDocument/2006/relationships/customXml" Target="../ink/ink960.xml"/><Relationship Id="rId284" Type="http://schemas.openxmlformats.org/officeDocument/2006/relationships/image" Target="../media/image955.png"/><Relationship Id="rId319" Type="http://schemas.openxmlformats.org/officeDocument/2006/relationships/image" Target="../media/image972.png"/><Relationship Id="rId37" Type="http://schemas.openxmlformats.org/officeDocument/2006/relationships/customXml" Target="../ink/ink847.xml"/><Relationship Id="rId58" Type="http://schemas.openxmlformats.org/officeDocument/2006/relationships/image" Target="../media/image844.png"/><Relationship Id="rId79" Type="http://schemas.openxmlformats.org/officeDocument/2006/relationships/customXml" Target="../ink/ink868.xml"/><Relationship Id="rId102" Type="http://schemas.openxmlformats.org/officeDocument/2006/relationships/image" Target="../media/image866.png"/><Relationship Id="rId123" Type="http://schemas.openxmlformats.org/officeDocument/2006/relationships/customXml" Target="../ink/ink890.xml"/><Relationship Id="rId144" Type="http://schemas.openxmlformats.org/officeDocument/2006/relationships/image" Target="../media/image887.png"/><Relationship Id="rId330" Type="http://schemas.openxmlformats.org/officeDocument/2006/relationships/customXml" Target="../ink/ink994.xml"/><Relationship Id="rId90" Type="http://schemas.openxmlformats.org/officeDocument/2006/relationships/image" Target="../media/image860.png"/><Relationship Id="rId165" Type="http://schemas.openxmlformats.org/officeDocument/2006/relationships/customXml" Target="../ink/ink911.xml"/><Relationship Id="rId186" Type="http://schemas.openxmlformats.org/officeDocument/2006/relationships/image" Target="../media/image906.png"/><Relationship Id="rId211" Type="http://schemas.openxmlformats.org/officeDocument/2006/relationships/customXml" Target="../ink/ink934.xml"/><Relationship Id="rId232" Type="http://schemas.openxmlformats.org/officeDocument/2006/relationships/image" Target="../media/image929.png"/><Relationship Id="rId253" Type="http://schemas.openxmlformats.org/officeDocument/2006/relationships/customXml" Target="../ink/ink955.xml"/><Relationship Id="rId274" Type="http://schemas.openxmlformats.org/officeDocument/2006/relationships/image" Target="../media/image950.png"/><Relationship Id="rId295" Type="http://schemas.openxmlformats.org/officeDocument/2006/relationships/customXml" Target="../ink/ink976.xml"/><Relationship Id="rId309" Type="http://schemas.openxmlformats.org/officeDocument/2006/relationships/image" Target="../media/image967.png"/><Relationship Id="rId27" Type="http://schemas.openxmlformats.org/officeDocument/2006/relationships/customXml" Target="../ink/ink842.xml"/><Relationship Id="rId48" Type="http://schemas.openxmlformats.org/officeDocument/2006/relationships/image" Target="../media/image839.png"/><Relationship Id="rId69" Type="http://schemas.openxmlformats.org/officeDocument/2006/relationships/customXml" Target="../ink/ink863.xml"/><Relationship Id="rId113" Type="http://schemas.openxmlformats.org/officeDocument/2006/relationships/customXml" Target="../ink/ink885.xml"/><Relationship Id="rId134" Type="http://schemas.openxmlformats.org/officeDocument/2006/relationships/image" Target="../media/image882.png"/><Relationship Id="rId320" Type="http://schemas.openxmlformats.org/officeDocument/2006/relationships/customXml" Target="../ink/ink989.xml"/><Relationship Id="rId80" Type="http://schemas.openxmlformats.org/officeDocument/2006/relationships/image" Target="../media/image855.png"/><Relationship Id="rId155" Type="http://schemas.openxmlformats.org/officeDocument/2006/relationships/customXml" Target="../ink/ink906.xml"/><Relationship Id="rId176" Type="http://schemas.openxmlformats.org/officeDocument/2006/relationships/image" Target="../media/image901.png"/><Relationship Id="rId197" Type="http://schemas.openxmlformats.org/officeDocument/2006/relationships/customXml" Target="../ink/ink927.xml"/><Relationship Id="rId201" Type="http://schemas.openxmlformats.org/officeDocument/2006/relationships/customXml" Target="../ink/ink929.xml"/><Relationship Id="rId222" Type="http://schemas.openxmlformats.org/officeDocument/2006/relationships/image" Target="../media/image924.png"/><Relationship Id="rId243" Type="http://schemas.openxmlformats.org/officeDocument/2006/relationships/customXml" Target="../ink/ink950.xml"/><Relationship Id="rId264" Type="http://schemas.openxmlformats.org/officeDocument/2006/relationships/image" Target="../media/image945.png"/><Relationship Id="rId285" Type="http://schemas.openxmlformats.org/officeDocument/2006/relationships/customXml" Target="../ink/ink971.xml"/><Relationship Id="rId17" Type="http://schemas.openxmlformats.org/officeDocument/2006/relationships/customXml" Target="../ink/ink837.xml"/><Relationship Id="rId38" Type="http://schemas.openxmlformats.org/officeDocument/2006/relationships/image" Target="../media/image834.png"/><Relationship Id="rId59" Type="http://schemas.openxmlformats.org/officeDocument/2006/relationships/customXml" Target="../ink/ink858.xml"/><Relationship Id="rId103" Type="http://schemas.openxmlformats.org/officeDocument/2006/relationships/customXml" Target="../ink/ink880.xml"/><Relationship Id="rId124" Type="http://schemas.openxmlformats.org/officeDocument/2006/relationships/image" Target="../media/image877.png"/><Relationship Id="rId310" Type="http://schemas.openxmlformats.org/officeDocument/2006/relationships/customXml" Target="../ink/ink984.xml"/><Relationship Id="rId70" Type="http://schemas.openxmlformats.org/officeDocument/2006/relationships/image" Target="../media/image850.png"/><Relationship Id="rId91" Type="http://schemas.openxmlformats.org/officeDocument/2006/relationships/customXml" Target="../ink/ink874.xml"/><Relationship Id="rId145" Type="http://schemas.openxmlformats.org/officeDocument/2006/relationships/customXml" Target="../ink/ink901.xml"/><Relationship Id="rId166" Type="http://schemas.openxmlformats.org/officeDocument/2006/relationships/image" Target="../media/image818.png"/><Relationship Id="rId187" Type="http://schemas.openxmlformats.org/officeDocument/2006/relationships/customXml" Target="../ink/ink922.xml"/><Relationship Id="rId331" Type="http://schemas.openxmlformats.org/officeDocument/2006/relationships/image" Target="../media/image978.png"/><Relationship Id="rId1" Type="http://schemas.openxmlformats.org/officeDocument/2006/relationships/vmlDrawing" Target="../drawings/vmlDrawing1.vml"/><Relationship Id="rId212" Type="http://schemas.openxmlformats.org/officeDocument/2006/relationships/image" Target="../media/image919.png"/><Relationship Id="rId233" Type="http://schemas.openxmlformats.org/officeDocument/2006/relationships/customXml" Target="../ink/ink945.xml"/><Relationship Id="rId254" Type="http://schemas.openxmlformats.org/officeDocument/2006/relationships/image" Target="../media/image940.png"/><Relationship Id="rId28" Type="http://schemas.openxmlformats.org/officeDocument/2006/relationships/image" Target="../media/image829.png"/><Relationship Id="rId49" Type="http://schemas.openxmlformats.org/officeDocument/2006/relationships/customXml" Target="../ink/ink853.xml"/><Relationship Id="rId114" Type="http://schemas.openxmlformats.org/officeDocument/2006/relationships/image" Target="../media/image872.png"/><Relationship Id="rId275" Type="http://schemas.openxmlformats.org/officeDocument/2006/relationships/customXml" Target="../ink/ink966.xml"/><Relationship Id="rId296" Type="http://schemas.openxmlformats.org/officeDocument/2006/relationships/image" Target="../media/image961.png"/><Relationship Id="rId300" Type="http://schemas.openxmlformats.org/officeDocument/2006/relationships/image" Target="../media/image963.png"/><Relationship Id="rId60" Type="http://schemas.openxmlformats.org/officeDocument/2006/relationships/image" Target="../media/image845.png"/><Relationship Id="rId81" Type="http://schemas.openxmlformats.org/officeDocument/2006/relationships/customXml" Target="../ink/ink869.xml"/><Relationship Id="rId135" Type="http://schemas.openxmlformats.org/officeDocument/2006/relationships/customXml" Target="../ink/ink896.xml"/><Relationship Id="rId156" Type="http://schemas.openxmlformats.org/officeDocument/2006/relationships/image" Target="../media/image893.png"/><Relationship Id="rId177" Type="http://schemas.openxmlformats.org/officeDocument/2006/relationships/customXml" Target="../ink/ink917.xml"/><Relationship Id="rId198" Type="http://schemas.openxmlformats.org/officeDocument/2006/relationships/image" Target="../media/image912.png"/><Relationship Id="rId321" Type="http://schemas.openxmlformats.org/officeDocument/2006/relationships/image" Target="../media/image973.png"/><Relationship Id="rId202" Type="http://schemas.openxmlformats.org/officeDocument/2006/relationships/image" Target="../media/image914.png"/><Relationship Id="rId223" Type="http://schemas.openxmlformats.org/officeDocument/2006/relationships/customXml" Target="../ink/ink940.xml"/><Relationship Id="rId244" Type="http://schemas.openxmlformats.org/officeDocument/2006/relationships/image" Target="../media/image935.png"/><Relationship Id="rId18" Type="http://schemas.openxmlformats.org/officeDocument/2006/relationships/image" Target="../media/image824.png"/><Relationship Id="rId39" Type="http://schemas.openxmlformats.org/officeDocument/2006/relationships/customXml" Target="../ink/ink848.xml"/><Relationship Id="rId265" Type="http://schemas.openxmlformats.org/officeDocument/2006/relationships/customXml" Target="../ink/ink961.xml"/><Relationship Id="rId286" Type="http://schemas.openxmlformats.org/officeDocument/2006/relationships/image" Target="../media/image956.png"/><Relationship Id="rId50" Type="http://schemas.openxmlformats.org/officeDocument/2006/relationships/image" Target="../media/image840.png"/><Relationship Id="rId104" Type="http://schemas.openxmlformats.org/officeDocument/2006/relationships/image" Target="../media/image867.png"/><Relationship Id="rId125" Type="http://schemas.openxmlformats.org/officeDocument/2006/relationships/customXml" Target="../ink/ink891.xml"/><Relationship Id="rId146" Type="http://schemas.openxmlformats.org/officeDocument/2006/relationships/image" Target="../media/image888.png"/><Relationship Id="rId167" Type="http://schemas.openxmlformats.org/officeDocument/2006/relationships/customXml" Target="../ink/ink912.xml"/><Relationship Id="rId188" Type="http://schemas.openxmlformats.org/officeDocument/2006/relationships/image" Target="../media/image907.png"/><Relationship Id="rId311" Type="http://schemas.openxmlformats.org/officeDocument/2006/relationships/image" Target="../media/image968.png"/><Relationship Id="rId332" Type="http://schemas.openxmlformats.org/officeDocument/2006/relationships/customXml" Target="../ink/ink995.xml"/><Relationship Id="rId71" Type="http://schemas.openxmlformats.org/officeDocument/2006/relationships/customXml" Target="../ink/ink864.xml"/><Relationship Id="rId92" Type="http://schemas.openxmlformats.org/officeDocument/2006/relationships/image" Target="../media/image861.png"/><Relationship Id="rId213" Type="http://schemas.openxmlformats.org/officeDocument/2006/relationships/customXml" Target="../ink/ink935.xml"/><Relationship Id="rId234" Type="http://schemas.openxmlformats.org/officeDocument/2006/relationships/image" Target="../media/image93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843.xml"/><Relationship Id="rId255" Type="http://schemas.openxmlformats.org/officeDocument/2006/relationships/customXml" Target="../ink/ink956.xml"/><Relationship Id="rId276" Type="http://schemas.openxmlformats.org/officeDocument/2006/relationships/image" Target="../media/image951.png"/><Relationship Id="rId297" Type="http://schemas.openxmlformats.org/officeDocument/2006/relationships/customXml" Target="../ink/ink977.xml"/><Relationship Id="rId40" Type="http://schemas.openxmlformats.org/officeDocument/2006/relationships/image" Target="../media/image835.png"/><Relationship Id="rId115" Type="http://schemas.openxmlformats.org/officeDocument/2006/relationships/customXml" Target="../ink/ink886.xml"/><Relationship Id="rId136" Type="http://schemas.openxmlformats.org/officeDocument/2006/relationships/image" Target="../media/image883.png"/><Relationship Id="rId157" Type="http://schemas.openxmlformats.org/officeDocument/2006/relationships/customXml" Target="../ink/ink907.xml"/><Relationship Id="rId178" Type="http://schemas.openxmlformats.org/officeDocument/2006/relationships/image" Target="../media/image902.png"/><Relationship Id="rId301" Type="http://schemas.openxmlformats.org/officeDocument/2006/relationships/customXml" Target="../ink/ink979.xml"/><Relationship Id="rId322" Type="http://schemas.openxmlformats.org/officeDocument/2006/relationships/customXml" Target="../ink/ink990.xml"/><Relationship Id="rId61" Type="http://schemas.openxmlformats.org/officeDocument/2006/relationships/customXml" Target="../ink/ink859.xml"/><Relationship Id="rId82" Type="http://schemas.openxmlformats.org/officeDocument/2006/relationships/image" Target="../media/image856.png"/><Relationship Id="rId199" Type="http://schemas.openxmlformats.org/officeDocument/2006/relationships/customXml" Target="../ink/ink928.xml"/><Relationship Id="rId203" Type="http://schemas.openxmlformats.org/officeDocument/2006/relationships/customXml" Target="../ink/ink930.xml"/><Relationship Id="rId19" Type="http://schemas.openxmlformats.org/officeDocument/2006/relationships/customXml" Target="../ink/ink838.xml"/><Relationship Id="rId224" Type="http://schemas.openxmlformats.org/officeDocument/2006/relationships/image" Target="../media/image925.png"/><Relationship Id="rId245" Type="http://schemas.openxmlformats.org/officeDocument/2006/relationships/customXml" Target="../ink/ink951.xml"/><Relationship Id="rId266" Type="http://schemas.openxmlformats.org/officeDocument/2006/relationships/image" Target="../media/image946.png"/><Relationship Id="rId287" Type="http://schemas.openxmlformats.org/officeDocument/2006/relationships/customXml" Target="../ink/ink972.xml"/><Relationship Id="rId30" Type="http://schemas.openxmlformats.org/officeDocument/2006/relationships/image" Target="../media/image830.png"/><Relationship Id="rId105" Type="http://schemas.openxmlformats.org/officeDocument/2006/relationships/customXml" Target="../ink/ink881.xml"/><Relationship Id="rId126" Type="http://schemas.openxmlformats.org/officeDocument/2006/relationships/image" Target="../media/image878.png"/><Relationship Id="rId147" Type="http://schemas.openxmlformats.org/officeDocument/2006/relationships/customXml" Target="../ink/ink902.xml"/><Relationship Id="rId168" Type="http://schemas.openxmlformats.org/officeDocument/2006/relationships/image" Target="../media/image897.png"/><Relationship Id="rId312" Type="http://schemas.openxmlformats.org/officeDocument/2006/relationships/customXml" Target="../ink/ink985.xml"/><Relationship Id="rId333" Type="http://schemas.openxmlformats.org/officeDocument/2006/relationships/image" Target="../media/image979.png"/><Relationship Id="rId51" Type="http://schemas.openxmlformats.org/officeDocument/2006/relationships/customXml" Target="../ink/ink854.xml"/><Relationship Id="rId72" Type="http://schemas.openxmlformats.org/officeDocument/2006/relationships/image" Target="../media/image851.png"/><Relationship Id="rId93" Type="http://schemas.openxmlformats.org/officeDocument/2006/relationships/customXml" Target="../ink/ink875.xml"/><Relationship Id="rId189" Type="http://schemas.openxmlformats.org/officeDocument/2006/relationships/customXml" Target="../ink/ink923.xml"/><Relationship Id="rId3" Type="http://schemas.openxmlformats.org/officeDocument/2006/relationships/oleObject" Target="../embeddings/oleObject1.bin"/><Relationship Id="rId214" Type="http://schemas.openxmlformats.org/officeDocument/2006/relationships/image" Target="../media/image920.png"/><Relationship Id="rId235" Type="http://schemas.openxmlformats.org/officeDocument/2006/relationships/customXml" Target="../ink/ink946.xml"/><Relationship Id="rId256" Type="http://schemas.openxmlformats.org/officeDocument/2006/relationships/image" Target="../media/image941.png"/><Relationship Id="rId277" Type="http://schemas.openxmlformats.org/officeDocument/2006/relationships/customXml" Target="../ink/ink967.xml"/><Relationship Id="rId298" Type="http://schemas.openxmlformats.org/officeDocument/2006/relationships/image" Target="../media/image962.png"/><Relationship Id="rId116" Type="http://schemas.openxmlformats.org/officeDocument/2006/relationships/image" Target="../media/image873.png"/><Relationship Id="rId137" Type="http://schemas.openxmlformats.org/officeDocument/2006/relationships/customXml" Target="../ink/ink897.xml"/><Relationship Id="rId158" Type="http://schemas.openxmlformats.org/officeDocument/2006/relationships/image" Target="../media/image894.png"/><Relationship Id="rId302" Type="http://schemas.openxmlformats.org/officeDocument/2006/relationships/image" Target="../media/image964.png"/><Relationship Id="rId323" Type="http://schemas.openxmlformats.org/officeDocument/2006/relationships/image" Target="../media/image974.png"/><Relationship Id="rId20" Type="http://schemas.openxmlformats.org/officeDocument/2006/relationships/image" Target="../media/image825.png"/><Relationship Id="rId41" Type="http://schemas.openxmlformats.org/officeDocument/2006/relationships/customXml" Target="../ink/ink849.xml"/><Relationship Id="rId62" Type="http://schemas.openxmlformats.org/officeDocument/2006/relationships/image" Target="../media/image846.png"/><Relationship Id="rId83" Type="http://schemas.openxmlformats.org/officeDocument/2006/relationships/customXml" Target="../ink/ink870.xml"/><Relationship Id="rId179" Type="http://schemas.openxmlformats.org/officeDocument/2006/relationships/customXml" Target="../ink/ink918.xml"/><Relationship Id="rId190" Type="http://schemas.openxmlformats.org/officeDocument/2006/relationships/image" Target="../media/image908.png"/><Relationship Id="rId204" Type="http://schemas.openxmlformats.org/officeDocument/2006/relationships/image" Target="../media/image915.png"/><Relationship Id="rId225" Type="http://schemas.openxmlformats.org/officeDocument/2006/relationships/customXml" Target="../ink/ink941.xml"/><Relationship Id="rId246" Type="http://schemas.openxmlformats.org/officeDocument/2006/relationships/image" Target="../media/image936.png"/><Relationship Id="rId267" Type="http://schemas.openxmlformats.org/officeDocument/2006/relationships/customXml" Target="../ink/ink962.xml"/><Relationship Id="rId288" Type="http://schemas.openxmlformats.org/officeDocument/2006/relationships/image" Target="../media/image957.png"/><Relationship Id="rId106" Type="http://schemas.openxmlformats.org/officeDocument/2006/relationships/image" Target="../media/image868.png"/><Relationship Id="rId127" Type="http://schemas.openxmlformats.org/officeDocument/2006/relationships/customXml" Target="../ink/ink892.xml"/><Relationship Id="rId313" Type="http://schemas.openxmlformats.org/officeDocument/2006/relationships/image" Target="../media/image969.png"/><Relationship Id="rId10" Type="http://schemas.openxmlformats.org/officeDocument/2006/relationships/image" Target="../media/image820.png"/><Relationship Id="rId31" Type="http://schemas.openxmlformats.org/officeDocument/2006/relationships/customXml" Target="../ink/ink844.xml"/><Relationship Id="rId52" Type="http://schemas.openxmlformats.org/officeDocument/2006/relationships/image" Target="../media/image841.png"/><Relationship Id="rId73" Type="http://schemas.openxmlformats.org/officeDocument/2006/relationships/customXml" Target="../ink/ink865.xml"/><Relationship Id="rId94" Type="http://schemas.openxmlformats.org/officeDocument/2006/relationships/image" Target="../media/image862.png"/><Relationship Id="rId148" Type="http://schemas.openxmlformats.org/officeDocument/2006/relationships/image" Target="../media/image889.png"/><Relationship Id="rId169" Type="http://schemas.openxmlformats.org/officeDocument/2006/relationships/customXml" Target="../ink/ink913.xml"/><Relationship Id="rId4" Type="http://schemas.openxmlformats.org/officeDocument/2006/relationships/image" Target="../media/image4.wmf"/><Relationship Id="rId180" Type="http://schemas.openxmlformats.org/officeDocument/2006/relationships/image" Target="../media/image903.png"/><Relationship Id="rId215" Type="http://schemas.openxmlformats.org/officeDocument/2006/relationships/customXml" Target="../ink/ink936.xml"/><Relationship Id="rId236" Type="http://schemas.openxmlformats.org/officeDocument/2006/relationships/image" Target="../media/image931.png"/><Relationship Id="rId257" Type="http://schemas.openxmlformats.org/officeDocument/2006/relationships/customXml" Target="../ink/ink957.xml"/><Relationship Id="rId278" Type="http://schemas.openxmlformats.org/officeDocument/2006/relationships/image" Target="../media/image952.png"/><Relationship Id="rId303" Type="http://schemas.openxmlformats.org/officeDocument/2006/relationships/customXml" Target="../ink/ink980.xml"/><Relationship Id="rId42" Type="http://schemas.openxmlformats.org/officeDocument/2006/relationships/image" Target="../media/image836.png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191" Type="http://schemas.openxmlformats.org/officeDocument/2006/relationships/customXml" Target="../ink/ink924.xml"/><Relationship Id="rId205" Type="http://schemas.openxmlformats.org/officeDocument/2006/relationships/customXml" Target="../ink/ink931.xml"/><Relationship Id="rId247" Type="http://schemas.openxmlformats.org/officeDocument/2006/relationships/customXml" Target="../ink/ink952.xml"/><Relationship Id="rId107" Type="http://schemas.openxmlformats.org/officeDocument/2006/relationships/customXml" Target="../ink/ink882.xml"/><Relationship Id="rId289" Type="http://schemas.openxmlformats.org/officeDocument/2006/relationships/customXml" Target="../ink/ink973.xml"/><Relationship Id="rId11" Type="http://schemas.openxmlformats.org/officeDocument/2006/relationships/customXml" Target="../ink/ink834.xml"/><Relationship Id="rId53" Type="http://schemas.openxmlformats.org/officeDocument/2006/relationships/customXml" Target="../ink/ink855.xml"/><Relationship Id="rId149" Type="http://schemas.openxmlformats.org/officeDocument/2006/relationships/customXml" Target="../ink/ink903.xml"/><Relationship Id="rId314" Type="http://schemas.openxmlformats.org/officeDocument/2006/relationships/customXml" Target="../ink/ink986.xml"/><Relationship Id="rId95" Type="http://schemas.openxmlformats.org/officeDocument/2006/relationships/customXml" Target="../ink/ink876.xml"/><Relationship Id="rId160" Type="http://schemas.openxmlformats.org/officeDocument/2006/relationships/image" Target="../media/image895.png"/><Relationship Id="rId216" Type="http://schemas.openxmlformats.org/officeDocument/2006/relationships/image" Target="../media/image921.png"/><Relationship Id="rId258" Type="http://schemas.openxmlformats.org/officeDocument/2006/relationships/image" Target="../media/image942.png"/><Relationship Id="rId22" Type="http://schemas.openxmlformats.org/officeDocument/2006/relationships/image" Target="../media/image826.png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325" Type="http://schemas.openxmlformats.org/officeDocument/2006/relationships/image" Target="../media/image975.png"/><Relationship Id="rId171" Type="http://schemas.openxmlformats.org/officeDocument/2006/relationships/customXml" Target="../ink/ink914.xml"/><Relationship Id="rId227" Type="http://schemas.openxmlformats.org/officeDocument/2006/relationships/customXml" Target="../ink/ink942.xml"/><Relationship Id="rId269" Type="http://schemas.openxmlformats.org/officeDocument/2006/relationships/customXml" Target="../ink/ink963.xml"/><Relationship Id="rId33" Type="http://schemas.openxmlformats.org/officeDocument/2006/relationships/customXml" Target="../ink/ink845.xml"/><Relationship Id="rId129" Type="http://schemas.openxmlformats.org/officeDocument/2006/relationships/customXml" Target="../ink/ink893.xml"/><Relationship Id="rId280" Type="http://schemas.openxmlformats.org/officeDocument/2006/relationships/image" Target="../media/image953.png"/><Relationship Id="rId75" Type="http://schemas.openxmlformats.org/officeDocument/2006/relationships/customXml" Target="../ink/ink866.xml"/><Relationship Id="rId140" Type="http://schemas.openxmlformats.org/officeDocument/2006/relationships/image" Target="../media/image885.png"/><Relationship Id="rId182" Type="http://schemas.openxmlformats.org/officeDocument/2006/relationships/image" Target="../media/image904.png"/><Relationship Id="rId6" Type="http://schemas.openxmlformats.org/officeDocument/2006/relationships/image" Target="../media/image5.wmf"/><Relationship Id="rId238" Type="http://schemas.openxmlformats.org/officeDocument/2006/relationships/image" Target="../media/image932.png"/><Relationship Id="rId291" Type="http://schemas.openxmlformats.org/officeDocument/2006/relationships/customXml" Target="../ink/ink974.xml"/><Relationship Id="rId305" Type="http://schemas.openxmlformats.org/officeDocument/2006/relationships/image" Target="../media/image965.png"/><Relationship Id="rId44" Type="http://schemas.openxmlformats.org/officeDocument/2006/relationships/image" Target="../media/image837.png"/><Relationship Id="rId86" Type="http://schemas.openxmlformats.org/officeDocument/2006/relationships/image" Target="../media/image858.png"/><Relationship Id="rId151" Type="http://schemas.openxmlformats.org/officeDocument/2006/relationships/customXml" Target="../ink/ink904.xml"/><Relationship Id="rId193" Type="http://schemas.openxmlformats.org/officeDocument/2006/relationships/customXml" Target="../ink/ink925.xml"/><Relationship Id="rId207" Type="http://schemas.openxmlformats.org/officeDocument/2006/relationships/customXml" Target="../ink/ink932.xml"/><Relationship Id="rId249" Type="http://schemas.openxmlformats.org/officeDocument/2006/relationships/customXml" Target="../ink/ink953.xml"/><Relationship Id="rId13" Type="http://schemas.openxmlformats.org/officeDocument/2006/relationships/customXml" Target="../ink/ink835.xml"/><Relationship Id="rId109" Type="http://schemas.openxmlformats.org/officeDocument/2006/relationships/customXml" Target="../ink/ink883.xml"/><Relationship Id="rId260" Type="http://schemas.openxmlformats.org/officeDocument/2006/relationships/image" Target="../media/image943.png"/><Relationship Id="rId316" Type="http://schemas.openxmlformats.org/officeDocument/2006/relationships/customXml" Target="../ink/ink987.xml"/><Relationship Id="rId55" Type="http://schemas.openxmlformats.org/officeDocument/2006/relationships/customXml" Target="../ink/ink856.xml"/><Relationship Id="rId97" Type="http://schemas.openxmlformats.org/officeDocument/2006/relationships/customXml" Target="../ink/ink877.xml"/><Relationship Id="rId120" Type="http://schemas.openxmlformats.org/officeDocument/2006/relationships/image" Target="../media/image875.png"/><Relationship Id="rId162" Type="http://schemas.openxmlformats.org/officeDocument/2006/relationships/image" Target="../media/image896.png"/><Relationship Id="rId218" Type="http://schemas.openxmlformats.org/officeDocument/2006/relationships/image" Target="../media/image922.png"/><Relationship Id="rId271" Type="http://schemas.openxmlformats.org/officeDocument/2006/relationships/customXml" Target="../ink/ink96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30.png"/><Relationship Id="rId299" Type="http://schemas.openxmlformats.org/officeDocument/2006/relationships/customXml" Target="../ink/ink1146.xml"/><Relationship Id="rId21" Type="http://schemas.openxmlformats.org/officeDocument/2006/relationships/image" Target="../media/image9050.png"/><Relationship Id="rId63" Type="http://schemas.openxmlformats.org/officeDocument/2006/relationships/image" Target="../media/image9260.png"/><Relationship Id="rId159" Type="http://schemas.openxmlformats.org/officeDocument/2006/relationships/image" Target="../media/image9740.png"/><Relationship Id="rId324" Type="http://schemas.openxmlformats.org/officeDocument/2006/relationships/image" Target="../media/image1055.png"/><Relationship Id="rId170" Type="http://schemas.openxmlformats.org/officeDocument/2006/relationships/image" Target="../media/image9790.png"/><Relationship Id="rId226" Type="http://schemas.openxmlformats.org/officeDocument/2006/relationships/image" Target="../media/image1006.png"/><Relationship Id="rId268" Type="http://schemas.openxmlformats.org/officeDocument/2006/relationships/image" Target="../media/image1027.png"/><Relationship Id="rId32" Type="http://schemas.openxmlformats.org/officeDocument/2006/relationships/customXml" Target="../ink/ink1011.xml"/><Relationship Id="rId74" Type="http://schemas.openxmlformats.org/officeDocument/2006/relationships/customXml" Target="../ink/ink1032.xml"/><Relationship Id="rId128" Type="http://schemas.openxmlformats.org/officeDocument/2006/relationships/customXml" Target="../ink/ink1059.xml"/><Relationship Id="rId335" Type="http://schemas.openxmlformats.org/officeDocument/2006/relationships/customXml" Target="../ink/ink1164.xml"/><Relationship Id="rId5" Type="http://schemas.openxmlformats.org/officeDocument/2006/relationships/image" Target="../media/image8980.png"/><Relationship Id="rId181" Type="http://schemas.openxmlformats.org/officeDocument/2006/relationships/customXml" Target="../ink/ink1086.xml"/><Relationship Id="rId237" Type="http://schemas.openxmlformats.org/officeDocument/2006/relationships/customXml" Target="../ink/ink1115.xml"/><Relationship Id="rId279" Type="http://schemas.openxmlformats.org/officeDocument/2006/relationships/customXml" Target="../ink/ink1136.xml"/><Relationship Id="rId43" Type="http://schemas.openxmlformats.org/officeDocument/2006/relationships/image" Target="../media/image9160.png"/><Relationship Id="rId139" Type="http://schemas.openxmlformats.org/officeDocument/2006/relationships/image" Target="../media/image9640.png"/><Relationship Id="rId290" Type="http://schemas.openxmlformats.org/officeDocument/2006/relationships/image" Target="../media/image1038.png"/><Relationship Id="rId304" Type="http://schemas.openxmlformats.org/officeDocument/2006/relationships/image" Target="../media/image1045.png"/><Relationship Id="rId85" Type="http://schemas.openxmlformats.org/officeDocument/2006/relationships/image" Target="../media/image9370.png"/><Relationship Id="rId150" Type="http://schemas.openxmlformats.org/officeDocument/2006/relationships/customXml" Target="../ink/ink1070.xml"/><Relationship Id="rId192" Type="http://schemas.openxmlformats.org/officeDocument/2006/relationships/image" Target="../media/image990.png"/><Relationship Id="rId206" Type="http://schemas.openxmlformats.org/officeDocument/2006/relationships/image" Target="../media/image996.png"/><Relationship Id="rId248" Type="http://schemas.openxmlformats.org/officeDocument/2006/relationships/image" Target="../media/image1017.png"/><Relationship Id="rId12" Type="http://schemas.openxmlformats.org/officeDocument/2006/relationships/customXml" Target="../ink/ink1001.xml"/><Relationship Id="rId108" Type="http://schemas.openxmlformats.org/officeDocument/2006/relationships/customXml" Target="../ink/ink1049.xml"/><Relationship Id="rId315" Type="http://schemas.openxmlformats.org/officeDocument/2006/relationships/customXml" Target="../ink/ink1154.xml"/><Relationship Id="rId54" Type="http://schemas.openxmlformats.org/officeDocument/2006/relationships/customXml" Target="../ink/ink1022.xml"/><Relationship Id="rId96" Type="http://schemas.openxmlformats.org/officeDocument/2006/relationships/customXml" Target="../ink/ink1043.xml"/><Relationship Id="rId161" Type="http://schemas.openxmlformats.org/officeDocument/2006/relationships/customXml" Target="../ink/ink1076.xml"/><Relationship Id="rId217" Type="http://schemas.openxmlformats.org/officeDocument/2006/relationships/customXml" Target="../ink/ink1105.xml"/><Relationship Id="rId259" Type="http://schemas.openxmlformats.org/officeDocument/2006/relationships/customXml" Target="../ink/ink1126.xml"/><Relationship Id="rId23" Type="http://schemas.openxmlformats.org/officeDocument/2006/relationships/image" Target="../media/image9060.png"/><Relationship Id="rId119" Type="http://schemas.openxmlformats.org/officeDocument/2006/relationships/image" Target="../media/image9540.png"/><Relationship Id="rId270" Type="http://schemas.openxmlformats.org/officeDocument/2006/relationships/image" Target="../media/image1028.png"/><Relationship Id="rId326" Type="http://schemas.openxmlformats.org/officeDocument/2006/relationships/image" Target="../media/image1056.png"/><Relationship Id="rId65" Type="http://schemas.openxmlformats.org/officeDocument/2006/relationships/image" Target="../media/image9270.png"/><Relationship Id="rId130" Type="http://schemas.openxmlformats.org/officeDocument/2006/relationships/customXml" Target="../ink/ink1060.xml"/><Relationship Id="rId172" Type="http://schemas.openxmlformats.org/officeDocument/2006/relationships/image" Target="../media/image980.png"/><Relationship Id="rId228" Type="http://schemas.openxmlformats.org/officeDocument/2006/relationships/image" Target="../media/image1007.png"/><Relationship Id="rId281" Type="http://schemas.openxmlformats.org/officeDocument/2006/relationships/customXml" Target="../ink/ink1137.xml"/><Relationship Id="rId337" Type="http://schemas.openxmlformats.org/officeDocument/2006/relationships/customXml" Target="../ink/ink1165.xml"/><Relationship Id="rId34" Type="http://schemas.openxmlformats.org/officeDocument/2006/relationships/customXml" Target="../ink/ink1012.xml"/><Relationship Id="rId76" Type="http://schemas.openxmlformats.org/officeDocument/2006/relationships/customXml" Target="../ink/ink1033.xml"/><Relationship Id="rId141" Type="http://schemas.openxmlformats.org/officeDocument/2006/relationships/image" Target="../media/image9650.png"/><Relationship Id="rId7" Type="http://schemas.openxmlformats.org/officeDocument/2006/relationships/image" Target="../media/image8990.png"/><Relationship Id="rId183" Type="http://schemas.openxmlformats.org/officeDocument/2006/relationships/customXml" Target="../ink/ink1087.xml"/><Relationship Id="rId239" Type="http://schemas.openxmlformats.org/officeDocument/2006/relationships/customXml" Target="../ink/ink1116.xml"/><Relationship Id="rId250" Type="http://schemas.openxmlformats.org/officeDocument/2006/relationships/image" Target="../media/image1018.png"/><Relationship Id="rId292" Type="http://schemas.openxmlformats.org/officeDocument/2006/relationships/image" Target="../media/image1039.png"/><Relationship Id="rId306" Type="http://schemas.openxmlformats.org/officeDocument/2006/relationships/image" Target="../media/image1046.png"/><Relationship Id="rId45" Type="http://schemas.openxmlformats.org/officeDocument/2006/relationships/image" Target="../media/image9170.png"/><Relationship Id="rId87" Type="http://schemas.openxmlformats.org/officeDocument/2006/relationships/image" Target="../media/image9380.png"/><Relationship Id="rId110" Type="http://schemas.openxmlformats.org/officeDocument/2006/relationships/customXml" Target="../ink/ink1050.xml"/><Relationship Id="rId152" Type="http://schemas.openxmlformats.org/officeDocument/2006/relationships/customXml" Target="../ink/ink1071.xml"/><Relationship Id="rId173" Type="http://schemas.openxmlformats.org/officeDocument/2006/relationships/customXml" Target="../ink/ink1082.xml"/><Relationship Id="rId194" Type="http://schemas.openxmlformats.org/officeDocument/2006/relationships/customXml" Target="../ink/ink1093.xml"/><Relationship Id="rId208" Type="http://schemas.openxmlformats.org/officeDocument/2006/relationships/image" Target="../media/image997.png"/><Relationship Id="rId229" Type="http://schemas.openxmlformats.org/officeDocument/2006/relationships/customXml" Target="../ink/ink1111.xml"/><Relationship Id="rId240" Type="http://schemas.openxmlformats.org/officeDocument/2006/relationships/image" Target="../media/image1013.png"/><Relationship Id="rId261" Type="http://schemas.openxmlformats.org/officeDocument/2006/relationships/customXml" Target="../ink/ink1127.xml"/><Relationship Id="rId14" Type="http://schemas.openxmlformats.org/officeDocument/2006/relationships/customXml" Target="../ink/ink1002.xml"/><Relationship Id="rId35" Type="http://schemas.openxmlformats.org/officeDocument/2006/relationships/image" Target="../media/image9120.png"/><Relationship Id="rId56" Type="http://schemas.openxmlformats.org/officeDocument/2006/relationships/customXml" Target="../ink/ink1023.xml"/><Relationship Id="rId77" Type="http://schemas.openxmlformats.org/officeDocument/2006/relationships/image" Target="../media/image9330.png"/><Relationship Id="rId100" Type="http://schemas.openxmlformats.org/officeDocument/2006/relationships/customXml" Target="../ink/ink1045.xml"/><Relationship Id="rId282" Type="http://schemas.openxmlformats.org/officeDocument/2006/relationships/image" Target="../media/image1034.png"/><Relationship Id="rId317" Type="http://schemas.openxmlformats.org/officeDocument/2006/relationships/customXml" Target="../ink/ink1155.xml"/><Relationship Id="rId338" Type="http://schemas.openxmlformats.org/officeDocument/2006/relationships/image" Target="../media/image1062.png"/><Relationship Id="rId8" Type="http://schemas.openxmlformats.org/officeDocument/2006/relationships/customXml" Target="../ink/ink999.xml"/><Relationship Id="rId98" Type="http://schemas.openxmlformats.org/officeDocument/2006/relationships/customXml" Target="../ink/ink1044.xml"/><Relationship Id="rId121" Type="http://schemas.openxmlformats.org/officeDocument/2006/relationships/image" Target="../media/image9550.png"/><Relationship Id="rId142" Type="http://schemas.openxmlformats.org/officeDocument/2006/relationships/customXml" Target="../ink/ink1066.xml"/><Relationship Id="rId163" Type="http://schemas.openxmlformats.org/officeDocument/2006/relationships/customXml" Target="../ink/ink1077.xml"/><Relationship Id="rId184" Type="http://schemas.openxmlformats.org/officeDocument/2006/relationships/image" Target="../media/image986.png"/><Relationship Id="rId219" Type="http://schemas.openxmlformats.org/officeDocument/2006/relationships/customXml" Target="../ink/ink1106.xml"/><Relationship Id="rId230" Type="http://schemas.openxmlformats.org/officeDocument/2006/relationships/image" Target="../media/image1008.png"/><Relationship Id="rId251" Type="http://schemas.openxmlformats.org/officeDocument/2006/relationships/customXml" Target="../ink/ink1122.xml"/><Relationship Id="rId25" Type="http://schemas.openxmlformats.org/officeDocument/2006/relationships/image" Target="../media/image9070.png"/><Relationship Id="rId46" Type="http://schemas.openxmlformats.org/officeDocument/2006/relationships/customXml" Target="../ink/ink1018.xml"/><Relationship Id="rId67" Type="http://schemas.openxmlformats.org/officeDocument/2006/relationships/image" Target="../media/image9280.png"/><Relationship Id="rId272" Type="http://schemas.openxmlformats.org/officeDocument/2006/relationships/image" Target="../media/image1029.png"/><Relationship Id="rId293" Type="http://schemas.openxmlformats.org/officeDocument/2006/relationships/customXml" Target="../ink/ink1143.xml"/><Relationship Id="rId307" Type="http://schemas.openxmlformats.org/officeDocument/2006/relationships/customXml" Target="../ink/ink1150.xml"/><Relationship Id="rId328" Type="http://schemas.openxmlformats.org/officeDocument/2006/relationships/image" Target="../media/image1057.png"/><Relationship Id="rId88" Type="http://schemas.openxmlformats.org/officeDocument/2006/relationships/customXml" Target="../ink/ink1039.xml"/><Relationship Id="rId111" Type="http://schemas.openxmlformats.org/officeDocument/2006/relationships/image" Target="../media/image9500.png"/><Relationship Id="rId132" Type="http://schemas.openxmlformats.org/officeDocument/2006/relationships/customXml" Target="../ink/ink1061.xml"/><Relationship Id="rId153" Type="http://schemas.openxmlformats.org/officeDocument/2006/relationships/image" Target="../media/image9710.png"/><Relationship Id="rId174" Type="http://schemas.openxmlformats.org/officeDocument/2006/relationships/image" Target="../media/image981.png"/><Relationship Id="rId195" Type="http://schemas.openxmlformats.org/officeDocument/2006/relationships/image" Target="../media/image991.png"/><Relationship Id="rId209" Type="http://schemas.openxmlformats.org/officeDocument/2006/relationships/customXml" Target="../ink/ink1101.xml"/><Relationship Id="rId220" Type="http://schemas.openxmlformats.org/officeDocument/2006/relationships/image" Target="../media/image1003.png"/><Relationship Id="rId241" Type="http://schemas.openxmlformats.org/officeDocument/2006/relationships/customXml" Target="../ink/ink1117.xml"/><Relationship Id="rId15" Type="http://schemas.openxmlformats.org/officeDocument/2006/relationships/image" Target="../media/image9020.png"/><Relationship Id="rId36" Type="http://schemas.openxmlformats.org/officeDocument/2006/relationships/customXml" Target="../ink/ink1013.xml"/><Relationship Id="rId57" Type="http://schemas.openxmlformats.org/officeDocument/2006/relationships/image" Target="../media/image9230.png"/><Relationship Id="rId262" Type="http://schemas.openxmlformats.org/officeDocument/2006/relationships/image" Target="../media/image1024.png"/><Relationship Id="rId283" Type="http://schemas.openxmlformats.org/officeDocument/2006/relationships/customXml" Target="../ink/ink1138.xml"/><Relationship Id="rId318" Type="http://schemas.openxmlformats.org/officeDocument/2006/relationships/image" Target="../media/image1052.png"/><Relationship Id="rId339" Type="http://schemas.openxmlformats.org/officeDocument/2006/relationships/customXml" Target="../ink/ink1166.xml"/><Relationship Id="rId78" Type="http://schemas.openxmlformats.org/officeDocument/2006/relationships/customXml" Target="../ink/ink1034.xml"/><Relationship Id="rId99" Type="http://schemas.openxmlformats.org/officeDocument/2006/relationships/image" Target="../media/image9440.png"/><Relationship Id="rId101" Type="http://schemas.openxmlformats.org/officeDocument/2006/relationships/image" Target="../media/image9450.png"/><Relationship Id="rId122" Type="http://schemas.openxmlformats.org/officeDocument/2006/relationships/customXml" Target="../ink/ink1056.xml"/><Relationship Id="rId143" Type="http://schemas.openxmlformats.org/officeDocument/2006/relationships/image" Target="../media/image9660.png"/><Relationship Id="rId164" Type="http://schemas.openxmlformats.org/officeDocument/2006/relationships/image" Target="../media/image9760.png"/><Relationship Id="rId185" Type="http://schemas.openxmlformats.org/officeDocument/2006/relationships/customXml" Target="../ink/ink1088.xml"/><Relationship Id="rId9" Type="http://schemas.openxmlformats.org/officeDocument/2006/relationships/image" Target="../media/image9000.png"/><Relationship Id="rId210" Type="http://schemas.openxmlformats.org/officeDocument/2006/relationships/image" Target="../media/image998.png"/><Relationship Id="rId26" Type="http://schemas.openxmlformats.org/officeDocument/2006/relationships/customXml" Target="../ink/ink1008.xml"/><Relationship Id="rId231" Type="http://schemas.openxmlformats.org/officeDocument/2006/relationships/customXml" Target="../ink/ink1112.xml"/><Relationship Id="rId252" Type="http://schemas.openxmlformats.org/officeDocument/2006/relationships/image" Target="../media/image1019.png"/><Relationship Id="rId273" Type="http://schemas.openxmlformats.org/officeDocument/2006/relationships/customXml" Target="../ink/ink1133.xml"/><Relationship Id="rId294" Type="http://schemas.openxmlformats.org/officeDocument/2006/relationships/image" Target="../media/image1040.png"/><Relationship Id="rId308" Type="http://schemas.openxmlformats.org/officeDocument/2006/relationships/image" Target="../media/image1047.png"/><Relationship Id="rId329" Type="http://schemas.openxmlformats.org/officeDocument/2006/relationships/customXml" Target="../ink/ink1161.xml"/><Relationship Id="rId47" Type="http://schemas.openxmlformats.org/officeDocument/2006/relationships/image" Target="../media/image9180.png"/><Relationship Id="rId68" Type="http://schemas.openxmlformats.org/officeDocument/2006/relationships/customXml" Target="../ink/ink1029.xml"/><Relationship Id="rId89" Type="http://schemas.openxmlformats.org/officeDocument/2006/relationships/image" Target="../media/image9390.png"/><Relationship Id="rId112" Type="http://schemas.openxmlformats.org/officeDocument/2006/relationships/customXml" Target="../ink/ink1051.xml"/><Relationship Id="rId133" Type="http://schemas.openxmlformats.org/officeDocument/2006/relationships/image" Target="../media/image9610.png"/><Relationship Id="rId154" Type="http://schemas.openxmlformats.org/officeDocument/2006/relationships/customXml" Target="../ink/ink1072.xml"/><Relationship Id="rId175" Type="http://schemas.openxmlformats.org/officeDocument/2006/relationships/customXml" Target="../ink/ink1083.xml"/><Relationship Id="rId340" Type="http://schemas.openxmlformats.org/officeDocument/2006/relationships/image" Target="../media/image1063.png"/><Relationship Id="rId196" Type="http://schemas.openxmlformats.org/officeDocument/2006/relationships/customXml" Target="../ink/ink1094.xml"/><Relationship Id="rId200" Type="http://schemas.openxmlformats.org/officeDocument/2006/relationships/image" Target="../media/image993.png"/><Relationship Id="rId16" Type="http://schemas.openxmlformats.org/officeDocument/2006/relationships/customXml" Target="../ink/ink1003.xml"/><Relationship Id="rId221" Type="http://schemas.openxmlformats.org/officeDocument/2006/relationships/customXml" Target="../ink/ink1107.xml"/><Relationship Id="rId242" Type="http://schemas.openxmlformats.org/officeDocument/2006/relationships/image" Target="../media/image1014.png"/><Relationship Id="rId263" Type="http://schemas.openxmlformats.org/officeDocument/2006/relationships/customXml" Target="../ink/ink1128.xml"/><Relationship Id="rId284" Type="http://schemas.openxmlformats.org/officeDocument/2006/relationships/image" Target="../media/image1035.png"/><Relationship Id="rId319" Type="http://schemas.openxmlformats.org/officeDocument/2006/relationships/customXml" Target="../ink/ink1156.xml"/><Relationship Id="rId37" Type="http://schemas.openxmlformats.org/officeDocument/2006/relationships/image" Target="../media/image9130.png"/><Relationship Id="rId58" Type="http://schemas.openxmlformats.org/officeDocument/2006/relationships/customXml" Target="../ink/ink1024.xml"/><Relationship Id="rId79" Type="http://schemas.openxmlformats.org/officeDocument/2006/relationships/image" Target="../media/image9340.png"/><Relationship Id="rId102" Type="http://schemas.openxmlformats.org/officeDocument/2006/relationships/customXml" Target="../ink/ink1046.xml"/><Relationship Id="rId123" Type="http://schemas.openxmlformats.org/officeDocument/2006/relationships/image" Target="../media/image9560.png"/><Relationship Id="rId144" Type="http://schemas.openxmlformats.org/officeDocument/2006/relationships/customXml" Target="../ink/ink1067.xml"/><Relationship Id="rId330" Type="http://schemas.openxmlformats.org/officeDocument/2006/relationships/image" Target="../media/image1058.png"/><Relationship Id="rId90" Type="http://schemas.openxmlformats.org/officeDocument/2006/relationships/customXml" Target="../ink/ink1040.xml"/><Relationship Id="rId165" Type="http://schemas.openxmlformats.org/officeDocument/2006/relationships/customXml" Target="../ink/ink1078.xml"/><Relationship Id="rId186" Type="http://schemas.openxmlformats.org/officeDocument/2006/relationships/image" Target="../media/image987.png"/><Relationship Id="rId211" Type="http://schemas.openxmlformats.org/officeDocument/2006/relationships/customXml" Target="../ink/ink1102.xml"/><Relationship Id="rId232" Type="http://schemas.openxmlformats.org/officeDocument/2006/relationships/image" Target="../media/image1009.png"/><Relationship Id="rId253" Type="http://schemas.openxmlformats.org/officeDocument/2006/relationships/customXml" Target="../ink/ink1123.xml"/><Relationship Id="rId274" Type="http://schemas.openxmlformats.org/officeDocument/2006/relationships/image" Target="../media/image1030.png"/><Relationship Id="rId295" Type="http://schemas.openxmlformats.org/officeDocument/2006/relationships/customXml" Target="../ink/ink1144.xml"/><Relationship Id="rId309" Type="http://schemas.openxmlformats.org/officeDocument/2006/relationships/customXml" Target="../ink/ink1151.xml"/><Relationship Id="rId27" Type="http://schemas.openxmlformats.org/officeDocument/2006/relationships/image" Target="../media/image9080.png"/><Relationship Id="rId48" Type="http://schemas.openxmlformats.org/officeDocument/2006/relationships/customXml" Target="../ink/ink1019.xml"/><Relationship Id="rId69" Type="http://schemas.openxmlformats.org/officeDocument/2006/relationships/image" Target="../media/image9290.png"/><Relationship Id="rId113" Type="http://schemas.openxmlformats.org/officeDocument/2006/relationships/image" Target="../media/image9510.png"/><Relationship Id="rId134" Type="http://schemas.openxmlformats.org/officeDocument/2006/relationships/customXml" Target="../ink/ink1062.xml"/><Relationship Id="rId320" Type="http://schemas.openxmlformats.org/officeDocument/2006/relationships/image" Target="../media/image1053.png"/><Relationship Id="rId80" Type="http://schemas.openxmlformats.org/officeDocument/2006/relationships/customXml" Target="../ink/ink1035.xml"/><Relationship Id="rId155" Type="http://schemas.openxmlformats.org/officeDocument/2006/relationships/image" Target="../media/image9720.png"/><Relationship Id="rId176" Type="http://schemas.openxmlformats.org/officeDocument/2006/relationships/image" Target="../media/image982.png"/><Relationship Id="rId197" Type="http://schemas.openxmlformats.org/officeDocument/2006/relationships/image" Target="../media/image992.png"/><Relationship Id="rId201" Type="http://schemas.openxmlformats.org/officeDocument/2006/relationships/customXml" Target="../ink/ink1097.xml"/><Relationship Id="rId222" Type="http://schemas.openxmlformats.org/officeDocument/2006/relationships/image" Target="../media/image1004.png"/><Relationship Id="rId243" Type="http://schemas.openxmlformats.org/officeDocument/2006/relationships/customXml" Target="../ink/ink1118.xml"/><Relationship Id="rId264" Type="http://schemas.openxmlformats.org/officeDocument/2006/relationships/image" Target="../media/image1025.png"/><Relationship Id="rId285" Type="http://schemas.openxmlformats.org/officeDocument/2006/relationships/customXml" Target="../ink/ink1139.xml"/><Relationship Id="rId17" Type="http://schemas.openxmlformats.org/officeDocument/2006/relationships/image" Target="../media/image9030.png"/><Relationship Id="rId38" Type="http://schemas.openxmlformats.org/officeDocument/2006/relationships/customXml" Target="../ink/ink1014.xml"/><Relationship Id="rId59" Type="http://schemas.openxmlformats.org/officeDocument/2006/relationships/image" Target="../media/image9240.png"/><Relationship Id="rId103" Type="http://schemas.openxmlformats.org/officeDocument/2006/relationships/image" Target="../media/image9460.png"/><Relationship Id="rId124" Type="http://schemas.openxmlformats.org/officeDocument/2006/relationships/customXml" Target="../ink/ink1057.xml"/><Relationship Id="rId310" Type="http://schemas.openxmlformats.org/officeDocument/2006/relationships/image" Target="../media/image1048.png"/><Relationship Id="rId70" Type="http://schemas.openxmlformats.org/officeDocument/2006/relationships/customXml" Target="../ink/ink1030.xml"/><Relationship Id="rId91" Type="http://schemas.openxmlformats.org/officeDocument/2006/relationships/image" Target="../media/image9400.png"/><Relationship Id="rId145" Type="http://schemas.openxmlformats.org/officeDocument/2006/relationships/image" Target="../media/image9670.png"/><Relationship Id="rId166" Type="http://schemas.openxmlformats.org/officeDocument/2006/relationships/image" Target="../media/image9770.png"/><Relationship Id="rId187" Type="http://schemas.openxmlformats.org/officeDocument/2006/relationships/customXml" Target="../ink/ink1089.xml"/><Relationship Id="rId331" Type="http://schemas.openxmlformats.org/officeDocument/2006/relationships/customXml" Target="../ink/ink116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99.png"/><Relationship Id="rId233" Type="http://schemas.openxmlformats.org/officeDocument/2006/relationships/customXml" Target="../ink/ink1113.xml"/><Relationship Id="rId254" Type="http://schemas.openxmlformats.org/officeDocument/2006/relationships/image" Target="../media/image1020.png"/><Relationship Id="rId28" Type="http://schemas.openxmlformats.org/officeDocument/2006/relationships/customXml" Target="../ink/ink1009.xml"/><Relationship Id="rId49" Type="http://schemas.openxmlformats.org/officeDocument/2006/relationships/image" Target="../media/image9190.png"/><Relationship Id="rId114" Type="http://schemas.openxmlformats.org/officeDocument/2006/relationships/customXml" Target="../ink/ink1052.xml"/><Relationship Id="rId275" Type="http://schemas.openxmlformats.org/officeDocument/2006/relationships/customXml" Target="../ink/ink1134.xml"/><Relationship Id="rId296" Type="http://schemas.openxmlformats.org/officeDocument/2006/relationships/image" Target="../media/image1041.png"/><Relationship Id="rId300" Type="http://schemas.openxmlformats.org/officeDocument/2006/relationships/image" Target="../media/image1043.png"/><Relationship Id="rId60" Type="http://schemas.openxmlformats.org/officeDocument/2006/relationships/customXml" Target="../ink/ink1025.xml"/><Relationship Id="rId81" Type="http://schemas.openxmlformats.org/officeDocument/2006/relationships/image" Target="../media/image9350.png"/><Relationship Id="rId135" Type="http://schemas.openxmlformats.org/officeDocument/2006/relationships/image" Target="../media/image9620.png"/><Relationship Id="rId156" Type="http://schemas.openxmlformats.org/officeDocument/2006/relationships/customXml" Target="../ink/ink1073.xml"/><Relationship Id="rId177" Type="http://schemas.openxmlformats.org/officeDocument/2006/relationships/customXml" Target="../ink/ink1084.xml"/><Relationship Id="rId198" Type="http://schemas.openxmlformats.org/officeDocument/2006/relationships/customXml" Target="../ink/ink1095.xml"/><Relationship Id="rId321" Type="http://schemas.openxmlformats.org/officeDocument/2006/relationships/customXml" Target="../ink/ink1157.xml"/><Relationship Id="rId202" Type="http://schemas.openxmlformats.org/officeDocument/2006/relationships/image" Target="../media/image994.png"/><Relationship Id="rId223" Type="http://schemas.openxmlformats.org/officeDocument/2006/relationships/customXml" Target="../ink/ink1108.xml"/><Relationship Id="rId244" Type="http://schemas.openxmlformats.org/officeDocument/2006/relationships/image" Target="../media/image1015.png"/><Relationship Id="rId18" Type="http://schemas.openxmlformats.org/officeDocument/2006/relationships/customXml" Target="../ink/ink1004.xml"/><Relationship Id="rId39" Type="http://schemas.openxmlformats.org/officeDocument/2006/relationships/image" Target="../media/image9140.png"/><Relationship Id="rId265" Type="http://schemas.openxmlformats.org/officeDocument/2006/relationships/customXml" Target="../ink/ink1129.xml"/><Relationship Id="rId286" Type="http://schemas.openxmlformats.org/officeDocument/2006/relationships/image" Target="../media/image1036.png"/><Relationship Id="rId50" Type="http://schemas.openxmlformats.org/officeDocument/2006/relationships/customXml" Target="../ink/ink1020.xml"/><Relationship Id="rId104" Type="http://schemas.openxmlformats.org/officeDocument/2006/relationships/customXml" Target="../ink/ink1047.xml"/><Relationship Id="rId125" Type="http://schemas.openxmlformats.org/officeDocument/2006/relationships/image" Target="../media/image9570.png"/><Relationship Id="rId146" Type="http://schemas.openxmlformats.org/officeDocument/2006/relationships/customXml" Target="../ink/ink1068.xml"/><Relationship Id="rId167" Type="http://schemas.openxmlformats.org/officeDocument/2006/relationships/customXml" Target="../ink/ink1079.xml"/><Relationship Id="rId188" Type="http://schemas.openxmlformats.org/officeDocument/2006/relationships/image" Target="../media/image988.png"/><Relationship Id="rId311" Type="http://schemas.openxmlformats.org/officeDocument/2006/relationships/customXml" Target="../ink/ink1152.xml"/><Relationship Id="rId332" Type="http://schemas.openxmlformats.org/officeDocument/2006/relationships/image" Target="../media/image1059.png"/><Relationship Id="rId71" Type="http://schemas.openxmlformats.org/officeDocument/2006/relationships/image" Target="../media/image9300.png"/><Relationship Id="rId92" Type="http://schemas.openxmlformats.org/officeDocument/2006/relationships/customXml" Target="../ink/ink1041.xml"/><Relationship Id="rId213" Type="http://schemas.openxmlformats.org/officeDocument/2006/relationships/customXml" Target="../ink/ink1103.xml"/><Relationship Id="rId234" Type="http://schemas.openxmlformats.org/officeDocument/2006/relationships/image" Target="../media/image1010.png"/><Relationship Id="rId2" Type="http://schemas.openxmlformats.org/officeDocument/2006/relationships/customXml" Target="../ink/ink996.xml"/><Relationship Id="rId29" Type="http://schemas.openxmlformats.org/officeDocument/2006/relationships/image" Target="../media/image9090.png"/><Relationship Id="rId255" Type="http://schemas.openxmlformats.org/officeDocument/2006/relationships/customXml" Target="../ink/ink1124.xml"/><Relationship Id="rId276" Type="http://schemas.openxmlformats.org/officeDocument/2006/relationships/image" Target="../media/image1031.png"/><Relationship Id="rId297" Type="http://schemas.openxmlformats.org/officeDocument/2006/relationships/customXml" Target="../ink/ink1145.xml"/><Relationship Id="rId40" Type="http://schemas.openxmlformats.org/officeDocument/2006/relationships/customXml" Target="../ink/ink1015.xml"/><Relationship Id="rId115" Type="http://schemas.openxmlformats.org/officeDocument/2006/relationships/image" Target="../media/image9520.png"/><Relationship Id="rId136" Type="http://schemas.openxmlformats.org/officeDocument/2006/relationships/customXml" Target="../ink/ink1063.xml"/><Relationship Id="rId157" Type="http://schemas.openxmlformats.org/officeDocument/2006/relationships/image" Target="../media/image9730.png"/><Relationship Id="rId178" Type="http://schemas.openxmlformats.org/officeDocument/2006/relationships/image" Target="../media/image983.png"/><Relationship Id="rId301" Type="http://schemas.openxmlformats.org/officeDocument/2006/relationships/customXml" Target="../ink/ink1147.xml"/><Relationship Id="rId322" Type="http://schemas.openxmlformats.org/officeDocument/2006/relationships/image" Target="../media/image1054.png"/><Relationship Id="rId61" Type="http://schemas.openxmlformats.org/officeDocument/2006/relationships/image" Target="../media/image9250.png"/><Relationship Id="rId82" Type="http://schemas.openxmlformats.org/officeDocument/2006/relationships/customXml" Target="../ink/ink1036.xml"/><Relationship Id="rId199" Type="http://schemas.openxmlformats.org/officeDocument/2006/relationships/customXml" Target="../ink/ink1096.xml"/><Relationship Id="rId203" Type="http://schemas.openxmlformats.org/officeDocument/2006/relationships/customXml" Target="../ink/ink1098.xml"/><Relationship Id="rId19" Type="http://schemas.openxmlformats.org/officeDocument/2006/relationships/image" Target="../media/image9040.png"/><Relationship Id="rId224" Type="http://schemas.openxmlformats.org/officeDocument/2006/relationships/image" Target="../media/image1005.png"/><Relationship Id="rId245" Type="http://schemas.openxmlformats.org/officeDocument/2006/relationships/customXml" Target="../ink/ink1119.xml"/><Relationship Id="rId266" Type="http://schemas.openxmlformats.org/officeDocument/2006/relationships/image" Target="../media/image1026.png"/><Relationship Id="rId287" Type="http://schemas.openxmlformats.org/officeDocument/2006/relationships/customXml" Target="../ink/ink1140.xml"/><Relationship Id="rId30" Type="http://schemas.openxmlformats.org/officeDocument/2006/relationships/customXml" Target="../ink/ink1010.xml"/><Relationship Id="rId105" Type="http://schemas.openxmlformats.org/officeDocument/2006/relationships/image" Target="../media/image9470.png"/><Relationship Id="rId126" Type="http://schemas.openxmlformats.org/officeDocument/2006/relationships/customXml" Target="../ink/ink1058.xml"/><Relationship Id="rId147" Type="http://schemas.openxmlformats.org/officeDocument/2006/relationships/image" Target="../media/image9680.png"/><Relationship Id="rId168" Type="http://schemas.openxmlformats.org/officeDocument/2006/relationships/image" Target="../media/image9780.png"/><Relationship Id="rId312" Type="http://schemas.openxmlformats.org/officeDocument/2006/relationships/image" Target="../media/image1049.png"/><Relationship Id="rId333" Type="http://schemas.openxmlformats.org/officeDocument/2006/relationships/customXml" Target="../ink/ink1163.xml"/><Relationship Id="rId51" Type="http://schemas.openxmlformats.org/officeDocument/2006/relationships/image" Target="../media/image9200.png"/><Relationship Id="rId72" Type="http://schemas.openxmlformats.org/officeDocument/2006/relationships/customXml" Target="../ink/ink1031.xml"/><Relationship Id="rId93" Type="http://schemas.openxmlformats.org/officeDocument/2006/relationships/image" Target="../media/image9410.png"/><Relationship Id="rId189" Type="http://schemas.openxmlformats.org/officeDocument/2006/relationships/customXml" Target="../ink/ink1090.xml"/><Relationship Id="rId3" Type="http://schemas.openxmlformats.org/officeDocument/2006/relationships/image" Target="../media/image8970.png"/><Relationship Id="rId214" Type="http://schemas.openxmlformats.org/officeDocument/2006/relationships/image" Target="../media/image1000.png"/><Relationship Id="rId235" Type="http://schemas.openxmlformats.org/officeDocument/2006/relationships/customXml" Target="../ink/ink1114.xml"/><Relationship Id="rId256" Type="http://schemas.openxmlformats.org/officeDocument/2006/relationships/image" Target="../media/image1021.png"/><Relationship Id="rId277" Type="http://schemas.openxmlformats.org/officeDocument/2006/relationships/customXml" Target="../ink/ink1135.xml"/><Relationship Id="rId298" Type="http://schemas.openxmlformats.org/officeDocument/2006/relationships/image" Target="../media/image1042.png"/><Relationship Id="rId116" Type="http://schemas.openxmlformats.org/officeDocument/2006/relationships/customXml" Target="../ink/ink1053.xml"/><Relationship Id="rId137" Type="http://schemas.openxmlformats.org/officeDocument/2006/relationships/image" Target="../media/image9630.png"/><Relationship Id="rId158" Type="http://schemas.openxmlformats.org/officeDocument/2006/relationships/customXml" Target="../ink/ink1074.xml"/><Relationship Id="rId302" Type="http://schemas.openxmlformats.org/officeDocument/2006/relationships/image" Target="../media/image1044.png"/><Relationship Id="rId323" Type="http://schemas.openxmlformats.org/officeDocument/2006/relationships/customXml" Target="../ink/ink1158.xml"/><Relationship Id="rId20" Type="http://schemas.openxmlformats.org/officeDocument/2006/relationships/customXml" Target="../ink/ink1005.xml"/><Relationship Id="rId41" Type="http://schemas.openxmlformats.org/officeDocument/2006/relationships/image" Target="../media/image9150.png"/><Relationship Id="rId62" Type="http://schemas.openxmlformats.org/officeDocument/2006/relationships/customXml" Target="../ink/ink1026.xml"/><Relationship Id="rId83" Type="http://schemas.openxmlformats.org/officeDocument/2006/relationships/image" Target="../media/image9360.png"/><Relationship Id="rId179" Type="http://schemas.openxmlformats.org/officeDocument/2006/relationships/customXml" Target="../ink/ink1085.xml"/><Relationship Id="rId190" Type="http://schemas.openxmlformats.org/officeDocument/2006/relationships/image" Target="../media/image989.png"/><Relationship Id="rId204" Type="http://schemas.openxmlformats.org/officeDocument/2006/relationships/image" Target="../media/image995.png"/><Relationship Id="rId225" Type="http://schemas.openxmlformats.org/officeDocument/2006/relationships/customXml" Target="../ink/ink1109.xml"/><Relationship Id="rId246" Type="http://schemas.openxmlformats.org/officeDocument/2006/relationships/image" Target="../media/image1016.png"/><Relationship Id="rId267" Type="http://schemas.openxmlformats.org/officeDocument/2006/relationships/customXml" Target="../ink/ink1130.xml"/><Relationship Id="rId288" Type="http://schemas.openxmlformats.org/officeDocument/2006/relationships/image" Target="../media/image1037.png"/><Relationship Id="rId106" Type="http://schemas.openxmlformats.org/officeDocument/2006/relationships/customXml" Target="../ink/ink1048.xml"/><Relationship Id="rId127" Type="http://schemas.openxmlformats.org/officeDocument/2006/relationships/image" Target="../media/image9580.png"/><Relationship Id="rId313" Type="http://schemas.openxmlformats.org/officeDocument/2006/relationships/customXml" Target="../ink/ink1153.xml"/><Relationship Id="rId10" Type="http://schemas.openxmlformats.org/officeDocument/2006/relationships/customXml" Target="../ink/ink1000.xml"/><Relationship Id="rId31" Type="http://schemas.openxmlformats.org/officeDocument/2006/relationships/image" Target="../media/image9100.png"/><Relationship Id="rId52" Type="http://schemas.openxmlformats.org/officeDocument/2006/relationships/customXml" Target="../ink/ink1021.xml"/><Relationship Id="rId73" Type="http://schemas.openxmlformats.org/officeDocument/2006/relationships/image" Target="../media/image9310.png"/><Relationship Id="rId94" Type="http://schemas.openxmlformats.org/officeDocument/2006/relationships/customXml" Target="../ink/ink1042.xml"/><Relationship Id="rId148" Type="http://schemas.openxmlformats.org/officeDocument/2006/relationships/customXml" Target="../ink/ink1069.xml"/><Relationship Id="rId169" Type="http://schemas.openxmlformats.org/officeDocument/2006/relationships/customXml" Target="../ink/ink1080.xml"/><Relationship Id="rId334" Type="http://schemas.openxmlformats.org/officeDocument/2006/relationships/image" Target="../media/image1060.png"/><Relationship Id="rId4" Type="http://schemas.openxmlformats.org/officeDocument/2006/relationships/customXml" Target="../ink/ink997.xml"/><Relationship Id="rId180" Type="http://schemas.openxmlformats.org/officeDocument/2006/relationships/image" Target="../media/image984.png"/><Relationship Id="rId215" Type="http://schemas.openxmlformats.org/officeDocument/2006/relationships/customXml" Target="../ink/ink1104.xml"/><Relationship Id="rId236" Type="http://schemas.openxmlformats.org/officeDocument/2006/relationships/image" Target="../media/image1011.png"/><Relationship Id="rId257" Type="http://schemas.openxmlformats.org/officeDocument/2006/relationships/customXml" Target="../ink/ink1125.xml"/><Relationship Id="rId278" Type="http://schemas.openxmlformats.org/officeDocument/2006/relationships/image" Target="../media/image1032.png"/><Relationship Id="rId303" Type="http://schemas.openxmlformats.org/officeDocument/2006/relationships/customXml" Target="../ink/ink1148.xml"/><Relationship Id="rId42" Type="http://schemas.openxmlformats.org/officeDocument/2006/relationships/customXml" Target="../ink/ink1016.xml"/><Relationship Id="rId84" Type="http://schemas.openxmlformats.org/officeDocument/2006/relationships/customXml" Target="../ink/ink1037.xml"/><Relationship Id="rId138" Type="http://schemas.openxmlformats.org/officeDocument/2006/relationships/customXml" Target="../ink/ink1064.xml"/><Relationship Id="rId191" Type="http://schemas.openxmlformats.org/officeDocument/2006/relationships/customXml" Target="../ink/ink1091.xml"/><Relationship Id="rId205" Type="http://schemas.openxmlformats.org/officeDocument/2006/relationships/customXml" Target="../ink/ink1099.xml"/><Relationship Id="rId247" Type="http://schemas.openxmlformats.org/officeDocument/2006/relationships/customXml" Target="../ink/ink1120.xml"/><Relationship Id="rId107" Type="http://schemas.openxmlformats.org/officeDocument/2006/relationships/image" Target="../media/image9480.png"/><Relationship Id="rId289" Type="http://schemas.openxmlformats.org/officeDocument/2006/relationships/customXml" Target="../ink/ink1141.xml"/><Relationship Id="rId11" Type="http://schemas.openxmlformats.org/officeDocument/2006/relationships/image" Target="../media/image9010.png"/><Relationship Id="rId53" Type="http://schemas.openxmlformats.org/officeDocument/2006/relationships/image" Target="../media/image9210.png"/><Relationship Id="rId149" Type="http://schemas.openxmlformats.org/officeDocument/2006/relationships/image" Target="../media/image9690.png"/><Relationship Id="rId314" Type="http://schemas.openxmlformats.org/officeDocument/2006/relationships/image" Target="../media/image1050.png"/><Relationship Id="rId95" Type="http://schemas.openxmlformats.org/officeDocument/2006/relationships/image" Target="../media/image9420.png"/><Relationship Id="rId160" Type="http://schemas.openxmlformats.org/officeDocument/2006/relationships/customXml" Target="../ink/ink1075.xml"/><Relationship Id="rId216" Type="http://schemas.openxmlformats.org/officeDocument/2006/relationships/image" Target="../media/image1001.png"/><Relationship Id="rId258" Type="http://schemas.openxmlformats.org/officeDocument/2006/relationships/image" Target="../media/image1022.png"/><Relationship Id="rId22" Type="http://schemas.openxmlformats.org/officeDocument/2006/relationships/customXml" Target="../ink/ink1006.xml"/><Relationship Id="rId64" Type="http://schemas.openxmlformats.org/officeDocument/2006/relationships/customXml" Target="../ink/ink1027.xml"/><Relationship Id="rId118" Type="http://schemas.openxmlformats.org/officeDocument/2006/relationships/customXml" Target="../ink/ink1054.xml"/><Relationship Id="rId325" Type="http://schemas.openxmlformats.org/officeDocument/2006/relationships/customXml" Target="../ink/ink1159.xml"/><Relationship Id="rId171" Type="http://schemas.openxmlformats.org/officeDocument/2006/relationships/customXml" Target="../ink/ink1081.xml"/><Relationship Id="rId227" Type="http://schemas.openxmlformats.org/officeDocument/2006/relationships/customXml" Target="../ink/ink1110.xml"/><Relationship Id="rId269" Type="http://schemas.openxmlformats.org/officeDocument/2006/relationships/customXml" Target="../ink/ink1131.xml"/><Relationship Id="rId33" Type="http://schemas.openxmlformats.org/officeDocument/2006/relationships/image" Target="../media/image9110.png"/><Relationship Id="rId129" Type="http://schemas.openxmlformats.org/officeDocument/2006/relationships/image" Target="../media/image9590.png"/><Relationship Id="rId280" Type="http://schemas.openxmlformats.org/officeDocument/2006/relationships/image" Target="../media/image1033.png"/><Relationship Id="rId336" Type="http://schemas.openxmlformats.org/officeDocument/2006/relationships/image" Target="../media/image1061.png"/><Relationship Id="rId75" Type="http://schemas.openxmlformats.org/officeDocument/2006/relationships/image" Target="../media/image9320.png"/><Relationship Id="rId140" Type="http://schemas.openxmlformats.org/officeDocument/2006/relationships/customXml" Target="../ink/ink1065.xml"/><Relationship Id="rId182" Type="http://schemas.openxmlformats.org/officeDocument/2006/relationships/image" Target="../media/image985.png"/><Relationship Id="rId6" Type="http://schemas.openxmlformats.org/officeDocument/2006/relationships/customXml" Target="../ink/ink998.xml"/><Relationship Id="rId238" Type="http://schemas.openxmlformats.org/officeDocument/2006/relationships/image" Target="../media/image1012.png"/><Relationship Id="rId291" Type="http://schemas.openxmlformats.org/officeDocument/2006/relationships/customXml" Target="../ink/ink1142.xml"/><Relationship Id="rId305" Type="http://schemas.openxmlformats.org/officeDocument/2006/relationships/customXml" Target="../ink/ink1149.xml"/><Relationship Id="rId44" Type="http://schemas.openxmlformats.org/officeDocument/2006/relationships/customXml" Target="../ink/ink1017.xml"/><Relationship Id="rId86" Type="http://schemas.openxmlformats.org/officeDocument/2006/relationships/customXml" Target="../ink/ink1038.xml"/><Relationship Id="rId151" Type="http://schemas.openxmlformats.org/officeDocument/2006/relationships/image" Target="../media/image9700.png"/><Relationship Id="rId193" Type="http://schemas.openxmlformats.org/officeDocument/2006/relationships/customXml" Target="../ink/ink1092.xml"/><Relationship Id="rId207" Type="http://schemas.openxmlformats.org/officeDocument/2006/relationships/customXml" Target="../ink/ink1100.xml"/><Relationship Id="rId249" Type="http://schemas.openxmlformats.org/officeDocument/2006/relationships/customXml" Target="../ink/ink1121.xml"/><Relationship Id="rId13" Type="http://schemas.openxmlformats.org/officeDocument/2006/relationships/image" Target="../media/image561.png"/><Relationship Id="rId109" Type="http://schemas.openxmlformats.org/officeDocument/2006/relationships/image" Target="../media/image9490.png"/><Relationship Id="rId260" Type="http://schemas.openxmlformats.org/officeDocument/2006/relationships/image" Target="../media/image1023.png"/><Relationship Id="rId316" Type="http://schemas.openxmlformats.org/officeDocument/2006/relationships/image" Target="../media/image1051.png"/><Relationship Id="rId55" Type="http://schemas.openxmlformats.org/officeDocument/2006/relationships/image" Target="../media/image9220.png"/><Relationship Id="rId97" Type="http://schemas.openxmlformats.org/officeDocument/2006/relationships/image" Target="../media/image9430.png"/><Relationship Id="rId120" Type="http://schemas.openxmlformats.org/officeDocument/2006/relationships/customXml" Target="../ink/ink1055.xml"/><Relationship Id="rId162" Type="http://schemas.openxmlformats.org/officeDocument/2006/relationships/image" Target="../media/image9750.png"/><Relationship Id="rId218" Type="http://schemas.openxmlformats.org/officeDocument/2006/relationships/image" Target="../media/image1002.png"/><Relationship Id="rId271" Type="http://schemas.openxmlformats.org/officeDocument/2006/relationships/customXml" Target="../ink/ink1132.xml"/><Relationship Id="rId24" Type="http://schemas.openxmlformats.org/officeDocument/2006/relationships/customXml" Target="../ink/ink1007.xml"/><Relationship Id="rId66" Type="http://schemas.openxmlformats.org/officeDocument/2006/relationships/customXml" Target="../ink/ink1028.xml"/><Relationship Id="rId131" Type="http://schemas.openxmlformats.org/officeDocument/2006/relationships/image" Target="../media/image9600.png"/><Relationship Id="rId327" Type="http://schemas.openxmlformats.org/officeDocument/2006/relationships/customXml" Target="../ink/ink116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30.png"/><Relationship Id="rId671" Type="http://schemas.openxmlformats.org/officeDocument/2006/relationships/image" Target="../media/image1227.png"/><Relationship Id="rId769" Type="http://schemas.openxmlformats.org/officeDocument/2006/relationships/image" Target="../media/image1276.png"/><Relationship Id="rId21" Type="http://schemas.openxmlformats.org/officeDocument/2006/relationships/image" Target="../media/image9050.png"/><Relationship Id="rId324" Type="http://schemas.openxmlformats.org/officeDocument/2006/relationships/image" Target="../media/image1055.png"/><Relationship Id="rId531" Type="http://schemas.openxmlformats.org/officeDocument/2006/relationships/image" Target="../media/image1158.png"/><Relationship Id="rId629" Type="http://schemas.openxmlformats.org/officeDocument/2006/relationships/image" Target="../media/image1206.png"/><Relationship Id="rId170" Type="http://schemas.openxmlformats.org/officeDocument/2006/relationships/image" Target="../media/image9790.png"/><Relationship Id="rId836" Type="http://schemas.openxmlformats.org/officeDocument/2006/relationships/image" Target="../media/image1308.png"/><Relationship Id="rId268" Type="http://schemas.openxmlformats.org/officeDocument/2006/relationships/image" Target="../media/image1027.png"/><Relationship Id="rId475" Type="http://schemas.openxmlformats.org/officeDocument/2006/relationships/customXml" Target="../ink/ink1405.xml"/><Relationship Id="rId682" Type="http://schemas.openxmlformats.org/officeDocument/2006/relationships/customXml" Target="../ink/ink1510.xml"/><Relationship Id="rId903" Type="http://schemas.openxmlformats.org/officeDocument/2006/relationships/customXml" Target="../ink/ink1622.xml"/><Relationship Id="rId32" Type="http://schemas.openxmlformats.org/officeDocument/2006/relationships/customXml" Target="../ink/ink1182.xml"/><Relationship Id="rId128" Type="http://schemas.openxmlformats.org/officeDocument/2006/relationships/customXml" Target="../ink/ink1230.xml"/><Relationship Id="rId335" Type="http://schemas.openxmlformats.org/officeDocument/2006/relationships/customXml" Target="../ink/ink1335.xml"/><Relationship Id="rId542" Type="http://schemas.openxmlformats.org/officeDocument/2006/relationships/customXml" Target="../ink/ink1439.xml"/><Relationship Id="rId181" Type="http://schemas.openxmlformats.org/officeDocument/2006/relationships/customXml" Target="../ink/ink1257.xml"/><Relationship Id="rId402" Type="http://schemas.openxmlformats.org/officeDocument/2006/relationships/image" Target="../media/image1094.png"/><Relationship Id="rId847" Type="http://schemas.openxmlformats.org/officeDocument/2006/relationships/customXml" Target="../ink/ink1594.xml"/><Relationship Id="rId279" Type="http://schemas.openxmlformats.org/officeDocument/2006/relationships/customXml" Target="../ink/ink1307.xml"/><Relationship Id="rId486" Type="http://schemas.openxmlformats.org/officeDocument/2006/relationships/image" Target="../media/image1136.png"/><Relationship Id="rId693" Type="http://schemas.openxmlformats.org/officeDocument/2006/relationships/image" Target="../media/image1238.png"/><Relationship Id="rId707" Type="http://schemas.openxmlformats.org/officeDocument/2006/relationships/image" Target="../media/image1245.png"/><Relationship Id="rId914" Type="http://schemas.openxmlformats.org/officeDocument/2006/relationships/image" Target="../media/image1347.png"/><Relationship Id="rId43" Type="http://schemas.openxmlformats.org/officeDocument/2006/relationships/image" Target="../media/image9160.png"/><Relationship Id="rId139" Type="http://schemas.openxmlformats.org/officeDocument/2006/relationships/image" Target="../media/image9640.png"/><Relationship Id="rId346" Type="http://schemas.openxmlformats.org/officeDocument/2006/relationships/image" Target="../media/image1066.png"/><Relationship Id="rId553" Type="http://schemas.openxmlformats.org/officeDocument/2006/relationships/image" Target="../media/image1169.png"/><Relationship Id="rId760" Type="http://schemas.openxmlformats.org/officeDocument/2006/relationships/customXml" Target="../ink/ink1549.xml"/><Relationship Id="rId192" Type="http://schemas.openxmlformats.org/officeDocument/2006/relationships/image" Target="../media/image990.png"/><Relationship Id="rId206" Type="http://schemas.openxmlformats.org/officeDocument/2006/relationships/image" Target="../media/image996.png"/><Relationship Id="rId413" Type="http://schemas.openxmlformats.org/officeDocument/2006/relationships/customXml" Target="../ink/ink1374.xml"/><Relationship Id="rId858" Type="http://schemas.openxmlformats.org/officeDocument/2006/relationships/image" Target="../media/image1319.png"/><Relationship Id="rId497" Type="http://schemas.openxmlformats.org/officeDocument/2006/relationships/customXml" Target="../ink/ink1416.xml"/><Relationship Id="rId620" Type="http://schemas.openxmlformats.org/officeDocument/2006/relationships/customXml" Target="../ink/ink1479.xml"/><Relationship Id="rId718" Type="http://schemas.openxmlformats.org/officeDocument/2006/relationships/customXml" Target="../ink/ink1528.xml"/><Relationship Id="rId925" Type="http://schemas.openxmlformats.org/officeDocument/2006/relationships/customXml" Target="../ink/ink1633.xml"/><Relationship Id="rId357" Type="http://schemas.openxmlformats.org/officeDocument/2006/relationships/customXml" Target="../ink/ink1346.xml"/><Relationship Id="rId54" Type="http://schemas.openxmlformats.org/officeDocument/2006/relationships/customXml" Target="../ink/ink1193.xml"/><Relationship Id="rId217" Type="http://schemas.openxmlformats.org/officeDocument/2006/relationships/customXml" Target="../ink/ink1276.xml"/><Relationship Id="rId564" Type="http://schemas.openxmlformats.org/officeDocument/2006/relationships/customXml" Target="../ink/ink1450.xml"/><Relationship Id="rId771" Type="http://schemas.openxmlformats.org/officeDocument/2006/relationships/image" Target="../media/image1277.png"/><Relationship Id="rId869" Type="http://schemas.openxmlformats.org/officeDocument/2006/relationships/customXml" Target="../ink/ink1605.xml"/><Relationship Id="rId424" Type="http://schemas.openxmlformats.org/officeDocument/2006/relationships/image" Target="../media/image1105.png"/><Relationship Id="rId631" Type="http://schemas.openxmlformats.org/officeDocument/2006/relationships/image" Target="../media/image1207.png"/><Relationship Id="rId729" Type="http://schemas.openxmlformats.org/officeDocument/2006/relationships/image" Target="../media/image1256.png"/><Relationship Id="rId270" Type="http://schemas.openxmlformats.org/officeDocument/2006/relationships/image" Target="../media/image1028.png"/><Relationship Id="rId936" Type="http://schemas.openxmlformats.org/officeDocument/2006/relationships/image" Target="../media/image1358.png"/><Relationship Id="rId65" Type="http://schemas.openxmlformats.org/officeDocument/2006/relationships/image" Target="../media/image9270.png"/><Relationship Id="rId130" Type="http://schemas.openxmlformats.org/officeDocument/2006/relationships/customXml" Target="../ink/ink1231.xml"/><Relationship Id="rId368" Type="http://schemas.openxmlformats.org/officeDocument/2006/relationships/image" Target="../media/image1077.png"/><Relationship Id="rId575" Type="http://schemas.openxmlformats.org/officeDocument/2006/relationships/image" Target="../media/image1180.png"/><Relationship Id="rId782" Type="http://schemas.openxmlformats.org/officeDocument/2006/relationships/image" Target="../media/image1282.png"/><Relationship Id="rId228" Type="http://schemas.openxmlformats.org/officeDocument/2006/relationships/image" Target="../media/image1007.png"/><Relationship Id="rId435" Type="http://schemas.openxmlformats.org/officeDocument/2006/relationships/customXml" Target="../ink/ink1385.xml"/><Relationship Id="rId642" Type="http://schemas.openxmlformats.org/officeDocument/2006/relationships/customXml" Target="../ink/ink1490.xml"/><Relationship Id="rId281" Type="http://schemas.openxmlformats.org/officeDocument/2006/relationships/customXml" Target="../ink/ink1308.xml"/><Relationship Id="rId502" Type="http://schemas.openxmlformats.org/officeDocument/2006/relationships/image" Target="../media/image1144.png"/><Relationship Id="rId947" Type="http://schemas.openxmlformats.org/officeDocument/2006/relationships/customXml" Target="../ink/ink1644.xml"/><Relationship Id="rId76" Type="http://schemas.openxmlformats.org/officeDocument/2006/relationships/customXml" Target="../ink/ink1204.xml"/><Relationship Id="rId141" Type="http://schemas.openxmlformats.org/officeDocument/2006/relationships/image" Target="../media/image9650.png"/><Relationship Id="rId379" Type="http://schemas.openxmlformats.org/officeDocument/2006/relationships/customXml" Target="../ink/ink1357.xml"/><Relationship Id="rId586" Type="http://schemas.openxmlformats.org/officeDocument/2006/relationships/customXml" Target="../ink/ink1461.xml"/><Relationship Id="rId793" Type="http://schemas.openxmlformats.org/officeDocument/2006/relationships/customXml" Target="../ink/ink1566.xml"/><Relationship Id="rId807" Type="http://schemas.openxmlformats.org/officeDocument/2006/relationships/image" Target="../media/image1294.png"/><Relationship Id="rId7" Type="http://schemas.openxmlformats.org/officeDocument/2006/relationships/image" Target="../media/image8990.png"/><Relationship Id="rId239" Type="http://schemas.openxmlformats.org/officeDocument/2006/relationships/customXml" Target="../ink/ink1287.xml"/><Relationship Id="rId446" Type="http://schemas.openxmlformats.org/officeDocument/2006/relationships/image" Target="../media/image1116.png"/><Relationship Id="rId653" Type="http://schemas.openxmlformats.org/officeDocument/2006/relationships/image" Target="../media/image1218.png"/><Relationship Id="rId292" Type="http://schemas.openxmlformats.org/officeDocument/2006/relationships/image" Target="../media/image1039.png"/><Relationship Id="rId306" Type="http://schemas.openxmlformats.org/officeDocument/2006/relationships/image" Target="../media/image1046.png"/><Relationship Id="rId860" Type="http://schemas.openxmlformats.org/officeDocument/2006/relationships/image" Target="../media/image1320.png"/><Relationship Id="rId87" Type="http://schemas.openxmlformats.org/officeDocument/2006/relationships/image" Target="../media/image9380.png"/><Relationship Id="rId513" Type="http://schemas.openxmlformats.org/officeDocument/2006/relationships/image" Target="../media/image1149.png"/><Relationship Id="rId597" Type="http://schemas.openxmlformats.org/officeDocument/2006/relationships/customXml" Target="../ink/ink1467.xml"/><Relationship Id="rId720" Type="http://schemas.openxmlformats.org/officeDocument/2006/relationships/customXml" Target="../ink/ink1529.xml"/><Relationship Id="rId818" Type="http://schemas.openxmlformats.org/officeDocument/2006/relationships/customXml" Target="../ink/ink1579.xml"/><Relationship Id="rId152" Type="http://schemas.openxmlformats.org/officeDocument/2006/relationships/customXml" Target="../ink/ink1242.xml"/><Relationship Id="rId457" Type="http://schemas.openxmlformats.org/officeDocument/2006/relationships/customXml" Target="../ink/ink1396.xml"/><Relationship Id="rId664" Type="http://schemas.openxmlformats.org/officeDocument/2006/relationships/customXml" Target="../ink/ink1501.xml"/><Relationship Id="rId871" Type="http://schemas.openxmlformats.org/officeDocument/2006/relationships/customXml" Target="../ink/ink1606.xml"/><Relationship Id="rId14" Type="http://schemas.openxmlformats.org/officeDocument/2006/relationships/customXml" Target="../ink/ink1173.xml"/><Relationship Id="rId317" Type="http://schemas.openxmlformats.org/officeDocument/2006/relationships/customXml" Target="../ink/ink1326.xml"/><Relationship Id="rId524" Type="http://schemas.openxmlformats.org/officeDocument/2006/relationships/customXml" Target="../ink/ink1430.xml"/><Relationship Id="rId731" Type="http://schemas.openxmlformats.org/officeDocument/2006/relationships/image" Target="../media/image1257.png"/><Relationship Id="rId98" Type="http://schemas.openxmlformats.org/officeDocument/2006/relationships/customXml" Target="../ink/ink1215.xml"/><Relationship Id="rId163" Type="http://schemas.openxmlformats.org/officeDocument/2006/relationships/customXml" Target="../ink/ink1248.xml"/><Relationship Id="rId370" Type="http://schemas.openxmlformats.org/officeDocument/2006/relationships/image" Target="../media/image1078.png"/><Relationship Id="rId829" Type="http://schemas.openxmlformats.org/officeDocument/2006/relationships/customXml" Target="../ink/ink1585.xml"/><Relationship Id="rId230" Type="http://schemas.openxmlformats.org/officeDocument/2006/relationships/image" Target="../media/image1008.png"/><Relationship Id="rId468" Type="http://schemas.openxmlformats.org/officeDocument/2006/relationships/image" Target="../media/image1127.png"/><Relationship Id="rId675" Type="http://schemas.openxmlformats.org/officeDocument/2006/relationships/image" Target="../media/image1229.png"/><Relationship Id="rId882" Type="http://schemas.openxmlformats.org/officeDocument/2006/relationships/image" Target="../media/image1331.png"/><Relationship Id="rId25" Type="http://schemas.openxmlformats.org/officeDocument/2006/relationships/image" Target="../media/image9070.png"/><Relationship Id="rId328" Type="http://schemas.openxmlformats.org/officeDocument/2006/relationships/image" Target="../media/image1057.png"/><Relationship Id="rId535" Type="http://schemas.openxmlformats.org/officeDocument/2006/relationships/image" Target="../media/image1160.png"/><Relationship Id="rId742" Type="http://schemas.openxmlformats.org/officeDocument/2006/relationships/customXml" Target="../ink/ink1540.xml"/><Relationship Id="rId174" Type="http://schemas.openxmlformats.org/officeDocument/2006/relationships/image" Target="../media/image981.png"/><Relationship Id="rId381" Type="http://schemas.openxmlformats.org/officeDocument/2006/relationships/customXml" Target="../ink/ink1358.xml"/><Relationship Id="rId602" Type="http://schemas.openxmlformats.org/officeDocument/2006/relationships/customXml" Target="../ink/ink1470.xml"/><Relationship Id="rId241" Type="http://schemas.openxmlformats.org/officeDocument/2006/relationships/customXml" Target="../ink/ink1288.xml"/><Relationship Id="rId479" Type="http://schemas.openxmlformats.org/officeDocument/2006/relationships/customXml" Target="../ink/ink1407.xml"/><Relationship Id="rId686" Type="http://schemas.openxmlformats.org/officeDocument/2006/relationships/customXml" Target="../ink/ink1512.xml"/><Relationship Id="rId893" Type="http://schemas.openxmlformats.org/officeDocument/2006/relationships/customXml" Target="../ink/ink1617.xml"/><Relationship Id="rId907" Type="http://schemas.openxmlformats.org/officeDocument/2006/relationships/customXml" Target="../ink/ink1624.xml"/><Relationship Id="rId36" Type="http://schemas.openxmlformats.org/officeDocument/2006/relationships/customXml" Target="../ink/ink1184.xml"/><Relationship Id="rId339" Type="http://schemas.openxmlformats.org/officeDocument/2006/relationships/customXml" Target="../ink/ink1337.xml"/><Relationship Id="rId546" Type="http://schemas.openxmlformats.org/officeDocument/2006/relationships/customXml" Target="../ink/ink1441.xml"/><Relationship Id="rId753" Type="http://schemas.openxmlformats.org/officeDocument/2006/relationships/image" Target="../media/image1268.png"/><Relationship Id="rId101" Type="http://schemas.openxmlformats.org/officeDocument/2006/relationships/image" Target="../media/image9450.png"/><Relationship Id="rId185" Type="http://schemas.openxmlformats.org/officeDocument/2006/relationships/customXml" Target="../ink/ink1259.xml"/><Relationship Id="rId406" Type="http://schemas.openxmlformats.org/officeDocument/2006/relationships/image" Target="../media/image1096.png"/><Relationship Id="rId392" Type="http://schemas.openxmlformats.org/officeDocument/2006/relationships/image" Target="../media/image1089.png"/><Relationship Id="rId613" Type="http://schemas.openxmlformats.org/officeDocument/2006/relationships/image" Target="../media/image1198.png"/><Relationship Id="rId697" Type="http://schemas.openxmlformats.org/officeDocument/2006/relationships/image" Target="../media/image1240.png"/><Relationship Id="rId820" Type="http://schemas.openxmlformats.org/officeDocument/2006/relationships/customXml" Target="../ink/ink1580.xml"/><Relationship Id="rId918" Type="http://schemas.openxmlformats.org/officeDocument/2006/relationships/image" Target="../media/image1349.png"/><Relationship Id="rId252" Type="http://schemas.openxmlformats.org/officeDocument/2006/relationships/image" Target="../media/image1019.png"/><Relationship Id="rId47" Type="http://schemas.openxmlformats.org/officeDocument/2006/relationships/image" Target="../media/image9180.png"/><Relationship Id="rId112" Type="http://schemas.openxmlformats.org/officeDocument/2006/relationships/customXml" Target="../ink/ink1222.xml"/><Relationship Id="rId557" Type="http://schemas.openxmlformats.org/officeDocument/2006/relationships/image" Target="../media/image1171.png"/><Relationship Id="rId764" Type="http://schemas.openxmlformats.org/officeDocument/2006/relationships/customXml" Target="../ink/ink1551.xml"/><Relationship Id="rId196" Type="http://schemas.openxmlformats.org/officeDocument/2006/relationships/customXml" Target="../ink/ink1265.xml"/><Relationship Id="rId417" Type="http://schemas.openxmlformats.org/officeDocument/2006/relationships/customXml" Target="../ink/ink1376.xml"/><Relationship Id="rId624" Type="http://schemas.openxmlformats.org/officeDocument/2006/relationships/customXml" Target="../ink/ink1481.xml"/><Relationship Id="rId831" Type="http://schemas.openxmlformats.org/officeDocument/2006/relationships/customXml" Target="../ink/ink1586.xml"/><Relationship Id="rId263" Type="http://schemas.openxmlformats.org/officeDocument/2006/relationships/customXml" Target="../ink/ink1299.xml"/><Relationship Id="rId470" Type="http://schemas.openxmlformats.org/officeDocument/2006/relationships/image" Target="../media/image1128.png"/><Relationship Id="rId929" Type="http://schemas.openxmlformats.org/officeDocument/2006/relationships/customXml" Target="../ink/ink1635.xml"/><Relationship Id="rId58" Type="http://schemas.openxmlformats.org/officeDocument/2006/relationships/customXml" Target="../ink/ink1195.xml"/><Relationship Id="rId123" Type="http://schemas.openxmlformats.org/officeDocument/2006/relationships/image" Target="../media/image9560.png"/><Relationship Id="rId330" Type="http://schemas.openxmlformats.org/officeDocument/2006/relationships/image" Target="../media/image1058.png"/><Relationship Id="rId568" Type="http://schemas.openxmlformats.org/officeDocument/2006/relationships/customXml" Target="../ink/ink1452.xml"/><Relationship Id="rId775" Type="http://schemas.openxmlformats.org/officeDocument/2006/relationships/customXml" Target="../ink/ink1557.xml"/><Relationship Id="rId428" Type="http://schemas.openxmlformats.org/officeDocument/2006/relationships/image" Target="../media/image1107.png"/><Relationship Id="rId635" Type="http://schemas.openxmlformats.org/officeDocument/2006/relationships/image" Target="../media/image1209.png"/><Relationship Id="rId842" Type="http://schemas.openxmlformats.org/officeDocument/2006/relationships/image" Target="../media/image1311.png"/><Relationship Id="rId274" Type="http://schemas.openxmlformats.org/officeDocument/2006/relationships/image" Target="../media/image1030.png"/><Relationship Id="rId481" Type="http://schemas.openxmlformats.org/officeDocument/2006/relationships/customXml" Target="../ink/ink1408.xml"/><Relationship Id="rId702" Type="http://schemas.openxmlformats.org/officeDocument/2006/relationships/customXml" Target="../ink/ink1520.xml"/><Relationship Id="rId69" Type="http://schemas.openxmlformats.org/officeDocument/2006/relationships/image" Target="../media/image9290.png"/><Relationship Id="rId134" Type="http://schemas.openxmlformats.org/officeDocument/2006/relationships/customXml" Target="../ink/ink1233.xml"/><Relationship Id="rId579" Type="http://schemas.openxmlformats.org/officeDocument/2006/relationships/image" Target="../media/image1182.png"/><Relationship Id="rId786" Type="http://schemas.openxmlformats.org/officeDocument/2006/relationships/image" Target="../media/image1284.png"/><Relationship Id="rId341" Type="http://schemas.openxmlformats.org/officeDocument/2006/relationships/customXml" Target="../ink/ink1338.xml"/><Relationship Id="rId439" Type="http://schemas.openxmlformats.org/officeDocument/2006/relationships/customXml" Target="../ink/ink1387.xml"/><Relationship Id="rId646" Type="http://schemas.openxmlformats.org/officeDocument/2006/relationships/customXml" Target="../ink/ink1492.xml"/><Relationship Id="rId201" Type="http://schemas.openxmlformats.org/officeDocument/2006/relationships/customXml" Target="../ink/ink1268.xml"/><Relationship Id="rId285" Type="http://schemas.openxmlformats.org/officeDocument/2006/relationships/customXml" Target="../ink/ink1310.xml"/><Relationship Id="rId506" Type="http://schemas.openxmlformats.org/officeDocument/2006/relationships/customXml" Target="../ink/ink1421.xml"/><Relationship Id="rId853" Type="http://schemas.openxmlformats.org/officeDocument/2006/relationships/customXml" Target="../ink/ink1597.xml"/><Relationship Id="rId492" Type="http://schemas.openxmlformats.org/officeDocument/2006/relationships/image" Target="../media/image1139.png"/><Relationship Id="rId713" Type="http://schemas.openxmlformats.org/officeDocument/2006/relationships/image" Target="../media/image1248.png"/><Relationship Id="rId797" Type="http://schemas.openxmlformats.org/officeDocument/2006/relationships/customXml" Target="../ink/ink1568.xml"/><Relationship Id="rId920" Type="http://schemas.openxmlformats.org/officeDocument/2006/relationships/image" Target="../media/image1350.png"/><Relationship Id="rId145" Type="http://schemas.openxmlformats.org/officeDocument/2006/relationships/image" Target="../media/image9670.png"/><Relationship Id="rId352" Type="http://schemas.openxmlformats.org/officeDocument/2006/relationships/image" Target="../media/image1069.png"/><Relationship Id="rId212" Type="http://schemas.openxmlformats.org/officeDocument/2006/relationships/image" Target="../media/image999.png"/><Relationship Id="rId657" Type="http://schemas.openxmlformats.org/officeDocument/2006/relationships/image" Target="../media/image1220.png"/><Relationship Id="rId864" Type="http://schemas.openxmlformats.org/officeDocument/2006/relationships/image" Target="../media/image1322.png"/><Relationship Id="rId296" Type="http://schemas.openxmlformats.org/officeDocument/2006/relationships/image" Target="../media/image1041.png"/><Relationship Id="rId517" Type="http://schemas.openxmlformats.org/officeDocument/2006/relationships/image" Target="../media/image1151.png"/><Relationship Id="rId724" Type="http://schemas.openxmlformats.org/officeDocument/2006/relationships/customXml" Target="../ink/ink1531.xml"/><Relationship Id="rId931" Type="http://schemas.openxmlformats.org/officeDocument/2006/relationships/customXml" Target="../ink/ink1636.xml"/><Relationship Id="rId60" Type="http://schemas.openxmlformats.org/officeDocument/2006/relationships/customXml" Target="../ink/ink1196.xml"/><Relationship Id="rId156" Type="http://schemas.openxmlformats.org/officeDocument/2006/relationships/customXml" Target="../ink/ink1244.xml"/><Relationship Id="rId363" Type="http://schemas.openxmlformats.org/officeDocument/2006/relationships/customXml" Target="../ink/ink1349.xml"/><Relationship Id="rId570" Type="http://schemas.openxmlformats.org/officeDocument/2006/relationships/customXml" Target="../ink/ink1453.xml"/><Relationship Id="rId223" Type="http://schemas.openxmlformats.org/officeDocument/2006/relationships/customXml" Target="../ink/ink1279.xml"/><Relationship Id="rId430" Type="http://schemas.openxmlformats.org/officeDocument/2006/relationships/image" Target="../media/image1108.png"/><Relationship Id="rId668" Type="http://schemas.openxmlformats.org/officeDocument/2006/relationships/customXml" Target="../ink/ink1503.xml"/><Relationship Id="rId875" Type="http://schemas.openxmlformats.org/officeDocument/2006/relationships/customXml" Target="../ink/ink1608.xml"/><Relationship Id="rId18" Type="http://schemas.openxmlformats.org/officeDocument/2006/relationships/customXml" Target="../ink/ink1175.xml"/><Relationship Id="rId528" Type="http://schemas.openxmlformats.org/officeDocument/2006/relationships/customXml" Target="../ink/ink1432.xml"/><Relationship Id="rId735" Type="http://schemas.openxmlformats.org/officeDocument/2006/relationships/image" Target="../media/image1259.png"/><Relationship Id="rId942" Type="http://schemas.openxmlformats.org/officeDocument/2006/relationships/image" Target="../media/image1361.png"/><Relationship Id="rId167" Type="http://schemas.openxmlformats.org/officeDocument/2006/relationships/customXml" Target="../ink/ink1250.xml"/><Relationship Id="rId374" Type="http://schemas.openxmlformats.org/officeDocument/2006/relationships/image" Target="../media/image1080.png"/><Relationship Id="rId581" Type="http://schemas.openxmlformats.org/officeDocument/2006/relationships/image" Target="../media/image1183.png"/><Relationship Id="rId71" Type="http://schemas.openxmlformats.org/officeDocument/2006/relationships/image" Target="../media/image9300.png"/><Relationship Id="rId234" Type="http://schemas.openxmlformats.org/officeDocument/2006/relationships/image" Target="../media/image1010.png"/><Relationship Id="rId679" Type="http://schemas.openxmlformats.org/officeDocument/2006/relationships/image" Target="../media/image1231.png"/><Relationship Id="rId802" Type="http://schemas.openxmlformats.org/officeDocument/2006/relationships/customXml" Target="../ink/ink1571.xml"/><Relationship Id="rId886" Type="http://schemas.openxmlformats.org/officeDocument/2006/relationships/image" Target="../media/image1333.png"/><Relationship Id="rId2" Type="http://schemas.openxmlformats.org/officeDocument/2006/relationships/customXml" Target="../ink/ink1167.xml"/><Relationship Id="rId29" Type="http://schemas.openxmlformats.org/officeDocument/2006/relationships/image" Target="../media/image9090.png"/><Relationship Id="rId441" Type="http://schemas.openxmlformats.org/officeDocument/2006/relationships/customXml" Target="../ink/ink1388.xml"/><Relationship Id="rId539" Type="http://schemas.openxmlformats.org/officeDocument/2006/relationships/image" Target="../media/image1162.png"/><Relationship Id="rId746" Type="http://schemas.openxmlformats.org/officeDocument/2006/relationships/customXml" Target="../ink/ink1542.xml"/><Relationship Id="rId178" Type="http://schemas.openxmlformats.org/officeDocument/2006/relationships/image" Target="../media/image983.png"/><Relationship Id="rId301" Type="http://schemas.openxmlformats.org/officeDocument/2006/relationships/customXml" Target="../ink/ink1318.xml"/><Relationship Id="rId82" Type="http://schemas.openxmlformats.org/officeDocument/2006/relationships/customXml" Target="../ink/ink1207.xml"/><Relationship Id="rId385" Type="http://schemas.openxmlformats.org/officeDocument/2006/relationships/customXml" Target="../ink/ink1360.xml"/><Relationship Id="rId592" Type="http://schemas.openxmlformats.org/officeDocument/2006/relationships/image" Target="../media/image1188.png"/><Relationship Id="rId606" Type="http://schemas.openxmlformats.org/officeDocument/2006/relationships/customXml" Target="../ink/ink1472.xml"/><Relationship Id="rId813" Type="http://schemas.openxmlformats.org/officeDocument/2006/relationships/image" Target="../media/image1297.png"/><Relationship Id="rId245" Type="http://schemas.openxmlformats.org/officeDocument/2006/relationships/customXml" Target="../ink/ink1290.xml"/><Relationship Id="rId452" Type="http://schemas.openxmlformats.org/officeDocument/2006/relationships/image" Target="../media/image1119.png"/><Relationship Id="rId897" Type="http://schemas.openxmlformats.org/officeDocument/2006/relationships/customXml" Target="../ink/ink1619.xml"/><Relationship Id="rId105" Type="http://schemas.openxmlformats.org/officeDocument/2006/relationships/image" Target="../media/image9470.png"/><Relationship Id="rId312" Type="http://schemas.openxmlformats.org/officeDocument/2006/relationships/image" Target="../media/image1049.png"/><Relationship Id="rId757" Type="http://schemas.openxmlformats.org/officeDocument/2006/relationships/image" Target="../media/image1270.png"/><Relationship Id="rId93" Type="http://schemas.openxmlformats.org/officeDocument/2006/relationships/image" Target="../media/image9410.png"/><Relationship Id="rId189" Type="http://schemas.openxmlformats.org/officeDocument/2006/relationships/customXml" Target="../ink/ink1261.xml"/><Relationship Id="rId396" Type="http://schemas.openxmlformats.org/officeDocument/2006/relationships/image" Target="../media/image1091.png"/><Relationship Id="rId617" Type="http://schemas.openxmlformats.org/officeDocument/2006/relationships/image" Target="../media/image1200.png"/><Relationship Id="rId824" Type="http://schemas.openxmlformats.org/officeDocument/2006/relationships/customXml" Target="../ink/ink1582.xml"/><Relationship Id="rId256" Type="http://schemas.openxmlformats.org/officeDocument/2006/relationships/image" Target="../media/image1021.png"/><Relationship Id="rId463" Type="http://schemas.openxmlformats.org/officeDocument/2006/relationships/customXml" Target="../ink/ink1399.xml"/><Relationship Id="rId670" Type="http://schemas.openxmlformats.org/officeDocument/2006/relationships/customXml" Target="../ink/ink1504.xml"/><Relationship Id="rId116" Type="http://schemas.openxmlformats.org/officeDocument/2006/relationships/customXml" Target="../ink/ink1224.xml"/><Relationship Id="rId323" Type="http://schemas.openxmlformats.org/officeDocument/2006/relationships/customXml" Target="../ink/ink1329.xml"/><Relationship Id="rId530" Type="http://schemas.openxmlformats.org/officeDocument/2006/relationships/customXml" Target="../ink/ink1433.xml"/><Relationship Id="rId768" Type="http://schemas.openxmlformats.org/officeDocument/2006/relationships/customXml" Target="../ink/ink1553.xml"/><Relationship Id="rId20" Type="http://schemas.openxmlformats.org/officeDocument/2006/relationships/customXml" Target="../ink/ink1176.xml"/><Relationship Id="rId628" Type="http://schemas.openxmlformats.org/officeDocument/2006/relationships/customXml" Target="../ink/ink1483.xml"/><Relationship Id="rId835" Type="http://schemas.openxmlformats.org/officeDocument/2006/relationships/customXml" Target="../ink/ink1588.xml"/><Relationship Id="rId267" Type="http://schemas.openxmlformats.org/officeDocument/2006/relationships/customXml" Target="../ink/ink1301.xml"/><Relationship Id="rId474" Type="http://schemas.openxmlformats.org/officeDocument/2006/relationships/image" Target="../media/image1130.png"/><Relationship Id="rId127" Type="http://schemas.openxmlformats.org/officeDocument/2006/relationships/image" Target="../media/image9580.png"/><Relationship Id="rId681" Type="http://schemas.openxmlformats.org/officeDocument/2006/relationships/image" Target="../media/image1232.png"/><Relationship Id="rId779" Type="http://schemas.openxmlformats.org/officeDocument/2006/relationships/customXml" Target="../ink/ink1559.xml"/><Relationship Id="rId902" Type="http://schemas.openxmlformats.org/officeDocument/2006/relationships/image" Target="../media/image1341.png"/><Relationship Id="rId31" Type="http://schemas.openxmlformats.org/officeDocument/2006/relationships/image" Target="../media/image9100.png"/><Relationship Id="rId334" Type="http://schemas.openxmlformats.org/officeDocument/2006/relationships/image" Target="../media/image1060.png"/><Relationship Id="rId541" Type="http://schemas.openxmlformats.org/officeDocument/2006/relationships/image" Target="../media/image1163.png"/><Relationship Id="rId639" Type="http://schemas.openxmlformats.org/officeDocument/2006/relationships/image" Target="../media/image1211.png"/><Relationship Id="rId180" Type="http://schemas.openxmlformats.org/officeDocument/2006/relationships/image" Target="../media/image984.png"/><Relationship Id="rId278" Type="http://schemas.openxmlformats.org/officeDocument/2006/relationships/image" Target="../media/image1032.png"/><Relationship Id="rId401" Type="http://schemas.openxmlformats.org/officeDocument/2006/relationships/customXml" Target="../ink/ink1368.xml"/><Relationship Id="rId846" Type="http://schemas.openxmlformats.org/officeDocument/2006/relationships/image" Target="../media/image1313.png"/><Relationship Id="rId485" Type="http://schemas.openxmlformats.org/officeDocument/2006/relationships/customXml" Target="../ink/ink1410.xml"/><Relationship Id="rId692" Type="http://schemas.openxmlformats.org/officeDocument/2006/relationships/customXml" Target="../ink/ink1515.xml"/><Relationship Id="rId706" Type="http://schemas.openxmlformats.org/officeDocument/2006/relationships/customXml" Target="../ink/ink1522.xml"/><Relationship Id="rId913" Type="http://schemas.openxmlformats.org/officeDocument/2006/relationships/customXml" Target="../ink/ink1627.xml"/><Relationship Id="rId42" Type="http://schemas.openxmlformats.org/officeDocument/2006/relationships/customXml" Target="../ink/ink1187.xml"/><Relationship Id="rId138" Type="http://schemas.openxmlformats.org/officeDocument/2006/relationships/customXml" Target="../ink/ink1235.xml"/><Relationship Id="rId345" Type="http://schemas.openxmlformats.org/officeDocument/2006/relationships/customXml" Target="../ink/ink1340.xml"/><Relationship Id="rId552" Type="http://schemas.openxmlformats.org/officeDocument/2006/relationships/customXml" Target="../ink/ink1444.xml"/><Relationship Id="rId191" Type="http://schemas.openxmlformats.org/officeDocument/2006/relationships/customXml" Target="../ink/ink1262.xml"/><Relationship Id="rId205" Type="http://schemas.openxmlformats.org/officeDocument/2006/relationships/customXml" Target="../ink/ink1270.xml"/><Relationship Id="rId412" Type="http://schemas.openxmlformats.org/officeDocument/2006/relationships/image" Target="../media/image1099.png"/><Relationship Id="rId857" Type="http://schemas.openxmlformats.org/officeDocument/2006/relationships/customXml" Target="../ink/ink1599.xml"/><Relationship Id="rId289" Type="http://schemas.openxmlformats.org/officeDocument/2006/relationships/customXml" Target="../ink/ink1312.xml"/><Relationship Id="rId496" Type="http://schemas.openxmlformats.org/officeDocument/2006/relationships/image" Target="../media/image1141.png"/><Relationship Id="rId717" Type="http://schemas.openxmlformats.org/officeDocument/2006/relationships/image" Target="../media/image1250.png"/><Relationship Id="rId924" Type="http://schemas.openxmlformats.org/officeDocument/2006/relationships/image" Target="../media/image1352.png"/><Relationship Id="rId53" Type="http://schemas.openxmlformats.org/officeDocument/2006/relationships/image" Target="../media/image9210.png"/><Relationship Id="rId149" Type="http://schemas.openxmlformats.org/officeDocument/2006/relationships/image" Target="../media/image9690.png"/><Relationship Id="rId356" Type="http://schemas.openxmlformats.org/officeDocument/2006/relationships/image" Target="../media/image1071.png"/><Relationship Id="rId563" Type="http://schemas.openxmlformats.org/officeDocument/2006/relationships/image" Target="../media/image1174.png"/><Relationship Id="rId770" Type="http://schemas.openxmlformats.org/officeDocument/2006/relationships/customXml" Target="../ink/ink1554.xml"/><Relationship Id="rId216" Type="http://schemas.openxmlformats.org/officeDocument/2006/relationships/image" Target="../media/image1001.png"/><Relationship Id="rId423" Type="http://schemas.openxmlformats.org/officeDocument/2006/relationships/customXml" Target="../ink/ink1379.xml"/><Relationship Id="rId868" Type="http://schemas.openxmlformats.org/officeDocument/2006/relationships/image" Target="../media/image1324.png"/><Relationship Id="rId630" Type="http://schemas.openxmlformats.org/officeDocument/2006/relationships/customXml" Target="../ink/ink1484.xml"/><Relationship Id="rId728" Type="http://schemas.openxmlformats.org/officeDocument/2006/relationships/customXml" Target="../ink/ink1533.xml"/><Relationship Id="rId935" Type="http://schemas.openxmlformats.org/officeDocument/2006/relationships/customXml" Target="../ink/ink1638.xml"/><Relationship Id="rId64" Type="http://schemas.openxmlformats.org/officeDocument/2006/relationships/customXml" Target="../ink/ink1198.xml"/><Relationship Id="rId367" Type="http://schemas.openxmlformats.org/officeDocument/2006/relationships/customXml" Target="../ink/ink1351.xml"/><Relationship Id="rId574" Type="http://schemas.openxmlformats.org/officeDocument/2006/relationships/customXml" Target="../ink/ink1455.xml"/><Relationship Id="rId227" Type="http://schemas.openxmlformats.org/officeDocument/2006/relationships/customXml" Target="../ink/ink1281.xml"/><Relationship Id="rId781" Type="http://schemas.openxmlformats.org/officeDocument/2006/relationships/customXml" Target="../ink/ink1560.xml"/><Relationship Id="rId879" Type="http://schemas.openxmlformats.org/officeDocument/2006/relationships/customXml" Target="../ink/ink1610.xml"/><Relationship Id="rId434" Type="http://schemas.openxmlformats.org/officeDocument/2006/relationships/image" Target="../media/image1110.png"/><Relationship Id="rId641" Type="http://schemas.openxmlformats.org/officeDocument/2006/relationships/image" Target="../media/image1212.png"/><Relationship Id="rId739" Type="http://schemas.openxmlformats.org/officeDocument/2006/relationships/image" Target="../media/image1261.png"/><Relationship Id="rId280" Type="http://schemas.openxmlformats.org/officeDocument/2006/relationships/image" Target="../media/image1033.png"/><Relationship Id="rId501" Type="http://schemas.openxmlformats.org/officeDocument/2006/relationships/customXml" Target="../ink/ink1418.xml"/><Relationship Id="rId946" Type="http://schemas.openxmlformats.org/officeDocument/2006/relationships/image" Target="../media/image1363.png"/><Relationship Id="rId75" Type="http://schemas.openxmlformats.org/officeDocument/2006/relationships/image" Target="../media/image9320.png"/><Relationship Id="rId140" Type="http://schemas.openxmlformats.org/officeDocument/2006/relationships/customXml" Target="../ink/ink1236.xml"/><Relationship Id="rId378" Type="http://schemas.openxmlformats.org/officeDocument/2006/relationships/image" Target="../media/image1082.png"/><Relationship Id="rId585" Type="http://schemas.openxmlformats.org/officeDocument/2006/relationships/image" Target="../media/image1185.png"/><Relationship Id="rId792" Type="http://schemas.openxmlformats.org/officeDocument/2006/relationships/image" Target="../media/image1287.png"/><Relationship Id="rId806" Type="http://schemas.openxmlformats.org/officeDocument/2006/relationships/customXml" Target="../ink/ink1573.xml"/><Relationship Id="rId6" Type="http://schemas.openxmlformats.org/officeDocument/2006/relationships/customXml" Target="../ink/ink1169.xml"/><Relationship Id="rId238" Type="http://schemas.openxmlformats.org/officeDocument/2006/relationships/image" Target="../media/image1012.png"/><Relationship Id="rId445" Type="http://schemas.openxmlformats.org/officeDocument/2006/relationships/customXml" Target="../ink/ink1390.xml"/><Relationship Id="rId652" Type="http://schemas.openxmlformats.org/officeDocument/2006/relationships/customXml" Target="../ink/ink1495.xml"/><Relationship Id="rId291" Type="http://schemas.openxmlformats.org/officeDocument/2006/relationships/customXml" Target="../ink/ink1313.xml"/><Relationship Id="rId305" Type="http://schemas.openxmlformats.org/officeDocument/2006/relationships/customXml" Target="../ink/ink1320.xml"/><Relationship Id="rId512" Type="http://schemas.openxmlformats.org/officeDocument/2006/relationships/customXml" Target="../ink/ink1424.xml"/><Relationship Id="rId86" Type="http://schemas.openxmlformats.org/officeDocument/2006/relationships/customXml" Target="../ink/ink1209.xml"/><Relationship Id="rId151" Type="http://schemas.openxmlformats.org/officeDocument/2006/relationships/image" Target="../media/image9700.png"/><Relationship Id="rId389" Type="http://schemas.openxmlformats.org/officeDocument/2006/relationships/customXml" Target="../ink/ink1362.xml"/><Relationship Id="rId596" Type="http://schemas.openxmlformats.org/officeDocument/2006/relationships/image" Target="../media/image1190.png"/><Relationship Id="rId817" Type="http://schemas.openxmlformats.org/officeDocument/2006/relationships/image" Target="../media/image1299.png"/><Relationship Id="rId249" Type="http://schemas.openxmlformats.org/officeDocument/2006/relationships/customXml" Target="../ink/ink1292.xml"/><Relationship Id="rId456" Type="http://schemas.openxmlformats.org/officeDocument/2006/relationships/image" Target="../media/image1121.png"/><Relationship Id="rId663" Type="http://schemas.openxmlformats.org/officeDocument/2006/relationships/image" Target="../media/image1223.png"/><Relationship Id="rId870" Type="http://schemas.openxmlformats.org/officeDocument/2006/relationships/image" Target="../media/image1325.png"/><Relationship Id="rId13" Type="http://schemas.openxmlformats.org/officeDocument/2006/relationships/image" Target="../media/image561.png"/><Relationship Id="rId109" Type="http://schemas.openxmlformats.org/officeDocument/2006/relationships/image" Target="../media/image9490.png"/><Relationship Id="rId316" Type="http://schemas.openxmlformats.org/officeDocument/2006/relationships/image" Target="../media/image1051.png"/><Relationship Id="rId523" Type="http://schemas.openxmlformats.org/officeDocument/2006/relationships/image" Target="../media/image1154.png"/><Relationship Id="rId97" Type="http://schemas.openxmlformats.org/officeDocument/2006/relationships/image" Target="../media/image9430.png"/><Relationship Id="rId730" Type="http://schemas.openxmlformats.org/officeDocument/2006/relationships/customXml" Target="../ink/ink1534.xml"/><Relationship Id="rId828" Type="http://schemas.openxmlformats.org/officeDocument/2006/relationships/image" Target="../media/image1304.png"/><Relationship Id="rId162" Type="http://schemas.openxmlformats.org/officeDocument/2006/relationships/image" Target="../media/image9750.png"/><Relationship Id="rId467" Type="http://schemas.openxmlformats.org/officeDocument/2006/relationships/customXml" Target="../ink/ink1401.xml"/><Relationship Id="rId674" Type="http://schemas.openxmlformats.org/officeDocument/2006/relationships/customXml" Target="../ink/ink1506.xml"/><Relationship Id="rId881" Type="http://schemas.openxmlformats.org/officeDocument/2006/relationships/customXml" Target="../ink/ink1611.xml"/><Relationship Id="rId24" Type="http://schemas.openxmlformats.org/officeDocument/2006/relationships/customXml" Target="../ink/ink1178.xml"/><Relationship Id="rId327" Type="http://schemas.openxmlformats.org/officeDocument/2006/relationships/customXml" Target="../ink/ink1331.xml"/><Relationship Id="rId534" Type="http://schemas.openxmlformats.org/officeDocument/2006/relationships/customXml" Target="../ink/ink1435.xml"/><Relationship Id="rId741" Type="http://schemas.openxmlformats.org/officeDocument/2006/relationships/image" Target="../media/image1262.png"/><Relationship Id="rId839" Type="http://schemas.openxmlformats.org/officeDocument/2006/relationships/customXml" Target="../ink/ink1590.xml"/><Relationship Id="rId173" Type="http://schemas.openxmlformats.org/officeDocument/2006/relationships/customXml" Target="../ink/ink1253.xml"/><Relationship Id="rId380" Type="http://schemas.openxmlformats.org/officeDocument/2006/relationships/image" Target="../media/image1083.png"/><Relationship Id="rId601" Type="http://schemas.openxmlformats.org/officeDocument/2006/relationships/customXml" Target="../ink/ink1469.xml"/><Relationship Id="rId240" Type="http://schemas.openxmlformats.org/officeDocument/2006/relationships/image" Target="../media/image1013.png"/><Relationship Id="rId478" Type="http://schemas.openxmlformats.org/officeDocument/2006/relationships/image" Target="../media/image1132.png"/><Relationship Id="rId685" Type="http://schemas.openxmlformats.org/officeDocument/2006/relationships/image" Target="../media/image1234.png"/><Relationship Id="rId892" Type="http://schemas.openxmlformats.org/officeDocument/2006/relationships/image" Target="../media/image1336.png"/><Relationship Id="rId906" Type="http://schemas.openxmlformats.org/officeDocument/2006/relationships/image" Target="../media/image1343.png"/><Relationship Id="rId35" Type="http://schemas.openxmlformats.org/officeDocument/2006/relationships/image" Target="../media/image9120.png"/><Relationship Id="rId100" Type="http://schemas.openxmlformats.org/officeDocument/2006/relationships/customXml" Target="../ink/ink1216.xml"/><Relationship Id="rId338" Type="http://schemas.openxmlformats.org/officeDocument/2006/relationships/image" Target="../media/image1062.png"/><Relationship Id="rId545" Type="http://schemas.openxmlformats.org/officeDocument/2006/relationships/image" Target="../media/image1165.png"/><Relationship Id="rId752" Type="http://schemas.openxmlformats.org/officeDocument/2006/relationships/customXml" Target="../ink/ink1545.xml"/><Relationship Id="rId184" Type="http://schemas.openxmlformats.org/officeDocument/2006/relationships/image" Target="../media/image986.png"/><Relationship Id="rId391" Type="http://schemas.openxmlformats.org/officeDocument/2006/relationships/customXml" Target="../ink/ink1363.xml"/><Relationship Id="rId405" Type="http://schemas.openxmlformats.org/officeDocument/2006/relationships/customXml" Target="../ink/ink1370.xml"/><Relationship Id="rId612" Type="http://schemas.openxmlformats.org/officeDocument/2006/relationships/customXml" Target="../ink/ink1475.xml"/><Relationship Id="rId251" Type="http://schemas.openxmlformats.org/officeDocument/2006/relationships/customXml" Target="../ink/ink1293.xml"/><Relationship Id="rId489" Type="http://schemas.openxmlformats.org/officeDocument/2006/relationships/customXml" Target="../ink/ink1412.xml"/><Relationship Id="rId696" Type="http://schemas.openxmlformats.org/officeDocument/2006/relationships/customXml" Target="../ink/ink1517.xml"/><Relationship Id="rId917" Type="http://schemas.openxmlformats.org/officeDocument/2006/relationships/customXml" Target="../ink/ink1629.xml"/><Relationship Id="rId46" Type="http://schemas.openxmlformats.org/officeDocument/2006/relationships/customXml" Target="../ink/ink1189.xml"/><Relationship Id="rId349" Type="http://schemas.openxmlformats.org/officeDocument/2006/relationships/customXml" Target="../ink/ink1342.xml"/><Relationship Id="rId556" Type="http://schemas.openxmlformats.org/officeDocument/2006/relationships/customXml" Target="../ink/ink1446.xml"/><Relationship Id="rId763" Type="http://schemas.openxmlformats.org/officeDocument/2006/relationships/image" Target="../media/image1273.png"/><Relationship Id="rId111" Type="http://schemas.openxmlformats.org/officeDocument/2006/relationships/image" Target="../media/image9500.png"/><Relationship Id="rId195" Type="http://schemas.openxmlformats.org/officeDocument/2006/relationships/image" Target="../media/image991.png"/><Relationship Id="rId209" Type="http://schemas.openxmlformats.org/officeDocument/2006/relationships/customXml" Target="../ink/ink1272.xml"/><Relationship Id="rId416" Type="http://schemas.openxmlformats.org/officeDocument/2006/relationships/image" Target="../media/image1101.png"/><Relationship Id="rId623" Type="http://schemas.openxmlformats.org/officeDocument/2006/relationships/image" Target="../media/image1203.png"/><Relationship Id="rId830" Type="http://schemas.openxmlformats.org/officeDocument/2006/relationships/image" Target="../media/image1305.png"/><Relationship Id="rId928" Type="http://schemas.openxmlformats.org/officeDocument/2006/relationships/image" Target="../media/image1354.png"/><Relationship Id="rId57" Type="http://schemas.openxmlformats.org/officeDocument/2006/relationships/image" Target="../media/image9230.png"/><Relationship Id="rId262" Type="http://schemas.openxmlformats.org/officeDocument/2006/relationships/image" Target="../media/image1024.png"/><Relationship Id="rId567" Type="http://schemas.openxmlformats.org/officeDocument/2006/relationships/image" Target="../media/image1176.png"/><Relationship Id="rId122" Type="http://schemas.openxmlformats.org/officeDocument/2006/relationships/customXml" Target="../ink/ink1227.xml"/><Relationship Id="rId774" Type="http://schemas.openxmlformats.org/officeDocument/2006/relationships/image" Target="../media/image1278.png"/><Relationship Id="rId427" Type="http://schemas.openxmlformats.org/officeDocument/2006/relationships/customXml" Target="../ink/ink1381.xml"/><Relationship Id="rId634" Type="http://schemas.openxmlformats.org/officeDocument/2006/relationships/customXml" Target="../ink/ink1486.xml"/><Relationship Id="rId841" Type="http://schemas.openxmlformats.org/officeDocument/2006/relationships/customXml" Target="../ink/ink1591.xml"/><Relationship Id="rId273" Type="http://schemas.openxmlformats.org/officeDocument/2006/relationships/customXml" Target="../ink/ink1304.xml"/><Relationship Id="rId480" Type="http://schemas.openxmlformats.org/officeDocument/2006/relationships/image" Target="../media/image1133.png"/><Relationship Id="rId701" Type="http://schemas.openxmlformats.org/officeDocument/2006/relationships/image" Target="../media/image1242.png"/><Relationship Id="rId939" Type="http://schemas.openxmlformats.org/officeDocument/2006/relationships/customXml" Target="../ink/ink1640.xml"/><Relationship Id="rId68" Type="http://schemas.openxmlformats.org/officeDocument/2006/relationships/customXml" Target="../ink/ink1200.xml"/><Relationship Id="rId133" Type="http://schemas.openxmlformats.org/officeDocument/2006/relationships/image" Target="../media/image9610.png"/><Relationship Id="rId340" Type="http://schemas.openxmlformats.org/officeDocument/2006/relationships/image" Target="../media/image1063.png"/><Relationship Id="rId578" Type="http://schemas.openxmlformats.org/officeDocument/2006/relationships/customXml" Target="../ink/ink1457.xml"/><Relationship Id="rId785" Type="http://schemas.openxmlformats.org/officeDocument/2006/relationships/customXml" Target="../ink/ink1562.xml"/><Relationship Id="rId200" Type="http://schemas.openxmlformats.org/officeDocument/2006/relationships/image" Target="../media/image993.png"/><Relationship Id="rId438" Type="http://schemas.openxmlformats.org/officeDocument/2006/relationships/image" Target="../media/image1112.png"/><Relationship Id="rId645" Type="http://schemas.openxmlformats.org/officeDocument/2006/relationships/image" Target="../media/image1214.png"/><Relationship Id="rId852" Type="http://schemas.openxmlformats.org/officeDocument/2006/relationships/image" Target="../media/image1316.png"/><Relationship Id="rId284" Type="http://schemas.openxmlformats.org/officeDocument/2006/relationships/image" Target="../media/image1035.png"/><Relationship Id="rId491" Type="http://schemas.openxmlformats.org/officeDocument/2006/relationships/customXml" Target="../ink/ink1413.xml"/><Relationship Id="rId505" Type="http://schemas.openxmlformats.org/officeDocument/2006/relationships/customXml" Target="../ink/ink1420.xml"/><Relationship Id="rId712" Type="http://schemas.openxmlformats.org/officeDocument/2006/relationships/customXml" Target="../ink/ink1525.xml"/><Relationship Id="rId79" Type="http://schemas.openxmlformats.org/officeDocument/2006/relationships/image" Target="../media/image9340.png"/><Relationship Id="rId144" Type="http://schemas.openxmlformats.org/officeDocument/2006/relationships/customXml" Target="../ink/ink1238.xml"/><Relationship Id="rId589" Type="http://schemas.openxmlformats.org/officeDocument/2006/relationships/image" Target="../media/image1187.png"/><Relationship Id="rId796" Type="http://schemas.openxmlformats.org/officeDocument/2006/relationships/image" Target="../media/image1289.png"/><Relationship Id="rId351" Type="http://schemas.openxmlformats.org/officeDocument/2006/relationships/customXml" Target="../ink/ink1343.xml"/><Relationship Id="rId449" Type="http://schemas.openxmlformats.org/officeDocument/2006/relationships/customXml" Target="../ink/ink1392.xml"/><Relationship Id="rId656" Type="http://schemas.openxmlformats.org/officeDocument/2006/relationships/customXml" Target="../ink/ink1497.xml"/><Relationship Id="rId863" Type="http://schemas.openxmlformats.org/officeDocument/2006/relationships/customXml" Target="../ink/ink1602.xml"/><Relationship Id="rId211" Type="http://schemas.openxmlformats.org/officeDocument/2006/relationships/customXml" Target="../ink/ink1273.xml"/><Relationship Id="rId295" Type="http://schemas.openxmlformats.org/officeDocument/2006/relationships/customXml" Target="../ink/ink1315.xml"/><Relationship Id="rId309" Type="http://schemas.openxmlformats.org/officeDocument/2006/relationships/customXml" Target="../ink/ink1322.xml"/><Relationship Id="rId516" Type="http://schemas.openxmlformats.org/officeDocument/2006/relationships/customXml" Target="../ink/ink1426.xml"/><Relationship Id="rId723" Type="http://schemas.openxmlformats.org/officeDocument/2006/relationships/image" Target="../media/image1253.png"/><Relationship Id="rId930" Type="http://schemas.openxmlformats.org/officeDocument/2006/relationships/image" Target="../media/image1355.png"/><Relationship Id="rId155" Type="http://schemas.openxmlformats.org/officeDocument/2006/relationships/image" Target="../media/image9720.png"/><Relationship Id="rId362" Type="http://schemas.openxmlformats.org/officeDocument/2006/relationships/image" Target="../media/image1074.png"/><Relationship Id="rId222" Type="http://schemas.openxmlformats.org/officeDocument/2006/relationships/image" Target="../media/image1004.png"/><Relationship Id="rId667" Type="http://schemas.openxmlformats.org/officeDocument/2006/relationships/image" Target="../media/image1225.png"/><Relationship Id="rId874" Type="http://schemas.openxmlformats.org/officeDocument/2006/relationships/image" Target="../media/image1327.png"/><Relationship Id="rId17" Type="http://schemas.openxmlformats.org/officeDocument/2006/relationships/image" Target="../media/image9030.png"/><Relationship Id="rId527" Type="http://schemas.openxmlformats.org/officeDocument/2006/relationships/image" Target="../media/image1156.png"/><Relationship Id="rId734" Type="http://schemas.openxmlformats.org/officeDocument/2006/relationships/customXml" Target="../ink/ink1536.xml"/><Relationship Id="rId941" Type="http://schemas.openxmlformats.org/officeDocument/2006/relationships/customXml" Target="../ink/ink1641.xml"/><Relationship Id="rId70" Type="http://schemas.openxmlformats.org/officeDocument/2006/relationships/customXml" Target="../ink/ink1201.xml"/><Relationship Id="rId166" Type="http://schemas.openxmlformats.org/officeDocument/2006/relationships/image" Target="../media/image9770.png"/><Relationship Id="rId373" Type="http://schemas.openxmlformats.org/officeDocument/2006/relationships/customXml" Target="../ink/ink1354.xml"/><Relationship Id="rId580" Type="http://schemas.openxmlformats.org/officeDocument/2006/relationships/customXml" Target="../ink/ink1458.xml"/><Relationship Id="rId801" Type="http://schemas.openxmlformats.org/officeDocument/2006/relationships/image" Target="../media/image12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84.xml"/><Relationship Id="rId440" Type="http://schemas.openxmlformats.org/officeDocument/2006/relationships/image" Target="../media/image1113.png"/><Relationship Id="rId678" Type="http://schemas.openxmlformats.org/officeDocument/2006/relationships/customXml" Target="../ink/ink1508.xml"/><Relationship Id="rId885" Type="http://schemas.openxmlformats.org/officeDocument/2006/relationships/customXml" Target="../ink/ink1613.xml"/><Relationship Id="rId28" Type="http://schemas.openxmlformats.org/officeDocument/2006/relationships/customXml" Target="../ink/ink1180.xml"/><Relationship Id="rId275" Type="http://schemas.openxmlformats.org/officeDocument/2006/relationships/customXml" Target="../ink/ink1305.xml"/><Relationship Id="rId300" Type="http://schemas.openxmlformats.org/officeDocument/2006/relationships/image" Target="../media/image1043.png"/><Relationship Id="rId482" Type="http://schemas.openxmlformats.org/officeDocument/2006/relationships/image" Target="../media/image1134.png"/><Relationship Id="rId538" Type="http://schemas.openxmlformats.org/officeDocument/2006/relationships/customXml" Target="../ink/ink1437.xml"/><Relationship Id="rId703" Type="http://schemas.openxmlformats.org/officeDocument/2006/relationships/image" Target="../media/image1243.png"/><Relationship Id="rId745" Type="http://schemas.openxmlformats.org/officeDocument/2006/relationships/image" Target="../media/image1264.png"/><Relationship Id="rId910" Type="http://schemas.openxmlformats.org/officeDocument/2006/relationships/image" Target="../media/image1345.png"/><Relationship Id="rId81" Type="http://schemas.openxmlformats.org/officeDocument/2006/relationships/image" Target="../media/image9350.png"/><Relationship Id="rId135" Type="http://schemas.openxmlformats.org/officeDocument/2006/relationships/image" Target="../media/image9620.png"/><Relationship Id="rId177" Type="http://schemas.openxmlformats.org/officeDocument/2006/relationships/customXml" Target="../ink/ink1255.xml"/><Relationship Id="rId342" Type="http://schemas.openxmlformats.org/officeDocument/2006/relationships/image" Target="../media/image1064.png"/><Relationship Id="rId384" Type="http://schemas.openxmlformats.org/officeDocument/2006/relationships/image" Target="../media/image1085.png"/><Relationship Id="rId591" Type="http://schemas.openxmlformats.org/officeDocument/2006/relationships/customXml" Target="../ink/ink1464.xml"/><Relationship Id="rId605" Type="http://schemas.openxmlformats.org/officeDocument/2006/relationships/image" Target="../media/image1194.png"/><Relationship Id="rId787" Type="http://schemas.openxmlformats.org/officeDocument/2006/relationships/customXml" Target="../ink/ink1563.xml"/><Relationship Id="rId812" Type="http://schemas.openxmlformats.org/officeDocument/2006/relationships/customXml" Target="../ink/ink1576.xml"/><Relationship Id="rId202" Type="http://schemas.openxmlformats.org/officeDocument/2006/relationships/image" Target="../media/image994.png"/><Relationship Id="rId244" Type="http://schemas.openxmlformats.org/officeDocument/2006/relationships/image" Target="../media/image1015.png"/><Relationship Id="rId647" Type="http://schemas.openxmlformats.org/officeDocument/2006/relationships/image" Target="../media/image1215.png"/><Relationship Id="rId689" Type="http://schemas.openxmlformats.org/officeDocument/2006/relationships/image" Target="../media/image1236.png"/><Relationship Id="rId854" Type="http://schemas.openxmlformats.org/officeDocument/2006/relationships/image" Target="../media/image1317.png"/><Relationship Id="rId896" Type="http://schemas.openxmlformats.org/officeDocument/2006/relationships/image" Target="../media/image1338.png"/><Relationship Id="rId39" Type="http://schemas.openxmlformats.org/officeDocument/2006/relationships/image" Target="../media/image9140.png"/><Relationship Id="rId286" Type="http://schemas.openxmlformats.org/officeDocument/2006/relationships/image" Target="../media/image1036.png"/><Relationship Id="rId451" Type="http://schemas.openxmlformats.org/officeDocument/2006/relationships/customXml" Target="../ink/ink1393.xml"/><Relationship Id="rId493" Type="http://schemas.openxmlformats.org/officeDocument/2006/relationships/customXml" Target="../ink/ink1414.xml"/><Relationship Id="rId507" Type="http://schemas.openxmlformats.org/officeDocument/2006/relationships/image" Target="../media/image1146.png"/><Relationship Id="rId549" Type="http://schemas.openxmlformats.org/officeDocument/2006/relationships/image" Target="../media/image1167.png"/><Relationship Id="rId714" Type="http://schemas.openxmlformats.org/officeDocument/2006/relationships/customXml" Target="../ink/ink1526.xml"/><Relationship Id="rId756" Type="http://schemas.openxmlformats.org/officeDocument/2006/relationships/customXml" Target="../ink/ink1547.xml"/><Relationship Id="rId921" Type="http://schemas.openxmlformats.org/officeDocument/2006/relationships/customXml" Target="../ink/ink1631.xml"/><Relationship Id="rId50" Type="http://schemas.openxmlformats.org/officeDocument/2006/relationships/customXml" Target="../ink/ink1191.xml"/><Relationship Id="rId104" Type="http://schemas.openxmlformats.org/officeDocument/2006/relationships/customXml" Target="../ink/ink1218.xml"/><Relationship Id="rId146" Type="http://schemas.openxmlformats.org/officeDocument/2006/relationships/customXml" Target="../ink/ink1239.xml"/><Relationship Id="rId188" Type="http://schemas.openxmlformats.org/officeDocument/2006/relationships/image" Target="../media/image988.png"/><Relationship Id="rId311" Type="http://schemas.openxmlformats.org/officeDocument/2006/relationships/customXml" Target="../ink/ink1323.xml"/><Relationship Id="rId353" Type="http://schemas.openxmlformats.org/officeDocument/2006/relationships/customXml" Target="../ink/ink1344.xml"/><Relationship Id="rId395" Type="http://schemas.openxmlformats.org/officeDocument/2006/relationships/customXml" Target="../ink/ink1365.xml"/><Relationship Id="rId409" Type="http://schemas.openxmlformats.org/officeDocument/2006/relationships/customXml" Target="../ink/ink1372.xml"/><Relationship Id="rId560" Type="http://schemas.openxmlformats.org/officeDocument/2006/relationships/customXml" Target="../ink/ink1448.xml"/><Relationship Id="rId798" Type="http://schemas.openxmlformats.org/officeDocument/2006/relationships/customXml" Target="../ink/ink1569.xml"/><Relationship Id="rId92" Type="http://schemas.openxmlformats.org/officeDocument/2006/relationships/customXml" Target="../ink/ink1212.xml"/><Relationship Id="rId213" Type="http://schemas.openxmlformats.org/officeDocument/2006/relationships/customXml" Target="../ink/ink1274.xml"/><Relationship Id="rId420" Type="http://schemas.openxmlformats.org/officeDocument/2006/relationships/image" Target="../media/image1103.png"/><Relationship Id="rId616" Type="http://schemas.openxmlformats.org/officeDocument/2006/relationships/customXml" Target="../ink/ink1477.xml"/><Relationship Id="rId658" Type="http://schemas.openxmlformats.org/officeDocument/2006/relationships/customXml" Target="../ink/ink1498.xml"/><Relationship Id="rId823" Type="http://schemas.openxmlformats.org/officeDocument/2006/relationships/image" Target="../media/image1302.png"/><Relationship Id="rId865" Type="http://schemas.openxmlformats.org/officeDocument/2006/relationships/customXml" Target="../ink/ink1603.xml"/><Relationship Id="rId255" Type="http://schemas.openxmlformats.org/officeDocument/2006/relationships/customXml" Target="../ink/ink1295.xml"/><Relationship Id="rId297" Type="http://schemas.openxmlformats.org/officeDocument/2006/relationships/customXml" Target="../ink/ink1316.xml"/><Relationship Id="rId462" Type="http://schemas.openxmlformats.org/officeDocument/2006/relationships/image" Target="../media/image1124.png"/><Relationship Id="rId518" Type="http://schemas.openxmlformats.org/officeDocument/2006/relationships/customXml" Target="../ink/ink1427.xml"/><Relationship Id="rId725" Type="http://schemas.openxmlformats.org/officeDocument/2006/relationships/image" Target="../media/image1254.png"/><Relationship Id="rId932" Type="http://schemas.openxmlformats.org/officeDocument/2006/relationships/image" Target="../media/image1356.png"/><Relationship Id="rId115" Type="http://schemas.openxmlformats.org/officeDocument/2006/relationships/image" Target="../media/image9520.png"/><Relationship Id="rId157" Type="http://schemas.openxmlformats.org/officeDocument/2006/relationships/image" Target="../media/image9730.png"/><Relationship Id="rId322" Type="http://schemas.openxmlformats.org/officeDocument/2006/relationships/image" Target="../media/image1054.png"/><Relationship Id="rId364" Type="http://schemas.openxmlformats.org/officeDocument/2006/relationships/image" Target="../media/image1075.png"/><Relationship Id="rId767" Type="http://schemas.openxmlformats.org/officeDocument/2006/relationships/image" Target="../media/image1275.png"/><Relationship Id="rId61" Type="http://schemas.openxmlformats.org/officeDocument/2006/relationships/image" Target="../media/image9250.png"/><Relationship Id="rId199" Type="http://schemas.openxmlformats.org/officeDocument/2006/relationships/customXml" Target="../ink/ink1267.xml"/><Relationship Id="rId571" Type="http://schemas.openxmlformats.org/officeDocument/2006/relationships/image" Target="../media/image1178.png"/><Relationship Id="rId627" Type="http://schemas.openxmlformats.org/officeDocument/2006/relationships/image" Target="../media/image1205.png"/><Relationship Id="rId669" Type="http://schemas.openxmlformats.org/officeDocument/2006/relationships/image" Target="../media/image1226.png"/><Relationship Id="rId834" Type="http://schemas.openxmlformats.org/officeDocument/2006/relationships/image" Target="../media/image1307.png"/><Relationship Id="rId876" Type="http://schemas.openxmlformats.org/officeDocument/2006/relationships/image" Target="../media/image1328.png"/><Relationship Id="rId19" Type="http://schemas.openxmlformats.org/officeDocument/2006/relationships/image" Target="../media/image9040.png"/><Relationship Id="rId224" Type="http://schemas.openxmlformats.org/officeDocument/2006/relationships/image" Target="../media/image1005.png"/><Relationship Id="rId266" Type="http://schemas.openxmlformats.org/officeDocument/2006/relationships/image" Target="../media/image1026.png"/><Relationship Id="rId431" Type="http://schemas.openxmlformats.org/officeDocument/2006/relationships/customXml" Target="../ink/ink1383.xml"/><Relationship Id="rId473" Type="http://schemas.openxmlformats.org/officeDocument/2006/relationships/customXml" Target="../ink/ink1404.xml"/><Relationship Id="rId529" Type="http://schemas.openxmlformats.org/officeDocument/2006/relationships/image" Target="../media/image1157.png"/><Relationship Id="rId680" Type="http://schemas.openxmlformats.org/officeDocument/2006/relationships/customXml" Target="../ink/ink1509.xml"/><Relationship Id="rId736" Type="http://schemas.openxmlformats.org/officeDocument/2006/relationships/customXml" Target="../ink/ink1537.xml"/><Relationship Id="rId901" Type="http://schemas.openxmlformats.org/officeDocument/2006/relationships/customXml" Target="../ink/ink1621.xml"/><Relationship Id="rId30" Type="http://schemas.openxmlformats.org/officeDocument/2006/relationships/customXml" Target="../ink/ink1181.xml"/><Relationship Id="rId126" Type="http://schemas.openxmlformats.org/officeDocument/2006/relationships/customXml" Target="../ink/ink1229.xml"/><Relationship Id="rId168" Type="http://schemas.openxmlformats.org/officeDocument/2006/relationships/image" Target="../media/image9780.png"/><Relationship Id="rId333" Type="http://schemas.openxmlformats.org/officeDocument/2006/relationships/customXml" Target="../ink/ink1334.xml"/><Relationship Id="rId540" Type="http://schemas.openxmlformats.org/officeDocument/2006/relationships/customXml" Target="../ink/ink1438.xml"/><Relationship Id="rId778" Type="http://schemas.openxmlformats.org/officeDocument/2006/relationships/image" Target="../media/image1280.png"/><Relationship Id="rId943" Type="http://schemas.openxmlformats.org/officeDocument/2006/relationships/customXml" Target="../ink/ink1642.xml"/><Relationship Id="rId72" Type="http://schemas.openxmlformats.org/officeDocument/2006/relationships/customXml" Target="../ink/ink1202.xml"/><Relationship Id="rId375" Type="http://schemas.openxmlformats.org/officeDocument/2006/relationships/customXml" Target="../ink/ink1355.xml"/><Relationship Id="rId582" Type="http://schemas.openxmlformats.org/officeDocument/2006/relationships/customXml" Target="../ink/ink1459.xml"/><Relationship Id="rId638" Type="http://schemas.openxmlformats.org/officeDocument/2006/relationships/customXml" Target="../ink/ink1488.xml"/><Relationship Id="rId803" Type="http://schemas.openxmlformats.org/officeDocument/2006/relationships/image" Target="../media/image1292.png"/><Relationship Id="rId845" Type="http://schemas.openxmlformats.org/officeDocument/2006/relationships/customXml" Target="../ink/ink1593.xml"/><Relationship Id="rId3" Type="http://schemas.openxmlformats.org/officeDocument/2006/relationships/image" Target="../media/image8970.png"/><Relationship Id="rId235" Type="http://schemas.openxmlformats.org/officeDocument/2006/relationships/customXml" Target="../ink/ink1285.xml"/><Relationship Id="rId277" Type="http://schemas.openxmlformats.org/officeDocument/2006/relationships/customXml" Target="../ink/ink1306.xml"/><Relationship Id="rId400" Type="http://schemas.openxmlformats.org/officeDocument/2006/relationships/image" Target="../media/image1093.png"/><Relationship Id="rId442" Type="http://schemas.openxmlformats.org/officeDocument/2006/relationships/image" Target="../media/image1114.png"/><Relationship Id="rId484" Type="http://schemas.openxmlformats.org/officeDocument/2006/relationships/image" Target="../media/image1135.png"/><Relationship Id="rId705" Type="http://schemas.openxmlformats.org/officeDocument/2006/relationships/image" Target="../media/image1244.png"/><Relationship Id="rId887" Type="http://schemas.openxmlformats.org/officeDocument/2006/relationships/customXml" Target="../ink/ink1614.xml"/><Relationship Id="rId137" Type="http://schemas.openxmlformats.org/officeDocument/2006/relationships/image" Target="../media/image9630.png"/><Relationship Id="rId302" Type="http://schemas.openxmlformats.org/officeDocument/2006/relationships/image" Target="../media/image1044.png"/><Relationship Id="rId344" Type="http://schemas.openxmlformats.org/officeDocument/2006/relationships/image" Target="../media/image1065.png"/><Relationship Id="rId691" Type="http://schemas.openxmlformats.org/officeDocument/2006/relationships/image" Target="../media/image1237.png"/><Relationship Id="rId747" Type="http://schemas.openxmlformats.org/officeDocument/2006/relationships/image" Target="../media/image1265.png"/><Relationship Id="rId789" Type="http://schemas.openxmlformats.org/officeDocument/2006/relationships/customXml" Target="../ink/ink1564.xml"/><Relationship Id="rId912" Type="http://schemas.openxmlformats.org/officeDocument/2006/relationships/image" Target="../media/image1346.png"/><Relationship Id="rId41" Type="http://schemas.openxmlformats.org/officeDocument/2006/relationships/image" Target="../media/image9150.png"/><Relationship Id="rId83" Type="http://schemas.openxmlformats.org/officeDocument/2006/relationships/image" Target="../media/image9360.png"/><Relationship Id="rId179" Type="http://schemas.openxmlformats.org/officeDocument/2006/relationships/customXml" Target="../ink/ink1256.xml"/><Relationship Id="rId386" Type="http://schemas.openxmlformats.org/officeDocument/2006/relationships/image" Target="../media/image1086.png"/><Relationship Id="rId551" Type="http://schemas.openxmlformats.org/officeDocument/2006/relationships/image" Target="../media/image1168.png"/><Relationship Id="rId593" Type="http://schemas.openxmlformats.org/officeDocument/2006/relationships/customXml" Target="../ink/ink1465.xml"/><Relationship Id="rId607" Type="http://schemas.openxmlformats.org/officeDocument/2006/relationships/image" Target="../media/image1195.png"/><Relationship Id="rId649" Type="http://schemas.openxmlformats.org/officeDocument/2006/relationships/image" Target="../media/image1216.png"/><Relationship Id="rId814" Type="http://schemas.openxmlformats.org/officeDocument/2006/relationships/customXml" Target="../ink/ink1577.xml"/><Relationship Id="rId856" Type="http://schemas.openxmlformats.org/officeDocument/2006/relationships/image" Target="../media/image1318.png"/><Relationship Id="rId190" Type="http://schemas.openxmlformats.org/officeDocument/2006/relationships/image" Target="../media/image989.png"/><Relationship Id="rId204" Type="http://schemas.openxmlformats.org/officeDocument/2006/relationships/image" Target="../media/image995.png"/><Relationship Id="rId246" Type="http://schemas.openxmlformats.org/officeDocument/2006/relationships/image" Target="../media/image1016.png"/><Relationship Id="rId288" Type="http://schemas.openxmlformats.org/officeDocument/2006/relationships/image" Target="../media/image1037.png"/><Relationship Id="rId411" Type="http://schemas.openxmlformats.org/officeDocument/2006/relationships/customXml" Target="../ink/ink1373.xml"/><Relationship Id="rId453" Type="http://schemas.openxmlformats.org/officeDocument/2006/relationships/customXml" Target="../ink/ink1394.xml"/><Relationship Id="rId509" Type="http://schemas.openxmlformats.org/officeDocument/2006/relationships/image" Target="../media/image1147.png"/><Relationship Id="rId660" Type="http://schemas.openxmlformats.org/officeDocument/2006/relationships/customXml" Target="../ink/ink1499.xml"/><Relationship Id="rId898" Type="http://schemas.openxmlformats.org/officeDocument/2006/relationships/image" Target="../media/image1339.png"/><Relationship Id="rId106" Type="http://schemas.openxmlformats.org/officeDocument/2006/relationships/customXml" Target="../ink/ink1219.xml"/><Relationship Id="rId313" Type="http://schemas.openxmlformats.org/officeDocument/2006/relationships/customXml" Target="../ink/ink1324.xml"/><Relationship Id="rId495" Type="http://schemas.openxmlformats.org/officeDocument/2006/relationships/customXml" Target="../ink/ink1415.xml"/><Relationship Id="rId716" Type="http://schemas.openxmlformats.org/officeDocument/2006/relationships/customXml" Target="../ink/ink1527.xml"/><Relationship Id="rId758" Type="http://schemas.openxmlformats.org/officeDocument/2006/relationships/customXml" Target="../ink/ink1548.xml"/><Relationship Id="rId923" Type="http://schemas.openxmlformats.org/officeDocument/2006/relationships/customXml" Target="../ink/ink1632.xml"/><Relationship Id="rId10" Type="http://schemas.openxmlformats.org/officeDocument/2006/relationships/customXml" Target="../ink/ink1171.xml"/><Relationship Id="rId52" Type="http://schemas.openxmlformats.org/officeDocument/2006/relationships/customXml" Target="../ink/ink1192.xml"/><Relationship Id="rId94" Type="http://schemas.openxmlformats.org/officeDocument/2006/relationships/customXml" Target="../ink/ink1213.xml"/><Relationship Id="rId148" Type="http://schemas.openxmlformats.org/officeDocument/2006/relationships/customXml" Target="../ink/ink1240.xml"/><Relationship Id="rId355" Type="http://schemas.openxmlformats.org/officeDocument/2006/relationships/customXml" Target="../ink/ink1345.xml"/><Relationship Id="rId397" Type="http://schemas.openxmlformats.org/officeDocument/2006/relationships/customXml" Target="../ink/ink1366.xml"/><Relationship Id="rId520" Type="http://schemas.openxmlformats.org/officeDocument/2006/relationships/customXml" Target="../ink/ink1428.xml"/><Relationship Id="rId562" Type="http://schemas.openxmlformats.org/officeDocument/2006/relationships/customXml" Target="../ink/ink1449.xml"/><Relationship Id="rId618" Type="http://schemas.openxmlformats.org/officeDocument/2006/relationships/customXml" Target="../ink/ink1478.xml"/><Relationship Id="rId825" Type="http://schemas.openxmlformats.org/officeDocument/2006/relationships/customXml" Target="../ink/ink1583.xml"/><Relationship Id="rId215" Type="http://schemas.openxmlformats.org/officeDocument/2006/relationships/customXml" Target="../ink/ink1275.xml"/><Relationship Id="rId257" Type="http://schemas.openxmlformats.org/officeDocument/2006/relationships/customXml" Target="../ink/ink1296.xml"/><Relationship Id="rId422" Type="http://schemas.openxmlformats.org/officeDocument/2006/relationships/image" Target="../media/image1104.png"/><Relationship Id="rId464" Type="http://schemas.openxmlformats.org/officeDocument/2006/relationships/image" Target="../media/image1125.png"/><Relationship Id="rId867" Type="http://schemas.openxmlformats.org/officeDocument/2006/relationships/customXml" Target="../ink/ink1604.xml"/><Relationship Id="rId299" Type="http://schemas.openxmlformats.org/officeDocument/2006/relationships/customXml" Target="../ink/ink1317.xml"/><Relationship Id="rId727" Type="http://schemas.openxmlformats.org/officeDocument/2006/relationships/image" Target="../media/image1255.png"/><Relationship Id="rId934" Type="http://schemas.openxmlformats.org/officeDocument/2006/relationships/image" Target="../media/image1357.png"/><Relationship Id="rId63" Type="http://schemas.openxmlformats.org/officeDocument/2006/relationships/image" Target="../media/image9260.png"/><Relationship Id="rId159" Type="http://schemas.openxmlformats.org/officeDocument/2006/relationships/image" Target="../media/image9740.png"/><Relationship Id="rId366" Type="http://schemas.openxmlformats.org/officeDocument/2006/relationships/image" Target="../media/image1076.png"/><Relationship Id="rId573" Type="http://schemas.openxmlformats.org/officeDocument/2006/relationships/image" Target="../media/image1179.png"/><Relationship Id="rId780" Type="http://schemas.openxmlformats.org/officeDocument/2006/relationships/image" Target="../media/image1281.png"/><Relationship Id="rId226" Type="http://schemas.openxmlformats.org/officeDocument/2006/relationships/image" Target="../media/image1006.png"/><Relationship Id="rId433" Type="http://schemas.openxmlformats.org/officeDocument/2006/relationships/customXml" Target="../ink/ink1384.xml"/><Relationship Id="rId878" Type="http://schemas.openxmlformats.org/officeDocument/2006/relationships/image" Target="../media/image1329.png"/><Relationship Id="rId640" Type="http://schemas.openxmlformats.org/officeDocument/2006/relationships/customXml" Target="../ink/ink1489.xml"/><Relationship Id="rId738" Type="http://schemas.openxmlformats.org/officeDocument/2006/relationships/customXml" Target="../ink/ink1538.xml"/><Relationship Id="rId945" Type="http://schemas.openxmlformats.org/officeDocument/2006/relationships/customXml" Target="../ink/ink1643.xml"/><Relationship Id="rId74" Type="http://schemas.openxmlformats.org/officeDocument/2006/relationships/customXml" Target="../ink/ink1203.xml"/><Relationship Id="rId377" Type="http://schemas.openxmlformats.org/officeDocument/2006/relationships/customXml" Target="../ink/ink1356.xml"/><Relationship Id="rId500" Type="http://schemas.openxmlformats.org/officeDocument/2006/relationships/image" Target="../media/image1143.png"/><Relationship Id="rId584" Type="http://schemas.openxmlformats.org/officeDocument/2006/relationships/customXml" Target="../ink/ink1460.xml"/><Relationship Id="rId805" Type="http://schemas.openxmlformats.org/officeDocument/2006/relationships/image" Target="../media/image1293.png"/><Relationship Id="rId5" Type="http://schemas.openxmlformats.org/officeDocument/2006/relationships/image" Target="../media/image8980.png"/><Relationship Id="rId237" Type="http://schemas.openxmlformats.org/officeDocument/2006/relationships/customXml" Target="../ink/ink1286.xml"/><Relationship Id="rId791" Type="http://schemas.openxmlformats.org/officeDocument/2006/relationships/customXml" Target="../ink/ink1565.xml"/><Relationship Id="rId889" Type="http://schemas.openxmlformats.org/officeDocument/2006/relationships/customXml" Target="../ink/ink1615.xml"/><Relationship Id="rId444" Type="http://schemas.openxmlformats.org/officeDocument/2006/relationships/image" Target="../media/image1115.png"/><Relationship Id="rId651" Type="http://schemas.openxmlformats.org/officeDocument/2006/relationships/image" Target="../media/image1217.png"/><Relationship Id="rId749" Type="http://schemas.openxmlformats.org/officeDocument/2006/relationships/image" Target="../media/image1266.png"/><Relationship Id="rId290" Type="http://schemas.openxmlformats.org/officeDocument/2006/relationships/image" Target="../media/image1038.png"/><Relationship Id="rId304" Type="http://schemas.openxmlformats.org/officeDocument/2006/relationships/image" Target="../media/image1045.png"/><Relationship Id="rId388" Type="http://schemas.openxmlformats.org/officeDocument/2006/relationships/image" Target="../media/image1087.png"/><Relationship Id="rId511" Type="http://schemas.openxmlformats.org/officeDocument/2006/relationships/image" Target="../media/image1148.png"/><Relationship Id="rId609" Type="http://schemas.openxmlformats.org/officeDocument/2006/relationships/image" Target="../media/image1196.png"/><Relationship Id="rId85" Type="http://schemas.openxmlformats.org/officeDocument/2006/relationships/image" Target="../media/image9370.png"/><Relationship Id="rId150" Type="http://schemas.openxmlformats.org/officeDocument/2006/relationships/customXml" Target="../ink/ink1241.xml"/><Relationship Id="rId595" Type="http://schemas.openxmlformats.org/officeDocument/2006/relationships/customXml" Target="../ink/ink1466.xml"/><Relationship Id="rId816" Type="http://schemas.openxmlformats.org/officeDocument/2006/relationships/customXml" Target="../ink/ink1578.xml"/><Relationship Id="rId248" Type="http://schemas.openxmlformats.org/officeDocument/2006/relationships/image" Target="../media/image1017.png"/><Relationship Id="rId455" Type="http://schemas.openxmlformats.org/officeDocument/2006/relationships/customXml" Target="../ink/ink1395.xml"/><Relationship Id="rId662" Type="http://schemas.openxmlformats.org/officeDocument/2006/relationships/customXml" Target="../ink/ink1500.xml"/><Relationship Id="rId12" Type="http://schemas.openxmlformats.org/officeDocument/2006/relationships/customXml" Target="../ink/ink1172.xml"/><Relationship Id="rId108" Type="http://schemas.openxmlformats.org/officeDocument/2006/relationships/customXml" Target="../ink/ink1220.xml"/><Relationship Id="rId315" Type="http://schemas.openxmlformats.org/officeDocument/2006/relationships/customXml" Target="../ink/ink1325.xml"/><Relationship Id="rId522" Type="http://schemas.openxmlformats.org/officeDocument/2006/relationships/customXml" Target="../ink/ink1429.xml"/><Relationship Id="rId96" Type="http://schemas.openxmlformats.org/officeDocument/2006/relationships/customXml" Target="../ink/ink1214.xml"/><Relationship Id="rId161" Type="http://schemas.openxmlformats.org/officeDocument/2006/relationships/customXml" Target="../ink/ink1247.xml"/><Relationship Id="rId399" Type="http://schemas.openxmlformats.org/officeDocument/2006/relationships/customXml" Target="../ink/ink1367.xml"/><Relationship Id="rId827" Type="http://schemas.openxmlformats.org/officeDocument/2006/relationships/customXml" Target="../ink/ink1584.xml"/><Relationship Id="rId259" Type="http://schemas.openxmlformats.org/officeDocument/2006/relationships/customXml" Target="../ink/ink1297.xml"/><Relationship Id="rId466" Type="http://schemas.openxmlformats.org/officeDocument/2006/relationships/image" Target="../media/image1126.png"/><Relationship Id="rId673" Type="http://schemas.openxmlformats.org/officeDocument/2006/relationships/image" Target="../media/image1228.png"/><Relationship Id="rId880" Type="http://schemas.openxmlformats.org/officeDocument/2006/relationships/image" Target="../media/image1330.png"/><Relationship Id="rId23" Type="http://schemas.openxmlformats.org/officeDocument/2006/relationships/image" Target="../media/image9060.png"/><Relationship Id="rId119" Type="http://schemas.openxmlformats.org/officeDocument/2006/relationships/image" Target="../media/image9540.png"/><Relationship Id="rId326" Type="http://schemas.openxmlformats.org/officeDocument/2006/relationships/image" Target="../media/image1056.png"/><Relationship Id="rId533" Type="http://schemas.openxmlformats.org/officeDocument/2006/relationships/image" Target="../media/image1159.png"/><Relationship Id="rId740" Type="http://schemas.openxmlformats.org/officeDocument/2006/relationships/customXml" Target="../ink/ink1539.xml"/><Relationship Id="rId838" Type="http://schemas.openxmlformats.org/officeDocument/2006/relationships/image" Target="../media/image1309.png"/><Relationship Id="rId172" Type="http://schemas.openxmlformats.org/officeDocument/2006/relationships/image" Target="../media/image980.png"/><Relationship Id="rId477" Type="http://schemas.openxmlformats.org/officeDocument/2006/relationships/customXml" Target="../ink/ink1406.xml"/><Relationship Id="rId600" Type="http://schemas.openxmlformats.org/officeDocument/2006/relationships/image" Target="../media/image1192.png"/><Relationship Id="rId684" Type="http://schemas.openxmlformats.org/officeDocument/2006/relationships/customXml" Target="../ink/ink1511.xml"/><Relationship Id="rId337" Type="http://schemas.openxmlformats.org/officeDocument/2006/relationships/customXml" Target="../ink/ink1336.xml"/><Relationship Id="rId891" Type="http://schemas.openxmlformats.org/officeDocument/2006/relationships/customXml" Target="../ink/ink1616.xml"/><Relationship Id="rId905" Type="http://schemas.openxmlformats.org/officeDocument/2006/relationships/customXml" Target="../ink/ink1623.xml"/><Relationship Id="rId34" Type="http://schemas.openxmlformats.org/officeDocument/2006/relationships/customXml" Target="../ink/ink1183.xml"/><Relationship Id="rId544" Type="http://schemas.openxmlformats.org/officeDocument/2006/relationships/customXml" Target="../ink/ink1440.xml"/><Relationship Id="rId751" Type="http://schemas.openxmlformats.org/officeDocument/2006/relationships/image" Target="../media/image1267.png"/><Relationship Id="rId849" Type="http://schemas.openxmlformats.org/officeDocument/2006/relationships/customXml" Target="../ink/ink1595.xml"/><Relationship Id="rId183" Type="http://schemas.openxmlformats.org/officeDocument/2006/relationships/customXml" Target="../ink/ink1258.xml"/><Relationship Id="rId390" Type="http://schemas.openxmlformats.org/officeDocument/2006/relationships/image" Target="../media/image1088.png"/><Relationship Id="rId404" Type="http://schemas.openxmlformats.org/officeDocument/2006/relationships/image" Target="../media/image1095.png"/><Relationship Id="rId611" Type="http://schemas.openxmlformats.org/officeDocument/2006/relationships/image" Target="../media/image1197.png"/><Relationship Id="rId250" Type="http://schemas.openxmlformats.org/officeDocument/2006/relationships/image" Target="../media/image1018.png"/><Relationship Id="rId488" Type="http://schemas.openxmlformats.org/officeDocument/2006/relationships/image" Target="../media/image1137.png"/><Relationship Id="rId695" Type="http://schemas.openxmlformats.org/officeDocument/2006/relationships/image" Target="../media/image1239.png"/><Relationship Id="rId709" Type="http://schemas.openxmlformats.org/officeDocument/2006/relationships/image" Target="../media/image1246.png"/><Relationship Id="rId916" Type="http://schemas.openxmlformats.org/officeDocument/2006/relationships/image" Target="../media/image1348.png"/><Relationship Id="rId45" Type="http://schemas.openxmlformats.org/officeDocument/2006/relationships/image" Target="../media/image9170.png"/><Relationship Id="rId110" Type="http://schemas.openxmlformats.org/officeDocument/2006/relationships/customXml" Target="../ink/ink1221.xml"/><Relationship Id="rId348" Type="http://schemas.openxmlformats.org/officeDocument/2006/relationships/image" Target="../media/image1067.png"/><Relationship Id="rId555" Type="http://schemas.openxmlformats.org/officeDocument/2006/relationships/image" Target="../media/image1170.png"/><Relationship Id="rId762" Type="http://schemas.openxmlformats.org/officeDocument/2006/relationships/customXml" Target="../ink/ink1550.xml"/><Relationship Id="rId194" Type="http://schemas.openxmlformats.org/officeDocument/2006/relationships/customXml" Target="../ink/ink1264.xml"/><Relationship Id="rId208" Type="http://schemas.openxmlformats.org/officeDocument/2006/relationships/image" Target="../media/image997.png"/><Relationship Id="rId415" Type="http://schemas.openxmlformats.org/officeDocument/2006/relationships/customXml" Target="../ink/ink1375.xml"/><Relationship Id="rId622" Type="http://schemas.openxmlformats.org/officeDocument/2006/relationships/customXml" Target="../ink/ink1480.xml"/><Relationship Id="rId261" Type="http://schemas.openxmlformats.org/officeDocument/2006/relationships/customXml" Target="../ink/ink1298.xml"/><Relationship Id="rId499" Type="http://schemas.openxmlformats.org/officeDocument/2006/relationships/customXml" Target="../ink/ink1417.xml"/><Relationship Id="rId927" Type="http://schemas.openxmlformats.org/officeDocument/2006/relationships/customXml" Target="../ink/ink1634.xml"/><Relationship Id="rId56" Type="http://schemas.openxmlformats.org/officeDocument/2006/relationships/customXml" Target="../ink/ink1194.xml"/><Relationship Id="rId359" Type="http://schemas.openxmlformats.org/officeDocument/2006/relationships/customXml" Target="../ink/ink1347.xml"/><Relationship Id="rId566" Type="http://schemas.openxmlformats.org/officeDocument/2006/relationships/customXml" Target="../ink/ink1451.xml"/><Relationship Id="rId773" Type="http://schemas.openxmlformats.org/officeDocument/2006/relationships/customXml" Target="../ink/ink1556.xml"/><Relationship Id="rId121" Type="http://schemas.openxmlformats.org/officeDocument/2006/relationships/image" Target="../media/image9550.png"/><Relationship Id="rId219" Type="http://schemas.openxmlformats.org/officeDocument/2006/relationships/customXml" Target="../ink/ink1277.xml"/><Relationship Id="rId426" Type="http://schemas.openxmlformats.org/officeDocument/2006/relationships/image" Target="../media/image1106.png"/><Relationship Id="rId633" Type="http://schemas.openxmlformats.org/officeDocument/2006/relationships/image" Target="../media/image1208.png"/><Relationship Id="rId840" Type="http://schemas.openxmlformats.org/officeDocument/2006/relationships/image" Target="../media/image1310.png"/><Relationship Id="rId938" Type="http://schemas.openxmlformats.org/officeDocument/2006/relationships/image" Target="../media/image1359.png"/><Relationship Id="rId67" Type="http://schemas.openxmlformats.org/officeDocument/2006/relationships/image" Target="../media/image9280.png"/><Relationship Id="rId272" Type="http://schemas.openxmlformats.org/officeDocument/2006/relationships/image" Target="../media/image1029.png"/><Relationship Id="rId577" Type="http://schemas.openxmlformats.org/officeDocument/2006/relationships/image" Target="../media/image1181.png"/><Relationship Id="rId700" Type="http://schemas.openxmlformats.org/officeDocument/2006/relationships/customXml" Target="../ink/ink1519.xml"/><Relationship Id="rId132" Type="http://schemas.openxmlformats.org/officeDocument/2006/relationships/customXml" Target="../ink/ink1232.xml"/><Relationship Id="rId784" Type="http://schemas.openxmlformats.org/officeDocument/2006/relationships/image" Target="../media/image1283.png"/><Relationship Id="rId437" Type="http://schemas.openxmlformats.org/officeDocument/2006/relationships/customXml" Target="../ink/ink1386.xml"/><Relationship Id="rId644" Type="http://schemas.openxmlformats.org/officeDocument/2006/relationships/customXml" Target="../ink/ink1491.xml"/><Relationship Id="rId851" Type="http://schemas.openxmlformats.org/officeDocument/2006/relationships/customXml" Target="../ink/ink1596.xml"/><Relationship Id="rId283" Type="http://schemas.openxmlformats.org/officeDocument/2006/relationships/customXml" Target="../ink/ink1309.xml"/><Relationship Id="rId490" Type="http://schemas.openxmlformats.org/officeDocument/2006/relationships/image" Target="../media/image1138.png"/><Relationship Id="rId504" Type="http://schemas.openxmlformats.org/officeDocument/2006/relationships/image" Target="../media/image1145.png"/><Relationship Id="rId711" Type="http://schemas.openxmlformats.org/officeDocument/2006/relationships/image" Target="../media/image1247.png"/><Relationship Id="rId78" Type="http://schemas.openxmlformats.org/officeDocument/2006/relationships/customXml" Target="../ink/ink1205.xml"/><Relationship Id="rId143" Type="http://schemas.openxmlformats.org/officeDocument/2006/relationships/image" Target="../media/image9660.png"/><Relationship Id="rId350" Type="http://schemas.openxmlformats.org/officeDocument/2006/relationships/image" Target="../media/image1068.png"/><Relationship Id="rId588" Type="http://schemas.openxmlformats.org/officeDocument/2006/relationships/customXml" Target="../ink/ink1462.xml"/><Relationship Id="rId795" Type="http://schemas.openxmlformats.org/officeDocument/2006/relationships/customXml" Target="../ink/ink1567.xml"/><Relationship Id="rId809" Type="http://schemas.openxmlformats.org/officeDocument/2006/relationships/image" Target="../media/image1295.png"/><Relationship Id="rId9" Type="http://schemas.openxmlformats.org/officeDocument/2006/relationships/image" Target="../media/image9000.png"/><Relationship Id="rId210" Type="http://schemas.openxmlformats.org/officeDocument/2006/relationships/image" Target="../media/image998.png"/><Relationship Id="rId448" Type="http://schemas.openxmlformats.org/officeDocument/2006/relationships/image" Target="../media/image1117.png"/><Relationship Id="rId655" Type="http://schemas.openxmlformats.org/officeDocument/2006/relationships/image" Target="../media/image1219.png"/><Relationship Id="rId862" Type="http://schemas.openxmlformats.org/officeDocument/2006/relationships/image" Target="../media/image1321.png"/><Relationship Id="rId294" Type="http://schemas.openxmlformats.org/officeDocument/2006/relationships/image" Target="../media/image1040.png"/><Relationship Id="rId308" Type="http://schemas.openxmlformats.org/officeDocument/2006/relationships/image" Target="../media/image1047.png"/><Relationship Id="rId515" Type="http://schemas.openxmlformats.org/officeDocument/2006/relationships/image" Target="../media/image1150.png"/><Relationship Id="rId722" Type="http://schemas.openxmlformats.org/officeDocument/2006/relationships/customXml" Target="../ink/ink1530.xml"/><Relationship Id="rId89" Type="http://schemas.openxmlformats.org/officeDocument/2006/relationships/image" Target="../media/image9390.png"/><Relationship Id="rId154" Type="http://schemas.openxmlformats.org/officeDocument/2006/relationships/customXml" Target="../ink/ink1243.xml"/><Relationship Id="rId361" Type="http://schemas.openxmlformats.org/officeDocument/2006/relationships/customXml" Target="../ink/ink1348.xml"/><Relationship Id="rId599" Type="http://schemas.openxmlformats.org/officeDocument/2006/relationships/customXml" Target="../ink/ink1468.xml"/><Relationship Id="rId459" Type="http://schemas.openxmlformats.org/officeDocument/2006/relationships/customXml" Target="../ink/ink1397.xml"/><Relationship Id="rId666" Type="http://schemas.openxmlformats.org/officeDocument/2006/relationships/customXml" Target="../ink/ink1502.xml"/><Relationship Id="rId873" Type="http://schemas.openxmlformats.org/officeDocument/2006/relationships/customXml" Target="../ink/ink1607.xml"/><Relationship Id="rId16" Type="http://schemas.openxmlformats.org/officeDocument/2006/relationships/customXml" Target="../ink/ink1174.xml"/><Relationship Id="rId221" Type="http://schemas.openxmlformats.org/officeDocument/2006/relationships/customXml" Target="../ink/ink1278.xml"/><Relationship Id="rId319" Type="http://schemas.openxmlformats.org/officeDocument/2006/relationships/customXml" Target="../ink/ink1327.xml"/><Relationship Id="rId526" Type="http://schemas.openxmlformats.org/officeDocument/2006/relationships/customXml" Target="../ink/ink1431.xml"/><Relationship Id="rId733" Type="http://schemas.openxmlformats.org/officeDocument/2006/relationships/image" Target="../media/image1258.png"/><Relationship Id="rId940" Type="http://schemas.openxmlformats.org/officeDocument/2006/relationships/image" Target="../media/image1360.png"/><Relationship Id="rId165" Type="http://schemas.openxmlformats.org/officeDocument/2006/relationships/customXml" Target="../ink/ink1249.xml"/><Relationship Id="rId372" Type="http://schemas.openxmlformats.org/officeDocument/2006/relationships/image" Target="../media/image1079.png"/><Relationship Id="rId677" Type="http://schemas.openxmlformats.org/officeDocument/2006/relationships/image" Target="../media/image1230.png"/><Relationship Id="rId800" Type="http://schemas.openxmlformats.org/officeDocument/2006/relationships/customXml" Target="../ink/ink1570.xml"/><Relationship Id="rId232" Type="http://schemas.openxmlformats.org/officeDocument/2006/relationships/image" Target="../media/image1009.png"/><Relationship Id="rId884" Type="http://schemas.openxmlformats.org/officeDocument/2006/relationships/image" Target="../media/image1332.png"/><Relationship Id="rId27" Type="http://schemas.openxmlformats.org/officeDocument/2006/relationships/image" Target="../media/image9080.png"/><Relationship Id="rId537" Type="http://schemas.openxmlformats.org/officeDocument/2006/relationships/image" Target="../media/image1161.png"/><Relationship Id="rId744" Type="http://schemas.openxmlformats.org/officeDocument/2006/relationships/customXml" Target="../ink/ink1541.xml"/><Relationship Id="rId80" Type="http://schemas.openxmlformats.org/officeDocument/2006/relationships/customXml" Target="../ink/ink1206.xml"/><Relationship Id="rId176" Type="http://schemas.openxmlformats.org/officeDocument/2006/relationships/image" Target="../media/image982.png"/><Relationship Id="rId383" Type="http://schemas.openxmlformats.org/officeDocument/2006/relationships/customXml" Target="../ink/ink1359.xml"/><Relationship Id="rId590" Type="http://schemas.openxmlformats.org/officeDocument/2006/relationships/customXml" Target="../ink/ink1463.xml"/><Relationship Id="rId604" Type="http://schemas.openxmlformats.org/officeDocument/2006/relationships/customXml" Target="../ink/ink1471.xml"/><Relationship Id="rId811" Type="http://schemas.openxmlformats.org/officeDocument/2006/relationships/image" Target="../media/image1296.png"/><Relationship Id="rId243" Type="http://schemas.openxmlformats.org/officeDocument/2006/relationships/customXml" Target="../ink/ink1289.xml"/><Relationship Id="rId450" Type="http://schemas.openxmlformats.org/officeDocument/2006/relationships/image" Target="../media/image1118.png"/><Relationship Id="rId688" Type="http://schemas.openxmlformats.org/officeDocument/2006/relationships/customXml" Target="../ink/ink1513.xml"/><Relationship Id="rId895" Type="http://schemas.openxmlformats.org/officeDocument/2006/relationships/customXml" Target="../ink/ink1618.xml"/><Relationship Id="rId909" Type="http://schemas.openxmlformats.org/officeDocument/2006/relationships/customXml" Target="../ink/ink1625.xml"/><Relationship Id="rId38" Type="http://schemas.openxmlformats.org/officeDocument/2006/relationships/customXml" Target="../ink/ink1185.xml"/><Relationship Id="rId103" Type="http://schemas.openxmlformats.org/officeDocument/2006/relationships/image" Target="../media/image9460.png"/><Relationship Id="rId310" Type="http://schemas.openxmlformats.org/officeDocument/2006/relationships/image" Target="../media/image1048.png"/><Relationship Id="rId548" Type="http://schemas.openxmlformats.org/officeDocument/2006/relationships/customXml" Target="../ink/ink1442.xml"/><Relationship Id="rId755" Type="http://schemas.openxmlformats.org/officeDocument/2006/relationships/image" Target="../media/image1269.png"/><Relationship Id="rId91" Type="http://schemas.openxmlformats.org/officeDocument/2006/relationships/image" Target="../media/image9400.png"/><Relationship Id="rId187" Type="http://schemas.openxmlformats.org/officeDocument/2006/relationships/customXml" Target="../ink/ink1260.xml"/><Relationship Id="rId394" Type="http://schemas.openxmlformats.org/officeDocument/2006/relationships/image" Target="../media/image1090.png"/><Relationship Id="rId408" Type="http://schemas.openxmlformats.org/officeDocument/2006/relationships/image" Target="../media/image1097.png"/><Relationship Id="rId615" Type="http://schemas.openxmlformats.org/officeDocument/2006/relationships/image" Target="../media/image1199.png"/><Relationship Id="rId822" Type="http://schemas.openxmlformats.org/officeDocument/2006/relationships/customXml" Target="../ink/ink1581.xml"/><Relationship Id="rId254" Type="http://schemas.openxmlformats.org/officeDocument/2006/relationships/image" Target="../media/image1020.png"/><Relationship Id="rId699" Type="http://schemas.openxmlformats.org/officeDocument/2006/relationships/image" Target="../media/image1241.png"/><Relationship Id="rId49" Type="http://schemas.openxmlformats.org/officeDocument/2006/relationships/image" Target="../media/image9190.png"/><Relationship Id="rId114" Type="http://schemas.openxmlformats.org/officeDocument/2006/relationships/customXml" Target="../ink/ink1223.xml"/><Relationship Id="rId461" Type="http://schemas.openxmlformats.org/officeDocument/2006/relationships/customXml" Target="../ink/ink1398.xml"/><Relationship Id="rId559" Type="http://schemas.openxmlformats.org/officeDocument/2006/relationships/image" Target="../media/image1172.png"/><Relationship Id="rId766" Type="http://schemas.openxmlformats.org/officeDocument/2006/relationships/customXml" Target="../ink/ink1552.xml"/><Relationship Id="rId198" Type="http://schemas.openxmlformats.org/officeDocument/2006/relationships/customXml" Target="../ink/ink1266.xml"/><Relationship Id="rId321" Type="http://schemas.openxmlformats.org/officeDocument/2006/relationships/customXml" Target="../ink/ink1328.xml"/><Relationship Id="rId419" Type="http://schemas.openxmlformats.org/officeDocument/2006/relationships/customXml" Target="../ink/ink1377.xml"/><Relationship Id="rId626" Type="http://schemas.openxmlformats.org/officeDocument/2006/relationships/customXml" Target="../ink/ink1482.xml"/><Relationship Id="rId833" Type="http://schemas.openxmlformats.org/officeDocument/2006/relationships/customXml" Target="../ink/ink1587.xml"/><Relationship Id="rId265" Type="http://schemas.openxmlformats.org/officeDocument/2006/relationships/customXml" Target="../ink/ink1300.xml"/><Relationship Id="rId472" Type="http://schemas.openxmlformats.org/officeDocument/2006/relationships/image" Target="../media/image1129.png"/><Relationship Id="rId900" Type="http://schemas.openxmlformats.org/officeDocument/2006/relationships/image" Target="../media/image1340.png"/><Relationship Id="rId125" Type="http://schemas.openxmlformats.org/officeDocument/2006/relationships/image" Target="../media/image9570.png"/><Relationship Id="rId332" Type="http://schemas.openxmlformats.org/officeDocument/2006/relationships/image" Target="../media/image1059.png"/><Relationship Id="rId777" Type="http://schemas.openxmlformats.org/officeDocument/2006/relationships/customXml" Target="../ink/ink1558.xml"/><Relationship Id="rId637" Type="http://schemas.openxmlformats.org/officeDocument/2006/relationships/image" Target="../media/image1210.png"/><Relationship Id="rId844" Type="http://schemas.openxmlformats.org/officeDocument/2006/relationships/image" Target="../media/image1312.png"/><Relationship Id="rId276" Type="http://schemas.openxmlformats.org/officeDocument/2006/relationships/image" Target="../media/image1031.png"/><Relationship Id="rId483" Type="http://schemas.openxmlformats.org/officeDocument/2006/relationships/customXml" Target="../ink/ink1409.xml"/><Relationship Id="rId690" Type="http://schemas.openxmlformats.org/officeDocument/2006/relationships/customXml" Target="../ink/ink1514.xml"/><Relationship Id="rId704" Type="http://schemas.openxmlformats.org/officeDocument/2006/relationships/customXml" Target="../ink/ink1521.xml"/><Relationship Id="rId911" Type="http://schemas.openxmlformats.org/officeDocument/2006/relationships/customXml" Target="../ink/ink1626.xml"/><Relationship Id="rId40" Type="http://schemas.openxmlformats.org/officeDocument/2006/relationships/customXml" Target="../ink/ink1186.xml"/><Relationship Id="rId136" Type="http://schemas.openxmlformats.org/officeDocument/2006/relationships/customXml" Target="../ink/ink1234.xml"/><Relationship Id="rId343" Type="http://schemas.openxmlformats.org/officeDocument/2006/relationships/customXml" Target="../ink/ink1339.xml"/><Relationship Id="rId550" Type="http://schemas.openxmlformats.org/officeDocument/2006/relationships/customXml" Target="../ink/ink1443.xml"/><Relationship Id="rId788" Type="http://schemas.openxmlformats.org/officeDocument/2006/relationships/image" Target="../media/image1285.png"/><Relationship Id="rId203" Type="http://schemas.openxmlformats.org/officeDocument/2006/relationships/customXml" Target="../ink/ink1269.xml"/><Relationship Id="rId648" Type="http://schemas.openxmlformats.org/officeDocument/2006/relationships/customXml" Target="../ink/ink1493.xml"/><Relationship Id="rId855" Type="http://schemas.openxmlformats.org/officeDocument/2006/relationships/customXml" Target="../ink/ink1598.xml"/><Relationship Id="rId287" Type="http://schemas.openxmlformats.org/officeDocument/2006/relationships/customXml" Target="../ink/ink1311.xml"/><Relationship Id="rId410" Type="http://schemas.openxmlformats.org/officeDocument/2006/relationships/image" Target="../media/image1098.png"/><Relationship Id="rId494" Type="http://schemas.openxmlformats.org/officeDocument/2006/relationships/image" Target="../media/image1140.png"/><Relationship Id="rId508" Type="http://schemas.openxmlformats.org/officeDocument/2006/relationships/customXml" Target="../ink/ink1422.xml"/><Relationship Id="rId715" Type="http://schemas.openxmlformats.org/officeDocument/2006/relationships/image" Target="../media/image1249.png"/><Relationship Id="rId922" Type="http://schemas.openxmlformats.org/officeDocument/2006/relationships/image" Target="../media/image1351.png"/><Relationship Id="rId147" Type="http://schemas.openxmlformats.org/officeDocument/2006/relationships/image" Target="../media/image9680.png"/><Relationship Id="rId354" Type="http://schemas.openxmlformats.org/officeDocument/2006/relationships/image" Target="../media/image1070.png"/><Relationship Id="rId799" Type="http://schemas.openxmlformats.org/officeDocument/2006/relationships/image" Target="../media/image1290.png"/><Relationship Id="rId51" Type="http://schemas.openxmlformats.org/officeDocument/2006/relationships/image" Target="../media/image9200.png"/><Relationship Id="rId561" Type="http://schemas.openxmlformats.org/officeDocument/2006/relationships/image" Target="../media/image1173.png"/><Relationship Id="rId659" Type="http://schemas.openxmlformats.org/officeDocument/2006/relationships/image" Target="../media/image1221.png"/><Relationship Id="rId866" Type="http://schemas.openxmlformats.org/officeDocument/2006/relationships/image" Target="../media/image1323.png"/><Relationship Id="rId214" Type="http://schemas.openxmlformats.org/officeDocument/2006/relationships/image" Target="../media/image1000.png"/><Relationship Id="rId298" Type="http://schemas.openxmlformats.org/officeDocument/2006/relationships/image" Target="../media/image1042.png"/><Relationship Id="rId421" Type="http://schemas.openxmlformats.org/officeDocument/2006/relationships/customXml" Target="../ink/ink1378.xml"/><Relationship Id="rId519" Type="http://schemas.openxmlformats.org/officeDocument/2006/relationships/image" Target="../media/image1152.png"/><Relationship Id="rId158" Type="http://schemas.openxmlformats.org/officeDocument/2006/relationships/customXml" Target="../ink/ink1245.xml"/><Relationship Id="rId726" Type="http://schemas.openxmlformats.org/officeDocument/2006/relationships/customXml" Target="../ink/ink1532.xml"/><Relationship Id="rId933" Type="http://schemas.openxmlformats.org/officeDocument/2006/relationships/customXml" Target="../ink/ink1637.xml"/><Relationship Id="rId62" Type="http://schemas.openxmlformats.org/officeDocument/2006/relationships/customXml" Target="../ink/ink1197.xml"/><Relationship Id="rId365" Type="http://schemas.openxmlformats.org/officeDocument/2006/relationships/customXml" Target="../ink/ink1350.xml"/><Relationship Id="rId572" Type="http://schemas.openxmlformats.org/officeDocument/2006/relationships/customXml" Target="../ink/ink1454.xml"/><Relationship Id="rId225" Type="http://schemas.openxmlformats.org/officeDocument/2006/relationships/customXml" Target="../ink/ink1280.xml"/><Relationship Id="rId432" Type="http://schemas.openxmlformats.org/officeDocument/2006/relationships/image" Target="../media/image1109.png"/><Relationship Id="rId877" Type="http://schemas.openxmlformats.org/officeDocument/2006/relationships/customXml" Target="../ink/ink1609.xml"/><Relationship Id="rId737" Type="http://schemas.openxmlformats.org/officeDocument/2006/relationships/image" Target="../media/image1260.png"/><Relationship Id="rId944" Type="http://schemas.openxmlformats.org/officeDocument/2006/relationships/image" Target="../media/image1362.png"/><Relationship Id="rId73" Type="http://schemas.openxmlformats.org/officeDocument/2006/relationships/image" Target="../media/image9310.png"/><Relationship Id="rId169" Type="http://schemas.openxmlformats.org/officeDocument/2006/relationships/customXml" Target="../ink/ink1251.xml"/><Relationship Id="rId376" Type="http://schemas.openxmlformats.org/officeDocument/2006/relationships/image" Target="../media/image1081.png"/><Relationship Id="rId583" Type="http://schemas.openxmlformats.org/officeDocument/2006/relationships/image" Target="../media/image1184.png"/><Relationship Id="rId790" Type="http://schemas.openxmlformats.org/officeDocument/2006/relationships/image" Target="../media/image1286.png"/><Relationship Id="rId804" Type="http://schemas.openxmlformats.org/officeDocument/2006/relationships/customXml" Target="../ink/ink1572.xml"/><Relationship Id="rId4" Type="http://schemas.openxmlformats.org/officeDocument/2006/relationships/customXml" Target="../ink/ink1168.xml"/><Relationship Id="rId236" Type="http://schemas.openxmlformats.org/officeDocument/2006/relationships/image" Target="../media/image1011.png"/><Relationship Id="rId443" Type="http://schemas.openxmlformats.org/officeDocument/2006/relationships/customXml" Target="../ink/ink1389.xml"/><Relationship Id="rId650" Type="http://schemas.openxmlformats.org/officeDocument/2006/relationships/customXml" Target="../ink/ink1494.xml"/><Relationship Id="rId888" Type="http://schemas.openxmlformats.org/officeDocument/2006/relationships/image" Target="../media/image1334.png"/><Relationship Id="rId303" Type="http://schemas.openxmlformats.org/officeDocument/2006/relationships/customXml" Target="../ink/ink1319.xml"/><Relationship Id="rId748" Type="http://schemas.openxmlformats.org/officeDocument/2006/relationships/customXml" Target="../ink/ink1543.xml"/><Relationship Id="rId84" Type="http://schemas.openxmlformats.org/officeDocument/2006/relationships/customXml" Target="../ink/ink1208.xml"/><Relationship Id="rId387" Type="http://schemas.openxmlformats.org/officeDocument/2006/relationships/customXml" Target="../ink/ink1361.xml"/><Relationship Id="rId510" Type="http://schemas.openxmlformats.org/officeDocument/2006/relationships/customXml" Target="../ink/ink1423.xml"/><Relationship Id="rId594" Type="http://schemas.openxmlformats.org/officeDocument/2006/relationships/image" Target="../media/image1189.png"/><Relationship Id="rId608" Type="http://schemas.openxmlformats.org/officeDocument/2006/relationships/customXml" Target="../ink/ink1473.xml"/><Relationship Id="rId815" Type="http://schemas.openxmlformats.org/officeDocument/2006/relationships/image" Target="../media/image1298.png"/><Relationship Id="rId247" Type="http://schemas.openxmlformats.org/officeDocument/2006/relationships/customXml" Target="../ink/ink1291.xml"/><Relationship Id="rId899" Type="http://schemas.openxmlformats.org/officeDocument/2006/relationships/customXml" Target="../ink/ink1620.xml"/><Relationship Id="rId107" Type="http://schemas.openxmlformats.org/officeDocument/2006/relationships/image" Target="../media/image9480.png"/><Relationship Id="rId454" Type="http://schemas.openxmlformats.org/officeDocument/2006/relationships/image" Target="../media/image1120.png"/><Relationship Id="rId661" Type="http://schemas.openxmlformats.org/officeDocument/2006/relationships/image" Target="../media/image1222.png"/><Relationship Id="rId759" Type="http://schemas.openxmlformats.org/officeDocument/2006/relationships/image" Target="../media/image1271.png"/><Relationship Id="rId11" Type="http://schemas.openxmlformats.org/officeDocument/2006/relationships/image" Target="../media/image9010.png"/><Relationship Id="rId314" Type="http://schemas.openxmlformats.org/officeDocument/2006/relationships/image" Target="../media/image1050.png"/><Relationship Id="rId398" Type="http://schemas.openxmlformats.org/officeDocument/2006/relationships/image" Target="../media/image1092.png"/><Relationship Id="rId521" Type="http://schemas.openxmlformats.org/officeDocument/2006/relationships/image" Target="../media/image1153.png"/><Relationship Id="rId619" Type="http://schemas.openxmlformats.org/officeDocument/2006/relationships/image" Target="../media/image1201.png"/><Relationship Id="rId95" Type="http://schemas.openxmlformats.org/officeDocument/2006/relationships/image" Target="../media/image9420.png"/><Relationship Id="rId160" Type="http://schemas.openxmlformats.org/officeDocument/2006/relationships/customXml" Target="../ink/ink1246.xml"/><Relationship Id="rId826" Type="http://schemas.openxmlformats.org/officeDocument/2006/relationships/image" Target="../media/image1303.png"/><Relationship Id="rId258" Type="http://schemas.openxmlformats.org/officeDocument/2006/relationships/image" Target="../media/image1022.png"/><Relationship Id="rId465" Type="http://schemas.openxmlformats.org/officeDocument/2006/relationships/customXml" Target="../ink/ink1400.xml"/><Relationship Id="rId672" Type="http://schemas.openxmlformats.org/officeDocument/2006/relationships/customXml" Target="../ink/ink1505.xml"/><Relationship Id="rId22" Type="http://schemas.openxmlformats.org/officeDocument/2006/relationships/customXml" Target="../ink/ink1177.xml"/><Relationship Id="rId118" Type="http://schemas.openxmlformats.org/officeDocument/2006/relationships/customXml" Target="../ink/ink1225.xml"/><Relationship Id="rId325" Type="http://schemas.openxmlformats.org/officeDocument/2006/relationships/customXml" Target="../ink/ink1330.xml"/><Relationship Id="rId532" Type="http://schemas.openxmlformats.org/officeDocument/2006/relationships/customXml" Target="../ink/ink1434.xml"/><Relationship Id="rId171" Type="http://schemas.openxmlformats.org/officeDocument/2006/relationships/customXml" Target="../ink/ink1252.xml"/><Relationship Id="rId837" Type="http://schemas.openxmlformats.org/officeDocument/2006/relationships/customXml" Target="../ink/ink1589.xml"/><Relationship Id="rId269" Type="http://schemas.openxmlformats.org/officeDocument/2006/relationships/customXml" Target="../ink/ink1302.xml"/><Relationship Id="rId476" Type="http://schemas.openxmlformats.org/officeDocument/2006/relationships/image" Target="../media/image1131.png"/><Relationship Id="rId683" Type="http://schemas.openxmlformats.org/officeDocument/2006/relationships/image" Target="../media/image1233.png"/><Relationship Id="rId890" Type="http://schemas.openxmlformats.org/officeDocument/2006/relationships/image" Target="../media/image1335.png"/><Relationship Id="rId904" Type="http://schemas.openxmlformats.org/officeDocument/2006/relationships/image" Target="../media/image1342.png"/><Relationship Id="rId33" Type="http://schemas.openxmlformats.org/officeDocument/2006/relationships/image" Target="../media/image9110.png"/><Relationship Id="rId129" Type="http://schemas.openxmlformats.org/officeDocument/2006/relationships/image" Target="../media/image9590.png"/><Relationship Id="rId336" Type="http://schemas.openxmlformats.org/officeDocument/2006/relationships/image" Target="../media/image1061.png"/><Relationship Id="rId543" Type="http://schemas.openxmlformats.org/officeDocument/2006/relationships/image" Target="../media/image1164.png"/><Relationship Id="rId182" Type="http://schemas.openxmlformats.org/officeDocument/2006/relationships/image" Target="../media/image985.png"/><Relationship Id="rId403" Type="http://schemas.openxmlformats.org/officeDocument/2006/relationships/customXml" Target="../ink/ink1369.xml"/><Relationship Id="rId750" Type="http://schemas.openxmlformats.org/officeDocument/2006/relationships/customXml" Target="../ink/ink1544.xml"/><Relationship Id="rId848" Type="http://schemas.openxmlformats.org/officeDocument/2006/relationships/image" Target="../media/image1314.png"/><Relationship Id="rId487" Type="http://schemas.openxmlformats.org/officeDocument/2006/relationships/customXml" Target="../ink/ink1411.xml"/><Relationship Id="rId610" Type="http://schemas.openxmlformats.org/officeDocument/2006/relationships/customXml" Target="../ink/ink1474.xml"/><Relationship Id="rId694" Type="http://schemas.openxmlformats.org/officeDocument/2006/relationships/customXml" Target="../ink/ink1516.xml"/><Relationship Id="rId708" Type="http://schemas.openxmlformats.org/officeDocument/2006/relationships/customXml" Target="../ink/ink1523.xml"/><Relationship Id="rId915" Type="http://schemas.openxmlformats.org/officeDocument/2006/relationships/customXml" Target="../ink/ink1628.xml"/><Relationship Id="rId347" Type="http://schemas.openxmlformats.org/officeDocument/2006/relationships/customXml" Target="../ink/ink1341.xml"/><Relationship Id="rId44" Type="http://schemas.openxmlformats.org/officeDocument/2006/relationships/customXml" Target="../ink/ink1188.xml"/><Relationship Id="rId554" Type="http://schemas.openxmlformats.org/officeDocument/2006/relationships/customXml" Target="../ink/ink1445.xml"/><Relationship Id="rId761" Type="http://schemas.openxmlformats.org/officeDocument/2006/relationships/image" Target="../media/image1272.png"/><Relationship Id="rId859" Type="http://schemas.openxmlformats.org/officeDocument/2006/relationships/customXml" Target="../ink/ink1600.xml"/><Relationship Id="rId193" Type="http://schemas.openxmlformats.org/officeDocument/2006/relationships/customXml" Target="../ink/ink1263.xml"/><Relationship Id="rId207" Type="http://schemas.openxmlformats.org/officeDocument/2006/relationships/customXml" Target="../ink/ink1271.xml"/><Relationship Id="rId414" Type="http://schemas.openxmlformats.org/officeDocument/2006/relationships/image" Target="../media/image1100.png"/><Relationship Id="rId498" Type="http://schemas.openxmlformats.org/officeDocument/2006/relationships/image" Target="../media/image1142.png"/><Relationship Id="rId621" Type="http://schemas.openxmlformats.org/officeDocument/2006/relationships/image" Target="../media/image1202.png"/><Relationship Id="rId260" Type="http://schemas.openxmlformats.org/officeDocument/2006/relationships/image" Target="../media/image1023.png"/><Relationship Id="rId719" Type="http://schemas.openxmlformats.org/officeDocument/2006/relationships/image" Target="../media/image1251.png"/><Relationship Id="rId926" Type="http://schemas.openxmlformats.org/officeDocument/2006/relationships/image" Target="../media/image1353.png"/><Relationship Id="rId55" Type="http://schemas.openxmlformats.org/officeDocument/2006/relationships/image" Target="../media/image9220.png"/><Relationship Id="rId120" Type="http://schemas.openxmlformats.org/officeDocument/2006/relationships/customXml" Target="../ink/ink1226.xml"/><Relationship Id="rId358" Type="http://schemas.openxmlformats.org/officeDocument/2006/relationships/image" Target="../media/image1072.png"/><Relationship Id="rId565" Type="http://schemas.openxmlformats.org/officeDocument/2006/relationships/image" Target="../media/image1175.png"/><Relationship Id="rId772" Type="http://schemas.openxmlformats.org/officeDocument/2006/relationships/customXml" Target="../ink/ink1555.xml"/><Relationship Id="rId218" Type="http://schemas.openxmlformats.org/officeDocument/2006/relationships/image" Target="../media/image1002.png"/><Relationship Id="rId425" Type="http://schemas.openxmlformats.org/officeDocument/2006/relationships/customXml" Target="../ink/ink1380.xml"/><Relationship Id="rId632" Type="http://schemas.openxmlformats.org/officeDocument/2006/relationships/customXml" Target="../ink/ink1485.xml"/><Relationship Id="rId271" Type="http://schemas.openxmlformats.org/officeDocument/2006/relationships/customXml" Target="../ink/ink1303.xml"/><Relationship Id="rId937" Type="http://schemas.openxmlformats.org/officeDocument/2006/relationships/customXml" Target="../ink/ink1639.xml"/><Relationship Id="rId66" Type="http://schemas.openxmlformats.org/officeDocument/2006/relationships/customXml" Target="../ink/ink1199.xml"/><Relationship Id="rId131" Type="http://schemas.openxmlformats.org/officeDocument/2006/relationships/image" Target="../media/image9600.png"/><Relationship Id="rId369" Type="http://schemas.openxmlformats.org/officeDocument/2006/relationships/customXml" Target="../ink/ink1352.xml"/><Relationship Id="rId576" Type="http://schemas.openxmlformats.org/officeDocument/2006/relationships/customXml" Target="../ink/ink1456.xml"/><Relationship Id="rId783" Type="http://schemas.openxmlformats.org/officeDocument/2006/relationships/customXml" Target="../ink/ink1561.xml"/><Relationship Id="rId229" Type="http://schemas.openxmlformats.org/officeDocument/2006/relationships/customXml" Target="../ink/ink1282.xml"/><Relationship Id="rId436" Type="http://schemas.openxmlformats.org/officeDocument/2006/relationships/image" Target="../media/image1111.png"/><Relationship Id="rId643" Type="http://schemas.openxmlformats.org/officeDocument/2006/relationships/image" Target="../media/image1213.png"/><Relationship Id="rId850" Type="http://schemas.openxmlformats.org/officeDocument/2006/relationships/image" Target="../media/image1315.png"/><Relationship Id="rId948" Type="http://schemas.openxmlformats.org/officeDocument/2006/relationships/image" Target="../media/image1364.png"/><Relationship Id="rId77" Type="http://schemas.openxmlformats.org/officeDocument/2006/relationships/image" Target="../media/image9330.png"/><Relationship Id="rId282" Type="http://schemas.openxmlformats.org/officeDocument/2006/relationships/image" Target="../media/image1034.png"/><Relationship Id="rId503" Type="http://schemas.openxmlformats.org/officeDocument/2006/relationships/customXml" Target="../ink/ink1419.xml"/><Relationship Id="rId587" Type="http://schemas.openxmlformats.org/officeDocument/2006/relationships/image" Target="../media/image1186.png"/><Relationship Id="rId710" Type="http://schemas.openxmlformats.org/officeDocument/2006/relationships/customXml" Target="../ink/ink1524.xml"/><Relationship Id="rId808" Type="http://schemas.openxmlformats.org/officeDocument/2006/relationships/customXml" Target="../ink/ink1574.xml"/><Relationship Id="rId8" Type="http://schemas.openxmlformats.org/officeDocument/2006/relationships/customXml" Target="../ink/ink1170.xml"/><Relationship Id="rId142" Type="http://schemas.openxmlformats.org/officeDocument/2006/relationships/customXml" Target="../ink/ink1237.xml"/><Relationship Id="rId447" Type="http://schemas.openxmlformats.org/officeDocument/2006/relationships/customXml" Target="../ink/ink1391.xml"/><Relationship Id="rId794" Type="http://schemas.openxmlformats.org/officeDocument/2006/relationships/image" Target="../media/image1288.png"/><Relationship Id="rId654" Type="http://schemas.openxmlformats.org/officeDocument/2006/relationships/customXml" Target="../ink/ink1496.xml"/><Relationship Id="rId861" Type="http://schemas.openxmlformats.org/officeDocument/2006/relationships/customXml" Target="../ink/ink1601.xml"/><Relationship Id="rId293" Type="http://schemas.openxmlformats.org/officeDocument/2006/relationships/customXml" Target="../ink/ink1314.xml"/><Relationship Id="rId307" Type="http://schemas.openxmlformats.org/officeDocument/2006/relationships/customXml" Target="../ink/ink1321.xml"/><Relationship Id="rId514" Type="http://schemas.openxmlformats.org/officeDocument/2006/relationships/customXml" Target="../ink/ink1425.xml"/><Relationship Id="rId721" Type="http://schemas.openxmlformats.org/officeDocument/2006/relationships/image" Target="../media/image1252.png"/><Relationship Id="rId88" Type="http://schemas.openxmlformats.org/officeDocument/2006/relationships/customXml" Target="../ink/ink1210.xml"/><Relationship Id="rId153" Type="http://schemas.openxmlformats.org/officeDocument/2006/relationships/image" Target="../media/image9710.png"/><Relationship Id="rId360" Type="http://schemas.openxmlformats.org/officeDocument/2006/relationships/image" Target="../media/image1073.png"/><Relationship Id="rId598" Type="http://schemas.openxmlformats.org/officeDocument/2006/relationships/image" Target="../media/image1191.png"/><Relationship Id="rId819" Type="http://schemas.openxmlformats.org/officeDocument/2006/relationships/image" Target="../media/image1300.png"/><Relationship Id="rId220" Type="http://schemas.openxmlformats.org/officeDocument/2006/relationships/image" Target="../media/image1003.png"/><Relationship Id="rId458" Type="http://schemas.openxmlformats.org/officeDocument/2006/relationships/image" Target="../media/image1122.png"/><Relationship Id="rId665" Type="http://schemas.openxmlformats.org/officeDocument/2006/relationships/image" Target="../media/image1224.png"/><Relationship Id="rId872" Type="http://schemas.openxmlformats.org/officeDocument/2006/relationships/image" Target="../media/image1326.png"/><Relationship Id="rId15" Type="http://schemas.openxmlformats.org/officeDocument/2006/relationships/image" Target="../media/image9020.png"/><Relationship Id="rId318" Type="http://schemas.openxmlformats.org/officeDocument/2006/relationships/image" Target="../media/image1052.png"/><Relationship Id="rId525" Type="http://schemas.openxmlformats.org/officeDocument/2006/relationships/image" Target="../media/image1155.png"/><Relationship Id="rId732" Type="http://schemas.openxmlformats.org/officeDocument/2006/relationships/customXml" Target="../ink/ink1535.xml"/><Relationship Id="rId99" Type="http://schemas.openxmlformats.org/officeDocument/2006/relationships/image" Target="../media/image9440.png"/><Relationship Id="rId164" Type="http://schemas.openxmlformats.org/officeDocument/2006/relationships/image" Target="../media/image9760.png"/><Relationship Id="rId371" Type="http://schemas.openxmlformats.org/officeDocument/2006/relationships/customXml" Target="../ink/ink1353.xml"/><Relationship Id="rId469" Type="http://schemas.openxmlformats.org/officeDocument/2006/relationships/customXml" Target="../ink/ink1402.xml"/><Relationship Id="rId676" Type="http://schemas.openxmlformats.org/officeDocument/2006/relationships/customXml" Target="../ink/ink1507.xml"/><Relationship Id="rId883" Type="http://schemas.openxmlformats.org/officeDocument/2006/relationships/customXml" Target="../ink/ink1612.xml"/><Relationship Id="rId26" Type="http://schemas.openxmlformats.org/officeDocument/2006/relationships/customXml" Target="../ink/ink1179.xml"/><Relationship Id="rId231" Type="http://schemas.openxmlformats.org/officeDocument/2006/relationships/customXml" Target="../ink/ink1283.xml"/><Relationship Id="rId329" Type="http://schemas.openxmlformats.org/officeDocument/2006/relationships/customXml" Target="../ink/ink1332.xml"/><Relationship Id="rId536" Type="http://schemas.openxmlformats.org/officeDocument/2006/relationships/customXml" Target="../ink/ink1436.xml"/><Relationship Id="rId175" Type="http://schemas.openxmlformats.org/officeDocument/2006/relationships/customXml" Target="../ink/ink1254.xml"/><Relationship Id="rId743" Type="http://schemas.openxmlformats.org/officeDocument/2006/relationships/image" Target="../media/image1263.png"/><Relationship Id="rId382" Type="http://schemas.openxmlformats.org/officeDocument/2006/relationships/image" Target="../media/image1084.png"/><Relationship Id="rId603" Type="http://schemas.openxmlformats.org/officeDocument/2006/relationships/image" Target="../media/image1193.png"/><Relationship Id="rId687" Type="http://schemas.openxmlformats.org/officeDocument/2006/relationships/image" Target="../media/image1235.png"/><Relationship Id="rId810" Type="http://schemas.openxmlformats.org/officeDocument/2006/relationships/customXml" Target="../ink/ink1575.xml"/><Relationship Id="rId908" Type="http://schemas.openxmlformats.org/officeDocument/2006/relationships/image" Target="../media/image1344.png"/><Relationship Id="rId242" Type="http://schemas.openxmlformats.org/officeDocument/2006/relationships/image" Target="../media/image1014.png"/><Relationship Id="rId894" Type="http://schemas.openxmlformats.org/officeDocument/2006/relationships/image" Target="../media/image1337.png"/><Relationship Id="rId37" Type="http://schemas.openxmlformats.org/officeDocument/2006/relationships/image" Target="../media/image9130.png"/><Relationship Id="rId102" Type="http://schemas.openxmlformats.org/officeDocument/2006/relationships/customXml" Target="../ink/ink1217.xml"/><Relationship Id="rId547" Type="http://schemas.openxmlformats.org/officeDocument/2006/relationships/image" Target="../media/image1166.png"/><Relationship Id="rId754" Type="http://schemas.openxmlformats.org/officeDocument/2006/relationships/customXml" Target="../ink/ink1546.xml"/><Relationship Id="rId90" Type="http://schemas.openxmlformats.org/officeDocument/2006/relationships/customXml" Target="../ink/ink1211.xml"/><Relationship Id="rId186" Type="http://schemas.openxmlformats.org/officeDocument/2006/relationships/image" Target="../media/image987.png"/><Relationship Id="rId393" Type="http://schemas.openxmlformats.org/officeDocument/2006/relationships/customXml" Target="../ink/ink1364.xml"/><Relationship Id="rId407" Type="http://schemas.openxmlformats.org/officeDocument/2006/relationships/customXml" Target="../ink/ink1371.xml"/><Relationship Id="rId614" Type="http://schemas.openxmlformats.org/officeDocument/2006/relationships/customXml" Target="../ink/ink1476.xml"/><Relationship Id="rId821" Type="http://schemas.openxmlformats.org/officeDocument/2006/relationships/image" Target="../media/image1301.png"/><Relationship Id="rId253" Type="http://schemas.openxmlformats.org/officeDocument/2006/relationships/customXml" Target="../ink/ink1294.xml"/><Relationship Id="rId460" Type="http://schemas.openxmlformats.org/officeDocument/2006/relationships/image" Target="../media/image1123.png"/><Relationship Id="rId698" Type="http://schemas.openxmlformats.org/officeDocument/2006/relationships/customXml" Target="../ink/ink1518.xml"/><Relationship Id="rId919" Type="http://schemas.openxmlformats.org/officeDocument/2006/relationships/customXml" Target="../ink/ink1630.xml"/><Relationship Id="rId48" Type="http://schemas.openxmlformats.org/officeDocument/2006/relationships/customXml" Target="../ink/ink1190.xml"/><Relationship Id="rId113" Type="http://schemas.openxmlformats.org/officeDocument/2006/relationships/image" Target="../media/image9510.png"/><Relationship Id="rId320" Type="http://schemas.openxmlformats.org/officeDocument/2006/relationships/image" Target="../media/image1053.png"/><Relationship Id="rId558" Type="http://schemas.openxmlformats.org/officeDocument/2006/relationships/customXml" Target="../ink/ink1447.xml"/><Relationship Id="rId765" Type="http://schemas.openxmlformats.org/officeDocument/2006/relationships/image" Target="../media/image1274.png"/><Relationship Id="rId197" Type="http://schemas.openxmlformats.org/officeDocument/2006/relationships/image" Target="../media/image992.png"/><Relationship Id="rId418" Type="http://schemas.openxmlformats.org/officeDocument/2006/relationships/image" Target="../media/image1102.png"/><Relationship Id="rId625" Type="http://schemas.openxmlformats.org/officeDocument/2006/relationships/image" Target="../media/image1204.png"/><Relationship Id="rId832" Type="http://schemas.openxmlformats.org/officeDocument/2006/relationships/image" Target="../media/image1306.png"/><Relationship Id="rId264" Type="http://schemas.openxmlformats.org/officeDocument/2006/relationships/image" Target="../media/image1025.png"/><Relationship Id="rId471" Type="http://schemas.openxmlformats.org/officeDocument/2006/relationships/customXml" Target="../ink/ink1403.xml"/><Relationship Id="rId59" Type="http://schemas.openxmlformats.org/officeDocument/2006/relationships/image" Target="../media/image9240.png"/><Relationship Id="rId124" Type="http://schemas.openxmlformats.org/officeDocument/2006/relationships/customXml" Target="../ink/ink1228.xml"/><Relationship Id="rId569" Type="http://schemas.openxmlformats.org/officeDocument/2006/relationships/image" Target="../media/image1177.png"/><Relationship Id="rId776" Type="http://schemas.openxmlformats.org/officeDocument/2006/relationships/image" Target="../media/image1279.png"/><Relationship Id="rId331" Type="http://schemas.openxmlformats.org/officeDocument/2006/relationships/customXml" Target="../ink/ink1333.xml"/><Relationship Id="rId429" Type="http://schemas.openxmlformats.org/officeDocument/2006/relationships/customXml" Target="../ink/ink1382.xml"/><Relationship Id="rId636" Type="http://schemas.openxmlformats.org/officeDocument/2006/relationships/customXml" Target="../ink/ink1487.xml"/><Relationship Id="rId843" Type="http://schemas.openxmlformats.org/officeDocument/2006/relationships/customXml" Target="../ink/ink15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8.xml"/><Relationship Id="rId3" Type="http://schemas.openxmlformats.org/officeDocument/2006/relationships/image" Target="../media/image1365.png"/><Relationship Id="rId7" Type="http://schemas.openxmlformats.org/officeDocument/2006/relationships/image" Target="../media/image1367.png"/><Relationship Id="rId2" Type="http://schemas.openxmlformats.org/officeDocument/2006/relationships/customXml" Target="../ink/ink16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47.xml"/><Relationship Id="rId5" Type="http://schemas.openxmlformats.org/officeDocument/2006/relationships/image" Target="../media/image1366.png"/><Relationship Id="rId4" Type="http://schemas.openxmlformats.org/officeDocument/2006/relationships/customXml" Target="../ink/ink1646.xml"/><Relationship Id="rId9" Type="http://schemas.openxmlformats.org/officeDocument/2006/relationships/image" Target="../media/image1368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1.xml"/><Relationship Id="rId21" Type="http://schemas.openxmlformats.org/officeDocument/2006/relationships/image" Target="../media/image1378.png"/><Relationship Id="rId42" Type="http://schemas.openxmlformats.org/officeDocument/2006/relationships/customXml" Target="../ink/ink1669.xml"/><Relationship Id="rId47" Type="http://schemas.openxmlformats.org/officeDocument/2006/relationships/image" Target="../media/image1391.png"/><Relationship Id="rId63" Type="http://schemas.openxmlformats.org/officeDocument/2006/relationships/image" Target="../media/image1399.png"/><Relationship Id="rId68" Type="http://schemas.openxmlformats.org/officeDocument/2006/relationships/customXml" Target="../ink/ink1682.xml"/><Relationship Id="rId84" Type="http://schemas.openxmlformats.org/officeDocument/2006/relationships/customXml" Target="../ink/ink1690.xml"/><Relationship Id="rId16" Type="http://schemas.openxmlformats.org/officeDocument/2006/relationships/customXml" Target="../ink/ink1656.xml"/><Relationship Id="rId11" Type="http://schemas.openxmlformats.org/officeDocument/2006/relationships/image" Target="../media/image1373.png"/><Relationship Id="rId32" Type="http://schemas.openxmlformats.org/officeDocument/2006/relationships/customXml" Target="../ink/ink1664.xml"/><Relationship Id="rId37" Type="http://schemas.openxmlformats.org/officeDocument/2006/relationships/image" Target="../media/image1386.png"/><Relationship Id="rId53" Type="http://schemas.openxmlformats.org/officeDocument/2006/relationships/image" Target="../media/image1394.png"/><Relationship Id="rId58" Type="http://schemas.openxmlformats.org/officeDocument/2006/relationships/customXml" Target="../ink/ink1677.xml"/><Relationship Id="rId74" Type="http://schemas.openxmlformats.org/officeDocument/2006/relationships/customXml" Target="../ink/ink1685.xml"/><Relationship Id="rId79" Type="http://schemas.openxmlformats.org/officeDocument/2006/relationships/image" Target="../media/image1407.png"/><Relationship Id="rId5" Type="http://schemas.openxmlformats.org/officeDocument/2006/relationships/image" Target="../media/image1370.png"/><Relationship Id="rId19" Type="http://schemas.openxmlformats.org/officeDocument/2006/relationships/image" Target="../media/image1377.png"/><Relationship Id="rId14" Type="http://schemas.openxmlformats.org/officeDocument/2006/relationships/customXml" Target="../ink/ink1655.xml"/><Relationship Id="rId22" Type="http://schemas.openxmlformats.org/officeDocument/2006/relationships/customXml" Target="../ink/ink1659.xml"/><Relationship Id="rId27" Type="http://schemas.openxmlformats.org/officeDocument/2006/relationships/image" Target="../media/image1381.png"/><Relationship Id="rId30" Type="http://schemas.openxmlformats.org/officeDocument/2006/relationships/customXml" Target="../ink/ink1663.xml"/><Relationship Id="rId35" Type="http://schemas.openxmlformats.org/officeDocument/2006/relationships/image" Target="../media/image1385.png"/><Relationship Id="rId43" Type="http://schemas.openxmlformats.org/officeDocument/2006/relationships/image" Target="../media/image1389.png"/><Relationship Id="rId48" Type="http://schemas.openxmlformats.org/officeDocument/2006/relationships/customXml" Target="../ink/ink1672.xml"/><Relationship Id="rId56" Type="http://schemas.openxmlformats.org/officeDocument/2006/relationships/customXml" Target="../ink/ink1676.xml"/><Relationship Id="rId64" Type="http://schemas.openxmlformats.org/officeDocument/2006/relationships/customXml" Target="../ink/ink1680.xml"/><Relationship Id="rId69" Type="http://schemas.openxmlformats.org/officeDocument/2006/relationships/image" Target="../media/image1402.png"/><Relationship Id="rId77" Type="http://schemas.openxmlformats.org/officeDocument/2006/relationships/image" Target="../media/image1406.png"/><Relationship Id="rId8" Type="http://schemas.openxmlformats.org/officeDocument/2006/relationships/customXml" Target="../ink/ink1652.xml"/><Relationship Id="rId51" Type="http://schemas.openxmlformats.org/officeDocument/2006/relationships/image" Target="../media/image1393.png"/><Relationship Id="rId72" Type="http://schemas.openxmlformats.org/officeDocument/2006/relationships/customXml" Target="../ink/ink1684.xml"/><Relationship Id="rId80" Type="http://schemas.openxmlformats.org/officeDocument/2006/relationships/customXml" Target="../ink/ink1688.xml"/><Relationship Id="rId85" Type="http://schemas.openxmlformats.org/officeDocument/2006/relationships/image" Target="../media/image1410.png"/><Relationship Id="rId3" Type="http://schemas.openxmlformats.org/officeDocument/2006/relationships/image" Target="../media/image1369.png"/><Relationship Id="rId12" Type="http://schemas.openxmlformats.org/officeDocument/2006/relationships/customXml" Target="../ink/ink1654.xml"/><Relationship Id="rId17" Type="http://schemas.openxmlformats.org/officeDocument/2006/relationships/image" Target="../media/image1376.png"/><Relationship Id="rId25" Type="http://schemas.openxmlformats.org/officeDocument/2006/relationships/image" Target="../media/image1380.png"/><Relationship Id="rId33" Type="http://schemas.openxmlformats.org/officeDocument/2006/relationships/image" Target="../media/image1384.png"/><Relationship Id="rId38" Type="http://schemas.openxmlformats.org/officeDocument/2006/relationships/customXml" Target="../ink/ink1667.xml"/><Relationship Id="rId46" Type="http://schemas.openxmlformats.org/officeDocument/2006/relationships/customXml" Target="../ink/ink1671.xml"/><Relationship Id="rId59" Type="http://schemas.openxmlformats.org/officeDocument/2006/relationships/image" Target="../media/image1397.png"/><Relationship Id="rId67" Type="http://schemas.openxmlformats.org/officeDocument/2006/relationships/image" Target="../media/image1401.png"/><Relationship Id="rId20" Type="http://schemas.openxmlformats.org/officeDocument/2006/relationships/customXml" Target="../ink/ink1658.xml"/><Relationship Id="rId41" Type="http://schemas.openxmlformats.org/officeDocument/2006/relationships/image" Target="../media/image1388.png"/><Relationship Id="rId54" Type="http://schemas.openxmlformats.org/officeDocument/2006/relationships/customXml" Target="../ink/ink1675.xml"/><Relationship Id="rId62" Type="http://schemas.openxmlformats.org/officeDocument/2006/relationships/customXml" Target="../ink/ink1679.xml"/><Relationship Id="rId70" Type="http://schemas.openxmlformats.org/officeDocument/2006/relationships/customXml" Target="../ink/ink1683.xml"/><Relationship Id="rId75" Type="http://schemas.openxmlformats.org/officeDocument/2006/relationships/image" Target="../media/image1405.png"/><Relationship Id="rId83" Type="http://schemas.openxmlformats.org/officeDocument/2006/relationships/image" Target="../media/image140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1.xml"/><Relationship Id="rId15" Type="http://schemas.openxmlformats.org/officeDocument/2006/relationships/image" Target="../media/image1375.png"/><Relationship Id="rId23" Type="http://schemas.openxmlformats.org/officeDocument/2006/relationships/image" Target="../media/image1379.png"/><Relationship Id="rId28" Type="http://schemas.openxmlformats.org/officeDocument/2006/relationships/customXml" Target="../ink/ink1662.xml"/><Relationship Id="rId36" Type="http://schemas.openxmlformats.org/officeDocument/2006/relationships/customXml" Target="../ink/ink1666.xml"/><Relationship Id="rId49" Type="http://schemas.openxmlformats.org/officeDocument/2006/relationships/image" Target="../media/image1392.png"/><Relationship Id="rId57" Type="http://schemas.openxmlformats.org/officeDocument/2006/relationships/image" Target="../media/image1396.png"/><Relationship Id="rId10" Type="http://schemas.openxmlformats.org/officeDocument/2006/relationships/customXml" Target="../ink/ink1653.xml"/><Relationship Id="rId31" Type="http://schemas.openxmlformats.org/officeDocument/2006/relationships/image" Target="../media/image1383.png"/><Relationship Id="rId44" Type="http://schemas.openxmlformats.org/officeDocument/2006/relationships/customXml" Target="../ink/ink1670.xml"/><Relationship Id="rId52" Type="http://schemas.openxmlformats.org/officeDocument/2006/relationships/customXml" Target="../ink/ink1674.xml"/><Relationship Id="rId60" Type="http://schemas.openxmlformats.org/officeDocument/2006/relationships/customXml" Target="../ink/ink1678.xml"/><Relationship Id="rId65" Type="http://schemas.openxmlformats.org/officeDocument/2006/relationships/image" Target="../media/image1400.png"/><Relationship Id="rId73" Type="http://schemas.openxmlformats.org/officeDocument/2006/relationships/image" Target="../media/image1404.png"/><Relationship Id="rId78" Type="http://schemas.openxmlformats.org/officeDocument/2006/relationships/customXml" Target="../ink/ink1687.xml"/><Relationship Id="rId81" Type="http://schemas.openxmlformats.org/officeDocument/2006/relationships/image" Target="../media/image1408.png"/><Relationship Id="rId86" Type="http://schemas.openxmlformats.org/officeDocument/2006/relationships/customXml" Target="../ink/ink1691.xml"/><Relationship Id="rId4" Type="http://schemas.openxmlformats.org/officeDocument/2006/relationships/customXml" Target="../ink/ink1650.xml"/><Relationship Id="rId9" Type="http://schemas.openxmlformats.org/officeDocument/2006/relationships/image" Target="../media/image1372.png"/><Relationship Id="rId13" Type="http://schemas.openxmlformats.org/officeDocument/2006/relationships/image" Target="../media/image1374.png"/><Relationship Id="rId18" Type="http://schemas.openxmlformats.org/officeDocument/2006/relationships/customXml" Target="../ink/ink1657.xml"/><Relationship Id="rId39" Type="http://schemas.openxmlformats.org/officeDocument/2006/relationships/image" Target="../media/image1387.png"/><Relationship Id="rId34" Type="http://schemas.openxmlformats.org/officeDocument/2006/relationships/customXml" Target="../ink/ink1665.xml"/><Relationship Id="rId50" Type="http://schemas.openxmlformats.org/officeDocument/2006/relationships/customXml" Target="../ink/ink1673.xml"/><Relationship Id="rId55" Type="http://schemas.openxmlformats.org/officeDocument/2006/relationships/image" Target="../media/image1395.png"/><Relationship Id="rId76" Type="http://schemas.openxmlformats.org/officeDocument/2006/relationships/customXml" Target="../ink/ink1686.xml"/><Relationship Id="rId7" Type="http://schemas.openxmlformats.org/officeDocument/2006/relationships/image" Target="../media/image1371.png"/><Relationship Id="rId71" Type="http://schemas.openxmlformats.org/officeDocument/2006/relationships/image" Target="../media/image1403.png"/><Relationship Id="rId2" Type="http://schemas.openxmlformats.org/officeDocument/2006/relationships/customXml" Target="../ink/ink1649.xml"/><Relationship Id="rId29" Type="http://schemas.openxmlformats.org/officeDocument/2006/relationships/image" Target="../media/image1382.png"/><Relationship Id="rId24" Type="http://schemas.openxmlformats.org/officeDocument/2006/relationships/customXml" Target="../ink/ink1660.xml"/><Relationship Id="rId40" Type="http://schemas.openxmlformats.org/officeDocument/2006/relationships/customXml" Target="../ink/ink1668.xml"/><Relationship Id="rId45" Type="http://schemas.openxmlformats.org/officeDocument/2006/relationships/image" Target="../media/image1390.png"/><Relationship Id="rId66" Type="http://schemas.openxmlformats.org/officeDocument/2006/relationships/customXml" Target="../ink/ink1681.xml"/><Relationship Id="rId87" Type="http://schemas.openxmlformats.org/officeDocument/2006/relationships/image" Target="../media/image1411.png"/><Relationship Id="rId61" Type="http://schemas.openxmlformats.org/officeDocument/2006/relationships/image" Target="../media/image1398.png"/><Relationship Id="rId82" Type="http://schemas.openxmlformats.org/officeDocument/2006/relationships/customXml" Target="../ink/ink168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5.xml"/><Relationship Id="rId13" Type="http://schemas.openxmlformats.org/officeDocument/2006/relationships/image" Target="../media/image1417.png"/><Relationship Id="rId18" Type="http://schemas.openxmlformats.org/officeDocument/2006/relationships/customXml" Target="../ink/ink1700.xml"/><Relationship Id="rId26" Type="http://schemas.openxmlformats.org/officeDocument/2006/relationships/customXml" Target="../ink/ink1704.xml"/><Relationship Id="rId3" Type="http://schemas.openxmlformats.org/officeDocument/2006/relationships/image" Target="../media/image1412.png"/><Relationship Id="rId21" Type="http://schemas.openxmlformats.org/officeDocument/2006/relationships/image" Target="../media/image1421.png"/><Relationship Id="rId7" Type="http://schemas.openxmlformats.org/officeDocument/2006/relationships/image" Target="../media/image1414.png"/><Relationship Id="rId12" Type="http://schemas.openxmlformats.org/officeDocument/2006/relationships/customXml" Target="../ink/ink1697.xml"/><Relationship Id="rId17" Type="http://schemas.openxmlformats.org/officeDocument/2006/relationships/image" Target="../media/image1419.png"/><Relationship Id="rId25" Type="http://schemas.openxmlformats.org/officeDocument/2006/relationships/image" Target="../media/image1423.png"/><Relationship Id="rId2" Type="http://schemas.openxmlformats.org/officeDocument/2006/relationships/customXml" Target="../ink/ink1692.xml"/><Relationship Id="rId16" Type="http://schemas.openxmlformats.org/officeDocument/2006/relationships/customXml" Target="../ink/ink1699.xml"/><Relationship Id="rId20" Type="http://schemas.openxmlformats.org/officeDocument/2006/relationships/customXml" Target="../ink/ink1701.xml"/><Relationship Id="rId29" Type="http://schemas.openxmlformats.org/officeDocument/2006/relationships/image" Target="../media/image14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94.xml"/><Relationship Id="rId11" Type="http://schemas.openxmlformats.org/officeDocument/2006/relationships/image" Target="../media/image1416.png"/><Relationship Id="rId24" Type="http://schemas.openxmlformats.org/officeDocument/2006/relationships/customXml" Target="../ink/ink1703.xml"/><Relationship Id="rId5" Type="http://schemas.openxmlformats.org/officeDocument/2006/relationships/image" Target="../media/image1413.png"/><Relationship Id="rId15" Type="http://schemas.openxmlformats.org/officeDocument/2006/relationships/image" Target="../media/image1418.png"/><Relationship Id="rId23" Type="http://schemas.openxmlformats.org/officeDocument/2006/relationships/image" Target="../media/image1422.png"/><Relationship Id="rId28" Type="http://schemas.openxmlformats.org/officeDocument/2006/relationships/customXml" Target="../ink/ink1705.xml"/><Relationship Id="rId10" Type="http://schemas.openxmlformats.org/officeDocument/2006/relationships/customXml" Target="../ink/ink1696.xml"/><Relationship Id="rId19" Type="http://schemas.openxmlformats.org/officeDocument/2006/relationships/image" Target="../media/image1420.png"/><Relationship Id="rId31" Type="http://schemas.openxmlformats.org/officeDocument/2006/relationships/image" Target="../media/image1426.png"/><Relationship Id="rId4" Type="http://schemas.openxmlformats.org/officeDocument/2006/relationships/customXml" Target="../ink/ink1693.xml"/><Relationship Id="rId9" Type="http://schemas.openxmlformats.org/officeDocument/2006/relationships/image" Target="../media/image1415.png"/><Relationship Id="rId14" Type="http://schemas.openxmlformats.org/officeDocument/2006/relationships/customXml" Target="../ink/ink1698.xml"/><Relationship Id="rId22" Type="http://schemas.openxmlformats.org/officeDocument/2006/relationships/customXml" Target="../ink/ink1702.xml"/><Relationship Id="rId27" Type="http://schemas.openxmlformats.org/officeDocument/2006/relationships/image" Target="../media/image1424.png"/><Relationship Id="rId30" Type="http://schemas.openxmlformats.org/officeDocument/2006/relationships/customXml" Target="../ink/ink170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56.xml"/><Relationship Id="rId21" Type="http://schemas.openxmlformats.org/officeDocument/2006/relationships/customXml" Target="../ink/ink1708.xml"/><Relationship Id="rId42" Type="http://schemas.openxmlformats.org/officeDocument/2006/relationships/image" Target="../media/image1446.png"/><Relationship Id="rId63" Type="http://schemas.openxmlformats.org/officeDocument/2006/relationships/customXml" Target="../ink/ink1729.xml"/><Relationship Id="rId84" Type="http://schemas.openxmlformats.org/officeDocument/2006/relationships/image" Target="../media/image1467.png"/><Relationship Id="rId138" Type="http://schemas.openxmlformats.org/officeDocument/2006/relationships/image" Target="../media/image1493.png"/><Relationship Id="rId159" Type="http://schemas.openxmlformats.org/officeDocument/2006/relationships/customXml" Target="../ink/ink1777.xml"/><Relationship Id="rId107" Type="http://schemas.openxmlformats.org/officeDocument/2006/relationships/customXml" Target="../ink/ink1751.xml"/><Relationship Id="rId11" Type="http://schemas.openxmlformats.org/officeDocument/2006/relationships/oleObject" Target="../embeddings/oleObject7.bin"/><Relationship Id="rId32" Type="http://schemas.openxmlformats.org/officeDocument/2006/relationships/image" Target="../media/image1441.png"/><Relationship Id="rId53" Type="http://schemas.openxmlformats.org/officeDocument/2006/relationships/customXml" Target="../ink/ink1724.xml"/><Relationship Id="rId74" Type="http://schemas.openxmlformats.org/officeDocument/2006/relationships/image" Target="../media/image1462.png"/><Relationship Id="rId128" Type="http://schemas.openxmlformats.org/officeDocument/2006/relationships/image" Target="../media/image1488.png"/><Relationship Id="rId149" Type="http://schemas.openxmlformats.org/officeDocument/2006/relationships/customXml" Target="../ink/ink1772.xml"/><Relationship Id="rId5" Type="http://schemas.openxmlformats.org/officeDocument/2006/relationships/oleObject" Target="../embeddings/oleObject4.bin"/><Relationship Id="rId95" Type="http://schemas.openxmlformats.org/officeDocument/2006/relationships/customXml" Target="../ink/ink1745.xml"/><Relationship Id="rId160" Type="http://schemas.openxmlformats.org/officeDocument/2006/relationships/image" Target="../media/image1504.png"/><Relationship Id="rId22" Type="http://schemas.openxmlformats.org/officeDocument/2006/relationships/image" Target="../media/image1436.png"/><Relationship Id="rId43" Type="http://schemas.openxmlformats.org/officeDocument/2006/relationships/customXml" Target="../ink/ink1719.xml"/><Relationship Id="rId64" Type="http://schemas.openxmlformats.org/officeDocument/2006/relationships/image" Target="../media/image1457.png"/><Relationship Id="rId118" Type="http://schemas.openxmlformats.org/officeDocument/2006/relationships/image" Target="../media/image1483.png"/><Relationship Id="rId139" Type="http://schemas.openxmlformats.org/officeDocument/2006/relationships/customXml" Target="../ink/ink1767.xml"/><Relationship Id="rId85" Type="http://schemas.openxmlformats.org/officeDocument/2006/relationships/customXml" Target="../ink/ink1740.xml"/><Relationship Id="rId150" Type="http://schemas.openxmlformats.org/officeDocument/2006/relationships/image" Target="../media/image1499.png"/><Relationship Id="rId12" Type="http://schemas.openxmlformats.org/officeDocument/2006/relationships/image" Target="../media/image1431.wmf"/><Relationship Id="rId17" Type="http://schemas.openxmlformats.org/officeDocument/2006/relationships/oleObject" Target="../embeddings/oleObject10.bin"/><Relationship Id="rId33" Type="http://schemas.openxmlformats.org/officeDocument/2006/relationships/customXml" Target="../ink/ink1714.xml"/><Relationship Id="rId38" Type="http://schemas.openxmlformats.org/officeDocument/2006/relationships/image" Target="../media/image1444.png"/><Relationship Id="rId59" Type="http://schemas.openxmlformats.org/officeDocument/2006/relationships/customXml" Target="../ink/ink1727.xml"/><Relationship Id="rId103" Type="http://schemas.openxmlformats.org/officeDocument/2006/relationships/customXml" Target="../ink/ink1749.xml"/><Relationship Id="rId108" Type="http://schemas.openxmlformats.org/officeDocument/2006/relationships/image" Target="../media/image1478.png"/><Relationship Id="rId124" Type="http://schemas.openxmlformats.org/officeDocument/2006/relationships/image" Target="../media/image1486.png"/><Relationship Id="rId129" Type="http://schemas.openxmlformats.org/officeDocument/2006/relationships/customXml" Target="../ink/ink1762.xml"/><Relationship Id="rId54" Type="http://schemas.openxmlformats.org/officeDocument/2006/relationships/image" Target="../media/image1452.png"/><Relationship Id="rId70" Type="http://schemas.openxmlformats.org/officeDocument/2006/relationships/image" Target="../media/image1460.png"/><Relationship Id="rId75" Type="http://schemas.openxmlformats.org/officeDocument/2006/relationships/customXml" Target="../ink/ink1735.xml"/><Relationship Id="rId91" Type="http://schemas.openxmlformats.org/officeDocument/2006/relationships/customXml" Target="../ink/ink1743.xml"/><Relationship Id="rId96" Type="http://schemas.openxmlformats.org/officeDocument/2006/relationships/image" Target="../media/image1473.png"/><Relationship Id="rId140" Type="http://schemas.openxmlformats.org/officeDocument/2006/relationships/image" Target="../media/image1494.png"/><Relationship Id="rId145" Type="http://schemas.openxmlformats.org/officeDocument/2006/relationships/customXml" Target="../ink/ink1770.xml"/><Relationship Id="rId161" Type="http://schemas.openxmlformats.org/officeDocument/2006/relationships/customXml" Target="../ink/ink1778.xml"/><Relationship Id="rId166" Type="http://schemas.openxmlformats.org/officeDocument/2006/relationships/image" Target="../media/image150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28.wmf"/><Relationship Id="rId23" Type="http://schemas.openxmlformats.org/officeDocument/2006/relationships/customXml" Target="../ink/ink1709.xml"/><Relationship Id="rId28" Type="http://schemas.openxmlformats.org/officeDocument/2006/relationships/image" Target="../media/image1439.png"/><Relationship Id="rId49" Type="http://schemas.openxmlformats.org/officeDocument/2006/relationships/customXml" Target="../ink/ink1722.xml"/><Relationship Id="rId114" Type="http://schemas.openxmlformats.org/officeDocument/2006/relationships/image" Target="../media/image1481.png"/><Relationship Id="rId119" Type="http://schemas.openxmlformats.org/officeDocument/2006/relationships/customXml" Target="../ink/ink1757.xml"/><Relationship Id="rId44" Type="http://schemas.openxmlformats.org/officeDocument/2006/relationships/image" Target="../media/image1447.png"/><Relationship Id="rId60" Type="http://schemas.openxmlformats.org/officeDocument/2006/relationships/image" Target="../media/image1455.png"/><Relationship Id="rId65" Type="http://schemas.openxmlformats.org/officeDocument/2006/relationships/customXml" Target="../ink/ink1730.xml"/><Relationship Id="rId81" Type="http://schemas.openxmlformats.org/officeDocument/2006/relationships/customXml" Target="../ink/ink1738.xml"/><Relationship Id="rId86" Type="http://schemas.openxmlformats.org/officeDocument/2006/relationships/image" Target="../media/image1468.png"/><Relationship Id="rId130" Type="http://schemas.openxmlformats.org/officeDocument/2006/relationships/image" Target="../media/image1489.png"/><Relationship Id="rId135" Type="http://schemas.openxmlformats.org/officeDocument/2006/relationships/customXml" Target="../ink/ink1765.xml"/><Relationship Id="rId151" Type="http://schemas.openxmlformats.org/officeDocument/2006/relationships/customXml" Target="../ink/ink1773.xml"/><Relationship Id="rId156" Type="http://schemas.openxmlformats.org/officeDocument/2006/relationships/image" Target="../media/image1502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34.wmf"/><Relationship Id="rId39" Type="http://schemas.openxmlformats.org/officeDocument/2006/relationships/customXml" Target="../ink/ink1717.xml"/><Relationship Id="rId109" Type="http://schemas.openxmlformats.org/officeDocument/2006/relationships/customXml" Target="../ink/ink1752.xml"/><Relationship Id="rId34" Type="http://schemas.openxmlformats.org/officeDocument/2006/relationships/image" Target="../media/image1442.png"/><Relationship Id="rId50" Type="http://schemas.openxmlformats.org/officeDocument/2006/relationships/image" Target="../media/image1450.png"/><Relationship Id="rId55" Type="http://schemas.openxmlformats.org/officeDocument/2006/relationships/customXml" Target="../ink/ink1725.xml"/><Relationship Id="rId76" Type="http://schemas.openxmlformats.org/officeDocument/2006/relationships/image" Target="../media/image1463.png"/><Relationship Id="rId97" Type="http://schemas.openxmlformats.org/officeDocument/2006/relationships/customXml" Target="../ink/ink1746.xml"/><Relationship Id="rId104" Type="http://schemas.openxmlformats.org/officeDocument/2006/relationships/image" Target="../media/image1059.png"/><Relationship Id="rId120" Type="http://schemas.openxmlformats.org/officeDocument/2006/relationships/image" Target="../media/image1484.png"/><Relationship Id="rId125" Type="http://schemas.openxmlformats.org/officeDocument/2006/relationships/customXml" Target="../ink/ink1760.xml"/><Relationship Id="rId141" Type="http://schemas.openxmlformats.org/officeDocument/2006/relationships/customXml" Target="../ink/ink1768.xml"/><Relationship Id="rId146" Type="http://schemas.openxmlformats.org/officeDocument/2006/relationships/image" Target="../media/image1497.png"/><Relationship Id="rId7" Type="http://schemas.openxmlformats.org/officeDocument/2006/relationships/oleObject" Target="../embeddings/oleObject5.bin"/><Relationship Id="rId71" Type="http://schemas.openxmlformats.org/officeDocument/2006/relationships/customXml" Target="../ink/ink1733.xml"/><Relationship Id="rId92" Type="http://schemas.openxmlformats.org/officeDocument/2006/relationships/image" Target="../media/image1471.png"/><Relationship Id="rId162" Type="http://schemas.openxmlformats.org/officeDocument/2006/relationships/image" Target="../media/image1505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712.xml"/><Relationship Id="rId24" Type="http://schemas.openxmlformats.org/officeDocument/2006/relationships/image" Target="../media/image1437.png"/><Relationship Id="rId40" Type="http://schemas.openxmlformats.org/officeDocument/2006/relationships/image" Target="../media/image1445.png"/><Relationship Id="rId45" Type="http://schemas.openxmlformats.org/officeDocument/2006/relationships/customXml" Target="../ink/ink1720.xml"/><Relationship Id="rId66" Type="http://schemas.openxmlformats.org/officeDocument/2006/relationships/image" Target="../media/image1458.png"/><Relationship Id="rId87" Type="http://schemas.openxmlformats.org/officeDocument/2006/relationships/customXml" Target="../ink/ink1741.xml"/><Relationship Id="rId110" Type="http://schemas.openxmlformats.org/officeDocument/2006/relationships/image" Target="../media/image1479.png"/><Relationship Id="rId115" Type="http://schemas.openxmlformats.org/officeDocument/2006/relationships/customXml" Target="../ink/ink1755.xml"/><Relationship Id="rId131" Type="http://schemas.openxmlformats.org/officeDocument/2006/relationships/customXml" Target="../ink/ink1763.xml"/><Relationship Id="rId136" Type="http://schemas.openxmlformats.org/officeDocument/2006/relationships/image" Target="../media/image1492.png"/><Relationship Id="rId157" Type="http://schemas.openxmlformats.org/officeDocument/2006/relationships/customXml" Target="../ink/ink1776.xml"/><Relationship Id="rId61" Type="http://schemas.openxmlformats.org/officeDocument/2006/relationships/customXml" Target="../ink/ink1728.xml"/><Relationship Id="rId82" Type="http://schemas.openxmlformats.org/officeDocument/2006/relationships/image" Target="../media/image1466.png"/><Relationship Id="rId152" Type="http://schemas.openxmlformats.org/officeDocument/2006/relationships/image" Target="../media/image1500.png"/><Relationship Id="rId19" Type="http://schemas.openxmlformats.org/officeDocument/2006/relationships/customXml" Target="../ink/ink1707.xml"/><Relationship Id="rId14" Type="http://schemas.openxmlformats.org/officeDocument/2006/relationships/image" Target="../media/image1432.wmf"/><Relationship Id="rId30" Type="http://schemas.openxmlformats.org/officeDocument/2006/relationships/image" Target="../media/image1440.png"/><Relationship Id="rId35" Type="http://schemas.openxmlformats.org/officeDocument/2006/relationships/customXml" Target="../ink/ink1715.xml"/><Relationship Id="rId56" Type="http://schemas.openxmlformats.org/officeDocument/2006/relationships/image" Target="../media/image1453.png"/><Relationship Id="rId77" Type="http://schemas.openxmlformats.org/officeDocument/2006/relationships/customXml" Target="../ink/ink1736.xml"/><Relationship Id="rId100" Type="http://schemas.openxmlformats.org/officeDocument/2006/relationships/image" Target="../media/image1475.png"/><Relationship Id="rId105" Type="http://schemas.openxmlformats.org/officeDocument/2006/relationships/customXml" Target="../ink/ink1750.xml"/><Relationship Id="rId126" Type="http://schemas.openxmlformats.org/officeDocument/2006/relationships/image" Target="../media/image1487.png"/><Relationship Id="rId147" Type="http://schemas.openxmlformats.org/officeDocument/2006/relationships/customXml" Target="../ink/ink1771.xml"/><Relationship Id="rId8" Type="http://schemas.openxmlformats.org/officeDocument/2006/relationships/image" Target="../media/image1429.wmf"/><Relationship Id="rId51" Type="http://schemas.openxmlformats.org/officeDocument/2006/relationships/customXml" Target="../ink/ink1723.xml"/><Relationship Id="rId72" Type="http://schemas.openxmlformats.org/officeDocument/2006/relationships/image" Target="../media/image1461.png"/><Relationship Id="rId93" Type="http://schemas.openxmlformats.org/officeDocument/2006/relationships/customXml" Target="../ink/ink1744.xml"/><Relationship Id="rId98" Type="http://schemas.openxmlformats.org/officeDocument/2006/relationships/image" Target="../media/image1474.png"/><Relationship Id="rId121" Type="http://schemas.openxmlformats.org/officeDocument/2006/relationships/customXml" Target="../ink/ink1758.xml"/><Relationship Id="rId142" Type="http://schemas.openxmlformats.org/officeDocument/2006/relationships/image" Target="../media/image1495.png"/><Relationship Id="rId163" Type="http://schemas.openxmlformats.org/officeDocument/2006/relationships/customXml" Target="../ink/ink1779.xml"/><Relationship Id="rId3" Type="http://schemas.openxmlformats.org/officeDocument/2006/relationships/oleObject" Target="../embeddings/oleObject3.bin"/><Relationship Id="rId25" Type="http://schemas.openxmlformats.org/officeDocument/2006/relationships/customXml" Target="../ink/ink1710.xml"/><Relationship Id="rId46" Type="http://schemas.openxmlformats.org/officeDocument/2006/relationships/image" Target="../media/image1448.png"/><Relationship Id="rId67" Type="http://schemas.openxmlformats.org/officeDocument/2006/relationships/customXml" Target="../ink/ink1731.xml"/><Relationship Id="rId116" Type="http://schemas.openxmlformats.org/officeDocument/2006/relationships/image" Target="../media/image1482.png"/><Relationship Id="rId137" Type="http://schemas.openxmlformats.org/officeDocument/2006/relationships/customXml" Target="../ink/ink1766.xml"/><Relationship Id="rId158" Type="http://schemas.openxmlformats.org/officeDocument/2006/relationships/image" Target="../media/image1503.png"/><Relationship Id="rId20" Type="http://schemas.openxmlformats.org/officeDocument/2006/relationships/image" Target="../media/image1435.png"/><Relationship Id="rId41" Type="http://schemas.openxmlformats.org/officeDocument/2006/relationships/customXml" Target="../ink/ink1718.xml"/><Relationship Id="rId62" Type="http://schemas.openxmlformats.org/officeDocument/2006/relationships/image" Target="../media/image1456.png"/><Relationship Id="rId83" Type="http://schemas.openxmlformats.org/officeDocument/2006/relationships/customXml" Target="../ink/ink1739.xml"/><Relationship Id="rId88" Type="http://schemas.openxmlformats.org/officeDocument/2006/relationships/image" Target="../media/image1469.png"/><Relationship Id="rId111" Type="http://schemas.openxmlformats.org/officeDocument/2006/relationships/customXml" Target="../ink/ink1753.xml"/><Relationship Id="rId132" Type="http://schemas.openxmlformats.org/officeDocument/2006/relationships/image" Target="../media/image1490.png"/><Relationship Id="rId153" Type="http://schemas.openxmlformats.org/officeDocument/2006/relationships/customXml" Target="../ink/ink1774.xml"/><Relationship Id="rId15" Type="http://schemas.openxmlformats.org/officeDocument/2006/relationships/oleObject" Target="../embeddings/oleObject9.bin"/><Relationship Id="rId36" Type="http://schemas.openxmlformats.org/officeDocument/2006/relationships/image" Target="../media/image1443.png"/><Relationship Id="rId57" Type="http://schemas.openxmlformats.org/officeDocument/2006/relationships/customXml" Target="../ink/ink1726.xml"/><Relationship Id="rId106" Type="http://schemas.openxmlformats.org/officeDocument/2006/relationships/image" Target="../media/image1477.png"/><Relationship Id="rId127" Type="http://schemas.openxmlformats.org/officeDocument/2006/relationships/customXml" Target="../ink/ink1761.xml"/><Relationship Id="rId10" Type="http://schemas.openxmlformats.org/officeDocument/2006/relationships/image" Target="../media/image1430.wmf"/><Relationship Id="rId31" Type="http://schemas.openxmlformats.org/officeDocument/2006/relationships/customXml" Target="../ink/ink1713.xml"/><Relationship Id="rId52" Type="http://schemas.openxmlformats.org/officeDocument/2006/relationships/image" Target="../media/image1451.png"/><Relationship Id="rId73" Type="http://schemas.openxmlformats.org/officeDocument/2006/relationships/customXml" Target="../ink/ink1734.xml"/><Relationship Id="rId78" Type="http://schemas.openxmlformats.org/officeDocument/2006/relationships/image" Target="../media/image1464.png"/><Relationship Id="rId94" Type="http://schemas.openxmlformats.org/officeDocument/2006/relationships/image" Target="../media/image1472.png"/><Relationship Id="rId99" Type="http://schemas.openxmlformats.org/officeDocument/2006/relationships/customXml" Target="../ink/ink1747.xml"/><Relationship Id="rId101" Type="http://schemas.openxmlformats.org/officeDocument/2006/relationships/customXml" Target="../ink/ink1748.xml"/><Relationship Id="rId122" Type="http://schemas.openxmlformats.org/officeDocument/2006/relationships/image" Target="../media/image1485.png"/><Relationship Id="rId143" Type="http://schemas.openxmlformats.org/officeDocument/2006/relationships/customXml" Target="../ink/ink1769.xml"/><Relationship Id="rId148" Type="http://schemas.openxmlformats.org/officeDocument/2006/relationships/image" Target="../media/image1498.png"/><Relationship Id="rId164" Type="http://schemas.openxmlformats.org/officeDocument/2006/relationships/image" Target="../media/image1506.png"/><Relationship Id="rId4" Type="http://schemas.openxmlformats.org/officeDocument/2006/relationships/image" Target="../media/image1427.wmf"/><Relationship Id="rId9" Type="http://schemas.openxmlformats.org/officeDocument/2006/relationships/oleObject" Target="../embeddings/oleObject6.bin"/><Relationship Id="rId26" Type="http://schemas.openxmlformats.org/officeDocument/2006/relationships/image" Target="../media/image1438.png"/><Relationship Id="rId47" Type="http://schemas.openxmlformats.org/officeDocument/2006/relationships/customXml" Target="../ink/ink1721.xml"/><Relationship Id="rId68" Type="http://schemas.openxmlformats.org/officeDocument/2006/relationships/image" Target="../media/image1459.png"/><Relationship Id="rId89" Type="http://schemas.openxmlformats.org/officeDocument/2006/relationships/customXml" Target="../ink/ink1742.xml"/><Relationship Id="rId112" Type="http://schemas.openxmlformats.org/officeDocument/2006/relationships/image" Target="../media/image1480.png"/><Relationship Id="rId133" Type="http://schemas.openxmlformats.org/officeDocument/2006/relationships/customXml" Target="../ink/ink1764.xml"/><Relationship Id="rId154" Type="http://schemas.openxmlformats.org/officeDocument/2006/relationships/image" Target="../media/image1501.png"/><Relationship Id="rId16" Type="http://schemas.openxmlformats.org/officeDocument/2006/relationships/image" Target="../media/image1433.wmf"/><Relationship Id="rId37" Type="http://schemas.openxmlformats.org/officeDocument/2006/relationships/customXml" Target="../ink/ink1716.xml"/><Relationship Id="rId58" Type="http://schemas.openxmlformats.org/officeDocument/2006/relationships/image" Target="../media/image1454.png"/><Relationship Id="rId79" Type="http://schemas.openxmlformats.org/officeDocument/2006/relationships/customXml" Target="../ink/ink1737.xml"/><Relationship Id="rId102" Type="http://schemas.openxmlformats.org/officeDocument/2006/relationships/image" Target="../media/image1476.png"/><Relationship Id="rId123" Type="http://schemas.openxmlformats.org/officeDocument/2006/relationships/customXml" Target="../ink/ink1759.xml"/><Relationship Id="rId144" Type="http://schemas.openxmlformats.org/officeDocument/2006/relationships/image" Target="../media/image1496.png"/><Relationship Id="rId90" Type="http://schemas.openxmlformats.org/officeDocument/2006/relationships/image" Target="../media/image1470.png"/><Relationship Id="rId165" Type="http://schemas.openxmlformats.org/officeDocument/2006/relationships/customXml" Target="../ink/ink1780.xml"/><Relationship Id="rId27" Type="http://schemas.openxmlformats.org/officeDocument/2006/relationships/customXml" Target="../ink/ink1711.xml"/><Relationship Id="rId48" Type="http://schemas.openxmlformats.org/officeDocument/2006/relationships/image" Target="../media/image1449.png"/><Relationship Id="rId69" Type="http://schemas.openxmlformats.org/officeDocument/2006/relationships/customXml" Target="../ink/ink1732.xml"/><Relationship Id="rId113" Type="http://schemas.openxmlformats.org/officeDocument/2006/relationships/customXml" Target="../ink/ink1754.xml"/><Relationship Id="rId134" Type="http://schemas.openxmlformats.org/officeDocument/2006/relationships/image" Target="../media/image1491.png"/><Relationship Id="rId80" Type="http://schemas.openxmlformats.org/officeDocument/2006/relationships/image" Target="../media/image1465.png"/><Relationship Id="rId155" Type="http://schemas.openxmlformats.org/officeDocument/2006/relationships/customXml" Target="../ink/ink177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515.png"/><Relationship Id="rId26" Type="http://schemas.openxmlformats.org/officeDocument/2006/relationships/image" Target="../media/image1519.png"/><Relationship Id="rId39" Type="http://schemas.openxmlformats.org/officeDocument/2006/relationships/customXml" Target="../ink/ink1793.xml"/><Relationship Id="rId21" Type="http://schemas.openxmlformats.org/officeDocument/2006/relationships/customXml" Target="../ink/ink1784.xml"/><Relationship Id="rId34" Type="http://schemas.openxmlformats.org/officeDocument/2006/relationships/image" Target="../media/image1523.png"/><Relationship Id="rId42" Type="http://schemas.openxmlformats.org/officeDocument/2006/relationships/image" Target="../media/image152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14.png"/><Relationship Id="rId20" Type="http://schemas.openxmlformats.org/officeDocument/2006/relationships/image" Target="../media/image1516.png"/><Relationship Id="rId29" Type="http://schemas.openxmlformats.org/officeDocument/2006/relationships/customXml" Target="../ink/ink1788.xml"/><Relationship Id="rId41" Type="http://schemas.openxmlformats.org/officeDocument/2006/relationships/customXml" Target="../ink/ink179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0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1518.png"/><Relationship Id="rId32" Type="http://schemas.openxmlformats.org/officeDocument/2006/relationships/image" Target="../media/image1522.png"/><Relationship Id="rId37" Type="http://schemas.openxmlformats.org/officeDocument/2006/relationships/customXml" Target="../ink/ink1792.xml"/><Relationship Id="rId40" Type="http://schemas.openxmlformats.org/officeDocument/2006/relationships/image" Target="../media/image1526.png"/><Relationship Id="rId5" Type="http://schemas.openxmlformats.org/officeDocument/2006/relationships/oleObject" Target="../embeddings/oleObject12.bin"/><Relationship Id="rId15" Type="http://schemas.openxmlformats.org/officeDocument/2006/relationships/customXml" Target="../ink/ink1781.xml"/><Relationship Id="rId23" Type="http://schemas.openxmlformats.org/officeDocument/2006/relationships/customXml" Target="../ink/ink1785.xml"/><Relationship Id="rId28" Type="http://schemas.openxmlformats.org/officeDocument/2006/relationships/image" Target="../media/image1520.png"/><Relationship Id="rId36" Type="http://schemas.openxmlformats.org/officeDocument/2006/relationships/image" Target="../media/image1524.png"/><Relationship Id="rId10" Type="http://schemas.openxmlformats.org/officeDocument/2006/relationships/image" Target="../media/image1511.wmf"/><Relationship Id="rId19" Type="http://schemas.openxmlformats.org/officeDocument/2006/relationships/customXml" Target="../ink/ink1783.xml"/><Relationship Id="rId31" Type="http://schemas.openxmlformats.org/officeDocument/2006/relationships/customXml" Target="../ink/ink1789.xml"/><Relationship Id="rId4" Type="http://schemas.openxmlformats.org/officeDocument/2006/relationships/image" Target="../media/image150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13.wmf"/><Relationship Id="rId22" Type="http://schemas.openxmlformats.org/officeDocument/2006/relationships/image" Target="../media/image1517.png"/><Relationship Id="rId27" Type="http://schemas.openxmlformats.org/officeDocument/2006/relationships/customXml" Target="../ink/ink1787.xml"/><Relationship Id="rId30" Type="http://schemas.openxmlformats.org/officeDocument/2006/relationships/image" Target="../media/image1521.png"/><Relationship Id="rId35" Type="http://schemas.openxmlformats.org/officeDocument/2006/relationships/customXml" Target="../ink/ink1791.xml"/><Relationship Id="rId8" Type="http://schemas.openxmlformats.org/officeDocument/2006/relationships/image" Target="../media/image1510.wmf"/><Relationship Id="rId3" Type="http://schemas.openxmlformats.org/officeDocument/2006/relationships/oleObject" Target="../embeddings/oleObject11.bin"/><Relationship Id="rId12" Type="http://schemas.openxmlformats.org/officeDocument/2006/relationships/image" Target="../media/image1512.wmf"/><Relationship Id="rId17" Type="http://schemas.openxmlformats.org/officeDocument/2006/relationships/customXml" Target="../ink/ink1782.xml"/><Relationship Id="rId25" Type="http://schemas.openxmlformats.org/officeDocument/2006/relationships/customXml" Target="../ink/ink1786.xml"/><Relationship Id="rId33" Type="http://schemas.openxmlformats.org/officeDocument/2006/relationships/customXml" Target="../ink/ink1790.xml"/><Relationship Id="rId38" Type="http://schemas.openxmlformats.org/officeDocument/2006/relationships/image" Target="../media/image15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customXml" Target="../ink/ink1800.xml"/><Relationship Id="rId3" Type="http://schemas.openxmlformats.org/officeDocument/2006/relationships/customXml" Target="../ink/ink1795.xml"/><Relationship Id="rId7" Type="http://schemas.openxmlformats.org/officeDocument/2006/relationships/customXml" Target="../ink/ink1797.xml"/><Relationship Id="rId12" Type="http://schemas.openxmlformats.org/officeDocument/2006/relationships/image" Target="../media/image1532.png"/><Relationship Id="rId2" Type="http://schemas.openxmlformats.org/officeDocument/2006/relationships/image" Target="NULL"/><Relationship Id="rId16" Type="http://schemas.openxmlformats.org/officeDocument/2006/relationships/image" Target="../media/image15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9.png"/><Relationship Id="rId11" Type="http://schemas.openxmlformats.org/officeDocument/2006/relationships/customXml" Target="../ink/ink1799.xml"/><Relationship Id="rId5" Type="http://schemas.openxmlformats.org/officeDocument/2006/relationships/customXml" Target="../ink/ink1796.xml"/><Relationship Id="rId15" Type="http://schemas.openxmlformats.org/officeDocument/2006/relationships/customXml" Target="../ink/ink1801.xml"/><Relationship Id="rId10" Type="http://schemas.openxmlformats.org/officeDocument/2006/relationships/image" Target="../media/image1531.png"/><Relationship Id="rId4" Type="http://schemas.openxmlformats.org/officeDocument/2006/relationships/image" Target="../media/image1528.png"/><Relationship Id="rId9" Type="http://schemas.openxmlformats.org/officeDocument/2006/relationships/customXml" Target="../ink/ink1798.xml"/><Relationship Id="rId14" Type="http://schemas.openxmlformats.org/officeDocument/2006/relationships/image" Target="../media/image15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6.png"/><Relationship Id="rId117" Type="http://schemas.openxmlformats.org/officeDocument/2006/relationships/image" Target="../media/image1591.png"/><Relationship Id="rId21" Type="http://schemas.openxmlformats.org/officeDocument/2006/relationships/customXml" Target="../ink/ink1811.xml"/><Relationship Id="rId42" Type="http://schemas.openxmlformats.org/officeDocument/2006/relationships/image" Target="../media/image1554.png"/><Relationship Id="rId47" Type="http://schemas.openxmlformats.org/officeDocument/2006/relationships/customXml" Target="../ink/ink1824.xml"/><Relationship Id="rId63" Type="http://schemas.openxmlformats.org/officeDocument/2006/relationships/customXml" Target="../ink/ink1832.xml"/><Relationship Id="rId68" Type="http://schemas.openxmlformats.org/officeDocument/2006/relationships/image" Target="../media/image1567.png"/><Relationship Id="rId84" Type="http://schemas.openxmlformats.org/officeDocument/2006/relationships/image" Target="../media/image1575.png"/><Relationship Id="rId89" Type="http://schemas.openxmlformats.org/officeDocument/2006/relationships/customXml" Target="../ink/ink1845.xml"/><Relationship Id="rId112" Type="http://schemas.openxmlformats.org/officeDocument/2006/relationships/customXml" Target="../ink/ink1857.xml"/><Relationship Id="rId16" Type="http://schemas.openxmlformats.org/officeDocument/2006/relationships/image" Target="../media/image1541.png"/><Relationship Id="rId107" Type="http://schemas.openxmlformats.org/officeDocument/2006/relationships/image" Target="../media/image1586.png"/><Relationship Id="rId11" Type="http://schemas.openxmlformats.org/officeDocument/2006/relationships/customXml" Target="../ink/ink1806.xml"/><Relationship Id="rId32" Type="http://schemas.openxmlformats.org/officeDocument/2006/relationships/image" Target="../media/image1549.png"/><Relationship Id="rId37" Type="http://schemas.openxmlformats.org/officeDocument/2006/relationships/customXml" Target="../ink/ink1819.xml"/><Relationship Id="rId53" Type="http://schemas.openxmlformats.org/officeDocument/2006/relationships/customXml" Target="../ink/ink1827.xml"/><Relationship Id="rId58" Type="http://schemas.openxmlformats.org/officeDocument/2006/relationships/image" Target="../media/image1562.png"/><Relationship Id="rId74" Type="http://schemas.openxmlformats.org/officeDocument/2006/relationships/image" Target="../media/image1570.png"/><Relationship Id="rId79" Type="http://schemas.openxmlformats.org/officeDocument/2006/relationships/customXml" Target="../ink/ink1840.xml"/><Relationship Id="rId102" Type="http://schemas.openxmlformats.org/officeDocument/2006/relationships/image" Target="../media/image1584.png"/><Relationship Id="rId5" Type="http://schemas.openxmlformats.org/officeDocument/2006/relationships/customXml" Target="../ink/ink1803.xml"/><Relationship Id="rId90" Type="http://schemas.openxmlformats.org/officeDocument/2006/relationships/image" Target="../media/image1578.png"/><Relationship Id="rId95" Type="http://schemas.openxmlformats.org/officeDocument/2006/relationships/customXml" Target="../ink/ink1848.xml"/><Relationship Id="rId22" Type="http://schemas.openxmlformats.org/officeDocument/2006/relationships/image" Target="../media/image1544.png"/><Relationship Id="rId27" Type="http://schemas.openxmlformats.org/officeDocument/2006/relationships/customXml" Target="../ink/ink1814.xml"/><Relationship Id="rId43" Type="http://schemas.openxmlformats.org/officeDocument/2006/relationships/customXml" Target="../ink/ink1822.xml"/><Relationship Id="rId48" Type="http://schemas.openxmlformats.org/officeDocument/2006/relationships/image" Target="../media/image1557.png"/><Relationship Id="rId64" Type="http://schemas.openxmlformats.org/officeDocument/2006/relationships/image" Target="../media/image1565.png"/><Relationship Id="rId69" Type="http://schemas.openxmlformats.org/officeDocument/2006/relationships/customXml" Target="../ink/ink1835.xml"/><Relationship Id="rId113" Type="http://schemas.openxmlformats.org/officeDocument/2006/relationships/image" Target="../media/image1589.png"/><Relationship Id="rId118" Type="http://schemas.openxmlformats.org/officeDocument/2006/relationships/customXml" Target="../ink/ink1860.xml"/><Relationship Id="rId80" Type="http://schemas.openxmlformats.org/officeDocument/2006/relationships/image" Target="../media/image1573.png"/><Relationship Id="rId85" Type="http://schemas.openxmlformats.org/officeDocument/2006/relationships/customXml" Target="../ink/ink1843.xml"/><Relationship Id="rId12" Type="http://schemas.openxmlformats.org/officeDocument/2006/relationships/image" Target="../media/image1539.png"/><Relationship Id="rId17" Type="http://schemas.openxmlformats.org/officeDocument/2006/relationships/customXml" Target="../ink/ink1809.xml"/><Relationship Id="rId33" Type="http://schemas.openxmlformats.org/officeDocument/2006/relationships/customXml" Target="../ink/ink1817.xml"/><Relationship Id="rId38" Type="http://schemas.openxmlformats.org/officeDocument/2006/relationships/image" Target="../media/image1552.png"/><Relationship Id="rId59" Type="http://schemas.openxmlformats.org/officeDocument/2006/relationships/customXml" Target="../ink/ink1830.xml"/><Relationship Id="rId103" Type="http://schemas.openxmlformats.org/officeDocument/2006/relationships/customXml" Target="../ink/ink1852.xml"/><Relationship Id="rId108" Type="http://schemas.openxmlformats.org/officeDocument/2006/relationships/customXml" Target="../ink/ink1855.xml"/><Relationship Id="rId54" Type="http://schemas.openxmlformats.org/officeDocument/2006/relationships/image" Target="../media/image1560.png"/><Relationship Id="rId70" Type="http://schemas.openxmlformats.org/officeDocument/2006/relationships/image" Target="../media/image1568.png"/><Relationship Id="rId75" Type="http://schemas.openxmlformats.org/officeDocument/2006/relationships/customXml" Target="../ink/ink1838.xml"/><Relationship Id="rId91" Type="http://schemas.openxmlformats.org/officeDocument/2006/relationships/customXml" Target="../ink/ink1846.xml"/><Relationship Id="rId96" Type="http://schemas.openxmlformats.org/officeDocument/2006/relationships/image" Target="../media/image15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6.png"/><Relationship Id="rId23" Type="http://schemas.openxmlformats.org/officeDocument/2006/relationships/customXml" Target="../ink/ink1812.xml"/><Relationship Id="rId28" Type="http://schemas.openxmlformats.org/officeDocument/2006/relationships/image" Target="../media/image1547.png"/><Relationship Id="rId49" Type="http://schemas.openxmlformats.org/officeDocument/2006/relationships/customXml" Target="../ink/ink1825.xml"/><Relationship Id="rId114" Type="http://schemas.openxmlformats.org/officeDocument/2006/relationships/customXml" Target="../ink/ink1858.xml"/><Relationship Id="rId119" Type="http://schemas.openxmlformats.org/officeDocument/2006/relationships/image" Target="../media/image1592.png"/><Relationship Id="rId10" Type="http://schemas.openxmlformats.org/officeDocument/2006/relationships/image" Target="../media/image1538.png"/><Relationship Id="rId31" Type="http://schemas.openxmlformats.org/officeDocument/2006/relationships/customXml" Target="../ink/ink1816.xml"/><Relationship Id="rId44" Type="http://schemas.openxmlformats.org/officeDocument/2006/relationships/image" Target="../media/image1555.png"/><Relationship Id="rId52" Type="http://schemas.openxmlformats.org/officeDocument/2006/relationships/image" Target="../media/image1559.png"/><Relationship Id="rId60" Type="http://schemas.openxmlformats.org/officeDocument/2006/relationships/image" Target="../media/image1563.png"/><Relationship Id="rId65" Type="http://schemas.openxmlformats.org/officeDocument/2006/relationships/customXml" Target="../ink/ink1833.xml"/><Relationship Id="rId73" Type="http://schemas.openxmlformats.org/officeDocument/2006/relationships/customXml" Target="../ink/ink1837.xml"/><Relationship Id="rId78" Type="http://schemas.openxmlformats.org/officeDocument/2006/relationships/image" Target="../media/image1572.png"/><Relationship Id="rId81" Type="http://schemas.openxmlformats.org/officeDocument/2006/relationships/customXml" Target="../ink/ink1841.xml"/><Relationship Id="rId86" Type="http://schemas.openxmlformats.org/officeDocument/2006/relationships/image" Target="../media/image1576.png"/><Relationship Id="rId94" Type="http://schemas.openxmlformats.org/officeDocument/2006/relationships/image" Target="../media/image1580.png"/><Relationship Id="rId99" Type="http://schemas.openxmlformats.org/officeDocument/2006/relationships/customXml" Target="../ink/ink1850.xml"/><Relationship Id="rId101" Type="http://schemas.openxmlformats.org/officeDocument/2006/relationships/customXml" Target="../ink/ink1851.xml"/><Relationship Id="rId4" Type="http://schemas.openxmlformats.org/officeDocument/2006/relationships/image" Target="../media/image1535.png"/><Relationship Id="rId9" Type="http://schemas.openxmlformats.org/officeDocument/2006/relationships/customXml" Target="../ink/ink1805.xml"/><Relationship Id="rId13" Type="http://schemas.openxmlformats.org/officeDocument/2006/relationships/customXml" Target="../ink/ink1807.xml"/><Relationship Id="rId18" Type="http://schemas.openxmlformats.org/officeDocument/2006/relationships/image" Target="../media/image1542.png"/><Relationship Id="rId39" Type="http://schemas.openxmlformats.org/officeDocument/2006/relationships/customXml" Target="../ink/ink1820.xml"/><Relationship Id="rId109" Type="http://schemas.openxmlformats.org/officeDocument/2006/relationships/image" Target="../media/image1587.png"/><Relationship Id="rId34" Type="http://schemas.openxmlformats.org/officeDocument/2006/relationships/image" Target="../media/image1550.png"/><Relationship Id="rId50" Type="http://schemas.openxmlformats.org/officeDocument/2006/relationships/image" Target="../media/image1558.png"/><Relationship Id="rId55" Type="http://schemas.openxmlformats.org/officeDocument/2006/relationships/customXml" Target="../ink/ink1828.xml"/><Relationship Id="rId76" Type="http://schemas.openxmlformats.org/officeDocument/2006/relationships/image" Target="../media/image1571.png"/><Relationship Id="rId97" Type="http://schemas.openxmlformats.org/officeDocument/2006/relationships/customXml" Target="../ink/ink1849.xml"/><Relationship Id="rId104" Type="http://schemas.openxmlformats.org/officeDocument/2006/relationships/image" Target="../media/image1585.png"/><Relationship Id="rId7" Type="http://schemas.openxmlformats.org/officeDocument/2006/relationships/customXml" Target="../ink/ink1804.xml"/><Relationship Id="rId71" Type="http://schemas.openxmlformats.org/officeDocument/2006/relationships/customXml" Target="../ink/ink1836.xml"/><Relationship Id="rId92" Type="http://schemas.openxmlformats.org/officeDocument/2006/relationships/image" Target="../media/image1579.png"/><Relationship Id="rId2" Type="http://schemas.openxmlformats.org/officeDocument/2006/relationships/image" Target="NULL"/><Relationship Id="rId29" Type="http://schemas.openxmlformats.org/officeDocument/2006/relationships/customXml" Target="../ink/ink1815.xml"/><Relationship Id="rId24" Type="http://schemas.openxmlformats.org/officeDocument/2006/relationships/image" Target="../media/image1545.png"/><Relationship Id="rId40" Type="http://schemas.openxmlformats.org/officeDocument/2006/relationships/image" Target="../media/image1553.png"/><Relationship Id="rId45" Type="http://schemas.openxmlformats.org/officeDocument/2006/relationships/customXml" Target="../ink/ink1823.xml"/><Relationship Id="rId66" Type="http://schemas.openxmlformats.org/officeDocument/2006/relationships/image" Target="../media/image1566.png"/><Relationship Id="rId87" Type="http://schemas.openxmlformats.org/officeDocument/2006/relationships/customXml" Target="../ink/ink1844.xml"/><Relationship Id="rId110" Type="http://schemas.openxmlformats.org/officeDocument/2006/relationships/customXml" Target="../ink/ink1856.xml"/><Relationship Id="rId115" Type="http://schemas.openxmlformats.org/officeDocument/2006/relationships/image" Target="../media/image1590.png"/><Relationship Id="rId61" Type="http://schemas.openxmlformats.org/officeDocument/2006/relationships/customXml" Target="../ink/ink1831.xml"/><Relationship Id="rId82" Type="http://schemas.openxmlformats.org/officeDocument/2006/relationships/image" Target="../media/image1574.png"/><Relationship Id="rId19" Type="http://schemas.openxmlformats.org/officeDocument/2006/relationships/customXml" Target="../ink/ink1810.xml"/><Relationship Id="rId14" Type="http://schemas.openxmlformats.org/officeDocument/2006/relationships/image" Target="../media/image1540.png"/><Relationship Id="rId30" Type="http://schemas.openxmlformats.org/officeDocument/2006/relationships/image" Target="../media/image1548.png"/><Relationship Id="rId35" Type="http://schemas.openxmlformats.org/officeDocument/2006/relationships/customXml" Target="../ink/ink1818.xml"/><Relationship Id="rId56" Type="http://schemas.openxmlformats.org/officeDocument/2006/relationships/image" Target="../media/image1561.png"/><Relationship Id="rId77" Type="http://schemas.openxmlformats.org/officeDocument/2006/relationships/customXml" Target="../ink/ink1839.xml"/><Relationship Id="rId100" Type="http://schemas.openxmlformats.org/officeDocument/2006/relationships/image" Target="../media/image1583.png"/><Relationship Id="rId105" Type="http://schemas.openxmlformats.org/officeDocument/2006/relationships/customXml" Target="../ink/ink1853.xml"/><Relationship Id="rId8" Type="http://schemas.openxmlformats.org/officeDocument/2006/relationships/image" Target="../media/image1537.png"/><Relationship Id="rId51" Type="http://schemas.openxmlformats.org/officeDocument/2006/relationships/customXml" Target="../ink/ink1826.xml"/><Relationship Id="rId72" Type="http://schemas.openxmlformats.org/officeDocument/2006/relationships/image" Target="../media/image1569.png"/><Relationship Id="rId93" Type="http://schemas.openxmlformats.org/officeDocument/2006/relationships/customXml" Target="../ink/ink1847.xml"/><Relationship Id="rId98" Type="http://schemas.openxmlformats.org/officeDocument/2006/relationships/image" Target="../media/image1582.png"/><Relationship Id="rId3" Type="http://schemas.openxmlformats.org/officeDocument/2006/relationships/customXml" Target="../ink/ink1802.xml"/><Relationship Id="rId25" Type="http://schemas.openxmlformats.org/officeDocument/2006/relationships/customXml" Target="../ink/ink1813.xml"/><Relationship Id="rId46" Type="http://schemas.openxmlformats.org/officeDocument/2006/relationships/image" Target="../media/image1556.png"/><Relationship Id="rId67" Type="http://schemas.openxmlformats.org/officeDocument/2006/relationships/customXml" Target="../ink/ink1834.xml"/><Relationship Id="rId116" Type="http://schemas.openxmlformats.org/officeDocument/2006/relationships/customXml" Target="../ink/ink1859.xml"/><Relationship Id="rId20" Type="http://schemas.openxmlformats.org/officeDocument/2006/relationships/image" Target="../media/image1543.png"/><Relationship Id="rId41" Type="http://schemas.openxmlformats.org/officeDocument/2006/relationships/customXml" Target="../ink/ink1821.xml"/><Relationship Id="rId62" Type="http://schemas.openxmlformats.org/officeDocument/2006/relationships/image" Target="../media/image1564.png"/><Relationship Id="rId83" Type="http://schemas.openxmlformats.org/officeDocument/2006/relationships/customXml" Target="../ink/ink1842.xml"/><Relationship Id="rId88" Type="http://schemas.openxmlformats.org/officeDocument/2006/relationships/image" Target="../media/image1577.png"/><Relationship Id="rId111" Type="http://schemas.openxmlformats.org/officeDocument/2006/relationships/image" Target="../media/image1588.png"/><Relationship Id="rId15" Type="http://schemas.openxmlformats.org/officeDocument/2006/relationships/customXml" Target="../ink/ink1808.xml"/><Relationship Id="rId36" Type="http://schemas.openxmlformats.org/officeDocument/2006/relationships/image" Target="../media/image1551.png"/><Relationship Id="rId57" Type="http://schemas.openxmlformats.org/officeDocument/2006/relationships/customXml" Target="../ink/ink1829.xml"/><Relationship Id="rId106" Type="http://schemas.openxmlformats.org/officeDocument/2006/relationships/customXml" Target="../ink/ink18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5.xml"/><Relationship Id="rId21" Type="http://schemas.openxmlformats.org/officeDocument/2006/relationships/customXml" Target="../ink/ink1867.xml"/><Relationship Id="rId324" Type="http://schemas.openxmlformats.org/officeDocument/2006/relationships/customXml" Target="../ink/ink2019.xml"/><Relationship Id="rId170" Type="http://schemas.openxmlformats.org/officeDocument/2006/relationships/image" Target="../media/image1675.png"/><Relationship Id="rId268" Type="http://schemas.openxmlformats.org/officeDocument/2006/relationships/image" Target="../media/image1723.png"/><Relationship Id="rId475" Type="http://schemas.openxmlformats.org/officeDocument/2006/relationships/image" Target="../media/image1825.png"/><Relationship Id="rId32" Type="http://schemas.openxmlformats.org/officeDocument/2006/relationships/image" Target="../media/image1606.png"/><Relationship Id="rId74" Type="http://schemas.openxmlformats.org/officeDocument/2006/relationships/image" Target="../media/image1627.png"/><Relationship Id="rId128" Type="http://schemas.openxmlformats.org/officeDocument/2006/relationships/image" Target="../media/image1654.png"/><Relationship Id="rId335" Type="http://schemas.openxmlformats.org/officeDocument/2006/relationships/image" Target="../media/image1755.png"/><Relationship Id="rId377" Type="http://schemas.openxmlformats.org/officeDocument/2006/relationships/image" Target="../media/image1776.png"/><Relationship Id="rId500" Type="http://schemas.openxmlformats.org/officeDocument/2006/relationships/customXml" Target="../ink/ink2107.xml"/><Relationship Id="rId5" Type="http://schemas.openxmlformats.org/officeDocument/2006/relationships/customXml" Target="../ink/ink1861.xml"/><Relationship Id="rId181" Type="http://schemas.openxmlformats.org/officeDocument/2006/relationships/customXml" Target="../ink/ink1947.xml"/><Relationship Id="rId237" Type="http://schemas.openxmlformats.org/officeDocument/2006/relationships/customXml" Target="../ink/ink1975.xml"/><Relationship Id="rId402" Type="http://schemas.openxmlformats.org/officeDocument/2006/relationships/customXml" Target="../ink/ink2058.xml"/><Relationship Id="rId279" Type="http://schemas.openxmlformats.org/officeDocument/2006/relationships/customXml" Target="../ink/ink1996.xml"/><Relationship Id="rId444" Type="http://schemas.openxmlformats.org/officeDocument/2006/relationships/customXml" Target="../ink/ink2079.xml"/><Relationship Id="rId486" Type="http://schemas.openxmlformats.org/officeDocument/2006/relationships/customXml" Target="../ink/ink2100.xml"/><Relationship Id="rId43" Type="http://schemas.openxmlformats.org/officeDocument/2006/relationships/customXml" Target="../ink/ink1878.xml"/><Relationship Id="rId139" Type="http://schemas.openxmlformats.org/officeDocument/2006/relationships/customXml" Target="../ink/ink1926.xml"/><Relationship Id="rId290" Type="http://schemas.openxmlformats.org/officeDocument/2006/relationships/image" Target="../media/image1733.png"/><Relationship Id="rId304" Type="http://schemas.openxmlformats.org/officeDocument/2006/relationships/image" Target="../media/image1740.png"/><Relationship Id="rId346" Type="http://schemas.openxmlformats.org/officeDocument/2006/relationships/customXml" Target="../ink/ink2030.xml"/><Relationship Id="rId388" Type="http://schemas.openxmlformats.org/officeDocument/2006/relationships/customXml" Target="../ink/ink2051.xml"/><Relationship Id="rId511" Type="http://schemas.openxmlformats.org/officeDocument/2006/relationships/image" Target="../media/image1843.png"/><Relationship Id="rId85" Type="http://schemas.openxmlformats.org/officeDocument/2006/relationships/customXml" Target="../ink/ink1899.xml"/><Relationship Id="rId150" Type="http://schemas.openxmlformats.org/officeDocument/2006/relationships/image" Target="../media/image16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413" Type="http://schemas.openxmlformats.org/officeDocument/2006/relationships/image" Target="../media/image1794.png"/><Relationship Id="rId248" Type="http://schemas.openxmlformats.org/officeDocument/2006/relationships/image" Target="../media/image1713.png"/><Relationship Id="rId455" Type="http://schemas.openxmlformats.org/officeDocument/2006/relationships/image" Target="../media/image1815.png"/><Relationship Id="rId497" Type="http://schemas.openxmlformats.org/officeDocument/2006/relationships/image" Target="../media/image1836.png"/><Relationship Id="rId12" Type="http://schemas.openxmlformats.org/officeDocument/2006/relationships/image" Target="../media/image1596.png"/><Relationship Id="rId108" Type="http://schemas.openxmlformats.org/officeDocument/2006/relationships/image" Target="../media/image1644.png"/><Relationship Id="rId315" Type="http://schemas.openxmlformats.org/officeDocument/2006/relationships/image" Target="../media/image1745.png"/><Relationship Id="rId357" Type="http://schemas.openxmlformats.org/officeDocument/2006/relationships/image" Target="../media/image1766.png"/><Relationship Id="rId522" Type="http://schemas.openxmlformats.org/officeDocument/2006/relationships/customXml" Target="../ink/ink2118.xml"/><Relationship Id="rId54" Type="http://schemas.openxmlformats.org/officeDocument/2006/relationships/image" Target="../media/image1617.png"/><Relationship Id="rId96" Type="http://schemas.openxmlformats.org/officeDocument/2006/relationships/image" Target="../media/image1638.png"/><Relationship Id="rId161" Type="http://schemas.openxmlformats.org/officeDocument/2006/relationships/customXml" Target="../ink/ink1937.xml"/><Relationship Id="rId217" Type="http://schemas.openxmlformats.org/officeDocument/2006/relationships/customXml" Target="../ink/ink1965.xml"/><Relationship Id="rId399" Type="http://schemas.openxmlformats.org/officeDocument/2006/relationships/image" Target="../media/image1787.png"/><Relationship Id="rId259" Type="http://schemas.openxmlformats.org/officeDocument/2006/relationships/customXml" Target="../ink/ink1986.xml"/><Relationship Id="rId424" Type="http://schemas.openxmlformats.org/officeDocument/2006/relationships/customXml" Target="../ink/ink2069.xml"/><Relationship Id="rId466" Type="http://schemas.openxmlformats.org/officeDocument/2006/relationships/customXml" Target="../ink/ink2090.xml"/><Relationship Id="rId23" Type="http://schemas.openxmlformats.org/officeDocument/2006/relationships/customXml" Target="../ink/ink1868.xml"/><Relationship Id="rId119" Type="http://schemas.openxmlformats.org/officeDocument/2006/relationships/customXml" Target="../ink/ink1916.xml"/><Relationship Id="rId270" Type="http://schemas.openxmlformats.org/officeDocument/2006/relationships/image" Target="../media/image1724.png"/><Relationship Id="rId326" Type="http://schemas.openxmlformats.org/officeDocument/2006/relationships/customXml" Target="../ink/ink2020.xml"/><Relationship Id="rId65" Type="http://schemas.openxmlformats.org/officeDocument/2006/relationships/customXml" Target="../ink/ink1889.xml"/><Relationship Id="rId130" Type="http://schemas.openxmlformats.org/officeDocument/2006/relationships/image" Target="../media/image1655.png"/><Relationship Id="rId368" Type="http://schemas.openxmlformats.org/officeDocument/2006/relationships/customXml" Target="../ink/ink2041.xml"/><Relationship Id="rId172" Type="http://schemas.openxmlformats.org/officeDocument/2006/relationships/image" Target="../media/image1676.png"/><Relationship Id="rId228" Type="http://schemas.openxmlformats.org/officeDocument/2006/relationships/image" Target="../media/image1703.png"/><Relationship Id="rId435" Type="http://schemas.openxmlformats.org/officeDocument/2006/relationships/image" Target="../media/image1805.png"/><Relationship Id="rId477" Type="http://schemas.openxmlformats.org/officeDocument/2006/relationships/image" Target="../media/image1826.png"/><Relationship Id="rId281" Type="http://schemas.openxmlformats.org/officeDocument/2006/relationships/customXml" Target="../ink/ink1997.xml"/><Relationship Id="rId337" Type="http://schemas.openxmlformats.org/officeDocument/2006/relationships/image" Target="../media/image1756.png"/><Relationship Id="rId502" Type="http://schemas.openxmlformats.org/officeDocument/2006/relationships/customXml" Target="../ink/ink2108.xml"/><Relationship Id="rId34" Type="http://schemas.openxmlformats.org/officeDocument/2006/relationships/image" Target="../media/image1607.png"/><Relationship Id="rId76" Type="http://schemas.openxmlformats.org/officeDocument/2006/relationships/image" Target="../media/image1628.png"/><Relationship Id="rId141" Type="http://schemas.openxmlformats.org/officeDocument/2006/relationships/customXml" Target="../ink/ink1927.xml"/><Relationship Id="rId379" Type="http://schemas.openxmlformats.org/officeDocument/2006/relationships/image" Target="../media/image1777.png"/><Relationship Id="rId7" Type="http://schemas.openxmlformats.org/officeDocument/2006/relationships/oleObject" Target="../embeddings/oleObject18.bin"/><Relationship Id="rId183" Type="http://schemas.openxmlformats.org/officeDocument/2006/relationships/customXml" Target="../ink/ink1948.xml"/><Relationship Id="rId239" Type="http://schemas.openxmlformats.org/officeDocument/2006/relationships/customXml" Target="../ink/ink1976.xml"/><Relationship Id="rId390" Type="http://schemas.openxmlformats.org/officeDocument/2006/relationships/customXml" Target="../ink/ink2052.xml"/><Relationship Id="rId404" Type="http://schemas.openxmlformats.org/officeDocument/2006/relationships/customXml" Target="../ink/ink2059.xml"/><Relationship Id="rId446" Type="http://schemas.openxmlformats.org/officeDocument/2006/relationships/customXml" Target="../ink/ink2080.xml"/><Relationship Id="rId250" Type="http://schemas.openxmlformats.org/officeDocument/2006/relationships/image" Target="../media/image1714.png"/><Relationship Id="rId292" Type="http://schemas.openxmlformats.org/officeDocument/2006/relationships/image" Target="../media/image1734.png"/><Relationship Id="rId306" Type="http://schemas.openxmlformats.org/officeDocument/2006/relationships/image" Target="../media/image1741.png"/><Relationship Id="rId488" Type="http://schemas.openxmlformats.org/officeDocument/2006/relationships/customXml" Target="../ink/ink2101.xml"/><Relationship Id="rId45" Type="http://schemas.openxmlformats.org/officeDocument/2006/relationships/customXml" Target="../ink/ink1879.xml"/><Relationship Id="rId87" Type="http://schemas.openxmlformats.org/officeDocument/2006/relationships/customXml" Target="../ink/ink1900.xml"/><Relationship Id="rId110" Type="http://schemas.openxmlformats.org/officeDocument/2006/relationships/image" Target="../media/image1645.png"/><Relationship Id="rId348" Type="http://schemas.openxmlformats.org/officeDocument/2006/relationships/customXml" Target="../ink/ink2031.xml"/><Relationship Id="rId513" Type="http://schemas.openxmlformats.org/officeDocument/2006/relationships/image" Target="../media/image1844.png"/><Relationship Id="rId152" Type="http://schemas.openxmlformats.org/officeDocument/2006/relationships/image" Target="../media/image1666.png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415" Type="http://schemas.openxmlformats.org/officeDocument/2006/relationships/image" Target="../media/image1795.png"/><Relationship Id="rId457" Type="http://schemas.openxmlformats.org/officeDocument/2006/relationships/image" Target="../media/image1816.png"/><Relationship Id="rId261" Type="http://schemas.openxmlformats.org/officeDocument/2006/relationships/customXml" Target="../ink/ink1987.xml"/><Relationship Id="rId499" Type="http://schemas.openxmlformats.org/officeDocument/2006/relationships/image" Target="../media/image1837.png"/><Relationship Id="rId14" Type="http://schemas.openxmlformats.org/officeDocument/2006/relationships/image" Target="../media/image1597.png"/><Relationship Id="rId56" Type="http://schemas.openxmlformats.org/officeDocument/2006/relationships/image" Target="../media/image1618.png"/><Relationship Id="rId317" Type="http://schemas.openxmlformats.org/officeDocument/2006/relationships/image" Target="../media/image1746.png"/><Relationship Id="rId359" Type="http://schemas.openxmlformats.org/officeDocument/2006/relationships/image" Target="../media/image1767.png"/><Relationship Id="rId98" Type="http://schemas.openxmlformats.org/officeDocument/2006/relationships/image" Target="../media/image1639.png"/><Relationship Id="rId121" Type="http://schemas.openxmlformats.org/officeDocument/2006/relationships/customXml" Target="../ink/ink1917.xml"/><Relationship Id="rId163" Type="http://schemas.openxmlformats.org/officeDocument/2006/relationships/customXml" Target="../ink/ink1938.xml"/><Relationship Id="rId219" Type="http://schemas.openxmlformats.org/officeDocument/2006/relationships/customXml" Target="../ink/ink1966.xml"/><Relationship Id="rId370" Type="http://schemas.openxmlformats.org/officeDocument/2006/relationships/customXml" Target="../ink/ink2042.xml"/><Relationship Id="rId426" Type="http://schemas.openxmlformats.org/officeDocument/2006/relationships/customXml" Target="../ink/ink2070.xml"/><Relationship Id="rId230" Type="http://schemas.openxmlformats.org/officeDocument/2006/relationships/image" Target="../media/image1704.png"/><Relationship Id="rId468" Type="http://schemas.openxmlformats.org/officeDocument/2006/relationships/customXml" Target="../ink/ink2091.xml"/><Relationship Id="rId25" Type="http://schemas.openxmlformats.org/officeDocument/2006/relationships/customXml" Target="../ink/ink1869.xml"/><Relationship Id="rId67" Type="http://schemas.openxmlformats.org/officeDocument/2006/relationships/customXml" Target="../ink/ink1890.xml"/><Relationship Id="rId272" Type="http://schemas.openxmlformats.org/officeDocument/2006/relationships/image" Target="../media/image1725.png"/><Relationship Id="rId328" Type="http://schemas.openxmlformats.org/officeDocument/2006/relationships/customXml" Target="../ink/ink2021.xml"/><Relationship Id="rId132" Type="http://schemas.openxmlformats.org/officeDocument/2006/relationships/image" Target="../media/image1656.png"/><Relationship Id="rId174" Type="http://schemas.openxmlformats.org/officeDocument/2006/relationships/image" Target="../media/image1677.png"/><Relationship Id="rId381" Type="http://schemas.openxmlformats.org/officeDocument/2006/relationships/image" Target="../media/image1778.png"/><Relationship Id="rId241" Type="http://schemas.openxmlformats.org/officeDocument/2006/relationships/customXml" Target="../ink/ink1977.xml"/><Relationship Id="rId437" Type="http://schemas.openxmlformats.org/officeDocument/2006/relationships/image" Target="../media/image1806.png"/><Relationship Id="rId479" Type="http://schemas.openxmlformats.org/officeDocument/2006/relationships/image" Target="../media/image1827.png"/><Relationship Id="rId36" Type="http://schemas.openxmlformats.org/officeDocument/2006/relationships/image" Target="../media/image1608.png"/><Relationship Id="rId283" Type="http://schemas.openxmlformats.org/officeDocument/2006/relationships/customXml" Target="../ink/ink1998.xml"/><Relationship Id="rId339" Type="http://schemas.openxmlformats.org/officeDocument/2006/relationships/image" Target="../media/image1757.png"/><Relationship Id="rId490" Type="http://schemas.openxmlformats.org/officeDocument/2006/relationships/customXml" Target="../ink/ink2102.xml"/><Relationship Id="rId504" Type="http://schemas.openxmlformats.org/officeDocument/2006/relationships/customXml" Target="../ink/ink2109.xml"/><Relationship Id="rId78" Type="http://schemas.openxmlformats.org/officeDocument/2006/relationships/image" Target="../media/image1629.png"/><Relationship Id="rId101" Type="http://schemas.openxmlformats.org/officeDocument/2006/relationships/customXml" Target="../ink/ink1907.xml"/><Relationship Id="rId143" Type="http://schemas.openxmlformats.org/officeDocument/2006/relationships/customXml" Target="../ink/ink1928.xml"/><Relationship Id="rId185" Type="http://schemas.openxmlformats.org/officeDocument/2006/relationships/customXml" Target="../ink/ink1949.xml"/><Relationship Id="rId350" Type="http://schemas.openxmlformats.org/officeDocument/2006/relationships/customXml" Target="../ink/ink2032.xml"/><Relationship Id="rId406" Type="http://schemas.openxmlformats.org/officeDocument/2006/relationships/customXml" Target="../ink/ink2060.xml"/><Relationship Id="rId9" Type="http://schemas.openxmlformats.org/officeDocument/2006/relationships/oleObject" Target="../embeddings/oleObject17.bin"/><Relationship Id="rId210" Type="http://schemas.openxmlformats.org/officeDocument/2006/relationships/image" Target="../media/image1695.png"/><Relationship Id="rId392" Type="http://schemas.openxmlformats.org/officeDocument/2006/relationships/customXml" Target="../ink/ink2053.xml"/><Relationship Id="rId448" Type="http://schemas.openxmlformats.org/officeDocument/2006/relationships/customXml" Target="../ink/ink2081.xml"/><Relationship Id="rId252" Type="http://schemas.openxmlformats.org/officeDocument/2006/relationships/image" Target="../media/image1715.png"/><Relationship Id="rId294" Type="http://schemas.openxmlformats.org/officeDocument/2006/relationships/image" Target="../media/image1735.png"/><Relationship Id="rId308" Type="http://schemas.openxmlformats.org/officeDocument/2006/relationships/image" Target="../media/image1742.png"/><Relationship Id="rId515" Type="http://schemas.openxmlformats.org/officeDocument/2006/relationships/image" Target="../media/image1845.png"/><Relationship Id="rId47" Type="http://schemas.openxmlformats.org/officeDocument/2006/relationships/customXml" Target="../ink/ink1880.xml"/><Relationship Id="rId89" Type="http://schemas.openxmlformats.org/officeDocument/2006/relationships/customXml" Target="../ink/ink1901.xml"/><Relationship Id="rId112" Type="http://schemas.openxmlformats.org/officeDocument/2006/relationships/image" Target="../media/image1646.png"/><Relationship Id="rId154" Type="http://schemas.openxmlformats.org/officeDocument/2006/relationships/image" Target="../media/image1667.png"/><Relationship Id="rId361" Type="http://schemas.openxmlformats.org/officeDocument/2006/relationships/image" Target="../media/image1768.png"/><Relationship Id="rId196" Type="http://schemas.openxmlformats.org/officeDocument/2006/relationships/image" Target="../media/image1688.png"/><Relationship Id="rId417" Type="http://schemas.openxmlformats.org/officeDocument/2006/relationships/image" Target="../media/image1796.png"/><Relationship Id="rId459" Type="http://schemas.openxmlformats.org/officeDocument/2006/relationships/image" Target="../media/image1817.png"/><Relationship Id="rId16" Type="http://schemas.openxmlformats.org/officeDocument/2006/relationships/image" Target="../media/image1598.png"/><Relationship Id="rId221" Type="http://schemas.openxmlformats.org/officeDocument/2006/relationships/customXml" Target="../ink/ink1967.xml"/><Relationship Id="rId263" Type="http://schemas.openxmlformats.org/officeDocument/2006/relationships/customXml" Target="../ink/ink1988.xml"/><Relationship Id="rId319" Type="http://schemas.openxmlformats.org/officeDocument/2006/relationships/image" Target="../media/image1747.png"/><Relationship Id="rId470" Type="http://schemas.openxmlformats.org/officeDocument/2006/relationships/customXml" Target="../ink/ink2092.xml"/><Relationship Id="rId58" Type="http://schemas.openxmlformats.org/officeDocument/2006/relationships/image" Target="../media/image1619.png"/><Relationship Id="rId123" Type="http://schemas.openxmlformats.org/officeDocument/2006/relationships/customXml" Target="../ink/ink1918.xml"/><Relationship Id="rId330" Type="http://schemas.openxmlformats.org/officeDocument/2006/relationships/customXml" Target="../ink/ink2022.xml"/><Relationship Id="rId165" Type="http://schemas.openxmlformats.org/officeDocument/2006/relationships/customXml" Target="../ink/ink1939.xml"/><Relationship Id="rId372" Type="http://schemas.openxmlformats.org/officeDocument/2006/relationships/customXml" Target="../ink/ink2043.xml"/><Relationship Id="rId428" Type="http://schemas.openxmlformats.org/officeDocument/2006/relationships/customXml" Target="../ink/ink2071.xml"/><Relationship Id="rId232" Type="http://schemas.openxmlformats.org/officeDocument/2006/relationships/image" Target="../media/image1705.png"/><Relationship Id="rId274" Type="http://schemas.openxmlformats.org/officeDocument/2006/relationships/image" Target="../media/image1726.png"/><Relationship Id="rId481" Type="http://schemas.openxmlformats.org/officeDocument/2006/relationships/image" Target="../media/image1828.png"/><Relationship Id="rId27" Type="http://schemas.openxmlformats.org/officeDocument/2006/relationships/customXml" Target="../ink/ink1870.xml"/><Relationship Id="rId69" Type="http://schemas.openxmlformats.org/officeDocument/2006/relationships/customXml" Target="../ink/ink1891.xml"/><Relationship Id="rId134" Type="http://schemas.openxmlformats.org/officeDocument/2006/relationships/image" Target="../media/image1657.png"/><Relationship Id="rId80" Type="http://schemas.openxmlformats.org/officeDocument/2006/relationships/image" Target="../media/image1630.png"/><Relationship Id="rId176" Type="http://schemas.openxmlformats.org/officeDocument/2006/relationships/image" Target="../media/image1678.png"/><Relationship Id="rId341" Type="http://schemas.openxmlformats.org/officeDocument/2006/relationships/image" Target="../media/image1758.png"/><Relationship Id="rId383" Type="http://schemas.openxmlformats.org/officeDocument/2006/relationships/image" Target="../media/image1779.png"/><Relationship Id="rId439" Type="http://schemas.openxmlformats.org/officeDocument/2006/relationships/image" Target="../media/image1807.png"/><Relationship Id="rId201" Type="http://schemas.openxmlformats.org/officeDocument/2006/relationships/customXml" Target="../ink/ink1957.xml"/><Relationship Id="rId243" Type="http://schemas.openxmlformats.org/officeDocument/2006/relationships/customXml" Target="../ink/ink1978.xml"/><Relationship Id="rId285" Type="http://schemas.openxmlformats.org/officeDocument/2006/relationships/customXml" Target="../ink/ink1999.xml"/><Relationship Id="rId450" Type="http://schemas.openxmlformats.org/officeDocument/2006/relationships/customXml" Target="../ink/ink2082.xml"/><Relationship Id="rId506" Type="http://schemas.openxmlformats.org/officeDocument/2006/relationships/customXml" Target="../ink/ink2110.xml"/><Relationship Id="rId38" Type="http://schemas.openxmlformats.org/officeDocument/2006/relationships/image" Target="../media/image1609.png"/><Relationship Id="rId103" Type="http://schemas.openxmlformats.org/officeDocument/2006/relationships/customXml" Target="../ink/ink1908.xml"/><Relationship Id="rId310" Type="http://schemas.openxmlformats.org/officeDocument/2006/relationships/image" Target="../media/image1743.png"/><Relationship Id="rId492" Type="http://schemas.openxmlformats.org/officeDocument/2006/relationships/customXml" Target="../ink/ink2103.xml"/><Relationship Id="rId91" Type="http://schemas.openxmlformats.org/officeDocument/2006/relationships/customXml" Target="../ink/ink1902.xml"/><Relationship Id="rId145" Type="http://schemas.openxmlformats.org/officeDocument/2006/relationships/customXml" Target="../ink/ink1929.xml"/><Relationship Id="rId187" Type="http://schemas.openxmlformats.org/officeDocument/2006/relationships/customXml" Target="../ink/ink1950.xml"/><Relationship Id="rId352" Type="http://schemas.openxmlformats.org/officeDocument/2006/relationships/customXml" Target="../ink/ink2033.xml"/><Relationship Id="rId394" Type="http://schemas.openxmlformats.org/officeDocument/2006/relationships/customXml" Target="../ink/ink2054.xml"/><Relationship Id="rId408" Type="http://schemas.openxmlformats.org/officeDocument/2006/relationships/customXml" Target="../ink/ink2061.xml"/><Relationship Id="rId212" Type="http://schemas.openxmlformats.org/officeDocument/2006/relationships/image" Target="../media/image1696.png"/><Relationship Id="rId254" Type="http://schemas.openxmlformats.org/officeDocument/2006/relationships/image" Target="../media/image1716.png"/><Relationship Id="rId49" Type="http://schemas.openxmlformats.org/officeDocument/2006/relationships/customXml" Target="../ink/ink1881.xml"/><Relationship Id="rId114" Type="http://schemas.openxmlformats.org/officeDocument/2006/relationships/image" Target="../media/image1647.png"/><Relationship Id="rId296" Type="http://schemas.openxmlformats.org/officeDocument/2006/relationships/image" Target="../media/image1736.png"/><Relationship Id="rId461" Type="http://schemas.openxmlformats.org/officeDocument/2006/relationships/image" Target="../media/image1818.png"/><Relationship Id="rId517" Type="http://schemas.openxmlformats.org/officeDocument/2006/relationships/image" Target="../media/image1846.png"/><Relationship Id="rId60" Type="http://schemas.openxmlformats.org/officeDocument/2006/relationships/image" Target="../media/image1620.png"/><Relationship Id="rId156" Type="http://schemas.openxmlformats.org/officeDocument/2006/relationships/image" Target="../media/image1668.png"/><Relationship Id="rId198" Type="http://schemas.openxmlformats.org/officeDocument/2006/relationships/image" Target="../media/image1689.png"/><Relationship Id="rId321" Type="http://schemas.openxmlformats.org/officeDocument/2006/relationships/image" Target="../media/image1748.png"/><Relationship Id="rId363" Type="http://schemas.openxmlformats.org/officeDocument/2006/relationships/image" Target="../media/image1769.png"/><Relationship Id="rId419" Type="http://schemas.openxmlformats.org/officeDocument/2006/relationships/image" Target="../media/image1797.png"/><Relationship Id="rId223" Type="http://schemas.openxmlformats.org/officeDocument/2006/relationships/customXml" Target="../ink/ink1968.xml"/><Relationship Id="rId430" Type="http://schemas.openxmlformats.org/officeDocument/2006/relationships/customXml" Target="../ink/ink2072.xml"/><Relationship Id="rId18" Type="http://schemas.openxmlformats.org/officeDocument/2006/relationships/image" Target="../media/image1599.png"/><Relationship Id="rId265" Type="http://schemas.openxmlformats.org/officeDocument/2006/relationships/customXml" Target="../ink/ink1989.xml"/><Relationship Id="rId472" Type="http://schemas.openxmlformats.org/officeDocument/2006/relationships/customXml" Target="../ink/ink2093.xml"/><Relationship Id="rId125" Type="http://schemas.openxmlformats.org/officeDocument/2006/relationships/customXml" Target="../ink/ink1919.xml"/><Relationship Id="rId167" Type="http://schemas.openxmlformats.org/officeDocument/2006/relationships/customXml" Target="../ink/ink1940.xml"/><Relationship Id="rId332" Type="http://schemas.openxmlformats.org/officeDocument/2006/relationships/customXml" Target="../ink/ink2023.xml"/><Relationship Id="rId374" Type="http://schemas.openxmlformats.org/officeDocument/2006/relationships/customXml" Target="../ink/ink2044.xml"/><Relationship Id="rId71" Type="http://schemas.openxmlformats.org/officeDocument/2006/relationships/customXml" Target="../ink/ink1892.xml"/><Relationship Id="rId234" Type="http://schemas.openxmlformats.org/officeDocument/2006/relationships/image" Target="../media/image1706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871.xml"/><Relationship Id="rId276" Type="http://schemas.openxmlformats.org/officeDocument/2006/relationships/image" Target="../media/image1727.png"/><Relationship Id="rId441" Type="http://schemas.openxmlformats.org/officeDocument/2006/relationships/image" Target="../media/image1808.png"/><Relationship Id="rId483" Type="http://schemas.openxmlformats.org/officeDocument/2006/relationships/image" Target="../media/image1829.png"/><Relationship Id="rId40" Type="http://schemas.openxmlformats.org/officeDocument/2006/relationships/image" Target="../media/image1610.png"/><Relationship Id="rId136" Type="http://schemas.openxmlformats.org/officeDocument/2006/relationships/image" Target="../media/image1658.png"/><Relationship Id="rId178" Type="http://schemas.openxmlformats.org/officeDocument/2006/relationships/image" Target="../media/image1679.png"/><Relationship Id="rId301" Type="http://schemas.openxmlformats.org/officeDocument/2006/relationships/customXml" Target="../ink/ink2007.xml"/><Relationship Id="rId343" Type="http://schemas.openxmlformats.org/officeDocument/2006/relationships/image" Target="../media/image1759.png"/><Relationship Id="rId82" Type="http://schemas.openxmlformats.org/officeDocument/2006/relationships/image" Target="../media/image1631.png"/><Relationship Id="rId203" Type="http://schemas.openxmlformats.org/officeDocument/2006/relationships/customXml" Target="../ink/ink1958.xml"/><Relationship Id="rId385" Type="http://schemas.openxmlformats.org/officeDocument/2006/relationships/image" Target="../media/image1780.png"/><Relationship Id="rId245" Type="http://schemas.openxmlformats.org/officeDocument/2006/relationships/customXml" Target="../ink/ink1979.xml"/><Relationship Id="rId287" Type="http://schemas.openxmlformats.org/officeDocument/2006/relationships/customXml" Target="../ink/ink2000.xml"/><Relationship Id="rId410" Type="http://schemas.openxmlformats.org/officeDocument/2006/relationships/customXml" Target="../ink/ink2062.xml"/><Relationship Id="rId452" Type="http://schemas.openxmlformats.org/officeDocument/2006/relationships/customXml" Target="../ink/ink2083.xml"/><Relationship Id="rId494" Type="http://schemas.openxmlformats.org/officeDocument/2006/relationships/customXml" Target="../ink/ink2104.xml"/><Relationship Id="rId508" Type="http://schemas.openxmlformats.org/officeDocument/2006/relationships/customXml" Target="../ink/ink2111.xml"/><Relationship Id="rId105" Type="http://schemas.openxmlformats.org/officeDocument/2006/relationships/customXml" Target="../ink/ink1909.xml"/><Relationship Id="rId147" Type="http://schemas.openxmlformats.org/officeDocument/2006/relationships/customXml" Target="../ink/ink1930.xml"/><Relationship Id="rId312" Type="http://schemas.openxmlformats.org/officeDocument/2006/relationships/image" Target="../media/image1744.png"/><Relationship Id="rId354" Type="http://schemas.openxmlformats.org/officeDocument/2006/relationships/customXml" Target="../ink/ink2034.xml"/><Relationship Id="rId51" Type="http://schemas.openxmlformats.org/officeDocument/2006/relationships/customXml" Target="../ink/ink1882.xml"/><Relationship Id="rId93" Type="http://schemas.openxmlformats.org/officeDocument/2006/relationships/customXml" Target="../ink/ink1903.xml"/><Relationship Id="rId189" Type="http://schemas.openxmlformats.org/officeDocument/2006/relationships/customXml" Target="../ink/ink1951.xml"/><Relationship Id="rId396" Type="http://schemas.openxmlformats.org/officeDocument/2006/relationships/customXml" Target="../ink/ink2055.xml"/><Relationship Id="rId214" Type="http://schemas.openxmlformats.org/officeDocument/2006/relationships/image" Target="../media/image1697.png"/><Relationship Id="rId256" Type="http://schemas.openxmlformats.org/officeDocument/2006/relationships/image" Target="../media/image1717.png"/><Relationship Id="rId298" Type="http://schemas.openxmlformats.org/officeDocument/2006/relationships/image" Target="../media/image1737.png"/><Relationship Id="rId421" Type="http://schemas.openxmlformats.org/officeDocument/2006/relationships/image" Target="../media/image1798.png"/><Relationship Id="rId463" Type="http://schemas.openxmlformats.org/officeDocument/2006/relationships/image" Target="../media/image1819.png"/><Relationship Id="rId519" Type="http://schemas.openxmlformats.org/officeDocument/2006/relationships/image" Target="../media/image1847.png"/><Relationship Id="rId116" Type="http://schemas.openxmlformats.org/officeDocument/2006/relationships/image" Target="../media/image1648.png"/><Relationship Id="rId158" Type="http://schemas.openxmlformats.org/officeDocument/2006/relationships/image" Target="../media/image1669.png"/><Relationship Id="rId323" Type="http://schemas.openxmlformats.org/officeDocument/2006/relationships/image" Target="../media/image1749.png"/><Relationship Id="rId20" Type="http://schemas.openxmlformats.org/officeDocument/2006/relationships/image" Target="../media/image1600.png"/><Relationship Id="rId62" Type="http://schemas.openxmlformats.org/officeDocument/2006/relationships/image" Target="../media/image1621.png"/><Relationship Id="rId365" Type="http://schemas.openxmlformats.org/officeDocument/2006/relationships/image" Target="../media/image1770.png"/><Relationship Id="rId225" Type="http://schemas.openxmlformats.org/officeDocument/2006/relationships/customXml" Target="../ink/ink1969.xml"/><Relationship Id="rId267" Type="http://schemas.openxmlformats.org/officeDocument/2006/relationships/customXml" Target="../ink/ink1990.xml"/><Relationship Id="rId432" Type="http://schemas.openxmlformats.org/officeDocument/2006/relationships/customXml" Target="../ink/ink2073.xml"/><Relationship Id="rId474" Type="http://schemas.openxmlformats.org/officeDocument/2006/relationships/customXml" Target="../ink/ink2094.xml"/><Relationship Id="rId127" Type="http://schemas.openxmlformats.org/officeDocument/2006/relationships/customXml" Target="../ink/ink1920.xml"/><Relationship Id="rId31" Type="http://schemas.openxmlformats.org/officeDocument/2006/relationships/customXml" Target="../ink/ink1872.xml"/><Relationship Id="rId73" Type="http://schemas.openxmlformats.org/officeDocument/2006/relationships/customXml" Target="../ink/ink1893.xml"/><Relationship Id="rId169" Type="http://schemas.openxmlformats.org/officeDocument/2006/relationships/customXml" Target="../ink/ink1941.xml"/><Relationship Id="rId334" Type="http://schemas.openxmlformats.org/officeDocument/2006/relationships/customXml" Target="../ink/ink2024.xml"/><Relationship Id="rId376" Type="http://schemas.openxmlformats.org/officeDocument/2006/relationships/customXml" Target="../ink/ink2045.xml"/><Relationship Id="rId4" Type="http://schemas.openxmlformats.org/officeDocument/2006/relationships/image" Target="../media/image1594.png"/><Relationship Id="rId180" Type="http://schemas.openxmlformats.org/officeDocument/2006/relationships/image" Target="../media/image1680.png"/><Relationship Id="rId236" Type="http://schemas.openxmlformats.org/officeDocument/2006/relationships/image" Target="../media/image1707.png"/><Relationship Id="rId278" Type="http://schemas.openxmlformats.org/officeDocument/2006/relationships/image" Target="../media/image1728.png"/><Relationship Id="rId401" Type="http://schemas.openxmlformats.org/officeDocument/2006/relationships/image" Target="../media/image1788.png"/><Relationship Id="rId443" Type="http://schemas.openxmlformats.org/officeDocument/2006/relationships/image" Target="../media/image1809.png"/><Relationship Id="rId303" Type="http://schemas.openxmlformats.org/officeDocument/2006/relationships/customXml" Target="../ink/ink2008.xml"/><Relationship Id="rId485" Type="http://schemas.openxmlformats.org/officeDocument/2006/relationships/image" Target="../media/image1830.png"/><Relationship Id="rId42" Type="http://schemas.openxmlformats.org/officeDocument/2006/relationships/image" Target="../media/image1611.png"/><Relationship Id="rId84" Type="http://schemas.openxmlformats.org/officeDocument/2006/relationships/image" Target="../media/image1632.png"/><Relationship Id="rId138" Type="http://schemas.openxmlformats.org/officeDocument/2006/relationships/image" Target="../media/image1659.png"/><Relationship Id="rId345" Type="http://schemas.openxmlformats.org/officeDocument/2006/relationships/image" Target="../media/image1760.png"/><Relationship Id="rId387" Type="http://schemas.openxmlformats.org/officeDocument/2006/relationships/image" Target="../media/image1781.png"/><Relationship Id="rId510" Type="http://schemas.openxmlformats.org/officeDocument/2006/relationships/customXml" Target="../ink/ink2112.xml"/><Relationship Id="rId191" Type="http://schemas.openxmlformats.org/officeDocument/2006/relationships/customXml" Target="../ink/ink1952.xml"/><Relationship Id="rId205" Type="http://schemas.openxmlformats.org/officeDocument/2006/relationships/customXml" Target="../ink/ink1959.xml"/><Relationship Id="rId247" Type="http://schemas.openxmlformats.org/officeDocument/2006/relationships/customXml" Target="../ink/ink1980.xml"/><Relationship Id="rId412" Type="http://schemas.openxmlformats.org/officeDocument/2006/relationships/customXml" Target="../ink/ink2063.xml"/><Relationship Id="rId107" Type="http://schemas.openxmlformats.org/officeDocument/2006/relationships/customXml" Target="../ink/ink1910.xml"/><Relationship Id="rId289" Type="http://schemas.openxmlformats.org/officeDocument/2006/relationships/customXml" Target="../ink/ink2001.xml"/><Relationship Id="rId454" Type="http://schemas.openxmlformats.org/officeDocument/2006/relationships/customXml" Target="../ink/ink2084.xml"/><Relationship Id="rId496" Type="http://schemas.openxmlformats.org/officeDocument/2006/relationships/customXml" Target="../ink/ink2105.xml"/><Relationship Id="rId11" Type="http://schemas.openxmlformats.org/officeDocument/2006/relationships/customXml" Target="../ink/ink1862.xml"/><Relationship Id="rId53" Type="http://schemas.openxmlformats.org/officeDocument/2006/relationships/customXml" Target="../ink/ink1883.xml"/><Relationship Id="rId149" Type="http://schemas.openxmlformats.org/officeDocument/2006/relationships/customXml" Target="../ink/ink1931.xml"/><Relationship Id="rId314" Type="http://schemas.openxmlformats.org/officeDocument/2006/relationships/customXml" Target="../ink/ink2014.xml"/><Relationship Id="rId356" Type="http://schemas.openxmlformats.org/officeDocument/2006/relationships/customXml" Target="../ink/ink2035.xml"/><Relationship Id="rId398" Type="http://schemas.openxmlformats.org/officeDocument/2006/relationships/customXml" Target="../ink/ink2056.xml"/><Relationship Id="rId521" Type="http://schemas.openxmlformats.org/officeDocument/2006/relationships/image" Target="../media/image1848.png"/><Relationship Id="rId95" Type="http://schemas.openxmlformats.org/officeDocument/2006/relationships/customXml" Target="../ink/ink1904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423" Type="http://schemas.openxmlformats.org/officeDocument/2006/relationships/image" Target="../media/image1799.png"/><Relationship Id="rId258" Type="http://schemas.openxmlformats.org/officeDocument/2006/relationships/image" Target="../media/image1718.png"/><Relationship Id="rId465" Type="http://schemas.openxmlformats.org/officeDocument/2006/relationships/image" Target="../media/image1820.png"/><Relationship Id="rId22" Type="http://schemas.openxmlformats.org/officeDocument/2006/relationships/image" Target="../media/image1601.png"/><Relationship Id="rId64" Type="http://schemas.openxmlformats.org/officeDocument/2006/relationships/image" Target="../media/image1622.png"/><Relationship Id="rId118" Type="http://schemas.openxmlformats.org/officeDocument/2006/relationships/image" Target="../media/image1649.png"/><Relationship Id="rId325" Type="http://schemas.openxmlformats.org/officeDocument/2006/relationships/image" Target="../media/image1750.png"/><Relationship Id="rId367" Type="http://schemas.openxmlformats.org/officeDocument/2006/relationships/image" Target="../media/image1771.png"/><Relationship Id="rId171" Type="http://schemas.openxmlformats.org/officeDocument/2006/relationships/customXml" Target="../ink/ink1942.xml"/><Relationship Id="rId227" Type="http://schemas.openxmlformats.org/officeDocument/2006/relationships/customXml" Target="../ink/ink1970.xml"/><Relationship Id="rId269" Type="http://schemas.openxmlformats.org/officeDocument/2006/relationships/customXml" Target="../ink/ink1991.xml"/><Relationship Id="rId434" Type="http://schemas.openxmlformats.org/officeDocument/2006/relationships/customXml" Target="../ink/ink2074.xml"/><Relationship Id="rId476" Type="http://schemas.openxmlformats.org/officeDocument/2006/relationships/customXml" Target="../ink/ink2095.xml"/><Relationship Id="rId33" Type="http://schemas.openxmlformats.org/officeDocument/2006/relationships/customXml" Target="../ink/ink1873.xml"/><Relationship Id="rId129" Type="http://schemas.openxmlformats.org/officeDocument/2006/relationships/customXml" Target="../ink/ink1921.xml"/><Relationship Id="rId280" Type="http://schemas.openxmlformats.org/officeDocument/2006/relationships/image" Target="../media/image1173.png"/><Relationship Id="rId336" Type="http://schemas.openxmlformats.org/officeDocument/2006/relationships/customXml" Target="../ink/ink2025.xml"/><Relationship Id="rId501" Type="http://schemas.openxmlformats.org/officeDocument/2006/relationships/image" Target="../media/image1838.png"/><Relationship Id="rId75" Type="http://schemas.openxmlformats.org/officeDocument/2006/relationships/customXml" Target="../ink/ink1894.xml"/><Relationship Id="rId140" Type="http://schemas.openxmlformats.org/officeDocument/2006/relationships/image" Target="../media/image1660.png"/><Relationship Id="rId182" Type="http://schemas.openxmlformats.org/officeDocument/2006/relationships/image" Target="../media/image1681.png"/><Relationship Id="rId378" Type="http://schemas.openxmlformats.org/officeDocument/2006/relationships/customXml" Target="../ink/ink2046.xml"/><Relationship Id="rId403" Type="http://schemas.openxmlformats.org/officeDocument/2006/relationships/image" Target="../media/image1789.png"/><Relationship Id="rId6" Type="http://schemas.openxmlformats.org/officeDocument/2006/relationships/image" Target="../media/image1595.png"/><Relationship Id="rId238" Type="http://schemas.openxmlformats.org/officeDocument/2006/relationships/image" Target="../media/image1708.png"/><Relationship Id="rId445" Type="http://schemas.openxmlformats.org/officeDocument/2006/relationships/image" Target="../media/image1810.png"/><Relationship Id="rId487" Type="http://schemas.openxmlformats.org/officeDocument/2006/relationships/image" Target="../media/image1831.png"/><Relationship Id="rId291" Type="http://schemas.openxmlformats.org/officeDocument/2006/relationships/customXml" Target="../ink/ink2002.xml"/><Relationship Id="rId305" Type="http://schemas.openxmlformats.org/officeDocument/2006/relationships/customXml" Target="../ink/ink2009.xml"/><Relationship Id="rId347" Type="http://schemas.openxmlformats.org/officeDocument/2006/relationships/image" Target="../media/image1761.png"/><Relationship Id="rId512" Type="http://schemas.openxmlformats.org/officeDocument/2006/relationships/customXml" Target="../ink/ink2113.xml"/><Relationship Id="rId44" Type="http://schemas.openxmlformats.org/officeDocument/2006/relationships/image" Target="../media/image1612.png"/><Relationship Id="rId86" Type="http://schemas.openxmlformats.org/officeDocument/2006/relationships/image" Target="../media/image1633.png"/><Relationship Id="rId151" Type="http://schemas.openxmlformats.org/officeDocument/2006/relationships/customXml" Target="../ink/ink1932.xml"/><Relationship Id="rId389" Type="http://schemas.openxmlformats.org/officeDocument/2006/relationships/image" Target="../media/image1782.png"/><Relationship Id="rId193" Type="http://schemas.openxmlformats.org/officeDocument/2006/relationships/customXml" Target="../ink/ink1953.xml"/><Relationship Id="rId207" Type="http://schemas.openxmlformats.org/officeDocument/2006/relationships/customXml" Target="../ink/ink1960.xml"/><Relationship Id="rId249" Type="http://schemas.openxmlformats.org/officeDocument/2006/relationships/customXml" Target="../ink/ink1981.xml"/><Relationship Id="rId414" Type="http://schemas.openxmlformats.org/officeDocument/2006/relationships/customXml" Target="../ink/ink2064.xml"/><Relationship Id="rId456" Type="http://schemas.openxmlformats.org/officeDocument/2006/relationships/customXml" Target="../ink/ink2085.xml"/><Relationship Id="rId498" Type="http://schemas.openxmlformats.org/officeDocument/2006/relationships/customXml" Target="../ink/ink2106.xml"/><Relationship Id="rId13" Type="http://schemas.openxmlformats.org/officeDocument/2006/relationships/customXml" Target="../ink/ink1863.xml"/><Relationship Id="rId109" Type="http://schemas.openxmlformats.org/officeDocument/2006/relationships/customXml" Target="../ink/ink1911.xml"/><Relationship Id="rId260" Type="http://schemas.openxmlformats.org/officeDocument/2006/relationships/image" Target="../media/image1719.png"/><Relationship Id="rId316" Type="http://schemas.openxmlformats.org/officeDocument/2006/relationships/customXml" Target="../ink/ink2015.xml"/><Relationship Id="rId523" Type="http://schemas.openxmlformats.org/officeDocument/2006/relationships/image" Target="../media/image1849.png"/><Relationship Id="rId55" Type="http://schemas.openxmlformats.org/officeDocument/2006/relationships/customXml" Target="../ink/ink1884.xml"/><Relationship Id="rId97" Type="http://schemas.openxmlformats.org/officeDocument/2006/relationships/customXml" Target="../ink/ink1905.xml"/><Relationship Id="rId120" Type="http://schemas.openxmlformats.org/officeDocument/2006/relationships/image" Target="../media/image1650.png"/><Relationship Id="rId358" Type="http://schemas.openxmlformats.org/officeDocument/2006/relationships/customXml" Target="../ink/ink2036.xml"/><Relationship Id="rId162" Type="http://schemas.openxmlformats.org/officeDocument/2006/relationships/image" Target="../media/image1671.png"/><Relationship Id="rId218" Type="http://schemas.openxmlformats.org/officeDocument/2006/relationships/image" Target="../media/image1699.png"/><Relationship Id="rId425" Type="http://schemas.openxmlformats.org/officeDocument/2006/relationships/image" Target="../media/image1800.png"/><Relationship Id="rId467" Type="http://schemas.openxmlformats.org/officeDocument/2006/relationships/image" Target="../media/image1821.png"/><Relationship Id="rId271" Type="http://schemas.openxmlformats.org/officeDocument/2006/relationships/customXml" Target="../ink/ink1992.xml"/><Relationship Id="rId24" Type="http://schemas.openxmlformats.org/officeDocument/2006/relationships/image" Target="../media/image1602.png"/><Relationship Id="rId66" Type="http://schemas.openxmlformats.org/officeDocument/2006/relationships/image" Target="../media/image1623.png"/><Relationship Id="rId131" Type="http://schemas.openxmlformats.org/officeDocument/2006/relationships/customXml" Target="../ink/ink1922.xml"/><Relationship Id="rId327" Type="http://schemas.openxmlformats.org/officeDocument/2006/relationships/image" Target="../media/image1751.png"/><Relationship Id="rId369" Type="http://schemas.openxmlformats.org/officeDocument/2006/relationships/image" Target="../media/image1772.png"/><Relationship Id="rId173" Type="http://schemas.openxmlformats.org/officeDocument/2006/relationships/customXml" Target="../ink/ink1943.xml"/><Relationship Id="rId229" Type="http://schemas.openxmlformats.org/officeDocument/2006/relationships/customXml" Target="../ink/ink1971.xml"/><Relationship Id="rId380" Type="http://schemas.openxmlformats.org/officeDocument/2006/relationships/customXml" Target="../ink/ink2047.xml"/><Relationship Id="rId436" Type="http://schemas.openxmlformats.org/officeDocument/2006/relationships/customXml" Target="../ink/ink2075.xml"/><Relationship Id="rId240" Type="http://schemas.openxmlformats.org/officeDocument/2006/relationships/image" Target="../media/image1709.png"/><Relationship Id="rId478" Type="http://schemas.openxmlformats.org/officeDocument/2006/relationships/customXml" Target="../ink/ink2096.xml"/><Relationship Id="rId35" Type="http://schemas.openxmlformats.org/officeDocument/2006/relationships/customXml" Target="../ink/ink1874.xml"/><Relationship Id="rId77" Type="http://schemas.openxmlformats.org/officeDocument/2006/relationships/customXml" Target="../ink/ink1895.xml"/><Relationship Id="rId100" Type="http://schemas.openxmlformats.org/officeDocument/2006/relationships/image" Target="../media/image1640.png"/><Relationship Id="rId282" Type="http://schemas.openxmlformats.org/officeDocument/2006/relationships/image" Target="../media/image1729.png"/><Relationship Id="rId338" Type="http://schemas.openxmlformats.org/officeDocument/2006/relationships/customXml" Target="../ink/ink2026.xml"/><Relationship Id="rId503" Type="http://schemas.openxmlformats.org/officeDocument/2006/relationships/image" Target="../media/image1839.png"/><Relationship Id="rId8" Type="http://schemas.openxmlformats.org/officeDocument/2006/relationships/image" Target="../media/image5.wmf"/><Relationship Id="rId142" Type="http://schemas.openxmlformats.org/officeDocument/2006/relationships/image" Target="../media/image1661.png"/><Relationship Id="rId184" Type="http://schemas.openxmlformats.org/officeDocument/2006/relationships/image" Target="../media/image1682.png"/><Relationship Id="rId391" Type="http://schemas.openxmlformats.org/officeDocument/2006/relationships/image" Target="../media/image1783.png"/><Relationship Id="rId405" Type="http://schemas.openxmlformats.org/officeDocument/2006/relationships/image" Target="../media/image1790.png"/><Relationship Id="rId447" Type="http://schemas.openxmlformats.org/officeDocument/2006/relationships/image" Target="../media/image1811.png"/><Relationship Id="rId251" Type="http://schemas.openxmlformats.org/officeDocument/2006/relationships/customXml" Target="../ink/ink1982.xml"/><Relationship Id="rId489" Type="http://schemas.openxmlformats.org/officeDocument/2006/relationships/image" Target="../media/image1832.png"/><Relationship Id="rId46" Type="http://schemas.openxmlformats.org/officeDocument/2006/relationships/image" Target="../media/image1613.png"/><Relationship Id="rId293" Type="http://schemas.openxmlformats.org/officeDocument/2006/relationships/customXml" Target="../ink/ink2003.xml"/><Relationship Id="rId307" Type="http://schemas.openxmlformats.org/officeDocument/2006/relationships/customXml" Target="../ink/ink2010.xml"/><Relationship Id="rId349" Type="http://schemas.openxmlformats.org/officeDocument/2006/relationships/image" Target="../media/image1762.png"/><Relationship Id="rId514" Type="http://schemas.openxmlformats.org/officeDocument/2006/relationships/customXml" Target="../ink/ink2114.xml"/><Relationship Id="rId88" Type="http://schemas.openxmlformats.org/officeDocument/2006/relationships/image" Target="../media/image1634.png"/><Relationship Id="rId111" Type="http://schemas.openxmlformats.org/officeDocument/2006/relationships/customXml" Target="../ink/ink1912.xml"/><Relationship Id="rId153" Type="http://schemas.openxmlformats.org/officeDocument/2006/relationships/customXml" Target="../ink/ink1933.xml"/><Relationship Id="rId195" Type="http://schemas.openxmlformats.org/officeDocument/2006/relationships/customXml" Target="../ink/ink1954.xml"/><Relationship Id="rId209" Type="http://schemas.openxmlformats.org/officeDocument/2006/relationships/customXml" Target="../ink/ink1961.xml"/><Relationship Id="rId360" Type="http://schemas.openxmlformats.org/officeDocument/2006/relationships/customXml" Target="../ink/ink2037.xml"/><Relationship Id="rId416" Type="http://schemas.openxmlformats.org/officeDocument/2006/relationships/customXml" Target="../ink/ink2065.xml"/><Relationship Id="rId220" Type="http://schemas.openxmlformats.org/officeDocument/2006/relationships/image" Target="../media/image1700.png"/><Relationship Id="rId458" Type="http://schemas.openxmlformats.org/officeDocument/2006/relationships/customXml" Target="../ink/ink2086.xml"/><Relationship Id="rId15" Type="http://schemas.openxmlformats.org/officeDocument/2006/relationships/customXml" Target="../ink/ink1864.xml"/><Relationship Id="rId57" Type="http://schemas.openxmlformats.org/officeDocument/2006/relationships/customXml" Target="../ink/ink1885.xml"/><Relationship Id="rId262" Type="http://schemas.openxmlformats.org/officeDocument/2006/relationships/image" Target="../media/image1720.png"/><Relationship Id="rId318" Type="http://schemas.openxmlformats.org/officeDocument/2006/relationships/customXml" Target="../ink/ink2016.xml"/><Relationship Id="rId99" Type="http://schemas.openxmlformats.org/officeDocument/2006/relationships/customXml" Target="../ink/ink1906.xml"/><Relationship Id="rId122" Type="http://schemas.openxmlformats.org/officeDocument/2006/relationships/image" Target="../media/image1651.png"/><Relationship Id="rId164" Type="http://schemas.openxmlformats.org/officeDocument/2006/relationships/image" Target="../media/image1672.png"/><Relationship Id="rId371" Type="http://schemas.openxmlformats.org/officeDocument/2006/relationships/image" Target="../media/image1773.png"/><Relationship Id="rId427" Type="http://schemas.openxmlformats.org/officeDocument/2006/relationships/image" Target="../media/image1801.png"/><Relationship Id="rId469" Type="http://schemas.openxmlformats.org/officeDocument/2006/relationships/image" Target="../media/image1822.png"/><Relationship Id="rId26" Type="http://schemas.openxmlformats.org/officeDocument/2006/relationships/image" Target="../media/image1603.png"/><Relationship Id="rId231" Type="http://schemas.openxmlformats.org/officeDocument/2006/relationships/customXml" Target="../ink/ink1972.xml"/><Relationship Id="rId273" Type="http://schemas.openxmlformats.org/officeDocument/2006/relationships/customXml" Target="../ink/ink1993.xml"/><Relationship Id="rId329" Type="http://schemas.openxmlformats.org/officeDocument/2006/relationships/image" Target="../media/image1752.png"/><Relationship Id="rId480" Type="http://schemas.openxmlformats.org/officeDocument/2006/relationships/customXml" Target="../ink/ink2097.xml"/><Relationship Id="rId68" Type="http://schemas.openxmlformats.org/officeDocument/2006/relationships/image" Target="../media/image1624.png"/><Relationship Id="rId133" Type="http://schemas.openxmlformats.org/officeDocument/2006/relationships/customXml" Target="../ink/ink1923.xml"/><Relationship Id="rId175" Type="http://schemas.openxmlformats.org/officeDocument/2006/relationships/customXml" Target="../ink/ink1944.xml"/><Relationship Id="rId340" Type="http://schemas.openxmlformats.org/officeDocument/2006/relationships/customXml" Target="../ink/ink2027.xml"/><Relationship Id="rId200" Type="http://schemas.openxmlformats.org/officeDocument/2006/relationships/image" Target="../media/image1690.png"/><Relationship Id="rId382" Type="http://schemas.openxmlformats.org/officeDocument/2006/relationships/customXml" Target="../ink/ink2048.xml"/><Relationship Id="rId438" Type="http://schemas.openxmlformats.org/officeDocument/2006/relationships/customXml" Target="../ink/ink2076.xml"/><Relationship Id="rId242" Type="http://schemas.openxmlformats.org/officeDocument/2006/relationships/image" Target="../media/image1710.png"/><Relationship Id="rId284" Type="http://schemas.openxmlformats.org/officeDocument/2006/relationships/image" Target="../media/image1730.png"/><Relationship Id="rId491" Type="http://schemas.openxmlformats.org/officeDocument/2006/relationships/image" Target="../media/image1833.png"/><Relationship Id="rId505" Type="http://schemas.openxmlformats.org/officeDocument/2006/relationships/image" Target="../media/image1840.png"/><Relationship Id="rId37" Type="http://schemas.openxmlformats.org/officeDocument/2006/relationships/customXml" Target="../ink/ink1875.xml"/><Relationship Id="rId79" Type="http://schemas.openxmlformats.org/officeDocument/2006/relationships/customXml" Target="../ink/ink1896.xml"/><Relationship Id="rId102" Type="http://schemas.openxmlformats.org/officeDocument/2006/relationships/image" Target="../media/image1641.png"/><Relationship Id="rId144" Type="http://schemas.openxmlformats.org/officeDocument/2006/relationships/image" Target="../media/image1662.png"/><Relationship Id="rId90" Type="http://schemas.openxmlformats.org/officeDocument/2006/relationships/image" Target="../media/image1635.png"/><Relationship Id="rId186" Type="http://schemas.openxmlformats.org/officeDocument/2006/relationships/image" Target="../media/image1683.png"/><Relationship Id="rId351" Type="http://schemas.openxmlformats.org/officeDocument/2006/relationships/image" Target="../media/image1763.png"/><Relationship Id="rId393" Type="http://schemas.openxmlformats.org/officeDocument/2006/relationships/image" Target="../media/image1784.png"/><Relationship Id="rId407" Type="http://schemas.openxmlformats.org/officeDocument/2006/relationships/image" Target="../media/image1791.png"/><Relationship Id="rId449" Type="http://schemas.openxmlformats.org/officeDocument/2006/relationships/image" Target="../media/image1812.png"/><Relationship Id="rId211" Type="http://schemas.openxmlformats.org/officeDocument/2006/relationships/customXml" Target="../ink/ink1962.xml"/><Relationship Id="rId253" Type="http://schemas.openxmlformats.org/officeDocument/2006/relationships/customXml" Target="../ink/ink1983.xml"/><Relationship Id="rId295" Type="http://schemas.openxmlformats.org/officeDocument/2006/relationships/customXml" Target="../ink/ink2004.xml"/><Relationship Id="rId309" Type="http://schemas.openxmlformats.org/officeDocument/2006/relationships/customXml" Target="../ink/ink2011.xml"/><Relationship Id="rId460" Type="http://schemas.openxmlformats.org/officeDocument/2006/relationships/customXml" Target="../ink/ink2087.xml"/><Relationship Id="rId516" Type="http://schemas.openxmlformats.org/officeDocument/2006/relationships/customXml" Target="../ink/ink2115.xml"/><Relationship Id="rId48" Type="http://schemas.openxmlformats.org/officeDocument/2006/relationships/image" Target="../media/image1614.png"/><Relationship Id="rId113" Type="http://schemas.openxmlformats.org/officeDocument/2006/relationships/customXml" Target="../ink/ink1913.xml"/><Relationship Id="rId320" Type="http://schemas.openxmlformats.org/officeDocument/2006/relationships/customXml" Target="../ink/ink2017.xml"/><Relationship Id="rId155" Type="http://schemas.openxmlformats.org/officeDocument/2006/relationships/customXml" Target="../ink/ink1934.xml"/><Relationship Id="rId197" Type="http://schemas.openxmlformats.org/officeDocument/2006/relationships/customXml" Target="../ink/ink1955.xml"/><Relationship Id="rId362" Type="http://schemas.openxmlformats.org/officeDocument/2006/relationships/customXml" Target="../ink/ink2038.xml"/><Relationship Id="rId418" Type="http://schemas.openxmlformats.org/officeDocument/2006/relationships/customXml" Target="../ink/ink2066.xml"/><Relationship Id="rId222" Type="http://schemas.openxmlformats.org/officeDocument/2006/relationships/image" Target="../media/image1701.png"/><Relationship Id="rId264" Type="http://schemas.openxmlformats.org/officeDocument/2006/relationships/image" Target="../media/image1721.png"/><Relationship Id="rId471" Type="http://schemas.openxmlformats.org/officeDocument/2006/relationships/image" Target="../media/image1823.png"/><Relationship Id="rId17" Type="http://schemas.openxmlformats.org/officeDocument/2006/relationships/customXml" Target="../ink/ink1865.xml"/><Relationship Id="rId59" Type="http://schemas.openxmlformats.org/officeDocument/2006/relationships/customXml" Target="../ink/ink1886.xml"/><Relationship Id="rId124" Type="http://schemas.openxmlformats.org/officeDocument/2006/relationships/image" Target="../media/image1652.png"/><Relationship Id="rId70" Type="http://schemas.openxmlformats.org/officeDocument/2006/relationships/image" Target="../media/image1625.png"/><Relationship Id="rId166" Type="http://schemas.openxmlformats.org/officeDocument/2006/relationships/image" Target="../media/image1673.png"/><Relationship Id="rId331" Type="http://schemas.openxmlformats.org/officeDocument/2006/relationships/image" Target="../media/image1753.png"/><Relationship Id="rId373" Type="http://schemas.openxmlformats.org/officeDocument/2006/relationships/image" Target="../media/image1774.png"/><Relationship Id="rId429" Type="http://schemas.openxmlformats.org/officeDocument/2006/relationships/image" Target="../media/image1802.png"/><Relationship Id="rId1" Type="http://schemas.openxmlformats.org/officeDocument/2006/relationships/vmlDrawing" Target="../drawings/vmlDrawing5.vml"/><Relationship Id="rId233" Type="http://schemas.openxmlformats.org/officeDocument/2006/relationships/customXml" Target="../ink/ink1973.xml"/><Relationship Id="rId440" Type="http://schemas.openxmlformats.org/officeDocument/2006/relationships/customXml" Target="../ink/ink2077.xml"/><Relationship Id="rId28" Type="http://schemas.openxmlformats.org/officeDocument/2006/relationships/image" Target="../media/image1604.png"/><Relationship Id="rId275" Type="http://schemas.openxmlformats.org/officeDocument/2006/relationships/customXml" Target="../ink/ink1994.xml"/><Relationship Id="rId300" Type="http://schemas.openxmlformats.org/officeDocument/2006/relationships/image" Target="../media/image1738.png"/><Relationship Id="rId482" Type="http://schemas.openxmlformats.org/officeDocument/2006/relationships/customXml" Target="../ink/ink2098.xml"/><Relationship Id="rId81" Type="http://schemas.openxmlformats.org/officeDocument/2006/relationships/customXml" Target="../ink/ink1897.xml"/><Relationship Id="rId135" Type="http://schemas.openxmlformats.org/officeDocument/2006/relationships/customXml" Target="../ink/ink1924.xml"/><Relationship Id="rId177" Type="http://schemas.openxmlformats.org/officeDocument/2006/relationships/customXml" Target="../ink/ink1945.xml"/><Relationship Id="rId342" Type="http://schemas.openxmlformats.org/officeDocument/2006/relationships/customXml" Target="../ink/ink2028.xml"/><Relationship Id="rId384" Type="http://schemas.openxmlformats.org/officeDocument/2006/relationships/customXml" Target="../ink/ink2049.xml"/><Relationship Id="rId202" Type="http://schemas.openxmlformats.org/officeDocument/2006/relationships/image" Target="../media/image1691.png"/><Relationship Id="rId244" Type="http://schemas.openxmlformats.org/officeDocument/2006/relationships/image" Target="../media/image1711.png"/><Relationship Id="rId39" Type="http://schemas.openxmlformats.org/officeDocument/2006/relationships/customXml" Target="../ink/ink1876.xml"/><Relationship Id="rId286" Type="http://schemas.openxmlformats.org/officeDocument/2006/relationships/image" Target="../media/image1731.png"/><Relationship Id="rId451" Type="http://schemas.openxmlformats.org/officeDocument/2006/relationships/image" Target="../media/image1813.png"/><Relationship Id="rId493" Type="http://schemas.openxmlformats.org/officeDocument/2006/relationships/image" Target="../media/image1834.png"/><Relationship Id="rId507" Type="http://schemas.openxmlformats.org/officeDocument/2006/relationships/image" Target="../media/image1841.png"/><Relationship Id="rId50" Type="http://schemas.openxmlformats.org/officeDocument/2006/relationships/image" Target="../media/image1615.png"/><Relationship Id="rId104" Type="http://schemas.openxmlformats.org/officeDocument/2006/relationships/image" Target="../media/image1642.png"/><Relationship Id="rId146" Type="http://schemas.openxmlformats.org/officeDocument/2006/relationships/image" Target="../media/image1663.png"/><Relationship Id="rId188" Type="http://schemas.openxmlformats.org/officeDocument/2006/relationships/image" Target="../media/image1684.png"/><Relationship Id="rId311" Type="http://schemas.openxmlformats.org/officeDocument/2006/relationships/customXml" Target="../ink/ink2012.xml"/><Relationship Id="rId353" Type="http://schemas.openxmlformats.org/officeDocument/2006/relationships/image" Target="../media/image1764.png"/><Relationship Id="rId395" Type="http://schemas.openxmlformats.org/officeDocument/2006/relationships/image" Target="../media/image1785.png"/><Relationship Id="rId409" Type="http://schemas.openxmlformats.org/officeDocument/2006/relationships/image" Target="../media/image1792.png"/><Relationship Id="rId92" Type="http://schemas.openxmlformats.org/officeDocument/2006/relationships/image" Target="../media/image1636.png"/><Relationship Id="rId213" Type="http://schemas.openxmlformats.org/officeDocument/2006/relationships/customXml" Target="../ink/ink1963.xml"/><Relationship Id="rId420" Type="http://schemas.openxmlformats.org/officeDocument/2006/relationships/customXml" Target="../ink/ink2067.xml"/><Relationship Id="rId255" Type="http://schemas.openxmlformats.org/officeDocument/2006/relationships/customXml" Target="../ink/ink1984.xml"/><Relationship Id="rId297" Type="http://schemas.openxmlformats.org/officeDocument/2006/relationships/customXml" Target="../ink/ink2005.xml"/><Relationship Id="rId462" Type="http://schemas.openxmlformats.org/officeDocument/2006/relationships/customXml" Target="../ink/ink2088.xml"/><Relationship Id="rId518" Type="http://schemas.openxmlformats.org/officeDocument/2006/relationships/customXml" Target="../ink/ink2116.xml"/><Relationship Id="rId115" Type="http://schemas.openxmlformats.org/officeDocument/2006/relationships/customXml" Target="../ink/ink1914.xml"/><Relationship Id="rId157" Type="http://schemas.openxmlformats.org/officeDocument/2006/relationships/customXml" Target="../ink/ink1935.xml"/><Relationship Id="rId322" Type="http://schemas.openxmlformats.org/officeDocument/2006/relationships/customXml" Target="../ink/ink2018.xml"/><Relationship Id="rId364" Type="http://schemas.openxmlformats.org/officeDocument/2006/relationships/customXml" Target="../ink/ink2039.xml"/><Relationship Id="rId61" Type="http://schemas.openxmlformats.org/officeDocument/2006/relationships/customXml" Target="../ink/ink1887.xml"/><Relationship Id="rId199" Type="http://schemas.openxmlformats.org/officeDocument/2006/relationships/customXml" Target="../ink/ink1956.xml"/><Relationship Id="rId19" Type="http://schemas.openxmlformats.org/officeDocument/2006/relationships/customXml" Target="../ink/ink1866.xml"/><Relationship Id="rId224" Type="http://schemas.openxmlformats.org/officeDocument/2006/relationships/image" Target="../media/image1702.png"/><Relationship Id="rId266" Type="http://schemas.openxmlformats.org/officeDocument/2006/relationships/image" Target="../media/image1722.png"/><Relationship Id="rId431" Type="http://schemas.openxmlformats.org/officeDocument/2006/relationships/image" Target="../media/image1803.png"/><Relationship Id="rId473" Type="http://schemas.openxmlformats.org/officeDocument/2006/relationships/image" Target="../media/image1824.png"/><Relationship Id="rId30" Type="http://schemas.openxmlformats.org/officeDocument/2006/relationships/image" Target="../media/image1605.png"/><Relationship Id="rId126" Type="http://schemas.openxmlformats.org/officeDocument/2006/relationships/image" Target="../media/image1653.png"/><Relationship Id="rId168" Type="http://schemas.openxmlformats.org/officeDocument/2006/relationships/image" Target="../media/image1674.png"/><Relationship Id="rId333" Type="http://schemas.openxmlformats.org/officeDocument/2006/relationships/image" Target="../media/image1754.png"/><Relationship Id="rId72" Type="http://schemas.openxmlformats.org/officeDocument/2006/relationships/image" Target="../media/image1626.png"/><Relationship Id="rId375" Type="http://schemas.openxmlformats.org/officeDocument/2006/relationships/image" Target="../media/image1775.png"/><Relationship Id="rId3" Type="http://schemas.openxmlformats.org/officeDocument/2006/relationships/image" Target="../media/image1593.emf"/><Relationship Id="rId235" Type="http://schemas.openxmlformats.org/officeDocument/2006/relationships/customXml" Target="../ink/ink1974.xml"/><Relationship Id="rId277" Type="http://schemas.openxmlformats.org/officeDocument/2006/relationships/customXml" Target="../ink/ink1995.xml"/><Relationship Id="rId400" Type="http://schemas.openxmlformats.org/officeDocument/2006/relationships/customXml" Target="../ink/ink2057.xml"/><Relationship Id="rId442" Type="http://schemas.openxmlformats.org/officeDocument/2006/relationships/customXml" Target="../ink/ink2078.xml"/><Relationship Id="rId484" Type="http://schemas.openxmlformats.org/officeDocument/2006/relationships/customXml" Target="../ink/ink2099.xml"/><Relationship Id="rId137" Type="http://schemas.openxmlformats.org/officeDocument/2006/relationships/customXml" Target="../ink/ink1925.xml"/><Relationship Id="rId302" Type="http://schemas.openxmlformats.org/officeDocument/2006/relationships/image" Target="../media/image1739.png"/><Relationship Id="rId344" Type="http://schemas.openxmlformats.org/officeDocument/2006/relationships/customXml" Target="../ink/ink2029.xml"/><Relationship Id="rId41" Type="http://schemas.openxmlformats.org/officeDocument/2006/relationships/customXml" Target="../ink/ink1877.xml"/><Relationship Id="rId83" Type="http://schemas.openxmlformats.org/officeDocument/2006/relationships/customXml" Target="../ink/ink1898.xml"/><Relationship Id="rId179" Type="http://schemas.openxmlformats.org/officeDocument/2006/relationships/customXml" Target="../ink/ink1946.xml"/><Relationship Id="rId386" Type="http://schemas.openxmlformats.org/officeDocument/2006/relationships/customXml" Target="../ink/ink2050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46" Type="http://schemas.openxmlformats.org/officeDocument/2006/relationships/image" Target="../media/image1712.png"/><Relationship Id="rId288" Type="http://schemas.openxmlformats.org/officeDocument/2006/relationships/image" Target="../media/image1732.png"/><Relationship Id="rId411" Type="http://schemas.openxmlformats.org/officeDocument/2006/relationships/image" Target="../media/image1793.png"/><Relationship Id="rId453" Type="http://schemas.openxmlformats.org/officeDocument/2006/relationships/image" Target="../media/image1814.png"/><Relationship Id="rId509" Type="http://schemas.openxmlformats.org/officeDocument/2006/relationships/image" Target="../media/image1842.png"/><Relationship Id="rId106" Type="http://schemas.openxmlformats.org/officeDocument/2006/relationships/image" Target="../media/image1643.png"/><Relationship Id="rId313" Type="http://schemas.openxmlformats.org/officeDocument/2006/relationships/customXml" Target="../ink/ink2013.xml"/><Relationship Id="rId495" Type="http://schemas.openxmlformats.org/officeDocument/2006/relationships/image" Target="../media/image1835.png"/><Relationship Id="rId10" Type="http://schemas.openxmlformats.org/officeDocument/2006/relationships/image" Target="../media/image4.wmf"/><Relationship Id="rId52" Type="http://schemas.openxmlformats.org/officeDocument/2006/relationships/image" Target="../media/image1616.png"/><Relationship Id="rId94" Type="http://schemas.openxmlformats.org/officeDocument/2006/relationships/image" Target="../media/image1637.png"/><Relationship Id="rId148" Type="http://schemas.openxmlformats.org/officeDocument/2006/relationships/image" Target="../media/image1664.png"/><Relationship Id="rId355" Type="http://schemas.openxmlformats.org/officeDocument/2006/relationships/image" Target="../media/image1765.png"/><Relationship Id="rId397" Type="http://schemas.openxmlformats.org/officeDocument/2006/relationships/image" Target="../media/image1786.png"/><Relationship Id="rId520" Type="http://schemas.openxmlformats.org/officeDocument/2006/relationships/customXml" Target="../ink/ink2117.xml"/><Relationship Id="rId215" Type="http://schemas.openxmlformats.org/officeDocument/2006/relationships/customXml" Target="../ink/ink1964.xml"/><Relationship Id="rId257" Type="http://schemas.openxmlformats.org/officeDocument/2006/relationships/customXml" Target="../ink/ink1985.xml"/><Relationship Id="rId422" Type="http://schemas.openxmlformats.org/officeDocument/2006/relationships/customXml" Target="../ink/ink2068.xml"/><Relationship Id="rId464" Type="http://schemas.openxmlformats.org/officeDocument/2006/relationships/customXml" Target="../ink/ink2089.xml"/><Relationship Id="rId299" Type="http://schemas.openxmlformats.org/officeDocument/2006/relationships/customXml" Target="../ink/ink2006.xml"/><Relationship Id="rId63" Type="http://schemas.openxmlformats.org/officeDocument/2006/relationships/customXml" Target="../ink/ink1888.xml"/><Relationship Id="rId159" Type="http://schemas.openxmlformats.org/officeDocument/2006/relationships/customXml" Target="../ink/ink1936.xml"/><Relationship Id="rId366" Type="http://schemas.openxmlformats.org/officeDocument/2006/relationships/customXml" Target="../ink/ink2040.xml"/><Relationship Id="rId226" Type="http://schemas.openxmlformats.org/officeDocument/2006/relationships/image" Target="../media/image1059.png"/><Relationship Id="rId433" Type="http://schemas.openxmlformats.org/officeDocument/2006/relationships/image" Target="../media/image1804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0.png"/><Relationship Id="rId21" Type="http://schemas.openxmlformats.org/officeDocument/2006/relationships/customXml" Target="../ink/ink2126.xml"/><Relationship Id="rId42" Type="http://schemas.openxmlformats.org/officeDocument/2006/relationships/image" Target="../media/image1868.png"/><Relationship Id="rId47" Type="http://schemas.openxmlformats.org/officeDocument/2006/relationships/customXml" Target="../ink/ink2139.xml"/><Relationship Id="rId63" Type="http://schemas.openxmlformats.org/officeDocument/2006/relationships/customXml" Target="../ink/ink2147.xml"/><Relationship Id="rId68" Type="http://schemas.openxmlformats.org/officeDocument/2006/relationships/image" Target="../media/image1881.png"/><Relationship Id="rId7" Type="http://schemas.openxmlformats.org/officeDocument/2006/relationships/customXml" Target="../ink/ink2120.xml"/><Relationship Id="rId71" Type="http://schemas.openxmlformats.org/officeDocument/2006/relationships/customXml" Target="../ink/ink215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55.png"/><Relationship Id="rId29" Type="http://schemas.openxmlformats.org/officeDocument/2006/relationships/customXml" Target="../ink/ink2130.xml"/><Relationship Id="rId11" Type="http://schemas.openxmlformats.org/officeDocument/2006/relationships/customXml" Target="../ink/ink2122.xml"/><Relationship Id="rId24" Type="http://schemas.openxmlformats.org/officeDocument/2006/relationships/image" Target="../media/image1859.png"/><Relationship Id="rId32" Type="http://schemas.openxmlformats.org/officeDocument/2006/relationships/image" Target="../media/image1863.png"/><Relationship Id="rId37" Type="http://schemas.openxmlformats.org/officeDocument/2006/relationships/customXml" Target="../ink/ink2134.xml"/><Relationship Id="rId40" Type="http://schemas.openxmlformats.org/officeDocument/2006/relationships/image" Target="../media/image1867.png"/><Relationship Id="rId45" Type="http://schemas.openxmlformats.org/officeDocument/2006/relationships/customXml" Target="../ink/ink2138.xml"/><Relationship Id="rId53" Type="http://schemas.openxmlformats.org/officeDocument/2006/relationships/customXml" Target="../ink/ink2142.xml"/><Relationship Id="rId58" Type="http://schemas.openxmlformats.org/officeDocument/2006/relationships/image" Target="../media/image1876.png"/><Relationship Id="rId66" Type="http://schemas.openxmlformats.org/officeDocument/2006/relationships/image" Target="../media/image1880.png"/><Relationship Id="rId5" Type="http://schemas.openxmlformats.org/officeDocument/2006/relationships/customXml" Target="../ink/ink2119.xml"/><Relationship Id="rId61" Type="http://schemas.openxmlformats.org/officeDocument/2006/relationships/customXml" Target="../ink/ink2146.xml"/><Relationship Id="rId19" Type="http://schemas.openxmlformats.org/officeDocument/2006/relationships/customXml" Target="../ink/ink2125.xml"/><Relationship Id="rId14" Type="http://schemas.openxmlformats.org/officeDocument/2006/relationships/image" Target="../media/image4.wmf"/><Relationship Id="rId22" Type="http://schemas.openxmlformats.org/officeDocument/2006/relationships/image" Target="../media/image1858.png"/><Relationship Id="rId27" Type="http://schemas.openxmlformats.org/officeDocument/2006/relationships/customXml" Target="../ink/ink2129.xml"/><Relationship Id="rId30" Type="http://schemas.openxmlformats.org/officeDocument/2006/relationships/image" Target="../media/image1862.png"/><Relationship Id="rId35" Type="http://schemas.openxmlformats.org/officeDocument/2006/relationships/customXml" Target="../ink/ink2133.xml"/><Relationship Id="rId43" Type="http://schemas.openxmlformats.org/officeDocument/2006/relationships/customXml" Target="../ink/ink2137.xml"/><Relationship Id="rId48" Type="http://schemas.openxmlformats.org/officeDocument/2006/relationships/image" Target="../media/image1871.png"/><Relationship Id="rId56" Type="http://schemas.openxmlformats.org/officeDocument/2006/relationships/image" Target="../media/image1875.png"/><Relationship Id="rId64" Type="http://schemas.openxmlformats.org/officeDocument/2006/relationships/image" Target="../media/image1879.png"/><Relationship Id="rId69" Type="http://schemas.openxmlformats.org/officeDocument/2006/relationships/customXml" Target="../ink/ink2150.xml"/><Relationship Id="rId8" Type="http://schemas.openxmlformats.org/officeDocument/2006/relationships/image" Target="../media/image1852.png"/><Relationship Id="rId51" Type="http://schemas.openxmlformats.org/officeDocument/2006/relationships/customXml" Target="../ink/ink2141.xml"/><Relationship Id="rId72" Type="http://schemas.openxmlformats.org/officeDocument/2006/relationships/image" Target="../media/image1883.png"/><Relationship Id="rId3" Type="http://schemas.openxmlformats.org/officeDocument/2006/relationships/oleObject" Target="../embeddings/oleObject19.bin"/><Relationship Id="rId12" Type="http://schemas.openxmlformats.org/officeDocument/2006/relationships/image" Target="../media/image1854.png"/><Relationship Id="rId17" Type="http://schemas.openxmlformats.org/officeDocument/2006/relationships/customXml" Target="../ink/ink2124.xml"/><Relationship Id="rId25" Type="http://schemas.openxmlformats.org/officeDocument/2006/relationships/customXml" Target="../ink/ink2128.xml"/><Relationship Id="rId33" Type="http://schemas.openxmlformats.org/officeDocument/2006/relationships/customXml" Target="../ink/ink2132.xml"/><Relationship Id="rId38" Type="http://schemas.openxmlformats.org/officeDocument/2006/relationships/image" Target="../media/image1866.png"/><Relationship Id="rId46" Type="http://schemas.openxmlformats.org/officeDocument/2006/relationships/image" Target="../media/image1870.png"/><Relationship Id="rId59" Type="http://schemas.openxmlformats.org/officeDocument/2006/relationships/customXml" Target="../ink/ink2145.xml"/><Relationship Id="rId67" Type="http://schemas.openxmlformats.org/officeDocument/2006/relationships/customXml" Target="../ink/ink2149.xml"/><Relationship Id="rId20" Type="http://schemas.openxmlformats.org/officeDocument/2006/relationships/image" Target="../media/image1857.png"/><Relationship Id="rId41" Type="http://schemas.openxmlformats.org/officeDocument/2006/relationships/customXml" Target="../ink/ink2136.xml"/><Relationship Id="rId54" Type="http://schemas.openxmlformats.org/officeDocument/2006/relationships/image" Target="../media/image1874.png"/><Relationship Id="rId62" Type="http://schemas.openxmlformats.org/officeDocument/2006/relationships/image" Target="../media/image1878.png"/><Relationship Id="rId70" Type="http://schemas.openxmlformats.org/officeDocument/2006/relationships/image" Target="../media/image188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51.png"/><Relationship Id="rId15" Type="http://schemas.openxmlformats.org/officeDocument/2006/relationships/customXml" Target="../ink/ink2123.xml"/><Relationship Id="rId23" Type="http://schemas.openxmlformats.org/officeDocument/2006/relationships/customXml" Target="../ink/ink2127.xml"/><Relationship Id="rId28" Type="http://schemas.openxmlformats.org/officeDocument/2006/relationships/image" Target="../media/image1861.png"/><Relationship Id="rId36" Type="http://schemas.openxmlformats.org/officeDocument/2006/relationships/image" Target="../media/image1865.png"/><Relationship Id="rId49" Type="http://schemas.openxmlformats.org/officeDocument/2006/relationships/customXml" Target="../ink/ink2140.xml"/><Relationship Id="rId57" Type="http://schemas.openxmlformats.org/officeDocument/2006/relationships/customXml" Target="../ink/ink2144.xml"/><Relationship Id="rId10" Type="http://schemas.openxmlformats.org/officeDocument/2006/relationships/image" Target="../media/image1853.png"/><Relationship Id="rId31" Type="http://schemas.openxmlformats.org/officeDocument/2006/relationships/customXml" Target="../ink/ink2131.xml"/><Relationship Id="rId44" Type="http://schemas.openxmlformats.org/officeDocument/2006/relationships/image" Target="../media/image1869.png"/><Relationship Id="rId52" Type="http://schemas.openxmlformats.org/officeDocument/2006/relationships/image" Target="../media/image1873.png"/><Relationship Id="rId60" Type="http://schemas.openxmlformats.org/officeDocument/2006/relationships/image" Target="../media/image1877.png"/><Relationship Id="rId65" Type="http://schemas.openxmlformats.org/officeDocument/2006/relationships/customXml" Target="../ink/ink2148.xml"/><Relationship Id="rId4" Type="http://schemas.openxmlformats.org/officeDocument/2006/relationships/image" Target="../media/image1850.wmf"/><Relationship Id="rId9" Type="http://schemas.openxmlformats.org/officeDocument/2006/relationships/customXml" Target="../ink/ink2121.xml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856.png"/><Relationship Id="rId39" Type="http://schemas.openxmlformats.org/officeDocument/2006/relationships/customXml" Target="../ink/ink2135.xml"/><Relationship Id="rId34" Type="http://schemas.openxmlformats.org/officeDocument/2006/relationships/image" Target="../media/image1864.png"/><Relationship Id="rId50" Type="http://schemas.openxmlformats.org/officeDocument/2006/relationships/image" Target="../media/image1872.png"/><Relationship Id="rId55" Type="http://schemas.openxmlformats.org/officeDocument/2006/relationships/customXml" Target="../ink/ink2143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0.png"/><Relationship Id="rId671" Type="http://schemas.openxmlformats.org/officeDocument/2006/relationships/image" Target="../media/image2215.png"/><Relationship Id="rId21" Type="http://schemas.openxmlformats.org/officeDocument/2006/relationships/image" Target="../media/image1893.png"/><Relationship Id="rId324" Type="http://schemas.openxmlformats.org/officeDocument/2006/relationships/customXml" Target="../ink/ink2313.xml"/><Relationship Id="rId531" Type="http://schemas.openxmlformats.org/officeDocument/2006/relationships/image" Target="../media/image2146.png"/><Relationship Id="rId629" Type="http://schemas.openxmlformats.org/officeDocument/2006/relationships/customXml" Target="../ink/ink2467.xml"/><Relationship Id="rId170" Type="http://schemas.openxmlformats.org/officeDocument/2006/relationships/customXml" Target="../ink/ink2236.xml"/><Relationship Id="rId268" Type="http://schemas.openxmlformats.org/officeDocument/2006/relationships/customXml" Target="../ink/ink2285.xml"/><Relationship Id="rId475" Type="http://schemas.openxmlformats.org/officeDocument/2006/relationships/image" Target="../media/image2118.png"/><Relationship Id="rId682" Type="http://schemas.openxmlformats.org/officeDocument/2006/relationships/customXml" Target="../ink/ink2494.xml"/><Relationship Id="rId32" Type="http://schemas.openxmlformats.org/officeDocument/2006/relationships/customXml" Target="../ink/ink2167.xml"/><Relationship Id="rId128" Type="http://schemas.openxmlformats.org/officeDocument/2006/relationships/customXml" Target="../ink/ink2215.xml"/><Relationship Id="rId335" Type="http://schemas.openxmlformats.org/officeDocument/2006/relationships/image" Target="../media/image2049.png"/><Relationship Id="rId542" Type="http://schemas.openxmlformats.org/officeDocument/2006/relationships/image" Target="../media/image2151.png"/><Relationship Id="rId181" Type="http://schemas.openxmlformats.org/officeDocument/2006/relationships/image" Target="../media/image1972.png"/><Relationship Id="rId402" Type="http://schemas.openxmlformats.org/officeDocument/2006/relationships/image" Target="../media/image2082.png"/><Relationship Id="rId279" Type="http://schemas.openxmlformats.org/officeDocument/2006/relationships/image" Target="../media/image2021.png"/><Relationship Id="rId486" Type="http://schemas.openxmlformats.org/officeDocument/2006/relationships/customXml" Target="../ink/ink2395.xml"/><Relationship Id="rId693" Type="http://schemas.openxmlformats.org/officeDocument/2006/relationships/image" Target="../media/image2226.png"/><Relationship Id="rId707" Type="http://schemas.openxmlformats.org/officeDocument/2006/relationships/image" Target="../media/image2233.png"/><Relationship Id="rId43" Type="http://schemas.openxmlformats.org/officeDocument/2006/relationships/image" Target="../media/image1904.png"/><Relationship Id="rId139" Type="http://schemas.openxmlformats.org/officeDocument/2006/relationships/image" Target="../media/image1951.png"/><Relationship Id="rId346" Type="http://schemas.openxmlformats.org/officeDocument/2006/relationships/customXml" Target="../ink/ink2324.xml"/><Relationship Id="rId553" Type="http://schemas.openxmlformats.org/officeDocument/2006/relationships/customXml" Target="../ink/ink2429.xml"/><Relationship Id="rId192" Type="http://schemas.openxmlformats.org/officeDocument/2006/relationships/customXml" Target="../ink/ink2247.xml"/><Relationship Id="rId206" Type="http://schemas.openxmlformats.org/officeDocument/2006/relationships/customXml" Target="../ink/ink2254.xml"/><Relationship Id="rId413" Type="http://schemas.openxmlformats.org/officeDocument/2006/relationships/customXml" Target="../ink/ink2358.xml"/><Relationship Id="rId497" Type="http://schemas.openxmlformats.org/officeDocument/2006/relationships/image" Target="../media/image2129.png"/><Relationship Id="rId620" Type="http://schemas.openxmlformats.org/officeDocument/2006/relationships/image" Target="../media/image2190.png"/><Relationship Id="rId718" Type="http://schemas.openxmlformats.org/officeDocument/2006/relationships/customXml" Target="../ink/ink2512.xml"/><Relationship Id="rId357" Type="http://schemas.openxmlformats.org/officeDocument/2006/relationships/image" Target="../media/image2060.png"/><Relationship Id="rId54" Type="http://schemas.openxmlformats.org/officeDocument/2006/relationships/customXml" Target="../ink/ink2178.xml"/><Relationship Id="rId217" Type="http://schemas.openxmlformats.org/officeDocument/2006/relationships/image" Target="../media/image1990.png"/><Relationship Id="rId564" Type="http://schemas.openxmlformats.org/officeDocument/2006/relationships/image" Target="../media/image2162.png"/><Relationship Id="rId424" Type="http://schemas.openxmlformats.org/officeDocument/2006/relationships/image" Target="../media/image2093.png"/><Relationship Id="rId631" Type="http://schemas.openxmlformats.org/officeDocument/2006/relationships/customXml" Target="../ink/ink2468.xml"/><Relationship Id="rId729" Type="http://schemas.openxmlformats.org/officeDocument/2006/relationships/image" Target="../media/image2244.png"/><Relationship Id="rId270" Type="http://schemas.openxmlformats.org/officeDocument/2006/relationships/customXml" Target="../ink/ink2286.xml"/><Relationship Id="rId65" Type="http://schemas.openxmlformats.org/officeDocument/2006/relationships/image" Target="../media/image1915.png"/><Relationship Id="rId130" Type="http://schemas.openxmlformats.org/officeDocument/2006/relationships/customXml" Target="../ink/ink2216.xml"/><Relationship Id="rId368" Type="http://schemas.openxmlformats.org/officeDocument/2006/relationships/customXml" Target="../ink/ink2335.xml"/><Relationship Id="rId575" Type="http://schemas.openxmlformats.org/officeDocument/2006/relationships/customXml" Target="../ink/ink2440.xml"/><Relationship Id="rId228" Type="http://schemas.openxmlformats.org/officeDocument/2006/relationships/customXml" Target="../ink/ink2265.xml"/><Relationship Id="rId435" Type="http://schemas.openxmlformats.org/officeDocument/2006/relationships/image" Target="../media/image2098.png"/><Relationship Id="rId642" Type="http://schemas.openxmlformats.org/officeDocument/2006/relationships/image" Target="../media/image2201.png"/><Relationship Id="rId281" Type="http://schemas.openxmlformats.org/officeDocument/2006/relationships/image" Target="../media/image2022.png"/><Relationship Id="rId502" Type="http://schemas.openxmlformats.org/officeDocument/2006/relationships/customXml" Target="../ink/ink2403.xml"/><Relationship Id="rId76" Type="http://schemas.openxmlformats.org/officeDocument/2006/relationships/customXml" Target="../ink/ink2189.xml"/><Relationship Id="rId141" Type="http://schemas.openxmlformats.org/officeDocument/2006/relationships/image" Target="../media/image1952.png"/><Relationship Id="rId379" Type="http://schemas.openxmlformats.org/officeDocument/2006/relationships/image" Target="../media/image2071.png"/><Relationship Id="rId586" Type="http://schemas.openxmlformats.org/officeDocument/2006/relationships/image" Target="../media/image2173.png"/><Relationship Id="rId7" Type="http://schemas.openxmlformats.org/officeDocument/2006/relationships/image" Target="../media/image1886.png"/><Relationship Id="rId239" Type="http://schemas.openxmlformats.org/officeDocument/2006/relationships/image" Target="../media/image2001.png"/><Relationship Id="rId446" Type="http://schemas.openxmlformats.org/officeDocument/2006/relationships/customXml" Target="../ink/ink2375.xml"/><Relationship Id="rId653" Type="http://schemas.openxmlformats.org/officeDocument/2006/relationships/image" Target="../media/image2206.png"/><Relationship Id="rId292" Type="http://schemas.openxmlformats.org/officeDocument/2006/relationships/customXml" Target="../ink/ink2297.xml"/><Relationship Id="rId306" Type="http://schemas.openxmlformats.org/officeDocument/2006/relationships/customXml" Target="../ink/ink2304.xml"/><Relationship Id="rId87" Type="http://schemas.openxmlformats.org/officeDocument/2006/relationships/image" Target="../media/image1925.png"/><Relationship Id="rId513" Type="http://schemas.openxmlformats.org/officeDocument/2006/relationships/image" Target="../media/image2137.png"/><Relationship Id="rId597" Type="http://schemas.openxmlformats.org/officeDocument/2006/relationships/customXml" Target="../ink/ink2451.xml"/><Relationship Id="rId720" Type="http://schemas.openxmlformats.org/officeDocument/2006/relationships/customXml" Target="../ink/ink2513.xml"/><Relationship Id="rId152" Type="http://schemas.openxmlformats.org/officeDocument/2006/relationships/customXml" Target="../ink/ink2227.xml"/><Relationship Id="rId457" Type="http://schemas.openxmlformats.org/officeDocument/2006/relationships/image" Target="../media/image2109.png"/><Relationship Id="rId664" Type="http://schemas.openxmlformats.org/officeDocument/2006/relationships/customXml" Target="../ink/ink2485.xml"/><Relationship Id="rId14" Type="http://schemas.openxmlformats.org/officeDocument/2006/relationships/customXml" Target="../ink/ink2158.xml"/><Relationship Id="rId317" Type="http://schemas.openxmlformats.org/officeDocument/2006/relationships/image" Target="../media/image2040.png"/><Relationship Id="rId524" Type="http://schemas.openxmlformats.org/officeDocument/2006/relationships/customXml" Target="../ink/ink2414.xml"/><Relationship Id="rId731" Type="http://schemas.openxmlformats.org/officeDocument/2006/relationships/image" Target="../media/image2245.png"/><Relationship Id="rId98" Type="http://schemas.openxmlformats.org/officeDocument/2006/relationships/customXml" Target="../ink/ink2200.xml"/><Relationship Id="rId163" Type="http://schemas.openxmlformats.org/officeDocument/2006/relationships/image" Target="../media/image1963.png"/><Relationship Id="rId370" Type="http://schemas.openxmlformats.org/officeDocument/2006/relationships/customXml" Target="../ink/ink2336.xml"/><Relationship Id="rId230" Type="http://schemas.openxmlformats.org/officeDocument/2006/relationships/customXml" Target="../ink/ink2266.xml"/><Relationship Id="rId468" Type="http://schemas.openxmlformats.org/officeDocument/2006/relationships/customXml" Target="../ink/ink2386.xml"/><Relationship Id="rId675" Type="http://schemas.openxmlformats.org/officeDocument/2006/relationships/image" Target="../media/image2217.png"/><Relationship Id="rId25" Type="http://schemas.openxmlformats.org/officeDocument/2006/relationships/image" Target="../media/image1895.png"/><Relationship Id="rId328" Type="http://schemas.openxmlformats.org/officeDocument/2006/relationships/customXml" Target="../ink/ink2315.xml"/><Relationship Id="rId535" Type="http://schemas.openxmlformats.org/officeDocument/2006/relationships/image" Target="../media/image2148.png"/><Relationship Id="rId174" Type="http://schemas.openxmlformats.org/officeDocument/2006/relationships/customXml" Target="../ink/ink2238.xml"/><Relationship Id="rId381" Type="http://schemas.openxmlformats.org/officeDocument/2006/relationships/image" Target="../media/image2072.png"/><Relationship Id="rId602" Type="http://schemas.openxmlformats.org/officeDocument/2006/relationships/image" Target="../media/image2181.png"/><Relationship Id="rId241" Type="http://schemas.openxmlformats.org/officeDocument/2006/relationships/image" Target="../media/image2002.png"/><Relationship Id="rId479" Type="http://schemas.openxmlformats.org/officeDocument/2006/relationships/image" Target="../media/image2120.png"/><Relationship Id="rId686" Type="http://schemas.openxmlformats.org/officeDocument/2006/relationships/customXml" Target="../ink/ink2496.xml"/><Relationship Id="rId36" Type="http://schemas.openxmlformats.org/officeDocument/2006/relationships/customXml" Target="../ink/ink2169.xml"/><Relationship Id="rId339" Type="http://schemas.openxmlformats.org/officeDocument/2006/relationships/image" Target="../media/image2051.png"/><Relationship Id="rId546" Type="http://schemas.openxmlformats.org/officeDocument/2006/relationships/image" Target="../media/image2153.png"/><Relationship Id="rId101" Type="http://schemas.openxmlformats.org/officeDocument/2006/relationships/image" Target="../media/image1932.png"/><Relationship Id="rId185" Type="http://schemas.openxmlformats.org/officeDocument/2006/relationships/image" Target="../media/image1974.png"/><Relationship Id="rId406" Type="http://schemas.openxmlformats.org/officeDocument/2006/relationships/image" Target="../media/image2084.png"/><Relationship Id="rId392" Type="http://schemas.openxmlformats.org/officeDocument/2006/relationships/image" Target="../media/image2077.png"/><Relationship Id="rId613" Type="http://schemas.openxmlformats.org/officeDocument/2006/relationships/customXml" Target="../ink/ink2459.xml"/><Relationship Id="rId697" Type="http://schemas.openxmlformats.org/officeDocument/2006/relationships/image" Target="../media/image2228.png"/><Relationship Id="rId252" Type="http://schemas.openxmlformats.org/officeDocument/2006/relationships/customXml" Target="../ink/ink2277.xml"/><Relationship Id="rId47" Type="http://schemas.openxmlformats.org/officeDocument/2006/relationships/image" Target="../media/image1906.png"/><Relationship Id="rId112" Type="http://schemas.openxmlformats.org/officeDocument/2006/relationships/customXml" Target="../ink/ink2207.xml"/><Relationship Id="rId557" Type="http://schemas.openxmlformats.org/officeDocument/2006/relationships/customXml" Target="../ink/ink2431.xml"/><Relationship Id="rId196" Type="http://schemas.openxmlformats.org/officeDocument/2006/relationships/customXml" Target="../ink/ink2249.xml"/><Relationship Id="rId417" Type="http://schemas.openxmlformats.org/officeDocument/2006/relationships/customXml" Target="../ink/ink2360.xml"/><Relationship Id="rId624" Type="http://schemas.openxmlformats.org/officeDocument/2006/relationships/image" Target="../media/image2192.png"/><Relationship Id="rId263" Type="http://schemas.openxmlformats.org/officeDocument/2006/relationships/image" Target="../media/image2013.png"/><Relationship Id="rId470" Type="http://schemas.openxmlformats.org/officeDocument/2006/relationships/customXml" Target="../ink/ink2387.xml"/><Relationship Id="rId58" Type="http://schemas.openxmlformats.org/officeDocument/2006/relationships/customXml" Target="../ink/ink2180.xml"/><Relationship Id="rId123" Type="http://schemas.openxmlformats.org/officeDocument/2006/relationships/image" Target="../media/image1943.png"/><Relationship Id="rId330" Type="http://schemas.openxmlformats.org/officeDocument/2006/relationships/customXml" Target="../ink/ink2316.xml"/><Relationship Id="rId568" Type="http://schemas.openxmlformats.org/officeDocument/2006/relationships/image" Target="../media/image2164.png"/><Relationship Id="rId428" Type="http://schemas.openxmlformats.org/officeDocument/2006/relationships/image" Target="../media/image2095.png"/><Relationship Id="rId635" Type="http://schemas.openxmlformats.org/officeDocument/2006/relationships/customXml" Target="../ink/ink2470.xml"/><Relationship Id="rId274" Type="http://schemas.openxmlformats.org/officeDocument/2006/relationships/customXml" Target="../ink/ink2288.xml"/><Relationship Id="rId481" Type="http://schemas.openxmlformats.org/officeDocument/2006/relationships/image" Target="../media/image2121.png"/><Relationship Id="rId702" Type="http://schemas.openxmlformats.org/officeDocument/2006/relationships/customXml" Target="../ink/ink2504.xml"/><Relationship Id="rId69" Type="http://schemas.openxmlformats.org/officeDocument/2006/relationships/image" Target="../media/image1917.png"/><Relationship Id="rId134" Type="http://schemas.openxmlformats.org/officeDocument/2006/relationships/customXml" Target="../ink/ink2218.xml"/><Relationship Id="rId579" Type="http://schemas.openxmlformats.org/officeDocument/2006/relationships/customXml" Target="../ink/ink2442.xml"/><Relationship Id="rId341" Type="http://schemas.openxmlformats.org/officeDocument/2006/relationships/image" Target="../media/image2052.png"/><Relationship Id="rId439" Type="http://schemas.openxmlformats.org/officeDocument/2006/relationships/image" Target="../media/image2100.png"/><Relationship Id="rId646" Type="http://schemas.openxmlformats.org/officeDocument/2006/relationships/customXml" Target="../ink/ink2476.xml"/><Relationship Id="rId201" Type="http://schemas.openxmlformats.org/officeDocument/2006/relationships/image" Target="../media/image1982.png"/><Relationship Id="rId285" Type="http://schemas.openxmlformats.org/officeDocument/2006/relationships/image" Target="../media/image2024.png"/><Relationship Id="rId506" Type="http://schemas.openxmlformats.org/officeDocument/2006/relationships/customXml" Target="../ink/ink2405.xml"/><Relationship Id="rId492" Type="http://schemas.openxmlformats.org/officeDocument/2006/relationships/customXml" Target="../ink/ink2398.xml"/><Relationship Id="rId713" Type="http://schemas.openxmlformats.org/officeDocument/2006/relationships/image" Target="../media/image2236.png"/><Relationship Id="rId145" Type="http://schemas.openxmlformats.org/officeDocument/2006/relationships/image" Target="../media/image1954.png"/><Relationship Id="rId352" Type="http://schemas.openxmlformats.org/officeDocument/2006/relationships/customXml" Target="../ink/ink2327.xml"/><Relationship Id="rId212" Type="http://schemas.openxmlformats.org/officeDocument/2006/relationships/customXml" Target="../ink/ink2257.xml"/><Relationship Id="rId657" Type="http://schemas.openxmlformats.org/officeDocument/2006/relationships/image" Target="../media/image2208.png"/><Relationship Id="rId296" Type="http://schemas.openxmlformats.org/officeDocument/2006/relationships/customXml" Target="../ink/ink2299.xml"/><Relationship Id="rId517" Type="http://schemas.openxmlformats.org/officeDocument/2006/relationships/image" Target="../media/image2139.png"/><Relationship Id="rId724" Type="http://schemas.openxmlformats.org/officeDocument/2006/relationships/customXml" Target="../ink/ink2515.xml"/><Relationship Id="rId60" Type="http://schemas.openxmlformats.org/officeDocument/2006/relationships/customXml" Target="../ink/ink2181.xml"/><Relationship Id="rId156" Type="http://schemas.openxmlformats.org/officeDocument/2006/relationships/customXml" Target="../ink/ink2229.xml"/><Relationship Id="rId363" Type="http://schemas.openxmlformats.org/officeDocument/2006/relationships/image" Target="../media/image2063.png"/><Relationship Id="rId570" Type="http://schemas.openxmlformats.org/officeDocument/2006/relationships/image" Target="../media/image2165.png"/><Relationship Id="rId223" Type="http://schemas.openxmlformats.org/officeDocument/2006/relationships/image" Target="../media/image1993.png"/><Relationship Id="rId430" Type="http://schemas.openxmlformats.org/officeDocument/2006/relationships/customXml" Target="../ink/ink2367.xml"/><Relationship Id="rId668" Type="http://schemas.openxmlformats.org/officeDocument/2006/relationships/customXml" Target="../ink/ink2487.xml"/><Relationship Id="rId18" Type="http://schemas.openxmlformats.org/officeDocument/2006/relationships/customXml" Target="../ink/ink2160.xml"/><Relationship Id="rId528" Type="http://schemas.openxmlformats.org/officeDocument/2006/relationships/customXml" Target="../ink/ink2416.xml"/><Relationship Id="rId167" Type="http://schemas.openxmlformats.org/officeDocument/2006/relationships/image" Target="../media/image1965.png"/><Relationship Id="rId374" Type="http://schemas.openxmlformats.org/officeDocument/2006/relationships/customXml" Target="../ink/ink2338.xml"/><Relationship Id="rId581" Type="http://schemas.openxmlformats.org/officeDocument/2006/relationships/customXml" Target="../ink/ink2443.xml"/><Relationship Id="rId71" Type="http://schemas.openxmlformats.org/officeDocument/2006/relationships/image" Target="../media/image1918.png"/><Relationship Id="rId234" Type="http://schemas.openxmlformats.org/officeDocument/2006/relationships/customXml" Target="../ink/ink2268.xml"/><Relationship Id="rId679" Type="http://schemas.openxmlformats.org/officeDocument/2006/relationships/image" Target="../media/image2219.png"/><Relationship Id="rId2" Type="http://schemas.openxmlformats.org/officeDocument/2006/relationships/customXml" Target="../ink/ink2152.xml"/><Relationship Id="rId29" Type="http://schemas.openxmlformats.org/officeDocument/2006/relationships/image" Target="../media/image1897.png"/><Relationship Id="rId441" Type="http://schemas.openxmlformats.org/officeDocument/2006/relationships/image" Target="../media/image2101.png"/><Relationship Id="rId539" Type="http://schemas.openxmlformats.org/officeDocument/2006/relationships/customXml" Target="../ink/ink2422.xml"/><Relationship Id="rId178" Type="http://schemas.openxmlformats.org/officeDocument/2006/relationships/customXml" Target="../ink/ink2240.xml"/><Relationship Id="rId301" Type="http://schemas.openxmlformats.org/officeDocument/2006/relationships/image" Target="../media/image2032.png"/><Relationship Id="rId82" Type="http://schemas.openxmlformats.org/officeDocument/2006/relationships/customXml" Target="../ink/ink2192.xml"/><Relationship Id="rId385" Type="http://schemas.openxmlformats.org/officeDocument/2006/relationships/image" Target="../media/image2074.png"/><Relationship Id="rId592" Type="http://schemas.openxmlformats.org/officeDocument/2006/relationships/image" Target="../media/image2176.png"/><Relationship Id="rId606" Type="http://schemas.openxmlformats.org/officeDocument/2006/relationships/image" Target="../media/image2183.png"/><Relationship Id="rId245" Type="http://schemas.openxmlformats.org/officeDocument/2006/relationships/image" Target="../media/image2004.png"/><Relationship Id="rId452" Type="http://schemas.openxmlformats.org/officeDocument/2006/relationships/customXml" Target="../ink/ink2378.xml"/><Relationship Id="rId105" Type="http://schemas.openxmlformats.org/officeDocument/2006/relationships/image" Target="../media/image1934.png"/><Relationship Id="rId312" Type="http://schemas.openxmlformats.org/officeDocument/2006/relationships/customXml" Target="../ink/ink2307.xml"/><Relationship Id="rId51" Type="http://schemas.openxmlformats.org/officeDocument/2006/relationships/image" Target="../media/image1908.png"/><Relationship Id="rId93" Type="http://schemas.openxmlformats.org/officeDocument/2006/relationships/image" Target="../media/image1928.png"/><Relationship Id="rId189" Type="http://schemas.openxmlformats.org/officeDocument/2006/relationships/image" Target="../media/image1976.png"/><Relationship Id="rId396" Type="http://schemas.openxmlformats.org/officeDocument/2006/relationships/image" Target="../media/image2079.png"/><Relationship Id="rId561" Type="http://schemas.openxmlformats.org/officeDocument/2006/relationships/customXml" Target="../ink/ink2433.xml"/><Relationship Id="rId617" Type="http://schemas.openxmlformats.org/officeDocument/2006/relationships/customXml" Target="../ink/ink2461.xml"/><Relationship Id="rId659" Type="http://schemas.openxmlformats.org/officeDocument/2006/relationships/image" Target="../media/image2209.png"/><Relationship Id="rId214" Type="http://schemas.openxmlformats.org/officeDocument/2006/relationships/customXml" Target="../ink/ink2258.xml"/><Relationship Id="rId256" Type="http://schemas.openxmlformats.org/officeDocument/2006/relationships/customXml" Target="../ink/ink2279.xml"/><Relationship Id="rId298" Type="http://schemas.openxmlformats.org/officeDocument/2006/relationships/customXml" Target="../ink/ink2300.xml"/><Relationship Id="rId421" Type="http://schemas.openxmlformats.org/officeDocument/2006/relationships/customXml" Target="../ink/ink2362.xml"/><Relationship Id="rId463" Type="http://schemas.openxmlformats.org/officeDocument/2006/relationships/image" Target="../media/image2112.png"/><Relationship Id="rId519" Type="http://schemas.openxmlformats.org/officeDocument/2006/relationships/image" Target="../media/image2140.png"/><Relationship Id="rId670" Type="http://schemas.openxmlformats.org/officeDocument/2006/relationships/customXml" Target="../ink/ink2488.xml"/><Relationship Id="rId116" Type="http://schemas.openxmlformats.org/officeDocument/2006/relationships/customXml" Target="../ink/ink2209.xml"/><Relationship Id="rId158" Type="http://schemas.openxmlformats.org/officeDocument/2006/relationships/customXml" Target="../ink/ink2230.xml"/><Relationship Id="rId323" Type="http://schemas.openxmlformats.org/officeDocument/2006/relationships/image" Target="../media/image2043.png"/><Relationship Id="rId530" Type="http://schemas.openxmlformats.org/officeDocument/2006/relationships/customXml" Target="../ink/ink2417.xml"/><Relationship Id="rId726" Type="http://schemas.openxmlformats.org/officeDocument/2006/relationships/customXml" Target="../ink/ink2516.xml"/><Relationship Id="rId20" Type="http://schemas.openxmlformats.org/officeDocument/2006/relationships/customXml" Target="../ink/ink2161.xml"/><Relationship Id="rId62" Type="http://schemas.openxmlformats.org/officeDocument/2006/relationships/customXml" Target="../ink/ink2182.xml"/><Relationship Id="rId365" Type="http://schemas.openxmlformats.org/officeDocument/2006/relationships/image" Target="../media/image2064.png"/><Relationship Id="rId572" Type="http://schemas.openxmlformats.org/officeDocument/2006/relationships/image" Target="../media/image2166.png"/><Relationship Id="rId628" Type="http://schemas.openxmlformats.org/officeDocument/2006/relationships/image" Target="../media/image2194.png"/><Relationship Id="rId225" Type="http://schemas.openxmlformats.org/officeDocument/2006/relationships/image" Target="../media/image1994.png"/><Relationship Id="rId267" Type="http://schemas.openxmlformats.org/officeDocument/2006/relationships/image" Target="../media/image2015.png"/><Relationship Id="rId432" Type="http://schemas.openxmlformats.org/officeDocument/2006/relationships/customXml" Target="../ink/ink2368.xml"/><Relationship Id="rId474" Type="http://schemas.openxmlformats.org/officeDocument/2006/relationships/customXml" Target="../ink/ink2389.xml"/><Relationship Id="rId127" Type="http://schemas.openxmlformats.org/officeDocument/2006/relationships/image" Target="../media/image1945.png"/><Relationship Id="rId681" Type="http://schemas.openxmlformats.org/officeDocument/2006/relationships/image" Target="../media/image2220.png"/><Relationship Id="rId31" Type="http://schemas.openxmlformats.org/officeDocument/2006/relationships/image" Target="../media/image1898.png"/><Relationship Id="rId73" Type="http://schemas.openxmlformats.org/officeDocument/2006/relationships/image" Target="../media/image1919.png"/><Relationship Id="rId169" Type="http://schemas.openxmlformats.org/officeDocument/2006/relationships/image" Target="../media/image1966.png"/><Relationship Id="rId334" Type="http://schemas.openxmlformats.org/officeDocument/2006/relationships/customXml" Target="../ink/ink2318.xml"/><Relationship Id="rId376" Type="http://schemas.openxmlformats.org/officeDocument/2006/relationships/customXml" Target="../ink/ink2339.xml"/><Relationship Id="rId541" Type="http://schemas.openxmlformats.org/officeDocument/2006/relationships/customXml" Target="../ink/ink2423.xml"/><Relationship Id="rId583" Type="http://schemas.openxmlformats.org/officeDocument/2006/relationships/customXml" Target="../ink/ink2444.xml"/><Relationship Id="rId639" Type="http://schemas.openxmlformats.org/officeDocument/2006/relationships/customXml" Target="../ink/ink2472.xml"/><Relationship Id="rId4" Type="http://schemas.openxmlformats.org/officeDocument/2006/relationships/customXml" Target="../ink/ink2153.xml"/><Relationship Id="rId180" Type="http://schemas.openxmlformats.org/officeDocument/2006/relationships/customXml" Target="../ink/ink2241.xml"/><Relationship Id="rId236" Type="http://schemas.openxmlformats.org/officeDocument/2006/relationships/customXml" Target="../ink/ink2269.xml"/><Relationship Id="rId278" Type="http://schemas.openxmlformats.org/officeDocument/2006/relationships/customXml" Target="../ink/ink2290.xml"/><Relationship Id="rId401" Type="http://schemas.openxmlformats.org/officeDocument/2006/relationships/customXml" Target="../ink/ink2352.xml"/><Relationship Id="rId443" Type="http://schemas.openxmlformats.org/officeDocument/2006/relationships/image" Target="../media/image2102.png"/><Relationship Id="rId650" Type="http://schemas.openxmlformats.org/officeDocument/2006/relationships/customXml" Target="../ink/ink2478.xml"/><Relationship Id="rId303" Type="http://schemas.openxmlformats.org/officeDocument/2006/relationships/image" Target="../media/image2033.png"/><Relationship Id="rId485" Type="http://schemas.openxmlformats.org/officeDocument/2006/relationships/image" Target="../media/image2123.png"/><Relationship Id="rId692" Type="http://schemas.openxmlformats.org/officeDocument/2006/relationships/customXml" Target="../ink/ink2499.xml"/><Relationship Id="rId706" Type="http://schemas.openxmlformats.org/officeDocument/2006/relationships/customXml" Target="../ink/ink2506.xml"/><Relationship Id="rId42" Type="http://schemas.openxmlformats.org/officeDocument/2006/relationships/customXml" Target="../ink/ink2172.xml"/><Relationship Id="rId84" Type="http://schemas.openxmlformats.org/officeDocument/2006/relationships/customXml" Target="../ink/ink2193.xml"/><Relationship Id="rId138" Type="http://schemas.openxmlformats.org/officeDocument/2006/relationships/customXml" Target="../ink/ink2220.xml"/><Relationship Id="rId345" Type="http://schemas.openxmlformats.org/officeDocument/2006/relationships/image" Target="../media/image2054.png"/><Relationship Id="rId387" Type="http://schemas.openxmlformats.org/officeDocument/2006/relationships/image" Target="../media/image2075.png"/><Relationship Id="rId510" Type="http://schemas.openxmlformats.org/officeDocument/2006/relationships/customXml" Target="../ink/ink2407.xml"/><Relationship Id="rId552" Type="http://schemas.openxmlformats.org/officeDocument/2006/relationships/image" Target="../media/image2156.png"/><Relationship Id="rId594" Type="http://schemas.openxmlformats.org/officeDocument/2006/relationships/image" Target="../media/image2177.png"/><Relationship Id="rId608" Type="http://schemas.openxmlformats.org/officeDocument/2006/relationships/image" Target="../media/image2184.png"/><Relationship Id="rId191" Type="http://schemas.openxmlformats.org/officeDocument/2006/relationships/image" Target="../media/image1977.png"/><Relationship Id="rId205" Type="http://schemas.openxmlformats.org/officeDocument/2006/relationships/image" Target="../media/image1984.png"/><Relationship Id="rId247" Type="http://schemas.openxmlformats.org/officeDocument/2006/relationships/image" Target="../media/image2005.png"/><Relationship Id="rId412" Type="http://schemas.openxmlformats.org/officeDocument/2006/relationships/image" Target="../media/image2087.png"/><Relationship Id="rId107" Type="http://schemas.openxmlformats.org/officeDocument/2006/relationships/image" Target="../media/image1935.png"/><Relationship Id="rId289" Type="http://schemas.openxmlformats.org/officeDocument/2006/relationships/image" Target="../media/image2026.png"/><Relationship Id="rId454" Type="http://schemas.openxmlformats.org/officeDocument/2006/relationships/customXml" Target="../ink/ink2379.xml"/><Relationship Id="rId496" Type="http://schemas.openxmlformats.org/officeDocument/2006/relationships/customXml" Target="../ink/ink2400.xml"/><Relationship Id="rId661" Type="http://schemas.openxmlformats.org/officeDocument/2006/relationships/image" Target="../media/image2210.png"/><Relationship Id="rId717" Type="http://schemas.openxmlformats.org/officeDocument/2006/relationships/image" Target="../media/image2238.png"/><Relationship Id="rId11" Type="http://schemas.openxmlformats.org/officeDocument/2006/relationships/image" Target="../media/image1888.png"/><Relationship Id="rId53" Type="http://schemas.openxmlformats.org/officeDocument/2006/relationships/image" Target="../media/image1909.png"/><Relationship Id="rId149" Type="http://schemas.openxmlformats.org/officeDocument/2006/relationships/image" Target="../media/image1956.png"/><Relationship Id="rId314" Type="http://schemas.openxmlformats.org/officeDocument/2006/relationships/customXml" Target="../ink/ink2308.xml"/><Relationship Id="rId356" Type="http://schemas.openxmlformats.org/officeDocument/2006/relationships/customXml" Target="../ink/ink2329.xml"/><Relationship Id="rId398" Type="http://schemas.openxmlformats.org/officeDocument/2006/relationships/image" Target="../media/image2080.png"/><Relationship Id="rId521" Type="http://schemas.openxmlformats.org/officeDocument/2006/relationships/image" Target="../media/image2141.png"/><Relationship Id="rId563" Type="http://schemas.openxmlformats.org/officeDocument/2006/relationships/customXml" Target="../ink/ink2434.xml"/><Relationship Id="rId619" Type="http://schemas.openxmlformats.org/officeDocument/2006/relationships/customXml" Target="../ink/ink2462.xml"/><Relationship Id="rId95" Type="http://schemas.openxmlformats.org/officeDocument/2006/relationships/image" Target="../media/image1929.png"/><Relationship Id="rId160" Type="http://schemas.openxmlformats.org/officeDocument/2006/relationships/customXml" Target="../ink/ink2231.xml"/><Relationship Id="rId216" Type="http://schemas.openxmlformats.org/officeDocument/2006/relationships/customXml" Target="../ink/ink2259.xml"/><Relationship Id="rId423" Type="http://schemas.openxmlformats.org/officeDocument/2006/relationships/customXml" Target="../ink/ink2363.xml"/><Relationship Id="rId258" Type="http://schemas.openxmlformats.org/officeDocument/2006/relationships/customXml" Target="../ink/ink2280.xml"/><Relationship Id="rId465" Type="http://schemas.openxmlformats.org/officeDocument/2006/relationships/image" Target="../media/image2113.png"/><Relationship Id="rId630" Type="http://schemas.openxmlformats.org/officeDocument/2006/relationships/image" Target="../media/image2195.png"/><Relationship Id="rId672" Type="http://schemas.openxmlformats.org/officeDocument/2006/relationships/customXml" Target="../ink/ink2489.xml"/><Relationship Id="rId728" Type="http://schemas.openxmlformats.org/officeDocument/2006/relationships/customXml" Target="../ink/ink2517.xml"/><Relationship Id="rId22" Type="http://schemas.openxmlformats.org/officeDocument/2006/relationships/customXml" Target="../ink/ink2162.xml"/><Relationship Id="rId64" Type="http://schemas.openxmlformats.org/officeDocument/2006/relationships/customXml" Target="../ink/ink2183.xml"/><Relationship Id="rId118" Type="http://schemas.openxmlformats.org/officeDocument/2006/relationships/customXml" Target="../ink/ink2210.xml"/><Relationship Id="rId325" Type="http://schemas.openxmlformats.org/officeDocument/2006/relationships/image" Target="../media/image2044.png"/><Relationship Id="rId367" Type="http://schemas.openxmlformats.org/officeDocument/2006/relationships/image" Target="../media/image2065.png"/><Relationship Id="rId532" Type="http://schemas.openxmlformats.org/officeDocument/2006/relationships/customXml" Target="../ink/ink2418.xml"/><Relationship Id="rId574" Type="http://schemas.openxmlformats.org/officeDocument/2006/relationships/image" Target="../media/image2167.png"/><Relationship Id="rId171" Type="http://schemas.openxmlformats.org/officeDocument/2006/relationships/image" Target="../media/image1967.png"/><Relationship Id="rId227" Type="http://schemas.openxmlformats.org/officeDocument/2006/relationships/image" Target="../media/image1995.png"/><Relationship Id="rId269" Type="http://schemas.openxmlformats.org/officeDocument/2006/relationships/image" Target="../media/image2016.png"/><Relationship Id="rId434" Type="http://schemas.openxmlformats.org/officeDocument/2006/relationships/customXml" Target="../ink/ink2369.xml"/><Relationship Id="rId476" Type="http://schemas.openxmlformats.org/officeDocument/2006/relationships/customXml" Target="../ink/ink2390.xml"/><Relationship Id="rId641" Type="http://schemas.openxmlformats.org/officeDocument/2006/relationships/customXml" Target="../ink/ink2473.xml"/><Relationship Id="rId683" Type="http://schemas.openxmlformats.org/officeDocument/2006/relationships/image" Target="../media/image2221.png"/><Relationship Id="rId33" Type="http://schemas.openxmlformats.org/officeDocument/2006/relationships/image" Target="../media/image1899.png"/><Relationship Id="rId129" Type="http://schemas.openxmlformats.org/officeDocument/2006/relationships/image" Target="../media/image1946.png"/><Relationship Id="rId280" Type="http://schemas.openxmlformats.org/officeDocument/2006/relationships/customXml" Target="../ink/ink2291.xml"/><Relationship Id="rId336" Type="http://schemas.openxmlformats.org/officeDocument/2006/relationships/customXml" Target="../ink/ink2319.xml"/><Relationship Id="rId501" Type="http://schemas.openxmlformats.org/officeDocument/2006/relationships/image" Target="../media/image2131.png"/><Relationship Id="rId543" Type="http://schemas.openxmlformats.org/officeDocument/2006/relationships/customXml" Target="../ink/ink2424.xml"/><Relationship Id="rId75" Type="http://schemas.openxmlformats.org/officeDocument/2006/relationships/image" Target="../media/image1920.png"/><Relationship Id="rId140" Type="http://schemas.openxmlformats.org/officeDocument/2006/relationships/customXml" Target="../ink/ink2221.xml"/><Relationship Id="rId182" Type="http://schemas.openxmlformats.org/officeDocument/2006/relationships/customXml" Target="../ink/ink2242.xml"/><Relationship Id="rId378" Type="http://schemas.openxmlformats.org/officeDocument/2006/relationships/customXml" Target="../ink/ink2340.xml"/><Relationship Id="rId403" Type="http://schemas.openxmlformats.org/officeDocument/2006/relationships/customXml" Target="../ink/ink2353.xml"/><Relationship Id="rId585" Type="http://schemas.openxmlformats.org/officeDocument/2006/relationships/customXml" Target="../ink/ink2445.xml"/><Relationship Id="rId6" Type="http://schemas.openxmlformats.org/officeDocument/2006/relationships/customXml" Target="../ink/ink2154.xml"/><Relationship Id="rId238" Type="http://schemas.openxmlformats.org/officeDocument/2006/relationships/customXml" Target="../ink/ink2270.xml"/><Relationship Id="rId445" Type="http://schemas.openxmlformats.org/officeDocument/2006/relationships/image" Target="../media/image2103.png"/><Relationship Id="rId487" Type="http://schemas.openxmlformats.org/officeDocument/2006/relationships/image" Target="../media/image2124.png"/><Relationship Id="rId610" Type="http://schemas.openxmlformats.org/officeDocument/2006/relationships/image" Target="../media/image2185.png"/><Relationship Id="rId652" Type="http://schemas.openxmlformats.org/officeDocument/2006/relationships/customXml" Target="../ink/ink2479.xml"/><Relationship Id="rId694" Type="http://schemas.openxmlformats.org/officeDocument/2006/relationships/customXml" Target="../ink/ink2500.xml"/><Relationship Id="rId708" Type="http://schemas.openxmlformats.org/officeDocument/2006/relationships/customXml" Target="../ink/ink2507.xml"/><Relationship Id="rId291" Type="http://schemas.openxmlformats.org/officeDocument/2006/relationships/image" Target="../media/image2027.png"/><Relationship Id="rId305" Type="http://schemas.openxmlformats.org/officeDocument/2006/relationships/image" Target="../media/image2034.png"/><Relationship Id="rId347" Type="http://schemas.openxmlformats.org/officeDocument/2006/relationships/image" Target="../media/image2055.png"/><Relationship Id="rId512" Type="http://schemas.openxmlformats.org/officeDocument/2006/relationships/customXml" Target="../ink/ink2408.xml"/><Relationship Id="rId44" Type="http://schemas.openxmlformats.org/officeDocument/2006/relationships/customXml" Target="../ink/ink2173.xml"/><Relationship Id="rId86" Type="http://schemas.openxmlformats.org/officeDocument/2006/relationships/customXml" Target="../ink/ink2194.xml"/><Relationship Id="rId151" Type="http://schemas.openxmlformats.org/officeDocument/2006/relationships/image" Target="../media/image1957.png"/><Relationship Id="rId389" Type="http://schemas.openxmlformats.org/officeDocument/2006/relationships/image" Target="../media/image2076.png"/><Relationship Id="rId554" Type="http://schemas.openxmlformats.org/officeDocument/2006/relationships/image" Target="../media/image2157.png"/><Relationship Id="rId596" Type="http://schemas.openxmlformats.org/officeDocument/2006/relationships/image" Target="../media/image2178.png"/><Relationship Id="rId193" Type="http://schemas.openxmlformats.org/officeDocument/2006/relationships/image" Target="../media/image1978.png"/><Relationship Id="rId207" Type="http://schemas.openxmlformats.org/officeDocument/2006/relationships/image" Target="../media/image1985.png"/><Relationship Id="rId249" Type="http://schemas.openxmlformats.org/officeDocument/2006/relationships/image" Target="../media/image2006.png"/><Relationship Id="rId414" Type="http://schemas.openxmlformats.org/officeDocument/2006/relationships/image" Target="../media/image2088.png"/><Relationship Id="rId456" Type="http://schemas.openxmlformats.org/officeDocument/2006/relationships/customXml" Target="../ink/ink2380.xml"/><Relationship Id="rId498" Type="http://schemas.openxmlformats.org/officeDocument/2006/relationships/customXml" Target="../ink/ink2401.xml"/><Relationship Id="rId621" Type="http://schemas.openxmlformats.org/officeDocument/2006/relationships/customXml" Target="../ink/ink2463.xml"/><Relationship Id="rId663" Type="http://schemas.openxmlformats.org/officeDocument/2006/relationships/image" Target="../media/image2211.png"/><Relationship Id="rId13" Type="http://schemas.openxmlformats.org/officeDocument/2006/relationships/image" Target="../media/image1889.png"/><Relationship Id="rId109" Type="http://schemas.openxmlformats.org/officeDocument/2006/relationships/image" Target="../media/image1936.png"/><Relationship Id="rId260" Type="http://schemas.openxmlformats.org/officeDocument/2006/relationships/customXml" Target="../ink/ink2281.xml"/><Relationship Id="rId316" Type="http://schemas.openxmlformats.org/officeDocument/2006/relationships/customXml" Target="../ink/ink2309.xml"/><Relationship Id="rId523" Type="http://schemas.openxmlformats.org/officeDocument/2006/relationships/image" Target="../media/image2142.png"/><Relationship Id="rId719" Type="http://schemas.openxmlformats.org/officeDocument/2006/relationships/image" Target="../media/image2239.png"/><Relationship Id="rId55" Type="http://schemas.openxmlformats.org/officeDocument/2006/relationships/image" Target="../media/image1910.png"/><Relationship Id="rId97" Type="http://schemas.openxmlformats.org/officeDocument/2006/relationships/image" Target="../media/image1930.png"/><Relationship Id="rId120" Type="http://schemas.openxmlformats.org/officeDocument/2006/relationships/customXml" Target="../ink/ink2211.xml"/><Relationship Id="rId358" Type="http://schemas.openxmlformats.org/officeDocument/2006/relationships/customXml" Target="../ink/ink2330.xml"/><Relationship Id="rId565" Type="http://schemas.openxmlformats.org/officeDocument/2006/relationships/customXml" Target="../ink/ink2435.xml"/><Relationship Id="rId730" Type="http://schemas.openxmlformats.org/officeDocument/2006/relationships/customXml" Target="../ink/ink2518.xml"/><Relationship Id="rId162" Type="http://schemas.openxmlformats.org/officeDocument/2006/relationships/customXml" Target="../ink/ink2232.xml"/><Relationship Id="rId218" Type="http://schemas.openxmlformats.org/officeDocument/2006/relationships/customXml" Target="../ink/ink2260.xml"/><Relationship Id="rId425" Type="http://schemas.openxmlformats.org/officeDocument/2006/relationships/customXml" Target="../ink/ink2364.xml"/><Relationship Id="rId467" Type="http://schemas.openxmlformats.org/officeDocument/2006/relationships/image" Target="../media/image2114.png"/><Relationship Id="rId632" Type="http://schemas.openxmlformats.org/officeDocument/2006/relationships/image" Target="../media/image2196.png"/><Relationship Id="rId271" Type="http://schemas.openxmlformats.org/officeDocument/2006/relationships/image" Target="../media/image2017.png"/><Relationship Id="rId674" Type="http://schemas.openxmlformats.org/officeDocument/2006/relationships/customXml" Target="../ink/ink2490.xml"/><Relationship Id="rId24" Type="http://schemas.openxmlformats.org/officeDocument/2006/relationships/customXml" Target="../ink/ink2163.xml"/><Relationship Id="rId66" Type="http://schemas.openxmlformats.org/officeDocument/2006/relationships/customXml" Target="../ink/ink2184.xml"/><Relationship Id="rId131" Type="http://schemas.openxmlformats.org/officeDocument/2006/relationships/image" Target="../media/image1947.png"/><Relationship Id="rId327" Type="http://schemas.openxmlformats.org/officeDocument/2006/relationships/image" Target="../media/image2045.png"/><Relationship Id="rId369" Type="http://schemas.openxmlformats.org/officeDocument/2006/relationships/image" Target="../media/image2066.png"/><Relationship Id="rId534" Type="http://schemas.openxmlformats.org/officeDocument/2006/relationships/customXml" Target="../ink/ink2419.xml"/><Relationship Id="rId576" Type="http://schemas.openxmlformats.org/officeDocument/2006/relationships/image" Target="../media/image2168.png"/><Relationship Id="rId173" Type="http://schemas.openxmlformats.org/officeDocument/2006/relationships/image" Target="../media/image1968.png"/><Relationship Id="rId229" Type="http://schemas.openxmlformats.org/officeDocument/2006/relationships/image" Target="../media/image1996.png"/><Relationship Id="rId380" Type="http://schemas.openxmlformats.org/officeDocument/2006/relationships/customXml" Target="../ink/ink2341.xml"/><Relationship Id="rId436" Type="http://schemas.openxmlformats.org/officeDocument/2006/relationships/customXml" Target="../ink/ink2370.xml"/><Relationship Id="rId601" Type="http://schemas.openxmlformats.org/officeDocument/2006/relationships/customXml" Target="../ink/ink2453.xml"/><Relationship Id="rId643" Type="http://schemas.openxmlformats.org/officeDocument/2006/relationships/customXml" Target="../ink/ink2474.xml"/><Relationship Id="rId240" Type="http://schemas.openxmlformats.org/officeDocument/2006/relationships/customXml" Target="../ink/ink2271.xml"/><Relationship Id="rId478" Type="http://schemas.openxmlformats.org/officeDocument/2006/relationships/customXml" Target="../ink/ink2391.xml"/><Relationship Id="rId685" Type="http://schemas.openxmlformats.org/officeDocument/2006/relationships/image" Target="../media/image2222.png"/><Relationship Id="rId35" Type="http://schemas.openxmlformats.org/officeDocument/2006/relationships/image" Target="../media/image1900.png"/><Relationship Id="rId77" Type="http://schemas.openxmlformats.org/officeDocument/2006/relationships/image" Target="../media/image1921.png"/><Relationship Id="rId100" Type="http://schemas.openxmlformats.org/officeDocument/2006/relationships/customXml" Target="../ink/ink2201.xml"/><Relationship Id="rId282" Type="http://schemas.openxmlformats.org/officeDocument/2006/relationships/customXml" Target="../ink/ink2292.xml"/><Relationship Id="rId338" Type="http://schemas.openxmlformats.org/officeDocument/2006/relationships/customXml" Target="../ink/ink2320.xml"/><Relationship Id="rId503" Type="http://schemas.openxmlformats.org/officeDocument/2006/relationships/image" Target="../media/image2132.png"/><Relationship Id="rId545" Type="http://schemas.openxmlformats.org/officeDocument/2006/relationships/customXml" Target="../ink/ink2425.xml"/><Relationship Id="rId587" Type="http://schemas.openxmlformats.org/officeDocument/2006/relationships/customXml" Target="../ink/ink2446.xml"/><Relationship Id="rId710" Type="http://schemas.openxmlformats.org/officeDocument/2006/relationships/customXml" Target="../ink/ink2508.xml"/><Relationship Id="rId8" Type="http://schemas.openxmlformats.org/officeDocument/2006/relationships/customXml" Target="../ink/ink2155.xml"/><Relationship Id="rId142" Type="http://schemas.openxmlformats.org/officeDocument/2006/relationships/customXml" Target="../ink/ink2222.xml"/><Relationship Id="rId184" Type="http://schemas.openxmlformats.org/officeDocument/2006/relationships/customXml" Target="../ink/ink2243.xml"/><Relationship Id="rId391" Type="http://schemas.openxmlformats.org/officeDocument/2006/relationships/customXml" Target="../ink/ink2347.xml"/><Relationship Id="rId405" Type="http://schemas.openxmlformats.org/officeDocument/2006/relationships/customXml" Target="../ink/ink2354.xml"/><Relationship Id="rId447" Type="http://schemas.openxmlformats.org/officeDocument/2006/relationships/image" Target="../media/image2104.png"/><Relationship Id="rId612" Type="http://schemas.openxmlformats.org/officeDocument/2006/relationships/image" Target="../media/image2186.png"/><Relationship Id="rId251" Type="http://schemas.openxmlformats.org/officeDocument/2006/relationships/image" Target="../media/image2007.png"/><Relationship Id="rId489" Type="http://schemas.openxmlformats.org/officeDocument/2006/relationships/image" Target="../media/image2125.png"/><Relationship Id="rId654" Type="http://schemas.openxmlformats.org/officeDocument/2006/relationships/customXml" Target="../ink/ink2480.xml"/><Relationship Id="rId696" Type="http://schemas.openxmlformats.org/officeDocument/2006/relationships/customXml" Target="../ink/ink2501.xml"/><Relationship Id="rId46" Type="http://schemas.openxmlformats.org/officeDocument/2006/relationships/customXml" Target="../ink/ink2174.xml"/><Relationship Id="rId293" Type="http://schemas.openxmlformats.org/officeDocument/2006/relationships/image" Target="../media/image2028.png"/><Relationship Id="rId307" Type="http://schemas.openxmlformats.org/officeDocument/2006/relationships/image" Target="../media/image2035.png"/><Relationship Id="rId349" Type="http://schemas.openxmlformats.org/officeDocument/2006/relationships/image" Target="../media/image2056.png"/><Relationship Id="rId514" Type="http://schemas.openxmlformats.org/officeDocument/2006/relationships/customXml" Target="../ink/ink2409.xml"/><Relationship Id="rId556" Type="http://schemas.openxmlformats.org/officeDocument/2006/relationships/image" Target="../media/image2158.png"/><Relationship Id="rId721" Type="http://schemas.openxmlformats.org/officeDocument/2006/relationships/image" Target="../media/image2240.png"/><Relationship Id="rId88" Type="http://schemas.openxmlformats.org/officeDocument/2006/relationships/customXml" Target="../ink/ink2195.xml"/><Relationship Id="rId111" Type="http://schemas.openxmlformats.org/officeDocument/2006/relationships/image" Target="../media/image1937.png"/><Relationship Id="rId153" Type="http://schemas.openxmlformats.org/officeDocument/2006/relationships/image" Target="../media/image1958.png"/><Relationship Id="rId195" Type="http://schemas.openxmlformats.org/officeDocument/2006/relationships/image" Target="../media/image1979.png"/><Relationship Id="rId209" Type="http://schemas.openxmlformats.org/officeDocument/2006/relationships/image" Target="../media/image1986.png"/><Relationship Id="rId360" Type="http://schemas.openxmlformats.org/officeDocument/2006/relationships/customXml" Target="../ink/ink2331.xml"/><Relationship Id="rId416" Type="http://schemas.openxmlformats.org/officeDocument/2006/relationships/image" Target="../media/image2089.png"/><Relationship Id="rId598" Type="http://schemas.openxmlformats.org/officeDocument/2006/relationships/image" Target="../media/image2179.png"/><Relationship Id="rId220" Type="http://schemas.openxmlformats.org/officeDocument/2006/relationships/customXml" Target="../ink/ink2261.xml"/><Relationship Id="rId458" Type="http://schemas.openxmlformats.org/officeDocument/2006/relationships/customXml" Target="../ink/ink2381.xml"/><Relationship Id="rId623" Type="http://schemas.openxmlformats.org/officeDocument/2006/relationships/customXml" Target="../ink/ink2464.xml"/><Relationship Id="rId665" Type="http://schemas.openxmlformats.org/officeDocument/2006/relationships/image" Target="../media/image2212.png"/><Relationship Id="rId15" Type="http://schemas.openxmlformats.org/officeDocument/2006/relationships/image" Target="../media/image1890.png"/><Relationship Id="rId57" Type="http://schemas.openxmlformats.org/officeDocument/2006/relationships/image" Target="../media/image1911.png"/><Relationship Id="rId262" Type="http://schemas.openxmlformats.org/officeDocument/2006/relationships/customXml" Target="../ink/ink2282.xml"/><Relationship Id="rId318" Type="http://schemas.openxmlformats.org/officeDocument/2006/relationships/customXml" Target="../ink/ink2310.xml"/><Relationship Id="rId525" Type="http://schemas.openxmlformats.org/officeDocument/2006/relationships/image" Target="../media/image2143.png"/><Relationship Id="rId567" Type="http://schemas.openxmlformats.org/officeDocument/2006/relationships/customXml" Target="../ink/ink2436.xml"/><Relationship Id="rId732" Type="http://schemas.openxmlformats.org/officeDocument/2006/relationships/customXml" Target="../ink/ink2519.xml"/><Relationship Id="rId99" Type="http://schemas.openxmlformats.org/officeDocument/2006/relationships/image" Target="../media/image1931.png"/><Relationship Id="rId122" Type="http://schemas.openxmlformats.org/officeDocument/2006/relationships/customXml" Target="../ink/ink2212.xml"/><Relationship Id="rId164" Type="http://schemas.openxmlformats.org/officeDocument/2006/relationships/customXml" Target="../ink/ink2233.xml"/><Relationship Id="rId371" Type="http://schemas.openxmlformats.org/officeDocument/2006/relationships/image" Target="../media/image2067.png"/><Relationship Id="rId427" Type="http://schemas.openxmlformats.org/officeDocument/2006/relationships/customXml" Target="../ink/ink2365.xml"/><Relationship Id="rId469" Type="http://schemas.openxmlformats.org/officeDocument/2006/relationships/image" Target="../media/image2115.png"/><Relationship Id="rId634" Type="http://schemas.openxmlformats.org/officeDocument/2006/relationships/image" Target="../media/image2197.png"/><Relationship Id="rId676" Type="http://schemas.openxmlformats.org/officeDocument/2006/relationships/customXml" Target="../ink/ink2491.xml"/><Relationship Id="rId26" Type="http://schemas.openxmlformats.org/officeDocument/2006/relationships/customXml" Target="../ink/ink2164.xml"/><Relationship Id="rId231" Type="http://schemas.openxmlformats.org/officeDocument/2006/relationships/image" Target="../media/image1997.png"/><Relationship Id="rId273" Type="http://schemas.openxmlformats.org/officeDocument/2006/relationships/image" Target="../media/image2018.png"/><Relationship Id="rId329" Type="http://schemas.openxmlformats.org/officeDocument/2006/relationships/image" Target="../media/image2046.png"/><Relationship Id="rId480" Type="http://schemas.openxmlformats.org/officeDocument/2006/relationships/customXml" Target="../ink/ink2392.xml"/><Relationship Id="rId536" Type="http://schemas.openxmlformats.org/officeDocument/2006/relationships/customXml" Target="../ink/ink2420.xml"/><Relationship Id="rId701" Type="http://schemas.openxmlformats.org/officeDocument/2006/relationships/image" Target="../media/image2230.png"/><Relationship Id="rId68" Type="http://schemas.openxmlformats.org/officeDocument/2006/relationships/customXml" Target="../ink/ink2185.xml"/><Relationship Id="rId133" Type="http://schemas.openxmlformats.org/officeDocument/2006/relationships/image" Target="../media/image1948.png"/><Relationship Id="rId175" Type="http://schemas.openxmlformats.org/officeDocument/2006/relationships/image" Target="../media/image1969.png"/><Relationship Id="rId340" Type="http://schemas.openxmlformats.org/officeDocument/2006/relationships/customXml" Target="../ink/ink2321.xml"/><Relationship Id="rId578" Type="http://schemas.openxmlformats.org/officeDocument/2006/relationships/image" Target="../media/image2169.png"/><Relationship Id="rId200" Type="http://schemas.openxmlformats.org/officeDocument/2006/relationships/customXml" Target="../ink/ink2251.xml"/><Relationship Id="rId382" Type="http://schemas.openxmlformats.org/officeDocument/2006/relationships/customXml" Target="../ink/ink2342.xml"/><Relationship Id="rId438" Type="http://schemas.openxmlformats.org/officeDocument/2006/relationships/customXml" Target="../ink/ink2371.xml"/><Relationship Id="rId603" Type="http://schemas.openxmlformats.org/officeDocument/2006/relationships/customXml" Target="../ink/ink2454.xml"/><Relationship Id="rId645" Type="http://schemas.openxmlformats.org/officeDocument/2006/relationships/image" Target="../media/image2202.png"/><Relationship Id="rId687" Type="http://schemas.openxmlformats.org/officeDocument/2006/relationships/image" Target="../media/image2223.png"/><Relationship Id="rId242" Type="http://schemas.openxmlformats.org/officeDocument/2006/relationships/customXml" Target="../ink/ink2272.xml"/><Relationship Id="rId284" Type="http://schemas.openxmlformats.org/officeDocument/2006/relationships/customXml" Target="../ink/ink2293.xml"/><Relationship Id="rId491" Type="http://schemas.openxmlformats.org/officeDocument/2006/relationships/image" Target="../media/image2126.png"/><Relationship Id="rId505" Type="http://schemas.openxmlformats.org/officeDocument/2006/relationships/image" Target="../media/image2133.png"/><Relationship Id="rId712" Type="http://schemas.openxmlformats.org/officeDocument/2006/relationships/customXml" Target="../ink/ink2509.xml"/><Relationship Id="rId37" Type="http://schemas.openxmlformats.org/officeDocument/2006/relationships/image" Target="../media/image1901.png"/><Relationship Id="rId79" Type="http://schemas.openxmlformats.org/officeDocument/2006/relationships/image" Target="../media/image1059.png"/><Relationship Id="rId102" Type="http://schemas.openxmlformats.org/officeDocument/2006/relationships/customXml" Target="../ink/ink2202.xml"/><Relationship Id="rId144" Type="http://schemas.openxmlformats.org/officeDocument/2006/relationships/customXml" Target="../ink/ink2223.xml"/><Relationship Id="rId547" Type="http://schemas.openxmlformats.org/officeDocument/2006/relationships/customXml" Target="../ink/ink2426.xml"/><Relationship Id="rId589" Type="http://schemas.openxmlformats.org/officeDocument/2006/relationships/customXml" Target="../ink/ink2447.xml"/><Relationship Id="rId90" Type="http://schemas.openxmlformats.org/officeDocument/2006/relationships/customXml" Target="../ink/ink2196.xml"/><Relationship Id="rId186" Type="http://schemas.openxmlformats.org/officeDocument/2006/relationships/customXml" Target="../ink/ink2244.xml"/><Relationship Id="rId351" Type="http://schemas.openxmlformats.org/officeDocument/2006/relationships/image" Target="../media/image2057.png"/><Relationship Id="rId393" Type="http://schemas.openxmlformats.org/officeDocument/2006/relationships/customXml" Target="../ink/ink2348.xml"/><Relationship Id="rId407" Type="http://schemas.openxmlformats.org/officeDocument/2006/relationships/customXml" Target="../ink/ink2355.xml"/><Relationship Id="rId449" Type="http://schemas.openxmlformats.org/officeDocument/2006/relationships/image" Target="../media/image2105.png"/><Relationship Id="rId614" Type="http://schemas.openxmlformats.org/officeDocument/2006/relationships/image" Target="../media/image2187.png"/><Relationship Id="rId656" Type="http://schemas.openxmlformats.org/officeDocument/2006/relationships/customXml" Target="../ink/ink2481.xml"/><Relationship Id="rId211" Type="http://schemas.openxmlformats.org/officeDocument/2006/relationships/image" Target="../media/image1987.png"/><Relationship Id="rId253" Type="http://schemas.openxmlformats.org/officeDocument/2006/relationships/image" Target="../media/image2008.png"/><Relationship Id="rId295" Type="http://schemas.openxmlformats.org/officeDocument/2006/relationships/image" Target="../media/image2029.png"/><Relationship Id="rId309" Type="http://schemas.openxmlformats.org/officeDocument/2006/relationships/image" Target="../media/image2036.png"/><Relationship Id="rId460" Type="http://schemas.openxmlformats.org/officeDocument/2006/relationships/customXml" Target="../ink/ink2382.xml"/><Relationship Id="rId516" Type="http://schemas.openxmlformats.org/officeDocument/2006/relationships/customXml" Target="../ink/ink2410.xml"/><Relationship Id="rId698" Type="http://schemas.openxmlformats.org/officeDocument/2006/relationships/customXml" Target="../ink/ink2502.xml"/><Relationship Id="rId48" Type="http://schemas.openxmlformats.org/officeDocument/2006/relationships/customXml" Target="../ink/ink2175.xml"/><Relationship Id="rId113" Type="http://schemas.openxmlformats.org/officeDocument/2006/relationships/image" Target="../media/image1938.png"/><Relationship Id="rId320" Type="http://schemas.openxmlformats.org/officeDocument/2006/relationships/customXml" Target="../ink/ink2311.xml"/><Relationship Id="rId558" Type="http://schemas.openxmlformats.org/officeDocument/2006/relationships/image" Target="../media/image2159.png"/><Relationship Id="rId723" Type="http://schemas.openxmlformats.org/officeDocument/2006/relationships/image" Target="../media/image2241.png"/><Relationship Id="rId155" Type="http://schemas.openxmlformats.org/officeDocument/2006/relationships/image" Target="../media/image1959.png"/><Relationship Id="rId197" Type="http://schemas.openxmlformats.org/officeDocument/2006/relationships/image" Target="../media/image1980.png"/><Relationship Id="rId362" Type="http://schemas.openxmlformats.org/officeDocument/2006/relationships/customXml" Target="../ink/ink2332.xml"/><Relationship Id="rId418" Type="http://schemas.openxmlformats.org/officeDocument/2006/relationships/image" Target="../media/image2090.png"/><Relationship Id="rId625" Type="http://schemas.openxmlformats.org/officeDocument/2006/relationships/customXml" Target="../ink/ink2465.xml"/><Relationship Id="rId222" Type="http://schemas.openxmlformats.org/officeDocument/2006/relationships/customXml" Target="../ink/ink2262.xml"/><Relationship Id="rId264" Type="http://schemas.openxmlformats.org/officeDocument/2006/relationships/customXml" Target="../ink/ink2283.xml"/><Relationship Id="rId471" Type="http://schemas.openxmlformats.org/officeDocument/2006/relationships/image" Target="../media/image2116.png"/><Relationship Id="rId667" Type="http://schemas.openxmlformats.org/officeDocument/2006/relationships/image" Target="../media/image2213.png"/><Relationship Id="rId17" Type="http://schemas.openxmlformats.org/officeDocument/2006/relationships/image" Target="../media/image1891.png"/><Relationship Id="rId59" Type="http://schemas.openxmlformats.org/officeDocument/2006/relationships/image" Target="../media/image1912.png"/><Relationship Id="rId124" Type="http://schemas.openxmlformats.org/officeDocument/2006/relationships/customXml" Target="../ink/ink2213.xml"/><Relationship Id="rId527" Type="http://schemas.openxmlformats.org/officeDocument/2006/relationships/image" Target="../media/image2144.png"/><Relationship Id="rId569" Type="http://schemas.openxmlformats.org/officeDocument/2006/relationships/customXml" Target="../ink/ink2437.xml"/><Relationship Id="rId70" Type="http://schemas.openxmlformats.org/officeDocument/2006/relationships/customXml" Target="../ink/ink2186.xml"/><Relationship Id="rId166" Type="http://schemas.openxmlformats.org/officeDocument/2006/relationships/customXml" Target="../ink/ink2234.xml"/><Relationship Id="rId331" Type="http://schemas.openxmlformats.org/officeDocument/2006/relationships/image" Target="../media/image2047.png"/><Relationship Id="rId373" Type="http://schemas.openxmlformats.org/officeDocument/2006/relationships/image" Target="../media/image2068.png"/><Relationship Id="rId429" Type="http://schemas.openxmlformats.org/officeDocument/2006/relationships/customXml" Target="../ink/ink2366.xml"/><Relationship Id="rId580" Type="http://schemas.openxmlformats.org/officeDocument/2006/relationships/image" Target="../media/image2170.png"/><Relationship Id="rId636" Type="http://schemas.openxmlformats.org/officeDocument/2006/relationships/image" Target="../media/image219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998.png"/><Relationship Id="rId440" Type="http://schemas.openxmlformats.org/officeDocument/2006/relationships/customXml" Target="../ink/ink2372.xml"/><Relationship Id="rId678" Type="http://schemas.openxmlformats.org/officeDocument/2006/relationships/customXml" Target="../ink/ink2492.xml"/><Relationship Id="rId28" Type="http://schemas.openxmlformats.org/officeDocument/2006/relationships/customXml" Target="../ink/ink2165.xml"/><Relationship Id="rId275" Type="http://schemas.openxmlformats.org/officeDocument/2006/relationships/image" Target="../media/image2019.png"/><Relationship Id="rId300" Type="http://schemas.openxmlformats.org/officeDocument/2006/relationships/customXml" Target="../ink/ink2301.xml"/><Relationship Id="rId482" Type="http://schemas.openxmlformats.org/officeDocument/2006/relationships/customXml" Target="../ink/ink2393.xml"/><Relationship Id="rId538" Type="http://schemas.openxmlformats.org/officeDocument/2006/relationships/customXml" Target="../ink/ink2421.xml"/><Relationship Id="rId703" Type="http://schemas.openxmlformats.org/officeDocument/2006/relationships/image" Target="../media/image2231.png"/><Relationship Id="rId81" Type="http://schemas.openxmlformats.org/officeDocument/2006/relationships/image" Target="../media/image1922.png"/><Relationship Id="rId135" Type="http://schemas.openxmlformats.org/officeDocument/2006/relationships/image" Target="../media/image1949.png"/><Relationship Id="rId177" Type="http://schemas.openxmlformats.org/officeDocument/2006/relationships/image" Target="../media/image1970.png"/><Relationship Id="rId342" Type="http://schemas.openxmlformats.org/officeDocument/2006/relationships/customXml" Target="../ink/ink2322.xml"/><Relationship Id="rId384" Type="http://schemas.openxmlformats.org/officeDocument/2006/relationships/customXml" Target="../ink/ink2343.xml"/><Relationship Id="rId591" Type="http://schemas.openxmlformats.org/officeDocument/2006/relationships/customXml" Target="../ink/ink2448.xml"/><Relationship Id="rId605" Type="http://schemas.openxmlformats.org/officeDocument/2006/relationships/customXml" Target="../ink/ink2455.xml"/><Relationship Id="rId202" Type="http://schemas.openxmlformats.org/officeDocument/2006/relationships/customXml" Target="../ink/ink2252.xml"/><Relationship Id="rId244" Type="http://schemas.openxmlformats.org/officeDocument/2006/relationships/customXml" Target="../ink/ink2273.xml"/><Relationship Id="rId647" Type="http://schemas.openxmlformats.org/officeDocument/2006/relationships/image" Target="../media/image2203.png"/><Relationship Id="rId689" Type="http://schemas.openxmlformats.org/officeDocument/2006/relationships/image" Target="../media/image2224.png"/><Relationship Id="rId39" Type="http://schemas.openxmlformats.org/officeDocument/2006/relationships/image" Target="../media/image1902.png"/><Relationship Id="rId286" Type="http://schemas.openxmlformats.org/officeDocument/2006/relationships/customXml" Target="../ink/ink2294.xml"/><Relationship Id="rId451" Type="http://schemas.openxmlformats.org/officeDocument/2006/relationships/image" Target="../media/image2106.png"/><Relationship Id="rId493" Type="http://schemas.openxmlformats.org/officeDocument/2006/relationships/image" Target="../media/image2127.png"/><Relationship Id="rId507" Type="http://schemas.openxmlformats.org/officeDocument/2006/relationships/image" Target="../media/image2134.png"/><Relationship Id="rId549" Type="http://schemas.openxmlformats.org/officeDocument/2006/relationships/customXml" Target="../ink/ink2427.xml"/><Relationship Id="rId714" Type="http://schemas.openxmlformats.org/officeDocument/2006/relationships/customXml" Target="../ink/ink2510.xml"/><Relationship Id="rId50" Type="http://schemas.openxmlformats.org/officeDocument/2006/relationships/customXml" Target="../ink/ink2176.xml"/><Relationship Id="rId104" Type="http://schemas.openxmlformats.org/officeDocument/2006/relationships/customXml" Target="../ink/ink2203.xml"/><Relationship Id="rId146" Type="http://schemas.openxmlformats.org/officeDocument/2006/relationships/customXml" Target="../ink/ink2224.xml"/><Relationship Id="rId188" Type="http://schemas.openxmlformats.org/officeDocument/2006/relationships/customXml" Target="../ink/ink2245.xml"/><Relationship Id="rId311" Type="http://schemas.openxmlformats.org/officeDocument/2006/relationships/image" Target="../media/image2037.png"/><Relationship Id="rId353" Type="http://schemas.openxmlformats.org/officeDocument/2006/relationships/image" Target="../media/image2058.png"/><Relationship Id="rId395" Type="http://schemas.openxmlformats.org/officeDocument/2006/relationships/customXml" Target="../ink/ink2349.xml"/><Relationship Id="rId409" Type="http://schemas.openxmlformats.org/officeDocument/2006/relationships/customXml" Target="../ink/ink2356.xml"/><Relationship Id="rId560" Type="http://schemas.openxmlformats.org/officeDocument/2006/relationships/image" Target="../media/image2160.png"/><Relationship Id="rId92" Type="http://schemas.openxmlformats.org/officeDocument/2006/relationships/customXml" Target="../ink/ink2197.xml"/><Relationship Id="rId213" Type="http://schemas.openxmlformats.org/officeDocument/2006/relationships/image" Target="../media/image1988.png"/><Relationship Id="rId420" Type="http://schemas.openxmlformats.org/officeDocument/2006/relationships/image" Target="../media/image2091.png"/><Relationship Id="rId616" Type="http://schemas.openxmlformats.org/officeDocument/2006/relationships/image" Target="../media/image2188.png"/><Relationship Id="rId658" Type="http://schemas.openxmlformats.org/officeDocument/2006/relationships/customXml" Target="../ink/ink2482.xml"/><Relationship Id="rId255" Type="http://schemas.openxmlformats.org/officeDocument/2006/relationships/image" Target="../media/image2009.png"/><Relationship Id="rId297" Type="http://schemas.openxmlformats.org/officeDocument/2006/relationships/image" Target="../media/image2030.png"/><Relationship Id="rId462" Type="http://schemas.openxmlformats.org/officeDocument/2006/relationships/customXml" Target="../ink/ink2383.xml"/><Relationship Id="rId518" Type="http://schemas.openxmlformats.org/officeDocument/2006/relationships/customXml" Target="../ink/ink2411.xml"/><Relationship Id="rId725" Type="http://schemas.openxmlformats.org/officeDocument/2006/relationships/image" Target="../media/image2242.png"/><Relationship Id="rId115" Type="http://schemas.openxmlformats.org/officeDocument/2006/relationships/image" Target="../media/image1939.png"/><Relationship Id="rId157" Type="http://schemas.openxmlformats.org/officeDocument/2006/relationships/image" Target="../media/image1960.png"/><Relationship Id="rId322" Type="http://schemas.openxmlformats.org/officeDocument/2006/relationships/customXml" Target="../ink/ink2312.xml"/><Relationship Id="rId364" Type="http://schemas.openxmlformats.org/officeDocument/2006/relationships/customXml" Target="../ink/ink2333.xml"/><Relationship Id="rId61" Type="http://schemas.openxmlformats.org/officeDocument/2006/relationships/image" Target="../media/image1913.png"/><Relationship Id="rId199" Type="http://schemas.openxmlformats.org/officeDocument/2006/relationships/image" Target="../media/image1981.png"/><Relationship Id="rId571" Type="http://schemas.openxmlformats.org/officeDocument/2006/relationships/customXml" Target="../ink/ink2438.xml"/><Relationship Id="rId627" Type="http://schemas.openxmlformats.org/officeDocument/2006/relationships/customXml" Target="../ink/ink2466.xml"/><Relationship Id="rId669" Type="http://schemas.openxmlformats.org/officeDocument/2006/relationships/image" Target="../media/image2214.png"/><Relationship Id="rId19" Type="http://schemas.openxmlformats.org/officeDocument/2006/relationships/image" Target="../media/image1892.png"/><Relationship Id="rId224" Type="http://schemas.openxmlformats.org/officeDocument/2006/relationships/customXml" Target="../ink/ink2263.xml"/><Relationship Id="rId266" Type="http://schemas.openxmlformats.org/officeDocument/2006/relationships/customXml" Target="../ink/ink2284.xml"/><Relationship Id="rId431" Type="http://schemas.openxmlformats.org/officeDocument/2006/relationships/image" Target="../media/image2096.png"/><Relationship Id="rId473" Type="http://schemas.openxmlformats.org/officeDocument/2006/relationships/image" Target="../media/image2117.png"/><Relationship Id="rId529" Type="http://schemas.openxmlformats.org/officeDocument/2006/relationships/image" Target="../media/image2145.png"/><Relationship Id="rId680" Type="http://schemas.openxmlformats.org/officeDocument/2006/relationships/customXml" Target="../ink/ink2493.xml"/><Relationship Id="rId30" Type="http://schemas.openxmlformats.org/officeDocument/2006/relationships/customXml" Target="../ink/ink2166.xml"/><Relationship Id="rId126" Type="http://schemas.openxmlformats.org/officeDocument/2006/relationships/customXml" Target="../ink/ink2214.xml"/><Relationship Id="rId168" Type="http://schemas.openxmlformats.org/officeDocument/2006/relationships/customXml" Target="../ink/ink2235.xml"/><Relationship Id="rId333" Type="http://schemas.openxmlformats.org/officeDocument/2006/relationships/image" Target="../media/image2048.png"/><Relationship Id="rId540" Type="http://schemas.openxmlformats.org/officeDocument/2006/relationships/image" Target="../media/image2150.png"/><Relationship Id="rId72" Type="http://schemas.openxmlformats.org/officeDocument/2006/relationships/customXml" Target="../ink/ink2187.xml"/><Relationship Id="rId375" Type="http://schemas.openxmlformats.org/officeDocument/2006/relationships/image" Target="../media/image2069.png"/><Relationship Id="rId582" Type="http://schemas.openxmlformats.org/officeDocument/2006/relationships/image" Target="../media/image2171.png"/><Relationship Id="rId638" Type="http://schemas.openxmlformats.org/officeDocument/2006/relationships/image" Target="../media/image2199.png"/><Relationship Id="rId3" Type="http://schemas.openxmlformats.org/officeDocument/2006/relationships/image" Target="../media/image1884.png"/><Relationship Id="rId235" Type="http://schemas.openxmlformats.org/officeDocument/2006/relationships/image" Target="../media/image1999.png"/><Relationship Id="rId277" Type="http://schemas.openxmlformats.org/officeDocument/2006/relationships/image" Target="../media/image2020.png"/><Relationship Id="rId400" Type="http://schemas.openxmlformats.org/officeDocument/2006/relationships/image" Target="../media/image2081.png"/><Relationship Id="rId442" Type="http://schemas.openxmlformats.org/officeDocument/2006/relationships/customXml" Target="../ink/ink2373.xml"/><Relationship Id="rId484" Type="http://schemas.openxmlformats.org/officeDocument/2006/relationships/customXml" Target="../ink/ink2394.xml"/><Relationship Id="rId705" Type="http://schemas.openxmlformats.org/officeDocument/2006/relationships/image" Target="../media/image2232.png"/><Relationship Id="rId137" Type="http://schemas.openxmlformats.org/officeDocument/2006/relationships/image" Target="../media/image1950.png"/><Relationship Id="rId302" Type="http://schemas.openxmlformats.org/officeDocument/2006/relationships/customXml" Target="../ink/ink2302.xml"/><Relationship Id="rId344" Type="http://schemas.openxmlformats.org/officeDocument/2006/relationships/customXml" Target="../ink/ink2323.xml"/><Relationship Id="rId691" Type="http://schemas.openxmlformats.org/officeDocument/2006/relationships/image" Target="../media/image2225.png"/><Relationship Id="rId41" Type="http://schemas.openxmlformats.org/officeDocument/2006/relationships/image" Target="../media/image1903.png"/><Relationship Id="rId83" Type="http://schemas.openxmlformats.org/officeDocument/2006/relationships/image" Target="../media/image1923.png"/><Relationship Id="rId179" Type="http://schemas.openxmlformats.org/officeDocument/2006/relationships/image" Target="../media/image1971.png"/><Relationship Id="rId386" Type="http://schemas.openxmlformats.org/officeDocument/2006/relationships/customXml" Target="../ink/ink2344.xml"/><Relationship Id="rId551" Type="http://schemas.openxmlformats.org/officeDocument/2006/relationships/customXml" Target="../ink/ink2428.xml"/><Relationship Id="rId593" Type="http://schemas.openxmlformats.org/officeDocument/2006/relationships/customXml" Target="../ink/ink2449.xml"/><Relationship Id="rId607" Type="http://schemas.openxmlformats.org/officeDocument/2006/relationships/customXml" Target="../ink/ink2456.xml"/><Relationship Id="rId649" Type="http://schemas.openxmlformats.org/officeDocument/2006/relationships/image" Target="../media/image2204.png"/><Relationship Id="rId190" Type="http://schemas.openxmlformats.org/officeDocument/2006/relationships/customXml" Target="../ink/ink2246.xml"/><Relationship Id="rId204" Type="http://schemas.openxmlformats.org/officeDocument/2006/relationships/customXml" Target="../ink/ink2253.xml"/><Relationship Id="rId246" Type="http://schemas.openxmlformats.org/officeDocument/2006/relationships/customXml" Target="../ink/ink2274.xml"/><Relationship Id="rId288" Type="http://schemas.openxmlformats.org/officeDocument/2006/relationships/customXml" Target="../ink/ink2295.xml"/><Relationship Id="rId411" Type="http://schemas.openxmlformats.org/officeDocument/2006/relationships/customXml" Target="../ink/ink2357.xml"/><Relationship Id="rId453" Type="http://schemas.openxmlformats.org/officeDocument/2006/relationships/image" Target="../media/image2107.png"/><Relationship Id="rId509" Type="http://schemas.openxmlformats.org/officeDocument/2006/relationships/image" Target="../media/image2135.png"/><Relationship Id="rId660" Type="http://schemas.openxmlformats.org/officeDocument/2006/relationships/customXml" Target="../ink/ink2483.xml"/><Relationship Id="rId106" Type="http://schemas.openxmlformats.org/officeDocument/2006/relationships/customXml" Target="../ink/ink2204.xml"/><Relationship Id="rId313" Type="http://schemas.openxmlformats.org/officeDocument/2006/relationships/image" Target="../media/image2038.png"/><Relationship Id="rId495" Type="http://schemas.openxmlformats.org/officeDocument/2006/relationships/image" Target="../media/image2128.png"/><Relationship Id="rId716" Type="http://schemas.openxmlformats.org/officeDocument/2006/relationships/customXml" Target="../ink/ink2511.xml"/><Relationship Id="rId10" Type="http://schemas.openxmlformats.org/officeDocument/2006/relationships/customXml" Target="../ink/ink2156.xml"/><Relationship Id="rId52" Type="http://schemas.openxmlformats.org/officeDocument/2006/relationships/customXml" Target="../ink/ink2177.xml"/><Relationship Id="rId94" Type="http://schemas.openxmlformats.org/officeDocument/2006/relationships/customXml" Target="../ink/ink2198.xml"/><Relationship Id="rId148" Type="http://schemas.openxmlformats.org/officeDocument/2006/relationships/customXml" Target="../ink/ink2225.xml"/><Relationship Id="rId355" Type="http://schemas.openxmlformats.org/officeDocument/2006/relationships/image" Target="../media/image2059.png"/><Relationship Id="rId397" Type="http://schemas.openxmlformats.org/officeDocument/2006/relationships/customXml" Target="../ink/ink2350.xml"/><Relationship Id="rId520" Type="http://schemas.openxmlformats.org/officeDocument/2006/relationships/customXml" Target="../ink/ink2412.xml"/><Relationship Id="rId562" Type="http://schemas.openxmlformats.org/officeDocument/2006/relationships/image" Target="../media/image2161.png"/><Relationship Id="rId618" Type="http://schemas.openxmlformats.org/officeDocument/2006/relationships/image" Target="../media/image2189.png"/><Relationship Id="rId215" Type="http://schemas.openxmlformats.org/officeDocument/2006/relationships/image" Target="../media/image1989.png"/><Relationship Id="rId257" Type="http://schemas.openxmlformats.org/officeDocument/2006/relationships/image" Target="../media/image2010.png"/><Relationship Id="rId422" Type="http://schemas.openxmlformats.org/officeDocument/2006/relationships/image" Target="../media/image2092.png"/><Relationship Id="rId464" Type="http://schemas.openxmlformats.org/officeDocument/2006/relationships/customXml" Target="../ink/ink2384.xml"/><Relationship Id="rId299" Type="http://schemas.openxmlformats.org/officeDocument/2006/relationships/image" Target="../media/image2031.png"/><Relationship Id="rId727" Type="http://schemas.openxmlformats.org/officeDocument/2006/relationships/image" Target="../media/image2243.png"/><Relationship Id="rId63" Type="http://schemas.openxmlformats.org/officeDocument/2006/relationships/image" Target="../media/image1914.png"/><Relationship Id="rId159" Type="http://schemas.openxmlformats.org/officeDocument/2006/relationships/image" Target="../media/image1961.png"/><Relationship Id="rId366" Type="http://schemas.openxmlformats.org/officeDocument/2006/relationships/customXml" Target="../ink/ink2334.xml"/><Relationship Id="rId573" Type="http://schemas.openxmlformats.org/officeDocument/2006/relationships/customXml" Target="../ink/ink2439.xml"/><Relationship Id="rId226" Type="http://schemas.openxmlformats.org/officeDocument/2006/relationships/customXml" Target="../ink/ink2264.xml"/><Relationship Id="rId433" Type="http://schemas.openxmlformats.org/officeDocument/2006/relationships/image" Target="../media/image2097.png"/><Relationship Id="rId640" Type="http://schemas.openxmlformats.org/officeDocument/2006/relationships/image" Target="../media/image2200.png"/><Relationship Id="rId74" Type="http://schemas.openxmlformats.org/officeDocument/2006/relationships/customXml" Target="../ink/ink2188.xml"/><Relationship Id="rId377" Type="http://schemas.openxmlformats.org/officeDocument/2006/relationships/image" Target="../media/image2070.png"/><Relationship Id="rId500" Type="http://schemas.openxmlformats.org/officeDocument/2006/relationships/customXml" Target="../ink/ink2402.xml"/><Relationship Id="rId584" Type="http://schemas.openxmlformats.org/officeDocument/2006/relationships/image" Target="../media/image2172.png"/><Relationship Id="rId5" Type="http://schemas.openxmlformats.org/officeDocument/2006/relationships/image" Target="../media/image1885.png"/><Relationship Id="rId237" Type="http://schemas.openxmlformats.org/officeDocument/2006/relationships/image" Target="../media/image2000.png"/><Relationship Id="rId444" Type="http://schemas.openxmlformats.org/officeDocument/2006/relationships/customXml" Target="../ink/ink2374.xml"/><Relationship Id="rId651" Type="http://schemas.openxmlformats.org/officeDocument/2006/relationships/image" Target="../media/image2205.png"/><Relationship Id="rId290" Type="http://schemas.openxmlformats.org/officeDocument/2006/relationships/customXml" Target="../ink/ink2296.xml"/><Relationship Id="rId304" Type="http://schemas.openxmlformats.org/officeDocument/2006/relationships/customXml" Target="../ink/ink2303.xml"/><Relationship Id="rId388" Type="http://schemas.openxmlformats.org/officeDocument/2006/relationships/customXml" Target="../ink/ink2345.xml"/><Relationship Id="rId511" Type="http://schemas.openxmlformats.org/officeDocument/2006/relationships/image" Target="../media/image2136.png"/><Relationship Id="rId609" Type="http://schemas.openxmlformats.org/officeDocument/2006/relationships/customXml" Target="../ink/ink2457.xml"/><Relationship Id="rId85" Type="http://schemas.openxmlformats.org/officeDocument/2006/relationships/image" Target="../media/image1924.png"/><Relationship Id="rId150" Type="http://schemas.openxmlformats.org/officeDocument/2006/relationships/customXml" Target="../ink/ink2226.xml"/><Relationship Id="rId595" Type="http://schemas.openxmlformats.org/officeDocument/2006/relationships/customXml" Target="../ink/ink2450.xml"/><Relationship Id="rId248" Type="http://schemas.openxmlformats.org/officeDocument/2006/relationships/customXml" Target="../ink/ink2275.xml"/><Relationship Id="rId455" Type="http://schemas.openxmlformats.org/officeDocument/2006/relationships/image" Target="../media/image2108.png"/><Relationship Id="rId662" Type="http://schemas.openxmlformats.org/officeDocument/2006/relationships/customXml" Target="../ink/ink2484.xml"/><Relationship Id="rId12" Type="http://schemas.openxmlformats.org/officeDocument/2006/relationships/customXml" Target="../ink/ink2157.xml"/><Relationship Id="rId108" Type="http://schemas.openxmlformats.org/officeDocument/2006/relationships/customXml" Target="../ink/ink2205.xml"/><Relationship Id="rId315" Type="http://schemas.openxmlformats.org/officeDocument/2006/relationships/image" Target="../media/image2039.png"/><Relationship Id="rId522" Type="http://schemas.openxmlformats.org/officeDocument/2006/relationships/customXml" Target="../ink/ink2413.xml"/><Relationship Id="rId96" Type="http://schemas.openxmlformats.org/officeDocument/2006/relationships/customXml" Target="../ink/ink2199.xml"/><Relationship Id="rId161" Type="http://schemas.openxmlformats.org/officeDocument/2006/relationships/image" Target="../media/image1962.png"/><Relationship Id="rId399" Type="http://schemas.openxmlformats.org/officeDocument/2006/relationships/customXml" Target="../ink/ink2351.xml"/><Relationship Id="rId259" Type="http://schemas.openxmlformats.org/officeDocument/2006/relationships/image" Target="../media/image2011.png"/><Relationship Id="rId466" Type="http://schemas.openxmlformats.org/officeDocument/2006/relationships/customXml" Target="../ink/ink2385.xml"/><Relationship Id="rId673" Type="http://schemas.openxmlformats.org/officeDocument/2006/relationships/image" Target="../media/image2216.png"/><Relationship Id="rId23" Type="http://schemas.openxmlformats.org/officeDocument/2006/relationships/image" Target="../media/image1894.png"/><Relationship Id="rId119" Type="http://schemas.openxmlformats.org/officeDocument/2006/relationships/image" Target="../media/image1941.png"/><Relationship Id="rId326" Type="http://schemas.openxmlformats.org/officeDocument/2006/relationships/customXml" Target="../ink/ink2314.xml"/><Relationship Id="rId533" Type="http://schemas.openxmlformats.org/officeDocument/2006/relationships/image" Target="../media/image2147.png"/><Relationship Id="rId172" Type="http://schemas.openxmlformats.org/officeDocument/2006/relationships/customXml" Target="../ink/ink2237.xml"/><Relationship Id="rId477" Type="http://schemas.openxmlformats.org/officeDocument/2006/relationships/image" Target="../media/image2119.png"/><Relationship Id="rId600" Type="http://schemas.openxmlformats.org/officeDocument/2006/relationships/image" Target="../media/image2180.png"/><Relationship Id="rId684" Type="http://schemas.openxmlformats.org/officeDocument/2006/relationships/customXml" Target="../ink/ink2495.xml"/><Relationship Id="rId337" Type="http://schemas.openxmlformats.org/officeDocument/2006/relationships/image" Target="../media/image2050.png"/><Relationship Id="rId34" Type="http://schemas.openxmlformats.org/officeDocument/2006/relationships/customXml" Target="../ink/ink2168.xml"/><Relationship Id="rId544" Type="http://schemas.openxmlformats.org/officeDocument/2006/relationships/image" Target="../media/image2152.png"/><Relationship Id="rId183" Type="http://schemas.openxmlformats.org/officeDocument/2006/relationships/image" Target="../media/image1973.png"/><Relationship Id="rId390" Type="http://schemas.openxmlformats.org/officeDocument/2006/relationships/customXml" Target="../ink/ink2346.xml"/><Relationship Id="rId404" Type="http://schemas.openxmlformats.org/officeDocument/2006/relationships/image" Target="../media/image2083.png"/><Relationship Id="rId611" Type="http://schemas.openxmlformats.org/officeDocument/2006/relationships/customXml" Target="../ink/ink2458.xml"/><Relationship Id="rId250" Type="http://schemas.openxmlformats.org/officeDocument/2006/relationships/customXml" Target="../ink/ink2276.xml"/><Relationship Id="rId488" Type="http://schemas.openxmlformats.org/officeDocument/2006/relationships/customXml" Target="../ink/ink2396.xml"/><Relationship Id="rId695" Type="http://schemas.openxmlformats.org/officeDocument/2006/relationships/image" Target="../media/image2227.png"/><Relationship Id="rId709" Type="http://schemas.openxmlformats.org/officeDocument/2006/relationships/image" Target="../media/image2234.png"/><Relationship Id="rId45" Type="http://schemas.openxmlformats.org/officeDocument/2006/relationships/image" Target="../media/image1905.png"/><Relationship Id="rId110" Type="http://schemas.openxmlformats.org/officeDocument/2006/relationships/customXml" Target="../ink/ink2206.xml"/><Relationship Id="rId348" Type="http://schemas.openxmlformats.org/officeDocument/2006/relationships/customXml" Target="../ink/ink2325.xml"/><Relationship Id="rId555" Type="http://schemas.openxmlformats.org/officeDocument/2006/relationships/customXml" Target="../ink/ink2430.xml"/><Relationship Id="rId194" Type="http://schemas.openxmlformats.org/officeDocument/2006/relationships/customXml" Target="../ink/ink2248.xml"/><Relationship Id="rId208" Type="http://schemas.openxmlformats.org/officeDocument/2006/relationships/customXml" Target="../ink/ink2255.xml"/><Relationship Id="rId415" Type="http://schemas.openxmlformats.org/officeDocument/2006/relationships/customXml" Target="../ink/ink2359.xml"/><Relationship Id="rId622" Type="http://schemas.openxmlformats.org/officeDocument/2006/relationships/image" Target="../media/image2191.png"/><Relationship Id="rId261" Type="http://schemas.openxmlformats.org/officeDocument/2006/relationships/image" Target="../media/image2012.png"/><Relationship Id="rId499" Type="http://schemas.openxmlformats.org/officeDocument/2006/relationships/image" Target="../media/image2130.png"/><Relationship Id="rId56" Type="http://schemas.openxmlformats.org/officeDocument/2006/relationships/customXml" Target="../ink/ink2179.xml"/><Relationship Id="rId359" Type="http://schemas.openxmlformats.org/officeDocument/2006/relationships/image" Target="../media/image2061.png"/><Relationship Id="rId566" Type="http://schemas.openxmlformats.org/officeDocument/2006/relationships/image" Target="../media/image2163.png"/><Relationship Id="rId121" Type="http://schemas.openxmlformats.org/officeDocument/2006/relationships/image" Target="../media/image1942.png"/><Relationship Id="rId219" Type="http://schemas.openxmlformats.org/officeDocument/2006/relationships/image" Target="../media/image1991.png"/><Relationship Id="rId426" Type="http://schemas.openxmlformats.org/officeDocument/2006/relationships/image" Target="../media/image2094.png"/><Relationship Id="rId633" Type="http://schemas.openxmlformats.org/officeDocument/2006/relationships/customXml" Target="../ink/ink2469.xml"/><Relationship Id="rId67" Type="http://schemas.openxmlformats.org/officeDocument/2006/relationships/image" Target="../media/image1916.png"/><Relationship Id="rId272" Type="http://schemas.openxmlformats.org/officeDocument/2006/relationships/customXml" Target="../ink/ink2287.xml"/><Relationship Id="rId577" Type="http://schemas.openxmlformats.org/officeDocument/2006/relationships/customXml" Target="../ink/ink2441.xml"/><Relationship Id="rId700" Type="http://schemas.openxmlformats.org/officeDocument/2006/relationships/customXml" Target="../ink/ink2503.xml"/><Relationship Id="rId132" Type="http://schemas.openxmlformats.org/officeDocument/2006/relationships/customXml" Target="../ink/ink2217.xml"/><Relationship Id="rId437" Type="http://schemas.openxmlformats.org/officeDocument/2006/relationships/image" Target="../media/image2099.png"/><Relationship Id="rId644" Type="http://schemas.openxmlformats.org/officeDocument/2006/relationships/customXml" Target="../ink/ink2475.xml"/><Relationship Id="rId283" Type="http://schemas.openxmlformats.org/officeDocument/2006/relationships/image" Target="../media/image2023.png"/><Relationship Id="rId490" Type="http://schemas.openxmlformats.org/officeDocument/2006/relationships/customXml" Target="../ink/ink2397.xml"/><Relationship Id="rId504" Type="http://schemas.openxmlformats.org/officeDocument/2006/relationships/customXml" Target="../ink/ink2404.xml"/><Relationship Id="rId711" Type="http://schemas.openxmlformats.org/officeDocument/2006/relationships/image" Target="../media/image2235.png"/><Relationship Id="rId78" Type="http://schemas.openxmlformats.org/officeDocument/2006/relationships/customXml" Target="../ink/ink2190.xml"/><Relationship Id="rId143" Type="http://schemas.openxmlformats.org/officeDocument/2006/relationships/image" Target="../media/image1953.png"/><Relationship Id="rId350" Type="http://schemas.openxmlformats.org/officeDocument/2006/relationships/customXml" Target="../ink/ink2326.xml"/><Relationship Id="rId588" Type="http://schemas.openxmlformats.org/officeDocument/2006/relationships/image" Target="../media/image2174.png"/><Relationship Id="rId9" Type="http://schemas.openxmlformats.org/officeDocument/2006/relationships/image" Target="../media/image1887.png"/><Relationship Id="rId210" Type="http://schemas.openxmlformats.org/officeDocument/2006/relationships/customXml" Target="../ink/ink2256.xml"/><Relationship Id="rId448" Type="http://schemas.openxmlformats.org/officeDocument/2006/relationships/customXml" Target="../ink/ink2376.xml"/><Relationship Id="rId655" Type="http://schemas.openxmlformats.org/officeDocument/2006/relationships/image" Target="../media/image2207.png"/><Relationship Id="rId294" Type="http://schemas.openxmlformats.org/officeDocument/2006/relationships/customXml" Target="../ink/ink2298.xml"/><Relationship Id="rId308" Type="http://schemas.openxmlformats.org/officeDocument/2006/relationships/customXml" Target="../ink/ink2305.xml"/><Relationship Id="rId515" Type="http://schemas.openxmlformats.org/officeDocument/2006/relationships/image" Target="../media/image2138.png"/><Relationship Id="rId722" Type="http://schemas.openxmlformats.org/officeDocument/2006/relationships/customXml" Target="../ink/ink2514.xml"/><Relationship Id="rId89" Type="http://schemas.openxmlformats.org/officeDocument/2006/relationships/image" Target="../media/image1926.png"/><Relationship Id="rId154" Type="http://schemas.openxmlformats.org/officeDocument/2006/relationships/customXml" Target="../ink/ink2228.xml"/><Relationship Id="rId361" Type="http://schemas.openxmlformats.org/officeDocument/2006/relationships/image" Target="../media/image2062.png"/><Relationship Id="rId599" Type="http://schemas.openxmlformats.org/officeDocument/2006/relationships/customXml" Target="../ink/ink2452.xml"/><Relationship Id="rId459" Type="http://schemas.openxmlformats.org/officeDocument/2006/relationships/image" Target="../media/image2110.png"/><Relationship Id="rId666" Type="http://schemas.openxmlformats.org/officeDocument/2006/relationships/customXml" Target="../ink/ink2486.xml"/><Relationship Id="rId16" Type="http://schemas.openxmlformats.org/officeDocument/2006/relationships/customXml" Target="../ink/ink2159.xml"/><Relationship Id="rId221" Type="http://schemas.openxmlformats.org/officeDocument/2006/relationships/image" Target="../media/image1992.png"/><Relationship Id="rId319" Type="http://schemas.openxmlformats.org/officeDocument/2006/relationships/image" Target="../media/image2041.png"/><Relationship Id="rId526" Type="http://schemas.openxmlformats.org/officeDocument/2006/relationships/customXml" Target="../ink/ink2415.xml"/><Relationship Id="rId733" Type="http://schemas.openxmlformats.org/officeDocument/2006/relationships/image" Target="../media/image2246.png"/><Relationship Id="rId165" Type="http://schemas.openxmlformats.org/officeDocument/2006/relationships/image" Target="../media/image1964.png"/><Relationship Id="rId372" Type="http://schemas.openxmlformats.org/officeDocument/2006/relationships/customXml" Target="../ink/ink2337.xml"/><Relationship Id="rId677" Type="http://schemas.openxmlformats.org/officeDocument/2006/relationships/image" Target="../media/image2218.png"/><Relationship Id="rId232" Type="http://schemas.openxmlformats.org/officeDocument/2006/relationships/customXml" Target="../ink/ink2267.xml"/><Relationship Id="rId27" Type="http://schemas.openxmlformats.org/officeDocument/2006/relationships/image" Target="../media/image1896.png"/><Relationship Id="rId537" Type="http://schemas.openxmlformats.org/officeDocument/2006/relationships/image" Target="../media/image2149.png"/><Relationship Id="rId80" Type="http://schemas.openxmlformats.org/officeDocument/2006/relationships/customXml" Target="../ink/ink2191.xml"/><Relationship Id="rId176" Type="http://schemas.openxmlformats.org/officeDocument/2006/relationships/customXml" Target="../ink/ink2239.xml"/><Relationship Id="rId383" Type="http://schemas.openxmlformats.org/officeDocument/2006/relationships/image" Target="../media/image2073.png"/><Relationship Id="rId590" Type="http://schemas.openxmlformats.org/officeDocument/2006/relationships/image" Target="../media/image2175.png"/><Relationship Id="rId604" Type="http://schemas.openxmlformats.org/officeDocument/2006/relationships/image" Target="../media/image2182.png"/><Relationship Id="rId243" Type="http://schemas.openxmlformats.org/officeDocument/2006/relationships/image" Target="../media/image2003.png"/><Relationship Id="rId450" Type="http://schemas.openxmlformats.org/officeDocument/2006/relationships/customXml" Target="../ink/ink2377.xml"/><Relationship Id="rId688" Type="http://schemas.openxmlformats.org/officeDocument/2006/relationships/customXml" Target="../ink/ink2497.xml"/><Relationship Id="rId38" Type="http://schemas.openxmlformats.org/officeDocument/2006/relationships/customXml" Target="../ink/ink2170.xml"/><Relationship Id="rId103" Type="http://schemas.openxmlformats.org/officeDocument/2006/relationships/image" Target="../media/image1933.png"/><Relationship Id="rId310" Type="http://schemas.openxmlformats.org/officeDocument/2006/relationships/customXml" Target="../ink/ink2306.xml"/><Relationship Id="rId548" Type="http://schemas.openxmlformats.org/officeDocument/2006/relationships/image" Target="../media/image2154.png"/><Relationship Id="rId91" Type="http://schemas.openxmlformats.org/officeDocument/2006/relationships/image" Target="../media/image1927.png"/><Relationship Id="rId187" Type="http://schemas.openxmlformats.org/officeDocument/2006/relationships/image" Target="../media/image1975.png"/><Relationship Id="rId394" Type="http://schemas.openxmlformats.org/officeDocument/2006/relationships/image" Target="../media/image2078.png"/><Relationship Id="rId408" Type="http://schemas.openxmlformats.org/officeDocument/2006/relationships/image" Target="../media/image2085.png"/><Relationship Id="rId615" Type="http://schemas.openxmlformats.org/officeDocument/2006/relationships/customXml" Target="../ink/ink2460.xml"/><Relationship Id="rId254" Type="http://schemas.openxmlformats.org/officeDocument/2006/relationships/customXml" Target="../ink/ink2278.xml"/><Relationship Id="rId699" Type="http://schemas.openxmlformats.org/officeDocument/2006/relationships/image" Target="../media/image2229.png"/><Relationship Id="rId49" Type="http://schemas.openxmlformats.org/officeDocument/2006/relationships/image" Target="../media/image1907.png"/><Relationship Id="rId114" Type="http://schemas.openxmlformats.org/officeDocument/2006/relationships/customXml" Target="../ink/ink2208.xml"/><Relationship Id="rId461" Type="http://schemas.openxmlformats.org/officeDocument/2006/relationships/image" Target="../media/image2111.png"/><Relationship Id="rId559" Type="http://schemas.openxmlformats.org/officeDocument/2006/relationships/customXml" Target="../ink/ink2432.xml"/><Relationship Id="rId198" Type="http://schemas.openxmlformats.org/officeDocument/2006/relationships/customXml" Target="../ink/ink2250.xml"/><Relationship Id="rId321" Type="http://schemas.openxmlformats.org/officeDocument/2006/relationships/image" Target="../media/image2042.png"/><Relationship Id="rId419" Type="http://schemas.openxmlformats.org/officeDocument/2006/relationships/customXml" Target="../ink/ink2361.xml"/><Relationship Id="rId626" Type="http://schemas.openxmlformats.org/officeDocument/2006/relationships/image" Target="../media/image2193.png"/><Relationship Id="rId265" Type="http://schemas.openxmlformats.org/officeDocument/2006/relationships/image" Target="../media/image2014.png"/><Relationship Id="rId472" Type="http://schemas.openxmlformats.org/officeDocument/2006/relationships/customXml" Target="../ink/ink2388.xml"/><Relationship Id="rId125" Type="http://schemas.openxmlformats.org/officeDocument/2006/relationships/image" Target="../media/image1944.png"/><Relationship Id="rId332" Type="http://schemas.openxmlformats.org/officeDocument/2006/relationships/customXml" Target="../ink/ink2317.xml"/><Relationship Id="rId637" Type="http://schemas.openxmlformats.org/officeDocument/2006/relationships/customXml" Target="../ink/ink2471.xml"/><Relationship Id="rId276" Type="http://schemas.openxmlformats.org/officeDocument/2006/relationships/customXml" Target="../ink/ink2289.xml"/><Relationship Id="rId483" Type="http://schemas.openxmlformats.org/officeDocument/2006/relationships/image" Target="../media/image2122.png"/><Relationship Id="rId690" Type="http://schemas.openxmlformats.org/officeDocument/2006/relationships/customXml" Target="../ink/ink2498.xml"/><Relationship Id="rId704" Type="http://schemas.openxmlformats.org/officeDocument/2006/relationships/customXml" Target="../ink/ink2505.xml"/><Relationship Id="rId40" Type="http://schemas.openxmlformats.org/officeDocument/2006/relationships/customXml" Target="../ink/ink2171.xml"/><Relationship Id="rId136" Type="http://schemas.openxmlformats.org/officeDocument/2006/relationships/customXml" Target="../ink/ink2219.xml"/><Relationship Id="rId343" Type="http://schemas.openxmlformats.org/officeDocument/2006/relationships/image" Target="../media/image2053.png"/><Relationship Id="rId550" Type="http://schemas.openxmlformats.org/officeDocument/2006/relationships/image" Target="../media/image2155.png"/><Relationship Id="rId203" Type="http://schemas.openxmlformats.org/officeDocument/2006/relationships/image" Target="../media/image1983.png"/><Relationship Id="rId648" Type="http://schemas.openxmlformats.org/officeDocument/2006/relationships/customXml" Target="../ink/ink2477.xml"/><Relationship Id="rId287" Type="http://schemas.openxmlformats.org/officeDocument/2006/relationships/image" Target="../media/image2025.png"/><Relationship Id="rId410" Type="http://schemas.openxmlformats.org/officeDocument/2006/relationships/image" Target="../media/image2086.png"/><Relationship Id="rId494" Type="http://schemas.openxmlformats.org/officeDocument/2006/relationships/customXml" Target="../ink/ink2399.xml"/><Relationship Id="rId508" Type="http://schemas.openxmlformats.org/officeDocument/2006/relationships/customXml" Target="../ink/ink2406.xml"/><Relationship Id="rId715" Type="http://schemas.openxmlformats.org/officeDocument/2006/relationships/image" Target="../media/image2237.png"/><Relationship Id="rId147" Type="http://schemas.openxmlformats.org/officeDocument/2006/relationships/image" Target="../media/image1955.png"/><Relationship Id="rId354" Type="http://schemas.openxmlformats.org/officeDocument/2006/relationships/customXml" Target="../ink/ink2328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58.png"/><Relationship Id="rId21" Type="http://schemas.openxmlformats.org/officeDocument/2006/relationships/customXml" Target="../ink/ink2528.xml"/><Relationship Id="rId42" Type="http://schemas.openxmlformats.org/officeDocument/2006/relationships/image" Target="../media/image2266.png"/><Relationship Id="rId47" Type="http://schemas.openxmlformats.org/officeDocument/2006/relationships/customXml" Target="../ink/ink2541.xml"/><Relationship Id="rId63" Type="http://schemas.openxmlformats.org/officeDocument/2006/relationships/customXml" Target="../ink/ink2549.xml"/><Relationship Id="rId68" Type="http://schemas.openxmlformats.org/officeDocument/2006/relationships/image" Target="../media/image2279.png"/><Relationship Id="rId84" Type="http://schemas.openxmlformats.org/officeDocument/2006/relationships/image" Target="../media/image2286.png"/><Relationship Id="rId89" Type="http://schemas.openxmlformats.org/officeDocument/2006/relationships/customXml" Target="../ink/ink2562.xml"/><Relationship Id="rId16" Type="http://schemas.openxmlformats.org/officeDocument/2006/relationships/image" Target="../media/image2253.png"/><Relationship Id="rId11" Type="http://schemas.openxmlformats.org/officeDocument/2006/relationships/customXml" Target="../ink/ink2523.xml"/><Relationship Id="rId32" Type="http://schemas.openxmlformats.org/officeDocument/2006/relationships/image" Target="../media/image2261.png"/><Relationship Id="rId37" Type="http://schemas.openxmlformats.org/officeDocument/2006/relationships/customXml" Target="../ink/ink2536.xml"/><Relationship Id="rId53" Type="http://schemas.openxmlformats.org/officeDocument/2006/relationships/customXml" Target="../ink/ink2544.xml"/><Relationship Id="rId58" Type="http://schemas.openxmlformats.org/officeDocument/2006/relationships/image" Target="../media/image2274.png"/><Relationship Id="rId74" Type="http://schemas.openxmlformats.org/officeDocument/2006/relationships/image" Target="../media/image2282.png"/><Relationship Id="rId79" Type="http://schemas.openxmlformats.org/officeDocument/2006/relationships/customXml" Target="../ink/ink2557.xml"/><Relationship Id="rId102" Type="http://schemas.openxmlformats.org/officeDocument/2006/relationships/image" Target="../media/image2295.png"/><Relationship Id="rId5" Type="http://schemas.openxmlformats.org/officeDocument/2006/relationships/customXml" Target="../ink/ink2520.xml"/><Relationship Id="rId90" Type="http://schemas.openxmlformats.org/officeDocument/2006/relationships/image" Target="../media/image2289.png"/><Relationship Id="rId95" Type="http://schemas.openxmlformats.org/officeDocument/2006/relationships/customXml" Target="../ink/ink2565.xml"/><Relationship Id="rId22" Type="http://schemas.openxmlformats.org/officeDocument/2006/relationships/image" Target="../media/image2256.png"/><Relationship Id="rId27" Type="http://schemas.openxmlformats.org/officeDocument/2006/relationships/customXml" Target="../ink/ink2531.xml"/><Relationship Id="rId43" Type="http://schemas.openxmlformats.org/officeDocument/2006/relationships/customXml" Target="../ink/ink2539.xml"/><Relationship Id="rId48" Type="http://schemas.openxmlformats.org/officeDocument/2006/relationships/image" Target="../media/image2269.png"/><Relationship Id="rId64" Type="http://schemas.openxmlformats.org/officeDocument/2006/relationships/image" Target="../media/image2277.png"/><Relationship Id="rId69" Type="http://schemas.openxmlformats.org/officeDocument/2006/relationships/customXml" Target="../ink/ink2552.xml"/><Relationship Id="rId80" Type="http://schemas.openxmlformats.org/officeDocument/2006/relationships/image" Target="../media/image2285.png"/><Relationship Id="rId85" Type="http://schemas.openxmlformats.org/officeDocument/2006/relationships/customXml" Target="../ink/ink2560.xml"/><Relationship Id="rId12" Type="http://schemas.openxmlformats.org/officeDocument/2006/relationships/image" Target="../media/image2251.png"/><Relationship Id="rId17" Type="http://schemas.openxmlformats.org/officeDocument/2006/relationships/customXml" Target="../ink/ink2526.xml"/><Relationship Id="rId33" Type="http://schemas.openxmlformats.org/officeDocument/2006/relationships/customXml" Target="../ink/ink2534.xml"/><Relationship Id="rId38" Type="http://schemas.openxmlformats.org/officeDocument/2006/relationships/image" Target="../media/image2264.png"/><Relationship Id="rId59" Type="http://schemas.openxmlformats.org/officeDocument/2006/relationships/customXml" Target="../ink/ink2547.xml"/><Relationship Id="rId103" Type="http://schemas.openxmlformats.org/officeDocument/2006/relationships/customXml" Target="../ink/ink2569.xml"/><Relationship Id="rId20" Type="http://schemas.openxmlformats.org/officeDocument/2006/relationships/image" Target="../media/image2255.png"/><Relationship Id="rId41" Type="http://schemas.openxmlformats.org/officeDocument/2006/relationships/customXml" Target="../ink/ink2538.xml"/><Relationship Id="rId54" Type="http://schemas.openxmlformats.org/officeDocument/2006/relationships/image" Target="../media/image2272.png"/><Relationship Id="rId62" Type="http://schemas.openxmlformats.org/officeDocument/2006/relationships/image" Target="../media/image2276.png"/><Relationship Id="rId70" Type="http://schemas.openxmlformats.org/officeDocument/2006/relationships/image" Target="../media/image2280.png"/><Relationship Id="rId75" Type="http://schemas.openxmlformats.org/officeDocument/2006/relationships/customXml" Target="../ink/ink2555.xml"/><Relationship Id="rId83" Type="http://schemas.openxmlformats.org/officeDocument/2006/relationships/customXml" Target="../ink/ink2559.xml"/><Relationship Id="rId88" Type="http://schemas.openxmlformats.org/officeDocument/2006/relationships/image" Target="../media/image2288.png"/><Relationship Id="rId91" Type="http://schemas.openxmlformats.org/officeDocument/2006/relationships/customXml" Target="../ink/ink2563.xml"/><Relationship Id="rId96" Type="http://schemas.openxmlformats.org/officeDocument/2006/relationships/image" Target="../media/image2292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48.png"/><Relationship Id="rId15" Type="http://schemas.openxmlformats.org/officeDocument/2006/relationships/customXml" Target="../ink/ink2525.xml"/><Relationship Id="rId23" Type="http://schemas.openxmlformats.org/officeDocument/2006/relationships/customXml" Target="../ink/ink2529.xml"/><Relationship Id="rId28" Type="http://schemas.openxmlformats.org/officeDocument/2006/relationships/image" Target="../media/image2259.png"/><Relationship Id="rId36" Type="http://schemas.openxmlformats.org/officeDocument/2006/relationships/image" Target="../media/image2263.png"/><Relationship Id="rId49" Type="http://schemas.openxmlformats.org/officeDocument/2006/relationships/customXml" Target="../ink/ink2542.xml"/><Relationship Id="rId57" Type="http://schemas.openxmlformats.org/officeDocument/2006/relationships/customXml" Target="../ink/ink2546.xml"/><Relationship Id="rId106" Type="http://schemas.openxmlformats.org/officeDocument/2006/relationships/image" Target="../media/image2297.png"/><Relationship Id="rId10" Type="http://schemas.openxmlformats.org/officeDocument/2006/relationships/image" Target="../media/image2250.png"/><Relationship Id="rId31" Type="http://schemas.openxmlformats.org/officeDocument/2006/relationships/customXml" Target="../ink/ink2533.xml"/><Relationship Id="rId44" Type="http://schemas.openxmlformats.org/officeDocument/2006/relationships/image" Target="../media/image2267.png"/><Relationship Id="rId52" Type="http://schemas.openxmlformats.org/officeDocument/2006/relationships/image" Target="../media/image2271.png"/><Relationship Id="rId60" Type="http://schemas.openxmlformats.org/officeDocument/2006/relationships/image" Target="../media/image2275.png"/><Relationship Id="rId65" Type="http://schemas.openxmlformats.org/officeDocument/2006/relationships/customXml" Target="../ink/ink2550.xml"/><Relationship Id="rId73" Type="http://schemas.openxmlformats.org/officeDocument/2006/relationships/customXml" Target="../ink/ink2554.xml"/><Relationship Id="rId78" Type="http://schemas.openxmlformats.org/officeDocument/2006/relationships/image" Target="../media/image2284.png"/><Relationship Id="rId81" Type="http://schemas.openxmlformats.org/officeDocument/2006/relationships/customXml" Target="../ink/ink2558.xml"/><Relationship Id="rId86" Type="http://schemas.openxmlformats.org/officeDocument/2006/relationships/image" Target="../media/image2287.png"/><Relationship Id="rId94" Type="http://schemas.openxmlformats.org/officeDocument/2006/relationships/image" Target="../media/image2291.png"/><Relationship Id="rId99" Type="http://schemas.openxmlformats.org/officeDocument/2006/relationships/customXml" Target="../ink/ink2567.xml"/><Relationship Id="rId101" Type="http://schemas.openxmlformats.org/officeDocument/2006/relationships/customXml" Target="../ink/ink2568.xml"/><Relationship Id="rId4" Type="http://schemas.openxmlformats.org/officeDocument/2006/relationships/image" Target="../media/image2247.wmf"/><Relationship Id="rId9" Type="http://schemas.openxmlformats.org/officeDocument/2006/relationships/customXml" Target="../ink/ink2522.xml"/><Relationship Id="rId13" Type="http://schemas.openxmlformats.org/officeDocument/2006/relationships/customXml" Target="../ink/ink2524.xml"/><Relationship Id="rId18" Type="http://schemas.openxmlformats.org/officeDocument/2006/relationships/image" Target="../media/image2254.png"/><Relationship Id="rId39" Type="http://schemas.openxmlformats.org/officeDocument/2006/relationships/customXml" Target="../ink/ink2537.xml"/><Relationship Id="rId34" Type="http://schemas.openxmlformats.org/officeDocument/2006/relationships/image" Target="../media/image2262.png"/><Relationship Id="rId50" Type="http://schemas.openxmlformats.org/officeDocument/2006/relationships/image" Target="../media/image2270.png"/><Relationship Id="rId55" Type="http://schemas.openxmlformats.org/officeDocument/2006/relationships/customXml" Target="../ink/ink2545.xml"/><Relationship Id="rId76" Type="http://schemas.openxmlformats.org/officeDocument/2006/relationships/image" Target="../media/image2283.png"/><Relationship Id="rId97" Type="http://schemas.openxmlformats.org/officeDocument/2006/relationships/customXml" Target="../ink/ink2566.xml"/><Relationship Id="rId104" Type="http://schemas.openxmlformats.org/officeDocument/2006/relationships/image" Target="../media/image2296.png"/><Relationship Id="rId7" Type="http://schemas.openxmlformats.org/officeDocument/2006/relationships/customXml" Target="../ink/ink2521.xml"/><Relationship Id="rId71" Type="http://schemas.openxmlformats.org/officeDocument/2006/relationships/customXml" Target="../ink/ink2553.xml"/><Relationship Id="rId92" Type="http://schemas.openxmlformats.org/officeDocument/2006/relationships/image" Target="../media/image229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532.xml"/><Relationship Id="rId24" Type="http://schemas.openxmlformats.org/officeDocument/2006/relationships/image" Target="../media/image2257.png"/><Relationship Id="rId40" Type="http://schemas.openxmlformats.org/officeDocument/2006/relationships/image" Target="../media/image2265.png"/><Relationship Id="rId45" Type="http://schemas.openxmlformats.org/officeDocument/2006/relationships/customXml" Target="../ink/ink2540.xml"/><Relationship Id="rId66" Type="http://schemas.openxmlformats.org/officeDocument/2006/relationships/image" Target="../media/image2278.png"/><Relationship Id="rId87" Type="http://schemas.openxmlformats.org/officeDocument/2006/relationships/customXml" Target="../ink/ink2561.xml"/><Relationship Id="rId61" Type="http://schemas.openxmlformats.org/officeDocument/2006/relationships/customXml" Target="../ink/ink2548.xml"/><Relationship Id="rId82" Type="http://schemas.openxmlformats.org/officeDocument/2006/relationships/image" Target="../media/image1306.png"/><Relationship Id="rId19" Type="http://schemas.openxmlformats.org/officeDocument/2006/relationships/customXml" Target="../ink/ink2527.xml"/><Relationship Id="rId14" Type="http://schemas.openxmlformats.org/officeDocument/2006/relationships/image" Target="../media/image2252.png"/><Relationship Id="rId30" Type="http://schemas.openxmlformats.org/officeDocument/2006/relationships/image" Target="../media/image2260.png"/><Relationship Id="rId35" Type="http://schemas.openxmlformats.org/officeDocument/2006/relationships/customXml" Target="../ink/ink2535.xml"/><Relationship Id="rId56" Type="http://schemas.openxmlformats.org/officeDocument/2006/relationships/image" Target="../media/image2273.png"/><Relationship Id="rId77" Type="http://schemas.openxmlformats.org/officeDocument/2006/relationships/customXml" Target="../ink/ink2556.xml"/><Relationship Id="rId100" Type="http://schemas.openxmlformats.org/officeDocument/2006/relationships/image" Target="../media/image2294.png"/><Relationship Id="rId105" Type="http://schemas.openxmlformats.org/officeDocument/2006/relationships/customXml" Target="../ink/ink2570.xml"/><Relationship Id="rId8" Type="http://schemas.openxmlformats.org/officeDocument/2006/relationships/image" Target="../media/image2249.png"/><Relationship Id="rId51" Type="http://schemas.openxmlformats.org/officeDocument/2006/relationships/customXml" Target="../ink/ink2543.xml"/><Relationship Id="rId72" Type="http://schemas.openxmlformats.org/officeDocument/2006/relationships/image" Target="../media/image2281.png"/><Relationship Id="rId93" Type="http://schemas.openxmlformats.org/officeDocument/2006/relationships/customXml" Target="../ink/ink2564.xml"/><Relationship Id="rId98" Type="http://schemas.openxmlformats.org/officeDocument/2006/relationships/image" Target="../media/image2293.png"/><Relationship Id="rId3" Type="http://schemas.openxmlformats.org/officeDocument/2006/relationships/oleObject" Target="../embeddings/oleObject20.bin"/><Relationship Id="rId25" Type="http://schemas.openxmlformats.org/officeDocument/2006/relationships/customXml" Target="../ink/ink2530.xml"/><Relationship Id="rId46" Type="http://schemas.openxmlformats.org/officeDocument/2006/relationships/image" Target="../media/image2268.png"/><Relationship Id="rId67" Type="http://schemas.openxmlformats.org/officeDocument/2006/relationships/customXml" Target="../ink/ink255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8.png"/><Relationship Id="rId299" Type="http://schemas.openxmlformats.org/officeDocument/2006/relationships/image" Target="../media/image2398.png"/><Relationship Id="rId21" Type="http://schemas.openxmlformats.org/officeDocument/2006/relationships/image" Target="../media/image2255.png"/><Relationship Id="rId63" Type="http://schemas.openxmlformats.org/officeDocument/2006/relationships/image" Target="../media/image2276.png"/><Relationship Id="rId159" Type="http://schemas.openxmlformats.org/officeDocument/2006/relationships/image" Target="../media/image2329.png"/><Relationship Id="rId324" Type="http://schemas.openxmlformats.org/officeDocument/2006/relationships/customXml" Target="../ink/ink2732.xml"/><Relationship Id="rId366" Type="http://schemas.openxmlformats.org/officeDocument/2006/relationships/customXml" Target="../ink/ink2753.xml"/><Relationship Id="rId170" Type="http://schemas.openxmlformats.org/officeDocument/2006/relationships/customXml" Target="../ink/ink2655.xml"/><Relationship Id="rId226" Type="http://schemas.openxmlformats.org/officeDocument/2006/relationships/customXml" Target="../ink/ink2683.xml"/><Relationship Id="rId268" Type="http://schemas.openxmlformats.org/officeDocument/2006/relationships/customXml" Target="../ink/ink2704.xml"/><Relationship Id="rId32" Type="http://schemas.openxmlformats.org/officeDocument/2006/relationships/customXml" Target="../ink/ink2586.xml"/><Relationship Id="rId74" Type="http://schemas.openxmlformats.org/officeDocument/2006/relationships/customXml" Target="../ink/ink2607.xml"/><Relationship Id="rId128" Type="http://schemas.openxmlformats.org/officeDocument/2006/relationships/customXml" Target="../ink/ink2634.xml"/><Relationship Id="rId335" Type="http://schemas.openxmlformats.org/officeDocument/2006/relationships/image" Target="../media/image2416.png"/><Relationship Id="rId377" Type="http://schemas.openxmlformats.org/officeDocument/2006/relationships/image" Target="../media/image2436.png"/><Relationship Id="rId5" Type="http://schemas.openxmlformats.org/officeDocument/2006/relationships/image" Target="../media/image2299.png"/><Relationship Id="rId181" Type="http://schemas.openxmlformats.org/officeDocument/2006/relationships/image" Target="../media/image2340.png"/><Relationship Id="rId237" Type="http://schemas.openxmlformats.org/officeDocument/2006/relationships/image" Target="../media/image2367.png"/><Relationship Id="rId279" Type="http://schemas.openxmlformats.org/officeDocument/2006/relationships/image" Target="../media/image2388.png"/><Relationship Id="rId43" Type="http://schemas.openxmlformats.org/officeDocument/2006/relationships/image" Target="../media/image2266.png"/><Relationship Id="rId139" Type="http://schemas.openxmlformats.org/officeDocument/2006/relationships/image" Target="../media/image2319.png"/><Relationship Id="rId290" Type="http://schemas.openxmlformats.org/officeDocument/2006/relationships/customXml" Target="../ink/ink2715.xml"/><Relationship Id="rId304" Type="http://schemas.openxmlformats.org/officeDocument/2006/relationships/customXml" Target="../ink/ink2722.xml"/><Relationship Id="rId346" Type="http://schemas.openxmlformats.org/officeDocument/2006/relationships/customXml" Target="../ink/ink2743.xml"/><Relationship Id="rId388" Type="http://schemas.openxmlformats.org/officeDocument/2006/relationships/customXml" Target="../ink/ink2764.xml"/><Relationship Id="rId85" Type="http://schemas.openxmlformats.org/officeDocument/2006/relationships/image" Target="../media/image2286.png"/><Relationship Id="rId150" Type="http://schemas.openxmlformats.org/officeDocument/2006/relationships/customXml" Target="../ink/ink2645.xml"/><Relationship Id="rId192" Type="http://schemas.openxmlformats.org/officeDocument/2006/relationships/customXml" Target="../ink/ink2666.xml"/><Relationship Id="rId206" Type="http://schemas.openxmlformats.org/officeDocument/2006/relationships/customXml" Target="../ink/ink2673.xml"/><Relationship Id="rId248" Type="http://schemas.openxmlformats.org/officeDocument/2006/relationships/customXml" Target="../ink/ink2694.xml"/><Relationship Id="rId12" Type="http://schemas.openxmlformats.org/officeDocument/2006/relationships/customXml" Target="../ink/ink2576.xml"/><Relationship Id="rId108" Type="http://schemas.openxmlformats.org/officeDocument/2006/relationships/customXml" Target="../ink/ink2624.xml"/><Relationship Id="rId315" Type="http://schemas.openxmlformats.org/officeDocument/2006/relationships/image" Target="../media/image2406.png"/><Relationship Id="rId357" Type="http://schemas.openxmlformats.org/officeDocument/2006/relationships/image" Target="../media/image2426.png"/><Relationship Id="rId54" Type="http://schemas.openxmlformats.org/officeDocument/2006/relationships/customXml" Target="../ink/ink2597.xml"/><Relationship Id="rId96" Type="http://schemas.openxmlformats.org/officeDocument/2006/relationships/customXml" Target="../ink/ink2618.xml"/><Relationship Id="rId161" Type="http://schemas.openxmlformats.org/officeDocument/2006/relationships/image" Target="../media/image2330.png"/><Relationship Id="rId217" Type="http://schemas.openxmlformats.org/officeDocument/2006/relationships/image" Target="../media/image2357.png"/><Relationship Id="rId399" Type="http://schemas.openxmlformats.org/officeDocument/2006/relationships/image" Target="../media/image2447.png"/><Relationship Id="rId259" Type="http://schemas.openxmlformats.org/officeDocument/2006/relationships/image" Target="../media/image2378.png"/><Relationship Id="rId23" Type="http://schemas.openxmlformats.org/officeDocument/2006/relationships/image" Target="../media/image2256.png"/><Relationship Id="rId119" Type="http://schemas.openxmlformats.org/officeDocument/2006/relationships/image" Target="../media/image2309.png"/><Relationship Id="rId270" Type="http://schemas.openxmlformats.org/officeDocument/2006/relationships/customXml" Target="../ink/ink2705.xml"/><Relationship Id="rId326" Type="http://schemas.openxmlformats.org/officeDocument/2006/relationships/customXml" Target="../ink/ink2733.xml"/><Relationship Id="rId65" Type="http://schemas.openxmlformats.org/officeDocument/2006/relationships/image" Target="../media/image2277.png"/><Relationship Id="rId130" Type="http://schemas.openxmlformats.org/officeDocument/2006/relationships/customXml" Target="../ink/ink2635.xml"/><Relationship Id="rId368" Type="http://schemas.openxmlformats.org/officeDocument/2006/relationships/customXml" Target="../ink/ink2754.xml"/><Relationship Id="rId172" Type="http://schemas.openxmlformats.org/officeDocument/2006/relationships/customXml" Target="../ink/ink2656.xml"/><Relationship Id="rId228" Type="http://schemas.openxmlformats.org/officeDocument/2006/relationships/customXml" Target="../ink/ink2684.xml"/><Relationship Id="rId281" Type="http://schemas.openxmlformats.org/officeDocument/2006/relationships/image" Target="../media/image2389.png"/><Relationship Id="rId337" Type="http://schemas.openxmlformats.org/officeDocument/2006/relationships/image" Target="../media/image2417.png"/><Relationship Id="rId34" Type="http://schemas.openxmlformats.org/officeDocument/2006/relationships/customXml" Target="../ink/ink2587.xml"/><Relationship Id="rId76" Type="http://schemas.openxmlformats.org/officeDocument/2006/relationships/customXml" Target="../ink/ink2608.xml"/><Relationship Id="rId141" Type="http://schemas.openxmlformats.org/officeDocument/2006/relationships/image" Target="../media/image2320.png"/><Relationship Id="rId379" Type="http://schemas.openxmlformats.org/officeDocument/2006/relationships/image" Target="../media/image2437.png"/><Relationship Id="rId7" Type="http://schemas.openxmlformats.org/officeDocument/2006/relationships/image" Target="../media/image2300.png"/><Relationship Id="rId183" Type="http://schemas.openxmlformats.org/officeDocument/2006/relationships/image" Target="../media/image2341.png"/><Relationship Id="rId239" Type="http://schemas.openxmlformats.org/officeDocument/2006/relationships/image" Target="../media/image2368.png"/><Relationship Id="rId390" Type="http://schemas.openxmlformats.org/officeDocument/2006/relationships/customXml" Target="../ink/ink2765.xml"/><Relationship Id="rId250" Type="http://schemas.openxmlformats.org/officeDocument/2006/relationships/customXml" Target="../ink/ink2695.xml"/><Relationship Id="rId292" Type="http://schemas.openxmlformats.org/officeDocument/2006/relationships/customXml" Target="../ink/ink2716.xml"/><Relationship Id="rId306" Type="http://schemas.openxmlformats.org/officeDocument/2006/relationships/customXml" Target="../ink/ink2723.xml"/><Relationship Id="rId45" Type="http://schemas.openxmlformats.org/officeDocument/2006/relationships/image" Target="../media/image2267.png"/><Relationship Id="rId87" Type="http://schemas.openxmlformats.org/officeDocument/2006/relationships/image" Target="../media/image2287.png"/><Relationship Id="rId110" Type="http://schemas.openxmlformats.org/officeDocument/2006/relationships/customXml" Target="../ink/ink2625.xml"/><Relationship Id="rId348" Type="http://schemas.openxmlformats.org/officeDocument/2006/relationships/customXml" Target="../ink/ink2744.xml"/><Relationship Id="rId152" Type="http://schemas.openxmlformats.org/officeDocument/2006/relationships/customXml" Target="../ink/ink2646.xml"/><Relationship Id="rId194" Type="http://schemas.openxmlformats.org/officeDocument/2006/relationships/customXml" Target="../ink/ink2667.xml"/><Relationship Id="rId208" Type="http://schemas.openxmlformats.org/officeDocument/2006/relationships/customXml" Target="../ink/ink2674.xml"/><Relationship Id="rId261" Type="http://schemas.openxmlformats.org/officeDocument/2006/relationships/image" Target="../media/image2379.png"/><Relationship Id="rId14" Type="http://schemas.openxmlformats.org/officeDocument/2006/relationships/customXml" Target="../ink/ink2577.xml"/><Relationship Id="rId56" Type="http://schemas.openxmlformats.org/officeDocument/2006/relationships/customXml" Target="../ink/ink2598.xml"/><Relationship Id="rId317" Type="http://schemas.openxmlformats.org/officeDocument/2006/relationships/image" Target="../media/image2407.png"/><Relationship Id="rId359" Type="http://schemas.openxmlformats.org/officeDocument/2006/relationships/image" Target="../media/image2427.png"/><Relationship Id="rId98" Type="http://schemas.openxmlformats.org/officeDocument/2006/relationships/customXml" Target="../ink/ink2619.xml"/><Relationship Id="rId121" Type="http://schemas.openxmlformats.org/officeDocument/2006/relationships/image" Target="../media/image2310.png"/><Relationship Id="rId163" Type="http://schemas.openxmlformats.org/officeDocument/2006/relationships/image" Target="../media/image2331.png"/><Relationship Id="rId219" Type="http://schemas.openxmlformats.org/officeDocument/2006/relationships/image" Target="../media/image2358.png"/><Relationship Id="rId370" Type="http://schemas.openxmlformats.org/officeDocument/2006/relationships/customXml" Target="../ink/ink2755.xml"/><Relationship Id="rId230" Type="http://schemas.openxmlformats.org/officeDocument/2006/relationships/customXml" Target="../ink/ink2685.xml"/><Relationship Id="rId25" Type="http://schemas.openxmlformats.org/officeDocument/2006/relationships/image" Target="../media/image2257.png"/><Relationship Id="rId67" Type="http://schemas.openxmlformats.org/officeDocument/2006/relationships/image" Target="../media/image2278.png"/><Relationship Id="rId272" Type="http://schemas.openxmlformats.org/officeDocument/2006/relationships/customXml" Target="../ink/ink2706.xml"/><Relationship Id="rId328" Type="http://schemas.openxmlformats.org/officeDocument/2006/relationships/customXml" Target="../ink/ink2734.xml"/><Relationship Id="rId132" Type="http://schemas.openxmlformats.org/officeDocument/2006/relationships/customXml" Target="../ink/ink2636.xml"/><Relationship Id="rId174" Type="http://schemas.openxmlformats.org/officeDocument/2006/relationships/customXml" Target="../ink/ink2657.xml"/><Relationship Id="rId381" Type="http://schemas.openxmlformats.org/officeDocument/2006/relationships/image" Target="../media/image2438.png"/><Relationship Id="rId241" Type="http://schemas.openxmlformats.org/officeDocument/2006/relationships/image" Target="../media/image2369.png"/><Relationship Id="rId36" Type="http://schemas.openxmlformats.org/officeDocument/2006/relationships/customXml" Target="../ink/ink2588.xml"/><Relationship Id="rId283" Type="http://schemas.openxmlformats.org/officeDocument/2006/relationships/image" Target="../media/image2390.png"/><Relationship Id="rId339" Type="http://schemas.openxmlformats.org/officeDocument/2006/relationships/image" Target="../media/image2418.png"/><Relationship Id="rId78" Type="http://schemas.openxmlformats.org/officeDocument/2006/relationships/customXml" Target="../ink/ink2609.xml"/><Relationship Id="rId101" Type="http://schemas.openxmlformats.org/officeDocument/2006/relationships/image" Target="../media/image2294.png"/><Relationship Id="rId143" Type="http://schemas.openxmlformats.org/officeDocument/2006/relationships/image" Target="../media/image2321.png"/><Relationship Id="rId185" Type="http://schemas.openxmlformats.org/officeDocument/2006/relationships/image" Target="../media/image2342.png"/><Relationship Id="rId350" Type="http://schemas.openxmlformats.org/officeDocument/2006/relationships/customXml" Target="../ink/ink2745.xml"/><Relationship Id="rId9" Type="http://schemas.openxmlformats.org/officeDocument/2006/relationships/image" Target="../media/image2301.png"/><Relationship Id="rId210" Type="http://schemas.openxmlformats.org/officeDocument/2006/relationships/customXml" Target="../ink/ink2675.xml"/><Relationship Id="rId392" Type="http://schemas.openxmlformats.org/officeDocument/2006/relationships/customXml" Target="../ink/ink2766.xml"/><Relationship Id="rId252" Type="http://schemas.openxmlformats.org/officeDocument/2006/relationships/customXml" Target="../ink/ink2696.xml"/><Relationship Id="rId294" Type="http://schemas.openxmlformats.org/officeDocument/2006/relationships/customXml" Target="../ink/ink2717.xml"/><Relationship Id="rId308" Type="http://schemas.openxmlformats.org/officeDocument/2006/relationships/customXml" Target="../ink/ink2724.xml"/><Relationship Id="rId47" Type="http://schemas.openxmlformats.org/officeDocument/2006/relationships/image" Target="../media/image2268.png"/><Relationship Id="rId89" Type="http://schemas.openxmlformats.org/officeDocument/2006/relationships/image" Target="../media/image2288.png"/><Relationship Id="rId112" Type="http://schemas.openxmlformats.org/officeDocument/2006/relationships/customXml" Target="../ink/ink2626.xml"/><Relationship Id="rId154" Type="http://schemas.openxmlformats.org/officeDocument/2006/relationships/customXml" Target="../ink/ink2647.xml"/><Relationship Id="rId361" Type="http://schemas.openxmlformats.org/officeDocument/2006/relationships/image" Target="../media/image2428.png"/><Relationship Id="rId196" Type="http://schemas.openxmlformats.org/officeDocument/2006/relationships/customXml" Target="../ink/ink2668.xml"/><Relationship Id="rId16" Type="http://schemas.openxmlformats.org/officeDocument/2006/relationships/customXml" Target="../ink/ink2578.xml"/><Relationship Id="rId221" Type="http://schemas.openxmlformats.org/officeDocument/2006/relationships/image" Target="../media/image2359.png"/><Relationship Id="rId263" Type="http://schemas.openxmlformats.org/officeDocument/2006/relationships/image" Target="../media/image2380.png"/><Relationship Id="rId319" Type="http://schemas.openxmlformats.org/officeDocument/2006/relationships/image" Target="../media/image2408.png"/><Relationship Id="rId58" Type="http://schemas.openxmlformats.org/officeDocument/2006/relationships/customXml" Target="../ink/ink2599.xml"/><Relationship Id="rId123" Type="http://schemas.openxmlformats.org/officeDocument/2006/relationships/image" Target="../media/image2311.png"/><Relationship Id="rId330" Type="http://schemas.openxmlformats.org/officeDocument/2006/relationships/customXml" Target="../ink/ink2735.xml"/><Relationship Id="rId90" Type="http://schemas.openxmlformats.org/officeDocument/2006/relationships/customXml" Target="../ink/ink2615.xml"/><Relationship Id="rId165" Type="http://schemas.openxmlformats.org/officeDocument/2006/relationships/image" Target="../media/image2332.png"/><Relationship Id="rId186" Type="http://schemas.openxmlformats.org/officeDocument/2006/relationships/customXml" Target="../ink/ink2663.xml"/><Relationship Id="rId351" Type="http://schemas.openxmlformats.org/officeDocument/2006/relationships/image" Target="../media/image2423.png"/><Relationship Id="rId372" Type="http://schemas.openxmlformats.org/officeDocument/2006/relationships/customXml" Target="../ink/ink2756.xml"/><Relationship Id="rId393" Type="http://schemas.openxmlformats.org/officeDocument/2006/relationships/image" Target="../media/image2444.png"/><Relationship Id="rId211" Type="http://schemas.openxmlformats.org/officeDocument/2006/relationships/image" Target="../media/image2354.png"/><Relationship Id="rId232" Type="http://schemas.openxmlformats.org/officeDocument/2006/relationships/customXml" Target="../ink/ink2686.xml"/><Relationship Id="rId253" Type="http://schemas.openxmlformats.org/officeDocument/2006/relationships/image" Target="../media/image2375.png"/><Relationship Id="rId274" Type="http://schemas.openxmlformats.org/officeDocument/2006/relationships/customXml" Target="../ink/ink2707.xml"/><Relationship Id="rId295" Type="http://schemas.openxmlformats.org/officeDocument/2006/relationships/image" Target="../media/image2396.png"/><Relationship Id="rId309" Type="http://schemas.openxmlformats.org/officeDocument/2006/relationships/image" Target="../media/image2403.png"/><Relationship Id="rId27" Type="http://schemas.openxmlformats.org/officeDocument/2006/relationships/image" Target="../media/image2258.png"/><Relationship Id="rId48" Type="http://schemas.openxmlformats.org/officeDocument/2006/relationships/customXml" Target="../ink/ink2594.xml"/><Relationship Id="rId69" Type="http://schemas.openxmlformats.org/officeDocument/2006/relationships/image" Target="../media/image2279.png"/><Relationship Id="rId113" Type="http://schemas.openxmlformats.org/officeDocument/2006/relationships/image" Target="../media/image2306.png"/><Relationship Id="rId134" Type="http://schemas.openxmlformats.org/officeDocument/2006/relationships/customXml" Target="../ink/ink2637.xml"/><Relationship Id="rId320" Type="http://schemas.openxmlformats.org/officeDocument/2006/relationships/customXml" Target="../ink/ink2730.xml"/><Relationship Id="rId80" Type="http://schemas.openxmlformats.org/officeDocument/2006/relationships/customXml" Target="../ink/ink2610.xml"/><Relationship Id="rId155" Type="http://schemas.openxmlformats.org/officeDocument/2006/relationships/image" Target="../media/image2327.png"/><Relationship Id="rId176" Type="http://schemas.openxmlformats.org/officeDocument/2006/relationships/customXml" Target="../ink/ink2658.xml"/><Relationship Id="rId197" Type="http://schemas.openxmlformats.org/officeDocument/2006/relationships/image" Target="../media/image2348.png"/><Relationship Id="rId341" Type="http://schemas.openxmlformats.org/officeDocument/2006/relationships/image" Target="../media/image2419.png"/><Relationship Id="rId362" Type="http://schemas.openxmlformats.org/officeDocument/2006/relationships/customXml" Target="../ink/ink2751.xml"/><Relationship Id="rId383" Type="http://schemas.openxmlformats.org/officeDocument/2006/relationships/image" Target="../media/image2439.png"/><Relationship Id="rId201" Type="http://schemas.openxmlformats.org/officeDocument/2006/relationships/image" Target="../media/image2350.png"/><Relationship Id="rId222" Type="http://schemas.openxmlformats.org/officeDocument/2006/relationships/customXml" Target="../ink/ink2681.xml"/><Relationship Id="rId243" Type="http://schemas.openxmlformats.org/officeDocument/2006/relationships/image" Target="../media/image2370.png"/><Relationship Id="rId264" Type="http://schemas.openxmlformats.org/officeDocument/2006/relationships/customXml" Target="../ink/ink2702.xml"/><Relationship Id="rId285" Type="http://schemas.openxmlformats.org/officeDocument/2006/relationships/image" Target="../media/image2391.png"/><Relationship Id="rId17" Type="http://schemas.openxmlformats.org/officeDocument/2006/relationships/image" Target="../media/image2253.png"/><Relationship Id="rId38" Type="http://schemas.openxmlformats.org/officeDocument/2006/relationships/customXml" Target="../ink/ink2589.xml"/><Relationship Id="rId59" Type="http://schemas.openxmlformats.org/officeDocument/2006/relationships/image" Target="../media/image2274.png"/><Relationship Id="rId103" Type="http://schemas.openxmlformats.org/officeDocument/2006/relationships/image" Target="../media/image2295.png"/><Relationship Id="rId124" Type="http://schemas.openxmlformats.org/officeDocument/2006/relationships/customXml" Target="../ink/ink2632.xml"/><Relationship Id="rId310" Type="http://schemas.openxmlformats.org/officeDocument/2006/relationships/customXml" Target="../ink/ink2725.xml"/><Relationship Id="rId70" Type="http://schemas.openxmlformats.org/officeDocument/2006/relationships/customXml" Target="../ink/ink2605.xml"/><Relationship Id="rId91" Type="http://schemas.openxmlformats.org/officeDocument/2006/relationships/image" Target="../media/image2289.png"/><Relationship Id="rId145" Type="http://schemas.openxmlformats.org/officeDocument/2006/relationships/image" Target="../media/image2322.png"/><Relationship Id="rId166" Type="http://schemas.openxmlformats.org/officeDocument/2006/relationships/customXml" Target="../ink/ink2653.xml"/><Relationship Id="rId187" Type="http://schemas.openxmlformats.org/officeDocument/2006/relationships/image" Target="../media/image2343.png"/><Relationship Id="rId331" Type="http://schemas.openxmlformats.org/officeDocument/2006/relationships/image" Target="../media/image2414.png"/><Relationship Id="rId352" Type="http://schemas.openxmlformats.org/officeDocument/2006/relationships/customXml" Target="../ink/ink2746.xml"/><Relationship Id="rId373" Type="http://schemas.openxmlformats.org/officeDocument/2006/relationships/image" Target="../media/image2434.png"/><Relationship Id="rId394" Type="http://schemas.openxmlformats.org/officeDocument/2006/relationships/customXml" Target="../ink/ink276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676.xml"/><Relationship Id="rId233" Type="http://schemas.openxmlformats.org/officeDocument/2006/relationships/image" Target="../media/image2365.png"/><Relationship Id="rId254" Type="http://schemas.openxmlformats.org/officeDocument/2006/relationships/customXml" Target="../ink/ink2697.xml"/><Relationship Id="rId28" Type="http://schemas.openxmlformats.org/officeDocument/2006/relationships/customXml" Target="../ink/ink2584.xml"/><Relationship Id="rId49" Type="http://schemas.openxmlformats.org/officeDocument/2006/relationships/image" Target="../media/image2269.png"/><Relationship Id="rId114" Type="http://schemas.openxmlformats.org/officeDocument/2006/relationships/customXml" Target="../ink/ink2627.xml"/><Relationship Id="rId275" Type="http://schemas.openxmlformats.org/officeDocument/2006/relationships/image" Target="../media/image2386.png"/><Relationship Id="rId296" Type="http://schemas.openxmlformats.org/officeDocument/2006/relationships/customXml" Target="../ink/ink2718.xml"/><Relationship Id="rId300" Type="http://schemas.openxmlformats.org/officeDocument/2006/relationships/customXml" Target="../ink/ink2720.xml"/><Relationship Id="rId60" Type="http://schemas.openxmlformats.org/officeDocument/2006/relationships/customXml" Target="../ink/ink2600.xml"/><Relationship Id="rId81" Type="http://schemas.openxmlformats.org/officeDocument/2006/relationships/image" Target="../media/image2285.png"/><Relationship Id="rId135" Type="http://schemas.openxmlformats.org/officeDocument/2006/relationships/image" Target="../media/image2317.png"/><Relationship Id="rId156" Type="http://schemas.openxmlformats.org/officeDocument/2006/relationships/customXml" Target="../ink/ink2648.xml"/><Relationship Id="rId177" Type="http://schemas.openxmlformats.org/officeDocument/2006/relationships/image" Target="../media/image2338.png"/><Relationship Id="rId198" Type="http://schemas.openxmlformats.org/officeDocument/2006/relationships/customXml" Target="../ink/ink2669.xml"/><Relationship Id="rId321" Type="http://schemas.openxmlformats.org/officeDocument/2006/relationships/image" Target="../media/image2409.png"/><Relationship Id="rId342" Type="http://schemas.openxmlformats.org/officeDocument/2006/relationships/customXml" Target="../ink/ink2741.xml"/><Relationship Id="rId363" Type="http://schemas.openxmlformats.org/officeDocument/2006/relationships/image" Target="../media/image2429.png"/><Relationship Id="rId384" Type="http://schemas.openxmlformats.org/officeDocument/2006/relationships/customXml" Target="../ink/ink2762.xml"/><Relationship Id="rId202" Type="http://schemas.openxmlformats.org/officeDocument/2006/relationships/customXml" Target="../ink/ink2671.xml"/><Relationship Id="rId223" Type="http://schemas.openxmlformats.org/officeDocument/2006/relationships/image" Target="../media/image2360.png"/><Relationship Id="rId244" Type="http://schemas.openxmlformats.org/officeDocument/2006/relationships/customXml" Target="../ink/ink2692.xml"/><Relationship Id="rId18" Type="http://schemas.openxmlformats.org/officeDocument/2006/relationships/customXml" Target="../ink/ink2579.xml"/><Relationship Id="rId39" Type="http://schemas.openxmlformats.org/officeDocument/2006/relationships/image" Target="../media/image2264.png"/><Relationship Id="rId265" Type="http://schemas.openxmlformats.org/officeDocument/2006/relationships/image" Target="../media/image2381.png"/><Relationship Id="rId286" Type="http://schemas.openxmlformats.org/officeDocument/2006/relationships/customXml" Target="../ink/ink2713.xml"/><Relationship Id="rId50" Type="http://schemas.openxmlformats.org/officeDocument/2006/relationships/customXml" Target="../ink/ink2595.xml"/><Relationship Id="rId104" Type="http://schemas.openxmlformats.org/officeDocument/2006/relationships/customXml" Target="../ink/ink2622.xml"/><Relationship Id="rId125" Type="http://schemas.openxmlformats.org/officeDocument/2006/relationships/image" Target="../media/image2312.png"/><Relationship Id="rId146" Type="http://schemas.openxmlformats.org/officeDocument/2006/relationships/customXml" Target="../ink/ink2643.xml"/><Relationship Id="rId167" Type="http://schemas.openxmlformats.org/officeDocument/2006/relationships/image" Target="../media/image2333.png"/><Relationship Id="rId188" Type="http://schemas.openxmlformats.org/officeDocument/2006/relationships/customXml" Target="../ink/ink2664.xml"/><Relationship Id="rId311" Type="http://schemas.openxmlformats.org/officeDocument/2006/relationships/image" Target="../media/image2404.png"/><Relationship Id="rId332" Type="http://schemas.openxmlformats.org/officeDocument/2006/relationships/customXml" Target="../ink/ink2736.xml"/><Relationship Id="rId353" Type="http://schemas.openxmlformats.org/officeDocument/2006/relationships/image" Target="../media/image2424.png"/><Relationship Id="rId374" Type="http://schemas.openxmlformats.org/officeDocument/2006/relationships/customXml" Target="../ink/ink2757.xml"/><Relationship Id="rId395" Type="http://schemas.openxmlformats.org/officeDocument/2006/relationships/image" Target="../media/image2445.png"/><Relationship Id="rId71" Type="http://schemas.openxmlformats.org/officeDocument/2006/relationships/image" Target="../media/image2280.png"/><Relationship Id="rId92" Type="http://schemas.openxmlformats.org/officeDocument/2006/relationships/customXml" Target="../ink/ink2616.xml"/><Relationship Id="rId213" Type="http://schemas.openxmlformats.org/officeDocument/2006/relationships/image" Target="../media/image2355.png"/><Relationship Id="rId234" Type="http://schemas.openxmlformats.org/officeDocument/2006/relationships/customXml" Target="../ink/ink2687.xml"/><Relationship Id="rId2" Type="http://schemas.openxmlformats.org/officeDocument/2006/relationships/customXml" Target="../ink/ink2571.xml"/><Relationship Id="rId29" Type="http://schemas.openxmlformats.org/officeDocument/2006/relationships/image" Target="../media/image2259.png"/><Relationship Id="rId255" Type="http://schemas.openxmlformats.org/officeDocument/2006/relationships/image" Target="../media/image2376.png"/><Relationship Id="rId276" Type="http://schemas.openxmlformats.org/officeDocument/2006/relationships/customXml" Target="../ink/ink2708.xml"/><Relationship Id="rId297" Type="http://schemas.openxmlformats.org/officeDocument/2006/relationships/image" Target="../media/image2397.png"/><Relationship Id="rId40" Type="http://schemas.openxmlformats.org/officeDocument/2006/relationships/customXml" Target="../ink/ink2590.xml"/><Relationship Id="rId115" Type="http://schemas.openxmlformats.org/officeDocument/2006/relationships/image" Target="../media/image2307.png"/><Relationship Id="rId136" Type="http://schemas.openxmlformats.org/officeDocument/2006/relationships/customXml" Target="../ink/ink2638.xml"/><Relationship Id="rId157" Type="http://schemas.openxmlformats.org/officeDocument/2006/relationships/image" Target="../media/image2328.png"/><Relationship Id="rId178" Type="http://schemas.openxmlformats.org/officeDocument/2006/relationships/customXml" Target="../ink/ink2659.xml"/><Relationship Id="rId301" Type="http://schemas.openxmlformats.org/officeDocument/2006/relationships/image" Target="../media/image2399.png"/><Relationship Id="rId322" Type="http://schemas.openxmlformats.org/officeDocument/2006/relationships/customXml" Target="../ink/ink2731.xml"/><Relationship Id="rId343" Type="http://schemas.openxmlformats.org/officeDocument/2006/relationships/image" Target="../media/image1059.png"/><Relationship Id="rId364" Type="http://schemas.openxmlformats.org/officeDocument/2006/relationships/customXml" Target="../ink/ink2752.xml"/><Relationship Id="rId61" Type="http://schemas.openxmlformats.org/officeDocument/2006/relationships/image" Target="../media/image2275.png"/><Relationship Id="rId82" Type="http://schemas.openxmlformats.org/officeDocument/2006/relationships/customXml" Target="../ink/ink2611.xml"/><Relationship Id="rId199" Type="http://schemas.openxmlformats.org/officeDocument/2006/relationships/image" Target="../media/image2349.png"/><Relationship Id="rId203" Type="http://schemas.openxmlformats.org/officeDocument/2006/relationships/image" Target="../media/image2351.png"/><Relationship Id="rId385" Type="http://schemas.openxmlformats.org/officeDocument/2006/relationships/image" Target="../media/image2440.png"/><Relationship Id="rId19" Type="http://schemas.openxmlformats.org/officeDocument/2006/relationships/image" Target="../media/image2254.png"/><Relationship Id="rId224" Type="http://schemas.openxmlformats.org/officeDocument/2006/relationships/customXml" Target="../ink/ink2682.xml"/><Relationship Id="rId245" Type="http://schemas.openxmlformats.org/officeDocument/2006/relationships/image" Target="../media/image2371.png"/><Relationship Id="rId266" Type="http://schemas.openxmlformats.org/officeDocument/2006/relationships/customXml" Target="../ink/ink2703.xml"/><Relationship Id="rId287" Type="http://schemas.openxmlformats.org/officeDocument/2006/relationships/image" Target="../media/image2392.png"/><Relationship Id="rId30" Type="http://schemas.openxmlformats.org/officeDocument/2006/relationships/customXml" Target="../ink/ink2585.xml"/><Relationship Id="rId105" Type="http://schemas.openxmlformats.org/officeDocument/2006/relationships/image" Target="../media/image2296.png"/><Relationship Id="rId126" Type="http://schemas.openxmlformats.org/officeDocument/2006/relationships/customXml" Target="../ink/ink2633.xml"/><Relationship Id="rId147" Type="http://schemas.openxmlformats.org/officeDocument/2006/relationships/image" Target="../media/image2323.png"/><Relationship Id="rId168" Type="http://schemas.openxmlformats.org/officeDocument/2006/relationships/customXml" Target="../ink/ink2654.xml"/><Relationship Id="rId312" Type="http://schemas.openxmlformats.org/officeDocument/2006/relationships/customXml" Target="../ink/ink2726.xml"/><Relationship Id="rId333" Type="http://schemas.openxmlformats.org/officeDocument/2006/relationships/image" Target="../media/image2415.png"/><Relationship Id="rId354" Type="http://schemas.openxmlformats.org/officeDocument/2006/relationships/customXml" Target="../ink/ink2747.xml"/><Relationship Id="rId51" Type="http://schemas.openxmlformats.org/officeDocument/2006/relationships/image" Target="../media/image2270.png"/><Relationship Id="rId72" Type="http://schemas.openxmlformats.org/officeDocument/2006/relationships/customXml" Target="../ink/ink2606.xml"/><Relationship Id="rId93" Type="http://schemas.openxmlformats.org/officeDocument/2006/relationships/image" Target="../media/image2290.png"/><Relationship Id="rId189" Type="http://schemas.openxmlformats.org/officeDocument/2006/relationships/image" Target="../media/image2344.png"/><Relationship Id="rId375" Type="http://schemas.openxmlformats.org/officeDocument/2006/relationships/image" Target="../media/image2435.png"/><Relationship Id="rId396" Type="http://schemas.openxmlformats.org/officeDocument/2006/relationships/customXml" Target="../ink/ink2768.xml"/><Relationship Id="rId3" Type="http://schemas.openxmlformats.org/officeDocument/2006/relationships/image" Target="../media/image2298.png"/><Relationship Id="rId214" Type="http://schemas.openxmlformats.org/officeDocument/2006/relationships/customXml" Target="../ink/ink2677.xml"/><Relationship Id="rId235" Type="http://schemas.openxmlformats.org/officeDocument/2006/relationships/image" Target="../media/image2366.png"/><Relationship Id="rId256" Type="http://schemas.openxmlformats.org/officeDocument/2006/relationships/customXml" Target="../ink/ink2698.xml"/><Relationship Id="rId277" Type="http://schemas.openxmlformats.org/officeDocument/2006/relationships/image" Target="../media/image2387.png"/><Relationship Id="rId298" Type="http://schemas.openxmlformats.org/officeDocument/2006/relationships/customXml" Target="../ink/ink2719.xml"/><Relationship Id="rId400" Type="http://schemas.openxmlformats.org/officeDocument/2006/relationships/customXml" Target="../ink/ink2770.xml"/><Relationship Id="rId116" Type="http://schemas.openxmlformats.org/officeDocument/2006/relationships/customXml" Target="../ink/ink2628.xml"/><Relationship Id="rId137" Type="http://schemas.openxmlformats.org/officeDocument/2006/relationships/image" Target="../media/image2318.png"/><Relationship Id="rId158" Type="http://schemas.openxmlformats.org/officeDocument/2006/relationships/customXml" Target="../ink/ink2649.xml"/><Relationship Id="rId302" Type="http://schemas.openxmlformats.org/officeDocument/2006/relationships/customXml" Target="../ink/ink2721.xml"/><Relationship Id="rId323" Type="http://schemas.openxmlformats.org/officeDocument/2006/relationships/image" Target="../media/image2410.png"/><Relationship Id="rId344" Type="http://schemas.openxmlformats.org/officeDocument/2006/relationships/customXml" Target="../ink/ink2742.xml"/><Relationship Id="rId20" Type="http://schemas.openxmlformats.org/officeDocument/2006/relationships/customXml" Target="../ink/ink2580.xml"/><Relationship Id="rId41" Type="http://schemas.openxmlformats.org/officeDocument/2006/relationships/image" Target="../media/image2265.png"/><Relationship Id="rId62" Type="http://schemas.openxmlformats.org/officeDocument/2006/relationships/customXml" Target="../ink/ink2601.xml"/><Relationship Id="rId83" Type="http://schemas.openxmlformats.org/officeDocument/2006/relationships/image" Target="../media/image1306.png"/><Relationship Id="rId179" Type="http://schemas.openxmlformats.org/officeDocument/2006/relationships/image" Target="../media/image2339.png"/><Relationship Id="rId365" Type="http://schemas.openxmlformats.org/officeDocument/2006/relationships/image" Target="../media/image2430.png"/><Relationship Id="rId386" Type="http://schemas.openxmlformats.org/officeDocument/2006/relationships/customXml" Target="../ink/ink2763.xml"/><Relationship Id="rId190" Type="http://schemas.openxmlformats.org/officeDocument/2006/relationships/customXml" Target="../ink/ink2665.xml"/><Relationship Id="rId204" Type="http://schemas.openxmlformats.org/officeDocument/2006/relationships/customXml" Target="../ink/ink2672.xml"/><Relationship Id="rId225" Type="http://schemas.openxmlformats.org/officeDocument/2006/relationships/image" Target="../media/image2361.png"/><Relationship Id="rId246" Type="http://schemas.openxmlformats.org/officeDocument/2006/relationships/customXml" Target="../ink/ink2693.xml"/><Relationship Id="rId267" Type="http://schemas.openxmlformats.org/officeDocument/2006/relationships/image" Target="../media/image2382.png"/><Relationship Id="rId288" Type="http://schemas.openxmlformats.org/officeDocument/2006/relationships/customXml" Target="../ink/ink2714.xml"/><Relationship Id="rId106" Type="http://schemas.openxmlformats.org/officeDocument/2006/relationships/customXml" Target="../ink/ink2623.xml"/><Relationship Id="rId127" Type="http://schemas.openxmlformats.org/officeDocument/2006/relationships/image" Target="../media/image2313.png"/><Relationship Id="rId313" Type="http://schemas.openxmlformats.org/officeDocument/2006/relationships/image" Target="../media/image2405.png"/><Relationship Id="rId10" Type="http://schemas.openxmlformats.org/officeDocument/2006/relationships/customXml" Target="../ink/ink2575.xml"/><Relationship Id="rId31" Type="http://schemas.openxmlformats.org/officeDocument/2006/relationships/image" Target="../media/image2260.png"/><Relationship Id="rId52" Type="http://schemas.openxmlformats.org/officeDocument/2006/relationships/customXml" Target="../ink/ink2596.xml"/><Relationship Id="rId73" Type="http://schemas.openxmlformats.org/officeDocument/2006/relationships/image" Target="../media/image2281.png"/><Relationship Id="rId94" Type="http://schemas.openxmlformats.org/officeDocument/2006/relationships/customXml" Target="../ink/ink2617.xml"/><Relationship Id="rId148" Type="http://schemas.openxmlformats.org/officeDocument/2006/relationships/customXml" Target="../ink/ink2644.xml"/><Relationship Id="rId169" Type="http://schemas.openxmlformats.org/officeDocument/2006/relationships/image" Target="../media/image2334.png"/><Relationship Id="rId334" Type="http://schemas.openxmlformats.org/officeDocument/2006/relationships/customXml" Target="../ink/ink2737.xml"/><Relationship Id="rId355" Type="http://schemas.openxmlformats.org/officeDocument/2006/relationships/image" Target="../media/image2425.png"/><Relationship Id="rId376" Type="http://schemas.openxmlformats.org/officeDocument/2006/relationships/customXml" Target="../ink/ink2758.xml"/><Relationship Id="rId397" Type="http://schemas.openxmlformats.org/officeDocument/2006/relationships/image" Target="../media/image2446.png"/><Relationship Id="rId4" Type="http://schemas.openxmlformats.org/officeDocument/2006/relationships/customXml" Target="../ink/ink2572.xml"/><Relationship Id="rId180" Type="http://schemas.openxmlformats.org/officeDocument/2006/relationships/customXml" Target="../ink/ink2660.xml"/><Relationship Id="rId215" Type="http://schemas.openxmlformats.org/officeDocument/2006/relationships/image" Target="../media/image2356.png"/><Relationship Id="rId236" Type="http://schemas.openxmlformats.org/officeDocument/2006/relationships/customXml" Target="../ink/ink2688.xml"/><Relationship Id="rId257" Type="http://schemas.openxmlformats.org/officeDocument/2006/relationships/image" Target="../media/image2377.png"/><Relationship Id="rId278" Type="http://schemas.openxmlformats.org/officeDocument/2006/relationships/customXml" Target="../ink/ink2709.xml"/><Relationship Id="rId401" Type="http://schemas.openxmlformats.org/officeDocument/2006/relationships/image" Target="../media/image2448.png"/><Relationship Id="rId303" Type="http://schemas.openxmlformats.org/officeDocument/2006/relationships/image" Target="../media/image2400.png"/><Relationship Id="rId42" Type="http://schemas.openxmlformats.org/officeDocument/2006/relationships/customXml" Target="../ink/ink2591.xml"/><Relationship Id="rId84" Type="http://schemas.openxmlformats.org/officeDocument/2006/relationships/customXml" Target="../ink/ink2612.xml"/><Relationship Id="rId138" Type="http://schemas.openxmlformats.org/officeDocument/2006/relationships/customXml" Target="../ink/ink2639.xml"/><Relationship Id="rId345" Type="http://schemas.openxmlformats.org/officeDocument/2006/relationships/image" Target="../media/image2420.png"/><Relationship Id="rId387" Type="http://schemas.openxmlformats.org/officeDocument/2006/relationships/image" Target="../media/image2441.png"/><Relationship Id="rId191" Type="http://schemas.openxmlformats.org/officeDocument/2006/relationships/image" Target="../media/image2345.png"/><Relationship Id="rId205" Type="http://schemas.openxmlformats.org/officeDocument/2006/relationships/image" Target="../media/image2352.png"/><Relationship Id="rId247" Type="http://schemas.openxmlformats.org/officeDocument/2006/relationships/image" Target="../media/image2372.png"/><Relationship Id="rId107" Type="http://schemas.openxmlformats.org/officeDocument/2006/relationships/image" Target="../media/image2303.png"/><Relationship Id="rId289" Type="http://schemas.openxmlformats.org/officeDocument/2006/relationships/image" Target="../media/image2393.png"/><Relationship Id="rId11" Type="http://schemas.openxmlformats.org/officeDocument/2006/relationships/image" Target="../media/image2302.png"/><Relationship Id="rId53" Type="http://schemas.openxmlformats.org/officeDocument/2006/relationships/image" Target="../media/image2271.png"/><Relationship Id="rId149" Type="http://schemas.openxmlformats.org/officeDocument/2006/relationships/image" Target="../media/image2324.png"/><Relationship Id="rId314" Type="http://schemas.openxmlformats.org/officeDocument/2006/relationships/customXml" Target="../ink/ink2727.xml"/><Relationship Id="rId356" Type="http://schemas.openxmlformats.org/officeDocument/2006/relationships/customXml" Target="../ink/ink2748.xml"/><Relationship Id="rId398" Type="http://schemas.openxmlformats.org/officeDocument/2006/relationships/customXml" Target="../ink/ink2769.xml"/><Relationship Id="rId95" Type="http://schemas.openxmlformats.org/officeDocument/2006/relationships/image" Target="../media/image2291.png"/><Relationship Id="rId160" Type="http://schemas.openxmlformats.org/officeDocument/2006/relationships/customXml" Target="../ink/ink2650.xml"/><Relationship Id="rId216" Type="http://schemas.openxmlformats.org/officeDocument/2006/relationships/customXml" Target="../ink/ink2678.xml"/><Relationship Id="rId258" Type="http://schemas.openxmlformats.org/officeDocument/2006/relationships/customXml" Target="../ink/ink2699.xml"/><Relationship Id="rId22" Type="http://schemas.openxmlformats.org/officeDocument/2006/relationships/customXml" Target="../ink/ink2581.xml"/><Relationship Id="rId64" Type="http://schemas.openxmlformats.org/officeDocument/2006/relationships/customXml" Target="../ink/ink2602.xml"/><Relationship Id="rId118" Type="http://schemas.openxmlformats.org/officeDocument/2006/relationships/customXml" Target="../ink/ink2629.xml"/><Relationship Id="rId325" Type="http://schemas.openxmlformats.org/officeDocument/2006/relationships/image" Target="../media/image2411.png"/><Relationship Id="rId367" Type="http://schemas.openxmlformats.org/officeDocument/2006/relationships/image" Target="../media/image2431.png"/><Relationship Id="rId171" Type="http://schemas.openxmlformats.org/officeDocument/2006/relationships/image" Target="../media/image2335.png"/><Relationship Id="rId227" Type="http://schemas.openxmlformats.org/officeDocument/2006/relationships/image" Target="../media/image2362.png"/><Relationship Id="rId269" Type="http://schemas.openxmlformats.org/officeDocument/2006/relationships/image" Target="../media/image2383.png"/><Relationship Id="rId33" Type="http://schemas.openxmlformats.org/officeDocument/2006/relationships/image" Target="../media/image2261.png"/><Relationship Id="rId129" Type="http://schemas.openxmlformats.org/officeDocument/2006/relationships/image" Target="../media/image2314.png"/><Relationship Id="rId280" Type="http://schemas.openxmlformats.org/officeDocument/2006/relationships/customXml" Target="../ink/ink2710.xml"/><Relationship Id="rId336" Type="http://schemas.openxmlformats.org/officeDocument/2006/relationships/customXml" Target="../ink/ink2738.xml"/><Relationship Id="rId75" Type="http://schemas.openxmlformats.org/officeDocument/2006/relationships/image" Target="../media/image2282.png"/><Relationship Id="rId140" Type="http://schemas.openxmlformats.org/officeDocument/2006/relationships/customXml" Target="../ink/ink2640.xml"/><Relationship Id="rId182" Type="http://schemas.openxmlformats.org/officeDocument/2006/relationships/customXml" Target="../ink/ink2661.xml"/><Relationship Id="rId378" Type="http://schemas.openxmlformats.org/officeDocument/2006/relationships/customXml" Target="../ink/ink2759.xml"/><Relationship Id="rId6" Type="http://schemas.openxmlformats.org/officeDocument/2006/relationships/customXml" Target="../ink/ink2573.xml"/><Relationship Id="rId238" Type="http://schemas.openxmlformats.org/officeDocument/2006/relationships/customXml" Target="../ink/ink2689.xml"/><Relationship Id="rId291" Type="http://schemas.openxmlformats.org/officeDocument/2006/relationships/image" Target="../media/image2394.png"/><Relationship Id="rId305" Type="http://schemas.openxmlformats.org/officeDocument/2006/relationships/image" Target="../media/image2401.png"/><Relationship Id="rId347" Type="http://schemas.openxmlformats.org/officeDocument/2006/relationships/image" Target="../media/image2421.png"/><Relationship Id="rId44" Type="http://schemas.openxmlformats.org/officeDocument/2006/relationships/customXml" Target="../ink/ink2592.xml"/><Relationship Id="rId86" Type="http://schemas.openxmlformats.org/officeDocument/2006/relationships/customXml" Target="../ink/ink2613.xml"/><Relationship Id="rId151" Type="http://schemas.openxmlformats.org/officeDocument/2006/relationships/image" Target="../media/image2325.png"/><Relationship Id="rId389" Type="http://schemas.openxmlformats.org/officeDocument/2006/relationships/image" Target="../media/image2442.png"/><Relationship Id="rId193" Type="http://schemas.openxmlformats.org/officeDocument/2006/relationships/image" Target="../media/image2346.png"/><Relationship Id="rId207" Type="http://schemas.openxmlformats.org/officeDocument/2006/relationships/image" Target="../media/image1214.png"/><Relationship Id="rId249" Type="http://schemas.openxmlformats.org/officeDocument/2006/relationships/image" Target="../media/image2373.png"/><Relationship Id="rId13" Type="http://schemas.openxmlformats.org/officeDocument/2006/relationships/image" Target="../media/image2250.png"/><Relationship Id="rId109" Type="http://schemas.openxmlformats.org/officeDocument/2006/relationships/image" Target="../media/image2304.png"/><Relationship Id="rId260" Type="http://schemas.openxmlformats.org/officeDocument/2006/relationships/customXml" Target="../ink/ink2700.xml"/><Relationship Id="rId316" Type="http://schemas.openxmlformats.org/officeDocument/2006/relationships/customXml" Target="../ink/ink2728.xml"/><Relationship Id="rId55" Type="http://schemas.openxmlformats.org/officeDocument/2006/relationships/image" Target="../media/image2272.png"/><Relationship Id="rId97" Type="http://schemas.openxmlformats.org/officeDocument/2006/relationships/image" Target="../media/image2292.png"/><Relationship Id="rId120" Type="http://schemas.openxmlformats.org/officeDocument/2006/relationships/customXml" Target="../ink/ink2630.xml"/><Relationship Id="rId358" Type="http://schemas.openxmlformats.org/officeDocument/2006/relationships/customXml" Target="../ink/ink2749.xml"/><Relationship Id="rId162" Type="http://schemas.openxmlformats.org/officeDocument/2006/relationships/customXml" Target="../ink/ink2651.xml"/><Relationship Id="rId218" Type="http://schemas.openxmlformats.org/officeDocument/2006/relationships/customXml" Target="../ink/ink2679.xml"/><Relationship Id="rId271" Type="http://schemas.openxmlformats.org/officeDocument/2006/relationships/image" Target="../media/image2384.png"/><Relationship Id="rId24" Type="http://schemas.openxmlformats.org/officeDocument/2006/relationships/customXml" Target="../ink/ink2582.xml"/><Relationship Id="rId66" Type="http://schemas.openxmlformats.org/officeDocument/2006/relationships/customXml" Target="../ink/ink2603.xml"/><Relationship Id="rId131" Type="http://schemas.openxmlformats.org/officeDocument/2006/relationships/image" Target="../media/image2315.png"/><Relationship Id="rId327" Type="http://schemas.openxmlformats.org/officeDocument/2006/relationships/image" Target="../media/image2412.png"/><Relationship Id="rId369" Type="http://schemas.openxmlformats.org/officeDocument/2006/relationships/image" Target="../media/image2432.png"/><Relationship Id="rId173" Type="http://schemas.openxmlformats.org/officeDocument/2006/relationships/image" Target="../media/image2336.png"/><Relationship Id="rId229" Type="http://schemas.openxmlformats.org/officeDocument/2006/relationships/image" Target="../media/image2363.png"/><Relationship Id="rId380" Type="http://schemas.openxmlformats.org/officeDocument/2006/relationships/customXml" Target="../ink/ink2760.xml"/><Relationship Id="rId240" Type="http://schemas.openxmlformats.org/officeDocument/2006/relationships/customXml" Target="../ink/ink2690.xml"/><Relationship Id="rId35" Type="http://schemas.openxmlformats.org/officeDocument/2006/relationships/image" Target="../media/image2262.png"/><Relationship Id="rId77" Type="http://schemas.openxmlformats.org/officeDocument/2006/relationships/image" Target="../media/image2283.png"/><Relationship Id="rId100" Type="http://schemas.openxmlformats.org/officeDocument/2006/relationships/customXml" Target="../ink/ink2620.xml"/><Relationship Id="rId282" Type="http://schemas.openxmlformats.org/officeDocument/2006/relationships/customXml" Target="../ink/ink2711.xml"/><Relationship Id="rId338" Type="http://schemas.openxmlformats.org/officeDocument/2006/relationships/customXml" Target="../ink/ink2739.xml"/><Relationship Id="rId8" Type="http://schemas.openxmlformats.org/officeDocument/2006/relationships/customXml" Target="../ink/ink2574.xml"/><Relationship Id="rId142" Type="http://schemas.openxmlformats.org/officeDocument/2006/relationships/customXml" Target="../ink/ink2641.xml"/><Relationship Id="rId184" Type="http://schemas.openxmlformats.org/officeDocument/2006/relationships/customXml" Target="../ink/ink2662.xml"/><Relationship Id="rId391" Type="http://schemas.openxmlformats.org/officeDocument/2006/relationships/image" Target="../media/image2443.png"/><Relationship Id="rId251" Type="http://schemas.openxmlformats.org/officeDocument/2006/relationships/image" Target="../media/image2374.png"/><Relationship Id="rId46" Type="http://schemas.openxmlformats.org/officeDocument/2006/relationships/customXml" Target="../ink/ink2593.xml"/><Relationship Id="rId293" Type="http://schemas.openxmlformats.org/officeDocument/2006/relationships/image" Target="../media/image2395.png"/><Relationship Id="rId307" Type="http://schemas.openxmlformats.org/officeDocument/2006/relationships/image" Target="../media/image2402.png"/><Relationship Id="rId349" Type="http://schemas.openxmlformats.org/officeDocument/2006/relationships/image" Target="../media/image2422.png"/><Relationship Id="rId88" Type="http://schemas.openxmlformats.org/officeDocument/2006/relationships/customXml" Target="../ink/ink2614.xml"/><Relationship Id="rId111" Type="http://schemas.openxmlformats.org/officeDocument/2006/relationships/image" Target="../media/image2305.png"/><Relationship Id="rId153" Type="http://schemas.openxmlformats.org/officeDocument/2006/relationships/image" Target="../media/image2326.png"/><Relationship Id="rId195" Type="http://schemas.openxmlformats.org/officeDocument/2006/relationships/image" Target="../media/image2347.png"/><Relationship Id="rId209" Type="http://schemas.openxmlformats.org/officeDocument/2006/relationships/image" Target="../media/image2353.png"/><Relationship Id="rId360" Type="http://schemas.openxmlformats.org/officeDocument/2006/relationships/customXml" Target="../ink/ink2750.xml"/><Relationship Id="rId220" Type="http://schemas.openxmlformats.org/officeDocument/2006/relationships/customXml" Target="../ink/ink2680.xml"/><Relationship Id="rId15" Type="http://schemas.openxmlformats.org/officeDocument/2006/relationships/image" Target="../media/image2252.png"/><Relationship Id="rId57" Type="http://schemas.openxmlformats.org/officeDocument/2006/relationships/image" Target="../media/image2273.png"/><Relationship Id="rId262" Type="http://schemas.openxmlformats.org/officeDocument/2006/relationships/customXml" Target="../ink/ink2701.xml"/><Relationship Id="rId318" Type="http://schemas.openxmlformats.org/officeDocument/2006/relationships/customXml" Target="../ink/ink2729.xml"/><Relationship Id="rId99" Type="http://schemas.openxmlformats.org/officeDocument/2006/relationships/image" Target="../media/image2293.png"/><Relationship Id="rId122" Type="http://schemas.openxmlformats.org/officeDocument/2006/relationships/customXml" Target="../ink/ink2631.xml"/><Relationship Id="rId164" Type="http://schemas.openxmlformats.org/officeDocument/2006/relationships/customXml" Target="../ink/ink2652.xml"/><Relationship Id="rId371" Type="http://schemas.openxmlformats.org/officeDocument/2006/relationships/image" Target="../media/image2433.png"/><Relationship Id="rId26" Type="http://schemas.openxmlformats.org/officeDocument/2006/relationships/customXml" Target="../ink/ink2583.xml"/><Relationship Id="rId231" Type="http://schemas.openxmlformats.org/officeDocument/2006/relationships/image" Target="../media/image2364.png"/><Relationship Id="rId273" Type="http://schemas.openxmlformats.org/officeDocument/2006/relationships/image" Target="../media/image2385.png"/><Relationship Id="rId329" Type="http://schemas.openxmlformats.org/officeDocument/2006/relationships/image" Target="../media/image2413.png"/><Relationship Id="rId68" Type="http://schemas.openxmlformats.org/officeDocument/2006/relationships/customXml" Target="../ink/ink2604.xml"/><Relationship Id="rId133" Type="http://schemas.openxmlformats.org/officeDocument/2006/relationships/image" Target="../media/image2316.png"/><Relationship Id="rId175" Type="http://schemas.openxmlformats.org/officeDocument/2006/relationships/image" Target="../media/image2337.png"/><Relationship Id="rId340" Type="http://schemas.openxmlformats.org/officeDocument/2006/relationships/customXml" Target="../ink/ink2740.xml"/><Relationship Id="rId200" Type="http://schemas.openxmlformats.org/officeDocument/2006/relationships/customXml" Target="../ink/ink2670.xml"/><Relationship Id="rId382" Type="http://schemas.openxmlformats.org/officeDocument/2006/relationships/customXml" Target="../ink/ink2761.xml"/><Relationship Id="rId242" Type="http://schemas.openxmlformats.org/officeDocument/2006/relationships/customXml" Target="../ink/ink2691.xml"/><Relationship Id="rId284" Type="http://schemas.openxmlformats.org/officeDocument/2006/relationships/customXml" Target="../ink/ink2712.xml"/><Relationship Id="rId37" Type="http://schemas.openxmlformats.org/officeDocument/2006/relationships/image" Target="../media/image2263.png"/><Relationship Id="rId79" Type="http://schemas.openxmlformats.org/officeDocument/2006/relationships/image" Target="../media/image2284.png"/><Relationship Id="rId102" Type="http://schemas.openxmlformats.org/officeDocument/2006/relationships/customXml" Target="../ink/ink2621.xml"/><Relationship Id="rId144" Type="http://schemas.openxmlformats.org/officeDocument/2006/relationships/customXml" Target="../ink/ink2642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28.xml"/><Relationship Id="rId299" Type="http://schemas.openxmlformats.org/officeDocument/2006/relationships/customXml" Target="../ink/ink2919.xml"/><Relationship Id="rId21" Type="http://schemas.openxmlformats.org/officeDocument/2006/relationships/customXml" Target="../ink/ink2780.xml"/><Relationship Id="rId63" Type="http://schemas.openxmlformats.org/officeDocument/2006/relationships/customXml" Target="../ink/ink2801.xml"/><Relationship Id="rId159" Type="http://schemas.openxmlformats.org/officeDocument/2006/relationships/customXml" Target="../ink/ink2849.xml"/><Relationship Id="rId324" Type="http://schemas.openxmlformats.org/officeDocument/2006/relationships/image" Target="../media/image2609.png"/><Relationship Id="rId366" Type="http://schemas.openxmlformats.org/officeDocument/2006/relationships/image" Target="../media/image2630.png"/><Relationship Id="rId170" Type="http://schemas.openxmlformats.org/officeDocument/2006/relationships/image" Target="../media/image2533.png"/><Relationship Id="rId226" Type="http://schemas.openxmlformats.org/officeDocument/2006/relationships/image" Target="../media/image2561.png"/><Relationship Id="rId433" Type="http://schemas.openxmlformats.org/officeDocument/2006/relationships/customXml" Target="../ink/ink2986.xml"/><Relationship Id="rId268" Type="http://schemas.openxmlformats.org/officeDocument/2006/relationships/image" Target="../media/image2582.png"/><Relationship Id="rId475" Type="http://schemas.openxmlformats.org/officeDocument/2006/relationships/image" Target="../media/image2684.png"/><Relationship Id="rId32" Type="http://schemas.openxmlformats.org/officeDocument/2006/relationships/image" Target="../media/image2464.png"/><Relationship Id="rId74" Type="http://schemas.openxmlformats.org/officeDocument/2006/relationships/image" Target="../media/image2485.png"/><Relationship Id="rId128" Type="http://schemas.openxmlformats.org/officeDocument/2006/relationships/image" Target="../media/image2512.png"/><Relationship Id="rId335" Type="http://schemas.openxmlformats.org/officeDocument/2006/relationships/customXml" Target="../ink/ink2937.xml"/><Relationship Id="rId377" Type="http://schemas.openxmlformats.org/officeDocument/2006/relationships/customXml" Target="../ink/ink2958.xml"/><Relationship Id="rId5" Type="http://schemas.openxmlformats.org/officeDocument/2006/relationships/customXml" Target="../ink/ink2772.xml"/><Relationship Id="rId181" Type="http://schemas.openxmlformats.org/officeDocument/2006/relationships/customXml" Target="../ink/ink2860.xml"/><Relationship Id="rId237" Type="http://schemas.openxmlformats.org/officeDocument/2006/relationships/customXml" Target="../ink/ink2888.xml"/><Relationship Id="rId402" Type="http://schemas.openxmlformats.org/officeDocument/2006/relationships/image" Target="../media/image2648.png"/><Relationship Id="rId279" Type="http://schemas.openxmlformats.org/officeDocument/2006/relationships/customXml" Target="../ink/ink2909.xml"/><Relationship Id="rId444" Type="http://schemas.openxmlformats.org/officeDocument/2006/relationships/customXml" Target="../ink/ink2992.xml"/><Relationship Id="rId486" Type="http://schemas.openxmlformats.org/officeDocument/2006/relationships/customXml" Target="../ink/ink3013.xml"/><Relationship Id="rId43" Type="http://schemas.openxmlformats.org/officeDocument/2006/relationships/customXml" Target="../ink/ink2791.xml"/><Relationship Id="rId139" Type="http://schemas.openxmlformats.org/officeDocument/2006/relationships/customXml" Target="../ink/ink2839.xml"/><Relationship Id="rId290" Type="http://schemas.openxmlformats.org/officeDocument/2006/relationships/image" Target="../media/image2592.png"/><Relationship Id="rId304" Type="http://schemas.openxmlformats.org/officeDocument/2006/relationships/image" Target="../media/image2599.png"/><Relationship Id="rId346" Type="http://schemas.openxmlformats.org/officeDocument/2006/relationships/image" Target="../media/image2620.png"/><Relationship Id="rId388" Type="http://schemas.openxmlformats.org/officeDocument/2006/relationships/image" Target="../media/image2641.png"/><Relationship Id="rId85" Type="http://schemas.openxmlformats.org/officeDocument/2006/relationships/customXml" Target="../ink/ink2812.xml"/><Relationship Id="rId150" Type="http://schemas.openxmlformats.org/officeDocument/2006/relationships/image" Target="../media/image2523.png"/><Relationship Id="rId192" Type="http://schemas.openxmlformats.org/officeDocument/2006/relationships/image" Target="../media/image2544.png"/><Relationship Id="rId206" Type="http://schemas.openxmlformats.org/officeDocument/2006/relationships/image" Target="../media/image2551.png"/><Relationship Id="rId413" Type="http://schemas.openxmlformats.org/officeDocument/2006/relationships/customXml" Target="../ink/ink2976.xml"/><Relationship Id="rId248" Type="http://schemas.openxmlformats.org/officeDocument/2006/relationships/image" Target="../media/image2572.png"/><Relationship Id="rId455" Type="http://schemas.openxmlformats.org/officeDocument/2006/relationships/image" Target="../media/image2674.png"/><Relationship Id="rId12" Type="http://schemas.openxmlformats.org/officeDocument/2006/relationships/image" Target="../media/image2454.png"/><Relationship Id="rId108" Type="http://schemas.openxmlformats.org/officeDocument/2006/relationships/image" Target="../media/image2502.png"/><Relationship Id="rId315" Type="http://schemas.openxmlformats.org/officeDocument/2006/relationships/customXml" Target="../ink/ink2927.xml"/><Relationship Id="rId357" Type="http://schemas.openxmlformats.org/officeDocument/2006/relationships/customXml" Target="../ink/ink2948.xml"/><Relationship Id="rId54" Type="http://schemas.openxmlformats.org/officeDocument/2006/relationships/image" Target="../media/image2475.png"/><Relationship Id="rId96" Type="http://schemas.openxmlformats.org/officeDocument/2006/relationships/image" Target="../media/image2496.png"/><Relationship Id="rId161" Type="http://schemas.openxmlformats.org/officeDocument/2006/relationships/customXml" Target="../ink/ink2850.xml"/><Relationship Id="rId217" Type="http://schemas.openxmlformats.org/officeDocument/2006/relationships/customXml" Target="../ink/ink2878.xml"/><Relationship Id="rId399" Type="http://schemas.openxmlformats.org/officeDocument/2006/relationships/customXml" Target="../ink/ink2969.xml"/><Relationship Id="rId259" Type="http://schemas.openxmlformats.org/officeDocument/2006/relationships/customXml" Target="../ink/ink2899.xml"/><Relationship Id="rId424" Type="http://schemas.openxmlformats.org/officeDocument/2006/relationships/image" Target="../media/image2659.png"/><Relationship Id="rId466" Type="http://schemas.openxmlformats.org/officeDocument/2006/relationships/customXml" Target="../ink/ink3003.xml"/><Relationship Id="rId23" Type="http://schemas.openxmlformats.org/officeDocument/2006/relationships/customXml" Target="../ink/ink2781.xml"/><Relationship Id="rId119" Type="http://schemas.openxmlformats.org/officeDocument/2006/relationships/customXml" Target="../ink/ink2829.xml"/><Relationship Id="rId270" Type="http://schemas.openxmlformats.org/officeDocument/2006/relationships/image" Target="../media/image2583.png"/><Relationship Id="rId326" Type="http://schemas.openxmlformats.org/officeDocument/2006/relationships/image" Target="../media/image2610.png"/><Relationship Id="rId65" Type="http://schemas.openxmlformats.org/officeDocument/2006/relationships/customXml" Target="../ink/ink2802.xml"/><Relationship Id="rId130" Type="http://schemas.openxmlformats.org/officeDocument/2006/relationships/image" Target="../media/image2513.png"/><Relationship Id="rId368" Type="http://schemas.openxmlformats.org/officeDocument/2006/relationships/image" Target="../media/image2631.png"/><Relationship Id="rId172" Type="http://schemas.openxmlformats.org/officeDocument/2006/relationships/image" Target="../media/image2534.png"/><Relationship Id="rId228" Type="http://schemas.openxmlformats.org/officeDocument/2006/relationships/image" Target="../media/image2562.png"/><Relationship Id="rId435" Type="http://schemas.openxmlformats.org/officeDocument/2006/relationships/customXml" Target="../ink/ink2987.xml"/><Relationship Id="rId477" Type="http://schemas.openxmlformats.org/officeDocument/2006/relationships/image" Target="../media/image2685.png"/><Relationship Id="rId281" Type="http://schemas.openxmlformats.org/officeDocument/2006/relationships/customXml" Target="../ink/ink2910.xml"/><Relationship Id="rId337" Type="http://schemas.openxmlformats.org/officeDocument/2006/relationships/customXml" Target="../ink/ink2938.xml"/><Relationship Id="rId34" Type="http://schemas.openxmlformats.org/officeDocument/2006/relationships/image" Target="../media/image2465.png"/><Relationship Id="rId76" Type="http://schemas.openxmlformats.org/officeDocument/2006/relationships/image" Target="../media/image2486.png"/><Relationship Id="rId141" Type="http://schemas.openxmlformats.org/officeDocument/2006/relationships/customXml" Target="../ink/ink2840.xml"/><Relationship Id="rId379" Type="http://schemas.openxmlformats.org/officeDocument/2006/relationships/customXml" Target="../ink/ink2959.xml"/><Relationship Id="rId7" Type="http://schemas.openxmlformats.org/officeDocument/2006/relationships/customXml" Target="../ink/ink2773.xml"/><Relationship Id="rId183" Type="http://schemas.openxmlformats.org/officeDocument/2006/relationships/customXml" Target="../ink/ink2861.xml"/><Relationship Id="rId239" Type="http://schemas.openxmlformats.org/officeDocument/2006/relationships/customXml" Target="../ink/ink2889.xml"/><Relationship Id="rId390" Type="http://schemas.openxmlformats.org/officeDocument/2006/relationships/image" Target="../media/image2642.png"/><Relationship Id="rId404" Type="http://schemas.openxmlformats.org/officeDocument/2006/relationships/image" Target="../media/image2649.png"/><Relationship Id="rId446" Type="http://schemas.openxmlformats.org/officeDocument/2006/relationships/customXml" Target="../ink/ink2993.xml"/><Relationship Id="rId250" Type="http://schemas.openxmlformats.org/officeDocument/2006/relationships/image" Target="../media/image2573.png"/><Relationship Id="rId292" Type="http://schemas.openxmlformats.org/officeDocument/2006/relationships/image" Target="../media/image2593.png"/><Relationship Id="rId306" Type="http://schemas.openxmlformats.org/officeDocument/2006/relationships/image" Target="../media/image2600.png"/><Relationship Id="rId488" Type="http://schemas.openxmlformats.org/officeDocument/2006/relationships/customXml" Target="../ink/ink3014.xml"/><Relationship Id="rId45" Type="http://schemas.openxmlformats.org/officeDocument/2006/relationships/customXml" Target="../ink/ink2792.xml"/><Relationship Id="rId87" Type="http://schemas.openxmlformats.org/officeDocument/2006/relationships/customXml" Target="../ink/ink2813.xml"/><Relationship Id="rId110" Type="http://schemas.openxmlformats.org/officeDocument/2006/relationships/image" Target="../media/image2503.png"/><Relationship Id="rId348" Type="http://schemas.openxmlformats.org/officeDocument/2006/relationships/image" Target="../media/image2621.png"/><Relationship Id="rId152" Type="http://schemas.openxmlformats.org/officeDocument/2006/relationships/image" Target="../media/image2524.png"/><Relationship Id="rId194" Type="http://schemas.openxmlformats.org/officeDocument/2006/relationships/image" Target="../media/image2545.png"/><Relationship Id="rId208" Type="http://schemas.openxmlformats.org/officeDocument/2006/relationships/image" Target="../media/image2552.png"/><Relationship Id="rId415" Type="http://schemas.openxmlformats.org/officeDocument/2006/relationships/customXml" Target="../ink/ink2977.xml"/><Relationship Id="rId457" Type="http://schemas.openxmlformats.org/officeDocument/2006/relationships/image" Target="../media/image2675.png"/><Relationship Id="rId261" Type="http://schemas.openxmlformats.org/officeDocument/2006/relationships/customXml" Target="../ink/ink2900.xml"/><Relationship Id="rId14" Type="http://schemas.openxmlformats.org/officeDocument/2006/relationships/image" Target="../media/image2455.png"/><Relationship Id="rId56" Type="http://schemas.openxmlformats.org/officeDocument/2006/relationships/image" Target="../media/image2476.png"/><Relationship Id="rId317" Type="http://schemas.openxmlformats.org/officeDocument/2006/relationships/customXml" Target="../ink/ink2928.xml"/><Relationship Id="rId359" Type="http://schemas.openxmlformats.org/officeDocument/2006/relationships/customXml" Target="../ink/ink2949.xml"/><Relationship Id="rId98" Type="http://schemas.openxmlformats.org/officeDocument/2006/relationships/image" Target="../media/image2497.png"/><Relationship Id="rId121" Type="http://schemas.openxmlformats.org/officeDocument/2006/relationships/customXml" Target="../ink/ink2830.xml"/><Relationship Id="rId163" Type="http://schemas.openxmlformats.org/officeDocument/2006/relationships/customXml" Target="../ink/ink2851.xml"/><Relationship Id="rId219" Type="http://schemas.openxmlformats.org/officeDocument/2006/relationships/customXml" Target="../ink/ink2879.xml"/><Relationship Id="rId370" Type="http://schemas.openxmlformats.org/officeDocument/2006/relationships/image" Target="../media/image2632.png"/><Relationship Id="rId426" Type="http://schemas.openxmlformats.org/officeDocument/2006/relationships/image" Target="../media/image2660.png"/><Relationship Id="rId230" Type="http://schemas.openxmlformats.org/officeDocument/2006/relationships/image" Target="../media/image2563.png"/><Relationship Id="rId468" Type="http://schemas.openxmlformats.org/officeDocument/2006/relationships/customXml" Target="../ink/ink3004.xml"/><Relationship Id="rId25" Type="http://schemas.openxmlformats.org/officeDocument/2006/relationships/customXml" Target="../ink/ink2782.xml"/><Relationship Id="rId67" Type="http://schemas.openxmlformats.org/officeDocument/2006/relationships/customXml" Target="../ink/ink2803.xml"/><Relationship Id="rId272" Type="http://schemas.openxmlformats.org/officeDocument/2006/relationships/image" Target="../media/image2584.png"/><Relationship Id="rId328" Type="http://schemas.openxmlformats.org/officeDocument/2006/relationships/image" Target="../media/image2611.png"/><Relationship Id="rId132" Type="http://schemas.openxmlformats.org/officeDocument/2006/relationships/image" Target="../media/image2514.png"/><Relationship Id="rId174" Type="http://schemas.openxmlformats.org/officeDocument/2006/relationships/image" Target="../media/image2535.png"/><Relationship Id="rId381" Type="http://schemas.openxmlformats.org/officeDocument/2006/relationships/customXml" Target="../ink/ink2960.xml"/><Relationship Id="rId241" Type="http://schemas.openxmlformats.org/officeDocument/2006/relationships/customXml" Target="../ink/ink2890.xml"/><Relationship Id="rId437" Type="http://schemas.openxmlformats.org/officeDocument/2006/relationships/image" Target="../media/image2665.png"/><Relationship Id="rId479" Type="http://schemas.openxmlformats.org/officeDocument/2006/relationships/image" Target="../media/image2686.png"/><Relationship Id="rId36" Type="http://schemas.openxmlformats.org/officeDocument/2006/relationships/image" Target="../media/image2466.png"/><Relationship Id="rId283" Type="http://schemas.openxmlformats.org/officeDocument/2006/relationships/customXml" Target="../ink/ink2911.xml"/><Relationship Id="rId339" Type="http://schemas.openxmlformats.org/officeDocument/2006/relationships/customXml" Target="../ink/ink2939.xml"/><Relationship Id="rId490" Type="http://schemas.openxmlformats.org/officeDocument/2006/relationships/customXml" Target="../ink/ink3015.xml"/><Relationship Id="rId78" Type="http://schemas.openxmlformats.org/officeDocument/2006/relationships/image" Target="../media/image2487.png"/><Relationship Id="rId101" Type="http://schemas.openxmlformats.org/officeDocument/2006/relationships/customXml" Target="../ink/ink2820.xml"/><Relationship Id="rId143" Type="http://schemas.openxmlformats.org/officeDocument/2006/relationships/customXml" Target="../ink/ink2841.xml"/><Relationship Id="rId185" Type="http://schemas.openxmlformats.org/officeDocument/2006/relationships/customXml" Target="../ink/ink2862.xml"/><Relationship Id="rId350" Type="http://schemas.openxmlformats.org/officeDocument/2006/relationships/image" Target="../media/image2622.png"/><Relationship Id="rId406" Type="http://schemas.openxmlformats.org/officeDocument/2006/relationships/image" Target="../media/image2650.png"/><Relationship Id="rId9" Type="http://schemas.openxmlformats.org/officeDocument/2006/relationships/customXml" Target="../ink/ink2774.xml"/><Relationship Id="rId210" Type="http://schemas.openxmlformats.org/officeDocument/2006/relationships/image" Target="../media/image2553.png"/><Relationship Id="rId392" Type="http://schemas.openxmlformats.org/officeDocument/2006/relationships/image" Target="../media/image2643.png"/><Relationship Id="rId448" Type="http://schemas.openxmlformats.org/officeDocument/2006/relationships/customXml" Target="../ink/ink2994.xml"/><Relationship Id="rId252" Type="http://schemas.openxmlformats.org/officeDocument/2006/relationships/image" Target="../media/image2574.png"/><Relationship Id="rId294" Type="http://schemas.openxmlformats.org/officeDocument/2006/relationships/image" Target="../media/image2594.png"/><Relationship Id="rId308" Type="http://schemas.openxmlformats.org/officeDocument/2006/relationships/image" Target="../media/image2601.png"/><Relationship Id="rId47" Type="http://schemas.openxmlformats.org/officeDocument/2006/relationships/customXml" Target="../ink/ink2793.xml"/><Relationship Id="rId89" Type="http://schemas.openxmlformats.org/officeDocument/2006/relationships/customXml" Target="../ink/ink2814.xml"/><Relationship Id="rId112" Type="http://schemas.openxmlformats.org/officeDocument/2006/relationships/image" Target="../media/image2504.png"/><Relationship Id="rId154" Type="http://schemas.openxmlformats.org/officeDocument/2006/relationships/image" Target="../media/image2525.png"/><Relationship Id="rId361" Type="http://schemas.openxmlformats.org/officeDocument/2006/relationships/customXml" Target="../ink/ink2950.xml"/><Relationship Id="rId196" Type="http://schemas.openxmlformats.org/officeDocument/2006/relationships/image" Target="../media/image2546.png"/><Relationship Id="rId417" Type="http://schemas.openxmlformats.org/officeDocument/2006/relationships/customXml" Target="../ink/ink2978.xml"/><Relationship Id="rId459" Type="http://schemas.openxmlformats.org/officeDocument/2006/relationships/image" Target="../media/image2676.png"/><Relationship Id="rId16" Type="http://schemas.openxmlformats.org/officeDocument/2006/relationships/image" Target="../media/image2456.png"/><Relationship Id="rId221" Type="http://schemas.openxmlformats.org/officeDocument/2006/relationships/customXml" Target="../ink/ink2880.xml"/><Relationship Id="rId263" Type="http://schemas.openxmlformats.org/officeDocument/2006/relationships/customXml" Target="../ink/ink2901.xml"/><Relationship Id="rId319" Type="http://schemas.openxmlformats.org/officeDocument/2006/relationships/customXml" Target="../ink/ink2929.xml"/><Relationship Id="rId470" Type="http://schemas.openxmlformats.org/officeDocument/2006/relationships/customXml" Target="../ink/ink3005.xml"/><Relationship Id="rId58" Type="http://schemas.openxmlformats.org/officeDocument/2006/relationships/image" Target="../media/image2477.png"/><Relationship Id="rId123" Type="http://schemas.openxmlformats.org/officeDocument/2006/relationships/customXml" Target="../ink/ink2831.xml"/><Relationship Id="rId330" Type="http://schemas.openxmlformats.org/officeDocument/2006/relationships/image" Target="../media/image2612.png"/><Relationship Id="rId165" Type="http://schemas.openxmlformats.org/officeDocument/2006/relationships/customXml" Target="../ink/ink2852.xml"/><Relationship Id="rId372" Type="http://schemas.openxmlformats.org/officeDocument/2006/relationships/image" Target="../media/image2633.png"/><Relationship Id="rId428" Type="http://schemas.openxmlformats.org/officeDocument/2006/relationships/image" Target="../media/image2661.png"/><Relationship Id="rId232" Type="http://schemas.openxmlformats.org/officeDocument/2006/relationships/image" Target="../media/image2564.png"/><Relationship Id="rId274" Type="http://schemas.openxmlformats.org/officeDocument/2006/relationships/image" Target="../media/image2585.png"/><Relationship Id="rId481" Type="http://schemas.openxmlformats.org/officeDocument/2006/relationships/image" Target="../media/image2687.png"/><Relationship Id="rId27" Type="http://schemas.openxmlformats.org/officeDocument/2006/relationships/customXml" Target="../ink/ink2783.xml"/><Relationship Id="rId69" Type="http://schemas.openxmlformats.org/officeDocument/2006/relationships/customXml" Target="../ink/ink2804.xml"/><Relationship Id="rId134" Type="http://schemas.openxmlformats.org/officeDocument/2006/relationships/image" Target="../media/image2515.png"/><Relationship Id="rId80" Type="http://schemas.openxmlformats.org/officeDocument/2006/relationships/image" Target="../media/image2488.png"/><Relationship Id="rId176" Type="http://schemas.openxmlformats.org/officeDocument/2006/relationships/image" Target="../media/image2536.png"/><Relationship Id="rId341" Type="http://schemas.openxmlformats.org/officeDocument/2006/relationships/customXml" Target="../ink/ink2940.xml"/><Relationship Id="rId383" Type="http://schemas.openxmlformats.org/officeDocument/2006/relationships/customXml" Target="../ink/ink2961.xml"/><Relationship Id="rId439" Type="http://schemas.openxmlformats.org/officeDocument/2006/relationships/image" Target="../media/image2666.png"/><Relationship Id="rId201" Type="http://schemas.openxmlformats.org/officeDocument/2006/relationships/customXml" Target="../ink/ink2870.xml"/><Relationship Id="rId243" Type="http://schemas.openxmlformats.org/officeDocument/2006/relationships/customXml" Target="../ink/ink2891.xml"/><Relationship Id="rId285" Type="http://schemas.openxmlformats.org/officeDocument/2006/relationships/customXml" Target="../ink/ink2912.xml"/><Relationship Id="rId450" Type="http://schemas.openxmlformats.org/officeDocument/2006/relationships/customXml" Target="../ink/ink2995.xml"/><Relationship Id="rId38" Type="http://schemas.openxmlformats.org/officeDocument/2006/relationships/image" Target="../media/image2467.png"/><Relationship Id="rId103" Type="http://schemas.openxmlformats.org/officeDocument/2006/relationships/customXml" Target="../ink/ink2821.xml"/><Relationship Id="rId310" Type="http://schemas.openxmlformats.org/officeDocument/2006/relationships/image" Target="../media/image2602.png"/><Relationship Id="rId492" Type="http://schemas.openxmlformats.org/officeDocument/2006/relationships/customXml" Target="../ink/ink3016.xml"/><Relationship Id="rId91" Type="http://schemas.openxmlformats.org/officeDocument/2006/relationships/customXml" Target="../ink/ink2815.xml"/><Relationship Id="rId145" Type="http://schemas.openxmlformats.org/officeDocument/2006/relationships/customXml" Target="../ink/ink2842.xml"/><Relationship Id="rId187" Type="http://schemas.openxmlformats.org/officeDocument/2006/relationships/customXml" Target="../ink/ink2863.xml"/><Relationship Id="rId352" Type="http://schemas.openxmlformats.org/officeDocument/2006/relationships/image" Target="../media/image2623.png"/><Relationship Id="rId394" Type="http://schemas.openxmlformats.org/officeDocument/2006/relationships/image" Target="../media/image2644.png"/><Relationship Id="rId408" Type="http://schemas.openxmlformats.org/officeDocument/2006/relationships/image" Target="../media/image2651.png"/><Relationship Id="rId212" Type="http://schemas.openxmlformats.org/officeDocument/2006/relationships/image" Target="../media/image2554.png"/><Relationship Id="rId254" Type="http://schemas.openxmlformats.org/officeDocument/2006/relationships/image" Target="../media/image2575.png"/><Relationship Id="rId49" Type="http://schemas.openxmlformats.org/officeDocument/2006/relationships/customXml" Target="../ink/ink2794.xml"/><Relationship Id="rId114" Type="http://schemas.openxmlformats.org/officeDocument/2006/relationships/image" Target="../media/image2505.png"/><Relationship Id="rId296" Type="http://schemas.openxmlformats.org/officeDocument/2006/relationships/image" Target="../media/image2595.png"/><Relationship Id="rId461" Type="http://schemas.openxmlformats.org/officeDocument/2006/relationships/image" Target="../media/image2677.png"/><Relationship Id="rId60" Type="http://schemas.openxmlformats.org/officeDocument/2006/relationships/image" Target="../media/image2478.png"/><Relationship Id="rId156" Type="http://schemas.openxmlformats.org/officeDocument/2006/relationships/image" Target="../media/image2526.png"/><Relationship Id="rId198" Type="http://schemas.openxmlformats.org/officeDocument/2006/relationships/image" Target="../media/image2547.png"/><Relationship Id="rId321" Type="http://schemas.openxmlformats.org/officeDocument/2006/relationships/customXml" Target="../ink/ink2930.xml"/><Relationship Id="rId363" Type="http://schemas.openxmlformats.org/officeDocument/2006/relationships/customXml" Target="../ink/ink2951.xml"/><Relationship Id="rId419" Type="http://schemas.openxmlformats.org/officeDocument/2006/relationships/customXml" Target="../ink/ink2979.xml"/><Relationship Id="rId223" Type="http://schemas.openxmlformats.org/officeDocument/2006/relationships/customXml" Target="../ink/ink2881.xml"/><Relationship Id="rId430" Type="http://schemas.openxmlformats.org/officeDocument/2006/relationships/image" Target="../media/image2662.png"/><Relationship Id="rId18" Type="http://schemas.openxmlformats.org/officeDocument/2006/relationships/image" Target="../media/image2457.png"/><Relationship Id="rId265" Type="http://schemas.openxmlformats.org/officeDocument/2006/relationships/customXml" Target="../ink/ink2902.xml"/><Relationship Id="rId472" Type="http://schemas.openxmlformats.org/officeDocument/2006/relationships/customXml" Target="../ink/ink3006.xml"/><Relationship Id="rId125" Type="http://schemas.openxmlformats.org/officeDocument/2006/relationships/customXml" Target="../ink/ink2832.xml"/><Relationship Id="rId167" Type="http://schemas.openxmlformats.org/officeDocument/2006/relationships/customXml" Target="../ink/ink2853.xml"/><Relationship Id="rId332" Type="http://schemas.openxmlformats.org/officeDocument/2006/relationships/image" Target="../media/image2613.png"/><Relationship Id="rId374" Type="http://schemas.openxmlformats.org/officeDocument/2006/relationships/image" Target="../media/image2634.png"/><Relationship Id="rId71" Type="http://schemas.openxmlformats.org/officeDocument/2006/relationships/customXml" Target="../ink/ink2805.xml"/><Relationship Id="rId234" Type="http://schemas.openxmlformats.org/officeDocument/2006/relationships/image" Target="../media/image2565.png"/><Relationship Id="rId2" Type="http://schemas.openxmlformats.org/officeDocument/2006/relationships/image" Target="../media/image2449.png"/><Relationship Id="rId29" Type="http://schemas.openxmlformats.org/officeDocument/2006/relationships/customXml" Target="../ink/ink2784.xml"/><Relationship Id="rId276" Type="http://schemas.openxmlformats.org/officeDocument/2006/relationships/image" Target="../media/image1059.png"/><Relationship Id="rId441" Type="http://schemas.openxmlformats.org/officeDocument/2006/relationships/image" Target="../media/image2667.png"/><Relationship Id="rId483" Type="http://schemas.openxmlformats.org/officeDocument/2006/relationships/image" Target="../media/image2688.png"/><Relationship Id="rId40" Type="http://schemas.openxmlformats.org/officeDocument/2006/relationships/image" Target="../media/image2468.png"/><Relationship Id="rId136" Type="http://schemas.openxmlformats.org/officeDocument/2006/relationships/image" Target="../media/image2516.png"/><Relationship Id="rId178" Type="http://schemas.openxmlformats.org/officeDocument/2006/relationships/image" Target="../media/image2537.png"/><Relationship Id="rId301" Type="http://schemas.openxmlformats.org/officeDocument/2006/relationships/customXml" Target="../ink/ink2920.xml"/><Relationship Id="rId343" Type="http://schemas.openxmlformats.org/officeDocument/2006/relationships/customXml" Target="../ink/ink2941.xml"/><Relationship Id="rId82" Type="http://schemas.openxmlformats.org/officeDocument/2006/relationships/image" Target="../media/image2489.png"/><Relationship Id="rId203" Type="http://schemas.openxmlformats.org/officeDocument/2006/relationships/customXml" Target="../ink/ink2871.xml"/><Relationship Id="rId385" Type="http://schemas.openxmlformats.org/officeDocument/2006/relationships/customXml" Target="../ink/ink2962.xml"/><Relationship Id="rId245" Type="http://schemas.openxmlformats.org/officeDocument/2006/relationships/customXml" Target="../ink/ink2892.xml"/><Relationship Id="rId287" Type="http://schemas.openxmlformats.org/officeDocument/2006/relationships/customXml" Target="../ink/ink2913.xml"/><Relationship Id="rId410" Type="http://schemas.openxmlformats.org/officeDocument/2006/relationships/image" Target="../media/image2652.png"/><Relationship Id="rId452" Type="http://schemas.openxmlformats.org/officeDocument/2006/relationships/customXml" Target="../ink/ink2996.xml"/><Relationship Id="rId494" Type="http://schemas.openxmlformats.org/officeDocument/2006/relationships/customXml" Target="../ink/ink3017.xml"/><Relationship Id="rId105" Type="http://schemas.openxmlformats.org/officeDocument/2006/relationships/customXml" Target="../ink/ink2822.xml"/><Relationship Id="rId147" Type="http://schemas.openxmlformats.org/officeDocument/2006/relationships/customXml" Target="../ink/ink2843.xml"/><Relationship Id="rId312" Type="http://schemas.openxmlformats.org/officeDocument/2006/relationships/image" Target="../media/image2603.png"/><Relationship Id="rId354" Type="http://schemas.openxmlformats.org/officeDocument/2006/relationships/image" Target="../media/image2624.png"/><Relationship Id="rId51" Type="http://schemas.openxmlformats.org/officeDocument/2006/relationships/customXml" Target="../ink/ink2795.xml"/><Relationship Id="rId93" Type="http://schemas.openxmlformats.org/officeDocument/2006/relationships/customXml" Target="../ink/ink2816.xml"/><Relationship Id="rId189" Type="http://schemas.openxmlformats.org/officeDocument/2006/relationships/customXml" Target="../ink/ink2864.xml"/><Relationship Id="rId396" Type="http://schemas.openxmlformats.org/officeDocument/2006/relationships/image" Target="../media/image2645.png"/><Relationship Id="rId214" Type="http://schemas.openxmlformats.org/officeDocument/2006/relationships/image" Target="../media/image2555.png"/><Relationship Id="rId256" Type="http://schemas.openxmlformats.org/officeDocument/2006/relationships/image" Target="../media/image2576.png"/><Relationship Id="rId298" Type="http://schemas.openxmlformats.org/officeDocument/2006/relationships/image" Target="../media/image2596.png"/><Relationship Id="rId421" Type="http://schemas.openxmlformats.org/officeDocument/2006/relationships/customXml" Target="../ink/ink2980.xml"/><Relationship Id="rId463" Type="http://schemas.openxmlformats.org/officeDocument/2006/relationships/image" Target="../media/image2678.png"/><Relationship Id="rId116" Type="http://schemas.openxmlformats.org/officeDocument/2006/relationships/image" Target="../media/image2506.png"/><Relationship Id="rId158" Type="http://schemas.openxmlformats.org/officeDocument/2006/relationships/image" Target="../media/image2527.png"/><Relationship Id="rId323" Type="http://schemas.openxmlformats.org/officeDocument/2006/relationships/customXml" Target="../ink/ink2931.xml"/><Relationship Id="rId20" Type="http://schemas.openxmlformats.org/officeDocument/2006/relationships/image" Target="../media/image2458.png"/><Relationship Id="rId62" Type="http://schemas.openxmlformats.org/officeDocument/2006/relationships/image" Target="../media/image2479.png"/><Relationship Id="rId365" Type="http://schemas.openxmlformats.org/officeDocument/2006/relationships/customXml" Target="../ink/ink2952.xml"/><Relationship Id="rId190" Type="http://schemas.openxmlformats.org/officeDocument/2006/relationships/image" Target="../media/image2543.png"/><Relationship Id="rId204" Type="http://schemas.openxmlformats.org/officeDocument/2006/relationships/image" Target="../media/image2550.png"/><Relationship Id="rId225" Type="http://schemas.openxmlformats.org/officeDocument/2006/relationships/customXml" Target="../ink/ink2882.xml"/><Relationship Id="rId246" Type="http://schemas.openxmlformats.org/officeDocument/2006/relationships/image" Target="../media/image2571.png"/><Relationship Id="rId267" Type="http://schemas.openxmlformats.org/officeDocument/2006/relationships/customXml" Target="../ink/ink2903.xml"/><Relationship Id="rId288" Type="http://schemas.openxmlformats.org/officeDocument/2006/relationships/image" Target="../media/image2591.png"/><Relationship Id="rId411" Type="http://schemas.openxmlformats.org/officeDocument/2006/relationships/customXml" Target="../ink/ink2975.xml"/><Relationship Id="rId432" Type="http://schemas.openxmlformats.org/officeDocument/2006/relationships/image" Target="../media/image2663.png"/><Relationship Id="rId453" Type="http://schemas.openxmlformats.org/officeDocument/2006/relationships/image" Target="../media/image2673.png"/><Relationship Id="rId474" Type="http://schemas.openxmlformats.org/officeDocument/2006/relationships/customXml" Target="../ink/ink3007.xml"/><Relationship Id="rId106" Type="http://schemas.openxmlformats.org/officeDocument/2006/relationships/image" Target="../media/image2501.png"/><Relationship Id="rId127" Type="http://schemas.openxmlformats.org/officeDocument/2006/relationships/customXml" Target="../ink/ink2833.xml"/><Relationship Id="rId313" Type="http://schemas.openxmlformats.org/officeDocument/2006/relationships/customXml" Target="../ink/ink2926.xml"/><Relationship Id="rId495" Type="http://schemas.openxmlformats.org/officeDocument/2006/relationships/image" Target="../media/image2694.png"/><Relationship Id="rId10" Type="http://schemas.openxmlformats.org/officeDocument/2006/relationships/image" Target="../media/image2453.png"/><Relationship Id="rId31" Type="http://schemas.openxmlformats.org/officeDocument/2006/relationships/customXml" Target="../ink/ink2785.xml"/><Relationship Id="rId52" Type="http://schemas.openxmlformats.org/officeDocument/2006/relationships/image" Target="../media/image2474.png"/><Relationship Id="rId73" Type="http://schemas.openxmlformats.org/officeDocument/2006/relationships/customXml" Target="../ink/ink2806.xml"/><Relationship Id="rId94" Type="http://schemas.openxmlformats.org/officeDocument/2006/relationships/image" Target="../media/image2495.png"/><Relationship Id="rId148" Type="http://schemas.openxmlformats.org/officeDocument/2006/relationships/image" Target="../media/image2522.png"/><Relationship Id="rId169" Type="http://schemas.openxmlformats.org/officeDocument/2006/relationships/customXml" Target="../ink/ink2854.xml"/><Relationship Id="rId334" Type="http://schemas.openxmlformats.org/officeDocument/2006/relationships/image" Target="../media/image2614.png"/><Relationship Id="rId355" Type="http://schemas.openxmlformats.org/officeDocument/2006/relationships/customXml" Target="../ink/ink2947.xml"/><Relationship Id="rId376" Type="http://schemas.openxmlformats.org/officeDocument/2006/relationships/image" Target="../media/image2635.png"/><Relationship Id="rId397" Type="http://schemas.openxmlformats.org/officeDocument/2006/relationships/customXml" Target="../ink/ink2968.xml"/><Relationship Id="rId4" Type="http://schemas.openxmlformats.org/officeDocument/2006/relationships/image" Target="../media/image2450.png"/><Relationship Id="rId180" Type="http://schemas.openxmlformats.org/officeDocument/2006/relationships/image" Target="../media/image2538.png"/><Relationship Id="rId215" Type="http://schemas.openxmlformats.org/officeDocument/2006/relationships/customXml" Target="../ink/ink2877.xml"/><Relationship Id="rId236" Type="http://schemas.openxmlformats.org/officeDocument/2006/relationships/image" Target="../media/image2566.png"/><Relationship Id="rId257" Type="http://schemas.openxmlformats.org/officeDocument/2006/relationships/customXml" Target="../ink/ink2898.xml"/><Relationship Id="rId278" Type="http://schemas.openxmlformats.org/officeDocument/2006/relationships/image" Target="../media/image2586.png"/><Relationship Id="rId401" Type="http://schemas.openxmlformats.org/officeDocument/2006/relationships/customXml" Target="../ink/ink2970.xml"/><Relationship Id="rId422" Type="http://schemas.openxmlformats.org/officeDocument/2006/relationships/image" Target="../media/image2658.png"/><Relationship Id="rId443" Type="http://schemas.openxmlformats.org/officeDocument/2006/relationships/image" Target="../media/image2668.png"/><Relationship Id="rId464" Type="http://schemas.openxmlformats.org/officeDocument/2006/relationships/customXml" Target="../ink/ink3002.xml"/><Relationship Id="rId303" Type="http://schemas.openxmlformats.org/officeDocument/2006/relationships/customXml" Target="../ink/ink2921.xml"/><Relationship Id="rId485" Type="http://schemas.openxmlformats.org/officeDocument/2006/relationships/image" Target="../media/image2689.png"/><Relationship Id="rId42" Type="http://schemas.openxmlformats.org/officeDocument/2006/relationships/image" Target="../media/image2469.png"/><Relationship Id="rId84" Type="http://schemas.openxmlformats.org/officeDocument/2006/relationships/image" Target="../media/image2490.png"/><Relationship Id="rId138" Type="http://schemas.openxmlformats.org/officeDocument/2006/relationships/image" Target="../media/image2517.png"/><Relationship Id="rId345" Type="http://schemas.openxmlformats.org/officeDocument/2006/relationships/customXml" Target="../ink/ink2942.xml"/><Relationship Id="rId387" Type="http://schemas.openxmlformats.org/officeDocument/2006/relationships/customXml" Target="../ink/ink2963.xml"/><Relationship Id="rId191" Type="http://schemas.openxmlformats.org/officeDocument/2006/relationships/customXml" Target="../ink/ink2865.xml"/><Relationship Id="rId205" Type="http://schemas.openxmlformats.org/officeDocument/2006/relationships/customXml" Target="../ink/ink2872.xml"/><Relationship Id="rId247" Type="http://schemas.openxmlformats.org/officeDocument/2006/relationships/customXml" Target="../ink/ink2893.xml"/><Relationship Id="rId412" Type="http://schemas.openxmlformats.org/officeDocument/2006/relationships/image" Target="../media/image2653.png"/><Relationship Id="rId107" Type="http://schemas.openxmlformats.org/officeDocument/2006/relationships/customXml" Target="../ink/ink2823.xml"/><Relationship Id="rId289" Type="http://schemas.openxmlformats.org/officeDocument/2006/relationships/customXml" Target="../ink/ink2914.xml"/><Relationship Id="rId454" Type="http://schemas.openxmlformats.org/officeDocument/2006/relationships/customXml" Target="../ink/ink2997.xml"/><Relationship Id="rId11" Type="http://schemas.openxmlformats.org/officeDocument/2006/relationships/customXml" Target="../ink/ink2775.xml"/><Relationship Id="rId53" Type="http://schemas.openxmlformats.org/officeDocument/2006/relationships/customXml" Target="../ink/ink2796.xml"/><Relationship Id="rId149" Type="http://schemas.openxmlformats.org/officeDocument/2006/relationships/customXml" Target="../ink/ink2844.xml"/><Relationship Id="rId314" Type="http://schemas.openxmlformats.org/officeDocument/2006/relationships/image" Target="../media/image2604.png"/><Relationship Id="rId356" Type="http://schemas.openxmlformats.org/officeDocument/2006/relationships/image" Target="../media/image2625.png"/><Relationship Id="rId398" Type="http://schemas.openxmlformats.org/officeDocument/2006/relationships/image" Target="../media/image2646.png"/><Relationship Id="rId95" Type="http://schemas.openxmlformats.org/officeDocument/2006/relationships/customXml" Target="../ink/ink2817.xml"/><Relationship Id="rId160" Type="http://schemas.openxmlformats.org/officeDocument/2006/relationships/image" Target="../media/image2528.png"/><Relationship Id="rId216" Type="http://schemas.openxmlformats.org/officeDocument/2006/relationships/image" Target="../media/image2556.png"/><Relationship Id="rId423" Type="http://schemas.openxmlformats.org/officeDocument/2006/relationships/customXml" Target="../ink/ink2981.xml"/><Relationship Id="rId258" Type="http://schemas.openxmlformats.org/officeDocument/2006/relationships/image" Target="../media/image2577.png"/><Relationship Id="rId465" Type="http://schemas.openxmlformats.org/officeDocument/2006/relationships/image" Target="../media/image2679.png"/><Relationship Id="rId22" Type="http://schemas.openxmlformats.org/officeDocument/2006/relationships/image" Target="../media/image2459.png"/><Relationship Id="rId64" Type="http://schemas.openxmlformats.org/officeDocument/2006/relationships/image" Target="../media/image2480.png"/><Relationship Id="rId118" Type="http://schemas.openxmlformats.org/officeDocument/2006/relationships/image" Target="../media/image2507.png"/><Relationship Id="rId325" Type="http://schemas.openxmlformats.org/officeDocument/2006/relationships/customXml" Target="../ink/ink2932.xml"/><Relationship Id="rId367" Type="http://schemas.openxmlformats.org/officeDocument/2006/relationships/customXml" Target="../ink/ink2953.xml"/><Relationship Id="rId171" Type="http://schemas.openxmlformats.org/officeDocument/2006/relationships/customXml" Target="../ink/ink2855.xml"/><Relationship Id="rId227" Type="http://schemas.openxmlformats.org/officeDocument/2006/relationships/customXml" Target="../ink/ink2883.xml"/><Relationship Id="rId269" Type="http://schemas.openxmlformats.org/officeDocument/2006/relationships/customXml" Target="../ink/ink2904.xml"/><Relationship Id="rId434" Type="http://schemas.openxmlformats.org/officeDocument/2006/relationships/image" Target="../media/image2664.png"/><Relationship Id="rId476" Type="http://schemas.openxmlformats.org/officeDocument/2006/relationships/customXml" Target="../ink/ink3008.xml"/><Relationship Id="rId33" Type="http://schemas.openxmlformats.org/officeDocument/2006/relationships/customXml" Target="../ink/ink2786.xml"/><Relationship Id="rId129" Type="http://schemas.openxmlformats.org/officeDocument/2006/relationships/customXml" Target="../ink/ink2834.xml"/><Relationship Id="rId280" Type="http://schemas.openxmlformats.org/officeDocument/2006/relationships/image" Target="../media/image2587.png"/><Relationship Id="rId336" Type="http://schemas.openxmlformats.org/officeDocument/2006/relationships/image" Target="../media/image2615.png"/><Relationship Id="rId75" Type="http://schemas.openxmlformats.org/officeDocument/2006/relationships/customXml" Target="../ink/ink2807.xml"/><Relationship Id="rId140" Type="http://schemas.openxmlformats.org/officeDocument/2006/relationships/image" Target="../media/image2518.png"/><Relationship Id="rId182" Type="http://schemas.openxmlformats.org/officeDocument/2006/relationships/image" Target="../media/image2539.png"/><Relationship Id="rId378" Type="http://schemas.openxmlformats.org/officeDocument/2006/relationships/image" Target="../media/image2636.png"/><Relationship Id="rId403" Type="http://schemas.openxmlformats.org/officeDocument/2006/relationships/customXml" Target="../ink/ink2971.xml"/><Relationship Id="rId6" Type="http://schemas.openxmlformats.org/officeDocument/2006/relationships/image" Target="../media/image2451.png"/><Relationship Id="rId238" Type="http://schemas.openxmlformats.org/officeDocument/2006/relationships/image" Target="../media/image2567.png"/><Relationship Id="rId445" Type="http://schemas.openxmlformats.org/officeDocument/2006/relationships/image" Target="../media/image2669.png"/><Relationship Id="rId487" Type="http://schemas.openxmlformats.org/officeDocument/2006/relationships/image" Target="../media/image2690.png"/><Relationship Id="rId291" Type="http://schemas.openxmlformats.org/officeDocument/2006/relationships/customXml" Target="../ink/ink2915.xml"/><Relationship Id="rId305" Type="http://schemas.openxmlformats.org/officeDocument/2006/relationships/customXml" Target="../ink/ink2922.xml"/><Relationship Id="rId347" Type="http://schemas.openxmlformats.org/officeDocument/2006/relationships/customXml" Target="../ink/ink2943.xml"/><Relationship Id="rId44" Type="http://schemas.openxmlformats.org/officeDocument/2006/relationships/image" Target="../media/image2470.png"/><Relationship Id="rId86" Type="http://schemas.openxmlformats.org/officeDocument/2006/relationships/image" Target="../media/image2491.png"/><Relationship Id="rId151" Type="http://schemas.openxmlformats.org/officeDocument/2006/relationships/customXml" Target="../ink/ink2845.xml"/><Relationship Id="rId389" Type="http://schemas.openxmlformats.org/officeDocument/2006/relationships/customXml" Target="../ink/ink2964.xml"/><Relationship Id="rId193" Type="http://schemas.openxmlformats.org/officeDocument/2006/relationships/customXml" Target="../ink/ink2866.xml"/><Relationship Id="rId207" Type="http://schemas.openxmlformats.org/officeDocument/2006/relationships/customXml" Target="../ink/ink2873.xml"/><Relationship Id="rId249" Type="http://schemas.openxmlformats.org/officeDocument/2006/relationships/customXml" Target="../ink/ink2894.xml"/><Relationship Id="rId414" Type="http://schemas.openxmlformats.org/officeDocument/2006/relationships/image" Target="../media/image2654.png"/><Relationship Id="rId456" Type="http://schemas.openxmlformats.org/officeDocument/2006/relationships/customXml" Target="../ink/ink2998.xml"/><Relationship Id="rId13" Type="http://schemas.openxmlformats.org/officeDocument/2006/relationships/customXml" Target="../ink/ink2776.xml"/><Relationship Id="rId109" Type="http://schemas.openxmlformats.org/officeDocument/2006/relationships/customXml" Target="../ink/ink2824.xml"/><Relationship Id="rId260" Type="http://schemas.openxmlformats.org/officeDocument/2006/relationships/image" Target="../media/image2578.png"/><Relationship Id="rId316" Type="http://schemas.openxmlformats.org/officeDocument/2006/relationships/image" Target="../media/image2605.png"/><Relationship Id="rId55" Type="http://schemas.openxmlformats.org/officeDocument/2006/relationships/customXml" Target="../ink/ink2797.xml"/><Relationship Id="rId97" Type="http://schemas.openxmlformats.org/officeDocument/2006/relationships/customXml" Target="../ink/ink2818.xml"/><Relationship Id="rId120" Type="http://schemas.openxmlformats.org/officeDocument/2006/relationships/image" Target="../media/image2508.png"/><Relationship Id="rId358" Type="http://schemas.openxmlformats.org/officeDocument/2006/relationships/image" Target="../media/image2626.png"/><Relationship Id="rId162" Type="http://schemas.openxmlformats.org/officeDocument/2006/relationships/image" Target="../media/image2529.png"/><Relationship Id="rId218" Type="http://schemas.openxmlformats.org/officeDocument/2006/relationships/image" Target="../media/image2557.png"/><Relationship Id="rId425" Type="http://schemas.openxmlformats.org/officeDocument/2006/relationships/customXml" Target="../ink/ink2982.xml"/><Relationship Id="rId467" Type="http://schemas.openxmlformats.org/officeDocument/2006/relationships/image" Target="../media/image2680.png"/><Relationship Id="rId271" Type="http://schemas.openxmlformats.org/officeDocument/2006/relationships/customXml" Target="../ink/ink2905.xml"/><Relationship Id="rId24" Type="http://schemas.openxmlformats.org/officeDocument/2006/relationships/image" Target="../media/image2460.png"/><Relationship Id="rId66" Type="http://schemas.openxmlformats.org/officeDocument/2006/relationships/image" Target="../media/image2481.png"/><Relationship Id="rId131" Type="http://schemas.openxmlformats.org/officeDocument/2006/relationships/customXml" Target="../ink/ink2835.xml"/><Relationship Id="rId327" Type="http://schemas.openxmlformats.org/officeDocument/2006/relationships/customXml" Target="../ink/ink2933.xml"/><Relationship Id="rId369" Type="http://schemas.openxmlformats.org/officeDocument/2006/relationships/customXml" Target="../ink/ink2954.xml"/><Relationship Id="rId173" Type="http://schemas.openxmlformats.org/officeDocument/2006/relationships/customXml" Target="../ink/ink2856.xml"/><Relationship Id="rId229" Type="http://schemas.openxmlformats.org/officeDocument/2006/relationships/customXml" Target="../ink/ink2884.xml"/><Relationship Id="rId380" Type="http://schemas.openxmlformats.org/officeDocument/2006/relationships/image" Target="../media/image2637.png"/><Relationship Id="rId436" Type="http://schemas.openxmlformats.org/officeDocument/2006/relationships/customXml" Target="../ink/ink2988.xml"/><Relationship Id="rId240" Type="http://schemas.openxmlformats.org/officeDocument/2006/relationships/image" Target="../media/image2568.png"/><Relationship Id="rId478" Type="http://schemas.openxmlformats.org/officeDocument/2006/relationships/customXml" Target="../ink/ink3009.xml"/><Relationship Id="rId35" Type="http://schemas.openxmlformats.org/officeDocument/2006/relationships/customXml" Target="../ink/ink2787.xml"/><Relationship Id="rId77" Type="http://schemas.openxmlformats.org/officeDocument/2006/relationships/customXml" Target="../ink/ink2808.xml"/><Relationship Id="rId100" Type="http://schemas.openxmlformats.org/officeDocument/2006/relationships/image" Target="../media/image2498.png"/><Relationship Id="rId282" Type="http://schemas.openxmlformats.org/officeDocument/2006/relationships/image" Target="../media/image2588.png"/><Relationship Id="rId338" Type="http://schemas.openxmlformats.org/officeDocument/2006/relationships/image" Target="../media/image2616.png"/><Relationship Id="rId8" Type="http://schemas.openxmlformats.org/officeDocument/2006/relationships/image" Target="../media/image2452.png"/><Relationship Id="rId142" Type="http://schemas.openxmlformats.org/officeDocument/2006/relationships/image" Target="../media/image2519.png"/><Relationship Id="rId184" Type="http://schemas.openxmlformats.org/officeDocument/2006/relationships/image" Target="../media/image2540.png"/><Relationship Id="rId391" Type="http://schemas.openxmlformats.org/officeDocument/2006/relationships/customXml" Target="../ink/ink2965.xml"/><Relationship Id="rId405" Type="http://schemas.openxmlformats.org/officeDocument/2006/relationships/customXml" Target="../ink/ink2972.xml"/><Relationship Id="rId447" Type="http://schemas.openxmlformats.org/officeDocument/2006/relationships/image" Target="../media/image2670.png"/><Relationship Id="rId251" Type="http://schemas.openxmlformats.org/officeDocument/2006/relationships/customXml" Target="../ink/ink2895.xml"/><Relationship Id="rId489" Type="http://schemas.openxmlformats.org/officeDocument/2006/relationships/image" Target="../media/image2691.png"/><Relationship Id="rId46" Type="http://schemas.openxmlformats.org/officeDocument/2006/relationships/image" Target="../media/image2471.png"/><Relationship Id="rId293" Type="http://schemas.openxmlformats.org/officeDocument/2006/relationships/customXml" Target="../ink/ink2916.xml"/><Relationship Id="rId307" Type="http://schemas.openxmlformats.org/officeDocument/2006/relationships/customXml" Target="../ink/ink2923.xml"/><Relationship Id="rId349" Type="http://schemas.openxmlformats.org/officeDocument/2006/relationships/customXml" Target="../ink/ink2944.xml"/><Relationship Id="rId88" Type="http://schemas.openxmlformats.org/officeDocument/2006/relationships/image" Target="../media/image2492.png"/><Relationship Id="rId111" Type="http://schemas.openxmlformats.org/officeDocument/2006/relationships/customXml" Target="../ink/ink2825.xml"/><Relationship Id="rId153" Type="http://schemas.openxmlformats.org/officeDocument/2006/relationships/customXml" Target="../ink/ink2846.xml"/><Relationship Id="rId195" Type="http://schemas.openxmlformats.org/officeDocument/2006/relationships/customXml" Target="../ink/ink2867.xml"/><Relationship Id="rId209" Type="http://schemas.openxmlformats.org/officeDocument/2006/relationships/customXml" Target="../ink/ink2874.xml"/><Relationship Id="rId360" Type="http://schemas.openxmlformats.org/officeDocument/2006/relationships/image" Target="../media/image2627.png"/><Relationship Id="rId416" Type="http://schemas.openxmlformats.org/officeDocument/2006/relationships/image" Target="../media/image2655.png"/><Relationship Id="rId220" Type="http://schemas.openxmlformats.org/officeDocument/2006/relationships/image" Target="../media/image2558.png"/><Relationship Id="rId458" Type="http://schemas.openxmlformats.org/officeDocument/2006/relationships/customXml" Target="../ink/ink2999.xml"/><Relationship Id="rId15" Type="http://schemas.openxmlformats.org/officeDocument/2006/relationships/customXml" Target="../ink/ink2777.xml"/><Relationship Id="rId57" Type="http://schemas.openxmlformats.org/officeDocument/2006/relationships/customXml" Target="../ink/ink2798.xml"/><Relationship Id="rId262" Type="http://schemas.openxmlformats.org/officeDocument/2006/relationships/image" Target="../media/image2579.png"/><Relationship Id="rId318" Type="http://schemas.openxmlformats.org/officeDocument/2006/relationships/image" Target="../media/image2606.png"/><Relationship Id="rId99" Type="http://schemas.openxmlformats.org/officeDocument/2006/relationships/customXml" Target="../ink/ink2819.xml"/><Relationship Id="rId122" Type="http://schemas.openxmlformats.org/officeDocument/2006/relationships/image" Target="../media/image2509.png"/><Relationship Id="rId164" Type="http://schemas.openxmlformats.org/officeDocument/2006/relationships/image" Target="../media/image2530.png"/><Relationship Id="rId371" Type="http://schemas.openxmlformats.org/officeDocument/2006/relationships/customXml" Target="../ink/ink2955.xml"/><Relationship Id="rId427" Type="http://schemas.openxmlformats.org/officeDocument/2006/relationships/customXml" Target="../ink/ink2983.xml"/><Relationship Id="rId469" Type="http://schemas.openxmlformats.org/officeDocument/2006/relationships/image" Target="../media/image2681.png"/><Relationship Id="rId26" Type="http://schemas.openxmlformats.org/officeDocument/2006/relationships/image" Target="../media/image2461.png"/><Relationship Id="rId231" Type="http://schemas.openxmlformats.org/officeDocument/2006/relationships/customXml" Target="../ink/ink2885.xml"/><Relationship Id="rId273" Type="http://schemas.openxmlformats.org/officeDocument/2006/relationships/customXml" Target="../ink/ink2906.xml"/><Relationship Id="rId329" Type="http://schemas.openxmlformats.org/officeDocument/2006/relationships/customXml" Target="../ink/ink2934.xml"/><Relationship Id="rId480" Type="http://schemas.openxmlformats.org/officeDocument/2006/relationships/customXml" Target="../ink/ink3010.xml"/><Relationship Id="rId68" Type="http://schemas.openxmlformats.org/officeDocument/2006/relationships/image" Target="../media/image2482.png"/><Relationship Id="rId133" Type="http://schemas.openxmlformats.org/officeDocument/2006/relationships/customXml" Target="../ink/ink2836.xml"/><Relationship Id="rId175" Type="http://schemas.openxmlformats.org/officeDocument/2006/relationships/customXml" Target="../ink/ink2857.xml"/><Relationship Id="rId340" Type="http://schemas.openxmlformats.org/officeDocument/2006/relationships/image" Target="../media/image2617.png"/><Relationship Id="rId200" Type="http://schemas.openxmlformats.org/officeDocument/2006/relationships/image" Target="../media/image2548.png"/><Relationship Id="rId382" Type="http://schemas.openxmlformats.org/officeDocument/2006/relationships/image" Target="../media/image2638.png"/><Relationship Id="rId438" Type="http://schemas.openxmlformats.org/officeDocument/2006/relationships/customXml" Target="../ink/ink2989.xml"/><Relationship Id="rId242" Type="http://schemas.openxmlformats.org/officeDocument/2006/relationships/image" Target="../media/image2569.png"/><Relationship Id="rId284" Type="http://schemas.openxmlformats.org/officeDocument/2006/relationships/image" Target="../media/image2589.png"/><Relationship Id="rId491" Type="http://schemas.openxmlformats.org/officeDocument/2006/relationships/image" Target="../media/image2692.png"/><Relationship Id="rId37" Type="http://schemas.openxmlformats.org/officeDocument/2006/relationships/customXml" Target="../ink/ink2788.xml"/><Relationship Id="rId79" Type="http://schemas.openxmlformats.org/officeDocument/2006/relationships/customXml" Target="../ink/ink2809.xml"/><Relationship Id="rId102" Type="http://schemas.openxmlformats.org/officeDocument/2006/relationships/image" Target="../media/image2499.png"/><Relationship Id="rId144" Type="http://schemas.openxmlformats.org/officeDocument/2006/relationships/image" Target="../media/image2520.png"/><Relationship Id="rId90" Type="http://schemas.openxmlformats.org/officeDocument/2006/relationships/image" Target="../media/image2493.png"/><Relationship Id="rId186" Type="http://schemas.openxmlformats.org/officeDocument/2006/relationships/image" Target="../media/image2541.png"/><Relationship Id="rId351" Type="http://schemas.openxmlformats.org/officeDocument/2006/relationships/customXml" Target="../ink/ink2945.xml"/><Relationship Id="rId393" Type="http://schemas.openxmlformats.org/officeDocument/2006/relationships/customXml" Target="../ink/ink2966.xml"/><Relationship Id="rId407" Type="http://schemas.openxmlformats.org/officeDocument/2006/relationships/customXml" Target="../ink/ink2973.xml"/><Relationship Id="rId449" Type="http://schemas.openxmlformats.org/officeDocument/2006/relationships/image" Target="../media/image2671.png"/><Relationship Id="rId211" Type="http://schemas.openxmlformats.org/officeDocument/2006/relationships/customXml" Target="../ink/ink2875.xml"/><Relationship Id="rId253" Type="http://schemas.openxmlformats.org/officeDocument/2006/relationships/customXml" Target="../ink/ink2896.xml"/><Relationship Id="rId295" Type="http://schemas.openxmlformats.org/officeDocument/2006/relationships/customXml" Target="../ink/ink2917.xml"/><Relationship Id="rId309" Type="http://schemas.openxmlformats.org/officeDocument/2006/relationships/customXml" Target="../ink/ink2924.xml"/><Relationship Id="rId460" Type="http://schemas.openxmlformats.org/officeDocument/2006/relationships/customXml" Target="../ink/ink3000.xml"/><Relationship Id="rId48" Type="http://schemas.openxmlformats.org/officeDocument/2006/relationships/image" Target="../media/image2472.png"/><Relationship Id="rId113" Type="http://schemas.openxmlformats.org/officeDocument/2006/relationships/customXml" Target="../ink/ink2826.xml"/><Relationship Id="rId320" Type="http://schemas.openxmlformats.org/officeDocument/2006/relationships/image" Target="../media/image2607.png"/><Relationship Id="rId155" Type="http://schemas.openxmlformats.org/officeDocument/2006/relationships/customXml" Target="../ink/ink2847.xml"/><Relationship Id="rId197" Type="http://schemas.openxmlformats.org/officeDocument/2006/relationships/customXml" Target="../ink/ink2868.xml"/><Relationship Id="rId362" Type="http://schemas.openxmlformats.org/officeDocument/2006/relationships/image" Target="../media/image2628.png"/><Relationship Id="rId418" Type="http://schemas.openxmlformats.org/officeDocument/2006/relationships/image" Target="../media/image2656.png"/><Relationship Id="rId222" Type="http://schemas.openxmlformats.org/officeDocument/2006/relationships/image" Target="../media/image2559.png"/><Relationship Id="rId264" Type="http://schemas.openxmlformats.org/officeDocument/2006/relationships/image" Target="../media/image2580.png"/><Relationship Id="rId471" Type="http://schemas.openxmlformats.org/officeDocument/2006/relationships/image" Target="../media/image2682.png"/><Relationship Id="rId17" Type="http://schemas.openxmlformats.org/officeDocument/2006/relationships/customXml" Target="../ink/ink2778.xml"/><Relationship Id="rId59" Type="http://schemas.openxmlformats.org/officeDocument/2006/relationships/customXml" Target="../ink/ink2799.xml"/><Relationship Id="rId124" Type="http://schemas.openxmlformats.org/officeDocument/2006/relationships/image" Target="../media/image2510.png"/><Relationship Id="rId70" Type="http://schemas.openxmlformats.org/officeDocument/2006/relationships/image" Target="../media/image2483.png"/><Relationship Id="rId166" Type="http://schemas.openxmlformats.org/officeDocument/2006/relationships/image" Target="../media/image2531.png"/><Relationship Id="rId331" Type="http://schemas.openxmlformats.org/officeDocument/2006/relationships/customXml" Target="../ink/ink2935.xml"/><Relationship Id="rId373" Type="http://schemas.openxmlformats.org/officeDocument/2006/relationships/customXml" Target="../ink/ink2956.xml"/><Relationship Id="rId429" Type="http://schemas.openxmlformats.org/officeDocument/2006/relationships/customXml" Target="../ink/ink298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886.xml"/><Relationship Id="rId440" Type="http://schemas.openxmlformats.org/officeDocument/2006/relationships/customXml" Target="../ink/ink2990.xml"/><Relationship Id="rId28" Type="http://schemas.openxmlformats.org/officeDocument/2006/relationships/image" Target="../media/image2462.png"/><Relationship Id="rId275" Type="http://schemas.openxmlformats.org/officeDocument/2006/relationships/customXml" Target="../ink/ink2907.xml"/><Relationship Id="rId300" Type="http://schemas.openxmlformats.org/officeDocument/2006/relationships/image" Target="../media/image2597.png"/><Relationship Id="rId482" Type="http://schemas.openxmlformats.org/officeDocument/2006/relationships/customXml" Target="../ink/ink3011.xml"/><Relationship Id="rId81" Type="http://schemas.openxmlformats.org/officeDocument/2006/relationships/customXml" Target="../ink/ink2810.xml"/><Relationship Id="rId135" Type="http://schemas.openxmlformats.org/officeDocument/2006/relationships/customXml" Target="../ink/ink2837.xml"/><Relationship Id="rId177" Type="http://schemas.openxmlformats.org/officeDocument/2006/relationships/customXml" Target="../ink/ink2858.xml"/><Relationship Id="rId342" Type="http://schemas.openxmlformats.org/officeDocument/2006/relationships/image" Target="../media/image2618.png"/><Relationship Id="rId384" Type="http://schemas.openxmlformats.org/officeDocument/2006/relationships/image" Target="../media/image2639.png"/><Relationship Id="rId202" Type="http://schemas.openxmlformats.org/officeDocument/2006/relationships/image" Target="../media/image2549.png"/><Relationship Id="rId244" Type="http://schemas.openxmlformats.org/officeDocument/2006/relationships/image" Target="../media/image2570.png"/><Relationship Id="rId39" Type="http://schemas.openxmlformats.org/officeDocument/2006/relationships/customXml" Target="../ink/ink2789.xml"/><Relationship Id="rId286" Type="http://schemas.openxmlformats.org/officeDocument/2006/relationships/image" Target="../media/image2590.png"/><Relationship Id="rId451" Type="http://schemas.openxmlformats.org/officeDocument/2006/relationships/image" Target="../media/image2672.png"/><Relationship Id="rId493" Type="http://schemas.openxmlformats.org/officeDocument/2006/relationships/image" Target="../media/image2693.png"/><Relationship Id="rId50" Type="http://schemas.openxmlformats.org/officeDocument/2006/relationships/image" Target="../media/image2473.png"/><Relationship Id="rId104" Type="http://schemas.openxmlformats.org/officeDocument/2006/relationships/image" Target="../media/image2500.png"/><Relationship Id="rId146" Type="http://schemas.openxmlformats.org/officeDocument/2006/relationships/image" Target="../media/image2521.png"/><Relationship Id="rId188" Type="http://schemas.openxmlformats.org/officeDocument/2006/relationships/image" Target="../media/image2542.png"/><Relationship Id="rId311" Type="http://schemas.openxmlformats.org/officeDocument/2006/relationships/customXml" Target="../ink/ink2925.xml"/><Relationship Id="rId353" Type="http://schemas.openxmlformats.org/officeDocument/2006/relationships/customXml" Target="../ink/ink2946.xml"/><Relationship Id="rId395" Type="http://schemas.openxmlformats.org/officeDocument/2006/relationships/customXml" Target="../ink/ink2967.xml"/><Relationship Id="rId409" Type="http://schemas.openxmlformats.org/officeDocument/2006/relationships/customXml" Target="../ink/ink2974.xml"/><Relationship Id="rId92" Type="http://schemas.openxmlformats.org/officeDocument/2006/relationships/image" Target="../media/image2494.png"/><Relationship Id="rId213" Type="http://schemas.openxmlformats.org/officeDocument/2006/relationships/customXml" Target="../ink/ink2876.xml"/><Relationship Id="rId420" Type="http://schemas.openxmlformats.org/officeDocument/2006/relationships/image" Target="../media/image2657.png"/><Relationship Id="rId255" Type="http://schemas.openxmlformats.org/officeDocument/2006/relationships/customXml" Target="../ink/ink2897.xml"/><Relationship Id="rId297" Type="http://schemas.openxmlformats.org/officeDocument/2006/relationships/customXml" Target="../ink/ink2918.xml"/><Relationship Id="rId462" Type="http://schemas.openxmlformats.org/officeDocument/2006/relationships/customXml" Target="../ink/ink3001.xml"/><Relationship Id="rId115" Type="http://schemas.openxmlformats.org/officeDocument/2006/relationships/customXml" Target="../ink/ink2827.xml"/><Relationship Id="rId157" Type="http://schemas.openxmlformats.org/officeDocument/2006/relationships/customXml" Target="../ink/ink2848.xml"/><Relationship Id="rId322" Type="http://schemas.openxmlformats.org/officeDocument/2006/relationships/image" Target="../media/image2608.png"/><Relationship Id="rId364" Type="http://schemas.openxmlformats.org/officeDocument/2006/relationships/image" Target="../media/image2629.png"/><Relationship Id="rId61" Type="http://schemas.openxmlformats.org/officeDocument/2006/relationships/customXml" Target="../ink/ink2800.xml"/><Relationship Id="rId199" Type="http://schemas.openxmlformats.org/officeDocument/2006/relationships/customXml" Target="../ink/ink2869.xml"/><Relationship Id="rId19" Type="http://schemas.openxmlformats.org/officeDocument/2006/relationships/customXml" Target="../ink/ink2779.xml"/><Relationship Id="rId224" Type="http://schemas.openxmlformats.org/officeDocument/2006/relationships/image" Target="../media/image2560.png"/><Relationship Id="rId266" Type="http://schemas.openxmlformats.org/officeDocument/2006/relationships/image" Target="../media/image2581.png"/><Relationship Id="rId431" Type="http://schemas.openxmlformats.org/officeDocument/2006/relationships/customXml" Target="../ink/ink2985.xml"/><Relationship Id="rId473" Type="http://schemas.openxmlformats.org/officeDocument/2006/relationships/image" Target="../media/image2683.png"/><Relationship Id="rId30" Type="http://schemas.openxmlformats.org/officeDocument/2006/relationships/image" Target="../media/image2463.png"/><Relationship Id="rId126" Type="http://schemas.openxmlformats.org/officeDocument/2006/relationships/image" Target="../media/image2511.png"/><Relationship Id="rId168" Type="http://schemas.openxmlformats.org/officeDocument/2006/relationships/image" Target="../media/image2532.png"/><Relationship Id="rId333" Type="http://schemas.openxmlformats.org/officeDocument/2006/relationships/customXml" Target="../ink/ink2936.xml"/><Relationship Id="rId72" Type="http://schemas.openxmlformats.org/officeDocument/2006/relationships/image" Target="../media/image2484.png"/><Relationship Id="rId375" Type="http://schemas.openxmlformats.org/officeDocument/2006/relationships/customXml" Target="../ink/ink2957.xml"/><Relationship Id="rId3" Type="http://schemas.openxmlformats.org/officeDocument/2006/relationships/customXml" Target="../ink/ink2771.xml"/><Relationship Id="rId235" Type="http://schemas.openxmlformats.org/officeDocument/2006/relationships/customXml" Target="../ink/ink2887.xml"/><Relationship Id="rId277" Type="http://schemas.openxmlformats.org/officeDocument/2006/relationships/customXml" Target="../ink/ink2908.xml"/><Relationship Id="rId400" Type="http://schemas.openxmlformats.org/officeDocument/2006/relationships/image" Target="../media/image2647.png"/><Relationship Id="rId442" Type="http://schemas.openxmlformats.org/officeDocument/2006/relationships/customXml" Target="../ink/ink2991.xml"/><Relationship Id="rId484" Type="http://schemas.openxmlformats.org/officeDocument/2006/relationships/customXml" Target="../ink/ink3012.xml"/><Relationship Id="rId137" Type="http://schemas.openxmlformats.org/officeDocument/2006/relationships/customXml" Target="../ink/ink2838.xml"/><Relationship Id="rId302" Type="http://schemas.openxmlformats.org/officeDocument/2006/relationships/image" Target="../media/image2598.png"/><Relationship Id="rId344" Type="http://schemas.openxmlformats.org/officeDocument/2006/relationships/image" Target="../media/image2619.png"/><Relationship Id="rId41" Type="http://schemas.openxmlformats.org/officeDocument/2006/relationships/customXml" Target="../ink/ink2790.xml"/><Relationship Id="rId83" Type="http://schemas.openxmlformats.org/officeDocument/2006/relationships/customXml" Target="../ink/ink2811.xml"/><Relationship Id="rId179" Type="http://schemas.openxmlformats.org/officeDocument/2006/relationships/customXml" Target="../ink/ink2859.xml"/><Relationship Id="rId386" Type="http://schemas.openxmlformats.org/officeDocument/2006/relationships/image" Target="../media/image26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rnhardkoester.de/" TargetMode="External"/><Relationship Id="rId2" Type="http://schemas.openxmlformats.org/officeDocument/2006/relationships/hyperlink" Target="https://www.youtube.com/channel/UCgOVtwfn25rP79CzB8nFZKA/video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thinking21.github.io/statsthinking21-core-site/" TargetMode="External"/><Relationship Id="rId2" Type="http://schemas.openxmlformats.org/officeDocument/2006/relationships/hyperlink" Target="https://www.openintro.org/book/o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cw.mit.edu/courses/find-by-topic/#cat=mathematics&amp;subcat=probabilityandstatistic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671" Type="http://schemas.openxmlformats.org/officeDocument/2006/relationships/customXml" Target="../ink/ink338.xml"/><Relationship Id="rId769" Type="http://schemas.openxmlformats.org/officeDocument/2006/relationships/customXml" Target="../ink/ink387.xml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customXml" Target="../ink/ink267.xml"/><Relationship Id="rId629" Type="http://schemas.openxmlformats.org/officeDocument/2006/relationships/customXml" Target="../ink/ink317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682" Type="http://schemas.openxmlformats.org/officeDocument/2006/relationships/image" Target="../media/image340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image" Target="../media/image271.png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customXml" Target="../ink/ink243.xml"/><Relationship Id="rId693" Type="http://schemas.openxmlformats.org/officeDocument/2006/relationships/customXml" Target="../ink/ink349.xml"/><Relationship Id="rId707" Type="http://schemas.openxmlformats.org/officeDocument/2006/relationships/customXml" Target="../ink/ink356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customXml" Target="../ink/ink278.xml"/><Relationship Id="rId760" Type="http://schemas.openxmlformats.org/officeDocument/2006/relationships/image" Target="../media/image379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image" Target="../media/image249.png"/><Relationship Id="rId620" Type="http://schemas.openxmlformats.org/officeDocument/2006/relationships/customXml" Target="../ink/ink312.xml"/><Relationship Id="rId718" Type="http://schemas.openxmlformats.org/officeDocument/2006/relationships/image" Target="../media/image358.png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image" Target="../media/image282.png"/><Relationship Id="rId771" Type="http://schemas.openxmlformats.org/officeDocument/2006/relationships/customXml" Target="../ink/ink388.xml"/><Relationship Id="rId424" Type="http://schemas.openxmlformats.org/officeDocument/2006/relationships/customXml" Target="../ink/ink212.xml"/><Relationship Id="rId631" Type="http://schemas.openxmlformats.org/officeDocument/2006/relationships/customXml" Target="../ink/ink318.xml"/><Relationship Id="rId729" Type="http://schemas.openxmlformats.org/officeDocument/2006/relationships/customXml" Target="../ink/ink367.xml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7.png"/><Relationship Id="rId782" Type="http://schemas.openxmlformats.org/officeDocument/2006/relationships/image" Target="../media/image390.png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642" Type="http://schemas.openxmlformats.org/officeDocument/2006/relationships/image" Target="../media/image320.png"/><Relationship Id="rId281" Type="http://schemas.openxmlformats.org/officeDocument/2006/relationships/image" Target="../media/image142.png"/><Relationship Id="rId502" Type="http://schemas.openxmlformats.org/officeDocument/2006/relationships/customXml" Target="../ink/ink252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5.xml"/><Relationship Id="rId793" Type="http://schemas.openxmlformats.org/officeDocument/2006/relationships/customXml" Target="../ink/ink399.xml"/><Relationship Id="rId807" Type="http://schemas.openxmlformats.org/officeDocument/2006/relationships/customXml" Target="../ink/ink406.xml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3.xml"/><Relationship Id="rId653" Type="http://schemas.openxmlformats.org/officeDocument/2006/relationships/customXml" Target="../ink/ink329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5.png"/><Relationship Id="rId513" Type="http://schemas.openxmlformats.org/officeDocument/2006/relationships/image" Target="../media/image257.png"/><Relationship Id="rId597" Type="http://schemas.openxmlformats.org/officeDocument/2006/relationships/image" Target="../media/image298.png"/><Relationship Id="rId720" Type="http://schemas.openxmlformats.org/officeDocument/2006/relationships/image" Target="../media/image359.png"/><Relationship Id="rId818" Type="http://schemas.openxmlformats.org/officeDocument/2006/relationships/image" Target="../media/image408.png"/><Relationship Id="rId152" Type="http://schemas.openxmlformats.org/officeDocument/2006/relationships/customXml" Target="../ink/ink76.xml"/><Relationship Id="rId457" Type="http://schemas.openxmlformats.org/officeDocument/2006/relationships/image" Target="../media/image230.png"/><Relationship Id="rId664" Type="http://schemas.openxmlformats.org/officeDocument/2006/relationships/image" Target="../media/image331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3.xml"/><Relationship Id="rId731" Type="http://schemas.openxmlformats.org/officeDocument/2006/relationships/customXml" Target="../ink/ink368.xml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829" Type="http://schemas.openxmlformats.org/officeDocument/2006/relationships/image" Target="../media/image413.png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675" Type="http://schemas.openxmlformats.org/officeDocument/2006/relationships/customXml" Target="../ink/ink340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customXml" Target="../ink/ink269.xml"/><Relationship Id="rId742" Type="http://schemas.openxmlformats.org/officeDocument/2006/relationships/image" Target="../media/image370.png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3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686" Type="http://schemas.openxmlformats.org/officeDocument/2006/relationships/image" Target="../media/image342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image" Target="../media/image273.png"/><Relationship Id="rId753" Type="http://schemas.openxmlformats.org/officeDocument/2006/relationships/customXml" Target="../ink/ink379.xml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6.png"/><Relationship Id="rId697" Type="http://schemas.openxmlformats.org/officeDocument/2006/relationships/customXml" Target="../ink/ink351.xml"/><Relationship Id="rId820" Type="http://schemas.openxmlformats.org/officeDocument/2006/relationships/image" Target="../media/image409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customXml" Target="../ink/ink280.xml"/><Relationship Id="rId764" Type="http://schemas.openxmlformats.org/officeDocument/2006/relationships/image" Target="../media/image381.png"/><Relationship Id="rId196" Type="http://schemas.openxmlformats.org/officeDocument/2006/relationships/customXml" Target="../ink/ink98.xml"/><Relationship Id="rId417" Type="http://schemas.openxmlformats.org/officeDocument/2006/relationships/image" Target="../media/image210.png"/><Relationship Id="rId624" Type="http://schemas.openxmlformats.org/officeDocument/2006/relationships/image" Target="../media/image311.png"/><Relationship Id="rId263" Type="http://schemas.openxmlformats.org/officeDocument/2006/relationships/image" Target="../media/image133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image" Target="../media/image284.png"/><Relationship Id="rId775" Type="http://schemas.openxmlformats.org/officeDocument/2006/relationships/customXml" Target="../ink/ink390.xml"/><Relationship Id="rId428" Type="http://schemas.openxmlformats.org/officeDocument/2006/relationships/customXml" Target="../ink/ink214.xml"/><Relationship Id="rId635" Type="http://schemas.openxmlformats.org/officeDocument/2006/relationships/customXml" Target="../ink/ink320.xml"/><Relationship Id="rId274" Type="http://schemas.openxmlformats.org/officeDocument/2006/relationships/customXml" Target="../ink/ink137.xml"/><Relationship Id="rId481" Type="http://schemas.openxmlformats.org/officeDocument/2006/relationships/image" Target="../media/image242.png"/><Relationship Id="rId702" Type="http://schemas.openxmlformats.org/officeDocument/2006/relationships/image" Target="../media/image350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79" Type="http://schemas.openxmlformats.org/officeDocument/2006/relationships/image" Target="../media/image289.png"/><Relationship Id="rId786" Type="http://schemas.openxmlformats.org/officeDocument/2006/relationships/image" Target="../media/image392.png"/><Relationship Id="rId341" Type="http://schemas.openxmlformats.org/officeDocument/2006/relationships/image" Target="../media/image172.png"/><Relationship Id="rId439" Type="http://schemas.openxmlformats.org/officeDocument/2006/relationships/image" Target="../media/image221.png"/><Relationship Id="rId646" Type="http://schemas.openxmlformats.org/officeDocument/2006/relationships/image" Target="../media/image322.png"/><Relationship Id="rId201" Type="http://schemas.openxmlformats.org/officeDocument/2006/relationships/image" Target="../media/image102.png"/><Relationship Id="rId285" Type="http://schemas.openxmlformats.org/officeDocument/2006/relationships/image" Target="../media/image144.png"/><Relationship Id="rId506" Type="http://schemas.openxmlformats.org/officeDocument/2006/relationships/customXml" Target="../ink/ink254.xml"/><Relationship Id="rId492" Type="http://schemas.openxmlformats.org/officeDocument/2006/relationships/customXml" Target="../ink/ink246.xml"/><Relationship Id="rId713" Type="http://schemas.openxmlformats.org/officeDocument/2006/relationships/customXml" Target="../ink/ink359.xml"/><Relationship Id="rId797" Type="http://schemas.openxmlformats.org/officeDocument/2006/relationships/customXml" Target="../ink/ink401.xml"/><Relationship Id="rId145" Type="http://schemas.openxmlformats.org/officeDocument/2006/relationships/image" Target="../media/image74.png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customXml" Target="../ink/ink331.xml"/><Relationship Id="rId296" Type="http://schemas.openxmlformats.org/officeDocument/2006/relationships/customXml" Target="../ink/ink148.xml"/><Relationship Id="rId517" Type="http://schemas.openxmlformats.org/officeDocument/2006/relationships/image" Target="../media/image259.png"/><Relationship Id="rId724" Type="http://schemas.openxmlformats.org/officeDocument/2006/relationships/image" Target="../media/image36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3.png"/><Relationship Id="rId570" Type="http://schemas.openxmlformats.org/officeDocument/2006/relationships/image" Target="../media/image285.png"/><Relationship Id="rId223" Type="http://schemas.openxmlformats.org/officeDocument/2006/relationships/image" Target="../media/image113.png"/><Relationship Id="rId430" Type="http://schemas.openxmlformats.org/officeDocument/2006/relationships/customXml" Target="../ink/ink215.xml"/><Relationship Id="rId668" Type="http://schemas.openxmlformats.org/officeDocument/2006/relationships/image" Target="../media/image333.png"/><Relationship Id="rId18" Type="http://schemas.openxmlformats.org/officeDocument/2006/relationships/customXml" Target="../ink/ink9.xml"/><Relationship Id="rId528" Type="http://schemas.openxmlformats.org/officeDocument/2006/relationships/customXml" Target="../ink/ink265.xml"/><Relationship Id="rId735" Type="http://schemas.openxmlformats.org/officeDocument/2006/relationships/customXml" Target="../ink/ink370.xml"/><Relationship Id="rId167" Type="http://schemas.openxmlformats.org/officeDocument/2006/relationships/image" Target="../media/image85.png"/><Relationship Id="rId374" Type="http://schemas.openxmlformats.org/officeDocument/2006/relationships/customXml" Target="../ink/ink187.xml"/><Relationship Id="rId581" Type="http://schemas.openxmlformats.org/officeDocument/2006/relationships/image" Target="../media/image290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79" Type="http://schemas.openxmlformats.org/officeDocument/2006/relationships/customXml" Target="../ink/ink342.xml"/><Relationship Id="rId802" Type="http://schemas.openxmlformats.org/officeDocument/2006/relationships/image" Target="../media/image400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41" Type="http://schemas.openxmlformats.org/officeDocument/2006/relationships/image" Target="../media/image222.png"/><Relationship Id="rId539" Type="http://schemas.openxmlformats.org/officeDocument/2006/relationships/customXml" Target="../ink/ink271.xml"/><Relationship Id="rId746" Type="http://schemas.openxmlformats.org/officeDocument/2006/relationships/image" Target="../media/image372.png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82" Type="http://schemas.openxmlformats.org/officeDocument/2006/relationships/customXml" Target="../ink/ink41.xml"/><Relationship Id="rId385" Type="http://schemas.openxmlformats.org/officeDocument/2006/relationships/image" Target="../media/image194.png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813" Type="http://schemas.openxmlformats.org/officeDocument/2006/relationships/customXml" Target="../ink/ink409.xml"/><Relationship Id="rId245" Type="http://schemas.openxmlformats.org/officeDocument/2006/relationships/image" Target="../media/image124.png"/><Relationship Id="rId452" Type="http://schemas.openxmlformats.org/officeDocument/2006/relationships/customXml" Target="../ink/ink226.xml"/><Relationship Id="rId105" Type="http://schemas.openxmlformats.org/officeDocument/2006/relationships/image" Target="../media/image54.png"/><Relationship Id="rId312" Type="http://schemas.openxmlformats.org/officeDocument/2006/relationships/customXml" Target="../ink/ink156.xml"/><Relationship Id="rId757" Type="http://schemas.openxmlformats.org/officeDocument/2006/relationships/customXml" Target="../ink/ink381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617" Type="http://schemas.openxmlformats.org/officeDocument/2006/relationships/image" Target="../media/image308.png"/><Relationship Id="rId824" Type="http://schemas.openxmlformats.org/officeDocument/2006/relationships/customXml" Target="../ink/ink415.xml"/><Relationship Id="rId256" Type="http://schemas.openxmlformats.org/officeDocument/2006/relationships/customXml" Target="../ink/ink128.xml"/><Relationship Id="rId463" Type="http://schemas.openxmlformats.org/officeDocument/2006/relationships/image" Target="../media/image233.png"/><Relationship Id="rId670" Type="http://schemas.openxmlformats.org/officeDocument/2006/relationships/image" Target="../media/image334.png"/><Relationship Id="rId116" Type="http://schemas.openxmlformats.org/officeDocument/2006/relationships/customXml" Target="../ink/ink58.xml"/><Relationship Id="rId323" Type="http://schemas.openxmlformats.org/officeDocument/2006/relationships/image" Target="../media/image163.png"/><Relationship Id="rId530" Type="http://schemas.openxmlformats.org/officeDocument/2006/relationships/image" Target="../media/image265.png"/><Relationship Id="rId768" Type="http://schemas.openxmlformats.org/officeDocument/2006/relationships/image" Target="../media/image383.png"/><Relationship Id="rId20" Type="http://schemas.openxmlformats.org/officeDocument/2006/relationships/customXml" Target="../ink/ink10.xml"/><Relationship Id="rId628" Type="http://schemas.openxmlformats.org/officeDocument/2006/relationships/image" Target="../media/image313.png"/><Relationship Id="rId267" Type="http://schemas.openxmlformats.org/officeDocument/2006/relationships/image" Target="../media/image135.png"/><Relationship Id="rId474" Type="http://schemas.openxmlformats.org/officeDocument/2006/relationships/customXml" Target="../ink/ink237.xml"/><Relationship Id="rId127" Type="http://schemas.openxmlformats.org/officeDocument/2006/relationships/image" Target="../media/image65.png"/><Relationship Id="rId681" Type="http://schemas.openxmlformats.org/officeDocument/2006/relationships/customXml" Target="../ink/ink343.xml"/><Relationship Id="rId779" Type="http://schemas.openxmlformats.org/officeDocument/2006/relationships/customXml" Target="../ink/ink392.xml"/><Relationship Id="rId31" Type="http://schemas.openxmlformats.org/officeDocument/2006/relationships/image" Target="../media/image17.png"/><Relationship Id="rId334" Type="http://schemas.openxmlformats.org/officeDocument/2006/relationships/customXml" Target="../ink/ink167.xml"/><Relationship Id="rId541" Type="http://schemas.openxmlformats.org/officeDocument/2006/relationships/customXml" Target="../ink/ink272.xml"/><Relationship Id="rId639" Type="http://schemas.openxmlformats.org/officeDocument/2006/relationships/customXml" Target="../ink/ink322.xml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85" Type="http://schemas.openxmlformats.org/officeDocument/2006/relationships/image" Target="../media/image244.png"/><Relationship Id="rId692" Type="http://schemas.openxmlformats.org/officeDocument/2006/relationships/image" Target="../media/image345.png"/><Relationship Id="rId706" Type="http://schemas.openxmlformats.org/officeDocument/2006/relationships/image" Target="../media/image352.png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552" Type="http://schemas.openxmlformats.org/officeDocument/2006/relationships/image" Target="../media/image276.png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412" Type="http://schemas.openxmlformats.org/officeDocument/2006/relationships/customXml" Target="../ink/ink206.xml"/><Relationship Id="rId289" Type="http://schemas.openxmlformats.org/officeDocument/2006/relationships/image" Target="../media/image146.png"/><Relationship Id="rId496" Type="http://schemas.openxmlformats.org/officeDocument/2006/relationships/customXml" Target="../ink/ink249.xml"/><Relationship Id="rId717" Type="http://schemas.openxmlformats.org/officeDocument/2006/relationships/customXml" Target="../ink/ink361.xml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56" Type="http://schemas.openxmlformats.org/officeDocument/2006/relationships/customXml" Target="../ink/ink178.xml"/><Relationship Id="rId563" Type="http://schemas.openxmlformats.org/officeDocument/2006/relationships/customXml" Target="../ink/ink283.xml"/><Relationship Id="rId770" Type="http://schemas.openxmlformats.org/officeDocument/2006/relationships/image" Target="../media/image384.png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630" Type="http://schemas.openxmlformats.org/officeDocument/2006/relationships/image" Target="../media/image314.png"/><Relationship Id="rId728" Type="http://schemas.openxmlformats.org/officeDocument/2006/relationships/image" Target="../media/image363.png"/><Relationship Id="rId64" Type="http://schemas.openxmlformats.org/officeDocument/2006/relationships/customXml" Target="../ink/ink32.xml"/><Relationship Id="rId367" Type="http://schemas.openxmlformats.org/officeDocument/2006/relationships/image" Target="../media/image185.png"/><Relationship Id="rId574" Type="http://schemas.openxmlformats.org/officeDocument/2006/relationships/customXml" Target="../ink/ink289.xml"/><Relationship Id="rId227" Type="http://schemas.openxmlformats.org/officeDocument/2006/relationships/image" Target="../media/image115.png"/><Relationship Id="rId781" Type="http://schemas.openxmlformats.org/officeDocument/2006/relationships/customXml" Target="../ink/ink393.xml"/><Relationship Id="rId434" Type="http://schemas.openxmlformats.org/officeDocument/2006/relationships/customXml" Target="../ink/ink217.xml"/><Relationship Id="rId641" Type="http://schemas.openxmlformats.org/officeDocument/2006/relationships/customXml" Target="../ink/ink323.xml"/><Relationship Id="rId739" Type="http://schemas.openxmlformats.org/officeDocument/2006/relationships/customXml" Target="../ink/ink372.xml"/><Relationship Id="rId280" Type="http://schemas.openxmlformats.org/officeDocument/2006/relationships/customXml" Target="../ink/ink140.xml"/><Relationship Id="rId501" Type="http://schemas.openxmlformats.org/officeDocument/2006/relationships/image" Target="../media/image251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378" Type="http://schemas.openxmlformats.org/officeDocument/2006/relationships/customXml" Target="../ink/ink189.xml"/><Relationship Id="rId585" Type="http://schemas.openxmlformats.org/officeDocument/2006/relationships/image" Target="../media/image292.png"/><Relationship Id="rId792" Type="http://schemas.openxmlformats.org/officeDocument/2006/relationships/image" Target="../media/image395.png"/><Relationship Id="rId806" Type="http://schemas.openxmlformats.org/officeDocument/2006/relationships/image" Target="../media/image402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652" Type="http://schemas.openxmlformats.org/officeDocument/2006/relationships/image" Target="../media/image325.png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512" Type="http://schemas.openxmlformats.org/officeDocument/2006/relationships/customXml" Target="../ink/ink257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96" Type="http://schemas.openxmlformats.org/officeDocument/2006/relationships/customXml" Target="../ink/ink300.xml"/><Relationship Id="rId817" Type="http://schemas.openxmlformats.org/officeDocument/2006/relationships/customXml" Target="../ink/ink411.xml"/><Relationship Id="rId249" Type="http://schemas.openxmlformats.org/officeDocument/2006/relationships/image" Target="../media/image126.png"/><Relationship Id="rId456" Type="http://schemas.openxmlformats.org/officeDocument/2006/relationships/customXml" Target="../ink/ink228.xml"/><Relationship Id="rId663" Type="http://schemas.openxmlformats.org/officeDocument/2006/relationships/customXml" Target="../ink/ink334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2.png"/><Relationship Id="rId719" Type="http://schemas.openxmlformats.org/officeDocument/2006/relationships/customXml" Target="../ink/ink362.xml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4.xml"/><Relationship Id="rId730" Type="http://schemas.openxmlformats.org/officeDocument/2006/relationships/image" Target="../media/image364.png"/><Relationship Id="rId772" Type="http://schemas.openxmlformats.org/officeDocument/2006/relationships/image" Target="../media/image385.png"/><Relationship Id="rId828" Type="http://schemas.openxmlformats.org/officeDocument/2006/relationships/customXml" Target="../ink/ink417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632" Type="http://schemas.openxmlformats.org/officeDocument/2006/relationships/image" Target="../media/image315.png"/><Relationship Id="rId271" Type="http://schemas.openxmlformats.org/officeDocument/2006/relationships/image" Target="../media/image137.png"/><Relationship Id="rId674" Type="http://schemas.openxmlformats.org/officeDocument/2006/relationships/image" Target="../media/image336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image" Target="../media/image267.png"/><Relationship Id="rId576" Type="http://schemas.openxmlformats.org/officeDocument/2006/relationships/customXml" Target="../ink/ink290.xml"/><Relationship Id="rId741" Type="http://schemas.openxmlformats.org/officeDocument/2006/relationships/customXml" Target="../ink/ink373.xml"/><Relationship Id="rId783" Type="http://schemas.openxmlformats.org/officeDocument/2006/relationships/customXml" Target="../ink/ink394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0.png"/><Relationship Id="rId643" Type="http://schemas.openxmlformats.org/officeDocument/2006/relationships/customXml" Target="../ink/ink324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685" Type="http://schemas.openxmlformats.org/officeDocument/2006/relationships/customXml" Target="../ink/ink345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2.png"/><Relationship Id="rId545" Type="http://schemas.openxmlformats.org/officeDocument/2006/relationships/customXml" Target="../ink/ink274.xml"/><Relationship Id="rId587" Type="http://schemas.openxmlformats.org/officeDocument/2006/relationships/image" Target="../media/image293.png"/><Relationship Id="rId710" Type="http://schemas.openxmlformats.org/officeDocument/2006/relationships/image" Target="../media/image354.png"/><Relationship Id="rId752" Type="http://schemas.openxmlformats.org/officeDocument/2006/relationships/image" Target="../media/image375.png"/><Relationship Id="rId808" Type="http://schemas.openxmlformats.org/officeDocument/2006/relationships/image" Target="../media/image403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612" Type="http://schemas.openxmlformats.org/officeDocument/2006/relationships/customXml" Target="../ink/ink308.xml"/><Relationship Id="rId794" Type="http://schemas.openxmlformats.org/officeDocument/2006/relationships/image" Target="../media/image396.png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54" Type="http://schemas.openxmlformats.org/officeDocument/2006/relationships/image" Target="../media/image326.png"/><Relationship Id="rId696" Type="http://schemas.openxmlformats.org/officeDocument/2006/relationships/image" Target="../media/image347.png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8.xml"/><Relationship Id="rId556" Type="http://schemas.openxmlformats.org/officeDocument/2006/relationships/image" Target="../media/image278.png"/><Relationship Id="rId721" Type="http://schemas.openxmlformats.org/officeDocument/2006/relationships/customXml" Target="../ink/ink363.xml"/><Relationship Id="rId763" Type="http://schemas.openxmlformats.org/officeDocument/2006/relationships/customXml" Target="../ink/ink384.xml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301.xml"/><Relationship Id="rId819" Type="http://schemas.openxmlformats.org/officeDocument/2006/relationships/customXml" Target="../ink/ink412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customXml" Target="../ink/ink314.xml"/><Relationship Id="rId665" Type="http://schemas.openxmlformats.org/officeDocument/2006/relationships/customXml" Target="../ink/ink335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3.png"/><Relationship Id="rId567" Type="http://schemas.openxmlformats.org/officeDocument/2006/relationships/customXml" Target="../ink/ink285.xml"/><Relationship Id="rId732" Type="http://schemas.openxmlformats.org/officeDocument/2006/relationships/image" Target="../media/image365.png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774" Type="http://schemas.openxmlformats.org/officeDocument/2006/relationships/image" Target="../media/image386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634" Type="http://schemas.openxmlformats.org/officeDocument/2006/relationships/image" Target="../media/image316.png"/><Relationship Id="rId676" Type="http://schemas.openxmlformats.org/officeDocument/2006/relationships/image" Target="../media/image337.png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536" Type="http://schemas.openxmlformats.org/officeDocument/2006/relationships/image" Target="../media/image268.png"/><Relationship Id="rId701" Type="http://schemas.openxmlformats.org/officeDocument/2006/relationships/customXml" Target="../ink/ink353.xml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customXml" Target="../ink/ink291.xml"/><Relationship Id="rId743" Type="http://schemas.openxmlformats.org/officeDocument/2006/relationships/customXml" Target="../ink/ink374.xml"/><Relationship Id="rId785" Type="http://schemas.openxmlformats.org/officeDocument/2006/relationships/customXml" Target="../ink/ink395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1.png"/><Relationship Id="rId645" Type="http://schemas.openxmlformats.org/officeDocument/2006/relationships/customXml" Target="../ink/ink325.xml"/><Relationship Id="rId687" Type="http://schemas.openxmlformats.org/officeDocument/2006/relationships/customXml" Target="../ink/ink346.xml"/><Relationship Id="rId810" Type="http://schemas.openxmlformats.org/officeDocument/2006/relationships/image" Target="../media/image404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7.png"/><Relationship Id="rId505" Type="http://schemas.openxmlformats.org/officeDocument/2006/relationships/image" Target="../media/image253.png"/><Relationship Id="rId712" Type="http://schemas.openxmlformats.org/officeDocument/2006/relationships/image" Target="../media/image355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5.xml"/><Relationship Id="rId589" Type="http://schemas.openxmlformats.org/officeDocument/2006/relationships/image" Target="../media/image294.png"/><Relationship Id="rId754" Type="http://schemas.openxmlformats.org/officeDocument/2006/relationships/image" Target="../media/image376.png"/><Relationship Id="rId796" Type="http://schemas.openxmlformats.org/officeDocument/2006/relationships/image" Target="../media/image397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image" Target="../media/image226.png"/><Relationship Id="rId614" Type="http://schemas.openxmlformats.org/officeDocument/2006/relationships/customXml" Target="../ink/ink309.xml"/><Relationship Id="rId656" Type="http://schemas.openxmlformats.org/officeDocument/2006/relationships/image" Target="../media/image327.png"/><Relationship Id="rId821" Type="http://schemas.openxmlformats.org/officeDocument/2006/relationships/customXml" Target="../ink/ink413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516" Type="http://schemas.openxmlformats.org/officeDocument/2006/relationships/customXml" Target="../ink/ink259.xml"/><Relationship Id="rId698" Type="http://schemas.openxmlformats.org/officeDocument/2006/relationships/image" Target="../media/image348.png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image" Target="../media/image279.png"/><Relationship Id="rId723" Type="http://schemas.openxmlformats.org/officeDocument/2006/relationships/customXml" Target="../ink/ink364.xml"/><Relationship Id="rId765" Type="http://schemas.openxmlformats.org/officeDocument/2006/relationships/customXml" Target="../ink/ink385.xml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customXml" Target="../ink/ink315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7.png"/><Relationship Id="rId667" Type="http://schemas.openxmlformats.org/officeDocument/2006/relationships/customXml" Target="../ink/ink336.xml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image" Target="../media/image264.png"/><Relationship Id="rId569" Type="http://schemas.openxmlformats.org/officeDocument/2006/relationships/customXml" Target="../ink/ink286.xml"/><Relationship Id="rId734" Type="http://schemas.openxmlformats.org/officeDocument/2006/relationships/image" Target="../media/image366.png"/><Relationship Id="rId776" Type="http://schemas.openxmlformats.org/officeDocument/2006/relationships/image" Target="../media/image387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92.xml"/><Relationship Id="rId636" Type="http://schemas.openxmlformats.org/officeDocument/2006/relationships/image" Target="../media/image317.png"/><Relationship Id="rId801" Type="http://schemas.openxmlformats.org/officeDocument/2006/relationships/customXml" Target="../ink/ink40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.png"/><Relationship Id="rId440" Type="http://schemas.openxmlformats.org/officeDocument/2006/relationships/customXml" Target="../ink/ink220.xml"/><Relationship Id="rId678" Type="http://schemas.openxmlformats.org/officeDocument/2006/relationships/image" Target="../media/image338.png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image" Target="../media/image269.png"/><Relationship Id="rId703" Type="http://schemas.openxmlformats.org/officeDocument/2006/relationships/customXml" Target="../ink/ink354.xml"/><Relationship Id="rId745" Type="http://schemas.openxmlformats.org/officeDocument/2006/relationships/customXml" Target="../ink/ink375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5.png"/><Relationship Id="rId605" Type="http://schemas.openxmlformats.org/officeDocument/2006/relationships/image" Target="../media/image302.png"/><Relationship Id="rId787" Type="http://schemas.openxmlformats.org/officeDocument/2006/relationships/customXml" Target="../ink/ink396.xml"/><Relationship Id="rId812" Type="http://schemas.openxmlformats.org/officeDocument/2006/relationships/image" Target="../media/image405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customXml" Target="../ink/ink326.xml"/><Relationship Id="rId689" Type="http://schemas.openxmlformats.org/officeDocument/2006/relationships/customXml" Target="../ink/ink347.xml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93" Type="http://schemas.openxmlformats.org/officeDocument/2006/relationships/customXml" Target="../ink/ink247.xml"/><Relationship Id="rId507" Type="http://schemas.openxmlformats.org/officeDocument/2006/relationships/image" Target="../media/image254.png"/><Relationship Id="rId549" Type="http://schemas.openxmlformats.org/officeDocument/2006/relationships/customXml" Target="../ink/ink276.xml"/><Relationship Id="rId714" Type="http://schemas.openxmlformats.org/officeDocument/2006/relationships/image" Target="../media/image356.png"/><Relationship Id="rId756" Type="http://schemas.openxmlformats.org/officeDocument/2006/relationships/image" Target="../media/image377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image" Target="../media/image280.png"/><Relationship Id="rId798" Type="http://schemas.openxmlformats.org/officeDocument/2006/relationships/image" Target="../media/image398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customXml" Target="../ink/ink210.xml"/><Relationship Id="rId616" Type="http://schemas.openxmlformats.org/officeDocument/2006/relationships/customXml" Target="../ink/ink310.xml"/><Relationship Id="rId658" Type="http://schemas.openxmlformats.org/officeDocument/2006/relationships/image" Target="../media/image328.png"/><Relationship Id="rId823" Type="http://schemas.openxmlformats.org/officeDocument/2006/relationships/image" Target="../media/image410.png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1.xml"/><Relationship Id="rId518" Type="http://schemas.openxmlformats.org/officeDocument/2006/relationships/customXml" Target="../ink/ink260.xml"/><Relationship Id="rId725" Type="http://schemas.openxmlformats.org/officeDocument/2006/relationships/customXml" Target="../ink/ink365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767" Type="http://schemas.openxmlformats.org/officeDocument/2006/relationships/customXml" Target="../ink/ink386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customXml" Target="../ink/ink287.xml"/><Relationship Id="rId627" Type="http://schemas.openxmlformats.org/officeDocument/2006/relationships/customXml" Target="../ink/ink316.xml"/><Relationship Id="rId669" Type="http://schemas.openxmlformats.org/officeDocument/2006/relationships/customXml" Target="../ink/ink337.xml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customXml" Target="../ink/ink266.xml"/><Relationship Id="rId680" Type="http://schemas.openxmlformats.org/officeDocument/2006/relationships/image" Target="../media/image339.png"/><Relationship Id="rId736" Type="http://schemas.openxmlformats.org/officeDocument/2006/relationships/image" Target="../media/image367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image" Target="../media/image270.png"/><Relationship Id="rId778" Type="http://schemas.openxmlformats.org/officeDocument/2006/relationships/image" Target="../media/image388.png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3.xml"/><Relationship Id="rId638" Type="http://schemas.openxmlformats.org/officeDocument/2006/relationships/image" Target="../media/image318.png"/><Relationship Id="rId803" Type="http://schemas.openxmlformats.org/officeDocument/2006/relationships/customXml" Target="../ink/ink404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705" Type="http://schemas.openxmlformats.org/officeDocument/2006/relationships/customXml" Target="../ink/ink355.xml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691" Type="http://schemas.openxmlformats.org/officeDocument/2006/relationships/customXml" Target="../ink/ink348.xml"/><Relationship Id="rId747" Type="http://schemas.openxmlformats.org/officeDocument/2006/relationships/customXml" Target="../ink/ink376.xml"/><Relationship Id="rId789" Type="http://schemas.openxmlformats.org/officeDocument/2006/relationships/customXml" Target="../ink/ink397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customXml" Target="../ink/ink277.xml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649" Type="http://schemas.openxmlformats.org/officeDocument/2006/relationships/customXml" Target="../ink/ink327.xml"/><Relationship Id="rId814" Type="http://schemas.openxmlformats.org/officeDocument/2006/relationships/image" Target="../media/image40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5.png"/><Relationship Id="rId660" Type="http://schemas.openxmlformats.org/officeDocument/2006/relationships/image" Target="../media/image329.png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customXml" Target="../ink/ink248.xml"/><Relationship Id="rId716" Type="http://schemas.openxmlformats.org/officeDocument/2006/relationships/image" Target="../media/image357.png"/><Relationship Id="rId758" Type="http://schemas.openxmlformats.org/officeDocument/2006/relationships/image" Target="../media/image378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61.xml"/><Relationship Id="rId562" Type="http://schemas.openxmlformats.org/officeDocument/2006/relationships/image" Target="../media/image281.png"/><Relationship Id="rId618" Type="http://schemas.openxmlformats.org/officeDocument/2006/relationships/customXml" Target="../ink/ink311.xml"/><Relationship Id="rId825" Type="http://schemas.openxmlformats.org/officeDocument/2006/relationships/image" Target="../media/image411.png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1.png"/><Relationship Id="rId727" Type="http://schemas.openxmlformats.org/officeDocument/2006/relationships/customXml" Target="../ink/ink366.xml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customXml" Target="../ink/ink288.xml"/><Relationship Id="rId780" Type="http://schemas.openxmlformats.org/officeDocument/2006/relationships/image" Target="../media/image389.png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640" Type="http://schemas.openxmlformats.org/officeDocument/2006/relationships/image" Target="../media/image319.png"/><Relationship Id="rId738" Type="http://schemas.openxmlformats.org/officeDocument/2006/relationships/image" Target="../media/image368.png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1.xml"/><Relationship Id="rId584" Type="http://schemas.openxmlformats.org/officeDocument/2006/relationships/customXml" Target="../ink/ink294.xml"/><Relationship Id="rId805" Type="http://schemas.openxmlformats.org/officeDocument/2006/relationships/customXml" Target="../ink/ink405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791" Type="http://schemas.openxmlformats.org/officeDocument/2006/relationships/customXml" Target="../ink/ink398.xml"/><Relationship Id="rId444" Type="http://schemas.openxmlformats.org/officeDocument/2006/relationships/customXml" Target="../ink/ink222.xml"/><Relationship Id="rId651" Type="http://schemas.openxmlformats.org/officeDocument/2006/relationships/customXml" Target="../ink/ink328.xml"/><Relationship Id="rId749" Type="http://schemas.openxmlformats.org/officeDocument/2006/relationships/customXml" Target="../ink/ink377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6.png"/><Relationship Id="rId609" Type="http://schemas.openxmlformats.org/officeDocument/2006/relationships/image" Target="../media/image304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7.png"/><Relationship Id="rId816" Type="http://schemas.openxmlformats.org/officeDocument/2006/relationships/image" Target="../media/image407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662" Type="http://schemas.openxmlformats.org/officeDocument/2006/relationships/image" Target="../media/image33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2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827" Type="http://schemas.openxmlformats.org/officeDocument/2006/relationships/image" Target="../media/image412.png"/><Relationship Id="rId259" Type="http://schemas.openxmlformats.org/officeDocument/2006/relationships/image" Target="../media/image131.png"/><Relationship Id="rId466" Type="http://schemas.openxmlformats.org/officeDocument/2006/relationships/customXml" Target="../ink/ink233.xml"/><Relationship Id="rId673" Type="http://schemas.openxmlformats.org/officeDocument/2006/relationships/customXml" Target="../ink/ink339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customXml" Target="../ink/ink268.xml"/><Relationship Id="rId740" Type="http://schemas.openxmlformats.org/officeDocument/2006/relationships/image" Target="../media/image369.png"/><Relationship Id="rId172" Type="http://schemas.openxmlformats.org/officeDocument/2006/relationships/customXml" Target="../ink/ink86.xml"/><Relationship Id="rId477" Type="http://schemas.openxmlformats.org/officeDocument/2006/relationships/image" Target="../media/image240.png"/><Relationship Id="rId600" Type="http://schemas.openxmlformats.org/officeDocument/2006/relationships/customXml" Target="../ink/ink302.xml"/><Relationship Id="rId684" Type="http://schemas.openxmlformats.org/officeDocument/2006/relationships/image" Target="../media/image341.png"/><Relationship Id="rId337" Type="http://schemas.openxmlformats.org/officeDocument/2006/relationships/image" Target="../media/image170.png"/><Relationship Id="rId34" Type="http://schemas.openxmlformats.org/officeDocument/2006/relationships/customXml" Target="../ink/ink17.xml"/><Relationship Id="rId544" Type="http://schemas.openxmlformats.org/officeDocument/2006/relationships/image" Target="../media/image272.png"/><Relationship Id="rId751" Type="http://schemas.openxmlformats.org/officeDocument/2006/relationships/customXml" Target="../ink/ink378.xml"/><Relationship Id="rId183" Type="http://schemas.openxmlformats.org/officeDocument/2006/relationships/image" Target="../media/image9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5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695" Type="http://schemas.openxmlformats.org/officeDocument/2006/relationships/customXml" Target="../ink/ink350.xml"/><Relationship Id="rId709" Type="http://schemas.openxmlformats.org/officeDocument/2006/relationships/customXml" Target="../ink/ink357.xml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customXml" Target="../ink/ink279.xml"/><Relationship Id="rId762" Type="http://schemas.openxmlformats.org/officeDocument/2006/relationships/image" Target="../media/image38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622" Type="http://schemas.openxmlformats.org/officeDocument/2006/relationships/image" Target="../media/image310.png"/><Relationship Id="rId261" Type="http://schemas.openxmlformats.org/officeDocument/2006/relationships/image" Target="../media/image132.png"/><Relationship Id="rId499" Type="http://schemas.openxmlformats.org/officeDocument/2006/relationships/image" Target="../media/image250.png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image" Target="../media/image283.png"/><Relationship Id="rId773" Type="http://schemas.openxmlformats.org/officeDocument/2006/relationships/customXml" Target="../ink/ink389.xml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3.xml"/><Relationship Id="rId633" Type="http://schemas.openxmlformats.org/officeDocument/2006/relationships/customXml" Target="../ink/ink319.xml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88.png"/><Relationship Id="rId700" Type="http://schemas.openxmlformats.org/officeDocument/2006/relationships/image" Target="../media/image349.png"/><Relationship Id="rId132" Type="http://schemas.openxmlformats.org/officeDocument/2006/relationships/customXml" Target="../ink/ink66.xml"/><Relationship Id="rId784" Type="http://schemas.openxmlformats.org/officeDocument/2006/relationships/image" Target="../media/image391.png"/><Relationship Id="rId437" Type="http://schemas.openxmlformats.org/officeDocument/2006/relationships/image" Target="../media/image220.png"/><Relationship Id="rId644" Type="http://schemas.openxmlformats.org/officeDocument/2006/relationships/image" Target="../media/image321.png"/><Relationship Id="rId283" Type="http://schemas.openxmlformats.org/officeDocument/2006/relationships/image" Target="../media/image143.png"/><Relationship Id="rId490" Type="http://schemas.openxmlformats.org/officeDocument/2006/relationships/customXml" Target="../ink/ink245.xml"/><Relationship Id="rId504" Type="http://schemas.openxmlformats.org/officeDocument/2006/relationships/customXml" Target="../ink/ink253.xml"/><Relationship Id="rId711" Type="http://schemas.openxmlformats.org/officeDocument/2006/relationships/customXml" Target="../ink/ink358.xml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6.xml"/><Relationship Id="rId795" Type="http://schemas.openxmlformats.org/officeDocument/2006/relationships/customXml" Target="../ink/ink400.xml"/><Relationship Id="rId809" Type="http://schemas.openxmlformats.org/officeDocument/2006/relationships/customXml" Target="../ink/ink407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customXml" Target="../ink/ink330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8.png"/><Relationship Id="rId722" Type="http://schemas.openxmlformats.org/officeDocument/2006/relationships/image" Target="../media/image360.png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299.png"/><Relationship Id="rId459" Type="http://schemas.openxmlformats.org/officeDocument/2006/relationships/image" Target="../media/image231.png"/><Relationship Id="rId666" Type="http://schemas.openxmlformats.org/officeDocument/2006/relationships/image" Target="../media/image332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4.xml"/><Relationship Id="rId733" Type="http://schemas.openxmlformats.org/officeDocument/2006/relationships/customXml" Target="../ink/ink369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Relationship Id="rId677" Type="http://schemas.openxmlformats.org/officeDocument/2006/relationships/customXml" Target="../ink/ink341.xml"/><Relationship Id="rId800" Type="http://schemas.openxmlformats.org/officeDocument/2006/relationships/image" Target="../media/image399.png"/><Relationship Id="rId232" Type="http://schemas.openxmlformats.org/officeDocument/2006/relationships/customXml" Target="../ink/ink116.xml"/><Relationship Id="rId27" Type="http://schemas.openxmlformats.org/officeDocument/2006/relationships/image" Target="../media/image15.png"/><Relationship Id="rId537" Type="http://schemas.openxmlformats.org/officeDocument/2006/relationships/customXml" Target="../ink/ink270.xml"/><Relationship Id="rId744" Type="http://schemas.openxmlformats.org/officeDocument/2006/relationships/image" Target="../media/image37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3.png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811" Type="http://schemas.openxmlformats.org/officeDocument/2006/relationships/customXml" Target="../ink/ink408.xml"/><Relationship Id="rId243" Type="http://schemas.openxmlformats.org/officeDocument/2006/relationships/image" Target="../media/image123.png"/><Relationship Id="rId450" Type="http://schemas.openxmlformats.org/officeDocument/2006/relationships/customXml" Target="../ink/ink225.xml"/><Relationship Id="rId688" Type="http://schemas.openxmlformats.org/officeDocument/2006/relationships/image" Target="../media/image343.png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548" Type="http://schemas.openxmlformats.org/officeDocument/2006/relationships/image" Target="../media/image274.png"/><Relationship Id="rId755" Type="http://schemas.openxmlformats.org/officeDocument/2006/relationships/customXml" Target="../ink/ink380.xml"/><Relationship Id="rId91" Type="http://schemas.openxmlformats.org/officeDocument/2006/relationships/image" Target="../media/image47.png"/><Relationship Id="rId187" Type="http://schemas.openxmlformats.org/officeDocument/2006/relationships/image" Target="../media/image95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7.png"/><Relationship Id="rId822" Type="http://schemas.openxmlformats.org/officeDocument/2006/relationships/customXml" Target="../ink/ink414.xml"/><Relationship Id="rId254" Type="http://schemas.openxmlformats.org/officeDocument/2006/relationships/customXml" Target="../ink/ink127.xml"/><Relationship Id="rId699" Type="http://schemas.openxmlformats.org/officeDocument/2006/relationships/customXml" Target="../ink/ink352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461" Type="http://schemas.openxmlformats.org/officeDocument/2006/relationships/image" Target="../media/image232.png"/><Relationship Id="rId559" Type="http://schemas.openxmlformats.org/officeDocument/2006/relationships/customXml" Target="../ink/ink281.xml"/><Relationship Id="rId766" Type="http://schemas.openxmlformats.org/officeDocument/2006/relationships/image" Target="../media/image382.png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419" Type="http://schemas.openxmlformats.org/officeDocument/2006/relationships/image" Target="../media/image211.png"/><Relationship Id="rId626" Type="http://schemas.openxmlformats.org/officeDocument/2006/relationships/image" Target="../media/image312.png"/><Relationship Id="rId265" Type="http://schemas.openxmlformats.org/officeDocument/2006/relationships/image" Target="../media/image134.png"/><Relationship Id="rId472" Type="http://schemas.openxmlformats.org/officeDocument/2006/relationships/customXml" Target="../ink/ink236.xml"/><Relationship Id="rId125" Type="http://schemas.openxmlformats.org/officeDocument/2006/relationships/image" Target="../media/image64.png"/><Relationship Id="rId332" Type="http://schemas.openxmlformats.org/officeDocument/2006/relationships/customXml" Target="../ink/ink166.xml"/><Relationship Id="rId777" Type="http://schemas.openxmlformats.org/officeDocument/2006/relationships/customXml" Target="../ink/ink391.xml"/><Relationship Id="rId637" Type="http://schemas.openxmlformats.org/officeDocument/2006/relationships/customXml" Target="../ink/ink321.xml"/><Relationship Id="rId276" Type="http://schemas.openxmlformats.org/officeDocument/2006/relationships/customXml" Target="../ink/ink138.xml"/><Relationship Id="rId483" Type="http://schemas.openxmlformats.org/officeDocument/2006/relationships/image" Target="../media/image243.png"/><Relationship Id="rId690" Type="http://schemas.openxmlformats.org/officeDocument/2006/relationships/image" Target="../media/image344.png"/><Relationship Id="rId704" Type="http://schemas.openxmlformats.org/officeDocument/2006/relationships/image" Target="../media/image35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3.png"/><Relationship Id="rId550" Type="http://schemas.openxmlformats.org/officeDocument/2006/relationships/image" Target="../media/image275.png"/><Relationship Id="rId788" Type="http://schemas.openxmlformats.org/officeDocument/2006/relationships/image" Target="../media/image393.png"/><Relationship Id="rId203" Type="http://schemas.openxmlformats.org/officeDocument/2006/relationships/image" Target="../media/image103.png"/><Relationship Id="rId648" Type="http://schemas.openxmlformats.org/officeDocument/2006/relationships/image" Target="../media/image323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94" Type="http://schemas.openxmlformats.org/officeDocument/2006/relationships/image" Target="../media/image248.png"/><Relationship Id="rId508" Type="http://schemas.openxmlformats.org/officeDocument/2006/relationships/customXml" Target="../ink/ink255.xml"/><Relationship Id="rId715" Type="http://schemas.openxmlformats.org/officeDocument/2006/relationships/customXml" Target="../ink/ink360.xml"/><Relationship Id="rId147" Type="http://schemas.openxmlformats.org/officeDocument/2006/relationships/image" Target="../media/image75.png"/><Relationship Id="rId354" Type="http://schemas.openxmlformats.org/officeDocument/2006/relationships/customXml" Target="../ink/ink177.xml"/><Relationship Id="rId799" Type="http://schemas.openxmlformats.org/officeDocument/2006/relationships/customXml" Target="../ink/ink402.xml"/><Relationship Id="rId51" Type="http://schemas.openxmlformats.org/officeDocument/2006/relationships/image" Target="../media/image27.png"/><Relationship Id="rId561" Type="http://schemas.openxmlformats.org/officeDocument/2006/relationships/customXml" Target="../ink/ink282.xml"/><Relationship Id="rId659" Type="http://schemas.openxmlformats.org/officeDocument/2006/relationships/customXml" Target="../ink/ink332.xml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image" Target="../media/image212.png"/><Relationship Id="rId519" Type="http://schemas.openxmlformats.org/officeDocument/2006/relationships/image" Target="../media/image260.png"/><Relationship Id="rId158" Type="http://schemas.openxmlformats.org/officeDocument/2006/relationships/customXml" Target="../ink/ink79.xml"/><Relationship Id="rId726" Type="http://schemas.openxmlformats.org/officeDocument/2006/relationships/image" Target="../media/image362.png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image" Target="../media/image286.png"/><Relationship Id="rId225" Type="http://schemas.openxmlformats.org/officeDocument/2006/relationships/image" Target="../media/image114.png"/><Relationship Id="rId432" Type="http://schemas.openxmlformats.org/officeDocument/2006/relationships/customXml" Target="../ink/ink216.xml"/><Relationship Id="rId737" Type="http://schemas.openxmlformats.org/officeDocument/2006/relationships/customXml" Target="../ink/ink371.xml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76" Type="http://schemas.openxmlformats.org/officeDocument/2006/relationships/customXml" Target="../ink/ink188.xml"/><Relationship Id="rId583" Type="http://schemas.openxmlformats.org/officeDocument/2006/relationships/image" Target="../media/image291.png"/><Relationship Id="rId790" Type="http://schemas.openxmlformats.org/officeDocument/2006/relationships/image" Target="../media/image394.png"/><Relationship Id="rId804" Type="http://schemas.openxmlformats.org/officeDocument/2006/relationships/image" Target="../media/image401.png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image" Target="../media/image223.png"/><Relationship Id="rId650" Type="http://schemas.openxmlformats.org/officeDocument/2006/relationships/image" Target="../media/image324.png"/><Relationship Id="rId303" Type="http://schemas.openxmlformats.org/officeDocument/2006/relationships/image" Target="../media/image153.png"/><Relationship Id="rId748" Type="http://schemas.openxmlformats.org/officeDocument/2006/relationships/image" Target="../media/image373.png"/><Relationship Id="rId84" Type="http://schemas.openxmlformats.org/officeDocument/2006/relationships/customXml" Target="../ink/ink42.xml"/><Relationship Id="rId387" Type="http://schemas.openxmlformats.org/officeDocument/2006/relationships/image" Target="../media/image195.png"/><Relationship Id="rId510" Type="http://schemas.openxmlformats.org/officeDocument/2006/relationships/customXml" Target="../ink/ink256.xml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815" Type="http://schemas.openxmlformats.org/officeDocument/2006/relationships/customXml" Target="../ink/ink410.xml"/><Relationship Id="rId247" Type="http://schemas.openxmlformats.org/officeDocument/2006/relationships/image" Target="../media/image125.png"/><Relationship Id="rId107" Type="http://schemas.openxmlformats.org/officeDocument/2006/relationships/image" Target="../media/image55.png"/><Relationship Id="rId454" Type="http://schemas.openxmlformats.org/officeDocument/2006/relationships/customXml" Target="../ink/ink227.xml"/><Relationship Id="rId661" Type="http://schemas.openxmlformats.org/officeDocument/2006/relationships/customXml" Target="../ink/ink333.xml"/><Relationship Id="rId759" Type="http://schemas.openxmlformats.org/officeDocument/2006/relationships/customXml" Target="../ink/ink382.xml"/><Relationship Id="rId11" Type="http://schemas.openxmlformats.org/officeDocument/2006/relationships/image" Target="../media/image7.png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61.png"/><Relationship Id="rId619" Type="http://schemas.openxmlformats.org/officeDocument/2006/relationships/image" Target="../media/image309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826" Type="http://schemas.openxmlformats.org/officeDocument/2006/relationships/customXml" Target="../ink/ink416.xml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672" Type="http://schemas.openxmlformats.org/officeDocument/2006/relationships/image" Target="../media/image335.png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532" Type="http://schemas.openxmlformats.org/officeDocument/2006/relationships/image" Target="../media/image266.png"/><Relationship Id="rId171" Type="http://schemas.openxmlformats.org/officeDocument/2006/relationships/image" Target="../media/image87.png"/><Relationship Id="rId269" Type="http://schemas.openxmlformats.org/officeDocument/2006/relationships/image" Target="../media/image136.png"/><Relationship Id="rId476" Type="http://schemas.openxmlformats.org/officeDocument/2006/relationships/customXml" Target="../ink/ink238.xml"/><Relationship Id="rId683" Type="http://schemas.openxmlformats.org/officeDocument/2006/relationships/customXml" Target="../ink/ink344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336" Type="http://schemas.openxmlformats.org/officeDocument/2006/relationships/customXml" Target="../ink/ink168.xml"/><Relationship Id="rId543" Type="http://schemas.openxmlformats.org/officeDocument/2006/relationships/customXml" Target="../ink/ink273.xml"/><Relationship Id="rId182" Type="http://schemas.openxmlformats.org/officeDocument/2006/relationships/customXml" Target="../ink/ink91.xml"/><Relationship Id="rId403" Type="http://schemas.openxmlformats.org/officeDocument/2006/relationships/image" Target="../media/image203.png"/><Relationship Id="rId750" Type="http://schemas.openxmlformats.org/officeDocument/2006/relationships/image" Target="../media/image374.png"/><Relationship Id="rId487" Type="http://schemas.openxmlformats.org/officeDocument/2006/relationships/image" Target="../media/image245.png"/><Relationship Id="rId610" Type="http://schemas.openxmlformats.org/officeDocument/2006/relationships/customXml" Target="../ink/ink307.xml"/><Relationship Id="rId694" Type="http://schemas.openxmlformats.org/officeDocument/2006/relationships/image" Target="../media/image346.png"/><Relationship Id="rId708" Type="http://schemas.openxmlformats.org/officeDocument/2006/relationships/image" Target="../media/image353.png"/><Relationship Id="rId347" Type="http://schemas.openxmlformats.org/officeDocument/2006/relationships/image" Target="../media/image175.png"/><Relationship Id="rId44" Type="http://schemas.openxmlformats.org/officeDocument/2006/relationships/customXml" Target="../ink/ink22.xml"/><Relationship Id="rId554" Type="http://schemas.openxmlformats.org/officeDocument/2006/relationships/image" Target="../media/image277.png"/><Relationship Id="rId761" Type="http://schemas.openxmlformats.org/officeDocument/2006/relationships/customXml" Target="../ink/ink383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customXml" Target="../ink/ink31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6.xml"/><Relationship Id="rId21" Type="http://schemas.openxmlformats.org/officeDocument/2006/relationships/customXml" Target="../ink/ink428.xml"/><Relationship Id="rId63" Type="http://schemas.openxmlformats.org/officeDocument/2006/relationships/customXml" Target="../ink/ink449.xml"/><Relationship Id="rId159" Type="http://schemas.openxmlformats.org/officeDocument/2006/relationships/customXml" Target="../ink/ink497.xml"/><Relationship Id="rId170" Type="http://schemas.openxmlformats.org/officeDocument/2006/relationships/image" Target="../media/image495.png"/><Relationship Id="rId226" Type="http://schemas.openxmlformats.org/officeDocument/2006/relationships/image" Target="../media/image523.png"/><Relationship Id="rId268" Type="http://schemas.openxmlformats.org/officeDocument/2006/relationships/image" Target="../media/image544.png"/><Relationship Id="rId32" Type="http://schemas.openxmlformats.org/officeDocument/2006/relationships/image" Target="../media/image427.png"/><Relationship Id="rId74" Type="http://schemas.openxmlformats.org/officeDocument/2006/relationships/image" Target="../media/image447.png"/><Relationship Id="rId128" Type="http://schemas.openxmlformats.org/officeDocument/2006/relationships/image" Target="../media/image474.png"/><Relationship Id="rId5" Type="http://schemas.openxmlformats.org/officeDocument/2006/relationships/image" Target="../media/image415.png"/><Relationship Id="rId181" Type="http://schemas.openxmlformats.org/officeDocument/2006/relationships/customXml" Target="../ink/ink508.xml"/><Relationship Id="rId237" Type="http://schemas.openxmlformats.org/officeDocument/2006/relationships/customXml" Target="../ink/ink536.xml"/><Relationship Id="rId258" Type="http://schemas.openxmlformats.org/officeDocument/2006/relationships/image" Target="../media/image539.png"/><Relationship Id="rId22" Type="http://schemas.openxmlformats.org/officeDocument/2006/relationships/image" Target="../media/image422.png"/><Relationship Id="rId43" Type="http://schemas.openxmlformats.org/officeDocument/2006/relationships/customXml" Target="../ink/ink439.xml"/><Relationship Id="rId64" Type="http://schemas.openxmlformats.org/officeDocument/2006/relationships/image" Target="../media/image442.png"/><Relationship Id="rId118" Type="http://schemas.openxmlformats.org/officeDocument/2006/relationships/image" Target="../media/image469.png"/><Relationship Id="rId139" Type="http://schemas.openxmlformats.org/officeDocument/2006/relationships/customXml" Target="../ink/ink487.xml"/><Relationship Id="rId85" Type="http://schemas.openxmlformats.org/officeDocument/2006/relationships/customXml" Target="../ink/ink460.xml"/><Relationship Id="rId150" Type="http://schemas.openxmlformats.org/officeDocument/2006/relationships/image" Target="../media/image485.png"/><Relationship Id="rId171" Type="http://schemas.openxmlformats.org/officeDocument/2006/relationships/customXml" Target="../ink/ink503.xml"/><Relationship Id="rId192" Type="http://schemas.openxmlformats.org/officeDocument/2006/relationships/image" Target="../media/image506.png"/><Relationship Id="rId206" Type="http://schemas.openxmlformats.org/officeDocument/2006/relationships/image" Target="../media/image513.png"/><Relationship Id="rId227" Type="http://schemas.openxmlformats.org/officeDocument/2006/relationships/customXml" Target="../ink/ink531.xml"/><Relationship Id="rId248" Type="http://schemas.openxmlformats.org/officeDocument/2006/relationships/image" Target="../media/image534.png"/><Relationship Id="rId269" Type="http://schemas.openxmlformats.org/officeDocument/2006/relationships/customXml" Target="../ink/ink552.xml"/><Relationship Id="rId12" Type="http://schemas.openxmlformats.org/officeDocument/2006/relationships/customXml" Target="../ink/ink423.xml"/><Relationship Id="rId33" Type="http://schemas.openxmlformats.org/officeDocument/2006/relationships/customXml" Target="../ink/ink434.xml"/><Relationship Id="rId108" Type="http://schemas.openxmlformats.org/officeDocument/2006/relationships/image" Target="../media/image464.png"/><Relationship Id="rId129" Type="http://schemas.openxmlformats.org/officeDocument/2006/relationships/customXml" Target="../ink/ink482.xml"/><Relationship Id="rId54" Type="http://schemas.openxmlformats.org/officeDocument/2006/relationships/image" Target="../media/image438.png"/><Relationship Id="rId75" Type="http://schemas.openxmlformats.org/officeDocument/2006/relationships/customXml" Target="../ink/ink455.xml"/><Relationship Id="rId96" Type="http://schemas.openxmlformats.org/officeDocument/2006/relationships/image" Target="../media/image458.png"/><Relationship Id="rId140" Type="http://schemas.openxmlformats.org/officeDocument/2006/relationships/image" Target="../media/image480.png"/><Relationship Id="rId161" Type="http://schemas.openxmlformats.org/officeDocument/2006/relationships/customXml" Target="../ink/ink498.xml"/><Relationship Id="rId182" Type="http://schemas.openxmlformats.org/officeDocument/2006/relationships/image" Target="../media/image501.png"/><Relationship Id="rId217" Type="http://schemas.openxmlformats.org/officeDocument/2006/relationships/customXml" Target="../ink/ink526.xml"/><Relationship Id="rId6" Type="http://schemas.openxmlformats.org/officeDocument/2006/relationships/customXml" Target="../ink/ink420.xml"/><Relationship Id="rId238" Type="http://schemas.openxmlformats.org/officeDocument/2006/relationships/image" Target="../media/image529.png"/><Relationship Id="rId259" Type="http://schemas.openxmlformats.org/officeDocument/2006/relationships/customXml" Target="../ink/ink547.xml"/><Relationship Id="rId23" Type="http://schemas.openxmlformats.org/officeDocument/2006/relationships/customXml" Target="../ink/ink429.xml"/><Relationship Id="rId119" Type="http://schemas.openxmlformats.org/officeDocument/2006/relationships/customXml" Target="../ink/ink477.xml"/><Relationship Id="rId270" Type="http://schemas.openxmlformats.org/officeDocument/2006/relationships/image" Target="../media/image545.png"/><Relationship Id="rId44" Type="http://schemas.openxmlformats.org/officeDocument/2006/relationships/image" Target="../media/image433.png"/><Relationship Id="rId65" Type="http://schemas.openxmlformats.org/officeDocument/2006/relationships/customXml" Target="../ink/ink450.xml"/><Relationship Id="rId86" Type="http://schemas.openxmlformats.org/officeDocument/2006/relationships/image" Target="../media/image453.png"/><Relationship Id="rId130" Type="http://schemas.openxmlformats.org/officeDocument/2006/relationships/image" Target="../media/image475.png"/><Relationship Id="rId151" Type="http://schemas.openxmlformats.org/officeDocument/2006/relationships/customXml" Target="../ink/ink493.xml"/><Relationship Id="rId172" Type="http://schemas.openxmlformats.org/officeDocument/2006/relationships/image" Target="../media/image496.png"/><Relationship Id="rId193" Type="http://schemas.openxmlformats.org/officeDocument/2006/relationships/customXml" Target="../ink/ink514.xml"/><Relationship Id="rId207" Type="http://schemas.openxmlformats.org/officeDocument/2006/relationships/customXml" Target="../ink/ink521.xml"/><Relationship Id="rId228" Type="http://schemas.openxmlformats.org/officeDocument/2006/relationships/image" Target="../media/image524.png"/><Relationship Id="rId249" Type="http://schemas.openxmlformats.org/officeDocument/2006/relationships/customXml" Target="../ink/ink542.xml"/><Relationship Id="rId13" Type="http://schemas.openxmlformats.org/officeDocument/2006/relationships/image" Target="../media/image418.png"/><Relationship Id="rId109" Type="http://schemas.openxmlformats.org/officeDocument/2006/relationships/customXml" Target="../ink/ink472.xml"/><Relationship Id="rId260" Type="http://schemas.openxmlformats.org/officeDocument/2006/relationships/image" Target="../media/image540.png"/><Relationship Id="rId34" Type="http://schemas.openxmlformats.org/officeDocument/2006/relationships/image" Target="../media/image428.png"/><Relationship Id="rId55" Type="http://schemas.openxmlformats.org/officeDocument/2006/relationships/customXml" Target="../ink/ink445.xml"/><Relationship Id="rId76" Type="http://schemas.openxmlformats.org/officeDocument/2006/relationships/image" Target="../media/image448.png"/><Relationship Id="rId97" Type="http://schemas.openxmlformats.org/officeDocument/2006/relationships/customXml" Target="../ink/ink466.xml"/><Relationship Id="rId120" Type="http://schemas.openxmlformats.org/officeDocument/2006/relationships/image" Target="../media/image470.png"/><Relationship Id="rId141" Type="http://schemas.openxmlformats.org/officeDocument/2006/relationships/customXml" Target="../ink/ink488.xml"/><Relationship Id="rId7" Type="http://schemas.openxmlformats.org/officeDocument/2006/relationships/image" Target="../media/image177.png"/><Relationship Id="rId162" Type="http://schemas.openxmlformats.org/officeDocument/2006/relationships/image" Target="../media/image491.png"/><Relationship Id="rId183" Type="http://schemas.openxmlformats.org/officeDocument/2006/relationships/customXml" Target="../ink/ink509.xml"/><Relationship Id="rId218" Type="http://schemas.openxmlformats.org/officeDocument/2006/relationships/image" Target="../media/image519.png"/><Relationship Id="rId239" Type="http://schemas.openxmlformats.org/officeDocument/2006/relationships/customXml" Target="../ink/ink537.xml"/><Relationship Id="rId250" Type="http://schemas.openxmlformats.org/officeDocument/2006/relationships/image" Target="../media/image535.png"/><Relationship Id="rId271" Type="http://schemas.openxmlformats.org/officeDocument/2006/relationships/customXml" Target="../ink/ink553.xml"/><Relationship Id="rId24" Type="http://schemas.openxmlformats.org/officeDocument/2006/relationships/image" Target="../media/image423.png"/><Relationship Id="rId45" Type="http://schemas.openxmlformats.org/officeDocument/2006/relationships/customXml" Target="../ink/ink440.xml"/><Relationship Id="rId66" Type="http://schemas.openxmlformats.org/officeDocument/2006/relationships/image" Target="../media/image443.png"/><Relationship Id="rId87" Type="http://schemas.openxmlformats.org/officeDocument/2006/relationships/customXml" Target="../ink/ink461.xml"/><Relationship Id="rId110" Type="http://schemas.openxmlformats.org/officeDocument/2006/relationships/image" Target="../media/image465.png"/><Relationship Id="rId131" Type="http://schemas.openxmlformats.org/officeDocument/2006/relationships/customXml" Target="../ink/ink483.xml"/><Relationship Id="rId152" Type="http://schemas.openxmlformats.org/officeDocument/2006/relationships/image" Target="../media/image486.png"/><Relationship Id="rId173" Type="http://schemas.openxmlformats.org/officeDocument/2006/relationships/customXml" Target="../ink/ink504.xml"/><Relationship Id="rId194" Type="http://schemas.openxmlformats.org/officeDocument/2006/relationships/image" Target="../media/image507.png"/><Relationship Id="rId208" Type="http://schemas.openxmlformats.org/officeDocument/2006/relationships/image" Target="../media/image514.png"/><Relationship Id="rId229" Type="http://schemas.openxmlformats.org/officeDocument/2006/relationships/customXml" Target="../ink/ink532.xml"/><Relationship Id="rId240" Type="http://schemas.openxmlformats.org/officeDocument/2006/relationships/image" Target="../media/image530.png"/><Relationship Id="rId261" Type="http://schemas.openxmlformats.org/officeDocument/2006/relationships/customXml" Target="../ink/ink548.xml"/><Relationship Id="rId14" Type="http://schemas.openxmlformats.org/officeDocument/2006/relationships/customXml" Target="../ink/ink424.xml"/><Relationship Id="rId35" Type="http://schemas.openxmlformats.org/officeDocument/2006/relationships/customXml" Target="../ink/ink435.xml"/><Relationship Id="rId56" Type="http://schemas.openxmlformats.org/officeDocument/2006/relationships/image" Target="../media/image439.png"/><Relationship Id="rId77" Type="http://schemas.openxmlformats.org/officeDocument/2006/relationships/customXml" Target="../ink/ink456.xml"/><Relationship Id="rId100" Type="http://schemas.openxmlformats.org/officeDocument/2006/relationships/image" Target="../media/image460.png"/><Relationship Id="rId8" Type="http://schemas.openxmlformats.org/officeDocument/2006/relationships/customXml" Target="../ink/ink421.xml"/><Relationship Id="rId98" Type="http://schemas.openxmlformats.org/officeDocument/2006/relationships/image" Target="../media/image459.png"/><Relationship Id="rId121" Type="http://schemas.openxmlformats.org/officeDocument/2006/relationships/customXml" Target="../ink/ink478.xml"/><Relationship Id="rId142" Type="http://schemas.openxmlformats.org/officeDocument/2006/relationships/image" Target="../media/image481.png"/><Relationship Id="rId163" Type="http://schemas.openxmlformats.org/officeDocument/2006/relationships/customXml" Target="../ink/ink499.xml"/><Relationship Id="rId184" Type="http://schemas.openxmlformats.org/officeDocument/2006/relationships/image" Target="../media/image502.png"/><Relationship Id="rId219" Type="http://schemas.openxmlformats.org/officeDocument/2006/relationships/customXml" Target="../ink/ink527.xml"/><Relationship Id="rId230" Type="http://schemas.openxmlformats.org/officeDocument/2006/relationships/image" Target="../media/image525.png"/><Relationship Id="rId251" Type="http://schemas.openxmlformats.org/officeDocument/2006/relationships/customXml" Target="../ink/ink543.xml"/><Relationship Id="rId25" Type="http://schemas.openxmlformats.org/officeDocument/2006/relationships/customXml" Target="../ink/ink430.xml"/><Relationship Id="rId46" Type="http://schemas.openxmlformats.org/officeDocument/2006/relationships/image" Target="../media/image434.png"/><Relationship Id="rId67" Type="http://schemas.openxmlformats.org/officeDocument/2006/relationships/customXml" Target="../ink/ink451.xml"/><Relationship Id="rId272" Type="http://schemas.openxmlformats.org/officeDocument/2006/relationships/image" Target="../media/image546.png"/><Relationship Id="rId88" Type="http://schemas.openxmlformats.org/officeDocument/2006/relationships/image" Target="../media/image454.png"/><Relationship Id="rId111" Type="http://schemas.openxmlformats.org/officeDocument/2006/relationships/customXml" Target="../ink/ink473.xml"/><Relationship Id="rId132" Type="http://schemas.openxmlformats.org/officeDocument/2006/relationships/image" Target="../media/image476.png"/><Relationship Id="rId153" Type="http://schemas.openxmlformats.org/officeDocument/2006/relationships/customXml" Target="../ink/ink494.xml"/><Relationship Id="rId174" Type="http://schemas.openxmlformats.org/officeDocument/2006/relationships/image" Target="../media/image497.png"/><Relationship Id="rId195" Type="http://schemas.openxmlformats.org/officeDocument/2006/relationships/customXml" Target="../ink/ink515.xml"/><Relationship Id="rId209" Type="http://schemas.openxmlformats.org/officeDocument/2006/relationships/customXml" Target="../ink/ink522.xml"/><Relationship Id="rId220" Type="http://schemas.openxmlformats.org/officeDocument/2006/relationships/image" Target="../media/image520.png"/><Relationship Id="rId241" Type="http://schemas.openxmlformats.org/officeDocument/2006/relationships/customXml" Target="../ink/ink538.xml"/><Relationship Id="rId15" Type="http://schemas.openxmlformats.org/officeDocument/2006/relationships/customXml" Target="../ink/ink425.xml"/><Relationship Id="rId36" Type="http://schemas.openxmlformats.org/officeDocument/2006/relationships/image" Target="../media/image429.png"/><Relationship Id="rId57" Type="http://schemas.openxmlformats.org/officeDocument/2006/relationships/customXml" Target="../ink/ink446.xml"/><Relationship Id="rId262" Type="http://schemas.openxmlformats.org/officeDocument/2006/relationships/image" Target="../media/image541.png"/><Relationship Id="rId78" Type="http://schemas.openxmlformats.org/officeDocument/2006/relationships/image" Target="../media/image449.png"/><Relationship Id="rId99" Type="http://schemas.openxmlformats.org/officeDocument/2006/relationships/customXml" Target="../ink/ink467.xml"/><Relationship Id="rId101" Type="http://schemas.openxmlformats.org/officeDocument/2006/relationships/customXml" Target="../ink/ink468.xml"/><Relationship Id="rId122" Type="http://schemas.openxmlformats.org/officeDocument/2006/relationships/image" Target="../media/image471.png"/><Relationship Id="rId143" Type="http://schemas.openxmlformats.org/officeDocument/2006/relationships/customXml" Target="../ink/ink489.xml"/><Relationship Id="rId164" Type="http://schemas.openxmlformats.org/officeDocument/2006/relationships/image" Target="../media/image492.png"/><Relationship Id="rId185" Type="http://schemas.openxmlformats.org/officeDocument/2006/relationships/customXml" Target="../ink/ink510.xml"/><Relationship Id="rId9" Type="http://schemas.openxmlformats.org/officeDocument/2006/relationships/image" Target="../media/image416.png"/><Relationship Id="rId210" Type="http://schemas.openxmlformats.org/officeDocument/2006/relationships/image" Target="../media/image515.png"/><Relationship Id="rId26" Type="http://schemas.openxmlformats.org/officeDocument/2006/relationships/image" Target="../media/image424.png"/><Relationship Id="rId231" Type="http://schemas.openxmlformats.org/officeDocument/2006/relationships/customXml" Target="../ink/ink533.xml"/><Relationship Id="rId252" Type="http://schemas.openxmlformats.org/officeDocument/2006/relationships/image" Target="../media/image536.png"/><Relationship Id="rId273" Type="http://schemas.openxmlformats.org/officeDocument/2006/relationships/customXml" Target="../ink/ink554.xml"/><Relationship Id="rId47" Type="http://schemas.openxmlformats.org/officeDocument/2006/relationships/customXml" Target="../ink/ink441.xml"/><Relationship Id="rId68" Type="http://schemas.openxmlformats.org/officeDocument/2006/relationships/image" Target="../media/image444.png"/><Relationship Id="rId89" Type="http://schemas.openxmlformats.org/officeDocument/2006/relationships/customXml" Target="../ink/ink462.xml"/><Relationship Id="rId112" Type="http://schemas.openxmlformats.org/officeDocument/2006/relationships/image" Target="../media/image466.png"/><Relationship Id="rId133" Type="http://schemas.openxmlformats.org/officeDocument/2006/relationships/customXml" Target="../ink/ink484.xml"/><Relationship Id="rId154" Type="http://schemas.openxmlformats.org/officeDocument/2006/relationships/image" Target="../media/image487.png"/><Relationship Id="rId175" Type="http://schemas.openxmlformats.org/officeDocument/2006/relationships/customXml" Target="../ink/ink505.xml"/><Relationship Id="rId196" Type="http://schemas.openxmlformats.org/officeDocument/2006/relationships/image" Target="../media/image508.png"/><Relationship Id="rId200" Type="http://schemas.openxmlformats.org/officeDocument/2006/relationships/image" Target="../media/image510.png"/><Relationship Id="rId16" Type="http://schemas.openxmlformats.org/officeDocument/2006/relationships/image" Target="../media/image419.png"/><Relationship Id="rId221" Type="http://schemas.openxmlformats.org/officeDocument/2006/relationships/customXml" Target="../ink/ink528.xml"/><Relationship Id="rId242" Type="http://schemas.openxmlformats.org/officeDocument/2006/relationships/image" Target="../media/image531.png"/><Relationship Id="rId263" Type="http://schemas.openxmlformats.org/officeDocument/2006/relationships/customXml" Target="../ink/ink549.xml"/><Relationship Id="rId37" Type="http://schemas.openxmlformats.org/officeDocument/2006/relationships/customXml" Target="../ink/ink436.xml"/><Relationship Id="rId58" Type="http://schemas.openxmlformats.org/officeDocument/2006/relationships/image" Target="../media/image440.png"/><Relationship Id="rId79" Type="http://schemas.openxmlformats.org/officeDocument/2006/relationships/customXml" Target="../ink/ink457.xml"/><Relationship Id="rId102" Type="http://schemas.openxmlformats.org/officeDocument/2006/relationships/image" Target="../media/image461.png"/><Relationship Id="rId123" Type="http://schemas.openxmlformats.org/officeDocument/2006/relationships/customXml" Target="../ink/ink479.xml"/><Relationship Id="rId144" Type="http://schemas.openxmlformats.org/officeDocument/2006/relationships/image" Target="../media/image482.png"/><Relationship Id="rId90" Type="http://schemas.openxmlformats.org/officeDocument/2006/relationships/image" Target="../media/image455.png"/><Relationship Id="rId165" Type="http://schemas.openxmlformats.org/officeDocument/2006/relationships/customXml" Target="../ink/ink500.xml"/><Relationship Id="rId186" Type="http://schemas.openxmlformats.org/officeDocument/2006/relationships/image" Target="../media/image503.png"/><Relationship Id="rId211" Type="http://schemas.openxmlformats.org/officeDocument/2006/relationships/customXml" Target="../ink/ink523.xml"/><Relationship Id="rId232" Type="http://schemas.openxmlformats.org/officeDocument/2006/relationships/image" Target="../media/image526.png"/><Relationship Id="rId253" Type="http://schemas.openxmlformats.org/officeDocument/2006/relationships/customXml" Target="../ink/ink544.xml"/><Relationship Id="rId274" Type="http://schemas.openxmlformats.org/officeDocument/2006/relationships/image" Target="../media/image547.png"/><Relationship Id="rId27" Type="http://schemas.openxmlformats.org/officeDocument/2006/relationships/customXml" Target="../ink/ink431.xml"/><Relationship Id="rId48" Type="http://schemas.openxmlformats.org/officeDocument/2006/relationships/image" Target="../media/image435.png"/><Relationship Id="rId69" Type="http://schemas.openxmlformats.org/officeDocument/2006/relationships/customXml" Target="../ink/ink452.xml"/><Relationship Id="rId113" Type="http://schemas.openxmlformats.org/officeDocument/2006/relationships/customXml" Target="../ink/ink474.xml"/><Relationship Id="rId134" Type="http://schemas.openxmlformats.org/officeDocument/2006/relationships/image" Target="../media/image477.png"/><Relationship Id="rId80" Type="http://schemas.openxmlformats.org/officeDocument/2006/relationships/image" Target="../media/image450.png"/><Relationship Id="rId155" Type="http://schemas.openxmlformats.org/officeDocument/2006/relationships/customXml" Target="../ink/ink495.xml"/><Relationship Id="rId176" Type="http://schemas.openxmlformats.org/officeDocument/2006/relationships/image" Target="../media/image498.png"/><Relationship Id="rId197" Type="http://schemas.openxmlformats.org/officeDocument/2006/relationships/customXml" Target="../ink/ink516.xml"/><Relationship Id="rId201" Type="http://schemas.openxmlformats.org/officeDocument/2006/relationships/customXml" Target="../ink/ink518.xml"/><Relationship Id="rId222" Type="http://schemas.openxmlformats.org/officeDocument/2006/relationships/image" Target="../media/image521.png"/><Relationship Id="rId243" Type="http://schemas.openxmlformats.org/officeDocument/2006/relationships/customXml" Target="../ink/ink539.xml"/><Relationship Id="rId264" Type="http://schemas.openxmlformats.org/officeDocument/2006/relationships/image" Target="../media/image542.png"/><Relationship Id="rId17" Type="http://schemas.openxmlformats.org/officeDocument/2006/relationships/customXml" Target="../ink/ink426.xml"/><Relationship Id="rId38" Type="http://schemas.openxmlformats.org/officeDocument/2006/relationships/image" Target="../media/image430.png"/><Relationship Id="rId59" Type="http://schemas.openxmlformats.org/officeDocument/2006/relationships/customXml" Target="../ink/ink447.xml"/><Relationship Id="rId103" Type="http://schemas.openxmlformats.org/officeDocument/2006/relationships/customXml" Target="../ink/ink469.xml"/><Relationship Id="rId124" Type="http://schemas.openxmlformats.org/officeDocument/2006/relationships/image" Target="../media/image472.png"/><Relationship Id="rId70" Type="http://schemas.openxmlformats.org/officeDocument/2006/relationships/image" Target="../media/image445.png"/><Relationship Id="rId91" Type="http://schemas.openxmlformats.org/officeDocument/2006/relationships/customXml" Target="../ink/ink463.xml"/><Relationship Id="rId145" Type="http://schemas.openxmlformats.org/officeDocument/2006/relationships/customXml" Target="../ink/ink490.xml"/><Relationship Id="rId166" Type="http://schemas.openxmlformats.org/officeDocument/2006/relationships/image" Target="../media/image493.png"/><Relationship Id="rId187" Type="http://schemas.openxmlformats.org/officeDocument/2006/relationships/customXml" Target="../ink/ink511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16.png"/><Relationship Id="rId233" Type="http://schemas.openxmlformats.org/officeDocument/2006/relationships/customXml" Target="../ink/ink534.xml"/><Relationship Id="rId254" Type="http://schemas.openxmlformats.org/officeDocument/2006/relationships/image" Target="../media/image537.png"/><Relationship Id="rId28" Type="http://schemas.openxmlformats.org/officeDocument/2006/relationships/image" Target="../media/image425.png"/><Relationship Id="rId49" Type="http://schemas.openxmlformats.org/officeDocument/2006/relationships/customXml" Target="../ink/ink442.xml"/><Relationship Id="rId114" Type="http://schemas.openxmlformats.org/officeDocument/2006/relationships/image" Target="../media/image467.png"/><Relationship Id="rId275" Type="http://schemas.openxmlformats.org/officeDocument/2006/relationships/customXml" Target="../ink/ink555.xml"/><Relationship Id="rId60" Type="http://schemas.openxmlformats.org/officeDocument/2006/relationships/image" Target="../media/image441.png"/><Relationship Id="rId81" Type="http://schemas.openxmlformats.org/officeDocument/2006/relationships/customXml" Target="../ink/ink458.xml"/><Relationship Id="rId135" Type="http://schemas.openxmlformats.org/officeDocument/2006/relationships/customXml" Target="../ink/ink485.xml"/><Relationship Id="rId156" Type="http://schemas.openxmlformats.org/officeDocument/2006/relationships/image" Target="../media/image488.png"/><Relationship Id="rId177" Type="http://schemas.openxmlformats.org/officeDocument/2006/relationships/customXml" Target="../ink/ink506.xml"/><Relationship Id="rId198" Type="http://schemas.openxmlformats.org/officeDocument/2006/relationships/image" Target="../media/image509.png"/><Relationship Id="rId202" Type="http://schemas.openxmlformats.org/officeDocument/2006/relationships/image" Target="../media/image511.png"/><Relationship Id="rId223" Type="http://schemas.openxmlformats.org/officeDocument/2006/relationships/customXml" Target="../ink/ink529.xml"/><Relationship Id="rId244" Type="http://schemas.openxmlformats.org/officeDocument/2006/relationships/image" Target="../media/image532.png"/><Relationship Id="rId18" Type="http://schemas.openxmlformats.org/officeDocument/2006/relationships/image" Target="../media/image420.png"/><Relationship Id="rId39" Type="http://schemas.openxmlformats.org/officeDocument/2006/relationships/customXml" Target="../ink/ink437.xml"/><Relationship Id="rId265" Type="http://schemas.openxmlformats.org/officeDocument/2006/relationships/customXml" Target="../ink/ink550.xml"/><Relationship Id="rId50" Type="http://schemas.openxmlformats.org/officeDocument/2006/relationships/image" Target="../media/image436.png"/><Relationship Id="rId104" Type="http://schemas.openxmlformats.org/officeDocument/2006/relationships/image" Target="../media/image462.png"/><Relationship Id="rId125" Type="http://schemas.openxmlformats.org/officeDocument/2006/relationships/customXml" Target="../ink/ink480.xml"/><Relationship Id="rId146" Type="http://schemas.openxmlformats.org/officeDocument/2006/relationships/image" Target="../media/image483.png"/><Relationship Id="rId167" Type="http://schemas.openxmlformats.org/officeDocument/2006/relationships/customXml" Target="../ink/ink501.xml"/><Relationship Id="rId188" Type="http://schemas.openxmlformats.org/officeDocument/2006/relationships/image" Target="../media/image504.png"/><Relationship Id="rId71" Type="http://schemas.openxmlformats.org/officeDocument/2006/relationships/customXml" Target="../ink/ink453.xml"/><Relationship Id="rId92" Type="http://schemas.openxmlformats.org/officeDocument/2006/relationships/image" Target="../media/image456.png"/><Relationship Id="rId213" Type="http://schemas.openxmlformats.org/officeDocument/2006/relationships/customXml" Target="../ink/ink524.xml"/><Relationship Id="rId234" Type="http://schemas.openxmlformats.org/officeDocument/2006/relationships/image" Target="../media/image527.png"/><Relationship Id="rId2" Type="http://schemas.openxmlformats.org/officeDocument/2006/relationships/customXml" Target="../ink/ink418.xml"/><Relationship Id="rId29" Type="http://schemas.openxmlformats.org/officeDocument/2006/relationships/customXml" Target="../ink/ink432.xml"/><Relationship Id="rId255" Type="http://schemas.openxmlformats.org/officeDocument/2006/relationships/customXml" Target="../ink/ink545.xml"/><Relationship Id="rId276" Type="http://schemas.openxmlformats.org/officeDocument/2006/relationships/image" Target="../media/image548.png"/><Relationship Id="rId40" Type="http://schemas.openxmlformats.org/officeDocument/2006/relationships/image" Target="../media/image431.png"/><Relationship Id="rId115" Type="http://schemas.openxmlformats.org/officeDocument/2006/relationships/customXml" Target="../ink/ink475.xml"/><Relationship Id="rId136" Type="http://schemas.openxmlformats.org/officeDocument/2006/relationships/image" Target="../media/image478.png"/><Relationship Id="rId157" Type="http://schemas.openxmlformats.org/officeDocument/2006/relationships/customXml" Target="../ink/ink496.xml"/><Relationship Id="rId178" Type="http://schemas.openxmlformats.org/officeDocument/2006/relationships/image" Target="../media/image499.png"/><Relationship Id="rId61" Type="http://schemas.openxmlformats.org/officeDocument/2006/relationships/customXml" Target="../ink/ink448.xml"/><Relationship Id="rId82" Type="http://schemas.openxmlformats.org/officeDocument/2006/relationships/image" Target="../media/image451.png"/><Relationship Id="rId199" Type="http://schemas.openxmlformats.org/officeDocument/2006/relationships/customXml" Target="../ink/ink517.xml"/><Relationship Id="rId203" Type="http://schemas.openxmlformats.org/officeDocument/2006/relationships/customXml" Target="../ink/ink519.xml"/><Relationship Id="rId19" Type="http://schemas.openxmlformats.org/officeDocument/2006/relationships/customXml" Target="../ink/ink427.xml"/><Relationship Id="rId224" Type="http://schemas.openxmlformats.org/officeDocument/2006/relationships/image" Target="../media/image522.png"/><Relationship Id="rId245" Type="http://schemas.openxmlformats.org/officeDocument/2006/relationships/customXml" Target="../ink/ink540.xml"/><Relationship Id="rId266" Type="http://schemas.openxmlformats.org/officeDocument/2006/relationships/image" Target="../media/image543.png"/><Relationship Id="rId30" Type="http://schemas.openxmlformats.org/officeDocument/2006/relationships/image" Target="../media/image426.png"/><Relationship Id="rId105" Type="http://schemas.openxmlformats.org/officeDocument/2006/relationships/customXml" Target="../ink/ink470.xml"/><Relationship Id="rId126" Type="http://schemas.openxmlformats.org/officeDocument/2006/relationships/image" Target="../media/image473.png"/><Relationship Id="rId147" Type="http://schemas.openxmlformats.org/officeDocument/2006/relationships/customXml" Target="../ink/ink491.xml"/><Relationship Id="rId168" Type="http://schemas.openxmlformats.org/officeDocument/2006/relationships/image" Target="../media/image494.png"/><Relationship Id="rId51" Type="http://schemas.openxmlformats.org/officeDocument/2006/relationships/customXml" Target="../ink/ink443.xml"/><Relationship Id="rId72" Type="http://schemas.openxmlformats.org/officeDocument/2006/relationships/image" Target="../media/image446.png"/><Relationship Id="rId93" Type="http://schemas.openxmlformats.org/officeDocument/2006/relationships/customXml" Target="../ink/ink464.xml"/><Relationship Id="rId189" Type="http://schemas.openxmlformats.org/officeDocument/2006/relationships/customXml" Target="../ink/ink512.xml"/><Relationship Id="rId3" Type="http://schemas.openxmlformats.org/officeDocument/2006/relationships/image" Target="../media/image414.png"/><Relationship Id="rId214" Type="http://schemas.openxmlformats.org/officeDocument/2006/relationships/image" Target="../media/image517.png"/><Relationship Id="rId235" Type="http://schemas.openxmlformats.org/officeDocument/2006/relationships/customXml" Target="../ink/ink535.xml"/><Relationship Id="rId256" Type="http://schemas.openxmlformats.org/officeDocument/2006/relationships/image" Target="../media/image538.png"/><Relationship Id="rId277" Type="http://schemas.openxmlformats.org/officeDocument/2006/relationships/customXml" Target="../ink/ink556.xml"/><Relationship Id="rId116" Type="http://schemas.openxmlformats.org/officeDocument/2006/relationships/image" Target="../media/image468.png"/><Relationship Id="rId137" Type="http://schemas.openxmlformats.org/officeDocument/2006/relationships/customXml" Target="../ink/ink486.xml"/><Relationship Id="rId158" Type="http://schemas.openxmlformats.org/officeDocument/2006/relationships/image" Target="../media/image489.png"/><Relationship Id="rId20" Type="http://schemas.openxmlformats.org/officeDocument/2006/relationships/image" Target="../media/image421.png"/><Relationship Id="rId41" Type="http://schemas.openxmlformats.org/officeDocument/2006/relationships/customXml" Target="../ink/ink438.xml"/><Relationship Id="rId62" Type="http://schemas.openxmlformats.org/officeDocument/2006/relationships/image" Target="../media/image254.png"/><Relationship Id="rId83" Type="http://schemas.openxmlformats.org/officeDocument/2006/relationships/customXml" Target="../ink/ink459.xml"/><Relationship Id="rId179" Type="http://schemas.openxmlformats.org/officeDocument/2006/relationships/customXml" Target="../ink/ink507.xml"/><Relationship Id="rId190" Type="http://schemas.openxmlformats.org/officeDocument/2006/relationships/image" Target="../media/image505.png"/><Relationship Id="rId204" Type="http://schemas.openxmlformats.org/officeDocument/2006/relationships/image" Target="../media/image512.png"/><Relationship Id="rId225" Type="http://schemas.openxmlformats.org/officeDocument/2006/relationships/customXml" Target="../ink/ink530.xml"/><Relationship Id="rId246" Type="http://schemas.openxmlformats.org/officeDocument/2006/relationships/image" Target="../media/image533.png"/><Relationship Id="rId267" Type="http://schemas.openxmlformats.org/officeDocument/2006/relationships/customXml" Target="../ink/ink551.xml"/><Relationship Id="rId106" Type="http://schemas.openxmlformats.org/officeDocument/2006/relationships/image" Target="../media/image463.png"/><Relationship Id="rId127" Type="http://schemas.openxmlformats.org/officeDocument/2006/relationships/customXml" Target="../ink/ink481.xml"/><Relationship Id="rId10" Type="http://schemas.openxmlformats.org/officeDocument/2006/relationships/customXml" Target="../ink/ink422.xml"/><Relationship Id="rId31" Type="http://schemas.openxmlformats.org/officeDocument/2006/relationships/customXml" Target="../ink/ink433.xml"/><Relationship Id="rId52" Type="http://schemas.openxmlformats.org/officeDocument/2006/relationships/image" Target="../media/image437.png"/><Relationship Id="rId73" Type="http://schemas.openxmlformats.org/officeDocument/2006/relationships/customXml" Target="../ink/ink454.xml"/><Relationship Id="rId94" Type="http://schemas.openxmlformats.org/officeDocument/2006/relationships/image" Target="../media/image457.png"/><Relationship Id="rId148" Type="http://schemas.openxmlformats.org/officeDocument/2006/relationships/image" Target="../media/image484.png"/><Relationship Id="rId169" Type="http://schemas.openxmlformats.org/officeDocument/2006/relationships/customXml" Target="../ink/ink502.xml"/><Relationship Id="rId4" Type="http://schemas.openxmlformats.org/officeDocument/2006/relationships/customXml" Target="../ink/ink419.xml"/><Relationship Id="rId180" Type="http://schemas.openxmlformats.org/officeDocument/2006/relationships/image" Target="../media/image500.png"/><Relationship Id="rId215" Type="http://schemas.openxmlformats.org/officeDocument/2006/relationships/customXml" Target="../ink/ink525.xml"/><Relationship Id="rId236" Type="http://schemas.openxmlformats.org/officeDocument/2006/relationships/image" Target="../media/image528.png"/><Relationship Id="rId257" Type="http://schemas.openxmlformats.org/officeDocument/2006/relationships/customXml" Target="../ink/ink546.xml"/><Relationship Id="rId278" Type="http://schemas.openxmlformats.org/officeDocument/2006/relationships/image" Target="../media/image549.png"/><Relationship Id="rId42" Type="http://schemas.openxmlformats.org/officeDocument/2006/relationships/image" Target="../media/image432.png"/><Relationship Id="rId84" Type="http://schemas.openxmlformats.org/officeDocument/2006/relationships/image" Target="../media/image452.png"/><Relationship Id="rId138" Type="http://schemas.openxmlformats.org/officeDocument/2006/relationships/image" Target="../media/image479.png"/><Relationship Id="rId191" Type="http://schemas.openxmlformats.org/officeDocument/2006/relationships/customXml" Target="../ink/ink513.xml"/><Relationship Id="rId205" Type="http://schemas.openxmlformats.org/officeDocument/2006/relationships/customXml" Target="../ink/ink520.xml"/><Relationship Id="rId247" Type="http://schemas.openxmlformats.org/officeDocument/2006/relationships/customXml" Target="../ink/ink541.xml"/><Relationship Id="rId107" Type="http://schemas.openxmlformats.org/officeDocument/2006/relationships/customXml" Target="../ink/ink471.xml"/><Relationship Id="rId11" Type="http://schemas.openxmlformats.org/officeDocument/2006/relationships/image" Target="../media/image417.png"/><Relationship Id="rId53" Type="http://schemas.openxmlformats.org/officeDocument/2006/relationships/customXml" Target="../ink/ink444.xml"/><Relationship Id="rId149" Type="http://schemas.openxmlformats.org/officeDocument/2006/relationships/customXml" Target="../ink/ink492.xml"/><Relationship Id="rId95" Type="http://schemas.openxmlformats.org/officeDocument/2006/relationships/customXml" Target="../ink/ink465.xml"/><Relationship Id="rId160" Type="http://schemas.openxmlformats.org/officeDocument/2006/relationships/image" Target="../media/image490.png"/><Relationship Id="rId216" Type="http://schemas.openxmlformats.org/officeDocument/2006/relationships/image" Target="../media/image5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>
                <a:solidFill>
                  <a:srgbClr val="000000"/>
                </a:solidFill>
              </a:rPr>
              <a:t>Generate in Excel a sample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15 male </a:t>
            </a:r>
            <a:r>
              <a:rPr lang="de-DE" sz="1600" dirty="0" err="1">
                <a:solidFill>
                  <a:srgbClr val="000000"/>
                </a:solidFill>
              </a:rPr>
              <a:t>students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around</a:t>
            </a:r>
            <a:r>
              <a:rPr lang="de-DE" sz="1600" dirty="0">
                <a:solidFill>
                  <a:srgbClr val="000000"/>
                </a:solidFill>
              </a:rPr>
              <a:t> 175cm and a maximum </a:t>
            </a:r>
            <a:r>
              <a:rPr lang="de-DE" sz="1600" dirty="0" err="1">
                <a:solidFill>
                  <a:srgbClr val="000000"/>
                </a:solidFill>
              </a:rPr>
              <a:t>deviation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25cm.</a:t>
            </a:r>
          </a:p>
          <a:p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>
                <a:solidFill>
                  <a:srgbClr val="000000"/>
                </a:solidFill>
              </a:rPr>
              <a:t>Generate in Excel a sample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11 </a:t>
            </a:r>
            <a:r>
              <a:rPr lang="de-DE" sz="1600" dirty="0" err="1">
                <a:solidFill>
                  <a:srgbClr val="000000"/>
                </a:solidFill>
              </a:rPr>
              <a:t>female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students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around</a:t>
            </a:r>
            <a:r>
              <a:rPr lang="de-DE" sz="1600" dirty="0">
                <a:solidFill>
                  <a:srgbClr val="000000"/>
                </a:solidFill>
              </a:rPr>
              <a:t> 165cm and a maximum </a:t>
            </a:r>
            <a:r>
              <a:rPr lang="de-DE" sz="1600" dirty="0" err="1">
                <a:solidFill>
                  <a:srgbClr val="000000"/>
                </a:solidFill>
              </a:rPr>
              <a:t>deviation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 err="1">
                <a:solidFill>
                  <a:srgbClr val="000000"/>
                </a:solidFill>
              </a:rPr>
              <a:t>Calculate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contingency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table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attributes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gender</a:t>
            </a:r>
            <a:r>
              <a:rPr lang="de-DE" sz="1600" dirty="0">
                <a:solidFill>
                  <a:srgbClr val="000000"/>
                </a:solidFill>
              </a:rPr>
              <a:t> and </a:t>
            </a:r>
            <a:r>
              <a:rPr lang="de-DE" sz="1600" dirty="0" err="1">
                <a:solidFill>
                  <a:srgbClr val="000000"/>
                </a:solidFill>
              </a:rPr>
              <a:t>lenght</a:t>
            </a: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6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marignal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distributions</a:t>
            </a: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 startAt="6"/>
            </a:pPr>
            <a:r>
              <a:rPr lang="de-DE" sz="1600" dirty="0">
                <a:solidFill>
                  <a:srgbClr val="000000"/>
                </a:solidFill>
              </a:rPr>
              <a:t>Are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attributes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gender</a:t>
            </a:r>
            <a:r>
              <a:rPr lang="de-DE" sz="1600" dirty="0">
                <a:solidFill>
                  <a:srgbClr val="000000"/>
                </a:solidFill>
              </a:rPr>
              <a:t> and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statistically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independent</a:t>
            </a:r>
            <a:r>
              <a:rPr lang="de-DE" sz="16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3A6D4B-46FD-441D-AEC8-7390109C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" y="2877274"/>
            <a:ext cx="7786191" cy="36810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C14FF86-A087-4679-83A3-049D0FEA916D}"/>
                  </a:ext>
                </a:extLst>
              </p14:cNvPr>
              <p14:cNvContentPartPr/>
              <p14:nvPr/>
            </p14:nvContentPartPr>
            <p14:xfrm>
              <a:off x="4420894" y="5967125"/>
              <a:ext cx="402480" cy="2257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C14FF86-A087-4679-83A3-049D0FEA91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6574" y="5962805"/>
                <a:ext cx="411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1D76D21-267B-4598-B733-5656F3BEBC30}"/>
                  </a:ext>
                </a:extLst>
              </p14:cNvPr>
              <p14:cNvContentPartPr/>
              <p14:nvPr/>
            </p14:nvContentPartPr>
            <p14:xfrm>
              <a:off x="4433134" y="4685525"/>
              <a:ext cx="367560" cy="2484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1D76D21-267B-4598-B733-5656F3BEBC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8814" y="4681205"/>
                <a:ext cx="3762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637D743-5E62-40D8-9B56-E0E755729955}"/>
                  </a:ext>
                </a:extLst>
              </p14:cNvPr>
              <p14:cNvContentPartPr/>
              <p14:nvPr/>
            </p14:nvContentPartPr>
            <p14:xfrm>
              <a:off x="5138734" y="5929325"/>
              <a:ext cx="354600" cy="2638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637D743-5E62-40D8-9B56-E0E7557299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4414" y="5925005"/>
                <a:ext cx="363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6EB72E6-F40E-410D-A438-22FF91A4E2D2}"/>
                  </a:ext>
                </a:extLst>
              </p14:cNvPr>
              <p14:cNvContentPartPr/>
              <p14:nvPr/>
            </p14:nvContentPartPr>
            <p14:xfrm>
              <a:off x="5147374" y="4666085"/>
              <a:ext cx="382680" cy="2455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6EB72E6-F40E-410D-A438-22FF91A4E2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3054" y="4661765"/>
                <a:ext cx="391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A04E3FC-5F7A-4CAF-9D9A-14DDE23D486A}"/>
                  </a:ext>
                </a:extLst>
              </p14:cNvPr>
              <p14:cNvContentPartPr/>
              <p14:nvPr/>
            </p14:nvContentPartPr>
            <p14:xfrm>
              <a:off x="5836414" y="6156845"/>
              <a:ext cx="428400" cy="2325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A04E3FC-5F7A-4CAF-9D9A-14DDE23D48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32094" y="6152525"/>
                <a:ext cx="437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C8DA8C3-0687-4A54-BEAF-DC29082A77F6}"/>
                  </a:ext>
                </a:extLst>
              </p14:cNvPr>
              <p14:cNvContentPartPr/>
              <p14:nvPr/>
            </p14:nvContentPartPr>
            <p14:xfrm>
              <a:off x="5799694" y="4852565"/>
              <a:ext cx="420480" cy="244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C8DA8C3-0687-4A54-BEAF-DC29082A77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5374" y="4848245"/>
                <a:ext cx="42912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A748B89A-5FB7-42E0-BE62-F30C1F04B880}"/>
              </a:ext>
            </a:extLst>
          </p:cNvPr>
          <p:cNvGrpSpPr/>
          <p:nvPr/>
        </p:nvGrpSpPr>
        <p:grpSpPr>
          <a:xfrm>
            <a:off x="7418614" y="18485"/>
            <a:ext cx="4627800" cy="4057200"/>
            <a:chOff x="7418614" y="18485"/>
            <a:chExt cx="4627800" cy="40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1933124-F183-445D-9A45-B4E857B27264}"/>
                    </a:ext>
                  </a:extLst>
                </p14:cNvPr>
                <p14:cNvContentPartPr/>
                <p14:nvPr/>
              </p14:nvContentPartPr>
              <p14:xfrm>
                <a:off x="8419054" y="2020805"/>
                <a:ext cx="2160" cy="160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1933124-F183-445D-9A45-B4E857B272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14734" y="2016485"/>
                  <a:ext cx="1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0F2B2FB-215E-4C7F-A09E-202C37072537}"/>
                    </a:ext>
                  </a:extLst>
                </p14:cNvPr>
                <p14:cNvContentPartPr/>
                <p14:nvPr/>
              </p14:nvContentPartPr>
              <p14:xfrm>
                <a:off x="8350294" y="2172005"/>
                <a:ext cx="154440" cy="13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0F2B2FB-215E-4C7F-A09E-202C370725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45974" y="2167685"/>
                  <a:ext cx="16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83A8D58-B3E9-4C1D-9EAB-69E3BBD9D800}"/>
                    </a:ext>
                  </a:extLst>
                </p14:cNvPr>
                <p14:cNvContentPartPr/>
                <p14:nvPr/>
              </p14:nvContentPartPr>
              <p14:xfrm>
                <a:off x="8328694" y="1955285"/>
                <a:ext cx="187560" cy="48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83A8D58-B3E9-4C1D-9EAB-69E3BBD9D8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24374" y="1950965"/>
                  <a:ext cx="196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548F9A0-5741-4F8F-BAA0-1DA65DEA0C1C}"/>
                    </a:ext>
                  </a:extLst>
                </p14:cNvPr>
                <p14:cNvContentPartPr/>
                <p14:nvPr/>
              </p14:nvContentPartPr>
              <p14:xfrm>
                <a:off x="8538934" y="2046725"/>
                <a:ext cx="94680" cy="10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548F9A0-5741-4F8F-BAA0-1DA65DEA0C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34614" y="2042405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3F5274-99DE-456F-BC3F-CA513CFEFE50}"/>
                    </a:ext>
                  </a:extLst>
                </p14:cNvPr>
                <p14:cNvContentPartPr/>
                <p14:nvPr/>
              </p14:nvContentPartPr>
              <p14:xfrm>
                <a:off x="8820814" y="1968245"/>
                <a:ext cx="278640" cy="16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3F5274-99DE-456F-BC3F-CA513CFEFE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16494" y="1963925"/>
                  <a:ext cx="287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20EA7-DB43-4C96-9CED-BE285A0212D3}"/>
                    </a:ext>
                  </a:extLst>
                </p14:cNvPr>
                <p14:cNvContentPartPr/>
                <p14:nvPr/>
              </p14:nvContentPartPr>
              <p14:xfrm>
                <a:off x="9047254" y="1923965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20EA7-DB43-4C96-9CED-BE285A0212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42934" y="191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0AFE6A-9C7F-46BC-BDA2-1A5E9AFF14AD}"/>
                    </a:ext>
                  </a:extLst>
                </p14:cNvPr>
                <p14:cNvContentPartPr/>
                <p14:nvPr/>
              </p14:nvContentPartPr>
              <p14:xfrm>
                <a:off x="9124294" y="2010725"/>
                <a:ext cx="90000" cy="102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0AFE6A-9C7F-46BC-BDA2-1A5E9AFF14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19974" y="2006405"/>
                  <a:ext cx="98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7A28E2B-665E-46A2-9D6D-24BA79AB65B5}"/>
                    </a:ext>
                  </a:extLst>
                </p14:cNvPr>
                <p14:cNvContentPartPr/>
                <p14:nvPr/>
              </p14:nvContentPartPr>
              <p14:xfrm>
                <a:off x="9233734" y="2000285"/>
                <a:ext cx="322200" cy="97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7A28E2B-665E-46A2-9D6D-24BA79AB65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9414" y="1995965"/>
                  <a:ext cx="33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C115965-7F27-430A-88C3-2BC3734CD73D}"/>
                    </a:ext>
                  </a:extLst>
                </p14:cNvPr>
                <p14:cNvContentPartPr/>
                <p14:nvPr/>
              </p14:nvContentPartPr>
              <p14:xfrm>
                <a:off x="9799654" y="1923605"/>
                <a:ext cx="10440" cy="151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C115965-7F27-430A-88C3-2BC3734CD7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95334" y="1919285"/>
                  <a:ext cx="1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431F13-7E28-48FA-834F-C7B28B650D9A}"/>
                    </a:ext>
                  </a:extLst>
                </p14:cNvPr>
                <p14:cNvContentPartPr/>
                <p14:nvPr/>
              </p14:nvContentPartPr>
              <p14:xfrm>
                <a:off x="9711094" y="1849085"/>
                <a:ext cx="185760" cy="60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431F13-7E28-48FA-834F-C7B28B650D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06774" y="1844765"/>
                  <a:ext cx="194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0953D11-606D-469A-9986-C51B2D7EDAE6}"/>
                    </a:ext>
                  </a:extLst>
                </p14:cNvPr>
                <p14:cNvContentPartPr/>
                <p14:nvPr/>
              </p14:nvContentPartPr>
              <p14:xfrm>
                <a:off x="9731614" y="1974365"/>
                <a:ext cx="115200" cy="25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0953D11-606D-469A-9986-C51B2D7EDA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7294" y="1970045"/>
                  <a:ext cx="12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EEEE39-A599-4DE8-B854-6751847EAAC3}"/>
                    </a:ext>
                  </a:extLst>
                </p14:cNvPr>
                <p14:cNvContentPartPr/>
                <p14:nvPr/>
              </p14:nvContentPartPr>
              <p14:xfrm>
                <a:off x="9882814" y="1949525"/>
                <a:ext cx="151200" cy="89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EEEE39-A599-4DE8-B854-6751847EAA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78494" y="1945205"/>
                  <a:ext cx="15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0EEDD4-FB1B-4758-83A7-1BB0C8969153}"/>
                    </a:ext>
                  </a:extLst>
                </p14:cNvPr>
                <p14:cNvContentPartPr/>
                <p14:nvPr/>
              </p14:nvContentPartPr>
              <p14:xfrm>
                <a:off x="10052014" y="1845485"/>
                <a:ext cx="127080" cy="176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0EEDD4-FB1B-4758-83A7-1BB0C89691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47694" y="1841165"/>
                  <a:ext cx="13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77C128-ABD2-4762-A224-9A37094AD213}"/>
                    </a:ext>
                  </a:extLst>
                </p14:cNvPr>
                <p14:cNvContentPartPr/>
                <p14:nvPr/>
              </p14:nvContentPartPr>
              <p14:xfrm>
                <a:off x="10349374" y="1922885"/>
                <a:ext cx="234000" cy="90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77C128-ABD2-4762-A224-9A37094AD2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5054" y="1918565"/>
                  <a:ext cx="24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38BC45-BC27-4F96-94C1-C0523AE2416B}"/>
                    </a:ext>
                  </a:extLst>
                </p14:cNvPr>
                <p14:cNvContentPartPr/>
                <p14:nvPr/>
              </p14:nvContentPartPr>
              <p14:xfrm>
                <a:off x="10615054" y="1787885"/>
                <a:ext cx="182880" cy="194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38BC45-BC27-4F96-94C1-C0523AE241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0734" y="1783565"/>
                  <a:ext cx="191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D56C609-F5C2-486C-8C0D-905912C2D656}"/>
                    </a:ext>
                  </a:extLst>
                </p14:cNvPr>
                <p14:cNvContentPartPr/>
                <p14:nvPr/>
              </p14:nvContentPartPr>
              <p14:xfrm>
                <a:off x="10821694" y="1854485"/>
                <a:ext cx="84600" cy="95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D56C609-F5C2-486C-8C0D-905912C2D6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17374" y="1850165"/>
                  <a:ext cx="9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BBEED4-13C2-4C4C-A8F2-AF14BD7A89E3}"/>
                    </a:ext>
                  </a:extLst>
                </p14:cNvPr>
                <p14:cNvContentPartPr/>
                <p14:nvPr/>
              </p14:nvContentPartPr>
              <p14:xfrm>
                <a:off x="10912054" y="1719125"/>
                <a:ext cx="166320" cy="228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BBEED4-13C2-4C4C-A8F2-AF14BD7A89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07734" y="1714805"/>
                  <a:ext cx="174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7260F0-893A-4531-A830-17B5D3238117}"/>
                    </a:ext>
                  </a:extLst>
                </p14:cNvPr>
                <p14:cNvContentPartPr/>
                <p14:nvPr/>
              </p14:nvContentPartPr>
              <p14:xfrm>
                <a:off x="11090254" y="1814165"/>
                <a:ext cx="165600" cy="93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7260F0-893A-4531-A830-17B5D32381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5934" y="1809845"/>
                  <a:ext cx="17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56F0B5D-D285-44F7-928F-352BDD81E0FA}"/>
                    </a:ext>
                  </a:extLst>
                </p14:cNvPr>
                <p14:cNvContentPartPr/>
                <p14:nvPr/>
              </p14:nvContentPartPr>
              <p14:xfrm>
                <a:off x="11244694" y="1756205"/>
                <a:ext cx="26640" cy="47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56F0B5D-D285-44F7-928F-352BDD81E0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40374" y="1751885"/>
                  <a:ext cx="35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1DD3B0-7A54-4BA1-A0FC-41F9B4C48C96}"/>
                    </a:ext>
                  </a:extLst>
                </p14:cNvPr>
                <p14:cNvContentPartPr/>
                <p14:nvPr/>
              </p14:nvContentPartPr>
              <p14:xfrm>
                <a:off x="11284654" y="1724165"/>
                <a:ext cx="123840" cy="172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1DD3B0-7A54-4BA1-A0FC-41F9B4C48C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80334" y="1719845"/>
                  <a:ext cx="132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9DC07F1-0740-41B5-9FC4-9852A62A6FBE}"/>
                    </a:ext>
                  </a:extLst>
                </p14:cNvPr>
                <p14:cNvContentPartPr/>
                <p14:nvPr/>
              </p14:nvContentPartPr>
              <p14:xfrm>
                <a:off x="11433334" y="1802285"/>
                <a:ext cx="214920" cy="74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9DC07F1-0740-41B5-9FC4-9852A62A6F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29014" y="1797965"/>
                  <a:ext cx="223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89CC73-5F62-4CDA-A3D9-551B415C0FEE}"/>
                    </a:ext>
                  </a:extLst>
                </p14:cNvPr>
                <p14:cNvContentPartPr/>
                <p14:nvPr/>
              </p14:nvContentPartPr>
              <p14:xfrm>
                <a:off x="8397454" y="2384045"/>
                <a:ext cx="138240" cy="180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89CC73-5F62-4CDA-A3D9-551B415C0F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93134" y="2379725"/>
                  <a:ext cx="14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0A284A-FC1D-4B2F-844A-E36DE91FD243}"/>
                    </a:ext>
                  </a:extLst>
                </p14:cNvPr>
                <p14:cNvContentPartPr/>
                <p14:nvPr/>
              </p14:nvContentPartPr>
              <p14:xfrm>
                <a:off x="8570614" y="2349125"/>
                <a:ext cx="30240" cy="157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0A284A-FC1D-4B2F-844A-E36DE91FD2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6294" y="2344805"/>
                  <a:ext cx="38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608B88D-C492-4BFA-A58B-C931F1112503}"/>
                    </a:ext>
                  </a:extLst>
                </p14:cNvPr>
                <p14:cNvContentPartPr/>
                <p14:nvPr/>
              </p14:nvContentPartPr>
              <p14:xfrm>
                <a:off x="8669254" y="2301605"/>
                <a:ext cx="163080" cy="19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608B88D-C492-4BFA-A58B-C931F1112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64934" y="2297285"/>
                  <a:ext cx="171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B50E06-27B1-4856-AE71-87A45B116CE7}"/>
                    </a:ext>
                  </a:extLst>
                </p14:cNvPr>
                <p14:cNvContentPartPr/>
                <p14:nvPr/>
              </p14:nvContentPartPr>
              <p14:xfrm>
                <a:off x="8999014" y="2330765"/>
                <a:ext cx="330840" cy="151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B50E06-27B1-4856-AE71-87A45B116C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4694" y="2326445"/>
                  <a:ext cx="339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9C5306-F7A6-401F-9B4C-3C5AE25BC255}"/>
                    </a:ext>
                  </a:extLst>
                </p14:cNvPr>
                <p14:cNvContentPartPr/>
                <p14:nvPr/>
              </p14:nvContentPartPr>
              <p14:xfrm>
                <a:off x="9218614" y="2268125"/>
                <a:ext cx="8640" cy="20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9C5306-F7A6-401F-9B4C-3C5AE25BC2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14294" y="2263805"/>
                  <a:ext cx="1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485C3C-1610-404B-8D66-8A312F13E384}"/>
                    </a:ext>
                  </a:extLst>
                </p14:cNvPr>
                <p14:cNvContentPartPr/>
                <p14:nvPr/>
              </p14:nvContentPartPr>
              <p14:xfrm>
                <a:off x="9497254" y="2231045"/>
                <a:ext cx="133200" cy="176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485C3C-1610-404B-8D66-8A312F13E3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92934" y="2226725"/>
                  <a:ext cx="141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6C1601-C707-4E79-BD99-833FA7E8C24A}"/>
                    </a:ext>
                  </a:extLst>
                </p14:cNvPr>
                <p14:cNvContentPartPr/>
                <p14:nvPr/>
              </p14:nvContentPartPr>
              <p14:xfrm>
                <a:off x="9660694" y="2296925"/>
                <a:ext cx="87120" cy="84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6C1601-C707-4E79-BD99-833FA7E8C2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56374" y="2292605"/>
                  <a:ext cx="95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98DC1F3-6FFD-4709-9D53-0A037C101A3E}"/>
                    </a:ext>
                  </a:extLst>
                </p14:cNvPr>
                <p14:cNvContentPartPr/>
                <p14:nvPr/>
              </p14:nvContentPartPr>
              <p14:xfrm>
                <a:off x="9774814" y="2286125"/>
                <a:ext cx="151560" cy="10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98DC1F3-6FFD-4709-9D53-0A037C101A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70494" y="2281805"/>
                  <a:ext cx="160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B6B863-3BD8-4EAD-9523-1462B9362570}"/>
                    </a:ext>
                  </a:extLst>
                </p14:cNvPr>
                <p14:cNvContentPartPr/>
                <p14:nvPr/>
              </p14:nvContentPartPr>
              <p14:xfrm>
                <a:off x="9897574" y="2262005"/>
                <a:ext cx="125640" cy="108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B6B863-3BD8-4EAD-9523-1462B93625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93254" y="2257685"/>
                  <a:ext cx="13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7A9F24B-2099-4247-A0D0-756D0D7545B5}"/>
                    </a:ext>
                  </a:extLst>
                </p14:cNvPr>
                <p14:cNvContentPartPr/>
                <p14:nvPr/>
              </p14:nvContentPartPr>
              <p14:xfrm>
                <a:off x="10033654" y="2156885"/>
                <a:ext cx="90720" cy="209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7A9F24B-2099-4247-A0D0-756D0D7545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29334" y="2152565"/>
                  <a:ext cx="9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04B5D8A-72A8-46E3-B353-731324CE9703}"/>
                    </a:ext>
                  </a:extLst>
                </p14:cNvPr>
                <p14:cNvContentPartPr/>
                <p14:nvPr/>
              </p14:nvContentPartPr>
              <p14:xfrm>
                <a:off x="10106014" y="2181725"/>
                <a:ext cx="28440" cy="51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04B5D8A-72A8-46E3-B353-731324CE97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01694" y="2177405"/>
                  <a:ext cx="3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70B888A-83B2-479E-B46C-7CE57CA3EFCC}"/>
                    </a:ext>
                  </a:extLst>
                </p14:cNvPr>
                <p14:cNvContentPartPr/>
                <p14:nvPr/>
              </p14:nvContentPartPr>
              <p14:xfrm>
                <a:off x="10152814" y="2229965"/>
                <a:ext cx="59040" cy="10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70B888A-83B2-479E-B46C-7CE57CA3EF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48494" y="2225645"/>
                  <a:ext cx="67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33D222B-885C-4056-A46B-B2A54A21DFC4}"/>
                    </a:ext>
                  </a:extLst>
                </p14:cNvPr>
                <p14:cNvContentPartPr/>
                <p14:nvPr/>
              </p14:nvContentPartPr>
              <p14:xfrm>
                <a:off x="10222294" y="2161565"/>
                <a:ext cx="264240" cy="152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33D222B-885C-4056-A46B-B2A54A21DF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17974" y="2157245"/>
                  <a:ext cx="272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1E831E-28B0-4FEF-B9F1-BE8A7AA672F0}"/>
                    </a:ext>
                  </a:extLst>
                </p14:cNvPr>
                <p14:cNvContentPartPr/>
                <p14:nvPr/>
              </p14:nvContentPartPr>
              <p14:xfrm>
                <a:off x="10583374" y="2096765"/>
                <a:ext cx="214560" cy="178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1E831E-28B0-4FEF-B9F1-BE8A7AA672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9054" y="2092445"/>
                  <a:ext cx="223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C756EA1-3263-4F7D-81F9-6576F62C88D4}"/>
                    </a:ext>
                  </a:extLst>
                </p14:cNvPr>
                <p14:cNvContentPartPr/>
                <p14:nvPr/>
              </p14:nvContentPartPr>
              <p14:xfrm>
                <a:off x="10853014" y="2208725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C756EA1-3263-4F7D-81F9-6576F62C88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48694" y="2204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9F588B-17C1-4A2B-9B90-FCAAF2335BCC}"/>
                    </a:ext>
                  </a:extLst>
                </p14:cNvPr>
                <p14:cNvContentPartPr/>
                <p14:nvPr/>
              </p14:nvContentPartPr>
              <p14:xfrm>
                <a:off x="10971094" y="2103605"/>
                <a:ext cx="86760" cy="123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9F588B-17C1-4A2B-9B90-FCAAF2335B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66774" y="2099285"/>
                  <a:ext cx="95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D298BA-1683-4A34-920A-4026A1B323F8}"/>
                    </a:ext>
                  </a:extLst>
                </p14:cNvPr>
                <p14:cNvContentPartPr/>
                <p14:nvPr/>
              </p14:nvContentPartPr>
              <p14:xfrm>
                <a:off x="11059294" y="2104685"/>
                <a:ext cx="220680" cy="83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D298BA-1683-4A34-920A-4026A1B323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54974" y="2100365"/>
                  <a:ext cx="229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FD044A6-AA7E-4BEB-A934-8706578B129D}"/>
                    </a:ext>
                  </a:extLst>
                </p14:cNvPr>
                <p14:cNvContentPartPr/>
                <p14:nvPr/>
              </p14:nvContentPartPr>
              <p14:xfrm>
                <a:off x="11274574" y="2018645"/>
                <a:ext cx="130320" cy="19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FD044A6-AA7E-4BEB-A934-8706578B12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70254" y="2014325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5FECA3D-7C2B-4BA5-8644-E7C38ACACA3A}"/>
                    </a:ext>
                  </a:extLst>
                </p14:cNvPr>
                <p14:cNvContentPartPr/>
                <p14:nvPr/>
              </p14:nvContentPartPr>
              <p14:xfrm>
                <a:off x="11381134" y="2040245"/>
                <a:ext cx="25200" cy="23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5FECA3D-7C2B-4BA5-8644-E7C38ACACA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76814" y="2035925"/>
                  <a:ext cx="3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51641A1-7283-4D5D-917C-BDF8A528C64F}"/>
                    </a:ext>
                  </a:extLst>
                </p14:cNvPr>
                <p14:cNvContentPartPr/>
                <p14:nvPr/>
              </p14:nvContentPartPr>
              <p14:xfrm>
                <a:off x="11376454" y="2091365"/>
                <a:ext cx="88920" cy="191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51641A1-7283-4D5D-917C-BDF8A528C6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72134" y="2087045"/>
                  <a:ext cx="97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147340-894C-445D-BDF4-22738EE35D99}"/>
                    </a:ext>
                  </a:extLst>
                </p14:cNvPr>
                <p14:cNvContentPartPr/>
                <p14:nvPr/>
              </p14:nvContentPartPr>
              <p14:xfrm>
                <a:off x="11107894" y="2009285"/>
                <a:ext cx="55800" cy="6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147340-894C-445D-BDF4-22738EE35D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03574" y="2004965"/>
                  <a:ext cx="64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A3DAD80-4A00-404B-BC61-A5924B3D8514}"/>
                    </a:ext>
                  </a:extLst>
                </p14:cNvPr>
                <p14:cNvContentPartPr/>
                <p14:nvPr/>
              </p14:nvContentPartPr>
              <p14:xfrm>
                <a:off x="11496334" y="2011445"/>
                <a:ext cx="109440" cy="115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A3DAD80-4A00-404B-BC61-A5924B3D85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92014" y="2007125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B2AA1A5-92ED-495B-B3D3-BBA64326A241}"/>
                    </a:ext>
                  </a:extLst>
                </p14:cNvPr>
                <p14:cNvContentPartPr/>
                <p14:nvPr/>
              </p14:nvContentPartPr>
              <p14:xfrm>
                <a:off x="11551774" y="2101445"/>
                <a:ext cx="55080" cy="32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B2AA1A5-92ED-495B-B3D3-BBA64326A2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47454" y="2097125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EDD2F32-EF5D-4746-BC33-29E20FFF353B}"/>
                    </a:ext>
                  </a:extLst>
                </p14:cNvPr>
                <p14:cNvContentPartPr/>
                <p14:nvPr/>
              </p14:nvContentPartPr>
              <p14:xfrm>
                <a:off x="11619814" y="1983725"/>
                <a:ext cx="231840" cy="156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EDD2F32-EF5D-4746-BC33-29E20FFF35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15494" y="1979405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659B3A8-F9DC-48B5-8489-E1C77295E626}"/>
                    </a:ext>
                  </a:extLst>
                </p14:cNvPr>
                <p14:cNvContentPartPr/>
                <p14:nvPr/>
              </p14:nvContentPartPr>
              <p14:xfrm>
                <a:off x="11751214" y="2034845"/>
                <a:ext cx="70920" cy="8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659B3A8-F9DC-48B5-8489-E1C77295E6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46894" y="2030525"/>
                  <a:ext cx="79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D0CE85-8313-4FEB-B2F1-CDF1A6742148}"/>
                    </a:ext>
                  </a:extLst>
                </p14:cNvPr>
                <p14:cNvContentPartPr/>
                <p14:nvPr/>
              </p14:nvContentPartPr>
              <p14:xfrm>
                <a:off x="11836534" y="2030525"/>
                <a:ext cx="189000" cy="95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D0CE85-8313-4FEB-B2F1-CDF1A67421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32214" y="2026205"/>
                  <a:ext cx="197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7FD62F-B218-4530-AAAE-D4949B684C1A}"/>
                    </a:ext>
                  </a:extLst>
                </p14:cNvPr>
                <p14:cNvContentPartPr/>
                <p14:nvPr/>
              </p14:nvContentPartPr>
              <p14:xfrm>
                <a:off x="8455414" y="2721725"/>
                <a:ext cx="74880" cy="108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7FD62F-B218-4530-AAAE-D4949B684C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1094" y="2717405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40018C4-6B9D-4AAE-9BDA-0705F70EAF7F}"/>
                    </a:ext>
                  </a:extLst>
                </p14:cNvPr>
                <p14:cNvContentPartPr/>
                <p14:nvPr/>
              </p14:nvContentPartPr>
              <p14:xfrm>
                <a:off x="8572414" y="2737565"/>
                <a:ext cx="114480" cy="70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40018C4-6B9D-4AAE-9BDA-0705F70EAF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68094" y="2733245"/>
                  <a:ext cx="12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D6A6E8D-FCC6-462F-BA17-9CDF8E598C58}"/>
                    </a:ext>
                  </a:extLst>
                </p14:cNvPr>
                <p14:cNvContentPartPr/>
                <p14:nvPr/>
              </p14:nvContentPartPr>
              <p14:xfrm>
                <a:off x="8649094" y="2643965"/>
                <a:ext cx="36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D6A6E8D-FCC6-462F-BA17-9CDF8E598C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44774" y="263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DE15F0C-BFF3-4675-A4F4-FACDA09F13DE}"/>
                    </a:ext>
                  </a:extLst>
                </p14:cNvPr>
                <p14:cNvContentPartPr/>
                <p14:nvPr/>
              </p14:nvContentPartPr>
              <p14:xfrm>
                <a:off x="8811814" y="2647565"/>
                <a:ext cx="174600" cy="112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DE15F0C-BFF3-4675-A4F4-FACDA09F13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07494" y="2643245"/>
                  <a:ext cx="18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86B5569-F961-4C3D-93C5-EFB59CA0F961}"/>
                    </a:ext>
                  </a:extLst>
                </p14:cNvPr>
                <p14:cNvContentPartPr/>
                <p14:nvPr/>
              </p14:nvContentPartPr>
              <p14:xfrm>
                <a:off x="8984614" y="2685725"/>
                <a:ext cx="68040" cy="63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86B5569-F961-4C3D-93C5-EFB59CA0F9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80294" y="2681405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860F7E2-BBAE-48D3-99CC-8D0BC8382E8C}"/>
                    </a:ext>
                  </a:extLst>
                </p14:cNvPr>
                <p14:cNvContentPartPr/>
                <p14:nvPr/>
              </p14:nvContentPartPr>
              <p14:xfrm>
                <a:off x="9023134" y="2618405"/>
                <a:ext cx="64080" cy="12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860F7E2-BBAE-48D3-99CC-8D0BC8382E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8814" y="2614085"/>
                  <a:ext cx="72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DAE6F22-9DD9-45DD-B52D-269A2A30533F}"/>
                    </a:ext>
                  </a:extLst>
                </p14:cNvPr>
                <p14:cNvContentPartPr/>
                <p14:nvPr/>
              </p14:nvContentPartPr>
              <p14:xfrm>
                <a:off x="9098014" y="2606525"/>
                <a:ext cx="113400" cy="125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DAE6F22-9DD9-45DD-B52D-269A2A3053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93694" y="2602205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F56A892-2F45-4A3A-B201-D8681F97F445}"/>
                    </a:ext>
                  </a:extLst>
                </p14:cNvPr>
                <p14:cNvContentPartPr/>
                <p14:nvPr/>
              </p14:nvContentPartPr>
              <p14:xfrm>
                <a:off x="9201334" y="2653325"/>
                <a:ext cx="214920" cy="169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F56A892-2F45-4A3A-B201-D8681F97F4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97014" y="2649005"/>
                  <a:ext cx="22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E8FB936-CEAA-433C-A791-9326ACB4C723}"/>
                    </a:ext>
                  </a:extLst>
                </p14:cNvPr>
                <p14:cNvContentPartPr/>
                <p14:nvPr/>
              </p14:nvContentPartPr>
              <p14:xfrm>
                <a:off x="9410854" y="2606165"/>
                <a:ext cx="22680" cy="46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E8FB936-CEAA-433C-A791-9326ACB4C7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06534" y="2601845"/>
                  <a:ext cx="31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102365-D470-4541-8CDB-2B5CB8A90605}"/>
                    </a:ext>
                  </a:extLst>
                </p14:cNvPr>
                <p14:cNvContentPartPr/>
                <p14:nvPr/>
              </p14:nvContentPartPr>
              <p14:xfrm>
                <a:off x="9406534" y="2655485"/>
                <a:ext cx="76680" cy="143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102365-D470-4541-8CDB-2B5CB8A906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02214" y="2651165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CB9F62-19AB-4896-B09F-8D72AF17C0EC}"/>
                    </a:ext>
                  </a:extLst>
                </p14:cNvPr>
                <p14:cNvContentPartPr/>
                <p14:nvPr/>
              </p14:nvContentPartPr>
              <p14:xfrm>
                <a:off x="9533254" y="2553965"/>
                <a:ext cx="89640" cy="102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CB9F62-19AB-4896-B09F-8D72AF17C0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28934" y="2549645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AEB588-B6D2-437A-AE73-2A28645DBA7A}"/>
                    </a:ext>
                  </a:extLst>
                </p14:cNvPr>
                <p14:cNvContentPartPr/>
                <p14:nvPr/>
              </p14:nvContentPartPr>
              <p14:xfrm>
                <a:off x="9582574" y="2632085"/>
                <a:ext cx="58320" cy="43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AEB588-B6D2-437A-AE73-2A28645DBA7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78254" y="2627765"/>
                  <a:ext cx="6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542F6F0-1915-411B-9A52-10A774F9EA8C}"/>
                    </a:ext>
                  </a:extLst>
                </p14:cNvPr>
                <p14:cNvContentPartPr/>
                <p14:nvPr/>
              </p14:nvContentPartPr>
              <p14:xfrm>
                <a:off x="9639094" y="2502125"/>
                <a:ext cx="231840" cy="169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542F6F0-1915-411B-9A52-10A774F9EA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34774" y="2497805"/>
                  <a:ext cx="240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C33721A-2C0F-405F-A89D-60FA9EAC3129}"/>
                    </a:ext>
                  </a:extLst>
                </p14:cNvPr>
                <p14:cNvContentPartPr/>
                <p14:nvPr/>
              </p14:nvContentPartPr>
              <p14:xfrm>
                <a:off x="9774814" y="2488445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C33721A-2C0F-405F-A89D-60FA9EAC31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70494" y="2484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D725269-A7AF-470A-BB98-4E44385D7A3A}"/>
                    </a:ext>
                  </a:extLst>
                </p14:cNvPr>
                <p14:cNvContentPartPr/>
                <p14:nvPr/>
              </p14:nvContentPartPr>
              <p14:xfrm>
                <a:off x="10031494" y="2514365"/>
                <a:ext cx="284400" cy="11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D725269-A7AF-470A-BB98-4E44385D7A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27174" y="2510045"/>
                  <a:ext cx="29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F37732-1937-4805-A3B1-D344FF2AFCB3}"/>
                    </a:ext>
                  </a:extLst>
                </p14:cNvPr>
                <p14:cNvContentPartPr/>
                <p14:nvPr/>
              </p14:nvContentPartPr>
              <p14:xfrm>
                <a:off x="10290334" y="2446685"/>
                <a:ext cx="183600" cy="162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F37732-1937-4805-A3B1-D344FF2AFC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86014" y="2442365"/>
                  <a:ext cx="19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141C63-DB69-48EF-98E8-DCC777ABC75D}"/>
                    </a:ext>
                  </a:extLst>
                </p14:cNvPr>
                <p14:cNvContentPartPr/>
                <p14:nvPr/>
              </p14:nvContentPartPr>
              <p14:xfrm>
                <a:off x="10456654" y="2446325"/>
                <a:ext cx="29520" cy="32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141C63-DB69-48EF-98E8-DCC777ABC7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52334" y="2442005"/>
                  <a:ext cx="3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8B6C11-73E3-4A36-B0CD-E2E74415D937}"/>
                    </a:ext>
                  </a:extLst>
                </p14:cNvPr>
                <p14:cNvContentPartPr/>
                <p14:nvPr/>
              </p14:nvContentPartPr>
              <p14:xfrm>
                <a:off x="10521094" y="2398805"/>
                <a:ext cx="123840" cy="15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8B6C11-73E3-4A36-B0CD-E2E74415D9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16774" y="2394485"/>
                  <a:ext cx="13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A861279-EB8E-4892-8599-A835DFA49CCD}"/>
                    </a:ext>
                  </a:extLst>
                </p14:cNvPr>
                <p14:cNvContentPartPr/>
                <p14:nvPr/>
              </p14:nvContentPartPr>
              <p14:xfrm>
                <a:off x="10722334" y="2450645"/>
                <a:ext cx="183960" cy="82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A861279-EB8E-4892-8599-A835DFA49C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18014" y="2446325"/>
                  <a:ext cx="192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F024080-06A0-42FF-8B1D-289F84AA3329}"/>
                    </a:ext>
                  </a:extLst>
                </p14:cNvPr>
                <p14:cNvContentPartPr/>
                <p14:nvPr/>
              </p14:nvContentPartPr>
              <p14:xfrm>
                <a:off x="10905574" y="2448485"/>
                <a:ext cx="164520" cy="42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F024080-06A0-42FF-8B1D-289F84AA33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01254" y="2444165"/>
                  <a:ext cx="173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842C67-284C-44EF-B878-0739099F88CA}"/>
                    </a:ext>
                  </a:extLst>
                </p14:cNvPr>
                <p14:cNvContentPartPr/>
                <p14:nvPr/>
              </p14:nvContentPartPr>
              <p14:xfrm>
                <a:off x="11244694" y="2352365"/>
                <a:ext cx="125280" cy="111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842C67-284C-44EF-B878-0739099F88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40374" y="2348045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16F5758-91F5-4688-BE45-E5F7BBAAA43C}"/>
                    </a:ext>
                  </a:extLst>
                </p14:cNvPr>
                <p14:cNvContentPartPr/>
                <p14:nvPr/>
              </p14:nvContentPartPr>
              <p14:xfrm>
                <a:off x="11396614" y="2372885"/>
                <a:ext cx="207000" cy="66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16F5758-91F5-4688-BE45-E5F7BBAAA4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92294" y="2368565"/>
                  <a:ext cx="21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B4B8D1-E1C4-40FB-ABDE-659DDAD32E2C}"/>
                    </a:ext>
                  </a:extLst>
                </p14:cNvPr>
                <p14:cNvContentPartPr/>
                <p14:nvPr/>
              </p14:nvContentPartPr>
              <p14:xfrm>
                <a:off x="8483854" y="2989205"/>
                <a:ext cx="228960" cy="120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B4B8D1-E1C4-40FB-ABDE-659DDAD32E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79534" y="2984885"/>
                  <a:ext cx="23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C98FAD6-8707-43D2-AC0C-3D4794D7A8A6}"/>
                    </a:ext>
                  </a:extLst>
                </p14:cNvPr>
                <p14:cNvContentPartPr/>
                <p14:nvPr/>
              </p14:nvContentPartPr>
              <p14:xfrm>
                <a:off x="8728654" y="3002165"/>
                <a:ext cx="76320" cy="207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C98FAD6-8707-43D2-AC0C-3D4794D7A8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4334" y="2997845"/>
                  <a:ext cx="84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0361E52-4C42-4B49-80FA-0F69F03E665C}"/>
                    </a:ext>
                  </a:extLst>
                </p14:cNvPr>
                <p14:cNvContentPartPr/>
                <p14:nvPr/>
              </p14:nvContentPartPr>
              <p14:xfrm>
                <a:off x="8838454" y="3008645"/>
                <a:ext cx="6480" cy="59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0361E52-4C42-4B49-80FA-0F69F03E66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4134" y="3004325"/>
                  <a:ext cx="15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1B69C0-2CE0-41D2-AD17-72B8700947CB}"/>
                    </a:ext>
                  </a:extLst>
                </p14:cNvPr>
                <p14:cNvContentPartPr/>
                <p14:nvPr/>
              </p14:nvContentPartPr>
              <p14:xfrm>
                <a:off x="8875174" y="2956445"/>
                <a:ext cx="68040" cy="79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1B69C0-2CE0-41D2-AD17-72B8700947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70854" y="2952125"/>
                  <a:ext cx="76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2FCB4D-352B-4DCC-A0F5-F8DAEEAE345B}"/>
                    </a:ext>
                  </a:extLst>
                </p14:cNvPr>
                <p14:cNvContentPartPr/>
                <p14:nvPr/>
              </p14:nvContentPartPr>
              <p14:xfrm>
                <a:off x="8879134" y="2893805"/>
                <a:ext cx="19440" cy="5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2FCB4D-352B-4DCC-A0F5-F8DAEEAE34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4814" y="2889485"/>
                  <a:ext cx="2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FFEBEA-B45D-4770-9C9E-A9A7F89CAD43}"/>
                    </a:ext>
                  </a:extLst>
                </p14:cNvPr>
                <p14:cNvContentPartPr/>
                <p14:nvPr/>
              </p14:nvContentPartPr>
              <p14:xfrm>
                <a:off x="8965174" y="2944565"/>
                <a:ext cx="16920" cy="80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FFEBEA-B45D-4770-9C9E-A9A7F89CAD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60854" y="2940245"/>
                  <a:ext cx="25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C63BB25-998D-45D1-AA45-221B3AD5B576}"/>
                    </a:ext>
                  </a:extLst>
                </p14:cNvPr>
                <p14:cNvContentPartPr/>
                <p14:nvPr/>
              </p14:nvContentPartPr>
              <p14:xfrm>
                <a:off x="8996854" y="2938805"/>
                <a:ext cx="71280" cy="925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C63BB25-998D-45D1-AA45-221B3AD5B5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92534" y="2934485"/>
                  <a:ext cx="7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4052F8-9025-40D4-A975-5BAE7589D368}"/>
                    </a:ext>
                  </a:extLst>
                </p14:cNvPr>
                <p14:cNvContentPartPr/>
                <p14:nvPr/>
              </p14:nvContentPartPr>
              <p14:xfrm>
                <a:off x="9076774" y="2876525"/>
                <a:ext cx="123480" cy="136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4052F8-9025-40D4-A975-5BAE7589D3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2454" y="2872205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78B1511-6550-4522-9F90-7CE8B2460205}"/>
                    </a:ext>
                  </a:extLst>
                </p14:cNvPr>
                <p14:cNvContentPartPr/>
                <p14:nvPr/>
              </p14:nvContentPartPr>
              <p14:xfrm>
                <a:off x="9221134" y="2918645"/>
                <a:ext cx="197280" cy="65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78B1511-6550-4522-9F90-7CE8B24602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16814" y="2914325"/>
                  <a:ext cx="205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69FEE6-C114-4AD9-A9D9-53A25B9F0552}"/>
                    </a:ext>
                  </a:extLst>
                </p14:cNvPr>
                <p14:cNvContentPartPr/>
                <p14:nvPr/>
              </p14:nvContentPartPr>
              <p14:xfrm>
                <a:off x="9570334" y="2816045"/>
                <a:ext cx="84240" cy="164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69FEE6-C114-4AD9-A9D9-53A25B9F05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66014" y="2811725"/>
                  <a:ext cx="9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CEC9973-BB29-4080-8033-CB900FD50AC8}"/>
                    </a:ext>
                  </a:extLst>
                </p14:cNvPr>
                <p14:cNvContentPartPr/>
                <p14:nvPr/>
              </p14:nvContentPartPr>
              <p14:xfrm>
                <a:off x="9590134" y="2892725"/>
                <a:ext cx="67320" cy="2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CEC9973-BB29-4080-8033-CB900FD50A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85814" y="2888405"/>
                  <a:ext cx="7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E720E7E-B86E-40EA-827A-CAC075135539}"/>
                    </a:ext>
                  </a:extLst>
                </p14:cNvPr>
                <p14:cNvContentPartPr/>
                <p14:nvPr/>
              </p14:nvContentPartPr>
              <p14:xfrm>
                <a:off x="9675454" y="2851325"/>
                <a:ext cx="199080" cy="100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E720E7E-B86E-40EA-827A-CAC0751355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71134" y="2847005"/>
                  <a:ext cx="207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749AB49-C8B7-41E6-ACAA-AAB13FF7E2C8}"/>
                    </a:ext>
                  </a:extLst>
                </p14:cNvPr>
                <p14:cNvContentPartPr/>
                <p14:nvPr/>
              </p14:nvContentPartPr>
              <p14:xfrm>
                <a:off x="9892174" y="2750525"/>
                <a:ext cx="153360" cy="266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749AB49-C8B7-41E6-ACAA-AAB13FF7E2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87854" y="2746205"/>
                  <a:ext cx="162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E6B7881-CDE1-4654-B2FB-65EF4980056D}"/>
                    </a:ext>
                  </a:extLst>
                </p14:cNvPr>
                <p14:cNvContentPartPr/>
                <p14:nvPr/>
              </p14:nvContentPartPr>
              <p14:xfrm>
                <a:off x="10073614" y="2753405"/>
                <a:ext cx="91080" cy="133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E6B7881-CDE1-4654-B2FB-65EF498005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69294" y="274908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00383D6-E129-4FE0-B0D2-B0DE5B1F4E25}"/>
                    </a:ext>
                  </a:extLst>
                </p14:cNvPr>
                <p14:cNvContentPartPr/>
                <p14:nvPr/>
              </p14:nvContentPartPr>
              <p14:xfrm>
                <a:off x="10114294" y="2854565"/>
                <a:ext cx="31680" cy="29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00383D6-E129-4FE0-B0D2-B0DE5B1F4E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09974" y="2850245"/>
                  <a:ext cx="4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8FFEDE-8872-4BD7-B877-D27F751C8AA9}"/>
                    </a:ext>
                  </a:extLst>
                </p14:cNvPr>
                <p14:cNvContentPartPr/>
                <p14:nvPr/>
              </p14:nvContentPartPr>
              <p14:xfrm>
                <a:off x="10172254" y="2730365"/>
                <a:ext cx="232560" cy="142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8FFEDE-8872-4BD7-B877-D27F751C8A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67934" y="2726045"/>
                  <a:ext cx="24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D0148FC-6DAD-4DE3-9FBD-5B3B18ABB1F7}"/>
                    </a:ext>
                  </a:extLst>
                </p14:cNvPr>
                <p14:cNvContentPartPr/>
                <p14:nvPr/>
              </p14:nvContentPartPr>
              <p14:xfrm>
                <a:off x="10331014" y="2705525"/>
                <a:ext cx="32040" cy="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D0148FC-6DAD-4DE3-9FBD-5B3B18ABB1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26694" y="2701205"/>
                  <a:ext cx="4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6D4D00C-66E4-42C6-9FF9-BF184E81A428}"/>
                    </a:ext>
                  </a:extLst>
                </p14:cNvPr>
                <p14:cNvContentPartPr/>
                <p14:nvPr/>
              </p14:nvContentPartPr>
              <p14:xfrm>
                <a:off x="9443614" y="2732885"/>
                <a:ext cx="131040" cy="141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6D4D00C-66E4-42C6-9FF9-BF184E81A4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39294" y="2728565"/>
                  <a:ext cx="139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E02346C-7DBE-49E4-9312-E7E5D960B823}"/>
                    </a:ext>
                  </a:extLst>
                </p14:cNvPr>
                <p14:cNvContentPartPr/>
                <p14:nvPr/>
              </p14:nvContentPartPr>
              <p14:xfrm>
                <a:off x="9596254" y="2798045"/>
                <a:ext cx="36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E02346C-7DBE-49E4-9312-E7E5D960B8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91934" y="2793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9C69512-781A-4C7E-88CE-78188DC1B062}"/>
                    </a:ext>
                  </a:extLst>
                </p14:cNvPr>
                <p14:cNvContentPartPr/>
                <p14:nvPr/>
              </p14:nvContentPartPr>
              <p14:xfrm>
                <a:off x="10423534" y="2766005"/>
                <a:ext cx="69840" cy="63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9C69512-781A-4C7E-88CE-78188DC1B0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9214" y="2761685"/>
                  <a:ext cx="7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BE9EADA-50C1-4CF3-9F50-774DAA90A8A6}"/>
                    </a:ext>
                  </a:extLst>
                </p14:cNvPr>
                <p14:cNvContentPartPr/>
                <p14:nvPr/>
              </p14:nvContentPartPr>
              <p14:xfrm>
                <a:off x="10435414" y="2756645"/>
                <a:ext cx="128520" cy="91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BE9EADA-50C1-4CF3-9F50-774DAA90A8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31094" y="2752325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DAE4248-6E78-4E91-A9E6-A27EB884A4C3}"/>
                    </a:ext>
                  </a:extLst>
                </p14:cNvPr>
                <p14:cNvContentPartPr/>
                <p14:nvPr/>
              </p14:nvContentPartPr>
              <p14:xfrm>
                <a:off x="10524334" y="2741525"/>
                <a:ext cx="7596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DAE4248-6E78-4E91-A9E6-A27EB884A4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20014" y="2737205"/>
                  <a:ext cx="84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FD94436-C57F-455E-941E-2B2EE0BBAB91}"/>
                    </a:ext>
                  </a:extLst>
                </p14:cNvPr>
                <p14:cNvContentPartPr/>
                <p14:nvPr/>
              </p14:nvContentPartPr>
              <p14:xfrm>
                <a:off x="10699294" y="2800925"/>
                <a:ext cx="16920" cy="12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FD94436-C57F-455E-941E-2B2EE0BBA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94974" y="2796605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477F870-B7A1-4F3A-B5E3-1423E031147B}"/>
                    </a:ext>
                  </a:extLst>
                </p14:cNvPr>
                <p14:cNvContentPartPr/>
                <p14:nvPr/>
              </p14:nvContentPartPr>
              <p14:xfrm>
                <a:off x="8528494" y="3271805"/>
                <a:ext cx="21240" cy="128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477F870-B7A1-4F3A-B5E3-1423E03114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24174" y="3267485"/>
                  <a:ext cx="29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AC1C4FD-8CA3-48E1-895B-BACA10D383C6}"/>
                    </a:ext>
                  </a:extLst>
                </p14:cNvPr>
                <p14:cNvContentPartPr/>
                <p14:nvPr/>
              </p14:nvContentPartPr>
              <p14:xfrm>
                <a:off x="8422654" y="3249485"/>
                <a:ext cx="153000" cy="155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AC1C4FD-8CA3-48E1-895B-BACA10D383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18334" y="3245165"/>
                  <a:ext cx="16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DB28E53-7E8C-4932-8B39-6E7FC90DAC82}"/>
                    </a:ext>
                  </a:extLst>
                </p14:cNvPr>
                <p14:cNvContentPartPr/>
                <p14:nvPr/>
              </p14:nvContentPartPr>
              <p14:xfrm>
                <a:off x="8618854" y="3287285"/>
                <a:ext cx="248040" cy="72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DB28E53-7E8C-4932-8B39-6E7FC90DAC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14534" y="3282965"/>
                  <a:ext cx="256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5C9B48B-8EA9-42B0-AE81-A536B4939102}"/>
                    </a:ext>
                  </a:extLst>
                </p14:cNvPr>
                <p14:cNvContentPartPr/>
                <p14:nvPr/>
              </p14:nvContentPartPr>
              <p14:xfrm>
                <a:off x="8900014" y="3150125"/>
                <a:ext cx="91080" cy="180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5C9B48B-8EA9-42B0-AE81-A536B49391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95694" y="3145805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9948668-06BC-4651-A508-22D26AF9EA13}"/>
                    </a:ext>
                  </a:extLst>
                </p14:cNvPr>
                <p14:cNvContentPartPr/>
                <p14:nvPr/>
              </p14:nvContentPartPr>
              <p14:xfrm>
                <a:off x="8858614" y="3168125"/>
                <a:ext cx="21960" cy="13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9948668-06BC-4651-A508-22D26AF9EA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54294" y="3163805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FA4758E-5450-457F-B501-2C5282799BF6}"/>
                    </a:ext>
                  </a:extLst>
                </p14:cNvPr>
                <p14:cNvContentPartPr/>
                <p14:nvPr/>
              </p14:nvContentPartPr>
              <p14:xfrm>
                <a:off x="9079654" y="3230405"/>
                <a:ext cx="22680" cy="84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FA4758E-5450-457F-B501-2C5282799B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75334" y="3226085"/>
                  <a:ext cx="31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9646450-30ED-4D3A-89A1-E93095724595}"/>
                    </a:ext>
                  </a:extLst>
                </p14:cNvPr>
                <p14:cNvContentPartPr/>
                <p14:nvPr/>
              </p14:nvContentPartPr>
              <p14:xfrm>
                <a:off x="9065614" y="3172445"/>
                <a:ext cx="20880" cy="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9646450-30ED-4D3A-89A1-E9309572459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61294" y="3168125"/>
                  <a:ext cx="29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1C5A8A4-95F6-4FE9-8AF6-74DF7CACF9DB}"/>
                    </a:ext>
                  </a:extLst>
                </p14:cNvPr>
                <p14:cNvContentPartPr/>
                <p14:nvPr/>
              </p14:nvContentPartPr>
              <p14:xfrm>
                <a:off x="9131854" y="3197645"/>
                <a:ext cx="88920" cy="102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1C5A8A4-95F6-4FE9-8AF6-74DF7CACF9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27534" y="3193325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4B7525B-4D3F-42C8-8563-F23759582581}"/>
                    </a:ext>
                  </a:extLst>
                </p14:cNvPr>
                <p14:cNvContentPartPr/>
                <p14:nvPr/>
              </p14:nvContentPartPr>
              <p14:xfrm>
                <a:off x="9186574" y="3108725"/>
                <a:ext cx="91440" cy="170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4B7525B-4D3F-42C8-8563-F237595825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2254" y="3104405"/>
                  <a:ext cx="100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AF746F-FD84-4ECE-BADC-E61AEF7C2220}"/>
                    </a:ext>
                  </a:extLst>
                </p14:cNvPr>
                <p14:cNvContentPartPr/>
                <p14:nvPr/>
              </p14:nvContentPartPr>
              <p14:xfrm>
                <a:off x="9410494" y="3170645"/>
                <a:ext cx="97200" cy="129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AF746F-FD84-4ECE-BADC-E61AEF7C22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06174" y="3166325"/>
                  <a:ext cx="105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7E74829-82EC-43F8-9FFA-02BD40A4D35B}"/>
                    </a:ext>
                  </a:extLst>
                </p14:cNvPr>
                <p14:cNvContentPartPr/>
                <p14:nvPr/>
              </p14:nvContentPartPr>
              <p14:xfrm>
                <a:off x="9556294" y="3158405"/>
                <a:ext cx="149400" cy="61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7E74829-82EC-43F8-9FFA-02BD40A4D3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51974" y="3154085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3A808ED-72C3-4958-9EB7-40FAF660D8CA}"/>
                    </a:ext>
                  </a:extLst>
                </p14:cNvPr>
                <p14:cNvContentPartPr/>
                <p14:nvPr/>
              </p14:nvContentPartPr>
              <p14:xfrm>
                <a:off x="9872374" y="3236885"/>
                <a:ext cx="360" cy="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3A808ED-72C3-4958-9EB7-40FAF660D8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68054" y="3232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B388E03-5E7D-4BFF-82D9-2A8FD5045C8F}"/>
                    </a:ext>
                  </a:extLst>
                </p14:cNvPr>
                <p14:cNvContentPartPr/>
                <p14:nvPr/>
              </p14:nvContentPartPr>
              <p14:xfrm>
                <a:off x="9815134" y="3096125"/>
                <a:ext cx="264960" cy="126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B388E03-5E7D-4BFF-82D9-2A8FD5045C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10814" y="3091805"/>
                  <a:ext cx="27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74FA4D8-7DDB-45A9-B9FA-B24CA9F1F866}"/>
                    </a:ext>
                  </a:extLst>
                </p14:cNvPr>
                <p14:cNvContentPartPr/>
                <p14:nvPr/>
              </p14:nvContentPartPr>
              <p14:xfrm>
                <a:off x="10212934" y="2998925"/>
                <a:ext cx="177840" cy="138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74FA4D8-7DDB-45A9-B9FA-B24CA9F1F8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08614" y="2994605"/>
                  <a:ext cx="18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674536-8D57-4D62-BF1B-FEB449923149}"/>
                    </a:ext>
                  </a:extLst>
                </p14:cNvPr>
                <p14:cNvContentPartPr/>
                <p14:nvPr/>
              </p14:nvContentPartPr>
              <p14:xfrm>
                <a:off x="10406974" y="3018725"/>
                <a:ext cx="99360" cy="83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674536-8D57-4D62-BF1B-FEB4499231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02654" y="3014405"/>
                  <a:ext cx="10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B96F2DC-5F38-4960-8B54-048DBEA6E84A}"/>
                    </a:ext>
                  </a:extLst>
                </p14:cNvPr>
                <p14:cNvContentPartPr/>
                <p14:nvPr/>
              </p14:nvContentPartPr>
              <p14:xfrm>
                <a:off x="10523974" y="2935205"/>
                <a:ext cx="93600" cy="158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B96F2DC-5F38-4960-8B54-048DBEA6E8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19654" y="2930885"/>
                  <a:ext cx="102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79326C5-B18D-443A-A0B4-77F9236B825A}"/>
                    </a:ext>
                  </a:extLst>
                </p14:cNvPr>
                <p14:cNvContentPartPr/>
                <p14:nvPr/>
              </p14:nvContentPartPr>
              <p14:xfrm>
                <a:off x="10581574" y="2985245"/>
                <a:ext cx="134640" cy="85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79326C5-B18D-443A-A0B4-77F9236B82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77254" y="2980925"/>
                  <a:ext cx="143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45BAEAA-694E-460C-BF4A-0CF8A08324B9}"/>
                    </a:ext>
                  </a:extLst>
                </p14:cNvPr>
                <p14:cNvContentPartPr/>
                <p14:nvPr/>
              </p14:nvContentPartPr>
              <p14:xfrm>
                <a:off x="10710814" y="2926205"/>
                <a:ext cx="10080" cy="2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45BAEAA-694E-460C-BF4A-0CF8A08324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06494" y="2921885"/>
                  <a:ext cx="18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46A8DA7-DBA9-4343-9F9D-01DF7BDA58B6}"/>
                    </a:ext>
                  </a:extLst>
                </p14:cNvPr>
                <p14:cNvContentPartPr/>
                <p14:nvPr/>
              </p14:nvContentPartPr>
              <p14:xfrm>
                <a:off x="10733854" y="2971925"/>
                <a:ext cx="66600" cy="157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46A8DA7-DBA9-4343-9F9D-01DF7BDA58B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29534" y="2967605"/>
                  <a:ext cx="75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B0AF173-0A6D-4484-A7CD-28A33BFA0ED6}"/>
                    </a:ext>
                  </a:extLst>
                </p14:cNvPr>
                <p14:cNvContentPartPr/>
                <p14:nvPr/>
              </p14:nvContentPartPr>
              <p14:xfrm>
                <a:off x="10813054" y="2857805"/>
                <a:ext cx="353520" cy="186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B0AF173-0A6D-4484-A7CD-28A33BFA0E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08734" y="2853485"/>
                  <a:ext cx="362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4DA4758-DA41-4BAC-A3C7-8D38CB6FD068}"/>
                    </a:ext>
                  </a:extLst>
                </p14:cNvPr>
                <p14:cNvContentPartPr/>
                <p14:nvPr/>
              </p14:nvContentPartPr>
              <p14:xfrm>
                <a:off x="11019694" y="2770325"/>
                <a:ext cx="1800" cy="9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4DA4758-DA41-4BAC-A3C7-8D38CB6FD0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15374" y="2766005"/>
                  <a:ext cx="10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B2687B8-5846-4329-A1B4-7F458BF47EFB}"/>
                    </a:ext>
                  </a:extLst>
                </p14:cNvPr>
                <p14:cNvContentPartPr/>
                <p14:nvPr/>
              </p14:nvContentPartPr>
              <p14:xfrm>
                <a:off x="11283214" y="2744045"/>
                <a:ext cx="180720" cy="198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B2687B8-5846-4329-A1B4-7F458BF47E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78894" y="2739725"/>
                  <a:ext cx="189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3FB6B1-EE13-4769-8835-238FA67E7521}"/>
                    </a:ext>
                  </a:extLst>
                </p14:cNvPr>
                <p14:cNvContentPartPr/>
                <p14:nvPr/>
              </p14:nvContentPartPr>
              <p14:xfrm>
                <a:off x="11503534" y="2703725"/>
                <a:ext cx="45000" cy="178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3FB6B1-EE13-4769-8835-238FA67E75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99214" y="2699405"/>
                  <a:ext cx="53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14628A8-16FE-4389-BF67-A1159DB76313}"/>
                    </a:ext>
                  </a:extLst>
                </p14:cNvPr>
                <p14:cNvContentPartPr/>
                <p14:nvPr/>
              </p14:nvContentPartPr>
              <p14:xfrm>
                <a:off x="11544934" y="2790485"/>
                <a:ext cx="74880" cy="83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14628A8-16FE-4389-BF67-A1159DB763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40614" y="2786165"/>
                  <a:ext cx="83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F65DC60-8599-4913-863D-21041A4C0916}"/>
                    </a:ext>
                  </a:extLst>
                </p14:cNvPr>
                <p14:cNvContentPartPr/>
                <p14:nvPr/>
              </p14:nvContentPartPr>
              <p14:xfrm>
                <a:off x="11653654" y="2700845"/>
                <a:ext cx="72360" cy="144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F65DC60-8599-4913-863D-21041A4C09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49334" y="2696525"/>
                  <a:ext cx="81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B4998C7-4484-4CA8-A32A-96B5D49F830E}"/>
                    </a:ext>
                  </a:extLst>
                </p14:cNvPr>
                <p14:cNvContentPartPr/>
                <p14:nvPr/>
              </p14:nvContentPartPr>
              <p14:xfrm>
                <a:off x="11718454" y="2755565"/>
                <a:ext cx="110880" cy="20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B4998C7-4484-4CA8-A32A-96B5D49F83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14134" y="2751245"/>
                  <a:ext cx="11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71957EC-C1CB-4A64-A16F-D0FB0927E9B0}"/>
                    </a:ext>
                  </a:extLst>
                </p14:cNvPr>
                <p14:cNvContentPartPr/>
                <p14:nvPr/>
              </p14:nvContentPartPr>
              <p14:xfrm>
                <a:off x="11832934" y="2724605"/>
                <a:ext cx="56520" cy="103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71957EC-C1CB-4A64-A16F-D0FB0927E9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28614" y="2720285"/>
                  <a:ext cx="6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8F6E66E-E7A1-4F9E-B7B9-16FF4FEC36DB}"/>
                    </a:ext>
                  </a:extLst>
                </p14:cNvPr>
                <p14:cNvContentPartPr/>
                <p14:nvPr/>
              </p14:nvContentPartPr>
              <p14:xfrm>
                <a:off x="11893414" y="2728565"/>
                <a:ext cx="112320" cy="91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8F6E66E-E7A1-4F9E-B7B9-16FF4FEC36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89094" y="2724245"/>
                  <a:ext cx="120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B4BAE3E-8C21-4E5F-A0A0-01C5CEA5FA06}"/>
                    </a:ext>
                  </a:extLst>
                </p14:cNvPr>
                <p14:cNvContentPartPr/>
                <p14:nvPr/>
              </p14:nvContentPartPr>
              <p14:xfrm>
                <a:off x="8502574" y="3511565"/>
                <a:ext cx="208800" cy="143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B4BAE3E-8C21-4E5F-A0A0-01C5CEA5FA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98254" y="3507245"/>
                  <a:ext cx="217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9C1A043-7BDD-42F2-82E3-FC3445E8AA93}"/>
                    </a:ext>
                  </a:extLst>
                </p14:cNvPr>
                <p14:cNvContentPartPr/>
                <p14:nvPr/>
              </p14:nvContentPartPr>
              <p14:xfrm>
                <a:off x="8829454" y="3488885"/>
                <a:ext cx="394200" cy="109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9C1A043-7BDD-42F2-82E3-FC3445E8AA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25134" y="3484565"/>
                  <a:ext cx="402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FB8E3D-6C1D-46B6-BC5D-D3FBD7F6F287}"/>
                    </a:ext>
                  </a:extLst>
                </p14:cNvPr>
                <p14:cNvContentPartPr/>
                <p14:nvPr/>
              </p14:nvContentPartPr>
              <p14:xfrm>
                <a:off x="9287734" y="3459725"/>
                <a:ext cx="135720" cy="72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FB8E3D-6C1D-46B6-BC5D-D3FBD7F6F2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83414" y="3455405"/>
                  <a:ext cx="144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4CB70-B348-4B96-9B0B-EF0A6FFD452B}"/>
                    </a:ext>
                  </a:extLst>
                </p14:cNvPr>
                <p14:cNvContentPartPr/>
                <p14:nvPr/>
              </p14:nvContentPartPr>
              <p14:xfrm>
                <a:off x="9409054" y="3357485"/>
                <a:ext cx="233280" cy="136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4CB70-B348-4B96-9B0B-EF0A6FFD45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04734" y="3353165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7FD13A-77AF-4FE3-9664-53DE0A14CB1C}"/>
                    </a:ext>
                  </a:extLst>
                </p14:cNvPr>
                <p14:cNvContentPartPr/>
                <p14:nvPr/>
              </p14:nvContentPartPr>
              <p14:xfrm>
                <a:off x="9748534" y="3448925"/>
                <a:ext cx="18360" cy="69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7FD13A-77AF-4FE3-9664-53DE0A14CB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44214" y="3444605"/>
                  <a:ext cx="2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113975C-8A81-48C7-BF9A-91FA5A5AB327}"/>
                    </a:ext>
                  </a:extLst>
                </p14:cNvPr>
                <p14:cNvContentPartPr/>
                <p14:nvPr/>
              </p14:nvContentPartPr>
              <p14:xfrm>
                <a:off x="9837814" y="3294125"/>
                <a:ext cx="311760" cy="236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113975C-8A81-48C7-BF9A-91FA5A5AB3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33494" y="3289805"/>
                  <a:ext cx="320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582E092-0CC9-4391-9ACE-6E69C784DCA7}"/>
                    </a:ext>
                  </a:extLst>
                </p14:cNvPr>
                <p14:cNvContentPartPr/>
                <p14:nvPr/>
              </p14:nvContentPartPr>
              <p14:xfrm>
                <a:off x="10271974" y="3261725"/>
                <a:ext cx="277920" cy="127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582E092-0CC9-4391-9ACE-6E69C784DC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67654" y="3257405"/>
                  <a:ext cx="286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5C2D74-E607-4D3F-A6AE-32C318D6391D}"/>
                    </a:ext>
                  </a:extLst>
                </p14:cNvPr>
                <p14:cNvContentPartPr/>
                <p14:nvPr/>
              </p14:nvContentPartPr>
              <p14:xfrm>
                <a:off x="10466734" y="3212765"/>
                <a:ext cx="18360" cy="12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5C2D74-E607-4D3F-A6AE-32C318D639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62414" y="3208445"/>
                  <a:ext cx="2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33D1076-8F50-45BE-993A-E39BB4116AA7}"/>
                    </a:ext>
                  </a:extLst>
                </p14:cNvPr>
                <p14:cNvContentPartPr/>
                <p14:nvPr/>
              </p14:nvContentPartPr>
              <p14:xfrm>
                <a:off x="10688494" y="3149405"/>
                <a:ext cx="119880" cy="198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33D1076-8F50-45BE-993A-E39BB4116A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84174" y="3145085"/>
                  <a:ext cx="128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B28088-E3FC-43FA-AEF9-72A3F41ABE60}"/>
                    </a:ext>
                  </a:extLst>
                </p14:cNvPr>
                <p14:cNvContentPartPr/>
                <p14:nvPr/>
              </p14:nvContentPartPr>
              <p14:xfrm>
                <a:off x="10816654" y="3159125"/>
                <a:ext cx="122040" cy="113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B28088-E3FC-43FA-AEF9-72A3F41ABE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2334" y="3154805"/>
                  <a:ext cx="130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AF5785-10CB-429E-AE49-4C3E92F7AF33}"/>
                    </a:ext>
                  </a:extLst>
                </p14:cNvPr>
                <p14:cNvContentPartPr/>
                <p14:nvPr/>
              </p14:nvContentPartPr>
              <p14:xfrm>
                <a:off x="10935454" y="3075605"/>
                <a:ext cx="86040" cy="169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AF5785-10CB-429E-AE49-4C3E92F7AF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31134" y="3071285"/>
                  <a:ext cx="94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365099B-B28A-4252-A437-7B10D17F088F}"/>
                    </a:ext>
                  </a:extLst>
                </p14:cNvPr>
                <p14:cNvContentPartPr/>
                <p14:nvPr/>
              </p14:nvContentPartPr>
              <p14:xfrm>
                <a:off x="10970734" y="3203045"/>
                <a:ext cx="54360" cy="12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365099B-B28A-4252-A437-7B10D17F08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66414" y="3198725"/>
                  <a:ext cx="6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176C154-DE45-48E3-87C2-67568F3356D7}"/>
                    </a:ext>
                  </a:extLst>
                </p14:cNvPr>
                <p14:cNvContentPartPr/>
                <p14:nvPr/>
              </p14:nvContentPartPr>
              <p14:xfrm>
                <a:off x="11044534" y="3150125"/>
                <a:ext cx="247680" cy="65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176C154-DE45-48E3-87C2-67568F3356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40214" y="3145805"/>
                  <a:ext cx="256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C93ABBA-8ED8-4867-87F3-5ACFCB39F406}"/>
                    </a:ext>
                  </a:extLst>
                </p14:cNvPr>
                <p14:cNvContentPartPr/>
                <p14:nvPr/>
              </p14:nvContentPartPr>
              <p14:xfrm>
                <a:off x="11282854" y="3038525"/>
                <a:ext cx="279360" cy="129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C93ABBA-8ED8-4867-87F3-5ACFCB39F40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78534" y="3034205"/>
                  <a:ext cx="28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5CEEBBB-D719-465D-A8CA-DD948582266B}"/>
                    </a:ext>
                  </a:extLst>
                </p14:cNvPr>
                <p14:cNvContentPartPr/>
                <p14:nvPr/>
              </p14:nvContentPartPr>
              <p14:xfrm>
                <a:off x="8527054" y="3730445"/>
                <a:ext cx="114840" cy="165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5CEEBBB-D719-465D-A8CA-DD948582266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22734" y="3726125"/>
                  <a:ext cx="123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6681792-225F-42A4-B311-32961D866120}"/>
                    </a:ext>
                  </a:extLst>
                </p14:cNvPr>
                <p14:cNvContentPartPr/>
                <p14:nvPr/>
              </p14:nvContentPartPr>
              <p14:xfrm>
                <a:off x="8677534" y="3750245"/>
                <a:ext cx="72360" cy="110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6681792-225F-42A4-B311-32961D8661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73214" y="3745925"/>
                  <a:ext cx="8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8E749AC-F7DC-420E-9BB5-DD7D45903603}"/>
                    </a:ext>
                  </a:extLst>
                </p14:cNvPr>
                <p14:cNvContentPartPr/>
                <p14:nvPr/>
              </p14:nvContentPartPr>
              <p14:xfrm>
                <a:off x="8758174" y="3731165"/>
                <a:ext cx="87840" cy="113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8E749AC-F7DC-420E-9BB5-DD7D459036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53854" y="3726845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48A8A9E-024F-44E1-B855-51C3C7CBE2DA}"/>
                    </a:ext>
                  </a:extLst>
                </p14:cNvPr>
                <p14:cNvContentPartPr/>
                <p14:nvPr/>
              </p14:nvContentPartPr>
              <p14:xfrm>
                <a:off x="8865454" y="3638645"/>
                <a:ext cx="122760" cy="188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48A8A9E-024F-44E1-B855-51C3C7CBE2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61134" y="3634325"/>
                  <a:ext cx="13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0492A5-B036-4E22-9495-36CED916626A}"/>
                    </a:ext>
                  </a:extLst>
                </p14:cNvPr>
                <p14:cNvContentPartPr/>
                <p14:nvPr/>
              </p14:nvContentPartPr>
              <p14:xfrm>
                <a:off x="9020974" y="3663485"/>
                <a:ext cx="4680" cy="122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0492A5-B036-4E22-9495-36CED91662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16654" y="3659165"/>
                  <a:ext cx="13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19B2481-7E0F-4B42-BF1E-D6C13D1FA13C}"/>
                    </a:ext>
                  </a:extLst>
                </p14:cNvPr>
                <p14:cNvContentPartPr/>
                <p14:nvPr/>
              </p14:nvContentPartPr>
              <p14:xfrm>
                <a:off x="9053734" y="3706685"/>
                <a:ext cx="68400" cy="87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19B2481-7E0F-4B42-BF1E-D6C13D1FA1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49414" y="3702365"/>
                  <a:ext cx="77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6B687B0-03CB-470C-88BF-DC6D1003192E}"/>
                    </a:ext>
                  </a:extLst>
                </p14:cNvPr>
                <p14:cNvContentPartPr/>
                <p14:nvPr/>
              </p14:nvContentPartPr>
              <p14:xfrm>
                <a:off x="9131854" y="3589685"/>
                <a:ext cx="178560" cy="157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6B687B0-03CB-470C-88BF-DC6D100319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27534" y="3585365"/>
                  <a:ext cx="18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87BC4D2-B903-42D8-894D-8AA4A025C88D}"/>
                    </a:ext>
                  </a:extLst>
                </p14:cNvPr>
                <p14:cNvContentPartPr/>
                <p14:nvPr/>
              </p14:nvContentPartPr>
              <p14:xfrm>
                <a:off x="9245254" y="3630365"/>
                <a:ext cx="87120" cy="51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87BC4D2-B903-42D8-894D-8AA4A025C8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40934" y="3626045"/>
                  <a:ext cx="9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58E202C-F52F-4C77-87FF-CEA192DCBC3B}"/>
                    </a:ext>
                  </a:extLst>
                </p14:cNvPr>
                <p14:cNvContentPartPr/>
                <p14:nvPr/>
              </p14:nvContentPartPr>
              <p14:xfrm>
                <a:off x="9482134" y="3655925"/>
                <a:ext cx="164880" cy="73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58E202C-F52F-4C77-87FF-CEA192DCBC3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7814" y="3651605"/>
                  <a:ext cx="17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C9F147-38B9-4130-89A5-C0C6AB459D7E}"/>
                    </a:ext>
                  </a:extLst>
                </p14:cNvPr>
                <p14:cNvContentPartPr/>
                <p14:nvPr/>
              </p14:nvContentPartPr>
              <p14:xfrm>
                <a:off x="9674734" y="3546125"/>
                <a:ext cx="145800" cy="143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C9F147-38B9-4130-89A5-C0C6AB459D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70414" y="3541805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1F1228-3822-497B-AE11-C7E4F4D75251}"/>
                    </a:ext>
                  </a:extLst>
                </p14:cNvPr>
                <p14:cNvContentPartPr/>
                <p14:nvPr/>
              </p14:nvContentPartPr>
              <p14:xfrm>
                <a:off x="9967054" y="3523085"/>
                <a:ext cx="151560" cy="162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1F1228-3822-497B-AE11-C7E4F4D752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62734" y="3518765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4AB5C28-92EB-4F07-8B81-4C4A34B55ABC}"/>
                    </a:ext>
                  </a:extLst>
                </p14:cNvPr>
                <p14:cNvContentPartPr/>
                <p14:nvPr/>
              </p14:nvContentPartPr>
              <p14:xfrm>
                <a:off x="10146334" y="3549005"/>
                <a:ext cx="78120" cy="114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4AB5C28-92EB-4F07-8B81-4C4A34B55A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42014" y="3544685"/>
                  <a:ext cx="86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5126359-EEFC-41A9-81A1-8CB9E011D15B}"/>
                    </a:ext>
                  </a:extLst>
                </p14:cNvPr>
                <p14:cNvContentPartPr/>
                <p14:nvPr/>
              </p14:nvContentPartPr>
              <p14:xfrm>
                <a:off x="10213654" y="3452525"/>
                <a:ext cx="211320" cy="221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5126359-EEFC-41A9-81A1-8CB9E011D1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9334" y="3448205"/>
                  <a:ext cx="21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03A5365-EC48-4A94-B0CA-D5B5CA6C1A1C}"/>
                    </a:ext>
                  </a:extLst>
                </p14:cNvPr>
                <p14:cNvContentPartPr/>
                <p14:nvPr/>
              </p14:nvContentPartPr>
              <p14:xfrm>
                <a:off x="10423534" y="3469085"/>
                <a:ext cx="99000" cy="92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03A5365-EC48-4A94-B0CA-D5B5CA6C1A1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9214" y="3464765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3726B8E-EECD-415A-893F-EB43EA0116B2}"/>
                    </a:ext>
                  </a:extLst>
                </p14:cNvPr>
                <p14:cNvContentPartPr/>
                <p14:nvPr/>
              </p14:nvContentPartPr>
              <p14:xfrm>
                <a:off x="10194574" y="3439565"/>
                <a:ext cx="131760" cy="34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3726B8E-EECD-415A-893F-EB43EA0116B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90254" y="3435245"/>
                  <a:ext cx="14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29C2E44-C73E-405B-8D21-258EEEFD15B0}"/>
                    </a:ext>
                  </a:extLst>
                </p14:cNvPr>
                <p14:cNvContentPartPr/>
                <p14:nvPr/>
              </p14:nvContentPartPr>
              <p14:xfrm>
                <a:off x="10611814" y="3451445"/>
                <a:ext cx="153360" cy="123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29C2E44-C73E-405B-8D21-258EEEFD15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07494" y="3447125"/>
                  <a:ext cx="162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790101E-28E2-41BF-ADBC-6E1341C0A6CD}"/>
                    </a:ext>
                  </a:extLst>
                </p14:cNvPr>
                <p14:cNvContentPartPr/>
                <p14:nvPr/>
              </p14:nvContentPartPr>
              <p14:xfrm>
                <a:off x="10754734" y="3399245"/>
                <a:ext cx="360" cy="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790101E-28E2-41BF-ADBC-6E1341C0A6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50414" y="339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41BFE31-06CB-4438-AFA2-09B087202F6C}"/>
                    </a:ext>
                  </a:extLst>
                </p14:cNvPr>
                <p14:cNvContentPartPr/>
                <p14:nvPr/>
              </p14:nvContentPartPr>
              <p14:xfrm>
                <a:off x="10788214" y="3289085"/>
                <a:ext cx="224280" cy="21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41BFE31-06CB-4438-AFA2-09B087202F6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83894" y="3284765"/>
                  <a:ext cx="232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9CE2E4E-26CE-444E-B90C-FC1EAFA90BE4}"/>
                    </a:ext>
                  </a:extLst>
                </p14:cNvPr>
                <p14:cNvContentPartPr/>
                <p14:nvPr/>
              </p14:nvContentPartPr>
              <p14:xfrm>
                <a:off x="10518214" y="3454325"/>
                <a:ext cx="560520" cy="176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9CE2E4E-26CE-444E-B90C-FC1EAFA90B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13894" y="3450005"/>
                  <a:ext cx="56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6E7592-7C67-48AB-9C08-0A6CCF976D53}"/>
                    </a:ext>
                  </a:extLst>
                </p14:cNvPr>
                <p14:cNvContentPartPr/>
                <p14:nvPr/>
              </p14:nvContentPartPr>
              <p14:xfrm>
                <a:off x="11217334" y="3313205"/>
                <a:ext cx="212040" cy="88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6E7592-7C67-48AB-9C08-0A6CCF976D5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13014" y="3308885"/>
                  <a:ext cx="22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6BD82EE-4A13-488A-BE8C-A017D6779EFC}"/>
                    </a:ext>
                  </a:extLst>
                </p14:cNvPr>
                <p14:cNvContentPartPr/>
                <p14:nvPr/>
              </p14:nvContentPartPr>
              <p14:xfrm>
                <a:off x="11434054" y="3275045"/>
                <a:ext cx="98640" cy="92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6BD82EE-4A13-488A-BE8C-A017D6779EF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429734" y="3270725"/>
                  <a:ext cx="107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E81B3ED-7A84-4946-B874-A4866C8D5B8B}"/>
                    </a:ext>
                  </a:extLst>
                </p14:cNvPr>
                <p14:cNvContentPartPr/>
                <p14:nvPr/>
              </p14:nvContentPartPr>
              <p14:xfrm>
                <a:off x="11540254" y="3164165"/>
                <a:ext cx="77040" cy="15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E81B3ED-7A84-4946-B874-A4866C8D5B8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35934" y="3159845"/>
                  <a:ext cx="85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E01B4E9-A8F7-40E0-BF06-13DBBEA76681}"/>
                    </a:ext>
                  </a:extLst>
                </p14:cNvPr>
                <p14:cNvContentPartPr/>
                <p14:nvPr/>
              </p14:nvContentPartPr>
              <p14:xfrm>
                <a:off x="11635294" y="3135005"/>
                <a:ext cx="78840" cy="156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E01B4E9-A8F7-40E0-BF06-13DBBEA766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30974" y="3130685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51DA0DF-5D73-47CF-A2CA-547606D02AD8}"/>
                    </a:ext>
                  </a:extLst>
                </p14:cNvPr>
                <p14:cNvContentPartPr/>
                <p14:nvPr/>
              </p14:nvContentPartPr>
              <p14:xfrm>
                <a:off x="11715574" y="3197645"/>
                <a:ext cx="176040" cy="88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51DA0DF-5D73-47CF-A2CA-547606D02A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11254" y="3193325"/>
                  <a:ext cx="184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472F899-1FB9-4B83-8BE7-0A30F5BB7926}"/>
                    </a:ext>
                  </a:extLst>
                </p14:cNvPr>
                <p14:cNvContentPartPr/>
                <p14:nvPr/>
              </p14:nvContentPartPr>
              <p14:xfrm>
                <a:off x="11857414" y="3129245"/>
                <a:ext cx="143640" cy="210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472F899-1FB9-4B83-8BE7-0A30F5BB79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53094" y="3124925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86C0DC5-0007-441C-8277-8FD80572188D}"/>
                    </a:ext>
                  </a:extLst>
                </p14:cNvPr>
                <p14:cNvContentPartPr/>
                <p14:nvPr/>
              </p14:nvContentPartPr>
              <p14:xfrm>
                <a:off x="11949574" y="3144365"/>
                <a:ext cx="96840" cy="217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86C0DC5-0007-441C-8277-8FD80572188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45254" y="3140045"/>
                  <a:ext cx="105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DA5AD69-BDF6-4E6B-970E-FC9FF211F225}"/>
                    </a:ext>
                  </a:extLst>
                </p14:cNvPr>
                <p14:cNvContentPartPr/>
                <p14:nvPr/>
              </p14:nvContentPartPr>
              <p14:xfrm>
                <a:off x="11990254" y="3058325"/>
                <a:ext cx="36000" cy="11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DA5AD69-BDF6-4E6B-970E-FC9FF211F2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985934" y="3054005"/>
                  <a:ext cx="4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DD27750-06C2-4725-B0FF-37DB1600D4B1}"/>
                    </a:ext>
                  </a:extLst>
                </p14:cNvPr>
                <p14:cNvContentPartPr/>
                <p14:nvPr/>
              </p14:nvContentPartPr>
              <p14:xfrm>
                <a:off x="11745454" y="3093605"/>
                <a:ext cx="103680" cy="15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DD27750-06C2-4725-B0FF-37DB1600D4B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741134" y="3089285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EC65EFE-B1E0-42A0-8629-09FF5A69658F}"/>
                    </a:ext>
                  </a:extLst>
                </p14:cNvPr>
                <p14:cNvContentPartPr/>
                <p14:nvPr/>
              </p14:nvContentPartPr>
              <p14:xfrm>
                <a:off x="8561974" y="3971645"/>
                <a:ext cx="51480" cy="104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EC65EFE-B1E0-42A0-8629-09FF5A6965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57654" y="3967325"/>
                  <a:ext cx="60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E5C5B7D-5EA2-4FFD-817F-32EE1CA2F9B4}"/>
                    </a:ext>
                  </a:extLst>
                </p14:cNvPr>
                <p14:cNvContentPartPr/>
                <p14:nvPr/>
              </p14:nvContentPartPr>
              <p14:xfrm>
                <a:off x="8654854" y="3952205"/>
                <a:ext cx="158400" cy="83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E5C5B7D-5EA2-4FFD-817F-32EE1CA2F9B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50534" y="3947885"/>
                  <a:ext cx="167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71BA089-E667-4FB1-8F98-235742469FE9}"/>
                    </a:ext>
                  </a:extLst>
                </p14:cNvPr>
                <p14:cNvContentPartPr/>
                <p14:nvPr/>
              </p14:nvContentPartPr>
              <p14:xfrm>
                <a:off x="8788414" y="3896765"/>
                <a:ext cx="9360" cy="24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71BA089-E667-4FB1-8F98-235742469F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84094" y="3892445"/>
                  <a:ext cx="1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73F229-AAD1-4C2F-93B0-625D99CD19B9}"/>
                    </a:ext>
                  </a:extLst>
                </p14:cNvPr>
                <p14:cNvContentPartPr/>
                <p14:nvPr/>
              </p14:nvContentPartPr>
              <p14:xfrm>
                <a:off x="8914414" y="3866165"/>
                <a:ext cx="118800" cy="151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73F229-AAD1-4C2F-93B0-625D99CD19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10094" y="3861845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43F981A-B554-4A88-810B-066D1818B64F}"/>
                    </a:ext>
                  </a:extLst>
                </p14:cNvPr>
                <p14:cNvContentPartPr/>
                <p14:nvPr/>
              </p14:nvContentPartPr>
              <p14:xfrm>
                <a:off x="9152374" y="3811805"/>
                <a:ext cx="2880" cy="1375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43F981A-B554-4A88-810B-066D1818B6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48054" y="3807485"/>
                  <a:ext cx="11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7A002A6-E45B-4E8F-BE33-5F6FBB4F2415}"/>
                    </a:ext>
                  </a:extLst>
                </p14:cNvPr>
                <p14:cNvContentPartPr/>
                <p14:nvPr/>
              </p14:nvContentPartPr>
              <p14:xfrm>
                <a:off x="9160654" y="4002965"/>
                <a:ext cx="2160" cy="12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7A002A6-E45B-4E8F-BE33-5F6FBB4F241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56334" y="3998645"/>
                  <a:ext cx="10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6AFD6A6-BBD1-4556-804B-F1808721BE7B}"/>
                    </a:ext>
                  </a:extLst>
                </p14:cNvPr>
                <p14:cNvContentPartPr/>
                <p14:nvPr/>
              </p14:nvContentPartPr>
              <p14:xfrm>
                <a:off x="9290974" y="3881645"/>
                <a:ext cx="136440" cy="109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6AFD6A6-BBD1-4556-804B-F1808721BE7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86654" y="3877325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B4FA81-6AB7-446E-B75D-92CC6896CE08}"/>
                    </a:ext>
                  </a:extLst>
                </p14:cNvPr>
                <p14:cNvContentPartPr/>
                <p14:nvPr/>
              </p14:nvContentPartPr>
              <p14:xfrm>
                <a:off x="9233014" y="3792725"/>
                <a:ext cx="263160" cy="280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B4FA81-6AB7-446E-B75D-92CC6896CE0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28694" y="3788405"/>
                  <a:ext cx="271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6E67BC5-96D9-4A96-8C8F-47597ED11B29}"/>
                    </a:ext>
                  </a:extLst>
                </p14:cNvPr>
                <p14:cNvContentPartPr/>
                <p14:nvPr/>
              </p14:nvContentPartPr>
              <p14:xfrm>
                <a:off x="7546054" y="100925"/>
                <a:ext cx="76320" cy="122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6E67BC5-96D9-4A96-8C8F-47597ED11B2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41734" y="96605"/>
                  <a:ext cx="8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33FDE59-D03B-4E7C-8522-3A69B43C18FF}"/>
                    </a:ext>
                  </a:extLst>
                </p14:cNvPr>
                <p14:cNvContentPartPr/>
                <p14:nvPr/>
              </p14:nvContentPartPr>
              <p14:xfrm>
                <a:off x="7547494" y="134045"/>
                <a:ext cx="92880" cy="62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33FDE59-D03B-4E7C-8522-3A69B43C18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43174" y="129725"/>
                  <a:ext cx="101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E17C8BD-028B-41ED-9CD1-AA87B7CE039E}"/>
                    </a:ext>
                  </a:extLst>
                </p14:cNvPr>
                <p14:cNvContentPartPr/>
                <p14:nvPr/>
              </p14:nvContentPartPr>
              <p14:xfrm>
                <a:off x="7520494" y="75365"/>
                <a:ext cx="140040" cy="169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E17C8BD-028B-41ED-9CD1-AA87B7CE039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16174" y="71045"/>
                  <a:ext cx="148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191890-1444-4FBB-9345-0835F1E0FD9E}"/>
                    </a:ext>
                  </a:extLst>
                </p14:cNvPr>
                <p14:cNvContentPartPr/>
                <p14:nvPr/>
              </p14:nvContentPartPr>
              <p14:xfrm>
                <a:off x="7418614" y="18485"/>
                <a:ext cx="276480" cy="339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191890-1444-4FBB-9345-0835F1E0FD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414294" y="14165"/>
                  <a:ext cx="285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648459-5083-40A6-A8B1-2E448F98C414}"/>
                    </a:ext>
                  </a:extLst>
                </p14:cNvPr>
                <p14:cNvContentPartPr/>
                <p14:nvPr/>
              </p14:nvContentPartPr>
              <p14:xfrm>
                <a:off x="7918654" y="100565"/>
                <a:ext cx="5400" cy="137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648459-5083-40A6-A8B1-2E448F98C4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14334" y="96245"/>
                  <a:ext cx="14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A017747-C272-41EB-942A-A84CF27BBACB}"/>
                    </a:ext>
                  </a:extLst>
                </p14:cNvPr>
                <p14:cNvContentPartPr/>
                <p14:nvPr/>
              </p14:nvContentPartPr>
              <p14:xfrm>
                <a:off x="7833334" y="77165"/>
                <a:ext cx="158040" cy="190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A017747-C272-41EB-942A-A84CF27BBAC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29014" y="72845"/>
                  <a:ext cx="166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C779A75-C93A-4CB1-A0D6-C8C558B675DD}"/>
                    </a:ext>
                  </a:extLst>
                </p14:cNvPr>
                <p14:cNvContentPartPr/>
                <p14:nvPr/>
              </p14:nvContentPartPr>
              <p14:xfrm>
                <a:off x="8032774" y="134045"/>
                <a:ext cx="24480" cy="856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C779A75-C93A-4CB1-A0D6-C8C558B675D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8454" y="129725"/>
                  <a:ext cx="3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B5211BC-A7D7-4C21-9575-E724537D9F56}"/>
                    </a:ext>
                  </a:extLst>
                </p14:cNvPr>
                <p14:cNvContentPartPr/>
                <p14:nvPr/>
              </p14:nvContentPartPr>
              <p14:xfrm>
                <a:off x="8076694" y="69605"/>
                <a:ext cx="55800" cy="14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B5211BC-A7D7-4C21-9575-E724537D9F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374" y="65285"/>
                  <a:ext cx="6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9D48312-5F01-4B5C-AA18-5EFA86078B74}"/>
                    </a:ext>
                  </a:extLst>
                </p14:cNvPr>
                <p14:cNvContentPartPr/>
                <p14:nvPr/>
              </p14:nvContentPartPr>
              <p14:xfrm>
                <a:off x="8196934" y="140165"/>
                <a:ext cx="72720" cy="109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9D48312-5F01-4B5C-AA18-5EFA86078B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92614" y="135845"/>
                  <a:ext cx="8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ED5826A-8B53-460C-B065-906288DA253F}"/>
                    </a:ext>
                  </a:extLst>
                </p14:cNvPr>
                <p14:cNvContentPartPr/>
                <p14:nvPr/>
              </p14:nvContentPartPr>
              <p14:xfrm>
                <a:off x="8292694" y="120365"/>
                <a:ext cx="87120" cy="118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ED5826A-8B53-460C-B065-906288DA253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88374" y="116045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7D938E-6352-422D-849D-7F5F6CB74A80}"/>
                    </a:ext>
                  </a:extLst>
                </p14:cNvPr>
                <p14:cNvContentPartPr/>
                <p14:nvPr/>
              </p14:nvContentPartPr>
              <p14:xfrm>
                <a:off x="8551894" y="83645"/>
                <a:ext cx="113760" cy="142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7D938E-6352-422D-849D-7F5F6CB74A8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47574" y="79325"/>
                  <a:ext cx="12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E01218E-9BBF-45C5-9CDE-048044648ED5}"/>
                    </a:ext>
                  </a:extLst>
                </p14:cNvPr>
                <p14:cNvContentPartPr/>
                <p14:nvPr/>
              </p14:nvContentPartPr>
              <p14:xfrm>
                <a:off x="8628574" y="145565"/>
                <a:ext cx="419040" cy="69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E01218E-9BBF-45C5-9CDE-048044648ED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24254" y="141245"/>
                  <a:ext cx="42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020E143-49A7-4C4C-B334-DDFF297EF842}"/>
                    </a:ext>
                  </a:extLst>
                </p14:cNvPr>
                <p14:cNvContentPartPr/>
                <p14:nvPr/>
              </p14:nvContentPartPr>
              <p14:xfrm>
                <a:off x="9086854" y="60605"/>
                <a:ext cx="350640" cy="2930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020E143-49A7-4C4C-B334-DDFF297EF8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82534" y="56285"/>
                  <a:ext cx="359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E6913A3-AA43-4022-80D9-C41DE24E1BED}"/>
                    </a:ext>
                  </a:extLst>
                </p14:cNvPr>
                <p14:cNvContentPartPr/>
                <p14:nvPr/>
              </p14:nvContentPartPr>
              <p14:xfrm>
                <a:off x="9595534" y="60965"/>
                <a:ext cx="95040" cy="124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E6913A3-AA43-4022-80D9-C41DE24E1B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591214" y="56645"/>
                  <a:ext cx="10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E5ABB7-1B6A-4644-AED7-4EE22E4F02ED}"/>
                    </a:ext>
                  </a:extLst>
                </p14:cNvPr>
                <p14:cNvContentPartPr/>
                <p14:nvPr/>
              </p14:nvContentPartPr>
              <p14:xfrm>
                <a:off x="9650614" y="141605"/>
                <a:ext cx="50760" cy="45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E5ABB7-1B6A-4644-AED7-4EE22E4F02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646294" y="137285"/>
                  <a:ext cx="5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93020B9-C5FF-4592-9FA2-2309E102C45F}"/>
                    </a:ext>
                  </a:extLst>
                </p14:cNvPr>
                <p14:cNvContentPartPr/>
                <p14:nvPr/>
              </p14:nvContentPartPr>
              <p14:xfrm>
                <a:off x="9726934" y="123245"/>
                <a:ext cx="219960" cy="75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93020B9-C5FF-4592-9FA2-2309E102C45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22614" y="118925"/>
                  <a:ext cx="228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EC4E85F-C7A2-445D-8919-221110A62ECD}"/>
                    </a:ext>
                  </a:extLst>
                </p14:cNvPr>
                <p14:cNvContentPartPr/>
                <p14:nvPr/>
              </p14:nvContentPartPr>
              <p14:xfrm>
                <a:off x="9979294" y="132605"/>
                <a:ext cx="79200" cy="55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EC4E85F-C7A2-445D-8919-221110A62E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74974" y="128285"/>
                  <a:ext cx="87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981FCDA-DD64-4730-A4D1-52C91D65CDB2}"/>
                    </a:ext>
                  </a:extLst>
                </p14:cNvPr>
                <p14:cNvContentPartPr/>
                <p14:nvPr/>
              </p14:nvContentPartPr>
              <p14:xfrm>
                <a:off x="10187014" y="109565"/>
                <a:ext cx="162720" cy="76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981FCDA-DD64-4730-A4D1-52C91D65CDB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82694" y="105245"/>
                  <a:ext cx="17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B2E8A1E-6F6E-4392-B64B-9837A7F042DA}"/>
                    </a:ext>
                  </a:extLst>
                </p14:cNvPr>
                <p14:cNvContentPartPr/>
                <p14:nvPr/>
              </p14:nvContentPartPr>
              <p14:xfrm>
                <a:off x="10364134" y="106685"/>
                <a:ext cx="205920" cy="89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B2E8A1E-6F6E-4392-B64B-9837A7F042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59814" y="102365"/>
                  <a:ext cx="214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0C9DFB6-F6D9-4340-9ABF-489900CA1508}"/>
                    </a:ext>
                  </a:extLst>
                </p14:cNvPr>
                <p14:cNvContentPartPr/>
                <p14:nvPr/>
              </p14:nvContentPartPr>
              <p14:xfrm>
                <a:off x="10729894" y="49085"/>
                <a:ext cx="307440" cy="157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0C9DFB6-F6D9-4340-9ABF-489900CA150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725574" y="44765"/>
                  <a:ext cx="31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2BF8B76-A782-40FD-ADAD-6C123852A83E}"/>
                    </a:ext>
                  </a:extLst>
                </p14:cNvPr>
                <p14:cNvContentPartPr/>
                <p14:nvPr/>
              </p14:nvContentPartPr>
              <p14:xfrm>
                <a:off x="10928254" y="51605"/>
                <a:ext cx="8640" cy="6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2BF8B76-A782-40FD-ADAD-6C123852A83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923934" y="47285"/>
                  <a:ext cx="17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3CFAE9F-CB27-40CD-BC0D-C6D31C3D9DF3}"/>
                    </a:ext>
                  </a:extLst>
                </p14:cNvPr>
                <p14:cNvContentPartPr/>
                <p14:nvPr/>
              </p14:nvContentPartPr>
              <p14:xfrm>
                <a:off x="11137774" y="64925"/>
                <a:ext cx="114480" cy="1062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3CFAE9F-CB27-40CD-BC0D-C6D31C3D9D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33454" y="60605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8D68D96-2407-4CE0-9C37-493021E41E8B}"/>
                    </a:ext>
                  </a:extLst>
                </p14:cNvPr>
                <p14:cNvContentPartPr/>
                <p14:nvPr/>
              </p14:nvContentPartPr>
              <p14:xfrm>
                <a:off x="11268814" y="111005"/>
                <a:ext cx="280440" cy="69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8D68D96-2407-4CE0-9C37-493021E41E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64494" y="106685"/>
                  <a:ext cx="28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4ABC047-86DE-401A-AAD1-89916C5F706A}"/>
                    </a:ext>
                  </a:extLst>
                </p14:cNvPr>
                <p14:cNvContentPartPr/>
                <p14:nvPr/>
              </p14:nvContentPartPr>
              <p14:xfrm>
                <a:off x="7420774" y="490085"/>
                <a:ext cx="203040" cy="165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4ABC047-86DE-401A-AAD1-89916C5F706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16454" y="485765"/>
                  <a:ext cx="21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AA1D993-1810-484A-BE89-094E9D509DFB}"/>
                    </a:ext>
                  </a:extLst>
                </p14:cNvPr>
                <p14:cNvContentPartPr/>
                <p14:nvPr/>
              </p14:nvContentPartPr>
              <p14:xfrm>
                <a:off x="7429054" y="460925"/>
                <a:ext cx="194760" cy="246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AA1D993-1810-484A-BE89-094E9D509D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24734" y="456605"/>
                  <a:ext cx="203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24621BE-97A8-45C0-96C3-C8AD165A2F2E}"/>
                    </a:ext>
                  </a:extLst>
                </p14:cNvPr>
                <p14:cNvContentPartPr/>
                <p14:nvPr/>
              </p14:nvContentPartPr>
              <p14:xfrm>
                <a:off x="7644694" y="364445"/>
                <a:ext cx="87840" cy="153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24621BE-97A8-45C0-96C3-C8AD165A2F2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40374" y="360125"/>
                  <a:ext cx="9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3F1B836-CED3-421A-9330-BFC35ACC89E1}"/>
                    </a:ext>
                  </a:extLst>
                </p14:cNvPr>
                <p14:cNvContentPartPr/>
                <p14:nvPr/>
              </p14:nvContentPartPr>
              <p14:xfrm>
                <a:off x="7794094" y="543725"/>
                <a:ext cx="93960" cy="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3F1B836-CED3-421A-9330-BFC35ACC89E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89774" y="539405"/>
                  <a:ext cx="10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981104C-C96E-4048-80FE-1A2B1B0A51C1}"/>
                    </a:ext>
                  </a:extLst>
                </p14:cNvPr>
                <p14:cNvContentPartPr/>
                <p14:nvPr/>
              </p14:nvContentPartPr>
              <p14:xfrm>
                <a:off x="7962214" y="413765"/>
                <a:ext cx="218520" cy="204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981104C-C96E-4048-80FE-1A2B1B0A51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57894" y="409445"/>
                  <a:ext cx="22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8A121E-6FD0-41C0-AA8B-CBCE631F292E}"/>
                    </a:ext>
                  </a:extLst>
                </p14:cNvPr>
                <p14:cNvContentPartPr/>
                <p14:nvPr/>
              </p14:nvContentPartPr>
              <p14:xfrm>
                <a:off x="8215654" y="623645"/>
                <a:ext cx="360" cy="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8A121E-6FD0-41C0-AA8B-CBCE631F2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11334" y="619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5B7ABE0-4801-4E85-8F0B-5F09C7F5840A}"/>
                    </a:ext>
                  </a:extLst>
                </p14:cNvPr>
                <p14:cNvContentPartPr/>
                <p14:nvPr/>
              </p14:nvContentPartPr>
              <p14:xfrm>
                <a:off x="8212054" y="541565"/>
                <a:ext cx="83160" cy="92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5B7ABE0-4801-4E85-8F0B-5F09C7F5840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07734" y="537245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45FAB64-6C46-4BA3-BFFA-7238A08F812B}"/>
                    </a:ext>
                  </a:extLst>
                </p14:cNvPr>
                <p14:cNvContentPartPr/>
                <p14:nvPr/>
              </p14:nvContentPartPr>
              <p14:xfrm>
                <a:off x="8298094" y="464165"/>
                <a:ext cx="83880" cy="172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45FAB64-6C46-4BA3-BFFA-7238A08F812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93774" y="459845"/>
                  <a:ext cx="9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C804EAC-1B5D-409B-BEF1-D4012B720CF8}"/>
                    </a:ext>
                  </a:extLst>
                </p14:cNvPr>
                <p14:cNvContentPartPr/>
                <p14:nvPr/>
              </p14:nvContentPartPr>
              <p14:xfrm>
                <a:off x="8385214" y="428165"/>
                <a:ext cx="70920" cy="175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C804EAC-1B5D-409B-BEF1-D4012B720CF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80894" y="423845"/>
                  <a:ext cx="79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4797886-692C-4829-907F-BE31728A0351}"/>
                    </a:ext>
                  </a:extLst>
                </p14:cNvPr>
                <p14:cNvContentPartPr/>
                <p14:nvPr/>
              </p14:nvContentPartPr>
              <p14:xfrm>
                <a:off x="8452894" y="487925"/>
                <a:ext cx="291600" cy="2145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4797886-692C-4829-907F-BE31728A035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48574" y="483605"/>
                  <a:ext cx="30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B3909D3-03A3-433C-91F5-E4482DE7EA95}"/>
                    </a:ext>
                  </a:extLst>
                </p14:cNvPr>
                <p14:cNvContentPartPr/>
                <p14:nvPr/>
              </p14:nvContentPartPr>
              <p14:xfrm>
                <a:off x="8740174" y="439325"/>
                <a:ext cx="12600" cy="21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B3909D3-03A3-433C-91F5-E4482DE7EA9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35854" y="435005"/>
                  <a:ext cx="2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E2E70D1-453E-43E9-9DD1-7FF7079D50E1}"/>
                    </a:ext>
                  </a:extLst>
                </p14:cNvPr>
                <p14:cNvContentPartPr/>
                <p14:nvPr/>
              </p14:nvContentPartPr>
              <p14:xfrm>
                <a:off x="8725774" y="490445"/>
                <a:ext cx="86400" cy="203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E2E70D1-453E-43E9-9DD1-7FF7079D50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21454" y="486125"/>
                  <a:ext cx="9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E49AFC7-6A6B-468A-9641-A72BEC0F5BE2}"/>
                    </a:ext>
                  </a:extLst>
                </p14:cNvPr>
                <p14:cNvContentPartPr/>
                <p14:nvPr/>
              </p14:nvContentPartPr>
              <p14:xfrm>
                <a:off x="8808214" y="434285"/>
                <a:ext cx="97200" cy="147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E49AFC7-6A6B-468A-9641-A72BEC0F5B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03894" y="429965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AC60950-4CAD-4B37-B395-223706B8A182}"/>
                    </a:ext>
                  </a:extLst>
                </p14:cNvPr>
                <p14:cNvContentPartPr/>
                <p14:nvPr/>
              </p14:nvContentPartPr>
              <p14:xfrm>
                <a:off x="8910814" y="395765"/>
                <a:ext cx="199440" cy="173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AC60950-4CAD-4B37-B395-223706B8A18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906494" y="391445"/>
                  <a:ext cx="20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AD9B15-BEB9-4772-916D-64ABBA151390}"/>
                    </a:ext>
                  </a:extLst>
                </p14:cNvPr>
                <p14:cNvContentPartPr/>
                <p14:nvPr/>
              </p14:nvContentPartPr>
              <p14:xfrm>
                <a:off x="9023494" y="465965"/>
                <a:ext cx="126720" cy="1072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AD9B15-BEB9-4772-916D-64ABBA15139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19174" y="461645"/>
                  <a:ext cx="135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16B5AE4-E2F4-46D4-A32A-1F49E34DAF7F}"/>
                    </a:ext>
                  </a:extLst>
                </p14:cNvPr>
                <p14:cNvContentPartPr/>
                <p14:nvPr/>
              </p14:nvContentPartPr>
              <p14:xfrm>
                <a:off x="8539294" y="408005"/>
                <a:ext cx="491040" cy="19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16B5AE4-E2F4-46D4-A32A-1F49E34DAF7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534974" y="403685"/>
                  <a:ext cx="49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6B624B-1093-45CA-8277-FDD605FEA32D}"/>
                    </a:ext>
                  </a:extLst>
                </p14:cNvPr>
                <p14:cNvContentPartPr/>
                <p14:nvPr/>
              </p14:nvContentPartPr>
              <p14:xfrm>
                <a:off x="9223294" y="397205"/>
                <a:ext cx="94320" cy="174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6B624B-1093-45CA-8277-FDD605FEA32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18974" y="392885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B642C5D-0FD6-4E47-8B4A-31E9AD0A1358}"/>
                    </a:ext>
                  </a:extLst>
                </p14:cNvPr>
                <p14:cNvContentPartPr/>
                <p14:nvPr/>
              </p14:nvContentPartPr>
              <p14:xfrm>
                <a:off x="9319054" y="439685"/>
                <a:ext cx="99360" cy="153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B642C5D-0FD6-4E47-8B4A-31E9AD0A13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14734" y="435365"/>
                  <a:ext cx="108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EB2DE8C-2F1E-492C-B203-5666D0CD1E44}"/>
                    </a:ext>
                  </a:extLst>
                </p14:cNvPr>
                <p14:cNvContentPartPr/>
                <p14:nvPr/>
              </p14:nvContentPartPr>
              <p14:xfrm>
                <a:off x="9402574" y="350045"/>
                <a:ext cx="99000" cy="2217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EB2DE8C-2F1E-492C-B203-5666D0CD1E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98254" y="345725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FCA5999-35ED-44F8-ACF5-D51BA43FF2BD}"/>
                    </a:ext>
                  </a:extLst>
                </p14:cNvPr>
                <p14:cNvContentPartPr/>
                <p14:nvPr/>
              </p14:nvContentPartPr>
              <p14:xfrm>
                <a:off x="9647014" y="438245"/>
                <a:ext cx="84600" cy="134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FCA5999-35ED-44F8-ACF5-D51BA43FF2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42694" y="433925"/>
                  <a:ext cx="93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9ABD973-3013-4769-84BB-74F99D4A842D}"/>
                    </a:ext>
                  </a:extLst>
                </p14:cNvPr>
                <p14:cNvContentPartPr/>
                <p14:nvPr/>
              </p14:nvContentPartPr>
              <p14:xfrm>
                <a:off x="9739174" y="362645"/>
                <a:ext cx="20880" cy="1612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9ABD973-3013-4769-84BB-74F99D4A842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34854" y="358325"/>
                  <a:ext cx="2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3B42D83-0B38-46F0-9C76-8A7736F49D46}"/>
                    </a:ext>
                  </a:extLst>
                </p14:cNvPr>
                <p14:cNvContentPartPr/>
                <p14:nvPr/>
              </p14:nvContentPartPr>
              <p14:xfrm>
                <a:off x="9702814" y="322685"/>
                <a:ext cx="318240" cy="2156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3B42D83-0B38-46F0-9C76-8A7736F49D4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98494" y="318365"/>
                  <a:ext cx="326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805EAFC-349D-47C0-B6E3-748FD3D2D88B}"/>
                    </a:ext>
                  </a:extLst>
                </p14:cNvPr>
                <p14:cNvContentPartPr/>
                <p14:nvPr/>
              </p14:nvContentPartPr>
              <p14:xfrm>
                <a:off x="10003414" y="343925"/>
                <a:ext cx="36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805EAFC-349D-47C0-B6E3-748FD3D2D8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99094" y="33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B01AD99-7A90-4354-B47F-804A2BF24206}"/>
                    </a:ext>
                  </a:extLst>
                </p14:cNvPr>
                <p14:cNvContentPartPr/>
                <p14:nvPr/>
              </p14:nvContentPartPr>
              <p14:xfrm>
                <a:off x="10041214" y="424205"/>
                <a:ext cx="66960" cy="101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B01AD99-7A90-4354-B47F-804A2BF2420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036894" y="419885"/>
                  <a:ext cx="7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45891B3-657F-4B9B-AE7C-A9638BDA5957}"/>
                    </a:ext>
                  </a:extLst>
                </p14:cNvPr>
                <p14:cNvContentPartPr/>
                <p14:nvPr/>
              </p14:nvContentPartPr>
              <p14:xfrm>
                <a:off x="10163254" y="318365"/>
                <a:ext cx="24840" cy="206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45891B3-657F-4B9B-AE7C-A9638BDA595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158934" y="314045"/>
                  <a:ext cx="3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56F659A-00AE-429A-9DA4-7A1A9A763AB8}"/>
                    </a:ext>
                  </a:extLst>
                </p14:cNvPr>
                <p14:cNvContentPartPr/>
                <p14:nvPr/>
              </p14:nvContentPartPr>
              <p14:xfrm>
                <a:off x="10124014" y="416645"/>
                <a:ext cx="80640" cy="30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56F659A-00AE-429A-9DA4-7A1A9A763A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19694" y="412325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A5E558C-67AD-46B5-AF83-B04906427700}"/>
                    </a:ext>
                  </a:extLst>
                </p14:cNvPr>
                <p14:cNvContentPartPr/>
                <p14:nvPr/>
              </p14:nvContentPartPr>
              <p14:xfrm>
                <a:off x="10257214" y="432845"/>
                <a:ext cx="2160" cy="75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A5E558C-67AD-46B5-AF83-B0490642770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52894" y="428525"/>
                  <a:ext cx="1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5174AC0-C2E5-400E-9A2F-BAAD134A1009}"/>
                    </a:ext>
                  </a:extLst>
                </p14:cNvPr>
                <p14:cNvContentPartPr/>
                <p14:nvPr/>
              </p14:nvContentPartPr>
              <p14:xfrm>
                <a:off x="10257214" y="387485"/>
                <a:ext cx="16200" cy="33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5174AC0-C2E5-400E-9A2F-BAAD134A100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52894" y="383165"/>
                  <a:ext cx="2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BF72568-4243-4638-9AB6-B51D00B10245}"/>
                    </a:ext>
                  </a:extLst>
                </p14:cNvPr>
                <p14:cNvContentPartPr/>
                <p14:nvPr/>
              </p14:nvContentPartPr>
              <p14:xfrm>
                <a:off x="10304374" y="431045"/>
                <a:ext cx="55440" cy="986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BF72568-4243-4638-9AB6-B51D00B102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00054" y="426725"/>
                  <a:ext cx="6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A73010E-D4CF-4130-84CE-53591793C8E6}"/>
                    </a:ext>
                  </a:extLst>
                </p14:cNvPr>
                <p14:cNvContentPartPr/>
                <p14:nvPr/>
              </p14:nvContentPartPr>
              <p14:xfrm>
                <a:off x="10388614" y="337805"/>
                <a:ext cx="114840" cy="175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A73010E-D4CF-4130-84CE-53591793C8E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84294" y="333485"/>
                  <a:ext cx="123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009B54-7554-47C0-8E81-423DEDBFAF59}"/>
                    </a:ext>
                  </a:extLst>
                </p14:cNvPr>
                <p14:cNvContentPartPr/>
                <p14:nvPr/>
              </p14:nvContentPartPr>
              <p14:xfrm>
                <a:off x="10675174" y="353285"/>
                <a:ext cx="18792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009B54-7554-47C0-8E81-423DEDBFAF5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670854" y="348965"/>
                  <a:ext cx="196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1E88B25-B235-4F52-A477-2C85FE8CA01A}"/>
                    </a:ext>
                  </a:extLst>
                </p14:cNvPr>
                <p14:cNvContentPartPr/>
                <p14:nvPr/>
              </p14:nvContentPartPr>
              <p14:xfrm>
                <a:off x="10862014" y="402605"/>
                <a:ext cx="102240" cy="97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1E88B25-B235-4F52-A477-2C85FE8CA01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857694" y="398285"/>
                  <a:ext cx="11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0548747-1F34-4626-B0C2-B0ED57171897}"/>
                    </a:ext>
                  </a:extLst>
                </p14:cNvPr>
                <p14:cNvContentPartPr/>
                <p14:nvPr/>
              </p14:nvContentPartPr>
              <p14:xfrm>
                <a:off x="10667614" y="334925"/>
                <a:ext cx="119520" cy="18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0548747-1F34-4626-B0C2-B0ED5717189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63294" y="330605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33F6668-BEF1-4F7B-AE45-00CDE1495E1A}"/>
                    </a:ext>
                  </a:extLst>
                </p14:cNvPr>
                <p14:cNvContentPartPr/>
                <p14:nvPr/>
              </p14:nvContentPartPr>
              <p14:xfrm>
                <a:off x="10986934" y="396845"/>
                <a:ext cx="86760" cy="1814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33F6668-BEF1-4F7B-AE45-00CDE1495E1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82614" y="392525"/>
                  <a:ext cx="9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6083575-23EB-43D0-B9E7-2F13E478B097}"/>
                    </a:ext>
                  </a:extLst>
                </p14:cNvPr>
                <p14:cNvContentPartPr/>
                <p14:nvPr/>
              </p14:nvContentPartPr>
              <p14:xfrm>
                <a:off x="11081974" y="389645"/>
                <a:ext cx="178920" cy="73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6083575-23EB-43D0-B9E7-2F13E478B0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077654" y="385325"/>
                  <a:ext cx="187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2CF5C9F-999C-427C-993B-174D694BBFEE}"/>
                    </a:ext>
                  </a:extLst>
                </p14:cNvPr>
                <p14:cNvContentPartPr/>
                <p14:nvPr/>
              </p14:nvContentPartPr>
              <p14:xfrm>
                <a:off x="11258734" y="278045"/>
                <a:ext cx="257040" cy="2030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2CF5C9F-999C-427C-993B-174D694BBFE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254414" y="273725"/>
                  <a:ext cx="265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38FA6A2-0DA2-475A-8FD6-4EDA794B860D}"/>
                    </a:ext>
                  </a:extLst>
                </p14:cNvPr>
                <p14:cNvContentPartPr/>
                <p14:nvPr/>
              </p14:nvContentPartPr>
              <p14:xfrm>
                <a:off x="11157574" y="292085"/>
                <a:ext cx="91440" cy="68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38FA6A2-0DA2-475A-8FD6-4EDA794B860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153254" y="287765"/>
                  <a:ext cx="100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C8A989B-2B03-4ED4-9E46-B8D0456C953C}"/>
                    </a:ext>
                  </a:extLst>
                </p14:cNvPr>
                <p14:cNvContentPartPr/>
                <p14:nvPr/>
              </p14:nvContentPartPr>
              <p14:xfrm>
                <a:off x="10090894" y="665045"/>
                <a:ext cx="112320" cy="236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C8A989B-2B03-4ED4-9E46-B8D0456C953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86574" y="660725"/>
                  <a:ext cx="120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9C56D85-ED78-4308-B422-D93950B783F2}"/>
                    </a:ext>
                  </a:extLst>
                </p14:cNvPr>
                <p14:cNvContentPartPr/>
                <p14:nvPr/>
              </p14:nvContentPartPr>
              <p14:xfrm>
                <a:off x="10247134" y="750005"/>
                <a:ext cx="90000" cy="225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9C56D85-ED78-4308-B422-D93950B783F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242814" y="745685"/>
                  <a:ext cx="98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C4F5BB2-FB29-4945-B137-52338DAC175B}"/>
                    </a:ext>
                  </a:extLst>
                </p14:cNvPr>
                <p14:cNvContentPartPr/>
                <p14:nvPr/>
              </p14:nvContentPartPr>
              <p14:xfrm>
                <a:off x="10340014" y="758285"/>
                <a:ext cx="94320" cy="1116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C4F5BB2-FB29-4945-B137-52338DAC175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335694" y="753965"/>
                  <a:ext cx="10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EA89B9-EFAB-4974-B653-3CA6E8CAF41B}"/>
                    </a:ext>
                  </a:extLst>
                </p14:cNvPr>
                <p14:cNvContentPartPr/>
                <p14:nvPr/>
              </p14:nvContentPartPr>
              <p14:xfrm>
                <a:off x="10162894" y="731645"/>
                <a:ext cx="68400" cy="135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EA89B9-EFAB-4974-B653-3CA6E8CAF41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58574" y="727325"/>
                  <a:ext cx="7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03603DD-90B2-4B41-8E85-334F00925AAF}"/>
                    </a:ext>
                  </a:extLst>
                </p14:cNvPr>
                <p14:cNvContentPartPr/>
                <p14:nvPr/>
              </p14:nvContentPartPr>
              <p14:xfrm>
                <a:off x="10489054" y="649565"/>
                <a:ext cx="157320" cy="156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03603DD-90B2-4B41-8E85-334F00925A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484734" y="645245"/>
                  <a:ext cx="165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E157246-E26C-42FA-BB21-65D37EC48C58}"/>
                    </a:ext>
                  </a:extLst>
                </p14:cNvPr>
                <p14:cNvContentPartPr/>
                <p14:nvPr/>
              </p14:nvContentPartPr>
              <p14:xfrm>
                <a:off x="10365574" y="684125"/>
                <a:ext cx="92880" cy="8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E157246-E26C-42FA-BB21-65D37EC48C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61254" y="679805"/>
                  <a:ext cx="101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67E9DB6-05E4-4D8D-9847-5CB40D99FEA8}"/>
                    </a:ext>
                  </a:extLst>
                </p14:cNvPr>
                <p14:cNvContentPartPr/>
                <p14:nvPr/>
              </p14:nvContentPartPr>
              <p14:xfrm>
                <a:off x="10748254" y="735605"/>
                <a:ext cx="23760" cy="94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67E9DB6-05E4-4D8D-9847-5CB40D99FEA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743934" y="731285"/>
                  <a:ext cx="3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5ABAFB0-EDD5-4CA6-9B9F-23383C5410E3}"/>
                    </a:ext>
                  </a:extLst>
                </p14:cNvPr>
                <p14:cNvContentPartPr/>
                <p14:nvPr/>
              </p14:nvContentPartPr>
              <p14:xfrm>
                <a:off x="10777054" y="707525"/>
                <a:ext cx="100440" cy="1000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5ABAFB0-EDD5-4CA6-9B9F-23383C5410E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72734" y="703205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5D98E87-4253-4EF5-AFBC-E423114BC9C1}"/>
                    </a:ext>
                  </a:extLst>
                </p14:cNvPr>
                <p14:cNvContentPartPr/>
                <p14:nvPr/>
              </p14:nvContentPartPr>
              <p14:xfrm>
                <a:off x="10835014" y="644165"/>
                <a:ext cx="22680" cy="7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5D98E87-4253-4EF5-AFBC-E423114BC9C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830694" y="639845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DD7A7B5-B9F6-4E0E-9C93-F7B736420734}"/>
                    </a:ext>
                  </a:extLst>
                </p14:cNvPr>
                <p14:cNvContentPartPr/>
                <p14:nvPr/>
              </p14:nvContentPartPr>
              <p14:xfrm>
                <a:off x="10968214" y="650645"/>
                <a:ext cx="227160" cy="130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DD7A7B5-B9F6-4E0E-9C93-F7B73642073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963894" y="646325"/>
                  <a:ext cx="235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2932A0-4642-42E2-97C1-FE07DE0D324B}"/>
                    </a:ext>
                  </a:extLst>
                </p14:cNvPr>
                <p14:cNvContentPartPr/>
                <p14:nvPr/>
              </p14:nvContentPartPr>
              <p14:xfrm>
                <a:off x="10816654" y="901925"/>
                <a:ext cx="135720" cy="157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2932A0-4642-42E2-97C1-FE07DE0D32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812334" y="897605"/>
                  <a:ext cx="144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1F039DC-EE8C-40F0-ACA3-0852E60E805D}"/>
                    </a:ext>
                  </a:extLst>
                </p14:cNvPr>
                <p14:cNvContentPartPr/>
                <p14:nvPr/>
              </p14:nvContentPartPr>
              <p14:xfrm>
                <a:off x="10955614" y="887525"/>
                <a:ext cx="171360" cy="1530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1F039DC-EE8C-40F0-ACA3-0852E60E80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51294" y="883205"/>
                  <a:ext cx="180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F8D5543-BAC8-4446-8472-6CA50156AEEC}"/>
                    </a:ext>
                  </a:extLst>
                </p14:cNvPr>
                <p14:cNvContentPartPr/>
                <p14:nvPr/>
              </p14:nvContentPartPr>
              <p14:xfrm>
                <a:off x="11150014" y="923885"/>
                <a:ext cx="63000" cy="87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F8D5543-BAC8-4446-8472-6CA50156AEE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145694" y="919565"/>
                  <a:ext cx="71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374B8D1-72EE-4E1C-B532-6121B70B1054}"/>
                    </a:ext>
                  </a:extLst>
                </p14:cNvPr>
                <p14:cNvContentPartPr/>
                <p14:nvPr/>
              </p14:nvContentPartPr>
              <p14:xfrm>
                <a:off x="11238214" y="889325"/>
                <a:ext cx="262080" cy="2199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374B8D1-72EE-4E1C-B532-6121B70B10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233894" y="885005"/>
                  <a:ext cx="27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6BCDD-8FE6-49FD-BB74-88C6B98773E6}"/>
                    </a:ext>
                  </a:extLst>
                </p14:cNvPr>
                <p14:cNvContentPartPr/>
                <p14:nvPr/>
              </p14:nvContentPartPr>
              <p14:xfrm>
                <a:off x="11534494" y="699965"/>
                <a:ext cx="118800" cy="352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6BCDD-8FE6-49FD-BB74-88C6B98773E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30174" y="695645"/>
                  <a:ext cx="127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832DDCA-4284-46F8-AC08-8162DECBA56D}"/>
                    </a:ext>
                  </a:extLst>
                </p14:cNvPr>
                <p14:cNvContentPartPr/>
                <p14:nvPr/>
              </p14:nvContentPartPr>
              <p14:xfrm>
                <a:off x="10218334" y="1229525"/>
                <a:ext cx="14760" cy="109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832DDCA-4284-46F8-AC08-8162DECBA56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214014" y="1225205"/>
                  <a:ext cx="2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D73A92B-967B-47CD-8B91-DCBBF63A5E46}"/>
                    </a:ext>
                  </a:extLst>
                </p14:cNvPr>
                <p14:cNvContentPartPr/>
                <p14:nvPr/>
              </p14:nvContentPartPr>
              <p14:xfrm>
                <a:off x="10146334" y="1172645"/>
                <a:ext cx="146520" cy="206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D73A92B-967B-47CD-8B91-DCBBF63A5E4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42014" y="1168325"/>
                  <a:ext cx="155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E58EA86-B2F7-4FA8-82FA-38A399AD173B}"/>
                    </a:ext>
                  </a:extLst>
                </p14:cNvPr>
                <p14:cNvContentPartPr/>
                <p14:nvPr/>
              </p14:nvContentPartPr>
              <p14:xfrm>
                <a:off x="10017454" y="1060325"/>
                <a:ext cx="1977840" cy="82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E58EA86-B2F7-4FA8-82FA-38A399AD17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013134" y="1056005"/>
                  <a:ext cx="198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019E4E0-C161-46A5-BFF1-0F8B160902D2}"/>
                    </a:ext>
                  </a:extLst>
                </p14:cNvPr>
                <p14:cNvContentPartPr/>
                <p14:nvPr/>
              </p14:nvContentPartPr>
              <p14:xfrm>
                <a:off x="10018534" y="1117925"/>
                <a:ext cx="33120" cy="594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019E4E0-C161-46A5-BFF1-0F8B160902D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14214" y="1113605"/>
                  <a:ext cx="417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7E317E-2DC8-479C-A4C7-776243DF0DC9}"/>
                    </a:ext>
                  </a:extLst>
                </p14:cNvPr>
                <p14:cNvContentPartPr/>
                <p14:nvPr/>
              </p14:nvContentPartPr>
              <p14:xfrm>
                <a:off x="10106014" y="1579085"/>
                <a:ext cx="1857240" cy="181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7E317E-2DC8-479C-A4C7-776243DF0D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01694" y="1574765"/>
                  <a:ext cx="1865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E65BD84-DB9A-4996-89C2-318D6FBA2551}"/>
                    </a:ext>
                  </a:extLst>
                </p14:cNvPr>
                <p14:cNvContentPartPr/>
                <p14:nvPr/>
              </p14:nvContentPartPr>
              <p14:xfrm>
                <a:off x="11953894" y="1095245"/>
                <a:ext cx="50760" cy="445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E65BD84-DB9A-4996-89C2-318D6FBA25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949574" y="1090925"/>
                  <a:ext cx="594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E9FCB64-E1AA-4CDD-8470-60E72DF9BFE3}"/>
                    </a:ext>
                  </a:extLst>
                </p14:cNvPr>
                <p14:cNvContentPartPr/>
                <p14:nvPr/>
              </p14:nvContentPartPr>
              <p14:xfrm>
                <a:off x="10349014" y="1242125"/>
                <a:ext cx="109800" cy="109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E9FCB64-E1AA-4CDD-8470-60E72DF9BFE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344694" y="1237805"/>
                  <a:ext cx="11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F772EAC-A33C-4CF5-92FB-112B7477B91F}"/>
                    </a:ext>
                  </a:extLst>
                </p14:cNvPr>
                <p14:cNvContentPartPr/>
                <p14:nvPr/>
              </p14:nvContentPartPr>
              <p14:xfrm>
                <a:off x="10458094" y="1195685"/>
                <a:ext cx="252720" cy="1155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F772EAC-A33C-4CF5-92FB-112B7477B91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453774" y="1191365"/>
                  <a:ext cx="261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1E827E5-5DCB-47CC-AAED-9E2B2A7FED1F}"/>
                    </a:ext>
                  </a:extLst>
                </p14:cNvPr>
                <p14:cNvContentPartPr/>
                <p14:nvPr/>
              </p14:nvContentPartPr>
              <p14:xfrm>
                <a:off x="10682014" y="1189565"/>
                <a:ext cx="8640" cy="49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1E827E5-5DCB-47CC-AAED-9E2B2A7FED1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677694" y="1185245"/>
                  <a:ext cx="17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00B5ED1-83B6-4A1A-8327-B0FFDDDB6FE4}"/>
                    </a:ext>
                  </a:extLst>
                </p14:cNvPr>
                <p14:cNvContentPartPr/>
                <p14:nvPr/>
              </p14:nvContentPartPr>
              <p14:xfrm>
                <a:off x="10722334" y="1128365"/>
                <a:ext cx="228600" cy="2872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00B5ED1-83B6-4A1A-8327-B0FFDDDB6FE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718014" y="1124045"/>
                  <a:ext cx="237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CB427C6-AB98-4A01-82C3-773B2D6BAAFC}"/>
                    </a:ext>
                  </a:extLst>
                </p14:cNvPr>
                <p14:cNvContentPartPr/>
                <p14:nvPr/>
              </p14:nvContentPartPr>
              <p14:xfrm>
                <a:off x="11045614" y="1158605"/>
                <a:ext cx="167760" cy="96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CB427C6-AB98-4A01-82C3-773B2D6BAAF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41294" y="1154285"/>
                  <a:ext cx="176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BE559BF-98DC-407D-91E8-6D4496E22F51}"/>
                    </a:ext>
                  </a:extLst>
                </p14:cNvPr>
                <p14:cNvContentPartPr/>
                <p14:nvPr/>
              </p14:nvContentPartPr>
              <p14:xfrm>
                <a:off x="11239294" y="1196045"/>
                <a:ext cx="63000" cy="590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BE559BF-98DC-407D-91E8-6D4496E22F5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234974" y="1191725"/>
                  <a:ext cx="7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329733C-6A08-46E9-8D88-0DF674BCF624}"/>
                    </a:ext>
                  </a:extLst>
                </p14:cNvPr>
                <p14:cNvContentPartPr/>
                <p14:nvPr/>
              </p14:nvContentPartPr>
              <p14:xfrm>
                <a:off x="11304454" y="1145645"/>
                <a:ext cx="117720" cy="114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329733C-6A08-46E9-8D88-0DF674BCF62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00134" y="1141325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4854494-9179-4735-9D54-6F63C8A1692B}"/>
                    </a:ext>
                  </a:extLst>
                </p14:cNvPr>
                <p14:cNvContentPartPr/>
                <p14:nvPr/>
              </p14:nvContentPartPr>
              <p14:xfrm>
                <a:off x="11421814" y="1177685"/>
                <a:ext cx="51840" cy="730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4854494-9179-4735-9D54-6F63C8A1692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17494" y="1173365"/>
                  <a:ext cx="6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105F854-6B89-4690-B5FC-405F6F24CCD4}"/>
                    </a:ext>
                  </a:extLst>
                </p14:cNvPr>
                <p14:cNvContentPartPr/>
                <p14:nvPr/>
              </p14:nvContentPartPr>
              <p14:xfrm>
                <a:off x="11482654" y="1126565"/>
                <a:ext cx="90720" cy="1209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105F854-6B89-4690-B5FC-405F6F24CCD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78334" y="1122245"/>
                  <a:ext cx="99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EE31D07-EB56-45B8-A3B7-FAC966C2C51F}"/>
                    </a:ext>
                  </a:extLst>
                </p14:cNvPr>
                <p14:cNvContentPartPr/>
                <p14:nvPr/>
              </p14:nvContentPartPr>
              <p14:xfrm>
                <a:off x="11583094" y="1195325"/>
                <a:ext cx="135360" cy="46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EE31D07-EB56-45B8-A3B7-FAC966C2C51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578774" y="1191005"/>
                  <a:ext cx="144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A51ABC8-FB0D-45BA-9074-BD05A00CB7A4}"/>
                    </a:ext>
                  </a:extLst>
                </p14:cNvPr>
                <p14:cNvContentPartPr/>
                <p14:nvPr/>
              </p14:nvContentPartPr>
              <p14:xfrm>
                <a:off x="11713054" y="1174805"/>
                <a:ext cx="117720" cy="61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A51ABC8-FB0D-45BA-9074-BD05A00CB7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08734" y="1170485"/>
                  <a:ext cx="126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91792D6-D60F-4464-B31D-65076C16FAA8}"/>
                    </a:ext>
                  </a:extLst>
                </p14:cNvPr>
                <p14:cNvContentPartPr/>
                <p14:nvPr/>
              </p14:nvContentPartPr>
              <p14:xfrm>
                <a:off x="10313374" y="1450565"/>
                <a:ext cx="122400" cy="108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91792D6-D60F-4464-B31D-65076C16FA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09054" y="1446245"/>
                  <a:ext cx="131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98C5DB1-71B2-4537-A98A-B87C9625E17B}"/>
                    </a:ext>
                  </a:extLst>
                </p14:cNvPr>
                <p14:cNvContentPartPr/>
                <p14:nvPr/>
              </p14:nvContentPartPr>
              <p14:xfrm>
                <a:off x="10397254" y="1450925"/>
                <a:ext cx="32760" cy="16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98C5DB1-71B2-4537-A98A-B87C9625E17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392934" y="1446605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4B072B2-7607-4D89-B9C5-0CDEFF997E82}"/>
                    </a:ext>
                  </a:extLst>
                </p14:cNvPr>
                <p14:cNvContentPartPr/>
                <p14:nvPr/>
              </p14:nvContentPartPr>
              <p14:xfrm>
                <a:off x="10469614" y="1412045"/>
                <a:ext cx="122400" cy="1368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4B072B2-7607-4D89-B9C5-0CDEFF997E8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65294" y="1407725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FC49C8B-C294-476E-A77B-8387DDC29FAF}"/>
                    </a:ext>
                  </a:extLst>
                </p14:cNvPr>
                <p14:cNvContentPartPr/>
                <p14:nvPr/>
              </p14:nvContentPartPr>
              <p14:xfrm>
                <a:off x="10609294" y="1389365"/>
                <a:ext cx="126360" cy="131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FC49C8B-C294-476E-A77B-8387DDC29FA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04974" y="1385045"/>
                  <a:ext cx="13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97993F-1378-472E-B0BC-F23622567B62}"/>
                    </a:ext>
                  </a:extLst>
                </p14:cNvPr>
                <p14:cNvContentPartPr/>
                <p14:nvPr/>
              </p14:nvContentPartPr>
              <p14:xfrm>
                <a:off x="10745374" y="1329605"/>
                <a:ext cx="315720" cy="1904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97993F-1378-472E-B0BC-F23622567B6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41054" y="1325285"/>
                  <a:ext cx="324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DB318F1-D4D7-40C9-945C-B600DC066C4E}"/>
                    </a:ext>
                  </a:extLst>
                </p14:cNvPr>
                <p14:cNvContentPartPr/>
                <p14:nvPr/>
              </p14:nvContentPartPr>
              <p14:xfrm>
                <a:off x="10827454" y="1300085"/>
                <a:ext cx="41760" cy="158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DB318F1-D4D7-40C9-945C-B600DC066C4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823134" y="1295765"/>
                  <a:ext cx="5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EF81B26-5E73-48C3-B4A4-CFEEBF878948}"/>
                    </a:ext>
                  </a:extLst>
                </p14:cNvPr>
                <p14:cNvContentPartPr/>
                <p14:nvPr/>
              </p14:nvContentPartPr>
              <p14:xfrm>
                <a:off x="11119774" y="1296125"/>
                <a:ext cx="24480" cy="1850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EF81B26-5E73-48C3-B4A4-CFEEBF87894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15454" y="1291805"/>
                  <a:ext cx="3312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96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328590F-DAC6-4AFB-BE9A-96811B3F54C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DF76E8-F3C2-4B8D-BA16-1410681337B6}"/>
                  </a:ext>
                </a:extLst>
              </p14:cNvPr>
              <p14:cNvContentPartPr/>
              <p14:nvPr/>
            </p14:nvContentPartPr>
            <p14:xfrm>
              <a:off x="5468854" y="2898845"/>
              <a:ext cx="1337760" cy="55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DF76E8-F3C2-4B8D-BA16-1410681337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4534" y="2894525"/>
                <a:ext cx="1346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1B907AF-6B6E-4A76-8330-9BF0103513BE}"/>
                  </a:ext>
                </a:extLst>
              </p14:cNvPr>
              <p14:cNvContentPartPr/>
              <p14:nvPr/>
            </p14:nvContentPartPr>
            <p14:xfrm>
              <a:off x="5700334" y="3320045"/>
              <a:ext cx="838080" cy="563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1B907AF-6B6E-4A76-8330-9BF0103513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6014" y="3315725"/>
                <a:ext cx="84672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7A08E7-DC40-4382-8345-11DDB95FC872}"/>
                  </a:ext>
                </a:extLst>
              </p14:cNvPr>
              <p14:cNvContentPartPr/>
              <p14:nvPr/>
            </p14:nvContentPartPr>
            <p14:xfrm>
              <a:off x="5643454" y="4969205"/>
              <a:ext cx="777600" cy="41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7A08E7-DC40-4382-8345-11DDB95FC8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9134" y="4964885"/>
                <a:ext cx="786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41EF27F-4CC5-4C2C-ADD5-E477EBF7F2EE}"/>
                  </a:ext>
                </a:extLst>
              </p14:cNvPr>
              <p14:cNvContentPartPr/>
              <p14:nvPr/>
            </p14:nvContentPartPr>
            <p14:xfrm>
              <a:off x="6452014" y="4992605"/>
              <a:ext cx="461160" cy="25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41EF27F-4CC5-4C2C-ADD5-E477EBF7F2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7694" y="4988285"/>
                <a:ext cx="469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A3676A9-07EB-4D77-B397-185B9806A210}"/>
                  </a:ext>
                </a:extLst>
              </p14:cNvPr>
              <p14:cNvContentPartPr/>
              <p14:nvPr/>
            </p14:nvContentPartPr>
            <p14:xfrm>
              <a:off x="5903014" y="5322725"/>
              <a:ext cx="561240" cy="33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A3676A9-07EB-4D77-B397-185B9806A2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98694" y="5318405"/>
                <a:ext cx="5698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B61FA90-38A3-48E7-AA37-3E35F6B8688F}"/>
              </a:ext>
            </a:extLst>
          </p:cNvPr>
          <p:cNvGrpSpPr/>
          <p:nvPr/>
        </p:nvGrpSpPr>
        <p:grpSpPr>
          <a:xfrm>
            <a:off x="3874774" y="5485805"/>
            <a:ext cx="4737600" cy="1219320"/>
            <a:chOff x="3874774" y="5485805"/>
            <a:chExt cx="4737600" cy="12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6B1996-32AC-4BD3-9900-D1194F389C34}"/>
                    </a:ext>
                  </a:extLst>
                </p14:cNvPr>
                <p14:cNvContentPartPr/>
                <p14:nvPr/>
              </p14:nvContentPartPr>
              <p14:xfrm>
                <a:off x="3994654" y="5726645"/>
                <a:ext cx="12600" cy="281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6B1996-32AC-4BD3-9900-D1194F389C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0334" y="5722325"/>
                  <a:ext cx="21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2C955F-71F2-4150-B418-1C15DD918215}"/>
                    </a:ext>
                  </a:extLst>
                </p14:cNvPr>
                <p14:cNvContentPartPr/>
                <p14:nvPr/>
              </p14:nvContentPartPr>
              <p14:xfrm>
                <a:off x="3874774" y="5678045"/>
                <a:ext cx="299160" cy="119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2C955F-71F2-4150-B418-1C15DD9182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0454" y="5673725"/>
                  <a:ext cx="30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08FC36-53A6-410B-98BB-87BA7801B08F}"/>
                    </a:ext>
                  </a:extLst>
                </p14:cNvPr>
                <p14:cNvContentPartPr/>
                <p14:nvPr/>
              </p14:nvContentPartPr>
              <p14:xfrm>
                <a:off x="4212454" y="5592365"/>
                <a:ext cx="131040" cy="388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08FC36-53A6-410B-98BB-87BA7801B0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08134" y="5588045"/>
                  <a:ext cx="139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C4403D-0624-493C-A7BB-8E92714A31AD}"/>
                    </a:ext>
                  </a:extLst>
                </p14:cNvPr>
                <p14:cNvContentPartPr/>
                <p14:nvPr/>
              </p14:nvContentPartPr>
              <p14:xfrm>
                <a:off x="4422694" y="5654645"/>
                <a:ext cx="137880" cy="203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C4403D-0624-493C-A7BB-8E92714A31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18374" y="5650325"/>
                  <a:ext cx="14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A10C1F-CFE4-4828-B848-E6E538C80311}"/>
                    </a:ext>
                  </a:extLst>
                </p14:cNvPr>
                <p14:cNvContentPartPr/>
                <p14:nvPr/>
              </p14:nvContentPartPr>
              <p14:xfrm>
                <a:off x="4474174" y="5665445"/>
                <a:ext cx="106920" cy="228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A10C1F-CFE4-4828-B848-E6E538C803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69854" y="5661125"/>
                  <a:ext cx="115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D0E817A-85D9-4CD2-8381-17AB8F6E8029}"/>
                    </a:ext>
                  </a:extLst>
                </p14:cNvPr>
                <p14:cNvContentPartPr/>
                <p14:nvPr/>
              </p14:nvContentPartPr>
              <p14:xfrm>
                <a:off x="4693054" y="5616845"/>
                <a:ext cx="31680" cy="307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D0E817A-85D9-4CD2-8381-17AB8F6E80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88734" y="5612525"/>
                  <a:ext cx="40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BC1F9E-EEF3-4C08-B632-E026B56F9F29}"/>
                    </a:ext>
                  </a:extLst>
                </p14:cNvPr>
                <p14:cNvContentPartPr/>
                <p14:nvPr/>
              </p14:nvContentPartPr>
              <p14:xfrm>
                <a:off x="4876294" y="5700005"/>
                <a:ext cx="6840" cy="132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BC1F9E-EEF3-4C08-B632-E026B56F9F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71974" y="5695685"/>
                  <a:ext cx="15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0675ED-623D-4176-82AF-0CA27066CB53}"/>
                    </a:ext>
                  </a:extLst>
                </p14:cNvPr>
                <p14:cNvContentPartPr/>
                <p14:nvPr/>
              </p14:nvContentPartPr>
              <p14:xfrm>
                <a:off x="4774414" y="5665445"/>
                <a:ext cx="180000" cy="209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0675ED-623D-4176-82AF-0CA27066CB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0094" y="5661125"/>
                  <a:ext cx="18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CBB3DB7-CB39-4BED-BCA0-21504467E2EB}"/>
                    </a:ext>
                  </a:extLst>
                </p14:cNvPr>
                <p14:cNvContentPartPr/>
                <p14:nvPr/>
              </p14:nvContentPartPr>
              <p14:xfrm>
                <a:off x="4906894" y="5561765"/>
                <a:ext cx="167400" cy="428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CBB3DB7-CB39-4BED-BCA0-21504467E2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02574" y="5557445"/>
                  <a:ext cx="176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1C562F-ABFE-41D3-BA26-C15A41FBAAFC}"/>
                    </a:ext>
                  </a:extLst>
                </p14:cNvPr>
                <p14:cNvContentPartPr/>
                <p14:nvPr/>
              </p14:nvContentPartPr>
              <p14:xfrm>
                <a:off x="5203894" y="5690645"/>
                <a:ext cx="93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1C562F-ABFE-41D3-BA26-C15A41FBAA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99574" y="5686325"/>
                  <a:ext cx="1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B6A1F42-DB55-4FB2-9AC6-3CFA73A477BA}"/>
                    </a:ext>
                  </a:extLst>
                </p14:cNvPr>
                <p14:cNvContentPartPr/>
                <p14:nvPr/>
              </p14:nvContentPartPr>
              <p14:xfrm>
                <a:off x="5068894" y="5619725"/>
                <a:ext cx="254880" cy="127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B6A1F42-DB55-4FB2-9AC6-3CFA73A477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4574" y="5615405"/>
                  <a:ext cx="263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418F41-67F7-4D3F-BC74-E510F8EDEDBD}"/>
                    </a:ext>
                  </a:extLst>
                </p14:cNvPr>
                <p14:cNvContentPartPr/>
                <p14:nvPr/>
              </p14:nvContentPartPr>
              <p14:xfrm>
                <a:off x="5361214" y="5581925"/>
                <a:ext cx="118800" cy="281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418F41-67F7-4D3F-BC74-E510F8EDED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6894" y="5577605"/>
                  <a:ext cx="127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99C65C-9D23-406E-8435-2DFB8109C5CD}"/>
                    </a:ext>
                  </a:extLst>
                </p14:cNvPr>
                <p14:cNvContentPartPr/>
                <p14:nvPr/>
              </p14:nvContentPartPr>
              <p14:xfrm>
                <a:off x="5518174" y="5657165"/>
                <a:ext cx="12600" cy="118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99C65C-9D23-406E-8435-2DFB8109C5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13854" y="5652845"/>
                  <a:ext cx="21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E3FC2F-9B44-415B-B8A3-B75E5D679CC3}"/>
                    </a:ext>
                  </a:extLst>
                </p14:cNvPr>
                <p14:cNvContentPartPr/>
                <p14:nvPr/>
              </p14:nvContentPartPr>
              <p14:xfrm>
                <a:off x="5451214" y="5640605"/>
                <a:ext cx="162360" cy="158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E3FC2F-9B44-415B-B8A3-B75E5D679C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46894" y="5636285"/>
                  <a:ext cx="171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9F0677-C020-443B-9121-0EA14BD9DCBC}"/>
                    </a:ext>
                  </a:extLst>
                </p14:cNvPr>
                <p14:cNvContentPartPr/>
                <p14:nvPr/>
              </p14:nvContentPartPr>
              <p14:xfrm>
                <a:off x="5549854" y="5527565"/>
                <a:ext cx="180000" cy="352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9F0677-C020-443B-9121-0EA14BD9DC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45534" y="5523245"/>
                  <a:ext cx="188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DEFA2E-C467-4DED-9F49-8C23B3B60824}"/>
                    </a:ext>
                  </a:extLst>
                </p14:cNvPr>
                <p14:cNvContentPartPr/>
                <p14:nvPr/>
              </p14:nvContentPartPr>
              <p14:xfrm>
                <a:off x="5834254" y="5716925"/>
                <a:ext cx="189360" cy="8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DEFA2E-C467-4DED-9F49-8C23B3B608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29934" y="5712605"/>
                  <a:ext cx="198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1002E7-469D-430A-B183-7751B2D78C84}"/>
                    </a:ext>
                  </a:extLst>
                </p14:cNvPr>
                <p14:cNvContentPartPr/>
                <p14:nvPr/>
              </p14:nvContentPartPr>
              <p14:xfrm>
                <a:off x="5826334" y="5777765"/>
                <a:ext cx="21780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1002E7-469D-430A-B183-7751B2D78C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22014" y="5773445"/>
                  <a:ext cx="22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D634F5F-E146-4D62-9699-5CDAC1A8FCFA}"/>
                    </a:ext>
                  </a:extLst>
                </p14:cNvPr>
                <p14:cNvContentPartPr/>
                <p14:nvPr/>
              </p14:nvContentPartPr>
              <p14:xfrm>
                <a:off x="6188134" y="5635925"/>
                <a:ext cx="16920" cy="182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D634F5F-E146-4D62-9699-5CDAC1A8FC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83814" y="5631605"/>
                  <a:ext cx="25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5457F8-055D-47C5-9BA1-7859656E297F}"/>
                    </a:ext>
                  </a:extLst>
                </p14:cNvPr>
                <p14:cNvContentPartPr/>
                <p14:nvPr/>
              </p14:nvContentPartPr>
              <p14:xfrm>
                <a:off x="6075454" y="5604965"/>
                <a:ext cx="198360" cy="73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5457F8-055D-47C5-9BA1-7859656E29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1134" y="5600645"/>
                  <a:ext cx="20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BE9EF8F-BDD1-4AEF-A6AC-EC192E4F35CA}"/>
                    </a:ext>
                  </a:extLst>
                </p14:cNvPr>
                <p14:cNvContentPartPr/>
                <p14:nvPr/>
              </p14:nvContentPartPr>
              <p14:xfrm>
                <a:off x="6303694" y="5557085"/>
                <a:ext cx="116640" cy="253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BE9EF8F-BDD1-4AEF-A6AC-EC192E4F35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99374" y="5552765"/>
                  <a:ext cx="125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C69D821-0D94-4EA9-BC98-5E2DDCC72591}"/>
                    </a:ext>
                  </a:extLst>
                </p14:cNvPr>
                <p14:cNvContentPartPr/>
                <p14:nvPr/>
              </p14:nvContentPartPr>
              <p14:xfrm>
                <a:off x="6537334" y="5616845"/>
                <a:ext cx="8640" cy="138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C69D821-0D94-4EA9-BC98-5E2DDCC725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33014" y="5612525"/>
                  <a:ext cx="17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6E9EAA-A236-4802-B8DE-E08A806FEF5F}"/>
                    </a:ext>
                  </a:extLst>
                </p14:cNvPr>
                <p14:cNvContentPartPr/>
                <p14:nvPr/>
              </p14:nvContentPartPr>
              <p14:xfrm>
                <a:off x="6471094" y="5584805"/>
                <a:ext cx="116280" cy="172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6E9EAA-A236-4802-B8DE-E08A806FEF5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6774" y="5580485"/>
                  <a:ext cx="12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579F790-8933-4B1B-96FD-4920BF8FCC23}"/>
                    </a:ext>
                  </a:extLst>
                </p14:cNvPr>
                <p14:cNvContentPartPr/>
                <p14:nvPr/>
              </p14:nvContentPartPr>
              <p14:xfrm>
                <a:off x="6646054" y="5541965"/>
                <a:ext cx="9000" cy="245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579F790-8933-4B1B-96FD-4920BF8FCC2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41734" y="5537645"/>
                  <a:ext cx="17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2CBAD6-D025-48A5-A920-A30FCC3C6B1D}"/>
                    </a:ext>
                  </a:extLst>
                </p14:cNvPr>
                <p14:cNvContentPartPr/>
                <p14:nvPr/>
              </p14:nvContentPartPr>
              <p14:xfrm>
                <a:off x="6723094" y="5572925"/>
                <a:ext cx="99000" cy="168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2CBAD6-D025-48A5-A920-A30FCC3C6B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18774" y="5568605"/>
                  <a:ext cx="10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35EFF8C-6EB1-4F15-ABEC-2F76FFF95D4D}"/>
                    </a:ext>
                  </a:extLst>
                </p14:cNvPr>
                <p14:cNvContentPartPr/>
                <p14:nvPr/>
              </p14:nvContentPartPr>
              <p14:xfrm>
                <a:off x="6809494" y="5575445"/>
                <a:ext cx="27720" cy="177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35EFF8C-6EB1-4F15-ABEC-2F76FFF95D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5174" y="5571125"/>
                  <a:ext cx="3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E630EA-EF00-4886-9561-13289D41B6FA}"/>
                    </a:ext>
                  </a:extLst>
                </p14:cNvPr>
                <p14:cNvContentPartPr/>
                <p14:nvPr/>
              </p14:nvContentPartPr>
              <p14:xfrm>
                <a:off x="6745054" y="5668325"/>
                <a:ext cx="130320" cy="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E630EA-EF00-4886-9561-13289D41B6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40734" y="5664005"/>
                  <a:ext cx="138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B2DA20-08C3-487B-939B-A4E4F180EB95}"/>
                    </a:ext>
                  </a:extLst>
                </p14:cNvPr>
                <p14:cNvContentPartPr/>
                <p14:nvPr/>
              </p14:nvContentPartPr>
              <p14:xfrm>
                <a:off x="6859894" y="5511725"/>
                <a:ext cx="164520" cy="307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B2DA20-08C3-487B-939B-A4E4F180EB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5574" y="5507405"/>
                  <a:ext cx="173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CC71BB-0A58-4541-823D-EC3327F1A13B}"/>
                    </a:ext>
                  </a:extLst>
                </p14:cNvPr>
                <p14:cNvContentPartPr/>
                <p14:nvPr/>
              </p14:nvContentPartPr>
              <p14:xfrm>
                <a:off x="7183534" y="5583005"/>
                <a:ext cx="9360" cy="191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CC71BB-0A58-4541-823D-EC3327F1A1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79214" y="5578685"/>
                  <a:ext cx="1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8165E9-62DC-42C5-B37B-E1B05E466770}"/>
                    </a:ext>
                  </a:extLst>
                </p14:cNvPr>
                <p14:cNvContentPartPr/>
                <p14:nvPr/>
              </p14:nvContentPartPr>
              <p14:xfrm>
                <a:off x="7034494" y="5543765"/>
                <a:ext cx="241560" cy="9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8165E9-62DC-42C5-B37B-E1B05E4667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30174" y="5539445"/>
                  <a:ext cx="250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306426-E5A3-4B06-9C70-263BC7B01E68}"/>
                    </a:ext>
                  </a:extLst>
                </p14:cNvPr>
                <p14:cNvContentPartPr/>
                <p14:nvPr/>
              </p14:nvContentPartPr>
              <p14:xfrm>
                <a:off x="7334734" y="5506685"/>
                <a:ext cx="136080" cy="254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306426-E5A3-4B06-9C70-263BC7B01E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414" y="5502365"/>
                  <a:ext cx="144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6C32D3-167B-4FEA-8BFE-C5619601C0CA}"/>
                    </a:ext>
                  </a:extLst>
                </p14:cNvPr>
                <p14:cNvContentPartPr/>
                <p14:nvPr/>
              </p14:nvContentPartPr>
              <p14:xfrm>
                <a:off x="7470814" y="5565365"/>
                <a:ext cx="115200" cy="128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6C32D3-167B-4FEA-8BFE-C5619601C0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66494" y="5561045"/>
                  <a:ext cx="12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43CDD8-81B9-4AB0-94C9-41B2E0462625}"/>
                    </a:ext>
                  </a:extLst>
                </p14:cNvPr>
                <p14:cNvContentPartPr/>
                <p14:nvPr/>
              </p14:nvContentPartPr>
              <p14:xfrm>
                <a:off x="7592854" y="5567525"/>
                <a:ext cx="19440" cy="15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43CDD8-81B9-4AB0-94C9-41B2E04626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88534" y="5563205"/>
                  <a:ext cx="28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97E127E-8442-4B8B-9DA0-5F7AD2294F21}"/>
                    </a:ext>
                  </a:extLst>
                </p14:cNvPr>
                <p14:cNvContentPartPr/>
                <p14:nvPr/>
              </p14:nvContentPartPr>
              <p14:xfrm>
                <a:off x="7494574" y="5635205"/>
                <a:ext cx="151200" cy="18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97E127E-8442-4B8B-9DA0-5F7AD2294F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90254" y="5630885"/>
                  <a:ext cx="159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3782A25-FF35-4616-9588-723FBD03039E}"/>
                    </a:ext>
                  </a:extLst>
                </p14:cNvPr>
                <p14:cNvContentPartPr/>
                <p14:nvPr/>
              </p14:nvContentPartPr>
              <p14:xfrm>
                <a:off x="7629574" y="5485805"/>
                <a:ext cx="175680" cy="332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3782A25-FF35-4616-9588-723FBD0303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25254" y="5481485"/>
                  <a:ext cx="184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B399087-8D21-4529-936D-F7CE81ABD10F}"/>
                    </a:ext>
                  </a:extLst>
                </p14:cNvPr>
                <p14:cNvContentPartPr/>
                <p14:nvPr/>
              </p14:nvContentPartPr>
              <p14:xfrm>
                <a:off x="5112454" y="5945885"/>
                <a:ext cx="1379880" cy="37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B399087-8D21-4529-936D-F7CE81ABD1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8134" y="5941565"/>
                  <a:ext cx="1388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C2B434-5E6D-403A-979B-5CCC5033B4AA}"/>
                    </a:ext>
                  </a:extLst>
                </p14:cNvPr>
                <p14:cNvContentPartPr/>
                <p14:nvPr/>
              </p14:nvContentPartPr>
              <p14:xfrm>
                <a:off x="6309454" y="5884325"/>
                <a:ext cx="27000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C2B434-5E6D-403A-979B-5CCC5033B4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05134" y="5880005"/>
                  <a:ext cx="27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646A09-349C-45D5-83D4-8EE6133A5AC2}"/>
                    </a:ext>
                  </a:extLst>
                </p14:cNvPr>
                <p14:cNvContentPartPr/>
                <p14:nvPr/>
              </p14:nvContentPartPr>
              <p14:xfrm>
                <a:off x="4997974" y="5914925"/>
                <a:ext cx="274320" cy="132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646A09-349C-45D5-83D4-8EE6133A5A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93654" y="5910605"/>
                  <a:ext cx="282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DEC6F49-21F3-4714-8FFA-D879CF1E9C80}"/>
                    </a:ext>
                  </a:extLst>
                </p14:cNvPr>
                <p14:cNvContentPartPr/>
                <p14:nvPr/>
              </p14:nvContentPartPr>
              <p14:xfrm>
                <a:off x="4965934" y="6335405"/>
                <a:ext cx="116280" cy="17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DEC6F49-21F3-4714-8FFA-D879CF1E9C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61614" y="6331085"/>
                  <a:ext cx="124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430398-CDF1-44C9-910A-E0192D293612}"/>
                    </a:ext>
                  </a:extLst>
                </p14:cNvPr>
                <p14:cNvContentPartPr/>
                <p14:nvPr/>
              </p14:nvContentPartPr>
              <p14:xfrm>
                <a:off x="5098774" y="6437285"/>
                <a:ext cx="321840" cy="72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430398-CDF1-44C9-910A-E0192D2936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94454" y="6432965"/>
                  <a:ext cx="330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253AB86-F1B4-44DF-A837-E9836CD68761}"/>
                    </a:ext>
                  </a:extLst>
                </p14:cNvPr>
                <p14:cNvContentPartPr/>
                <p14:nvPr/>
              </p14:nvContentPartPr>
              <p14:xfrm>
                <a:off x="5077894" y="6421805"/>
                <a:ext cx="126000" cy="210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253AB86-F1B4-44DF-A837-E9836CD687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73574" y="6417485"/>
                  <a:ext cx="13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55E3B34-E17E-4C7F-ABB6-39BFDD36E44B}"/>
                    </a:ext>
                  </a:extLst>
                </p14:cNvPr>
                <p14:cNvContentPartPr/>
                <p14:nvPr/>
              </p14:nvContentPartPr>
              <p14:xfrm>
                <a:off x="5453734" y="6406325"/>
                <a:ext cx="161640" cy="75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55E3B34-E17E-4C7F-ABB6-39BFDD36E4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49414" y="6402005"/>
                  <a:ext cx="170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5AF4C4-0A37-4E67-A92B-6F670A278AD5}"/>
                    </a:ext>
                  </a:extLst>
                </p14:cNvPr>
                <p14:cNvContentPartPr/>
                <p14:nvPr/>
              </p14:nvContentPartPr>
              <p14:xfrm>
                <a:off x="5674054" y="6415685"/>
                <a:ext cx="57600" cy="6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5AF4C4-0A37-4E67-A92B-6F670A278A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69734" y="6411365"/>
                  <a:ext cx="66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F61ADF-EB4E-4DD4-A7E6-82DFE903F78A}"/>
                    </a:ext>
                  </a:extLst>
                </p14:cNvPr>
                <p14:cNvContentPartPr/>
                <p14:nvPr/>
              </p14:nvContentPartPr>
              <p14:xfrm>
                <a:off x="5766214" y="6323525"/>
                <a:ext cx="138600" cy="134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F61ADF-EB4E-4DD4-A7E6-82DFE903F7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61894" y="631920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31F3F1-8DA4-4BDA-8F95-E2E1045C9A20}"/>
                    </a:ext>
                  </a:extLst>
                </p14:cNvPr>
                <p14:cNvContentPartPr/>
                <p14:nvPr/>
              </p14:nvContentPartPr>
              <p14:xfrm>
                <a:off x="5912374" y="6323165"/>
                <a:ext cx="30960" cy="3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31F3F1-8DA4-4BDA-8F95-E2E1045C9A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08054" y="6318845"/>
                  <a:ext cx="39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36CFD9-1BED-4091-9E68-DAF263DCB54E}"/>
                    </a:ext>
                  </a:extLst>
                </p14:cNvPr>
                <p14:cNvContentPartPr/>
                <p14:nvPr/>
              </p14:nvContentPartPr>
              <p14:xfrm>
                <a:off x="5924614" y="6375365"/>
                <a:ext cx="71640" cy="90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36CFD9-1BED-4091-9E68-DAF263DCB5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20294" y="6371045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839E584-A800-48A7-BA26-F2BEE35E4091}"/>
                    </a:ext>
                  </a:extLst>
                </p14:cNvPr>
                <p14:cNvContentPartPr/>
                <p14:nvPr/>
              </p14:nvContentPartPr>
              <p14:xfrm>
                <a:off x="6035494" y="6279965"/>
                <a:ext cx="133560" cy="16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839E584-A800-48A7-BA26-F2BEE35E40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31174" y="6275645"/>
                  <a:ext cx="14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FDDAF5E-0368-4FF0-8D4F-D5D4542D30FF}"/>
                    </a:ext>
                  </a:extLst>
                </p14:cNvPr>
                <p14:cNvContentPartPr/>
                <p14:nvPr/>
              </p14:nvContentPartPr>
              <p14:xfrm>
                <a:off x="6289654" y="6218405"/>
                <a:ext cx="12600" cy="106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FDDAF5E-0368-4FF0-8D4F-D5D4542D30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85334" y="6214085"/>
                  <a:ext cx="21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7C7CF74-94AA-4D68-9362-28E0030F1456}"/>
                    </a:ext>
                  </a:extLst>
                </p14:cNvPr>
                <p14:cNvContentPartPr/>
                <p14:nvPr/>
              </p14:nvContentPartPr>
              <p14:xfrm>
                <a:off x="6274894" y="6425405"/>
                <a:ext cx="4680" cy="9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7C7CF74-94AA-4D68-9362-28E0030F14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70574" y="6421085"/>
                  <a:ext cx="13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110B01-00B7-440C-AEA2-E09B6262DCC2}"/>
                    </a:ext>
                  </a:extLst>
                </p14:cNvPr>
                <p14:cNvContentPartPr/>
                <p14:nvPr/>
              </p14:nvContentPartPr>
              <p14:xfrm>
                <a:off x="6499174" y="6250445"/>
                <a:ext cx="87840" cy="179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110B01-00B7-440C-AEA2-E09B6262DC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94854" y="6246125"/>
                  <a:ext cx="96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FEDB6A1-BF7F-43E2-A7A0-D83000068752}"/>
                    </a:ext>
                  </a:extLst>
                </p14:cNvPr>
                <p14:cNvContentPartPr/>
                <p14:nvPr/>
              </p14:nvContentPartPr>
              <p14:xfrm>
                <a:off x="6629134" y="6324965"/>
                <a:ext cx="177120" cy="62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FEDB6A1-BF7F-43E2-A7A0-D830000687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24814" y="6320645"/>
                  <a:ext cx="185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05EEEC2-B646-4717-8F0A-F3861821F04A}"/>
                    </a:ext>
                  </a:extLst>
                </p14:cNvPr>
                <p14:cNvContentPartPr/>
                <p14:nvPr/>
              </p14:nvContentPartPr>
              <p14:xfrm>
                <a:off x="6848374" y="6269525"/>
                <a:ext cx="169560" cy="111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05EEEC2-B646-4717-8F0A-F3861821F0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44054" y="6265205"/>
                  <a:ext cx="178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259C8AD-D8A8-492F-9F09-9C124F8DD9CB}"/>
                    </a:ext>
                  </a:extLst>
                </p14:cNvPr>
                <p14:cNvContentPartPr/>
                <p14:nvPr/>
              </p14:nvContentPartPr>
              <p14:xfrm>
                <a:off x="7188574" y="6233165"/>
                <a:ext cx="46080" cy="119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259C8AD-D8A8-492F-9F09-9C124F8DD9C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84254" y="6228845"/>
                  <a:ext cx="5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832FB1-C411-4B65-A387-3F1BE0FCB812}"/>
                    </a:ext>
                  </a:extLst>
                </p14:cNvPr>
                <p14:cNvContentPartPr/>
                <p14:nvPr/>
              </p14:nvContentPartPr>
              <p14:xfrm>
                <a:off x="7110814" y="6204365"/>
                <a:ext cx="172800" cy="167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832FB1-C411-4B65-A387-3F1BE0FCB8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06494" y="6200045"/>
                  <a:ext cx="181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0FF748-BB22-4458-BE7B-C4A5B5B50704}"/>
                    </a:ext>
                  </a:extLst>
                </p14:cNvPr>
                <p14:cNvContentPartPr/>
                <p14:nvPr/>
              </p14:nvContentPartPr>
              <p14:xfrm>
                <a:off x="7469374" y="6178085"/>
                <a:ext cx="133560" cy="113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0FF748-BB22-4458-BE7B-C4A5B5B507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65054" y="6173765"/>
                  <a:ext cx="142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4F9EB0-2578-4322-B7B1-9018C51F9E3A}"/>
                    </a:ext>
                  </a:extLst>
                </p14:cNvPr>
                <p14:cNvContentPartPr/>
                <p14:nvPr/>
              </p14:nvContentPartPr>
              <p14:xfrm>
                <a:off x="7534534" y="6223085"/>
                <a:ext cx="334440" cy="67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4F9EB0-2578-4322-B7B1-9018C51F9E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30214" y="6218765"/>
                  <a:ext cx="343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0C1859E-B288-46EB-9CA1-023BEB3514E6}"/>
                    </a:ext>
                  </a:extLst>
                </p14:cNvPr>
                <p14:cNvContentPartPr/>
                <p14:nvPr/>
              </p14:nvContentPartPr>
              <p14:xfrm>
                <a:off x="7912174" y="6203285"/>
                <a:ext cx="90360" cy="70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0C1859E-B288-46EB-9CA1-023BEB3514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07854" y="6198965"/>
                  <a:ext cx="99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5035325-ECA4-4CE1-82A3-861EB28EC5F6}"/>
                    </a:ext>
                  </a:extLst>
                </p14:cNvPr>
                <p14:cNvContentPartPr/>
                <p14:nvPr/>
              </p14:nvContentPartPr>
              <p14:xfrm>
                <a:off x="5774134" y="6580925"/>
                <a:ext cx="217800" cy="81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5035325-ECA4-4CE1-82A3-861EB28EC5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9814" y="6576605"/>
                  <a:ext cx="22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0183C8-3463-4103-9E09-EA6FD9413B83}"/>
                    </a:ext>
                  </a:extLst>
                </p14:cNvPr>
                <p14:cNvContentPartPr/>
                <p14:nvPr/>
              </p14:nvContentPartPr>
              <p14:xfrm>
                <a:off x="6002734" y="6594605"/>
                <a:ext cx="280440" cy="54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0183C8-3463-4103-9E09-EA6FD9413B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98414" y="6590285"/>
                  <a:ext cx="28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EC789F-CBED-480A-BE08-D3A48C1C6851}"/>
                    </a:ext>
                  </a:extLst>
                </p14:cNvPr>
                <p14:cNvContentPartPr/>
                <p14:nvPr/>
              </p14:nvContentPartPr>
              <p14:xfrm>
                <a:off x="6440494" y="6540245"/>
                <a:ext cx="152280" cy="164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EC789F-CBED-480A-BE08-D3A48C1C68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36174" y="6535925"/>
                  <a:ext cx="160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B0C889-B102-4725-8754-5C32AC09133D}"/>
                    </a:ext>
                  </a:extLst>
                </p14:cNvPr>
                <p14:cNvContentPartPr/>
                <p14:nvPr/>
              </p14:nvContentPartPr>
              <p14:xfrm>
                <a:off x="6582694" y="6540245"/>
                <a:ext cx="244440" cy="148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B0C889-B102-4725-8754-5C32AC0913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8374" y="6535925"/>
                  <a:ext cx="25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C79CC0A-5543-4AC4-928F-731848F4E45B}"/>
                    </a:ext>
                  </a:extLst>
                </p14:cNvPr>
                <p14:cNvContentPartPr/>
                <p14:nvPr/>
              </p14:nvContentPartPr>
              <p14:xfrm>
                <a:off x="6859894" y="6529805"/>
                <a:ext cx="83520" cy="82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C79CC0A-5543-4AC4-928F-731848F4E45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55574" y="6525485"/>
                  <a:ext cx="92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91DBA56-D02C-45AB-AFC5-712E717A866B}"/>
                    </a:ext>
                  </a:extLst>
                </p14:cNvPr>
                <p14:cNvContentPartPr/>
                <p14:nvPr/>
              </p14:nvContentPartPr>
              <p14:xfrm>
                <a:off x="6958534" y="6462125"/>
                <a:ext cx="306720" cy="124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91DBA56-D02C-45AB-AFC5-712E717A86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54214" y="6457805"/>
                  <a:ext cx="31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9E62C3-C93B-4327-AA0E-E3843FE5E5AA}"/>
                    </a:ext>
                  </a:extLst>
                </p14:cNvPr>
                <p14:cNvContentPartPr/>
                <p14:nvPr/>
              </p14:nvContentPartPr>
              <p14:xfrm>
                <a:off x="7056814" y="6412805"/>
                <a:ext cx="2124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9E62C3-C93B-4327-AA0E-E3843FE5E5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52494" y="6408485"/>
                  <a:ext cx="29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7C5B564-220C-4794-99D5-7470A98947AB}"/>
                    </a:ext>
                  </a:extLst>
                </p14:cNvPr>
                <p14:cNvContentPartPr/>
                <p14:nvPr/>
              </p14:nvContentPartPr>
              <p14:xfrm>
                <a:off x="7291894" y="6487325"/>
                <a:ext cx="96480" cy="169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7C5B564-220C-4794-99D5-7470A98947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87574" y="6483005"/>
                  <a:ext cx="10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8619F1-FF8A-4451-BB61-026E67D9743A}"/>
                    </a:ext>
                  </a:extLst>
                </p14:cNvPr>
                <p14:cNvContentPartPr/>
                <p14:nvPr/>
              </p14:nvContentPartPr>
              <p14:xfrm>
                <a:off x="7546414" y="6477245"/>
                <a:ext cx="286200" cy="74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8619F1-FF8A-4451-BB61-026E67D974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42094" y="6472925"/>
                  <a:ext cx="294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B69FA54-1B48-4497-BF71-0CEC7C8A8A26}"/>
                    </a:ext>
                  </a:extLst>
                </p14:cNvPr>
                <p14:cNvContentPartPr/>
                <p14:nvPr/>
              </p14:nvContentPartPr>
              <p14:xfrm>
                <a:off x="7835494" y="6463925"/>
                <a:ext cx="90000" cy="70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B69FA54-1B48-4497-BF71-0CEC7C8A8A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31174" y="6459605"/>
                  <a:ext cx="98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684D64-305A-4FFD-9262-4C4115D9B7DD}"/>
                    </a:ext>
                  </a:extLst>
                </p14:cNvPr>
                <p14:cNvContentPartPr/>
                <p14:nvPr/>
              </p14:nvContentPartPr>
              <p14:xfrm>
                <a:off x="7906414" y="6385805"/>
                <a:ext cx="78480" cy="149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684D64-305A-4FFD-9262-4C4115D9B7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02094" y="6381485"/>
                  <a:ext cx="8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A53DB67-6282-4909-8028-40F587A7A4FE}"/>
                    </a:ext>
                  </a:extLst>
                </p14:cNvPr>
                <p14:cNvContentPartPr/>
                <p14:nvPr/>
              </p14:nvContentPartPr>
              <p14:xfrm>
                <a:off x="7970134" y="6450245"/>
                <a:ext cx="216000" cy="64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A53DB67-6282-4909-8028-40F587A7A4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65814" y="6445925"/>
                  <a:ext cx="224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5C18DA-F9F5-48BA-B5DC-FF898A3BDBF8}"/>
                    </a:ext>
                  </a:extLst>
                </p14:cNvPr>
                <p14:cNvContentPartPr/>
                <p14:nvPr/>
              </p14:nvContentPartPr>
              <p14:xfrm>
                <a:off x="8202334" y="6435485"/>
                <a:ext cx="65880" cy="71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5C18DA-F9F5-48BA-B5DC-FF898A3BDB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98014" y="6431165"/>
                  <a:ext cx="74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7F3B834-16CF-4A5E-BE34-6BBBA82D9969}"/>
                    </a:ext>
                  </a:extLst>
                </p14:cNvPr>
                <p14:cNvContentPartPr/>
                <p14:nvPr/>
              </p14:nvContentPartPr>
              <p14:xfrm>
                <a:off x="8292334" y="6340445"/>
                <a:ext cx="111600" cy="150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7F3B834-16CF-4A5E-BE34-6BBBA82D99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88014" y="6336125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64F6646-BE14-4AB7-8D05-F80FEC67E509}"/>
                    </a:ext>
                  </a:extLst>
                </p14:cNvPr>
                <p14:cNvContentPartPr/>
                <p14:nvPr/>
              </p14:nvContentPartPr>
              <p14:xfrm>
                <a:off x="8412574" y="6427925"/>
                <a:ext cx="152640" cy="98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64F6646-BE14-4AB7-8D05-F80FEC67E5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08254" y="6423605"/>
                  <a:ext cx="161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32B4F8-460A-420E-8258-CCC7A45D92D5}"/>
                    </a:ext>
                  </a:extLst>
                </p14:cNvPr>
                <p14:cNvContentPartPr/>
                <p14:nvPr/>
              </p14:nvContentPartPr>
              <p14:xfrm>
                <a:off x="8578894" y="6301205"/>
                <a:ext cx="12600" cy="111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32B4F8-460A-420E-8258-CCC7A45D92D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74574" y="6296885"/>
                  <a:ext cx="2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CD92471-4FAF-4355-933E-3E798D8DF935}"/>
                    </a:ext>
                  </a:extLst>
                </p14:cNvPr>
                <p14:cNvContentPartPr/>
                <p14:nvPr/>
              </p14:nvContentPartPr>
              <p14:xfrm>
                <a:off x="8606254" y="6513245"/>
                <a:ext cx="6120" cy="19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CD92471-4FAF-4355-933E-3E798D8DF93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01934" y="6508925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F003399-5FAD-4159-B6C2-C8C283A9F1E4}"/>
              </a:ext>
            </a:extLst>
          </p:cNvPr>
          <p:cNvGrpSpPr/>
          <p:nvPr/>
        </p:nvGrpSpPr>
        <p:grpSpPr>
          <a:xfrm>
            <a:off x="6909574" y="3273605"/>
            <a:ext cx="258480" cy="82080"/>
            <a:chOff x="6909574" y="3273605"/>
            <a:chExt cx="25848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D600E34-7F31-4800-AFB8-26D68B9D9274}"/>
                    </a:ext>
                  </a:extLst>
                </p14:cNvPr>
                <p14:cNvContentPartPr/>
                <p14:nvPr/>
              </p14:nvContentPartPr>
              <p14:xfrm>
                <a:off x="6909574" y="3273605"/>
                <a:ext cx="252720" cy="1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D600E34-7F31-4800-AFB8-26D68B9D927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05254" y="3269285"/>
                  <a:ext cx="261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094F9BB-ABBA-4D1E-9C95-97B2ACEFF2B3}"/>
                    </a:ext>
                  </a:extLst>
                </p14:cNvPr>
                <p14:cNvContentPartPr/>
                <p14:nvPr/>
              </p14:nvContentPartPr>
              <p14:xfrm>
                <a:off x="6922174" y="3342365"/>
                <a:ext cx="245880" cy="13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094F9BB-ABBA-4D1E-9C95-97B2ACEFF2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17854" y="3338045"/>
                  <a:ext cx="2545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627EF5EC-A9C8-44E9-A088-58A632AD322E}"/>
              </a:ext>
            </a:extLst>
          </p:cNvPr>
          <p:cNvGrpSpPr/>
          <p:nvPr/>
        </p:nvGrpSpPr>
        <p:grpSpPr>
          <a:xfrm>
            <a:off x="7396654" y="2516525"/>
            <a:ext cx="2246760" cy="1055880"/>
            <a:chOff x="7396654" y="2516525"/>
            <a:chExt cx="2246760" cy="10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EDEF6E-02D1-4A77-B2DC-2799CC5B186A}"/>
                    </a:ext>
                  </a:extLst>
                </p14:cNvPr>
                <p14:cNvContentPartPr/>
                <p14:nvPr/>
              </p14:nvContentPartPr>
              <p14:xfrm>
                <a:off x="7492054" y="2824325"/>
                <a:ext cx="21600" cy="13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EDEF6E-02D1-4A77-B2DC-2799CC5B18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87734" y="2820005"/>
                  <a:ext cx="3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1783CCB-4859-4DC8-8500-5E9E14026D1E}"/>
                    </a:ext>
                  </a:extLst>
                </p14:cNvPr>
                <p14:cNvContentPartPr/>
                <p14:nvPr/>
              </p14:nvContentPartPr>
              <p14:xfrm>
                <a:off x="7396654" y="2770325"/>
                <a:ext cx="162360" cy="113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1783CCB-4859-4DC8-8500-5E9E14026D1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92334" y="2766005"/>
                  <a:ext cx="171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380836-AD8A-45B5-8828-414307B17793}"/>
                    </a:ext>
                  </a:extLst>
                </p14:cNvPr>
                <p14:cNvContentPartPr/>
                <p14:nvPr/>
              </p14:nvContentPartPr>
              <p14:xfrm>
                <a:off x="7662334" y="2673125"/>
                <a:ext cx="83520" cy="232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380836-AD8A-45B5-8828-414307B177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58014" y="2668805"/>
                  <a:ext cx="92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75B0672-65E8-424B-8BA7-DEA11DE6ECCC}"/>
                    </a:ext>
                  </a:extLst>
                </p14:cNvPr>
                <p14:cNvContentPartPr/>
                <p14:nvPr/>
              </p14:nvContentPartPr>
              <p14:xfrm>
                <a:off x="7802734" y="2696525"/>
                <a:ext cx="69120" cy="156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75B0672-65E8-424B-8BA7-DEA11DE6ECC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98414" y="2692205"/>
                  <a:ext cx="77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748055F-04A7-4124-85EC-08F62BC50E44}"/>
                    </a:ext>
                  </a:extLst>
                </p14:cNvPr>
                <p14:cNvContentPartPr/>
                <p14:nvPr/>
              </p14:nvContentPartPr>
              <p14:xfrm>
                <a:off x="7799134" y="2695085"/>
                <a:ext cx="115200" cy="156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748055F-04A7-4124-85EC-08F62BC50E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94814" y="2690765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56AB73E-A731-48AE-A112-4B613B221793}"/>
                    </a:ext>
                  </a:extLst>
                </p14:cNvPr>
                <p14:cNvContentPartPr/>
                <p14:nvPr/>
              </p14:nvContentPartPr>
              <p14:xfrm>
                <a:off x="7964014" y="2755565"/>
                <a:ext cx="102240" cy="95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56AB73E-A731-48AE-A112-4B613B2217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59694" y="2751245"/>
                  <a:ext cx="11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107C908-FBDB-4F6C-95BA-76DF8AB1EE5C}"/>
                    </a:ext>
                  </a:extLst>
                </p14:cNvPr>
                <p14:cNvContentPartPr/>
                <p14:nvPr/>
              </p14:nvContentPartPr>
              <p14:xfrm>
                <a:off x="8155894" y="2700125"/>
                <a:ext cx="7920" cy="124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107C908-FBDB-4F6C-95BA-76DF8AB1EE5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51574" y="2695805"/>
                  <a:ext cx="16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71C3250-C500-47E1-AABC-496B98D76022}"/>
                    </a:ext>
                  </a:extLst>
                </p14:cNvPr>
                <p14:cNvContentPartPr/>
                <p14:nvPr/>
              </p14:nvContentPartPr>
              <p14:xfrm>
                <a:off x="8069134" y="2682125"/>
                <a:ext cx="173880" cy="183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71C3250-C500-47E1-AABC-496B98D760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64814" y="2677805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7957C25-5E00-45E3-8A53-ED55CEDA9521}"/>
                    </a:ext>
                  </a:extLst>
                </p14:cNvPr>
                <p14:cNvContentPartPr/>
                <p14:nvPr/>
              </p14:nvContentPartPr>
              <p14:xfrm>
                <a:off x="8234374" y="2632445"/>
                <a:ext cx="79200" cy="248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7957C25-5E00-45E3-8A53-ED55CEDA95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30054" y="2628125"/>
                  <a:ext cx="87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3CC9911-03B2-4AD9-AFCD-443121129A9E}"/>
                    </a:ext>
                  </a:extLst>
                </p14:cNvPr>
                <p14:cNvContentPartPr/>
                <p14:nvPr/>
              </p14:nvContentPartPr>
              <p14:xfrm>
                <a:off x="7420054" y="2904245"/>
                <a:ext cx="986040" cy="127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3CC9911-03B2-4AD9-AFCD-443121129A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15734" y="2899925"/>
                  <a:ext cx="9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52E28E4-638B-47F5-993A-61E8F87EA690}"/>
                    </a:ext>
                  </a:extLst>
                </p14:cNvPr>
                <p14:cNvContentPartPr/>
                <p14:nvPr/>
              </p14:nvContentPartPr>
              <p14:xfrm>
                <a:off x="7833334" y="3056885"/>
                <a:ext cx="32040" cy="126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52E28E4-638B-47F5-993A-61E8F87EA6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29014" y="3052565"/>
                  <a:ext cx="4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B37162F-8B3B-4813-ADEF-E5E0778F38E1}"/>
                    </a:ext>
                  </a:extLst>
                </p14:cNvPr>
                <p14:cNvContentPartPr/>
                <p14:nvPr/>
              </p14:nvContentPartPr>
              <p14:xfrm>
                <a:off x="7762774" y="3025205"/>
                <a:ext cx="155160" cy="75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B37162F-8B3B-4813-ADEF-E5E0778F38E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58454" y="3020885"/>
                  <a:ext cx="16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51526F2-BD96-438B-BB32-C02D0835220F}"/>
                    </a:ext>
                  </a:extLst>
                </p14:cNvPr>
                <p14:cNvContentPartPr/>
                <p14:nvPr/>
              </p14:nvContentPartPr>
              <p14:xfrm>
                <a:off x="7949254" y="3009725"/>
                <a:ext cx="85320" cy="151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51526F2-BD96-438B-BB32-C02D0835220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44934" y="3005405"/>
                  <a:ext cx="93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D1954FD-E7A6-4BC4-8998-1941CB46EE9D}"/>
                    </a:ext>
                  </a:extLst>
                </p14:cNvPr>
                <p14:cNvContentPartPr/>
                <p14:nvPr/>
              </p14:nvContentPartPr>
              <p14:xfrm>
                <a:off x="8051494" y="3005765"/>
                <a:ext cx="58680" cy="134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D1954FD-E7A6-4BC4-8998-1941CB46EE9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47174" y="3001445"/>
                  <a:ext cx="67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C914CBF-473A-4AC9-9836-0E129EF968E4}"/>
                    </a:ext>
                  </a:extLst>
                </p14:cNvPr>
                <p14:cNvContentPartPr/>
                <p14:nvPr/>
              </p14:nvContentPartPr>
              <p14:xfrm>
                <a:off x="8056894" y="3010805"/>
                <a:ext cx="104040" cy="106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C914CBF-473A-4AC9-9836-0E129EF968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52574" y="3006485"/>
                  <a:ext cx="11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C8E6E63-3703-4426-9A96-FBCD167E6698}"/>
                    </a:ext>
                  </a:extLst>
                </p14:cNvPr>
                <p14:cNvContentPartPr/>
                <p14:nvPr/>
              </p14:nvContentPartPr>
              <p14:xfrm>
                <a:off x="8695534" y="2852765"/>
                <a:ext cx="14400" cy="6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C8E6E63-3703-4426-9A96-FBCD167E66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91214" y="2848445"/>
                  <a:ext cx="23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D2B105C-2448-4051-9803-13B0E565F566}"/>
                    </a:ext>
                  </a:extLst>
                </p14:cNvPr>
                <p14:cNvContentPartPr/>
                <p14:nvPr/>
              </p14:nvContentPartPr>
              <p14:xfrm>
                <a:off x="8926654" y="2690765"/>
                <a:ext cx="25200" cy="168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D2B105C-2448-4051-9803-13B0E565F56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22334" y="2686445"/>
                  <a:ext cx="33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1B9849C-CD14-44C6-9419-FE58496925E0}"/>
                    </a:ext>
                  </a:extLst>
                </p14:cNvPr>
                <p14:cNvContentPartPr/>
                <p14:nvPr/>
              </p14:nvContentPartPr>
              <p14:xfrm>
                <a:off x="8828374" y="2639645"/>
                <a:ext cx="171360" cy="89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1B9849C-CD14-44C6-9419-FE58496925E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24054" y="2635325"/>
                  <a:ext cx="180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BFEDA41-0F3A-4081-84BA-EC4762324786}"/>
                    </a:ext>
                  </a:extLst>
                </p14:cNvPr>
                <p14:cNvContentPartPr/>
                <p14:nvPr/>
              </p14:nvContentPartPr>
              <p14:xfrm>
                <a:off x="9061654" y="2618765"/>
                <a:ext cx="101160" cy="175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BFEDA41-0F3A-4081-84BA-EC476232478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057334" y="2614445"/>
                  <a:ext cx="10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8391975-0FB3-4D7B-92B9-F598252D7961}"/>
                    </a:ext>
                  </a:extLst>
                </p14:cNvPr>
                <p14:cNvContentPartPr/>
                <p14:nvPr/>
              </p14:nvContentPartPr>
              <p14:xfrm>
                <a:off x="9227614" y="2589605"/>
                <a:ext cx="74880" cy="157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8391975-0FB3-4D7B-92B9-F598252D79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23294" y="2585285"/>
                  <a:ext cx="83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1D5335-150B-4208-B422-881DB9E1C45F}"/>
                    </a:ext>
                  </a:extLst>
                </p14:cNvPr>
                <p14:cNvContentPartPr/>
                <p14:nvPr/>
              </p14:nvContentPartPr>
              <p14:xfrm>
                <a:off x="9241654" y="2584925"/>
                <a:ext cx="99000" cy="143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1D5335-150B-4208-B422-881DB9E1C4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37334" y="2580605"/>
                  <a:ext cx="107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27A6094-7647-4AB5-8CCB-6D8EA10C4488}"/>
                    </a:ext>
                  </a:extLst>
                </p14:cNvPr>
                <p14:cNvContentPartPr/>
                <p14:nvPr/>
              </p14:nvContentPartPr>
              <p14:xfrm>
                <a:off x="9348574" y="2516525"/>
                <a:ext cx="69120" cy="272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27A6094-7647-4AB5-8CCB-6D8EA10C44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44254" y="2512205"/>
                  <a:ext cx="7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7304F67-F753-4CCE-BA5A-719F1EF9F9CE}"/>
                    </a:ext>
                  </a:extLst>
                </p14:cNvPr>
                <p14:cNvContentPartPr/>
                <p14:nvPr/>
              </p14:nvContentPartPr>
              <p14:xfrm>
                <a:off x="7413934" y="3012605"/>
                <a:ext cx="2229480" cy="445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7304F67-F753-4CCE-BA5A-719F1EF9F9C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9614" y="3008285"/>
                  <a:ext cx="2238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B15BF83-9AA8-4190-87C1-F8F4E477AEFC}"/>
                    </a:ext>
                  </a:extLst>
                </p14:cNvPr>
                <p14:cNvContentPartPr/>
                <p14:nvPr/>
              </p14:nvContentPartPr>
              <p14:xfrm>
                <a:off x="8200894" y="2947805"/>
                <a:ext cx="69840" cy="190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B15BF83-9AA8-4190-87C1-F8F4E477AEF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96574" y="2943485"/>
                  <a:ext cx="78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8263808-712E-4DBA-80CA-A6DB3165DECE}"/>
                    </a:ext>
                  </a:extLst>
                </p14:cNvPr>
                <p14:cNvContentPartPr/>
                <p14:nvPr/>
              </p14:nvContentPartPr>
              <p14:xfrm>
                <a:off x="8490334" y="3426965"/>
                <a:ext cx="17640" cy="145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8263808-712E-4DBA-80CA-A6DB3165DEC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86014" y="3422645"/>
                  <a:ext cx="2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43B643C-CE99-4BC3-B51B-82001A704C9E}"/>
                    </a:ext>
                  </a:extLst>
                </p14:cNvPr>
                <p14:cNvContentPartPr/>
                <p14:nvPr/>
              </p14:nvContentPartPr>
              <p14:xfrm>
                <a:off x="8399254" y="3369365"/>
                <a:ext cx="198720" cy="93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43B643C-CE99-4BC3-B51B-82001A704C9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94934" y="3365045"/>
                  <a:ext cx="207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0B6CAF5-F124-4093-A947-C12E7B3301C7}"/>
                    </a:ext>
                  </a:extLst>
                </p14:cNvPr>
                <p14:cNvContentPartPr/>
                <p14:nvPr/>
              </p14:nvContentPartPr>
              <p14:xfrm>
                <a:off x="8700934" y="3280085"/>
                <a:ext cx="103680" cy="216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0B6CAF5-F124-4093-A947-C12E7B3301C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96614" y="3275765"/>
                  <a:ext cx="112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345EEAB-0FA3-439E-A382-DD550EC16471}"/>
                    </a:ext>
                  </a:extLst>
                </p14:cNvPr>
                <p14:cNvContentPartPr/>
                <p14:nvPr/>
              </p14:nvContentPartPr>
              <p14:xfrm>
                <a:off x="8898214" y="3316085"/>
                <a:ext cx="3600" cy="120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345EEAB-0FA3-439E-A382-DD550EC1647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93894" y="3311765"/>
                  <a:ext cx="1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FBC2AC9-71E3-476C-9F2B-3BA57FAA9B56}"/>
                    </a:ext>
                  </a:extLst>
                </p14:cNvPr>
                <p14:cNvContentPartPr/>
                <p14:nvPr/>
              </p14:nvContentPartPr>
              <p14:xfrm>
                <a:off x="8814694" y="3295925"/>
                <a:ext cx="171720" cy="163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FBC2AC9-71E3-476C-9F2B-3BA57FAA9B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10374" y="3291605"/>
                  <a:ext cx="180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968087D-8F7B-439F-A0A3-FBDE782045F4}"/>
                    </a:ext>
                  </a:extLst>
                </p14:cNvPr>
                <p14:cNvContentPartPr/>
                <p14:nvPr/>
              </p14:nvContentPartPr>
              <p14:xfrm>
                <a:off x="8972734" y="3241205"/>
                <a:ext cx="106200" cy="23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968087D-8F7B-439F-A0A3-FBDE782045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8414" y="3236885"/>
                  <a:ext cx="1148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D3796360-7717-4442-B058-C022F4DAA1F2}"/>
                  </a:ext>
                </a:extLst>
              </p14:cNvPr>
              <p14:cNvContentPartPr/>
              <p14:nvPr/>
            </p14:nvContentPartPr>
            <p14:xfrm>
              <a:off x="7470454" y="2469005"/>
              <a:ext cx="1069560" cy="8564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D3796360-7717-4442-B058-C022F4DAA1F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466134" y="2464685"/>
                <a:ext cx="107820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70B4EDA-8B49-4472-A385-FF13AA2B801A}"/>
                  </a:ext>
                </a:extLst>
              </p14:cNvPr>
              <p14:cNvContentPartPr/>
              <p14:nvPr/>
            </p14:nvContentPartPr>
            <p14:xfrm>
              <a:off x="5509174" y="2709485"/>
              <a:ext cx="1239840" cy="11811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70B4EDA-8B49-4472-A385-FF13AA2B801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504854" y="2705165"/>
                <a:ext cx="124848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A4F1B6F-D31B-4F0D-B153-C1C7E4D8687C}"/>
                  </a:ext>
                </a:extLst>
              </p14:cNvPr>
              <p14:cNvContentPartPr/>
              <p14:nvPr/>
            </p14:nvContentPartPr>
            <p14:xfrm>
              <a:off x="8026654" y="3127445"/>
              <a:ext cx="109440" cy="622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A4F1B6F-D31B-4F0D-B153-C1C7E4D8687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022334" y="3123125"/>
                <a:ext cx="118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AA9C467-4813-48F2-8976-5790BDDA8725}"/>
                  </a:ext>
                </a:extLst>
              </p14:cNvPr>
              <p14:cNvContentPartPr/>
              <p14:nvPr/>
            </p14:nvContentPartPr>
            <p14:xfrm>
              <a:off x="6116134" y="3626405"/>
              <a:ext cx="143640" cy="594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AA9C467-4813-48F2-8976-5790BDDA872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111814" y="3622085"/>
                <a:ext cx="1522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250B9685-9414-4AFD-A945-A95C321734AE}"/>
              </a:ext>
            </a:extLst>
          </p:cNvPr>
          <p:cNvGrpSpPr/>
          <p:nvPr/>
        </p:nvGrpSpPr>
        <p:grpSpPr>
          <a:xfrm>
            <a:off x="7117294" y="1875365"/>
            <a:ext cx="1420560" cy="1535400"/>
            <a:chOff x="7117294" y="1875365"/>
            <a:chExt cx="1420560" cy="15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D4A7D35-606B-4814-95C4-76437C0710B7}"/>
                    </a:ext>
                  </a:extLst>
                </p14:cNvPr>
                <p14:cNvContentPartPr/>
                <p14:nvPr/>
              </p14:nvContentPartPr>
              <p14:xfrm>
                <a:off x="7852414" y="2452805"/>
                <a:ext cx="264240" cy="116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D4A7D35-606B-4814-95C4-76437C0710B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48094" y="2448485"/>
                  <a:ext cx="272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7758396-7DAF-4ADE-85A7-69D5693CFD6E}"/>
                    </a:ext>
                  </a:extLst>
                </p14:cNvPr>
                <p14:cNvContentPartPr/>
                <p14:nvPr/>
              </p14:nvContentPartPr>
              <p14:xfrm>
                <a:off x="8034934" y="2490605"/>
                <a:ext cx="106920" cy="10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7758396-7DAF-4ADE-85A7-69D5693CFD6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30614" y="2486285"/>
                  <a:ext cx="115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FF115A0-3D58-4D43-9BAC-285180983E22}"/>
                    </a:ext>
                  </a:extLst>
                </p14:cNvPr>
                <p14:cNvContentPartPr/>
                <p14:nvPr/>
              </p14:nvContentPartPr>
              <p14:xfrm>
                <a:off x="7779694" y="2500685"/>
                <a:ext cx="150120" cy="157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FF115A0-3D58-4D43-9BAC-285180983E2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75374" y="2496365"/>
                  <a:ext cx="158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4DEAC8C-581D-4A45-86AA-51E290334F8F}"/>
                    </a:ext>
                  </a:extLst>
                </p14:cNvPr>
                <p14:cNvContentPartPr/>
                <p14:nvPr/>
              </p14:nvContentPartPr>
              <p14:xfrm>
                <a:off x="7518694" y="2230325"/>
                <a:ext cx="16920" cy="117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4DEAC8C-581D-4A45-86AA-51E290334F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14374" y="2226005"/>
                  <a:ext cx="2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D3225A6-EE2A-4311-BAE8-4A3CF08DBB31}"/>
                    </a:ext>
                  </a:extLst>
                </p14:cNvPr>
                <p14:cNvContentPartPr/>
                <p14:nvPr/>
              </p14:nvContentPartPr>
              <p14:xfrm>
                <a:off x="7439854" y="2165885"/>
                <a:ext cx="149760" cy="93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D3225A6-EE2A-4311-BAE8-4A3CF08DBB3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35534" y="2161565"/>
                  <a:ext cx="158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7887483-FF4A-4F95-8452-7D29581F0632}"/>
                    </a:ext>
                  </a:extLst>
                </p14:cNvPr>
                <p14:cNvContentPartPr/>
                <p14:nvPr/>
              </p14:nvContentPartPr>
              <p14:xfrm>
                <a:off x="7635334" y="2097485"/>
                <a:ext cx="96480" cy="201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7887483-FF4A-4F95-8452-7D29581F063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31014" y="2093165"/>
                  <a:ext cx="105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6B7DA59-7FA4-4D50-B1A9-2EF783F256E4}"/>
                    </a:ext>
                  </a:extLst>
                </p14:cNvPr>
                <p14:cNvContentPartPr/>
                <p14:nvPr/>
              </p14:nvContentPartPr>
              <p14:xfrm>
                <a:off x="7750174" y="2103605"/>
                <a:ext cx="130320" cy="152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6B7DA59-7FA4-4D50-B1A9-2EF783F256E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45854" y="2099285"/>
                  <a:ext cx="13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601C8EA-6F92-4A80-A318-D69BDC3F2E3F}"/>
                    </a:ext>
                  </a:extLst>
                </p14:cNvPr>
                <p14:cNvContentPartPr/>
                <p14:nvPr/>
              </p14:nvContentPartPr>
              <p14:xfrm>
                <a:off x="7953214" y="2145725"/>
                <a:ext cx="84240" cy="72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601C8EA-6F92-4A80-A318-D69BDC3F2E3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48894" y="2141405"/>
                  <a:ext cx="92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71E3415-4F12-4EFF-B80B-AB014CEC80D3}"/>
                    </a:ext>
                  </a:extLst>
                </p14:cNvPr>
                <p14:cNvContentPartPr/>
                <p14:nvPr/>
              </p14:nvContentPartPr>
              <p14:xfrm>
                <a:off x="8172454" y="2053565"/>
                <a:ext cx="60120" cy="127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71E3415-4F12-4EFF-B80B-AB014CEC80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68134" y="2049245"/>
                  <a:ext cx="6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4D16F1D-F47B-43F2-91B0-B72882F96782}"/>
                    </a:ext>
                  </a:extLst>
                </p14:cNvPr>
                <p14:cNvContentPartPr/>
                <p14:nvPr/>
              </p14:nvContentPartPr>
              <p14:xfrm>
                <a:off x="8228974" y="2044565"/>
                <a:ext cx="17280" cy="119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4D16F1D-F47B-43F2-91B0-B72882F967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24654" y="2040245"/>
                  <a:ext cx="2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22F089-A3CB-4C3E-99C6-DA696BE32F8B}"/>
                    </a:ext>
                  </a:extLst>
                </p14:cNvPr>
                <p14:cNvContentPartPr/>
                <p14:nvPr/>
              </p14:nvContentPartPr>
              <p14:xfrm>
                <a:off x="8173174" y="1997045"/>
                <a:ext cx="144720" cy="245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22F089-A3CB-4C3E-99C6-DA696BE32F8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68854" y="1992725"/>
                  <a:ext cx="153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17F7D53-2681-4031-A2A8-38CFB68AB534}"/>
                    </a:ext>
                  </a:extLst>
                </p14:cNvPr>
                <p14:cNvContentPartPr/>
                <p14:nvPr/>
              </p14:nvContentPartPr>
              <p14:xfrm>
                <a:off x="7117294" y="1875365"/>
                <a:ext cx="1420560" cy="1535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17F7D53-2681-4031-A2A8-38CFB68AB53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12974" y="1871045"/>
                  <a:ext cx="1429200" cy="154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06A35CEA-61B0-46A0-A5AB-0B8B40952236}"/>
              </a:ext>
            </a:extLst>
          </p:cNvPr>
          <p:cNvGrpSpPr/>
          <p:nvPr/>
        </p:nvGrpSpPr>
        <p:grpSpPr>
          <a:xfrm>
            <a:off x="8375134" y="1449125"/>
            <a:ext cx="677520" cy="407880"/>
            <a:chOff x="8375134" y="1449125"/>
            <a:chExt cx="67752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D7DDCB-0C6B-4C12-8FF9-648479BC3472}"/>
                    </a:ext>
                  </a:extLst>
                </p14:cNvPr>
                <p14:cNvContentPartPr/>
                <p14:nvPr/>
              </p14:nvContentPartPr>
              <p14:xfrm>
                <a:off x="8457934" y="1756205"/>
                <a:ext cx="52560" cy="10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D7DDCB-0C6B-4C12-8FF9-648479BC347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53614" y="1751885"/>
                  <a:ext cx="61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6E7AC08-DA9F-4EAB-B54E-2F69C277E97A}"/>
                    </a:ext>
                  </a:extLst>
                </p14:cNvPr>
                <p14:cNvContentPartPr/>
                <p14:nvPr/>
              </p14:nvContentPartPr>
              <p14:xfrm>
                <a:off x="8375134" y="1667645"/>
                <a:ext cx="168120" cy="10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6E7AC08-DA9F-4EAB-B54E-2F69C277E97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70814" y="1663325"/>
                  <a:ext cx="176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BFD6BFD-160C-441D-BDC0-D93D923E0A7A}"/>
                    </a:ext>
                  </a:extLst>
                </p14:cNvPr>
                <p14:cNvContentPartPr/>
                <p14:nvPr/>
              </p14:nvContentPartPr>
              <p14:xfrm>
                <a:off x="8586454" y="1602845"/>
                <a:ext cx="105480" cy="174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BFD6BFD-160C-441D-BDC0-D93D923E0A7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82134" y="1598525"/>
                  <a:ext cx="11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850CF46-4C90-4A74-A07E-D96A11C5FC25}"/>
                    </a:ext>
                  </a:extLst>
                </p14:cNvPr>
                <p14:cNvContentPartPr/>
                <p14:nvPr/>
              </p14:nvContentPartPr>
              <p14:xfrm>
                <a:off x="8708854" y="1613285"/>
                <a:ext cx="45000" cy="85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850CF46-4C90-4A74-A07E-D96A11C5FC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04534" y="1608965"/>
                  <a:ext cx="53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20FA9ED-25EF-4955-B571-4F87D441972A}"/>
                    </a:ext>
                  </a:extLst>
                </p14:cNvPr>
                <p14:cNvContentPartPr/>
                <p14:nvPr/>
              </p14:nvContentPartPr>
              <p14:xfrm>
                <a:off x="8678974" y="1593125"/>
                <a:ext cx="131400" cy="124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20FA9ED-25EF-4955-B571-4F87D44197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74654" y="1588805"/>
                  <a:ext cx="140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7A8BB04-5574-4E93-8E50-51737289CEF3}"/>
                    </a:ext>
                  </a:extLst>
                </p14:cNvPr>
                <p14:cNvContentPartPr/>
                <p14:nvPr/>
              </p14:nvContentPartPr>
              <p14:xfrm>
                <a:off x="8799934" y="1534805"/>
                <a:ext cx="83520" cy="162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7A8BB04-5574-4E93-8E50-51737289CE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95614" y="1530485"/>
                  <a:ext cx="92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69D172-D58D-4470-8A53-C5AF8F429DF0}"/>
                    </a:ext>
                  </a:extLst>
                </p14:cNvPr>
                <p14:cNvContentPartPr/>
                <p14:nvPr/>
              </p14:nvContentPartPr>
              <p14:xfrm>
                <a:off x="8925214" y="1507805"/>
                <a:ext cx="17640" cy="123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69D172-D58D-4470-8A53-C5AF8F429DF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20894" y="1503485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9FDB93-90EC-404A-AE42-5879E5291297}"/>
                    </a:ext>
                  </a:extLst>
                </p14:cNvPr>
                <p14:cNvContentPartPr/>
                <p14:nvPr/>
              </p14:nvContentPartPr>
              <p14:xfrm>
                <a:off x="8904334" y="1510325"/>
                <a:ext cx="103320" cy="91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9FDB93-90EC-404A-AE42-5879E52912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00014" y="1506005"/>
                  <a:ext cx="111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D8F9876-1B28-44A1-83A3-888F50ECF46C}"/>
                    </a:ext>
                  </a:extLst>
                </p14:cNvPr>
                <p14:cNvContentPartPr/>
                <p14:nvPr/>
              </p14:nvContentPartPr>
              <p14:xfrm>
                <a:off x="8957254" y="1449125"/>
                <a:ext cx="95400" cy="238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D8F9876-1B28-44A1-83A3-888F50ECF46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52934" y="1444805"/>
                  <a:ext cx="1040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7CFC081E-317E-414E-838E-DD77368CD371}"/>
              </a:ext>
            </a:extLst>
          </p:cNvPr>
          <p:cNvGrpSpPr/>
          <p:nvPr/>
        </p:nvGrpSpPr>
        <p:grpSpPr>
          <a:xfrm>
            <a:off x="7217014" y="1324205"/>
            <a:ext cx="4673160" cy="3739680"/>
            <a:chOff x="7217014" y="1324205"/>
            <a:chExt cx="4673160" cy="37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FFF72A3-4FB0-4C4C-910D-D4B5BBE33463}"/>
                    </a:ext>
                  </a:extLst>
                </p14:cNvPr>
                <p14:cNvContentPartPr/>
                <p14:nvPr/>
              </p14:nvContentPartPr>
              <p14:xfrm>
                <a:off x="9149134" y="1431485"/>
                <a:ext cx="360" cy="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FFF72A3-4FB0-4C4C-910D-D4B5BBE334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144814" y="142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5C90985-8E7F-4A3B-8FE1-1107FA1F3972}"/>
                    </a:ext>
                  </a:extLst>
                </p14:cNvPr>
                <p14:cNvContentPartPr/>
                <p14:nvPr/>
              </p14:nvContentPartPr>
              <p14:xfrm>
                <a:off x="8139694" y="1324205"/>
                <a:ext cx="1801800" cy="2442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5C90985-8E7F-4A3B-8FE1-1107FA1F397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35374" y="1319885"/>
                  <a:ext cx="1810440" cy="24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F2357F6-D006-4668-A4EC-EA16D60BF52A}"/>
                    </a:ext>
                  </a:extLst>
                </p14:cNvPr>
                <p14:cNvContentPartPr/>
                <p14:nvPr/>
              </p14:nvContentPartPr>
              <p14:xfrm>
                <a:off x="10085854" y="2590325"/>
                <a:ext cx="142200" cy="54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F2357F6-D006-4668-A4EC-EA16D60BF52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81534" y="2586005"/>
                  <a:ext cx="150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E1888E1-B4CE-43D5-87DD-42C4EFB837D3}"/>
                    </a:ext>
                  </a:extLst>
                </p14:cNvPr>
                <p14:cNvContentPartPr/>
                <p14:nvPr/>
              </p14:nvContentPartPr>
              <p14:xfrm>
                <a:off x="10116454" y="2622725"/>
                <a:ext cx="166680" cy="69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E1888E1-B4CE-43D5-87DD-42C4EFB837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112134" y="2618405"/>
                  <a:ext cx="17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A248698-A16E-4874-A03D-E17327C05C33}"/>
                    </a:ext>
                  </a:extLst>
                </p14:cNvPr>
                <p14:cNvContentPartPr/>
                <p14:nvPr/>
              </p14:nvContentPartPr>
              <p14:xfrm>
                <a:off x="10438654" y="2379005"/>
                <a:ext cx="60120" cy="141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A248698-A16E-4874-A03D-E17327C05C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4334" y="2374685"/>
                  <a:ext cx="6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43040E3-FD43-4468-9136-4B422471935A}"/>
                    </a:ext>
                  </a:extLst>
                </p14:cNvPr>
                <p14:cNvContentPartPr/>
                <p14:nvPr/>
              </p14:nvContentPartPr>
              <p14:xfrm>
                <a:off x="10367374" y="2311685"/>
                <a:ext cx="169200" cy="127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43040E3-FD43-4468-9136-4B422471935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63054" y="2307365"/>
                  <a:ext cx="177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F36F264-DC05-45DB-813A-13BBA35BDA37}"/>
                    </a:ext>
                  </a:extLst>
                </p14:cNvPr>
                <p14:cNvContentPartPr/>
                <p14:nvPr/>
              </p14:nvContentPartPr>
              <p14:xfrm>
                <a:off x="10617574" y="2172005"/>
                <a:ext cx="116280" cy="219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F36F264-DC05-45DB-813A-13BBA35BDA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13254" y="2167685"/>
                  <a:ext cx="124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DAD875-B562-4F39-BC11-9C0861D530DF}"/>
                    </a:ext>
                  </a:extLst>
                </p14:cNvPr>
                <p14:cNvContentPartPr/>
                <p14:nvPr/>
              </p14:nvContentPartPr>
              <p14:xfrm>
                <a:off x="10714774" y="2159765"/>
                <a:ext cx="46080" cy="968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DAD875-B562-4F39-BC11-9C0861D530D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710454" y="2155445"/>
                  <a:ext cx="54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DD235D8-7579-4D2B-AB2C-93BF971B429B}"/>
                    </a:ext>
                  </a:extLst>
                </p14:cNvPr>
                <p14:cNvContentPartPr/>
                <p14:nvPr/>
              </p14:nvContentPartPr>
              <p14:xfrm>
                <a:off x="10652134" y="2138525"/>
                <a:ext cx="179640" cy="142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DD235D8-7579-4D2B-AB2C-93BF971B429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47814" y="2134205"/>
                  <a:ext cx="18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E7BE448-1FDF-4166-BD3E-FFD4FEC740AA}"/>
                    </a:ext>
                  </a:extLst>
                </p14:cNvPr>
                <p14:cNvContentPartPr/>
                <p14:nvPr/>
              </p14:nvContentPartPr>
              <p14:xfrm>
                <a:off x="10813414" y="2065805"/>
                <a:ext cx="102240" cy="163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E7BE448-1FDF-4166-BD3E-FFD4FEC740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09094" y="2061485"/>
                  <a:ext cx="110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4B4CD9C-E1BD-40AD-8BAF-DCD4CACC0FC0}"/>
                    </a:ext>
                  </a:extLst>
                </p14:cNvPr>
                <p14:cNvContentPartPr/>
                <p14:nvPr/>
              </p14:nvContentPartPr>
              <p14:xfrm>
                <a:off x="10936534" y="2013605"/>
                <a:ext cx="9360" cy="143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4B4CD9C-E1BD-40AD-8BAF-DCD4CACC0FC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32214" y="2009285"/>
                  <a:ext cx="1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2308A3-4329-4718-9DC9-EBC0119F0340}"/>
                    </a:ext>
                  </a:extLst>
                </p14:cNvPr>
                <p14:cNvContentPartPr/>
                <p14:nvPr/>
              </p14:nvContentPartPr>
              <p14:xfrm>
                <a:off x="10933294" y="2002445"/>
                <a:ext cx="79560" cy="103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2308A3-4329-4718-9DC9-EBC0119F034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28974" y="1998125"/>
                  <a:ext cx="88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39B877-C6C5-408A-A724-61C2051D616B}"/>
                    </a:ext>
                  </a:extLst>
                </p14:cNvPr>
                <p14:cNvContentPartPr/>
                <p14:nvPr/>
              </p14:nvContentPartPr>
              <p14:xfrm>
                <a:off x="10925374" y="1917125"/>
                <a:ext cx="174240" cy="215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39B877-C6C5-408A-A724-61C2051D616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21054" y="1912805"/>
                  <a:ext cx="182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640E522-004B-45D4-9D29-AD6FC5FD89DA}"/>
                    </a:ext>
                  </a:extLst>
                </p14:cNvPr>
                <p14:cNvContentPartPr/>
                <p14:nvPr/>
              </p14:nvContentPartPr>
              <p14:xfrm>
                <a:off x="11171974" y="1957085"/>
                <a:ext cx="360" cy="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640E522-004B-45D4-9D29-AD6FC5FD89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67654" y="1952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77AB699-008D-40BA-95A8-C1B9EFBCB43E}"/>
                    </a:ext>
                  </a:extLst>
                </p14:cNvPr>
                <p14:cNvContentPartPr/>
                <p14:nvPr/>
              </p14:nvContentPartPr>
              <p14:xfrm>
                <a:off x="11264494" y="1811285"/>
                <a:ext cx="92880" cy="117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77AB699-008D-40BA-95A8-C1B9EFBCB4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60174" y="1806965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0CCAAD8-7C96-41C7-8BB5-CE5D85E82848}"/>
                    </a:ext>
                  </a:extLst>
                </p14:cNvPr>
                <p14:cNvContentPartPr/>
                <p14:nvPr/>
              </p14:nvContentPartPr>
              <p14:xfrm>
                <a:off x="11192494" y="1743605"/>
                <a:ext cx="162720" cy="117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0CCAAD8-7C96-41C7-8BB5-CE5D85E828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88174" y="1739285"/>
                  <a:ext cx="171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811B967-EFB7-4BD0-A83D-BA27BABAEAD2}"/>
                    </a:ext>
                  </a:extLst>
                </p14:cNvPr>
                <p14:cNvContentPartPr/>
                <p14:nvPr/>
              </p14:nvContentPartPr>
              <p14:xfrm>
                <a:off x="11413174" y="1652165"/>
                <a:ext cx="63000" cy="207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811B967-EFB7-4BD0-A83D-BA27BABAEAD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08854" y="1647845"/>
                  <a:ext cx="71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849DC1E-6729-465F-92F2-8328E274FFD3}"/>
                    </a:ext>
                  </a:extLst>
                </p14:cNvPr>
                <p14:cNvContentPartPr/>
                <p14:nvPr/>
              </p14:nvContentPartPr>
              <p14:xfrm>
                <a:off x="11484454" y="1619045"/>
                <a:ext cx="16200" cy="156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849DC1E-6729-465F-92F2-8328E274FFD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80134" y="1614725"/>
                  <a:ext cx="24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1BED521-593A-4DF2-8799-C5CAB5EE6727}"/>
                    </a:ext>
                  </a:extLst>
                </p14:cNvPr>
                <p14:cNvContentPartPr/>
                <p14:nvPr/>
              </p14:nvContentPartPr>
              <p14:xfrm>
                <a:off x="11468254" y="1621565"/>
                <a:ext cx="97920" cy="127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1BED521-593A-4DF2-8799-C5CAB5EE67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63934" y="1617245"/>
                  <a:ext cx="106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142462B-B348-4268-9D5F-3E9DBA79553C}"/>
                    </a:ext>
                  </a:extLst>
                </p14:cNvPr>
                <p14:cNvContentPartPr/>
                <p14:nvPr/>
              </p14:nvContentPartPr>
              <p14:xfrm>
                <a:off x="11546734" y="1530845"/>
                <a:ext cx="95040" cy="254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142462B-B348-4268-9D5F-3E9DBA7955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42414" y="1526525"/>
                  <a:ext cx="103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711FEE8-C6EB-4BD9-8572-E9FDF81358FA}"/>
                    </a:ext>
                  </a:extLst>
                </p14:cNvPr>
                <p14:cNvContentPartPr/>
                <p14:nvPr/>
              </p14:nvContentPartPr>
              <p14:xfrm>
                <a:off x="10572574" y="1792565"/>
                <a:ext cx="1191960" cy="871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711FEE8-C6EB-4BD9-8572-E9FDF81358F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68254" y="1788245"/>
                  <a:ext cx="120060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487736C-1339-49C5-B3ED-6C281EB87E15}"/>
                    </a:ext>
                  </a:extLst>
                </p14:cNvPr>
                <p14:cNvContentPartPr/>
                <p14:nvPr/>
              </p14:nvContentPartPr>
              <p14:xfrm>
                <a:off x="11116534" y="2446325"/>
                <a:ext cx="71640" cy="143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487736C-1339-49C5-B3ED-6C281EB87E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12214" y="2442005"/>
                  <a:ext cx="80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EE23222-B036-4745-AD18-5C8882B4770C}"/>
                    </a:ext>
                  </a:extLst>
                </p14:cNvPr>
                <p14:cNvContentPartPr/>
                <p14:nvPr/>
              </p14:nvContentPartPr>
              <p14:xfrm>
                <a:off x="11018974" y="2364965"/>
                <a:ext cx="180000" cy="118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EE23222-B036-4745-AD18-5C8882B477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14654" y="2360645"/>
                  <a:ext cx="188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012F06-B8E0-45C5-A281-031D99140B0E}"/>
                    </a:ext>
                  </a:extLst>
                </p14:cNvPr>
                <p14:cNvContentPartPr/>
                <p14:nvPr/>
              </p14:nvContentPartPr>
              <p14:xfrm>
                <a:off x="11260894" y="2246165"/>
                <a:ext cx="120960" cy="227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012F06-B8E0-45C5-A281-031D99140B0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56574" y="2241845"/>
                  <a:ext cx="129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FF0722-8AAC-45A4-97D2-FB787E78BDEA}"/>
                    </a:ext>
                  </a:extLst>
                </p14:cNvPr>
                <p14:cNvContentPartPr/>
                <p14:nvPr/>
              </p14:nvContentPartPr>
              <p14:xfrm>
                <a:off x="11387614" y="2228885"/>
                <a:ext cx="55080" cy="112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FF0722-8AAC-45A4-97D2-FB787E78BDE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83294" y="2224565"/>
                  <a:ext cx="63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1FA13BC-23D8-47C4-9ACF-12D7A3887FCF}"/>
                    </a:ext>
                  </a:extLst>
                </p14:cNvPr>
                <p14:cNvContentPartPr/>
                <p14:nvPr/>
              </p14:nvContentPartPr>
              <p14:xfrm>
                <a:off x="11323534" y="2176685"/>
                <a:ext cx="184680" cy="189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1FA13BC-23D8-47C4-9ACF-12D7A3887F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19214" y="2172365"/>
                  <a:ext cx="193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3C13D60-B689-4ABD-B0F4-0E97D0B7F4F1}"/>
                    </a:ext>
                  </a:extLst>
                </p14:cNvPr>
                <p14:cNvContentPartPr/>
                <p14:nvPr/>
              </p14:nvContentPartPr>
              <p14:xfrm>
                <a:off x="11465374" y="2089925"/>
                <a:ext cx="108000" cy="248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3C13D60-B689-4ABD-B0F4-0E97D0B7F4F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61054" y="2085605"/>
                  <a:ext cx="116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CCE0F89-B421-4629-B8A9-8644F56E4E47}"/>
                    </a:ext>
                  </a:extLst>
                </p14:cNvPr>
                <p14:cNvContentPartPr/>
                <p14:nvPr/>
              </p14:nvContentPartPr>
              <p14:xfrm>
                <a:off x="7397734" y="1675925"/>
                <a:ext cx="4492440" cy="3282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CCE0F89-B421-4629-B8A9-8644F56E4E4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93414" y="1671605"/>
                  <a:ext cx="4501080" cy="32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BDC4F81-78EA-42E0-821C-5382D56C0DDC}"/>
                    </a:ext>
                  </a:extLst>
                </p14:cNvPr>
                <p14:cNvContentPartPr/>
                <p14:nvPr/>
              </p14:nvContentPartPr>
              <p14:xfrm>
                <a:off x="7217014" y="4782365"/>
                <a:ext cx="313560" cy="281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BDC4F81-78EA-42E0-821C-5382D56C0D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12694" y="4778045"/>
                  <a:ext cx="322200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41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/>
              <a:t> a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14:cNvPr>
              <p14:cNvContentPartPr/>
              <p14:nvPr/>
            </p14:nvContentPartPr>
            <p14:xfrm>
              <a:off x="4786654" y="530405"/>
              <a:ext cx="1148040" cy="117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2334" y="526085"/>
                <a:ext cx="11566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36B5B7F-592B-4023-84A7-1E6591094691}"/>
              </a:ext>
            </a:extLst>
          </p:cNvPr>
          <p:cNvGrpSpPr/>
          <p:nvPr/>
        </p:nvGrpSpPr>
        <p:grpSpPr>
          <a:xfrm>
            <a:off x="5012374" y="7325"/>
            <a:ext cx="490320" cy="241200"/>
            <a:chOff x="5012374" y="7325"/>
            <a:chExt cx="4903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14:cNvPr>
                <p14:cNvContentPartPr/>
                <p14:nvPr/>
              </p14:nvContentPartPr>
              <p14:xfrm>
                <a:off x="5012374" y="22445"/>
                <a:ext cx="142920" cy="226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8054" y="18125"/>
                  <a:ext cx="151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14:cNvPr>
                <p14:cNvContentPartPr/>
                <p14:nvPr/>
              </p14:nvContentPartPr>
              <p14:xfrm>
                <a:off x="5169334" y="123245"/>
                <a:ext cx="17640" cy="75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5014" y="118925"/>
                  <a:ext cx="2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14:cNvPr>
                <p14:cNvContentPartPr/>
                <p14:nvPr/>
              </p14:nvContentPartPr>
              <p14:xfrm>
                <a:off x="5217574" y="82205"/>
                <a:ext cx="101520" cy="110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13254" y="77885"/>
                  <a:ext cx="110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14:cNvPr>
                <p14:cNvContentPartPr/>
                <p14:nvPr/>
              </p14:nvContentPartPr>
              <p14:xfrm>
                <a:off x="5306494" y="30365"/>
                <a:ext cx="196200" cy="168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2174" y="26045"/>
                  <a:ext cx="20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14:cNvPr>
                <p14:cNvContentPartPr/>
                <p14:nvPr/>
              </p14:nvContentPartPr>
              <p14:xfrm>
                <a:off x="5290654" y="7325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6334" y="3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14:cNvPr>
              <p14:cNvContentPartPr/>
              <p14:nvPr/>
            </p14:nvContentPartPr>
            <p14:xfrm>
              <a:off x="6636334" y="614645"/>
              <a:ext cx="808920" cy="702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2014" y="610325"/>
                <a:ext cx="8175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9C78DDE-8865-4771-A5B3-371E1A4CC863}"/>
              </a:ext>
            </a:extLst>
          </p:cNvPr>
          <p:cNvGrpSpPr/>
          <p:nvPr/>
        </p:nvGrpSpPr>
        <p:grpSpPr>
          <a:xfrm>
            <a:off x="9414814" y="374885"/>
            <a:ext cx="388440" cy="725040"/>
            <a:chOff x="9414814" y="374885"/>
            <a:chExt cx="38844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14:cNvPr>
                <p14:cNvContentPartPr/>
                <p14:nvPr/>
              </p14:nvContentPartPr>
              <p14:xfrm>
                <a:off x="9438934" y="431045"/>
                <a:ext cx="20160" cy="387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4614" y="426725"/>
                  <a:ext cx="28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14:cNvPr>
                <p14:cNvContentPartPr/>
                <p14:nvPr/>
              </p14:nvContentPartPr>
              <p14:xfrm>
                <a:off x="9414814" y="374885"/>
                <a:ext cx="383400" cy="43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10494" y="370565"/>
                  <a:ext cx="3920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14:cNvPr>
                <p14:cNvContentPartPr/>
                <p14:nvPr/>
              </p14:nvContentPartPr>
              <p14:xfrm>
                <a:off x="9458734" y="808685"/>
                <a:ext cx="344520" cy="5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54414" y="804365"/>
                  <a:ext cx="35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14:cNvPr>
                <p14:cNvContentPartPr/>
                <p14:nvPr/>
              </p14:nvContentPartPr>
              <p14:xfrm>
                <a:off x="9548014" y="958085"/>
                <a:ext cx="123480" cy="141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43694" y="953765"/>
                  <a:ext cx="1321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E92233-EDC5-4760-9EE0-11D63D5C4A69}"/>
              </a:ext>
            </a:extLst>
          </p:cNvPr>
          <p:cNvGrpSpPr/>
          <p:nvPr/>
        </p:nvGrpSpPr>
        <p:grpSpPr>
          <a:xfrm>
            <a:off x="10128334" y="347165"/>
            <a:ext cx="370800" cy="695160"/>
            <a:chOff x="10128334" y="347165"/>
            <a:chExt cx="3708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14:cNvPr>
                <p14:cNvContentPartPr/>
                <p14:nvPr/>
              </p14:nvContentPartPr>
              <p14:xfrm>
                <a:off x="10187374" y="361925"/>
                <a:ext cx="33840" cy="368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83054" y="357605"/>
                  <a:ext cx="42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14:cNvPr>
                <p14:cNvContentPartPr/>
                <p14:nvPr/>
              </p14:nvContentPartPr>
              <p14:xfrm>
                <a:off x="10128334" y="347165"/>
                <a:ext cx="351360" cy="433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24014" y="342845"/>
                  <a:ext cx="360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14:cNvPr>
                <p14:cNvContentPartPr/>
                <p14:nvPr/>
              </p14:nvContentPartPr>
              <p14:xfrm>
                <a:off x="10190974" y="753965"/>
                <a:ext cx="308160" cy="48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86654" y="749645"/>
                  <a:ext cx="31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14:cNvPr>
                <p14:cNvContentPartPr/>
                <p14:nvPr/>
              </p14:nvContentPartPr>
              <p14:xfrm>
                <a:off x="10294654" y="904805"/>
                <a:ext cx="148320" cy="13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0334" y="900485"/>
                  <a:ext cx="1569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0C533E-1DEB-4126-AC28-E146CECB8379}"/>
              </a:ext>
            </a:extLst>
          </p:cNvPr>
          <p:cNvGrpSpPr/>
          <p:nvPr/>
        </p:nvGrpSpPr>
        <p:grpSpPr>
          <a:xfrm>
            <a:off x="10891174" y="303965"/>
            <a:ext cx="324720" cy="715680"/>
            <a:chOff x="10891174" y="303965"/>
            <a:chExt cx="3247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14:cNvPr>
                <p14:cNvContentPartPr/>
                <p14:nvPr/>
              </p14:nvContentPartPr>
              <p14:xfrm>
                <a:off x="10937614" y="373085"/>
                <a:ext cx="5040" cy="286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3294" y="368765"/>
                  <a:ext cx="13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14:cNvPr>
                <p14:cNvContentPartPr/>
                <p14:nvPr/>
              </p14:nvContentPartPr>
              <p14:xfrm>
                <a:off x="10891174" y="303965"/>
                <a:ext cx="324720" cy="40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86854" y="299645"/>
                  <a:ext cx="33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14:cNvPr>
                <p14:cNvContentPartPr/>
                <p14:nvPr/>
              </p14:nvContentPartPr>
              <p14:xfrm>
                <a:off x="10930054" y="721565"/>
                <a:ext cx="284400" cy="2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25734" y="717245"/>
                  <a:ext cx="29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14:cNvPr>
                <p14:cNvContentPartPr/>
                <p14:nvPr/>
              </p14:nvContentPartPr>
              <p14:xfrm>
                <a:off x="11017894" y="862325"/>
                <a:ext cx="136080" cy="15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13574" y="858005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ED5D9592-3F02-45D6-B251-AD700916BF61}"/>
              </a:ext>
            </a:extLst>
          </p:cNvPr>
          <p:cNvGrpSpPr/>
          <p:nvPr/>
        </p:nvGrpSpPr>
        <p:grpSpPr>
          <a:xfrm>
            <a:off x="6230254" y="1241045"/>
            <a:ext cx="5750280" cy="2926440"/>
            <a:chOff x="6230254" y="1241045"/>
            <a:chExt cx="5750280" cy="29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14:cNvPr>
                <p14:cNvContentPartPr/>
                <p14:nvPr/>
              </p14:nvContentPartPr>
              <p14:xfrm>
                <a:off x="9209614" y="1409165"/>
                <a:ext cx="101160" cy="14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05294" y="1404845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14:cNvPr>
                <p14:cNvContentPartPr/>
                <p14:nvPr/>
              </p14:nvContentPartPr>
              <p14:xfrm>
                <a:off x="9433174" y="1408805"/>
                <a:ext cx="18360" cy="119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28854" y="1404485"/>
                  <a:ext cx="2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14:cNvPr>
                <p14:cNvContentPartPr/>
                <p14:nvPr/>
              </p14:nvContentPartPr>
              <p14:xfrm>
                <a:off x="9381694" y="1377845"/>
                <a:ext cx="147600" cy="150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7374" y="1373525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14:cNvPr>
                <p14:cNvContentPartPr/>
                <p14:nvPr/>
              </p14:nvContentPartPr>
              <p14:xfrm>
                <a:off x="9554854" y="1463885"/>
                <a:ext cx="154800" cy="39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50534" y="1459565"/>
                  <a:ext cx="163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14:cNvPr>
                <p14:cNvContentPartPr/>
                <p14:nvPr/>
              </p14:nvContentPartPr>
              <p14:xfrm>
                <a:off x="9736654" y="1394405"/>
                <a:ext cx="183960" cy="96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2334" y="1390085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14:cNvPr>
                <p14:cNvContentPartPr/>
                <p14:nvPr/>
              </p14:nvContentPartPr>
              <p14:xfrm>
                <a:off x="9950134" y="1410245"/>
                <a:ext cx="151200" cy="73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45814" y="1405925"/>
                  <a:ext cx="15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14:cNvPr>
                <p14:cNvContentPartPr/>
                <p14:nvPr/>
              </p14:nvContentPartPr>
              <p14:xfrm>
                <a:off x="10289614" y="1425365"/>
                <a:ext cx="6120" cy="12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294" y="1421045"/>
                  <a:ext cx="14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14:cNvPr>
                <p14:cNvContentPartPr/>
                <p14:nvPr/>
              </p14:nvContentPartPr>
              <p14:xfrm>
                <a:off x="10293214" y="1324205"/>
                <a:ext cx="17712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8894" y="1319885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14:cNvPr>
                <p14:cNvContentPartPr/>
                <p14:nvPr/>
              </p14:nvContentPartPr>
              <p14:xfrm>
                <a:off x="10476814" y="1380365"/>
                <a:ext cx="98640" cy="64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72494" y="1376045"/>
                  <a:ext cx="107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14:cNvPr>
                <p14:cNvContentPartPr/>
                <p14:nvPr/>
              </p14:nvContentPartPr>
              <p14:xfrm>
                <a:off x="10585894" y="1300445"/>
                <a:ext cx="55080" cy="131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81214" y="1296125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14:cNvPr>
                <p14:cNvContentPartPr/>
                <p14:nvPr/>
              </p14:nvContentPartPr>
              <p14:xfrm>
                <a:off x="10690294" y="1275965"/>
                <a:ext cx="12600" cy="144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85974" y="1271645"/>
                  <a:ext cx="2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14:cNvPr>
                <p14:cNvContentPartPr/>
                <p14:nvPr/>
              </p14:nvContentPartPr>
              <p14:xfrm>
                <a:off x="10874254" y="1325645"/>
                <a:ext cx="254520" cy="94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69934" y="1321325"/>
                  <a:ext cx="263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14:cNvPr>
                <p14:cNvContentPartPr/>
                <p14:nvPr/>
              </p14:nvContentPartPr>
              <p14:xfrm>
                <a:off x="11058574" y="1277765"/>
                <a:ext cx="51480" cy="15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54254" y="1273445"/>
                  <a:ext cx="60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14:cNvPr>
                <p14:cNvContentPartPr/>
                <p14:nvPr/>
              </p14:nvContentPartPr>
              <p14:xfrm>
                <a:off x="11161894" y="1321325"/>
                <a:ext cx="153360" cy="8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57574" y="1317005"/>
                  <a:ext cx="162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14:cNvPr>
                <p14:cNvContentPartPr/>
                <p14:nvPr/>
              </p14:nvContentPartPr>
              <p14:xfrm>
                <a:off x="11521894" y="1275605"/>
                <a:ext cx="2340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17574" y="1271285"/>
                  <a:ext cx="3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14:cNvPr>
                <p14:cNvContentPartPr/>
                <p14:nvPr/>
              </p14:nvContentPartPr>
              <p14:xfrm>
                <a:off x="11453854" y="1241045"/>
                <a:ext cx="181440" cy="42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49534" y="1236725"/>
                  <a:ext cx="190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14:cNvPr>
                <p14:cNvContentPartPr/>
                <p14:nvPr/>
              </p14:nvContentPartPr>
              <p14:xfrm>
                <a:off x="11634934" y="1308365"/>
                <a:ext cx="17784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30614" y="1304045"/>
                  <a:ext cx="18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14:cNvPr>
                <p14:cNvContentPartPr/>
                <p14:nvPr/>
              </p14:nvContentPartPr>
              <p14:xfrm>
                <a:off x="11663374" y="1251485"/>
                <a:ext cx="106920" cy="3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59054" y="1247165"/>
                  <a:ext cx="115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14:cNvPr>
                <p14:cNvContentPartPr/>
                <p14:nvPr/>
              </p14:nvContentPartPr>
              <p14:xfrm>
                <a:off x="9480694" y="1650725"/>
                <a:ext cx="121320" cy="126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76374" y="1646405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14:cNvPr>
                <p14:cNvContentPartPr/>
                <p14:nvPr/>
              </p14:nvContentPartPr>
              <p14:xfrm>
                <a:off x="9495094" y="1699685"/>
                <a:ext cx="210600" cy="35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90774" y="1695365"/>
                  <a:ext cx="219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14:cNvPr>
                <p14:cNvContentPartPr/>
                <p14:nvPr/>
              </p14:nvContentPartPr>
              <p14:xfrm>
                <a:off x="9779854" y="1648205"/>
                <a:ext cx="19440" cy="90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5534" y="1643885"/>
                  <a:ext cx="2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14:cNvPr>
                <p14:cNvContentPartPr/>
                <p14:nvPr/>
              </p14:nvContentPartPr>
              <p14:xfrm>
                <a:off x="9737374" y="1610045"/>
                <a:ext cx="178920" cy="157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3054" y="1605725"/>
                  <a:ext cx="187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14:cNvPr>
                <p14:cNvContentPartPr/>
                <p14:nvPr/>
              </p14:nvContentPartPr>
              <p14:xfrm>
                <a:off x="10176214" y="1628765"/>
                <a:ext cx="18720" cy="11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71894" y="1624445"/>
                  <a:ext cx="27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14:cNvPr>
                <p14:cNvContentPartPr/>
                <p14:nvPr/>
              </p14:nvContentPartPr>
              <p14:xfrm>
                <a:off x="10121494" y="1585565"/>
                <a:ext cx="141120" cy="31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17174" y="1581245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14:cNvPr>
                <p14:cNvContentPartPr/>
                <p14:nvPr/>
              </p14:nvContentPartPr>
              <p14:xfrm>
                <a:off x="10153894" y="1647125"/>
                <a:ext cx="88920" cy="22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49574" y="1642805"/>
                  <a:ext cx="9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14:cNvPr>
                <p14:cNvContentPartPr/>
                <p14:nvPr/>
              </p14:nvContentPartPr>
              <p14:xfrm>
                <a:off x="10181974" y="1614365"/>
                <a:ext cx="43200" cy="115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77654" y="1610045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14:cNvPr>
                <p14:cNvContentPartPr/>
                <p14:nvPr/>
              </p14:nvContentPartPr>
              <p14:xfrm>
                <a:off x="10269094" y="1627325"/>
                <a:ext cx="154440" cy="95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4774" y="1623005"/>
                  <a:ext cx="16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14:cNvPr>
                <p14:cNvContentPartPr/>
                <p14:nvPr/>
              </p14:nvContentPartPr>
              <p14:xfrm>
                <a:off x="10305454" y="1565405"/>
                <a:ext cx="50760" cy="11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01134" y="1561085"/>
                  <a:ext cx="59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14:cNvPr>
                <p14:cNvContentPartPr/>
                <p14:nvPr/>
              </p14:nvContentPartPr>
              <p14:xfrm>
                <a:off x="10563214" y="1566845"/>
                <a:ext cx="128880" cy="12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58894" y="1562525"/>
                  <a:ext cx="13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14:cNvPr>
                <p14:cNvContentPartPr/>
                <p14:nvPr/>
              </p14:nvContentPartPr>
              <p14:xfrm>
                <a:off x="9507694" y="1978325"/>
                <a:ext cx="16920" cy="192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3374" y="1974005"/>
                  <a:ext cx="25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14:cNvPr>
                <p14:cNvContentPartPr/>
                <p14:nvPr/>
              </p14:nvContentPartPr>
              <p14:xfrm>
                <a:off x="9491134" y="1963925"/>
                <a:ext cx="219960" cy="197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86814" y="1959605"/>
                  <a:ext cx="22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14:cNvPr>
                <p14:cNvContentPartPr/>
                <p14:nvPr/>
              </p14:nvContentPartPr>
              <p14:xfrm>
                <a:off x="9430654" y="2169125"/>
                <a:ext cx="266040" cy="81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26334" y="2164805"/>
                  <a:ext cx="27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14:cNvPr>
                <p14:cNvContentPartPr/>
                <p14:nvPr/>
              </p14:nvContentPartPr>
              <p14:xfrm>
                <a:off x="9556294" y="2309885"/>
                <a:ext cx="108720" cy="128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51974" y="2305565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14:cNvPr>
                <p14:cNvContentPartPr/>
                <p14:nvPr/>
              </p14:nvContentPartPr>
              <p14:xfrm>
                <a:off x="10185934" y="1950965"/>
                <a:ext cx="7200" cy="109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81614" y="1946645"/>
                  <a:ext cx="1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14:cNvPr>
                <p14:cNvContentPartPr/>
                <p14:nvPr/>
              </p14:nvContentPartPr>
              <p14:xfrm>
                <a:off x="10167934" y="1874285"/>
                <a:ext cx="185040" cy="249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63614" y="1869965"/>
                  <a:ext cx="19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14:cNvPr>
                <p14:cNvContentPartPr/>
                <p14:nvPr/>
              </p14:nvContentPartPr>
              <p14:xfrm>
                <a:off x="10181974" y="2081645"/>
                <a:ext cx="157680" cy="23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7654" y="2077325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14:cNvPr>
                <p14:cNvContentPartPr/>
                <p14:nvPr/>
              </p14:nvContentPartPr>
              <p14:xfrm>
                <a:off x="10226614" y="2259125"/>
                <a:ext cx="143640" cy="103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22294" y="2254805"/>
                  <a:ext cx="15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14:cNvPr>
                <p14:cNvContentPartPr/>
                <p14:nvPr/>
              </p14:nvContentPartPr>
              <p14:xfrm>
                <a:off x="10116454" y="2185685"/>
                <a:ext cx="294840" cy="246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2134" y="2181365"/>
                  <a:ext cx="303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14:cNvPr>
                <p14:cNvContentPartPr/>
                <p14:nvPr/>
              </p14:nvContentPartPr>
              <p14:xfrm>
                <a:off x="10802254" y="1878245"/>
                <a:ext cx="21240" cy="131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97934" y="1873925"/>
                  <a:ext cx="2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14:cNvPr>
                <p14:cNvContentPartPr/>
                <p14:nvPr/>
              </p14:nvContentPartPr>
              <p14:xfrm>
                <a:off x="10785334" y="1831085"/>
                <a:ext cx="177480" cy="198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1014" y="1826765"/>
                  <a:ext cx="186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14:cNvPr>
                <p14:cNvContentPartPr/>
                <p14:nvPr/>
              </p14:nvContentPartPr>
              <p14:xfrm>
                <a:off x="10798654" y="2003525"/>
                <a:ext cx="159120" cy="34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94334" y="1999205"/>
                  <a:ext cx="16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14:cNvPr>
                <p14:cNvContentPartPr/>
                <p14:nvPr/>
              </p14:nvContentPartPr>
              <p14:xfrm>
                <a:off x="10819534" y="2178125"/>
                <a:ext cx="131040" cy="152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15214" y="2173805"/>
                  <a:ext cx="139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14:cNvPr>
                <p14:cNvContentPartPr/>
                <p14:nvPr/>
              </p14:nvContentPartPr>
              <p14:xfrm>
                <a:off x="9023494" y="2772485"/>
                <a:ext cx="129240" cy="2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9174" y="276816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14:cNvPr>
                <p14:cNvContentPartPr/>
                <p14:nvPr/>
              </p14:nvContentPartPr>
              <p14:xfrm>
                <a:off x="9027454" y="2819645"/>
                <a:ext cx="146160" cy="7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23134" y="2815325"/>
                  <a:ext cx="154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14:cNvPr>
                <p14:cNvContentPartPr/>
                <p14:nvPr/>
              </p14:nvContentPartPr>
              <p14:xfrm>
                <a:off x="9167134" y="2698685"/>
                <a:ext cx="102600" cy="176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62814" y="2694365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14:cNvPr>
                <p14:cNvContentPartPr/>
                <p14:nvPr/>
              </p14:nvContentPartPr>
              <p14:xfrm>
                <a:off x="9430654" y="2663765"/>
                <a:ext cx="124560" cy="14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26334" y="2659445"/>
                  <a:ext cx="13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14:cNvPr>
                <p14:cNvContentPartPr/>
                <p14:nvPr/>
              </p14:nvContentPartPr>
              <p14:xfrm>
                <a:off x="9591574" y="2622005"/>
                <a:ext cx="85320" cy="216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7254" y="2617685"/>
                  <a:ext cx="9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14:cNvPr>
                <p14:cNvContentPartPr/>
                <p14:nvPr/>
              </p14:nvContentPartPr>
              <p14:xfrm>
                <a:off x="9682294" y="2600045"/>
                <a:ext cx="140040" cy="242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77974" y="2595725"/>
                  <a:ext cx="148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14:cNvPr>
                <p14:cNvContentPartPr/>
                <p14:nvPr/>
              </p14:nvContentPartPr>
              <p14:xfrm>
                <a:off x="9854014" y="2578805"/>
                <a:ext cx="248040" cy="163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49694" y="2574485"/>
                  <a:ext cx="25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14:cNvPr>
                <p14:cNvContentPartPr/>
                <p14:nvPr/>
              </p14:nvContentPartPr>
              <p14:xfrm>
                <a:off x="9486814" y="2531285"/>
                <a:ext cx="65520" cy="45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2494" y="2526965"/>
                  <a:ext cx="7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14:cNvPr>
                <p14:cNvContentPartPr/>
                <p14:nvPr/>
              </p14:nvContentPartPr>
              <p14:xfrm>
                <a:off x="10315534" y="2570525"/>
                <a:ext cx="248400" cy="125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11214" y="2566205"/>
                  <a:ext cx="257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14:cNvPr>
                <p14:cNvContentPartPr/>
                <p14:nvPr/>
              </p14:nvContentPartPr>
              <p14:xfrm>
                <a:off x="10791454" y="2505725"/>
                <a:ext cx="108360" cy="126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7134" y="2501405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14:cNvPr>
                <p14:cNvContentPartPr/>
                <p14:nvPr/>
              </p14:nvContentPartPr>
              <p14:xfrm>
                <a:off x="10852654" y="2560085"/>
                <a:ext cx="200160" cy="63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8334" y="2555765"/>
                  <a:ext cx="20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14:cNvPr>
                <p14:cNvContentPartPr/>
                <p14:nvPr/>
              </p14:nvContentPartPr>
              <p14:xfrm>
                <a:off x="11106454" y="2529125"/>
                <a:ext cx="131400" cy="96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2134" y="2524805"/>
                  <a:ext cx="140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14:cNvPr>
                <p14:cNvContentPartPr/>
                <p14:nvPr/>
              </p14:nvContentPartPr>
              <p14:xfrm>
                <a:off x="11103214" y="2440205"/>
                <a:ext cx="91440" cy="135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98894" y="2435885"/>
                  <a:ext cx="100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14:cNvPr>
                <p14:cNvContentPartPr/>
                <p14:nvPr/>
              </p14:nvContentPartPr>
              <p14:xfrm>
                <a:off x="11264494" y="2519405"/>
                <a:ext cx="18000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0174" y="2515085"/>
                  <a:ext cx="18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14:cNvPr>
                <p14:cNvContentPartPr/>
                <p14:nvPr/>
              </p14:nvContentPartPr>
              <p14:xfrm>
                <a:off x="11453494" y="2521205"/>
                <a:ext cx="109440" cy="59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49174" y="2516885"/>
                  <a:ext cx="118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14:cNvPr>
                <p14:cNvContentPartPr/>
                <p14:nvPr/>
              </p14:nvContentPartPr>
              <p14:xfrm>
                <a:off x="11556454" y="2510765"/>
                <a:ext cx="59760" cy="8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52134" y="2506445"/>
                  <a:ext cx="68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14:cNvPr>
                <p14:cNvContentPartPr/>
                <p14:nvPr/>
              </p14:nvContentPartPr>
              <p14:xfrm>
                <a:off x="11648614" y="2406725"/>
                <a:ext cx="267480" cy="185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44294" y="2402405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14:cNvPr>
                <p14:cNvContentPartPr/>
                <p14:nvPr/>
              </p14:nvContentPartPr>
              <p14:xfrm>
                <a:off x="9043294" y="2989925"/>
                <a:ext cx="272160" cy="13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38974" y="2985605"/>
                  <a:ext cx="28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14:cNvPr>
                <p14:cNvContentPartPr/>
                <p14:nvPr/>
              </p14:nvContentPartPr>
              <p14:xfrm>
                <a:off x="9279814" y="2949245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5494" y="294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14:cNvPr>
                <p14:cNvContentPartPr/>
                <p14:nvPr/>
              </p14:nvContentPartPr>
              <p14:xfrm>
                <a:off x="9360814" y="2999285"/>
                <a:ext cx="140400" cy="106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6494" y="2994965"/>
                  <a:ext cx="14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14:cNvPr>
                <p14:cNvContentPartPr/>
                <p14:nvPr/>
              </p14:nvContentPartPr>
              <p14:xfrm>
                <a:off x="9747454" y="2918285"/>
                <a:ext cx="213840" cy="135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43134" y="2913965"/>
                  <a:ext cx="22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14:cNvPr>
                <p14:cNvContentPartPr/>
                <p14:nvPr/>
              </p14:nvContentPartPr>
              <p14:xfrm>
                <a:off x="10157494" y="2910725"/>
                <a:ext cx="162720" cy="219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3174" y="2906405"/>
                  <a:ext cx="171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14:cNvPr>
                <p14:cNvContentPartPr/>
                <p14:nvPr/>
              </p14:nvContentPartPr>
              <p14:xfrm>
                <a:off x="10331374" y="2910365"/>
                <a:ext cx="69480" cy="91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27054" y="2906045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14:cNvPr>
                <p14:cNvContentPartPr/>
                <p14:nvPr/>
              </p14:nvContentPartPr>
              <p14:xfrm>
                <a:off x="10448014" y="2820365"/>
                <a:ext cx="104040" cy="153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3694" y="2816045"/>
                  <a:ext cx="11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14:cNvPr>
                <p14:cNvContentPartPr/>
                <p14:nvPr/>
              </p14:nvContentPartPr>
              <p14:xfrm>
                <a:off x="10584814" y="2812085"/>
                <a:ext cx="30960" cy="134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0494" y="2807765"/>
                  <a:ext cx="3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14:cNvPr>
                <p14:cNvContentPartPr/>
                <p14:nvPr/>
              </p14:nvContentPartPr>
              <p14:xfrm>
                <a:off x="10606054" y="2885165"/>
                <a:ext cx="70200" cy="63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01734" y="2880845"/>
                  <a:ext cx="78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14:cNvPr>
                <p14:cNvContentPartPr/>
                <p14:nvPr/>
              </p14:nvContentPartPr>
              <p14:xfrm>
                <a:off x="10688134" y="2866805"/>
                <a:ext cx="56880" cy="80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83814" y="2862485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14:cNvPr>
                <p14:cNvContentPartPr/>
                <p14:nvPr/>
              </p14:nvContentPartPr>
              <p14:xfrm>
                <a:off x="10751134" y="2849885"/>
                <a:ext cx="69840" cy="90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46814" y="2845565"/>
                  <a:ext cx="7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14:cNvPr>
                <p14:cNvContentPartPr/>
                <p14:nvPr/>
              </p14:nvContentPartPr>
              <p14:xfrm>
                <a:off x="10855534" y="2842325"/>
                <a:ext cx="200160" cy="83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51214" y="2838005"/>
                  <a:ext cx="208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14:cNvPr>
                <p14:cNvContentPartPr/>
                <p14:nvPr/>
              </p14:nvContentPartPr>
              <p14:xfrm>
                <a:off x="11084854" y="2828285"/>
                <a:ext cx="219240" cy="80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0534" y="2823965"/>
                  <a:ext cx="227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14:cNvPr>
                <p14:cNvContentPartPr/>
                <p14:nvPr/>
              </p14:nvContentPartPr>
              <p14:xfrm>
                <a:off x="11423614" y="2801285"/>
                <a:ext cx="2088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19294" y="2796965"/>
                  <a:ext cx="29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14:cNvPr>
                <p14:cNvContentPartPr/>
                <p14:nvPr/>
              </p14:nvContentPartPr>
              <p14:xfrm>
                <a:off x="11343334" y="2775005"/>
                <a:ext cx="155160" cy="35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39014" y="2770685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14:cNvPr>
                <p14:cNvContentPartPr/>
                <p14:nvPr/>
              </p14:nvContentPartPr>
              <p14:xfrm>
                <a:off x="11504614" y="2783285"/>
                <a:ext cx="350640" cy="100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00294" y="2778965"/>
                  <a:ext cx="35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14:cNvPr>
                <p14:cNvContentPartPr/>
                <p14:nvPr/>
              </p14:nvContentPartPr>
              <p14:xfrm>
                <a:off x="11569054" y="2717765"/>
                <a:ext cx="88920" cy="6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64734" y="2713445"/>
                  <a:ext cx="97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14:cNvPr>
                <p14:cNvContentPartPr/>
                <p14:nvPr/>
              </p14:nvContentPartPr>
              <p14:xfrm>
                <a:off x="11957854" y="2699405"/>
                <a:ext cx="22680" cy="56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953534" y="2695085"/>
                  <a:ext cx="31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14:cNvPr>
                <p14:cNvContentPartPr/>
                <p14:nvPr/>
              </p14:nvContentPartPr>
              <p14:xfrm>
                <a:off x="11973694" y="2886605"/>
                <a:ext cx="360" cy="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69374" y="2882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14:cNvPr>
                <p14:cNvContentPartPr/>
                <p14:nvPr/>
              </p14:nvContentPartPr>
              <p14:xfrm>
                <a:off x="9688774" y="3219965"/>
                <a:ext cx="111240" cy="108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84454" y="3215645"/>
                  <a:ext cx="11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14:cNvPr>
                <p14:cNvContentPartPr/>
                <p14:nvPr/>
              </p14:nvContentPartPr>
              <p14:xfrm>
                <a:off x="9668974" y="3259925"/>
                <a:ext cx="126360" cy="14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4654" y="3255605"/>
                  <a:ext cx="135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14:cNvPr>
                <p14:cNvContentPartPr/>
                <p14:nvPr/>
              </p14:nvContentPartPr>
              <p14:xfrm>
                <a:off x="9896494" y="3306365"/>
                <a:ext cx="360" cy="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92174" y="330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14:cNvPr>
                <p14:cNvContentPartPr/>
                <p14:nvPr/>
              </p14:nvContentPartPr>
              <p14:xfrm>
                <a:off x="9947974" y="3125285"/>
                <a:ext cx="5400" cy="139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43654" y="3120965"/>
                  <a:ext cx="1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14:cNvPr>
                <p14:cNvContentPartPr/>
                <p14:nvPr/>
              </p14:nvContentPartPr>
              <p14:xfrm>
                <a:off x="9880654" y="3128525"/>
                <a:ext cx="156600" cy="174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76334" y="3124205"/>
                  <a:ext cx="165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14:cNvPr>
                <p14:cNvContentPartPr/>
                <p14:nvPr/>
              </p14:nvContentPartPr>
              <p14:xfrm>
                <a:off x="10086934" y="3271445"/>
                <a:ext cx="17640" cy="6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82614" y="3267125"/>
                  <a:ext cx="26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14:cNvPr>
                <p14:cNvContentPartPr/>
                <p14:nvPr/>
              </p14:nvContentPartPr>
              <p14:xfrm>
                <a:off x="10350094" y="3130325"/>
                <a:ext cx="6120" cy="108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45774" y="3126005"/>
                  <a:ext cx="1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14:cNvPr>
                <p14:cNvContentPartPr/>
                <p14:nvPr/>
              </p14:nvContentPartPr>
              <p14:xfrm>
                <a:off x="10230574" y="3108725"/>
                <a:ext cx="165960" cy="12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26254" y="3104405"/>
                  <a:ext cx="17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14:cNvPr>
                <p14:cNvContentPartPr/>
                <p14:nvPr/>
              </p14:nvContentPartPr>
              <p14:xfrm>
                <a:off x="10426054" y="3105845"/>
                <a:ext cx="163800" cy="112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1734" y="3101525"/>
                  <a:ext cx="17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14:cNvPr>
                <p14:cNvContentPartPr/>
                <p14:nvPr/>
              </p14:nvContentPartPr>
              <p14:xfrm>
                <a:off x="10471774" y="3036005"/>
                <a:ext cx="83880" cy="6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7454" y="3031685"/>
                  <a:ext cx="92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14:cNvPr>
                <p14:cNvContentPartPr/>
                <p14:nvPr/>
              </p14:nvContentPartPr>
              <p14:xfrm>
                <a:off x="10720534" y="3061205"/>
                <a:ext cx="109800" cy="126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16214" y="3056885"/>
                  <a:ext cx="11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14:cNvPr>
                <p14:cNvContentPartPr/>
                <p14:nvPr/>
              </p14:nvContentPartPr>
              <p14:xfrm>
                <a:off x="9892534" y="3513005"/>
                <a:ext cx="6120" cy="128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88214" y="3508685"/>
                  <a:ext cx="1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14:cNvPr>
                <p14:cNvContentPartPr/>
                <p14:nvPr/>
              </p14:nvContentPartPr>
              <p14:xfrm>
                <a:off x="9875614" y="3460805"/>
                <a:ext cx="152640" cy="183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71294" y="3456485"/>
                  <a:ext cx="161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14:cNvPr>
                <p14:cNvContentPartPr/>
                <p14:nvPr/>
              </p14:nvContentPartPr>
              <p14:xfrm>
                <a:off x="9885694" y="3634325"/>
                <a:ext cx="148320" cy="32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81374" y="3630005"/>
                  <a:ext cx="15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14:cNvPr>
                <p14:cNvContentPartPr/>
                <p14:nvPr/>
              </p14:nvContentPartPr>
              <p14:xfrm>
                <a:off x="9923134" y="3769685"/>
                <a:ext cx="90360" cy="8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18814" y="3765365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14:cNvPr>
                <p14:cNvContentPartPr/>
                <p14:nvPr/>
              </p14:nvContentPartPr>
              <p14:xfrm>
                <a:off x="9844654" y="3715325"/>
                <a:ext cx="228960" cy="200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40334" y="3711005"/>
                  <a:ext cx="23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14:cNvPr>
                <p14:cNvContentPartPr/>
                <p14:nvPr/>
              </p14:nvContentPartPr>
              <p14:xfrm>
                <a:off x="10315894" y="3420485"/>
                <a:ext cx="11880" cy="14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11574" y="3416165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14:cNvPr>
                <p14:cNvContentPartPr/>
                <p14:nvPr/>
              </p14:nvContentPartPr>
              <p14:xfrm>
                <a:off x="10298614" y="3387725"/>
                <a:ext cx="144360" cy="195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94294" y="3383405"/>
                  <a:ext cx="153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14:cNvPr>
                <p14:cNvContentPartPr/>
                <p14:nvPr/>
              </p14:nvContentPartPr>
              <p14:xfrm>
                <a:off x="10305454" y="3552245"/>
                <a:ext cx="174960" cy="46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01134" y="3547925"/>
                  <a:ext cx="183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14:cNvPr>
                <p14:cNvContentPartPr/>
                <p14:nvPr/>
              </p14:nvContentPartPr>
              <p14:xfrm>
                <a:off x="10335694" y="3673925"/>
                <a:ext cx="118440" cy="169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31374" y="3669605"/>
                  <a:ext cx="12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14:cNvPr>
                <p14:cNvContentPartPr/>
                <p14:nvPr/>
              </p14:nvContentPartPr>
              <p14:xfrm>
                <a:off x="10250734" y="3398525"/>
                <a:ext cx="214560" cy="279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6414" y="3394205"/>
                  <a:ext cx="223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14:cNvPr>
                <p14:cNvContentPartPr/>
                <p14:nvPr/>
              </p14:nvContentPartPr>
              <p14:xfrm>
                <a:off x="10283134" y="3334805"/>
                <a:ext cx="230400" cy="232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78814" y="3330485"/>
                  <a:ext cx="239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14:cNvPr>
                <p14:cNvContentPartPr/>
                <p14:nvPr/>
              </p14:nvContentPartPr>
              <p14:xfrm>
                <a:off x="9443974" y="3546485"/>
                <a:ext cx="2880" cy="162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39654" y="3542165"/>
                  <a:ext cx="1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14:cNvPr>
                <p14:cNvContentPartPr/>
                <p14:nvPr/>
              </p14:nvContentPartPr>
              <p14:xfrm>
                <a:off x="9432814" y="3505445"/>
                <a:ext cx="154080" cy="198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28494" y="3501125"/>
                  <a:ext cx="16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14:cNvPr>
                <p14:cNvContentPartPr/>
                <p14:nvPr/>
              </p14:nvContentPartPr>
              <p14:xfrm>
                <a:off x="9442174" y="3725405"/>
                <a:ext cx="155880" cy="15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37854" y="3721085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14:cNvPr>
                <p14:cNvContentPartPr/>
                <p14:nvPr/>
              </p14:nvContentPartPr>
              <p14:xfrm>
                <a:off x="9480334" y="3830165"/>
                <a:ext cx="109800" cy="180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76014" y="3825845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14:cNvPr>
                <p14:cNvContentPartPr/>
                <p14:nvPr/>
              </p14:nvContentPartPr>
              <p14:xfrm>
                <a:off x="8190814" y="3442085"/>
                <a:ext cx="1264680" cy="725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86494" y="3437765"/>
                  <a:ext cx="127332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14:cNvPr>
                <p14:cNvContentPartPr/>
                <p14:nvPr/>
              </p14:nvContentPartPr>
              <p14:xfrm>
                <a:off x="8009014" y="3358205"/>
                <a:ext cx="268920" cy="187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04694" y="3353885"/>
                  <a:ext cx="27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14:cNvPr>
                <p14:cNvContentPartPr/>
                <p14:nvPr/>
              </p14:nvContentPartPr>
              <p14:xfrm>
                <a:off x="6336094" y="3003965"/>
                <a:ext cx="36720" cy="158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31774" y="2999645"/>
                  <a:ext cx="4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14:cNvPr>
                <p14:cNvContentPartPr/>
                <p14:nvPr/>
              </p14:nvContentPartPr>
              <p14:xfrm>
                <a:off x="6230254" y="2976605"/>
                <a:ext cx="248040" cy="14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25934" y="2972285"/>
                  <a:ext cx="256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14:cNvPr>
                <p14:cNvContentPartPr/>
                <p14:nvPr/>
              </p14:nvContentPartPr>
              <p14:xfrm>
                <a:off x="6238534" y="3054005"/>
                <a:ext cx="191520" cy="36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34214" y="3049685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14:cNvPr>
                <p14:cNvContentPartPr/>
                <p14:nvPr/>
              </p14:nvContentPartPr>
              <p14:xfrm>
                <a:off x="6458494" y="3032405"/>
                <a:ext cx="88920" cy="114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4174" y="3028085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14:cNvPr>
                <p14:cNvContentPartPr/>
                <p14:nvPr/>
              </p14:nvContentPartPr>
              <p14:xfrm>
                <a:off x="6546694" y="3050405"/>
                <a:ext cx="151560" cy="81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42374" y="3046085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14:cNvPr>
                <p14:cNvContentPartPr/>
                <p14:nvPr/>
              </p14:nvContentPartPr>
              <p14:xfrm>
                <a:off x="6666214" y="3005765"/>
                <a:ext cx="214200" cy="24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61894" y="3001445"/>
                  <a:ext cx="222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14:cNvPr>
                <p14:cNvContentPartPr/>
                <p14:nvPr/>
              </p14:nvContentPartPr>
              <p14:xfrm>
                <a:off x="7010374" y="2998205"/>
                <a:ext cx="17640" cy="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06054" y="2993885"/>
                  <a:ext cx="26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14:cNvPr>
                <p14:cNvContentPartPr/>
                <p14:nvPr/>
              </p14:nvContentPartPr>
              <p14:xfrm>
                <a:off x="7017214" y="3093605"/>
                <a:ext cx="16200" cy="140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2894" y="3089285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14:cNvPr>
                <p14:cNvContentPartPr/>
                <p14:nvPr/>
              </p14:nvContentPartPr>
              <p14:xfrm>
                <a:off x="7158694" y="2907125"/>
                <a:ext cx="105120" cy="165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54374" y="2902805"/>
                  <a:ext cx="113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14:cNvPr>
                <p14:cNvContentPartPr/>
                <p14:nvPr/>
              </p14:nvContentPartPr>
              <p14:xfrm>
                <a:off x="7289014" y="2972645"/>
                <a:ext cx="63720" cy="79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84694" y="2968325"/>
                  <a:ext cx="72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14:cNvPr>
                <p14:cNvContentPartPr/>
                <p14:nvPr/>
              </p14:nvContentPartPr>
              <p14:xfrm>
                <a:off x="7417894" y="2867885"/>
                <a:ext cx="64080" cy="168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3574" y="2863565"/>
                  <a:ext cx="7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14:cNvPr>
                <p14:cNvContentPartPr/>
                <p14:nvPr/>
              </p14:nvContentPartPr>
              <p14:xfrm>
                <a:off x="7492054" y="2887325"/>
                <a:ext cx="19440" cy="122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87734" y="2883005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14:cNvPr>
                <p14:cNvContentPartPr/>
                <p14:nvPr/>
              </p14:nvContentPartPr>
              <p14:xfrm>
                <a:off x="7567294" y="2849885"/>
                <a:ext cx="254160" cy="18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62974" y="2845565"/>
                  <a:ext cx="26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14:cNvPr>
                <p14:cNvContentPartPr/>
                <p14:nvPr/>
              </p14:nvContentPartPr>
              <p14:xfrm>
                <a:off x="6519694" y="3329405"/>
                <a:ext cx="109800" cy="124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15374" y="3325085"/>
                  <a:ext cx="118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14:cNvPr>
                <p14:cNvContentPartPr/>
                <p14:nvPr/>
              </p14:nvContentPartPr>
              <p14:xfrm>
                <a:off x="6711934" y="3323645"/>
                <a:ext cx="1620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07614" y="3319325"/>
                  <a:ext cx="24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14:cNvPr>
                <p14:cNvContentPartPr/>
                <p14:nvPr/>
              </p14:nvContentPartPr>
              <p14:xfrm>
                <a:off x="6754774" y="3305645"/>
                <a:ext cx="107280" cy="65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50454" y="33013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14:cNvPr>
                <p14:cNvContentPartPr/>
                <p14:nvPr/>
              </p14:nvContentPartPr>
              <p14:xfrm>
                <a:off x="6784654" y="3230045"/>
                <a:ext cx="18360" cy="17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80334" y="3225725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14:cNvPr>
                <p14:cNvContentPartPr/>
                <p14:nvPr/>
              </p14:nvContentPartPr>
              <p14:xfrm>
                <a:off x="6974374" y="3291965"/>
                <a:ext cx="213840" cy="201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70054" y="3287645"/>
                  <a:ext cx="22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14:cNvPr>
                <p14:cNvContentPartPr/>
                <p14:nvPr/>
              </p14:nvContentPartPr>
              <p14:xfrm>
                <a:off x="7208014" y="3154085"/>
                <a:ext cx="225720" cy="171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03694" y="3149765"/>
                  <a:ext cx="23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14:cNvPr>
                <p14:cNvContentPartPr/>
                <p14:nvPr/>
              </p14:nvContentPartPr>
              <p14:xfrm>
                <a:off x="7187494" y="3198725"/>
                <a:ext cx="92160" cy="7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83174" y="3194405"/>
                  <a:ext cx="10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14:cNvPr>
                <p14:cNvContentPartPr/>
                <p14:nvPr/>
              </p14:nvContentPartPr>
              <p14:xfrm>
                <a:off x="6738214" y="3588605"/>
                <a:ext cx="237960" cy="88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33894" y="3584285"/>
                  <a:ext cx="246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14:cNvPr>
                <p14:cNvContentPartPr/>
                <p14:nvPr/>
              </p14:nvContentPartPr>
              <p14:xfrm>
                <a:off x="7027294" y="3472325"/>
                <a:ext cx="151920" cy="153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22974" y="3468005"/>
                  <a:ext cx="160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14:cNvPr>
                <p14:cNvContentPartPr/>
                <p14:nvPr/>
              </p14:nvContentPartPr>
              <p14:xfrm>
                <a:off x="7182094" y="3518045"/>
                <a:ext cx="61920" cy="10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77774" y="3513725"/>
                  <a:ext cx="70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14:cNvPr>
                <p14:cNvContentPartPr/>
                <p14:nvPr/>
              </p14:nvContentPartPr>
              <p14:xfrm>
                <a:off x="7263094" y="3423365"/>
                <a:ext cx="147960" cy="160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58774" y="3419045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14:cNvPr>
                <p14:cNvContentPartPr/>
                <p14:nvPr/>
              </p14:nvContentPartPr>
              <p14:xfrm>
                <a:off x="7420054" y="3468365"/>
                <a:ext cx="18720" cy="27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15734" y="3464045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14:cNvPr>
                <p14:cNvContentPartPr/>
                <p14:nvPr/>
              </p14:nvContentPartPr>
              <p14:xfrm>
                <a:off x="7370734" y="3419765"/>
                <a:ext cx="47520" cy="136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66414" y="3415445"/>
                  <a:ext cx="5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14:cNvPr>
                <p14:cNvContentPartPr/>
                <p14:nvPr/>
              </p14:nvContentPartPr>
              <p14:xfrm>
                <a:off x="7448494" y="3500045"/>
                <a:ext cx="84240" cy="45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44174" y="3495725"/>
                  <a:ext cx="92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14:cNvPr>
                <p14:cNvContentPartPr/>
                <p14:nvPr/>
              </p14:nvContentPartPr>
              <p14:xfrm>
                <a:off x="7637134" y="3388445"/>
                <a:ext cx="253800" cy="2491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632814" y="3384125"/>
                  <a:ext cx="262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14:cNvPr>
                <p14:cNvContentPartPr/>
                <p14:nvPr/>
              </p14:nvContentPartPr>
              <p14:xfrm>
                <a:off x="6823534" y="3822605"/>
                <a:ext cx="17640" cy="136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19214" y="3818285"/>
                  <a:ext cx="26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14:cNvPr>
                <p14:cNvContentPartPr/>
                <p14:nvPr/>
              </p14:nvContentPartPr>
              <p14:xfrm>
                <a:off x="6720214" y="3780125"/>
                <a:ext cx="155880" cy="27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5894" y="3775805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14:cNvPr>
                <p14:cNvContentPartPr/>
                <p14:nvPr/>
              </p14:nvContentPartPr>
              <p14:xfrm>
                <a:off x="6892294" y="3858605"/>
                <a:ext cx="177480" cy="84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87974" y="3854285"/>
                  <a:ext cx="18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14:cNvPr>
                <p14:cNvContentPartPr/>
                <p14:nvPr/>
              </p14:nvContentPartPr>
              <p14:xfrm>
                <a:off x="6910294" y="3774005"/>
                <a:ext cx="93240" cy="12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05974" y="3769685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14:cNvPr>
                <p14:cNvContentPartPr/>
                <p14:nvPr/>
              </p14:nvContentPartPr>
              <p14:xfrm>
                <a:off x="7175974" y="3741245"/>
                <a:ext cx="113040" cy="175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71654" y="3736925"/>
                  <a:ext cx="121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14:cNvPr>
                <p14:cNvContentPartPr/>
                <p14:nvPr/>
              </p14:nvContentPartPr>
              <p14:xfrm>
                <a:off x="7407454" y="3817205"/>
                <a:ext cx="108360" cy="70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3134" y="3812885"/>
                  <a:ext cx="11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14:cNvPr>
                <p14:cNvContentPartPr/>
                <p14:nvPr/>
              </p14:nvContentPartPr>
              <p14:xfrm>
                <a:off x="7496014" y="3740165"/>
                <a:ext cx="252360" cy="119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91694" y="3735845"/>
                  <a:ext cx="26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14:cNvPr>
                <p14:cNvContentPartPr/>
                <p14:nvPr/>
              </p14:nvContentPartPr>
              <p14:xfrm>
                <a:off x="7857814" y="3728285"/>
                <a:ext cx="189360" cy="81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53494" y="3723965"/>
                  <a:ext cx="19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14:cNvPr>
                <p14:cNvContentPartPr/>
                <p14:nvPr/>
              </p14:nvContentPartPr>
              <p14:xfrm>
                <a:off x="8034214" y="3666005"/>
                <a:ext cx="18360" cy="36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29894" y="3661685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14:cNvPr>
                <p14:cNvContentPartPr/>
                <p14:nvPr/>
              </p14:nvContentPartPr>
              <p14:xfrm>
                <a:off x="8085334" y="3594725"/>
                <a:ext cx="283680" cy="177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81014" y="3590405"/>
                  <a:ext cx="292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14:cNvPr>
                <p14:cNvContentPartPr/>
                <p14:nvPr/>
              </p14:nvContentPartPr>
              <p14:xfrm>
                <a:off x="8350654" y="3487805"/>
                <a:ext cx="154800" cy="148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46334" y="3483485"/>
                  <a:ext cx="163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14:cNvPr>
                <p14:cNvContentPartPr/>
                <p14:nvPr/>
              </p14:nvContentPartPr>
              <p14:xfrm>
                <a:off x="8450734" y="3718565"/>
                <a:ext cx="51840" cy="26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46414" y="3714245"/>
                  <a:ext cx="6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14:cNvPr>
                <p14:cNvContentPartPr/>
                <p14:nvPr/>
              </p14:nvContentPartPr>
              <p14:xfrm>
                <a:off x="6732094" y="3845645"/>
                <a:ext cx="1736280" cy="295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27774" y="3841325"/>
                  <a:ext cx="174492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AD2820C-D0F0-4212-8C37-F68A5C4BAE80}"/>
                  </a:ext>
                </a:extLst>
              </p14:cNvPr>
              <p14:cNvContentPartPr/>
              <p14:nvPr/>
            </p14:nvContentPartPr>
            <p14:xfrm>
              <a:off x="11617654" y="618245"/>
              <a:ext cx="360" cy="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AD2820C-D0F0-4212-8C37-F68A5C4BAE8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613334" y="6139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BB584FC-4C56-4199-920C-6C1544668E6A}"/>
                  </a:ext>
                </a:extLst>
              </p14:cNvPr>
              <p14:cNvContentPartPr/>
              <p14:nvPr/>
            </p14:nvContentPartPr>
            <p14:xfrm>
              <a:off x="9414454" y="1086965"/>
              <a:ext cx="2075040" cy="177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BB584FC-4C56-4199-920C-6C1544668E6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410134" y="1082645"/>
                <a:ext cx="2083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B4A3EAF-9961-4A92-860E-01E5F83910DE}"/>
                  </a:ext>
                </a:extLst>
              </p14:cNvPr>
              <p14:cNvContentPartPr/>
              <p14:nvPr/>
            </p14:nvContentPartPr>
            <p14:xfrm>
              <a:off x="10129414" y="2163005"/>
              <a:ext cx="317160" cy="260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B4A3EAF-9961-4A92-860E-01E5F83910DE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125094" y="2158685"/>
                <a:ext cx="32580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D8A2319D-CED2-4D6B-A613-6BC09319F110}"/>
              </a:ext>
            </a:extLst>
          </p:cNvPr>
          <p:cNvGrpSpPr/>
          <p:nvPr/>
        </p:nvGrpSpPr>
        <p:grpSpPr>
          <a:xfrm>
            <a:off x="10279894" y="3364325"/>
            <a:ext cx="233640" cy="253800"/>
            <a:chOff x="10279894" y="3364325"/>
            <a:chExt cx="2336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FD337F-F83B-4389-986F-C7EEAF6E9E38}"/>
                    </a:ext>
                  </a:extLst>
                </p14:cNvPr>
                <p14:cNvContentPartPr/>
                <p14:nvPr/>
              </p14:nvContentPartPr>
              <p14:xfrm>
                <a:off x="10279894" y="3387005"/>
                <a:ext cx="201960" cy="182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FD337F-F83B-4389-986F-C7EEAF6E9E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75574" y="3382685"/>
                  <a:ext cx="210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9D9483-45D5-4D32-B6D3-E6DB3996933B}"/>
                    </a:ext>
                  </a:extLst>
                </p14:cNvPr>
                <p14:cNvContentPartPr/>
                <p14:nvPr/>
              </p14:nvContentPartPr>
              <p14:xfrm>
                <a:off x="10291414" y="3364325"/>
                <a:ext cx="222120" cy="25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9D9483-45D5-4D32-B6D3-E6DB3996933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87094" y="3360005"/>
                  <a:ext cx="230760" cy="26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14:cNvPr>
              <p14:cNvContentPartPr/>
              <p14:nvPr/>
            </p14:nvContentPartPr>
            <p14:xfrm>
              <a:off x="4786654" y="530405"/>
              <a:ext cx="1148040" cy="117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2334" y="526085"/>
                <a:ext cx="11566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36B5B7F-592B-4023-84A7-1E6591094691}"/>
              </a:ext>
            </a:extLst>
          </p:cNvPr>
          <p:cNvGrpSpPr/>
          <p:nvPr/>
        </p:nvGrpSpPr>
        <p:grpSpPr>
          <a:xfrm>
            <a:off x="5012374" y="7325"/>
            <a:ext cx="490320" cy="241200"/>
            <a:chOff x="5012374" y="7325"/>
            <a:chExt cx="4903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14:cNvPr>
                <p14:cNvContentPartPr/>
                <p14:nvPr/>
              </p14:nvContentPartPr>
              <p14:xfrm>
                <a:off x="5012374" y="22445"/>
                <a:ext cx="142920" cy="226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8054" y="18125"/>
                  <a:ext cx="151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14:cNvPr>
                <p14:cNvContentPartPr/>
                <p14:nvPr/>
              </p14:nvContentPartPr>
              <p14:xfrm>
                <a:off x="5169334" y="123245"/>
                <a:ext cx="17640" cy="75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5014" y="118925"/>
                  <a:ext cx="2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14:cNvPr>
                <p14:cNvContentPartPr/>
                <p14:nvPr/>
              </p14:nvContentPartPr>
              <p14:xfrm>
                <a:off x="5217574" y="82205"/>
                <a:ext cx="101520" cy="110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13254" y="77885"/>
                  <a:ext cx="110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14:cNvPr>
                <p14:cNvContentPartPr/>
                <p14:nvPr/>
              </p14:nvContentPartPr>
              <p14:xfrm>
                <a:off x="5306494" y="30365"/>
                <a:ext cx="196200" cy="168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2174" y="26045"/>
                  <a:ext cx="20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14:cNvPr>
                <p14:cNvContentPartPr/>
                <p14:nvPr/>
              </p14:nvContentPartPr>
              <p14:xfrm>
                <a:off x="5290654" y="7325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6334" y="3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14:cNvPr>
              <p14:cNvContentPartPr/>
              <p14:nvPr/>
            </p14:nvContentPartPr>
            <p14:xfrm>
              <a:off x="6636334" y="614645"/>
              <a:ext cx="808920" cy="702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2014" y="610325"/>
                <a:ext cx="8175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9C78DDE-8865-4771-A5B3-371E1A4CC863}"/>
              </a:ext>
            </a:extLst>
          </p:cNvPr>
          <p:cNvGrpSpPr/>
          <p:nvPr/>
        </p:nvGrpSpPr>
        <p:grpSpPr>
          <a:xfrm>
            <a:off x="9414814" y="374885"/>
            <a:ext cx="388440" cy="725040"/>
            <a:chOff x="9414814" y="374885"/>
            <a:chExt cx="38844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14:cNvPr>
                <p14:cNvContentPartPr/>
                <p14:nvPr/>
              </p14:nvContentPartPr>
              <p14:xfrm>
                <a:off x="9438934" y="431045"/>
                <a:ext cx="20160" cy="387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4614" y="426725"/>
                  <a:ext cx="28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14:cNvPr>
                <p14:cNvContentPartPr/>
                <p14:nvPr/>
              </p14:nvContentPartPr>
              <p14:xfrm>
                <a:off x="9414814" y="374885"/>
                <a:ext cx="383400" cy="43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10494" y="370565"/>
                  <a:ext cx="3920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14:cNvPr>
                <p14:cNvContentPartPr/>
                <p14:nvPr/>
              </p14:nvContentPartPr>
              <p14:xfrm>
                <a:off x="9458734" y="808685"/>
                <a:ext cx="344520" cy="5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54414" y="804365"/>
                  <a:ext cx="35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14:cNvPr>
                <p14:cNvContentPartPr/>
                <p14:nvPr/>
              </p14:nvContentPartPr>
              <p14:xfrm>
                <a:off x="9548014" y="958085"/>
                <a:ext cx="123480" cy="141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43694" y="953765"/>
                  <a:ext cx="1321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E92233-EDC5-4760-9EE0-11D63D5C4A69}"/>
              </a:ext>
            </a:extLst>
          </p:cNvPr>
          <p:cNvGrpSpPr/>
          <p:nvPr/>
        </p:nvGrpSpPr>
        <p:grpSpPr>
          <a:xfrm>
            <a:off x="10128334" y="347165"/>
            <a:ext cx="370800" cy="695160"/>
            <a:chOff x="10128334" y="347165"/>
            <a:chExt cx="3708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14:cNvPr>
                <p14:cNvContentPartPr/>
                <p14:nvPr/>
              </p14:nvContentPartPr>
              <p14:xfrm>
                <a:off x="10187374" y="361925"/>
                <a:ext cx="33840" cy="368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83054" y="357605"/>
                  <a:ext cx="42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14:cNvPr>
                <p14:cNvContentPartPr/>
                <p14:nvPr/>
              </p14:nvContentPartPr>
              <p14:xfrm>
                <a:off x="10128334" y="347165"/>
                <a:ext cx="351360" cy="433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24014" y="342845"/>
                  <a:ext cx="360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14:cNvPr>
                <p14:cNvContentPartPr/>
                <p14:nvPr/>
              </p14:nvContentPartPr>
              <p14:xfrm>
                <a:off x="10190974" y="753965"/>
                <a:ext cx="308160" cy="48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86654" y="749645"/>
                  <a:ext cx="31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14:cNvPr>
                <p14:cNvContentPartPr/>
                <p14:nvPr/>
              </p14:nvContentPartPr>
              <p14:xfrm>
                <a:off x="10294654" y="904805"/>
                <a:ext cx="148320" cy="13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0334" y="900485"/>
                  <a:ext cx="1569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0C533E-1DEB-4126-AC28-E146CECB8379}"/>
              </a:ext>
            </a:extLst>
          </p:cNvPr>
          <p:cNvGrpSpPr/>
          <p:nvPr/>
        </p:nvGrpSpPr>
        <p:grpSpPr>
          <a:xfrm>
            <a:off x="10891174" y="303965"/>
            <a:ext cx="324720" cy="715680"/>
            <a:chOff x="10891174" y="303965"/>
            <a:chExt cx="3247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14:cNvPr>
                <p14:cNvContentPartPr/>
                <p14:nvPr/>
              </p14:nvContentPartPr>
              <p14:xfrm>
                <a:off x="10937614" y="373085"/>
                <a:ext cx="5040" cy="286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3294" y="368765"/>
                  <a:ext cx="13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14:cNvPr>
                <p14:cNvContentPartPr/>
                <p14:nvPr/>
              </p14:nvContentPartPr>
              <p14:xfrm>
                <a:off x="10891174" y="303965"/>
                <a:ext cx="324720" cy="40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86854" y="299645"/>
                  <a:ext cx="33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14:cNvPr>
                <p14:cNvContentPartPr/>
                <p14:nvPr/>
              </p14:nvContentPartPr>
              <p14:xfrm>
                <a:off x="10930054" y="721565"/>
                <a:ext cx="284400" cy="2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25734" y="717245"/>
                  <a:ext cx="29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14:cNvPr>
                <p14:cNvContentPartPr/>
                <p14:nvPr/>
              </p14:nvContentPartPr>
              <p14:xfrm>
                <a:off x="11017894" y="862325"/>
                <a:ext cx="136080" cy="15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13574" y="858005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ED5D9592-3F02-45D6-B251-AD700916BF61}"/>
              </a:ext>
            </a:extLst>
          </p:cNvPr>
          <p:cNvGrpSpPr/>
          <p:nvPr/>
        </p:nvGrpSpPr>
        <p:grpSpPr>
          <a:xfrm>
            <a:off x="6230254" y="1241045"/>
            <a:ext cx="5750280" cy="2926440"/>
            <a:chOff x="6230254" y="1241045"/>
            <a:chExt cx="5750280" cy="29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14:cNvPr>
                <p14:cNvContentPartPr/>
                <p14:nvPr/>
              </p14:nvContentPartPr>
              <p14:xfrm>
                <a:off x="9209614" y="1409165"/>
                <a:ext cx="101160" cy="14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05294" y="1404845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14:cNvPr>
                <p14:cNvContentPartPr/>
                <p14:nvPr/>
              </p14:nvContentPartPr>
              <p14:xfrm>
                <a:off x="9433174" y="1408805"/>
                <a:ext cx="18360" cy="119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28854" y="1404485"/>
                  <a:ext cx="2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14:cNvPr>
                <p14:cNvContentPartPr/>
                <p14:nvPr/>
              </p14:nvContentPartPr>
              <p14:xfrm>
                <a:off x="9381694" y="1377845"/>
                <a:ext cx="147600" cy="150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7374" y="1373525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14:cNvPr>
                <p14:cNvContentPartPr/>
                <p14:nvPr/>
              </p14:nvContentPartPr>
              <p14:xfrm>
                <a:off x="9554854" y="1463885"/>
                <a:ext cx="154800" cy="39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50534" y="1459565"/>
                  <a:ext cx="163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14:cNvPr>
                <p14:cNvContentPartPr/>
                <p14:nvPr/>
              </p14:nvContentPartPr>
              <p14:xfrm>
                <a:off x="9736654" y="1394405"/>
                <a:ext cx="183960" cy="96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2334" y="1390085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14:cNvPr>
                <p14:cNvContentPartPr/>
                <p14:nvPr/>
              </p14:nvContentPartPr>
              <p14:xfrm>
                <a:off x="9950134" y="1410245"/>
                <a:ext cx="151200" cy="73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45814" y="1405925"/>
                  <a:ext cx="15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14:cNvPr>
                <p14:cNvContentPartPr/>
                <p14:nvPr/>
              </p14:nvContentPartPr>
              <p14:xfrm>
                <a:off x="10289614" y="1425365"/>
                <a:ext cx="6120" cy="12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294" y="1421045"/>
                  <a:ext cx="14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14:cNvPr>
                <p14:cNvContentPartPr/>
                <p14:nvPr/>
              </p14:nvContentPartPr>
              <p14:xfrm>
                <a:off x="10293214" y="1324205"/>
                <a:ext cx="17712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8894" y="1319885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14:cNvPr>
                <p14:cNvContentPartPr/>
                <p14:nvPr/>
              </p14:nvContentPartPr>
              <p14:xfrm>
                <a:off x="10476814" y="1380365"/>
                <a:ext cx="98640" cy="64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72494" y="1376045"/>
                  <a:ext cx="107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14:cNvPr>
                <p14:cNvContentPartPr/>
                <p14:nvPr/>
              </p14:nvContentPartPr>
              <p14:xfrm>
                <a:off x="10585894" y="1300445"/>
                <a:ext cx="55080" cy="131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81214" y="1296125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14:cNvPr>
                <p14:cNvContentPartPr/>
                <p14:nvPr/>
              </p14:nvContentPartPr>
              <p14:xfrm>
                <a:off x="10690294" y="1275965"/>
                <a:ext cx="12600" cy="144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85974" y="1271645"/>
                  <a:ext cx="2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14:cNvPr>
                <p14:cNvContentPartPr/>
                <p14:nvPr/>
              </p14:nvContentPartPr>
              <p14:xfrm>
                <a:off x="10874254" y="1325645"/>
                <a:ext cx="254520" cy="94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69934" y="1321325"/>
                  <a:ext cx="263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14:cNvPr>
                <p14:cNvContentPartPr/>
                <p14:nvPr/>
              </p14:nvContentPartPr>
              <p14:xfrm>
                <a:off x="11058574" y="1277765"/>
                <a:ext cx="51480" cy="15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54254" y="1273445"/>
                  <a:ext cx="60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14:cNvPr>
                <p14:cNvContentPartPr/>
                <p14:nvPr/>
              </p14:nvContentPartPr>
              <p14:xfrm>
                <a:off x="11161894" y="1321325"/>
                <a:ext cx="153360" cy="8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57574" y="1317005"/>
                  <a:ext cx="162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14:cNvPr>
                <p14:cNvContentPartPr/>
                <p14:nvPr/>
              </p14:nvContentPartPr>
              <p14:xfrm>
                <a:off x="11521894" y="1275605"/>
                <a:ext cx="2340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17574" y="1271285"/>
                  <a:ext cx="3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14:cNvPr>
                <p14:cNvContentPartPr/>
                <p14:nvPr/>
              </p14:nvContentPartPr>
              <p14:xfrm>
                <a:off x="11453854" y="1241045"/>
                <a:ext cx="181440" cy="42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49534" y="1236725"/>
                  <a:ext cx="190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14:cNvPr>
                <p14:cNvContentPartPr/>
                <p14:nvPr/>
              </p14:nvContentPartPr>
              <p14:xfrm>
                <a:off x="11634934" y="1308365"/>
                <a:ext cx="17784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30614" y="1304045"/>
                  <a:ext cx="18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14:cNvPr>
                <p14:cNvContentPartPr/>
                <p14:nvPr/>
              </p14:nvContentPartPr>
              <p14:xfrm>
                <a:off x="11663374" y="1251485"/>
                <a:ext cx="106920" cy="3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59054" y="1247165"/>
                  <a:ext cx="115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14:cNvPr>
                <p14:cNvContentPartPr/>
                <p14:nvPr/>
              </p14:nvContentPartPr>
              <p14:xfrm>
                <a:off x="9480694" y="1650725"/>
                <a:ext cx="121320" cy="126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76374" y="1646405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14:cNvPr>
                <p14:cNvContentPartPr/>
                <p14:nvPr/>
              </p14:nvContentPartPr>
              <p14:xfrm>
                <a:off x="9495094" y="1699685"/>
                <a:ext cx="210600" cy="35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90774" y="1695365"/>
                  <a:ext cx="219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14:cNvPr>
                <p14:cNvContentPartPr/>
                <p14:nvPr/>
              </p14:nvContentPartPr>
              <p14:xfrm>
                <a:off x="9779854" y="1648205"/>
                <a:ext cx="19440" cy="90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5534" y="1643885"/>
                  <a:ext cx="2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14:cNvPr>
                <p14:cNvContentPartPr/>
                <p14:nvPr/>
              </p14:nvContentPartPr>
              <p14:xfrm>
                <a:off x="9737374" y="1610045"/>
                <a:ext cx="178920" cy="157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3054" y="1605725"/>
                  <a:ext cx="187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14:cNvPr>
                <p14:cNvContentPartPr/>
                <p14:nvPr/>
              </p14:nvContentPartPr>
              <p14:xfrm>
                <a:off x="10176214" y="1628765"/>
                <a:ext cx="18720" cy="11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71894" y="1624445"/>
                  <a:ext cx="27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14:cNvPr>
                <p14:cNvContentPartPr/>
                <p14:nvPr/>
              </p14:nvContentPartPr>
              <p14:xfrm>
                <a:off x="10121494" y="1585565"/>
                <a:ext cx="141120" cy="31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17174" y="1581245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14:cNvPr>
                <p14:cNvContentPartPr/>
                <p14:nvPr/>
              </p14:nvContentPartPr>
              <p14:xfrm>
                <a:off x="10153894" y="1647125"/>
                <a:ext cx="88920" cy="22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49574" y="1642805"/>
                  <a:ext cx="9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14:cNvPr>
                <p14:cNvContentPartPr/>
                <p14:nvPr/>
              </p14:nvContentPartPr>
              <p14:xfrm>
                <a:off x="10181974" y="1614365"/>
                <a:ext cx="43200" cy="115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77654" y="1610045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14:cNvPr>
                <p14:cNvContentPartPr/>
                <p14:nvPr/>
              </p14:nvContentPartPr>
              <p14:xfrm>
                <a:off x="10269094" y="1627325"/>
                <a:ext cx="154440" cy="95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4774" y="1623005"/>
                  <a:ext cx="16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14:cNvPr>
                <p14:cNvContentPartPr/>
                <p14:nvPr/>
              </p14:nvContentPartPr>
              <p14:xfrm>
                <a:off x="10305454" y="1565405"/>
                <a:ext cx="50760" cy="11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01134" y="1561085"/>
                  <a:ext cx="59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14:cNvPr>
                <p14:cNvContentPartPr/>
                <p14:nvPr/>
              </p14:nvContentPartPr>
              <p14:xfrm>
                <a:off x="10563214" y="1566845"/>
                <a:ext cx="128880" cy="12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58894" y="1562525"/>
                  <a:ext cx="13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14:cNvPr>
                <p14:cNvContentPartPr/>
                <p14:nvPr/>
              </p14:nvContentPartPr>
              <p14:xfrm>
                <a:off x="9507694" y="1978325"/>
                <a:ext cx="16920" cy="192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3374" y="1974005"/>
                  <a:ext cx="25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14:cNvPr>
                <p14:cNvContentPartPr/>
                <p14:nvPr/>
              </p14:nvContentPartPr>
              <p14:xfrm>
                <a:off x="9491134" y="1963925"/>
                <a:ext cx="219960" cy="197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86814" y="1959605"/>
                  <a:ext cx="22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14:cNvPr>
                <p14:cNvContentPartPr/>
                <p14:nvPr/>
              </p14:nvContentPartPr>
              <p14:xfrm>
                <a:off x="9430654" y="2169125"/>
                <a:ext cx="266040" cy="81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26334" y="2164805"/>
                  <a:ext cx="27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14:cNvPr>
                <p14:cNvContentPartPr/>
                <p14:nvPr/>
              </p14:nvContentPartPr>
              <p14:xfrm>
                <a:off x="9556294" y="2309885"/>
                <a:ext cx="108720" cy="128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51974" y="2305565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14:cNvPr>
                <p14:cNvContentPartPr/>
                <p14:nvPr/>
              </p14:nvContentPartPr>
              <p14:xfrm>
                <a:off x="10185934" y="1950965"/>
                <a:ext cx="7200" cy="109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81614" y="1946645"/>
                  <a:ext cx="1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14:cNvPr>
                <p14:cNvContentPartPr/>
                <p14:nvPr/>
              </p14:nvContentPartPr>
              <p14:xfrm>
                <a:off x="10167934" y="1874285"/>
                <a:ext cx="185040" cy="249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63614" y="1869965"/>
                  <a:ext cx="19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14:cNvPr>
                <p14:cNvContentPartPr/>
                <p14:nvPr/>
              </p14:nvContentPartPr>
              <p14:xfrm>
                <a:off x="10181974" y="2081645"/>
                <a:ext cx="157680" cy="23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7654" y="2077325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14:cNvPr>
                <p14:cNvContentPartPr/>
                <p14:nvPr/>
              </p14:nvContentPartPr>
              <p14:xfrm>
                <a:off x="10226614" y="2259125"/>
                <a:ext cx="143640" cy="103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22294" y="2254805"/>
                  <a:ext cx="15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14:cNvPr>
                <p14:cNvContentPartPr/>
                <p14:nvPr/>
              </p14:nvContentPartPr>
              <p14:xfrm>
                <a:off x="10116454" y="2185685"/>
                <a:ext cx="294840" cy="246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2134" y="2181365"/>
                  <a:ext cx="303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14:cNvPr>
                <p14:cNvContentPartPr/>
                <p14:nvPr/>
              </p14:nvContentPartPr>
              <p14:xfrm>
                <a:off x="10802254" y="1878245"/>
                <a:ext cx="21240" cy="131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97934" y="1873925"/>
                  <a:ext cx="2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14:cNvPr>
                <p14:cNvContentPartPr/>
                <p14:nvPr/>
              </p14:nvContentPartPr>
              <p14:xfrm>
                <a:off x="10785334" y="1831085"/>
                <a:ext cx="177480" cy="198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1014" y="1826765"/>
                  <a:ext cx="186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14:cNvPr>
                <p14:cNvContentPartPr/>
                <p14:nvPr/>
              </p14:nvContentPartPr>
              <p14:xfrm>
                <a:off x="10798654" y="2003525"/>
                <a:ext cx="159120" cy="34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94334" y="1999205"/>
                  <a:ext cx="16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14:cNvPr>
                <p14:cNvContentPartPr/>
                <p14:nvPr/>
              </p14:nvContentPartPr>
              <p14:xfrm>
                <a:off x="10819534" y="2178125"/>
                <a:ext cx="131040" cy="152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15214" y="2173805"/>
                  <a:ext cx="139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14:cNvPr>
                <p14:cNvContentPartPr/>
                <p14:nvPr/>
              </p14:nvContentPartPr>
              <p14:xfrm>
                <a:off x="9023494" y="2772485"/>
                <a:ext cx="129240" cy="2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9174" y="276816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14:cNvPr>
                <p14:cNvContentPartPr/>
                <p14:nvPr/>
              </p14:nvContentPartPr>
              <p14:xfrm>
                <a:off x="9027454" y="2819645"/>
                <a:ext cx="146160" cy="7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23134" y="2815325"/>
                  <a:ext cx="154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14:cNvPr>
                <p14:cNvContentPartPr/>
                <p14:nvPr/>
              </p14:nvContentPartPr>
              <p14:xfrm>
                <a:off x="9167134" y="2698685"/>
                <a:ext cx="102600" cy="176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62814" y="2694365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14:cNvPr>
                <p14:cNvContentPartPr/>
                <p14:nvPr/>
              </p14:nvContentPartPr>
              <p14:xfrm>
                <a:off x="9430654" y="2663765"/>
                <a:ext cx="124560" cy="14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26334" y="2659445"/>
                  <a:ext cx="13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14:cNvPr>
                <p14:cNvContentPartPr/>
                <p14:nvPr/>
              </p14:nvContentPartPr>
              <p14:xfrm>
                <a:off x="9591574" y="2622005"/>
                <a:ext cx="85320" cy="216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7254" y="2617685"/>
                  <a:ext cx="9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14:cNvPr>
                <p14:cNvContentPartPr/>
                <p14:nvPr/>
              </p14:nvContentPartPr>
              <p14:xfrm>
                <a:off x="9682294" y="2600045"/>
                <a:ext cx="140040" cy="242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77974" y="2595725"/>
                  <a:ext cx="148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14:cNvPr>
                <p14:cNvContentPartPr/>
                <p14:nvPr/>
              </p14:nvContentPartPr>
              <p14:xfrm>
                <a:off x="9854014" y="2578805"/>
                <a:ext cx="248040" cy="163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49694" y="2574485"/>
                  <a:ext cx="25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14:cNvPr>
                <p14:cNvContentPartPr/>
                <p14:nvPr/>
              </p14:nvContentPartPr>
              <p14:xfrm>
                <a:off x="9486814" y="2531285"/>
                <a:ext cx="65520" cy="45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2494" y="2526965"/>
                  <a:ext cx="7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14:cNvPr>
                <p14:cNvContentPartPr/>
                <p14:nvPr/>
              </p14:nvContentPartPr>
              <p14:xfrm>
                <a:off x="10315534" y="2570525"/>
                <a:ext cx="248400" cy="125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11214" y="2566205"/>
                  <a:ext cx="257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14:cNvPr>
                <p14:cNvContentPartPr/>
                <p14:nvPr/>
              </p14:nvContentPartPr>
              <p14:xfrm>
                <a:off x="10791454" y="2505725"/>
                <a:ext cx="108360" cy="126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7134" y="2501405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14:cNvPr>
                <p14:cNvContentPartPr/>
                <p14:nvPr/>
              </p14:nvContentPartPr>
              <p14:xfrm>
                <a:off x="10852654" y="2560085"/>
                <a:ext cx="200160" cy="63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8334" y="2555765"/>
                  <a:ext cx="20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14:cNvPr>
                <p14:cNvContentPartPr/>
                <p14:nvPr/>
              </p14:nvContentPartPr>
              <p14:xfrm>
                <a:off x="11106454" y="2529125"/>
                <a:ext cx="131400" cy="96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2134" y="2524805"/>
                  <a:ext cx="140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14:cNvPr>
                <p14:cNvContentPartPr/>
                <p14:nvPr/>
              </p14:nvContentPartPr>
              <p14:xfrm>
                <a:off x="11103214" y="2440205"/>
                <a:ext cx="91440" cy="135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98894" y="2435885"/>
                  <a:ext cx="100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14:cNvPr>
                <p14:cNvContentPartPr/>
                <p14:nvPr/>
              </p14:nvContentPartPr>
              <p14:xfrm>
                <a:off x="11264494" y="2519405"/>
                <a:ext cx="18000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0174" y="2515085"/>
                  <a:ext cx="18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14:cNvPr>
                <p14:cNvContentPartPr/>
                <p14:nvPr/>
              </p14:nvContentPartPr>
              <p14:xfrm>
                <a:off x="11453494" y="2521205"/>
                <a:ext cx="109440" cy="59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49174" y="2516885"/>
                  <a:ext cx="118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14:cNvPr>
                <p14:cNvContentPartPr/>
                <p14:nvPr/>
              </p14:nvContentPartPr>
              <p14:xfrm>
                <a:off x="11556454" y="2510765"/>
                <a:ext cx="59760" cy="8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52134" y="2506445"/>
                  <a:ext cx="68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14:cNvPr>
                <p14:cNvContentPartPr/>
                <p14:nvPr/>
              </p14:nvContentPartPr>
              <p14:xfrm>
                <a:off x="11648614" y="2406725"/>
                <a:ext cx="267480" cy="185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44294" y="2402405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14:cNvPr>
                <p14:cNvContentPartPr/>
                <p14:nvPr/>
              </p14:nvContentPartPr>
              <p14:xfrm>
                <a:off x="9043294" y="2989925"/>
                <a:ext cx="272160" cy="13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38974" y="2985605"/>
                  <a:ext cx="28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14:cNvPr>
                <p14:cNvContentPartPr/>
                <p14:nvPr/>
              </p14:nvContentPartPr>
              <p14:xfrm>
                <a:off x="9279814" y="2949245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5494" y="294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14:cNvPr>
                <p14:cNvContentPartPr/>
                <p14:nvPr/>
              </p14:nvContentPartPr>
              <p14:xfrm>
                <a:off x="9360814" y="2999285"/>
                <a:ext cx="140400" cy="106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6494" y="2994965"/>
                  <a:ext cx="14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14:cNvPr>
                <p14:cNvContentPartPr/>
                <p14:nvPr/>
              </p14:nvContentPartPr>
              <p14:xfrm>
                <a:off x="9747454" y="2918285"/>
                <a:ext cx="213840" cy="135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43134" y="2913965"/>
                  <a:ext cx="22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14:cNvPr>
                <p14:cNvContentPartPr/>
                <p14:nvPr/>
              </p14:nvContentPartPr>
              <p14:xfrm>
                <a:off x="10157494" y="2910725"/>
                <a:ext cx="162720" cy="219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3174" y="2906405"/>
                  <a:ext cx="171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14:cNvPr>
                <p14:cNvContentPartPr/>
                <p14:nvPr/>
              </p14:nvContentPartPr>
              <p14:xfrm>
                <a:off x="10331374" y="2910365"/>
                <a:ext cx="69480" cy="91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27054" y="2906045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14:cNvPr>
                <p14:cNvContentPartPr/>
                <p14:nvPr/>
              </p14:nvContentPartPr>
              <p14:xfrm>
                <a:off x="10448014" y="2820365"/>
                <a:ext cx="104040" cy="153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3694" y="2816045"/>
                  <a:ext cx="11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14:cNvPr>
                <p14:cNvContentPartPr/>
                <p14:nvPr/>
              </p14:nvContentPartPr>
              <p14:xfrm>
                <a:off x="10584814" y="2812085"/>
                <a:ext cx="30960" cy="134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0494" y="2807765"/>
                  <a:ext cx="3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14:cNvPr>
                <p14:cNvContentPartPr/>
                <p14:nvPr/>
              </p14:nvContentPartPr>
              <p14:xfrm>
                <a:off x="10606054" y="2885165"/>
                <a:ext cx="70200" cy="63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01734" y="2880845"/>
                  <a:ext cx="78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14:cNvPr>
                <p14:cNvContentPartPr/>
                <p14:nvPr/>
              </p14:nvContentPartPr>
              <p14:xfrm>
                <a:off x="10688134" y="2866805"/>
                <a:ext cx="56880" cy="80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83814" y="2862485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14:cNvPr>
                <p14:cNvContentPartPr/>
                <p14:nvPr/>
              </p14:nvContentPartPr>
              <p14:xfrm>
                <a:off x="10751134" y="2849885"/>
                <a:ext cx="69840" cy="90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46814" y="2845565"/>
                  <a:ext cx="7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14:cNvPr>
                <p14:cNvContentPartPr/>
                <p14:nvPr/>
              </p14:nvContentPartPr>
              <p14:xfrm>
                <a:off x="10855534" y="2842325"/>
                <a:ext cx="200160" cy="83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51214" y="2838005"/>
                  <a:ext cx="208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14:cNvPr>
                <p14:cNvContentPartPr/>
                <p14:nvPr/>
              </p14:nvContentPartPr>
              <p14:xfrm>
                <a:off x="11084854" y="2828285"/>
                <a:ext cx="219240" cy="80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0534" y="2823965"/>
                  <a:ext cx="227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14:cNvPr>
                <p14:cNvContentPartPr/>
                <p14:nvPr/>
              </p14:nvContentPartPr>
              <p14:xfrm>
                <a:off x="11423614" y="2801285"/>
                <a:ext cx="2088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19294" y="2796965"/>
                  <a:ext cx="29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14:cNvPr>
                <p14:cNvContentPartPr/>
                <p14:nvPr/>
              </p14:nvContentPartPr>
              <p14:xfrm>
                <a:off x="11343334" y="2775005"/>
                <a:ext cx="155160" cy="35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39014" y="2770685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14:cNvPr>
                <p14:cNvContentPartPr/>
                <p14:nvPr/>
              </p14:nvContentPartPr>
              <p14:xfrm>
                <a:off x="11504614" y="2783285"/>
                <a:ext cx="350640" cy="100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00294" y="2778965"/>
                  <a:ext cx="35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14:cNvPr>
                <p14:cNvContentPartPr/>
                <p14:nvPr/>
              </p14:nvContentPartPr>
              <p14:xfrm>
                <a:off x="11569054" y="2717765"/>
                <a:ext cx="88920" cy="6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64734" y="2713445"/>
                  <a:ext cx="97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14:cNvPr>
                <p14:cNvContentPartPr/>
                <p14:nvPr/>
              </p14:nvContentPartPr>
              <p14:xfrm>
                <a:off x="11957854" y="2699405"/>
                <a:ext cx="22680" cy="56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953534" y="2695085"/>
                  <a:ext cx="31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14:cNvPr>
                <p14:cNvContentPartPr/>
                <p14:nvPr/>
              </p14:nvContentPartPr>
              <p14:xfrm>
                <a:off x="11973694" y="2886605"/>
                <a:ext cx="360" cy="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69374" y="2882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14:cNvPr>
                <p14:cNvContentPartPr/>
                <p14:nvPr/>
              </p14:nvContentPartPr>
              <p14:xfrm>
                <a:off x="9688774" y="3219965"/>
                <a:ext cx="111240" cy="108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84454" y="3215645"/>
                  <a:ext cx="11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14:cNvPr>
                <p14:cNvContentPartPr/>
                <p14:nvPr/>
              </p14:nvContentPartPr>
              <p14:xfrm>
                <a:off x="9668974" y="3259925"/>
                <a:ext cx="126360" cy="14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4654" y="3255605"/>
                  <a:ext cx="135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14:cNvPr>
                <p14:cNvContentPartPr/>
                <p14:nvPr/>
              </p14:nvContentPartPr>
              <p14:xfrm>
                <a:off x="9896494" y="3306365"/>
                <a:ext cx="360" cy="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92174" y="330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14:cNvPr>
                <p14:cNvContentPartPr/>
                <p14:nvPr/>
              </p14:nvContentPartPr>
              <p14:xfrm>
                <a:off x="9947974" y="3125285"/>
                <a:ext cx="5400" cy="139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43654" y="3120965"/>
                  <a:ext cx="1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14:cNvPr>
                <p14:cNvContentPartPr/>
                <p14:nvPr/>
              </p14:nvContentPartPr>
              <p14:xfrm>
                <a:off x="9880654" y="3128525"/>
                <a:ext cx="156600" cy="174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76334" y="3124205"/>
                  <a:ext cx="165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14:cNvPr>
                <p14:cNvContentPartPr/>
                <p14:nvPr/>
              </p14:nvContentPartPr>
              <p14:xfrm>
                <a:off x="10086934" y="3271445"/>
                <a:ext cx="17640" cy="6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82614" y="3267125"/>
                  <a:ext cx="26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14:cNvPr>
                <p14:cNvContentPartPr/>
                <p14:nvPr/>
              </p14:nvContentPartPr>
              <p14:xfrm>
                <a:off x="10350094" y="3130325"/>
                <a:ext cx="6120" cy="108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45774" y="3126005"/>
                  <a:ext cx="1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14:cNvPr>
                <p14:cNvContentPartPr/>
                <p14:nvPr/>
              </p14:nvContentPartPr>
              <p14:xfrm>
                <a:off x="10230574" y="3108725"/>
                <a:ext cx="165960" cy="12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26254" y="3104405"/>
                  <a:ext cx="17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14:cNvPr>
                <p14:cNvContentPartPr/>
                <p14:nvPr/>
              </p14:nvContentPartPr>
              <p14:xfrm>
                <a:off x="10426054" y="3105845"/>
                <a:ext cx="163800" cy="112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1734" y="3101525"/>
                  <a:ext cx="17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14:cNvPr>
                <p14:cNvContentPartPr/>
                <p14:nvPr/>
              </p14:nvContentPartPr>
              <p14:xfrm>
                <a:off x="10471774" y="3036005"/>
                <a:ext cx="83880" cy="6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7454" y="3031685"/>
                  <a:ext cx="92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14:cNvPr>
                <p14:cNvContentPartPr/>
                <p14:nvPr/>
              </p14:nvContentPartPr>
              <p14:xfrm>
                <a:off x="10720534" y="3061205"/>
                <a:ext cx="109800" cy="126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16214" y="3056885"/>
                  <a:ext cx="11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14:cNvPr>
                <p14:cNvContentPartPr/>
                <p14:nvPr/>
              </p14:nvContentPartPr>
              <p14:xfrm>
                <a:off x="9892534" y="3513005"/>
                <a:ext cx="6120" cy="128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88214" y="3508685"/>
                  <a:ext cx="1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14:cNvPr>
                <p14:cNvContentPartPr/>
                <p14:nvPr/>
              </p14:nvContentPartPr>
              <p14:xfrm>
                <a:off x="9875614" y="3460805"/>
                <a:ext cx="152640" cy="183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71294" y="3456485"/>
                  <a:ext cx="161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14:cNvPr>
                <p14:cNvContentPartPr/>
                <p14:nvPr/>
              </p14:nvContentPartPr>
              <p14:xfrm>
                <a:off x="9885694" y="3634325"/>
                <a:ext cx="148320" cy="32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81374" y="3630005"/>
                  <a:ext cx="15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14:cNvPr>
                <p14:cNvContentPartPr/>
                <p14:nvPr/>
              </p14:nvContentPartPr>
              <p14:xfrm>
                <a:off x="9923134" y="3769685"/>
                <a:ext cx="90360" cy="8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18814" y="3765365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14:cNvPr>
                <p14:cNvContentPartPr/>
                <p14:nvPr/>
              </p14:nvContentPartPr>
              <p14:xfrm>
                <a:off x="9844654" y="3715325"/>
                <a:ext cx="228960" cy="200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40334" y="3711005"/>
                  <a:ext cx="23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14:cNvPr>
                <p14:cNvContentPartPr/>
                <p14:nvPr/>
              </p14:nvContentPartPr>
              <p14:xfrm>
                <a:off x="10315894" y="3420485"/>
                <a:ext cx="11880" cy="14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11574" y="3416165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14:cNvPr>
                <p14:cNvContentPartPr/>
                <p14:nvPr/>
              </p14:nvContentPartPr>
              <p14:xfrm>
                <a:off x="10298614" y="3387725"/>
                <a:ext cx="144360" cy="195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94294" y="3383405"/>
                  <a:ext cx="153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14:cNvPr>
                <p14:cNvContentPartPr/>
                <p14:nvPr/>
              </p14:nvContentPartPr>
              <p14:xfrm>
                <a:off x="10305454" y="3552245"/>
                <a:ext cx="174960" cy="46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01134" y="3547925"/>
                  <a:ext cx="183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14:cNvPr>
                <p14:cNvContentPartPr/>
                <p14:nvPr/>
              </p14:nvContentPartPr>
              <p14:xfrm>
                <a:off x="10335694" y="3673925"/>
                <a:ext cx="118440" cy="169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31374" y="3669605"/>
                  <a:ext cx="12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14:cNvPr>
                <p14:cNvContentPartPr/>
                <p14:nvPr/>
              </p14:nvContentPartPr>
              <p14:xfrm>
                <a:off x="10250734" y="3398525"/>
                <a:ext cx="214560" cy="279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6414" y="3394205"/>
                  <a:ext cx="223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14:cNvPr>
                <p14:cNvContentPartPr/>
                <p14:nvPr/>
              </p14:nvContentPartPr>
              <p14:xfrm>
                <a:off x="10283134" y="3334805"/>
                <a:ext cx="230400" cy="232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78814" y="3330485"/>
                  <a:ext cx="239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14:cNvPr>
                <p14:cNvContentPartPr/>
                <p14:nvPr/>
              </p14:nvContentPartPr>
              <p14:xfrm>
                <a:off x="9443974" y="3546485"/>
                <a:ext cx="2880" cy="162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39654" y="3542165"/>
                  <a:ext cx="1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14:cNvPr>
                <p14:cNvContentPartPr/>
                <p14:nvPr/>
              </p14:nvContentPartPr>
              <p14:xfrm>
                <a:off x="9432814" y="3505445"/>
                <a:ext cx="154080" cy="198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28494" y="3501125"/>
                  <a:ext cx="16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14:cNvPr>
                <p14:cNvContentPartPr/>
                <p14:nvPr/>
              </p14:nvContentPartPr>
              <p14:xfrm>
                <a:off x="9442174" y="3725405"/>
                <a:ext cx="155880" cy="15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37854" y="3721085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14:cNvPr>
                <p14:cNvContentPartPr/>
                <p14:nvPr/>
              </p14:nvContentPartPr>
              <p14:xfrm>
                <a:off x="9480334" y="3830165"/>
                <a:ext cx="109800" cy="180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76014" y="3825845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14:cNvPr>
                <p14:cNvContentPartPr/>
                <p14:nvPr/>
              </p14:nvContentPartPr>
              <p14:xfrm>
                <a:off x="8190814" y="3442085"/>
                <a:ext cx="1264680" cy="725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86494" y="3437765"/>
                  <a:ext cx="127332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14:cNvPr>
                <p14:cNvContentPartPr/>
                <p14:nvPr/>
              </p14:nvContentPartPr>
              <p14:xfrm>
                <a:off x="8009014" y="3358205"/>
                <a:ext cx="268920" cy="187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04694" y="3353885"/>
                  <a:ext cx="27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14:cNvPr>
                <p14:cNvContentPartPr/>
                <p14:nvPr/>
              </p14:nvContentPartPr>
              <p14:xfrm>
                <a:off x="6336094" y="3003965"/>
                <a:ext cx="36720" cy="158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31774" y="2999645"/>
                  <a:ext cx="4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14:cNvPr>
                <p14:cNvContentPartPr/>
                <p14:nvPr/>
              </p14:nvContentPartPr>
              <p14:xfrm>
                <a:off x="6230254" y="2976605"/>
                <a:ext cx="248040" cy="14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25934" y="2972285"/>
                  <a:ext cx="256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14:cNvPr>
                <p14:cNvContentPartPr/>
                <p14:nvPr/>
              </p14:nvContentPartPr>
              <p14:xfrm>
                <a:off x="6238534" y="3054005"/>
                <a:ext cx="191520" cy="36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34214" y="3049685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14:cNvPr>
                <p14:cNvContentPartPr/>
                <p14:nvPr/>
              </p14:nvContentPartPr>
              <p14:xfrm>
                <a:off x="6458494" y="3032405"/>
                <a:ext cx="88920" cy="114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4174" y="3028085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14:cNvPr>
                <p14:cNvContentPartPr/>
                <p14:nvPr/>
              </p14:nvContentPartPr>
              <p14:xfrm>
                <a:off x="6546694" y="3050405"/>
                <a:ext cx="151560" cy="81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42374" y="3046085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14:cNvPr>
                <p14:cNvContentPartPr/>
                <p14:nvPr/>
              </p14:nvContentPartPr>
              <p14:xfrm>
                <a:off x="6666214" y="3005765"/>
                <a:ext cx="214200" cy="24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61894" y="3001445"/>
                  <a:ext cx="222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14:cNvPr>
                <p14:cNvContentPartPr/>
                <p14:nvPr/>
              </p14:nvContentPartPr>
              <p14:xfrm>
                <a:off x="7010374" y="2998205"/>
                <a:ext cx="17640" cy="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06054" y="2993885"/>
                  <a:ext cx="26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14:cNvPr>
                <p14:cNvContentPartPr/>
                <p14:nvPr/>
              </p14:nvContentPartPr>
              <p14:xfrm>
                <a:off x="7017214" y="3093605"/>
                <a:ext cx="16200" cy="140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2894" y="3089285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14:cNvPr>
                <p14:cNvContentPartPr/>
                <p14:nvPr/>
              </p14:nvContentPartPr>
              <p14:xfrm>
                <a:off x="7158694" y="2907125"/>
                <a:ext cx="105120" cy="165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54374" y="2902805"/>
                  <a:ext cx="113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14:cNvPr>
                <p14:cNvContentPartPr/>
                <p14:nvPr/>
              </p14:nvContentPartPr>
              <p14:xfrm>
                <a:off x="7289014" y="2972645"/>
                <a:ext cx="63720" cy="79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84694" y="2968325"/>
                  <a:ext cx="72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14:cNvPr>
                <p14:cNvContentPartPr/>
                <p14:nvPr/>
              </p14:nvContentPartPr>
              <p14:xfrm>
                <a:off x="7417894" y="2867885"/>
                <a:ext cx="64080" cy="168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3574" y="2863565"/>
                  <a:ext cx="7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14:cNvPr>
                <p14:cNvContentPartPr/>
                <p14:nvPr/>
              </p14:nvContentPartPr>
              <p14:xfrm>
                <a:off x="7492054" y="2887325"/>
                <a:ext cx="19440" cy="122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87734" y="2883005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14:cNvPr>
                <p14:cNvContentPartPr/>
                <p14:nvPr/>
              </p14:nvContentPartPr>
              <p14:xfrm>
                <a:off x="7567294" y="2849885"/>
                <a:ext cx="254160" cy="18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62974" y="2845565"/>
                  <a:ext cx="26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14:cNvPr>
                <p14:cNvContentPartPr/>
                <p14:nvPr/>
              </p14:nvContentPartPr>
              <p14:xfrm>
                <a:off x="6519694" y="3329405"/>
                <a:ext cx="109800" cy="124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15374" y="3325085"/>
                  <a:ext cx="118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14:cNvPr>
                <p14:cNvContentPartPr/>
                <p14:nvPr/>
              </p14:nvContentPartPr>
              <p14:xfrm>
                <a:off x="6711934" y="3323645"/>
                <a:ext cx="1620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07614" y="3319325"/>
                  <a:ext cx="24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14:cNvPr>
                <p14:cNvContentPartPr/>
                <p14:nvPr/>
              </p14:nvContentPartPr>
              <p14:xfrm>
                <a:off x="6754774" y="3305645"/>
                <a:ext cx="107280" cy="65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50454" y="33013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14:cNvPr>
                <p14:cNvContentPartPr/>
                <p14:nvPr/>
              </p14:nvContentPartPr>
              <p14:xfrm>
                <a:off x="6784654" y="3230045"/>
                <a:ext cx="18360" cy="17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80334" y="3225725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14:cNvPr>
                <p14:cNvContentPartPr/>
                <p14:nvPr/>
              </p14:nvContentPartPr>
              <p14:xfrm>
                <a:off x="6974374" y="3291965"/>
                <a:ext cx="213840" cy="201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70054" y="3287645"/>
                  <a:ext cx="22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14:cNvPr>
                <p14:cNvContentPartPr/>
                <p14:nvPr/>
              </p14:nvContentPartPr>
              <p14:xfrm>
                <a:off x="7208014" y="3154085"/>
                <a:ext cx="225720" cy="171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03694" y="3149765"/>
                  <a:ext cx="23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14:cNvPr>
                <p14:cNvContentPartPr/>
                <p14:nvPr/>
              </p14:nvContentPartPr>
              <p14:xfrm>
                <a:off x="7187494" y="3198725"/>
                <a:ext cx="92160" cy="7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83174" y="3194405"/>
                  <a:ext cx="10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14:cNvPr>
                <p14:cNvContentPartPr/>
                <p14:nvPr/>
              </p14:nvContentPartPr>
              <p14:xfrm>
                <a:off x="6738214" y="3588605"/>
                <a:ext cx="237960" cy="88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33894" y="3584285"/>
                  <a:ext cx="246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14:cNvPr>
                <p14:cNvContentPartPr/>
                <p14:nvPr/>
              </p14:nvContentPartPr>
              <p14:xfrm>
                <a:off x="7027294" y="3472325"/>
                <a:ext cx="151920" cy="153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22974" y="3468005"/>
                  <a:ext cx="160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14:cNvPr>
                <p14:cNvContentPartPr/>
                <p14:nvPr/>
              </p14:nvContentPartPr>
              <p14:xfrm>
                <a:off x="7182094" y="3518045"/>
                <a:ext cx="61920" cy="10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77774" y="3513725"/>
                  <a:ext cx="70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14:cNvPr>
                <p14:cNvContentPartPr/>
                <p14:nvPr/>
              </p14:nvContentPartPr>
              <p14:xfrm>
                <a:off x="7263094" y="3423365"/>
                <a:ext cx="147960" cy="160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58774" y="3419045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14:cNvPr>
                <p14:cNvContentPartPr/>
                <p14:nvPr/>
              </p14:nvContentPartPr>
              <p14:xfrm>
                <a:off x="7420054" y="3468365"/>
                <a:ext cx="18720" cy="27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15734" y="3464045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14:cNvPr>
                <p14:cNvContentPartPr/>
                <p14:nvPr/>
              </p14:nvContentPartPr>
              <p14:xfrm>
                <a:off x="7370734" y="3419765"/>
                <a:ext cx="47520" cy="136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66414" y="3415445"/>
                  <a:ext cx="5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14:cNvPr>
                <p14:cNvContentPartPr/>
                <p14:nvPr/>
              </p14:nvContentPartPr>
              <p14:xfrm>
                <a:off x="7448494" y="3500045"/>
                <a:ext cx="84240" cy="45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44174" y="3495725"/>
                  <a:ext cx="92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14:cNvPr>
                <p14:cNvContentPartPr/>
                <p14:nvPr/>
              </p14:nvContentPartPr>
              <p14:xfrm>
                <a:off x="7637134" y="3388445"/>
                <a:ext cx="253800" cy="2491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632814" y="3384125"/>
                  <a:ext cx="262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14:cNvPr>
                <p14:cNvContentPartPr/>
                <p14:nvPr/>
              </p14:nvContentPartPr>
              <p14:xfrm>
                <a:off x="6823534" y="3822605"/>
                <a:ext cx="17640" cy="136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19214" y="3818285"/>
                  <a:ext cx="26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14:cNvPr>
                <p14:cNvContentPartPr/>
                <p14:nvPr/>
              </p14:nvContentPartPr>
              <p14:xfrm>
                <a:off x="6720214" y="3780125"/>
                <a:ext cx="155880" cy="27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5894" y="3775805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14:cNvPr>
                <p14:cNvContentPartPr/>
                <p14:nvPr/>
              </p14:nvContentPartPr>
              <p14:xfrm>
                <a:off x="6892294" y="3858605"/>
                <a:ext cx="177480" cy="84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87974" y="3854285"/>
                  <a:ext cx="18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14:cNvPr>
                <p14:cNvContentPartPr/>
                <p14:nvPr/>
              </p14:nvContentPartPr>
              <p14:xfrm>
                <a:off x="6910294" y="3774005"/>
                <a:ext cx="93240" cy="12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05974" y="3769685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14:cNvPr>
                <p14:cNvContentPartPr/>
                <p14:nvPr/>
              </p14:nvContentPartPr>
              <p14:xfrm>
                <a:off x="7175974" y="3741245"/>
                <a:ext cx="113040" cy="175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71654" y="3736925"/>
                  <a:ext cx="121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14:cNvPr>
                <p14:cNvContentPartPr/>
                <p14:nvPr/>
              </p14:nvContentPartPr>
              <p14:xfrm>
                <a:off x="7407454" y="3817205"/>
                <a:ext cx="108360" cy="70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3134" y="3812885"/>
                  <a:ext cx="11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14:cNvPr>
                <p14:cNvContentPartPr/>
                <p14:nvPr/>
              </p14:nvContentPartPr>
              <p14:xfrm>
                <a:off x="7496014" y="3740165"/>
                <a:ext cx="252360" cy="119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91694" y="3735845"/>
                  <a:ext cx="26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14:cNvPr>
                <p14:cNvContentPartPr/>
                <p14:nvPr/>
              </p14:nvContentPartPr>
              <p14:xfrm>
                <a:off x="7857814" y="3728285"/>
                <a:ext cx="189360" cy="81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53494" y="3723965"/>
                  <a:ext cx="19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14:cNvPr>
                <p14:cNvContentPartPr/>
                <p14:nvPr/>
              </p14:nvContentPartPr>
              <p14:xfrm>
                <a:off x="8034214" y="3666005"/>
                <a:ext cx="18360" cy="36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29894" y="3661685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14:cNvPr>
                <p14:cNvContentPartPr/>
                <p14:nvPr/>
              </p14:nvContentPartPr>
              <p14:xfrm>
                <a:off x="8085334" y="3594725"/>
                <a:ext cx="283680" cy="177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81014" y="3590405"/>
                  <a:ext cx="292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14:cNvPr>
                <p14:cNvContentPartPr/>
                <p14:nvPr/>
              </p14:nvContentPartPr>
              <p14:xfrm>
                <a:off x="8350654" y="3487805"/>
                <a:ext cx="154800" cy="148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46334" y="3483485"/>
                  <a:ext cx="163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14:cNvPr>
                <p14:cNvContentPartPr/>
                <p14:nvPr/>
              </p14:nvContentPartPr>
              <p14:xfrm>
                <a:off x="8450734" y="3718565"/>
                <a:ext cx="51840" cy="26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46414" y="3714245"/>
                  <a:ext cx="6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14:cNvPr>
                <p14:cNvContentPartPr/>
                <p14:nvPr/>
              </p14:nvContentPartPr>
              <p14:xfrm>
                <a:off x="6732094" y="3845645"/>
                <a:ext cx="1736280" cy="295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27774" y="3841325"/>
                  <a:ext cx="174492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AD2820C-D0F0-4212-8C37-F68A5C4BAE80}"/>
                  </a:ext>
                </a:extLst>
              </p14:cNvPr>
              <p14:cNvContentPartPr/>
              <p14:nvPr/>
            </p14:nvContentPartPr>
            <p14:xfrm>
              <a:off x="11617654" y="618245"/>
              <a:ext cx="360" cy="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AD2820C-D0F0-4212-8C37-F68A5C4BAE8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613334" y="6139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BB584FC-4C56-4199-920C-6C1544668E6A}"/>
                  </a:ext>
                </a:extLst>
              </p14:cNvPr>
              <p14:cNvContentPartPr/>
              <p14:nvPr/>
            </p14:nvContentPartPr>
            <p14:xfrm>
              <a:off x="9414454" y="1086965"/>
              <a:ext cx="2075040" cy="177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BB584FC-4C56-4199-920C-6C1544668E6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410134" y="1082645"/>
                <a:ext cx="2083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B4A3EAF-9961-4A92-860E-01E5F83910DE}"/>
                  </a:ext>
                </a:extLst>
              </p14:cNvPr>
              <p14:cNvContentPartPr/>
              <p14:nvPr/>
            </p14:nvContentPartPr>
            <p14:xfrm>
              <a:off x="10129414" y="2163005"/>
              <a:ext cx="317160" cy="260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B4A3EAF-9961-4A92-860E-01E5F83910DE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125094" y="2158685"/>
                <a:ext cx="32580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D8A2319D-CED2-4D6B-A613-6BC09319F110}"/>
              </a:ext>
            </a:extLst>
          </p:cNvPr>
          <p:cNvGrpSpPr/>
          <p:nvPr/>
        </p:nvGrpSpPr>
        <p:grpSpPr>
          <a:xfrm>
            <a:off x="10279894" y="3364325"/>
            <a:ext cx="233640" cy="253800"/>
            <a:chOff x="10279894" y="3364325"/>
            <a:chExt cx="2336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FD337F-F83B-4389-986F-C7EEAF6E9E38}"/>
                    </a:ext>
                  </a:extLst>
                </p14:cNvPr>
                <p14:cNvContentPartPr/>
                <p14:nvPr/>
              </p14:nvContentPartPr>
              <p14:xfrm>
                <a:off x="10279894" y="3387005"/>
                <a:ext cx="201960" cy="182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FD337F-F83B-4389-986F-C7EEAF6E9E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75574" y="3382685"/>
                  <a:ext cx="210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9D9483-45D5-4D32-B6D3-E6DB3996933B}"/>
                    </a:ext>
                  </a:extLst>
                </p14:cNvPr>
                <p14:cNvContentPartPr/>
                <p14:nvPr/>
              </p14:nvContentPartPr>
              <p14:xfrm>
                <a:off x="10291414" y="3364325"/>
                <a:ext cx="222120" cy="25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9D9483-45D5-4D32-B6D3-E6DB3996933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87094" y="3360005"/>
                  <a:ext cx="23076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2FE2F4E1-3688-4483-9EC2-59401182E403}"/>
                  </a:ext>
                </a:extLst>
              </p14:cNvPr>
              <p14:cNvContentPartPr/>
              <p14:nvPr/>
            </p14:nvContentPartPr>
            <p14:xfrm>
              <a:off x="864814" y="2721005"/>
              <a:ext cx="18720" cy="1216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2FE2F4E1-3688-4483-9EC2-59401182E40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60494" y="2716685"/>
                <a:ext cx="27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073059D2-3995-400B-B0AF-6771967AAA43}"/>
                  </a:ext>
                </a:extLst>
              </p14:cNvPr>
              <p14:cNvContentPartPr/>
              <p14:nvPr/>
            </p14:nvContentPartPr>
            <p14:xfrm>
              <a:off x="761494" y="2664485"/>
              <a:ext cx="194400" cy="1105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073059D2-3995-400B-B0AF-6771967AAA4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57174" y="2660165"/>
                <a:ext cx="203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77D34481-7B33-4BA8-ABC0-3A9F5387EDC5}"/>
                  </a:ext>
                </a:extLst>
              </p14:cNvPr>
              <p14:cNvContentPartPr/>
              <p14:nvPr/>
            </p14:nvContentPartPr>
            <p14:xfrm>
              <a:off x="1024654" y="2660885"/>
              <a:ext cx="76680" cy="1515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77D34481-7B33-4BA8-ABC0-3A9F5387EDC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20334" y="2656565"/>
                <a:ext cx="85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5BF495A7-6E29-427C-9DB6-7E3EFCF1F0BC}"/>
                  </a:ext>
                </a:extLst>
              </p14:cNvPr>
              <p14:cNvContentPartPr/>
              <p14:nvPr/>
            </p14:nvContentPartPr>
            <p14:xfrm>
              <a:off x="1176574" y="2657645"/>
              <a:ext cx="96480" cy="12672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5BF495A7-6E29-427C-9DB6-7E3EFCF1F0B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72254" y="2653325"/>
                <a:ext cx="105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49EAE863-1DF4-4879-B7CB-EFC74742F8D1}"/>
                  </a:ext>
                </a:extLst>
              </p14:cNvPr>
              <p14:cNvContentPartPr/>
              <p14:nvPr/>
            </p14:nvContentPartPr>
            <p14:xfrm>
              <a:off x="1185934" y="2717765"/>
              <a:ext cx="99000" cy="43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49EAE863-1DF4-4879-B7CB-EFC74742F8D1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81614" y="2713445"/>
                <a:ext cx="1076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36750BDD-DDA0-4F1F-9753-86ABAEBAB4E8}"/>
                  </a:ext>
                </a:extLst>
              </p14:cNvPr>
              <p14:cNvContentPartPr/>
              <p14:nvPr/>
            </p14:nvContentPartPr>
            <p14:xfrm>
              <a:off x="1286734" y="2625965"/>
              <a:ext cx="72360" cy="19044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36750BDD-DDA0-4F1F-9753-86ABAEBAB4E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282414" y="2621645"/>
                <a:ext cx="810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C27B08F9-2146-4643-8D45-EC9FCFF6793A}"/>
                  </a:ext>
                </a:extLst>
              </p14:cNvPr>
              <p14:cNvContentPartPr/>
              <p14:nvPr/>
            </p14:nvContentPartPr>
            <p14:xfrm>
              <a:off x="1500214" y="2688605"/>
              <a:ext cx="189000" cy="828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C27B08F9-2146-4643-8D45-EC9FCFF6793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495894" y="2684285"/>
                <a:ext cx="1976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437D6143-356D-462E-9C3F-C48361FD292A}"/>
                  </a:ext>
                </a:extLst>
              </p14:cNvPr>
              <p14:cNvContentPartPr/>
              <p14:nvPr/>
            </p14:nvContentPartPr>
            <p14:xfrm>
              <a:off x="1520014" y="2715605"/>
              <a:ext cx="183240" cy="1476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437D6143-356D-462E-9C3F-C48361FD292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515694" y="2711285"/>
                <a:ext cx="191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EC08B043-B533-467E-BBE8-C495F1A99B5B}"/>
                  </a:ext>
                </a:extLst>
              </p14:cNvPr>
              <p14:cNvContentPartPr/>
              <p14:nvPr/>
            </p14:nvContentPartPr>
            <p14:xfrm>
              <a:off x="1851934" y="2500685"/>
              <a:ext cx="147240" cy="1357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EC08B043-B533-467E-BBE8-C495F1A99B5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847614" y="2496365"/>
                <a:ext cx="155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3F1C4477-8A77-4FD7-AC73-DB35C098BBE0}"/>
                  </a:ext>
                </a:extLst>
              </p14:cNvPr>
              <p14:cNvContentPartPr/>
              <p14:nvPr/>
            </p14:nvContentPartPr>
            <p14:xfrm>
              <a:off x="1890094" y="2619845"/>
              <a:ext cx="204840" cy="3348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3F1C4477-8A77-4FD7-AC73-DB35C098BBE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885774" y="2615525"/>
                <a:ext cx="213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EBAC1D1A-7795-4669-9E22-D66DC65FA1A6}"/>
                  </a:ext>
                </a:extLst>
              </p14:cNvPr>
              <p14:cNvContentPartPr/>
              <p14:nvPr/>
            </p14:nvContentPartPr>
            <p14:xfrm>
              <a:off x="1938334" y="2708045"/>
              <a:ext cx="154080" cy="1609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EBAC1D1A-7795-4669-9E22-D66DC65FA1A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934014" y="2703725"/>
                <a:ext cx="162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8790156-D57D-4589-A639-92E4144C56D9}"/>
                  </a:ext>
                </a:extLst>
              </p14:cNvPr>
              <p14:cNvContentPartPr/>
              <p14:nvPr/>
            </p14:nvContentPartPr>
            <p14:xfrm>
              <a:off x="912694" y="3145085"/>
              <a:ext cx="16920" cy="1749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8790156-D57D-4589-A639-92E4144C56D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08374" y="3140765"/>
                <a:ext cx="25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AA7E029-155B-4087-92B4-694DDACE6CEE}"/>
                  </a:ext>
                </a:extLst>
              </p14:cNvPr>
              <p14:cNvContentPartPr/>
              <p14:nvPr/>
            </p14:nvContentPartPr>
            <p14:xfrm>
              <a:off x="850054" y="3114845"/>
              <a:ext cx="189360" cy="2271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AA7E029-155B-4087-92B4-694DDACE6CE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45734" y="3110525"/>
                <a:ext cx="198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FEDCE6F7-04F2-4572-8344-45E305554D4E}"/>
                  </a:ext>
                </a:extLst>
              </p14:cNvPr>
              <p14:cNvContentPartPr/>
              <p14:nvPr/>
            </p14:nvContentPartPr>
            <p14:xfrm>
              <a:off x="1147054" y="3197645"/>
              <a:ext cx="25920" cy="259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FEDCE6F7-04F2-4572-8344-45E305554D4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42734" y="3193325"/>
                <a:ext cx="34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15E2DD91-4823-4AD9-B827-A6FC1FABA415}"/>
                  </a:ext>
                </a:extLst>
              </p14:cNvPr>
              <p14:cNvContentPartPr/>
              <p14:nvPr/>
            </p14:nvContentPartPr>
            <p14:xfrm>
              <a:off x="1153534" y="3268925"/>
              <a:ext cx="4320" cy="2556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15E2DD91-4823-4AD9-B827-A6FC1FABA41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49214" y="3264605"/>
                <a:ext cx="12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0BD82231-33FB-40BD-887A-80F19B5467C0}"/>
                  </a:ext>
                </a:extLst>
              </p14:cNvPr>
              <p14:cNvContentPartPr/>
              <p14:nvPr/>
            </p14:nvContentPartPr>
            <p14:xfrm>
              <a:off x="1356214" y="3121325"/>
              <a:ext cx="26640" cy="1144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0BD82231-33FB-40BD-887A-80F19B5467C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351894" y="3117005"/>
                <a:ext cx="352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450AB6B2-3CFC-4BAE-A382-050D679B05F7}"/>
                  </a:ext>
                </a:extLst>
              </p14:cNvPr>
              <p14:cNvContentPartPr/>
              <p14:nvPr/>
            </p14:nvContentPartPr>
            <p14:xfrm>
              <a:off x="1271974" y="3093245"/>
              <a:ext cx="192240" cy="2016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450AB6B2-3CFC-4BAE-A382-050D679B05F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267654" y="3088925"/>
                <a:ext cx="200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B055F812-866B-4841-B0D2-DCCC1D7EC008}"/>
                  </a:ext>
                </a:extLst>
              </p14:cNvPr>
              <p14:cNvContentPartPr/>
              <p14:nvPr/>
            </p14:nvContentPartPr>
            <p14:xfrm>
              <a:off x="1465294" y="3153365"/>
              <a:ext cx="154080" cy="810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B055F812-866B-4841-B0D2-DCCC1D7EC00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460974" y="3149045"/>
                <a:ext cx="162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D6A1EB3A-70EF-40BC-94CB-D8573B479561}"/>
                  </a:ext>
                </a:extLst>
              </p14:cNvPr>
              <p14:cNvContentPartPr/>
              <p14:nvPr/>
            </p14:nvContentPartPr>
            <p14:xfrm>
              <a:off x="1505254" y="3064805"/>
              <a:ext cx="111960" cy="432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D6A1EB3A-70EF-40BC-94CB-D8573B47956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500934" y="3060485"/>
                <a:ext cx="1206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A1C7832E-F904-40E9-9BB5-11B7DB2316E1}"/>
                  </a:ext>
                </a:extLst>
              </p14:cNvPr>
              <p14:cNvContentPartPr/>
              <p14:nvPr/>
            </p14:nvContentPartPr>
            <p14:xfrm>
              <a:off x="1769134" y="3115205"/>
              <a:ext cx="384480" cy="1188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A1C7832E-F904-40E9-9BB5-11B7DB2316E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764814" y="3110885"/>
                <a:ext cx="393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631F5EC3-0A65-470B-8A51-3BB8C7D1F01E}"/>
                  </a:ext>
                </a:extLst>
              </p14:cNvPr>
              <p14:cNvContentPartPr/>
              <p14:nvPr/>
            </p14:nvContentPartPr>
            <p14:xfrm>
              <a:off x="2097814" y="3046805"/>
              <a:ext cx="30960" cy="396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631F5EC3-0A65-470B-8A51-3BB8C7D1F01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093494" y="3042485"/>
                <a:ext cx="39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349AA44-3EE8-402F-A919-EBA86C263BDE}"/>
                  </a:ext>
                </a:extLst>
              </p14:cNvPr>
              <p14:cNvContentPartPr/>
              <p14:nvPr/>
            </p14:nvContentPartPr>
            <p14:xfrm>
              <a:off x="2171254" y="3041765"/>
              <a:ext cx="140760" cy="12060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349AA44-3EE8-402F-A919-EBA86C263BDE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166934" y="3037445"/>
                <a:ext cx="1494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D77634F9-E8B9-4E62-8A5B-DC7D568E9FE1}"/>
                  </a:ext>
                </a:extLst>
              </p14:cNvPr>
              <p14:cNvContentPartPr/>
              <p14:nvPr/>
            </p14:nvContentPartPr>
            <p14:xfrm>
              <a:off x="2412094" y="3087845"/>
              <a:ext cx="206640" cy="5616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D77634F9-E8B9-4E62-8A5B-DC7D568E9FE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407774" y="3083525"/>
                <a:ext cx="215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C00B0EA9-4886-4B7C-A249-84B76472DF4A}"/>
                  </a:ext>
                </a:extLst>
              </p14:cNvPr>
              <p14:cNvContentPartPr/>
              <p14:nvPr/>
            </p14:nvContentPartPr>
            <p14:xfrm>
              <a:off x="2561494" y="3036725"/>
              <a:ext cx="27000" cy="252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C00B0EA9-4886-4B7C-A249-84B76472DF4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557174" y="3032405"/>
                <a:ext cx="356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BA008B1E-6191-489B-B261-5B445D7AFBD6}"/>
                  </a:ext>
                </a:extLst>
              </p14:cNvPr>
              <p14:cNvContentPartPr/>
              <p14:nvPr/>
            </p14:nvContentPartPr>
            <p14:xfrm>
              <a:off x="2741854" y="3014765"/>
              <a:ext cx="273600" cy="1022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BA008B1E-6191-489B-B261-5B445D7AFBD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737534" y="3010445"/>
                <a:ext cx="282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18B9E996-42A6-45E6-8008-13FB00CA0724}"/>
                  </a:ext>
                </a:extLst>
              </p14:cNvPr>
              <p14:cNvContentPartPr/>
              <p14:nvPr/>
            </p14:nvContentPartPr>
            <p14:xfrm>
              <a:off x="3138214" y="2962925"/>
              <a:ext cx="119520" cy="11232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18B9E996-42A6-45E6-8008-13FB00CA072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133894" y="2958605"/>
                <a:ext cx="1281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27FE0B89-7689-45BC-A684-F2B515879777}"/>
                  </a:ext>
                </a:extLst>
              </p14:cNvPr>
              <p14:cNvContentPartPr/>
              <p14:nvPr/>
            </p14:nvContentPartPr>
            <p14:xfrm>
              <a:off x="3300574" y="3064805"/>
              <a:ext cx="40320" cy="2088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27FE0B89-7689-45BC-A684-F2B515879777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296254" y="3060485"/>
                <a:ext cx="48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50EBF987-BE8C-4320-9283-061F12F9DFD4}"/>
                  </a:ext>
                </a:extLst>
              </p14:cNvPr>
              <p14:cNvContentPartPr/>
              <p14:nvPr/>
            </p14:nvContentPartPr>
            <p14:xfrm>
              <a:off x="3498214" y="2952125"/>
              <a:ext cx="7200" cy="12672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50EBF987-BE8C-4320-9283-061F12F9DFD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493894" y="2947805"/>
                <a:ext cx="15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EF53D4B-B05D-49FE-869D-66989F595702}"/>
                  </a:ext>
                </a:extLst>
              </p14:cNvPr>
              <p14:cNvContentPartPr/>
              <p14:nvPr/>
            </p14:nvContentPartPr>
            <p14:xfrm>
              <a:off x="3430534" y="2909285"/>
              <a:ext cx="171000" cy="12708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EF53D4B-B05D-49FE-869D-66989F59570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426214" y="2904965"/>
                <a:ext cx="179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4994EB3B-51B6-4B6D-A603-F5B5D9A7289F}"/>
                  </a:ext>
                </a:extLst>
              </p14:cNvPr>
              <p14:cNvContentPartPr/>
              <p14:nvPr/>
            </p14:nvContentPartPr>
            <p14:xfrm>
              <a:off x="3638254" y="2982725"/>
              <a:ext cx="150480" cy="4572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4994EB3B-51B6-4B6D-A603-F5B5D9A7289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633934" y="2978405"/>
                <a:ext cx="15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461B3141-BEDE-459A-8840-DB3048663428}"/>
                  </a:ext>
                </a:extLst>
              </p14:cNvPr>
              <p14:cNvContentPartPr/>
              <p14:nvPr/>
            </p14:nvContentPartPr>
            <p14:xfrm>
              <a:off x="3833374" y="2894525"/>
              <a:ext cx="165240" cy="1206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461B3141-BEDE-459A-8840-DB304866342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829054" y="2890205"/>
                <a:ext cx="173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ADE4F2F5-5389-4B33-AA94-FE0A0A2E82B9}"/>
                  </a:ext>
                </a:extLst>
              </p14:cNvPr>
              <p14:cNvContentPartPr/>
              <p14:nvPr/>
            </p14:nvContentPartPr>
            <p14:xfrm>
              <a:off x="4030294" y="2923685"/>
              <a:ext cx="98640" cy="8172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ADE4F2F5-5389-4B33-AA94-FE0A0A2E82B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025974" y="2919365"/>
                <a:ext cx="107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141B15B7-8ABD-45E3-952C-7B757F35CC47}"/>
                  </a:ext>
                </a:extLst>
              </p14:cNvPr>
              <p14:cNvContentPartPr/>
              <p14:nvPr/>
            </p14:nvContentPartPr>
            <p14:xfrm>
              <a:off x="4247374" y="2912525"/>
              <a:ext cx="206640" cy="7740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141B15B7-8ABD-45E3-952C-7B757F35CC4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4243054" y="2908205"/>
                <a:ext cx="215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20D8E1F0-2159-4593-9E95-BA367DF6F404}"/>
                  </a:ext>
                </a:extLst>
              </p14:cNvPr>
              <p14:cNvContentPartPr/>
              <p14:nvPr/>
            </p14:nvContentPartPr>
            <p14:xfrm>
              <a:off x="4401094" y="2847005"/>
              <a:ext cx="49320" cy="2304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20D8E1F0-2159-4593-9E95-BA367DF6F40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396774" y="2842685"/>
                <a:ext cx="57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869A3CC2-D33C-4231-9D6C-DF582CF99D35}"/>
                  </a:ext>
                </a:extLst>
              </p14:cNvPr>
              <p14:cNvContentPartPr/>
              <p14:nvPr/>
            </p14:nvContentPartPr>
            <p14:xfrm>
              <a:off x="4496854" y="2787965"/>
              <a:ext cx="162000" cy="1663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869A3CC2-D33C-4231-9D6C-DF582CF99D3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492534" y="2783645"/>
                <a:ext cx="170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2EB8F87A-1BCF-4E1F-819A-01B0DA2F8835}"/>
                  </a:ext>
                </a:extLst>
              </p14:cNvPr>
              <p14:cNvContentPartPr/>
              <p14:nvPr/>
            </p14:nvContentPartPr>
            <p14:xfrm>
              <a:off x="4637614" y="2798405"/>
              <a:ext cx="134640" cy="1332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2EB8F87A-1BCF-4E1F-819A-01B0DA2F8835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633294" y="2794085"/>
                <a:ext cx="14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6905C58-326C-42CC-87E3-05687B837904}"/>
                  </a:ext>
                </a:extLst>
              </p14:cNvPr>
              <p14:cNvContentPartPr/>
              <p14:nvPr/>
            </p14:nvContentPartPr>
            <p14:xfrm>
              <a:off x="4292014" y="2966885"/>
              <a:ext cx="497160" cy="597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6905C58-326C-42CC-87E3-05687B837904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287694" y="2962565"/>
                <a:ext cx="5058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uppieren 447">
            <a:extLst>
              <a:ext uri="{FF2B5EF4-FFF2-40B4-BE49-F238E27FC236}">
                <a16:creationId xmlns:a16="http://schemas.microsoft.com/office/drawing/2014/main" id="{0160EEAC-1D70-4818-A9BC-E3163B825451}"/>
              </a:ext>
            </a:extLst>
          </p:cNvPr>
          <p:cNvGrpSpPr/>
          <p:nvPr/>
        </p:nvGrpSpPr>
        <p:grpSpPr>
          <a:xfrm>
            <a:off x="1400854" y="3311405"/>
            <a:ext cx="827280" cy="306360"/>
            <a:chOff x="1400854" y="3311405"/>
            <a:chExt cx="8272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F511040-5814-4D86-89D6-AE03F138721D}"/>
                    </a:ext>
                  </a:extLst>
                </p14:cNvPr>
                <p14:cNvContentPartPr/>
                <p14:nvPr/>
              </p14:nvContentPartPr>
              <p14:xfrm>
                <a:off x="1400854" y="3468725"/>
                <a:ext cx="85680" cy="149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F511040-5814-4D86-89D6-AE03F138721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396534" y="3464405"/>
                  <a:ext cx="94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5970C63-B59C-40D9-9E42-BD88A0131E3B}"/>
                    </a:ext>
                  </a:extLst>
                </p14:cNvPr>
                <p14:cNvContentPartPr/>
                <p14:nvPr/>
              </p14:nvContentPartPr>
              <p14:xfrm>
                <a:off x="1522894" y="3450005"/>
                <a:ext cx="57960" cy="594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5970C63-B59C-40D9-9E42-BD88A0131E3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18574" y="3445685"/>
                  <a:ext cx="6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834683A-F94C-4D00-B722-5238171C9838}"/>
                    </a:ext>
                  </a:extLst>
                </p14:cNvPr>
                <p14:cNvContentPartPr/>
                <p14:nvPr/>
              </p14:nvContentPartPr>
              <p14:xfrm>
                <a:off x="1625134" y="3459365"/>
                <a:ext cx="82440" cy="651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834683A-F94C-4D00-B722-5238171C983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620814" y="3455045"/>
                  <a:ext cx="91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F93D5AB-6834-4240-888E-ADD6F56AEB4F}"/>
                    </a:ext>
                  </a:extLst>
                </p14:cNvPr>
                <p14:cNvContentPartPr/>
                <p14:nvPr/>
              </p14:nvContentPartPr>
              <p14:xfrm>
                <a:off x="1746454" y="3374405"/>
                <a:ext cx="96120" cy="181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F93D5AB-6834-4240-888E-ADD6F56AEB4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42134" y="3370085"/>
                  <a:ext cx="10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5EAAB82-F265-4708-B3DB-FC106DBE9DE7}"/>
                    </a:ext>
                  </a:extLst>
                </p14:cNvPr>
                <p14:cNvContentPartPr/>
                <p14:nvPr/>
              </p14:nvContentPartPr>
              <p14:xfrm>
                <a:off x="1847974" y="3363605"/>
                <a:ext cx="135720" cy="174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5EAAB82-F265-4708-B3DB-FC106DBE9DE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843654" y="3359285"/>
                  <a:ext cx="144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CFD9BCA-4BCA-4F27-B7D6-ECA22F9F0110}"/>
                    </a:ext>
                  </a:extLst>
                </p14:cNvPr>
                <p14:cNvContentPartPr/>
                <p14:nvPr/>
              </p14:nvContentPartPr>
              <p14:xfrm>
                <a:off x="2011774" y="3311405"/>
                <a:ext cx="216360" cy="159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CFD9BCA-4BCA-4F27-B7D6-ECA22F9F011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07454" y="3307085"/>
                  <a:ext cx="2250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9555E975-DB6A-4AD5-B930-7E728FD4D18E}"/>
              </a:ext>
            </a:extLst>
          </p:cNvPr>
          <p:cNvGrpSpPr/>
          <p:nvPr/>
        </p:nvGrpSpPr>
        <p:grpSpPr>
          <a:xfrm>
            <a:off x="841414" y="3637565"/>
            <a:ext cx="1337400" cy="358200"/>
            <a:chOff x="841414" y="3637565"/>
            <a:chExt cx="133740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A79531B-0365-4C71-9C65-D6DC1EC2B55D}"/>
                    </a:ext>
                  </a:extLst>
                </p14:cNvPr>
                <p14:cNvContentPartPr/>
                <p14:nvPr/>
              </p14:nvContentPartPr>
              <p14:xfrm>
                <a:off x="945094" y="3811805"/>
                <a:ext cx="21240" cy="151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A79531B-0365-4C71-9C65-D6DC1EC2B55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0774" y="3807485"/>
                  <a:ext cx="29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4D98F10-290F-4577-AE48-3C4C667FF8DE}"/>
                    </a:ext>
                  </a:extLst>
                </p14:cNvPr>
                <p14:cNvContentPartPr/>
                <p14:nvPr/>
              </p14:nvContentPartPr>
              <p14:xfrm>
                <a:off x="841414" y="3747365"/>
                <a:ext cx="239040" cy="1155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4D98F10-290F-4577-AE48-3C4C667FF8D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37094" y="3743045"/>
                  <a:ext cx="247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A1550CD-7F22-4965-9A7E-82B8A6197270}"/>
                    </a:ext>
                  </a:extLst>
                </p14:cNvPr>
                <p14:cNvContentPartPr/>
                <p14:nvPr/>
              </p14:nvContentPartPr>
              <p14:xfrm>
                <a:off x="1079014" y="3759245"/>
                <a:ext cx="90720" cy="1983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A1550CD-7F22-4965-9A7E-82B8A619727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4694" y="3754925"/>
                  <a:ext cx="99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205C98C-6E05-46B4-859D-56741284AA9E}"/>
                    </a:ext>
                  </a:extLst>
                </p14:cNvPr>
                <p14:cNvContentPartPr/>
                <p14:nvPr/>
              </p14:nvContentPartPr>
              <p14:xfrm>
                <a:off x="1265494" y="3789125"/>
                <a:ext cx="12960" cy="132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205C98C-6E05-46B4-859D-56741284AA9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61174" y="3784805"/>
                  <a:ext cx="21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0406ACA-464D-4F73-A552-8E228918F7AE}"/>
                    </a:ext>
                  </a:extLst>
                </p14:cNvPr>
                <p14:cNvContentPartPr/>
                <p14:nvPr/>
              </p14:nvContentPartPr>
              <p14:xfrm>
                <a:off x="1209694" y="3780485"/>
                <a:ext cx="135360" cy="177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0406ACA-464D-4F73-A552-8E228918F7A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05374" y="3776165"/>
                  <a:ext cx="14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AFEA2C7-0A38-4001-8C94-ACEECEE395DB}"/>
                    </a:ext>
                  </a:extLst>
                </p14:cNvPr>
                <p14:cNvContentPartPr/>
                <p14:nvPr/>
              </p14:nvContentPartPr>
              <p14:xfrm>
                <a:off x="1352254" y="3744485"/>
                <a:ext cx="115200" cy="2419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AFEA2C7-0A38-4001-8C94-ACEECEE395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47934" y="3740165"/>
                  <a:ext cx="123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10F94EC-16EC-4078-921A-527EA599E47F}"/>
                    </a:ext>
                  </a:extLst>
                </p14:cNvPr>
                <p14:cNvContentPartPr/>
                <p14:nvPr/>
              </p14:nvContentPartPr>
              <p14:xfrm>
                <a:off x="1602814" y="3811805"/>
                <a:ext cx="195480" cy="93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10F94EC-16EC-4078-921A-527EA599E47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98494" y="3807485"/>
                  <a:ext cx="20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0BC3B9F-4EB5-4873-9F3C-BADE1D6BE591}"/>
                    </a:ext>
                  </a:extLst>
                </p14:cNvPr>
                <p14:cNvContentPartPr/>
                <p14:nvPr/>
              </p14:nvContentPartPr>
              <p14:xfrm>
                <a:off x="1620454" y="3856445"/>
                <a:ext cx="178200" cy="147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0BC3B9F-4EB5-4873-9F3C-BADE1D6BE59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16134" y="3852125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C7BA03D-50E2-490C-B62B-0AC077289208}"/>
                    </a:ext>
                  </a:extLst>
                </p14:cNvPr>
                <p14:cNvContentPartPr/>
                <p14:nvPr/>
              </p14:nvContentPartPr>
              <p14:xfrm>
                <a:off x="1957774" y="3637565"/>
                <a:ext cx="150120" cy="1335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C7BA03D-50E2-490C-B62B-0AC07728920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953454" y="3633245"/>
                  <a:ext cx="15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3AF60D-A9A6-473B-8533-B61BB85185B1}"/>
                    </a:ext>
                  </a:extLst>
                </p14:cNvPr>
                <p14:cNvContentPartPr/>
                <p14:nvPr/>
              </p14:nvContentPartPr>
              <p14:xfrm>
                <a:off x="1968934" y="3786965"/>
                <a:ext cx="209880" cy="154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3AF60D-A9A6-473B-8533-B61BB85185B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64614" y="3782645"/>
                  <a:ext cx="21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7AAA0FE-1D12-438C-9CFB-10502F4632D8}"/>
                    </a:ext>
                  </a:extLst>
                </p14:cNvPr>
                <p14:cNvContentPartPr/>
                <p14:nvPr/>
              </p14:nvContentPartPr>
              <p14:xfrm>
                <a:off x="1964254" y="3844925"/>
                <a:ext cx="160560" cy="150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7AAA0FE-1D12-438C-9CFB-10502F4632D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959934" y="3840605"/>
                  <a:ext cx="1692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uppieren 473">
            <a:extLst>
              <a:ext uri="{FF2B5EF4-FFF2-40B4-BE49-F238E27FC236}">
                <a16:creationId xmlns:a16="http://schemas.microsoft.com/office/drawing/2014/main" id="{6990E534-C033-4573-803E-EB64DEC1AB46}"/>
              </a:ext>
            </a:extLst>
          </p:cNvPr>
          <p:cNvGrpSpPr/>
          <p:nvPr/>
        </p:nvGrpSpPr>
        <p:grpSpPr>
          <a:xfrm>
            <a:off x="874534" y="4208165"/>
            <a:ext cx="1460520" cy="375120"/>
            <a:chOff x="874534" y="4208165"/>
            <a:chExt cx="146052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77EA799-94AD-4FFA-B729-DAF5E338BED7}"/>
                    </a:ext>
                  </a:extLst>
                </p14:cNvPr>
                <p14:cNvContentPartPr/>
                <p14:nvPr/>
              </p14:nvContentPartPr>
              <p14:xfrm>
                <a:off x="1012774" y="4382045"/>
                <a:ext cx="9000" cy="201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77EA799-94AD-4FFA-B729-DAF5E338BED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8454" y="4377725"/>
                  <a:ext cx="1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525C56F-A621-4562-888F-F5BCF5A0F522}"/>
                    </a:ext>
                  </a:extLst>
                </p14:cNvPr>
                <p14:cNvContentPartPr/>
                <p14:nvPr/>
              </p14:nvContentPartPr>
              <p14:xfrm>
                <a:off x="874534" y="4325165"/>
                <a:ext cx="243000" cy="127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525C56F-A621-4562-888F-F5BCF5A0F52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70214" y="4320845"/>
                  <a:ext cx="25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0CAFCE6-F444-43A7-B1C4-539B8E9C5164}"/>
                    </a:ext>
                  </a:extLst>
                </p14:cNvPr>
                <p14:cNvContentPartPr/>
                <p14:nvPr/>
              </p14:nvContentPartPr>
              <p14:xfrm>
                <a:off x="1274494" y="4274405"/>
                <a:ext cx="118080" cy="279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0CAFCE6-F444-43A7-B1C4-539B8E9C516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70174" y="4270085"/>
                  <a:ext cx="126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4DAC2E3-3548-4486-AB53-FBEA3DD389D8}"/>
                    </a:ext>
                  </a:extLst>
                </p14:cNvPr>
                <p14:cNvContentPartPr/>
                <p14:nvPr/>
              </p14:nvContentPartPr>
              <p14:xfrm>
                <a:off x="1544494" y="4320125"/>
                <a:ext cx="111960" cy="1627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4DAC2E3-3548-4486-AB53-FBEA3DD389D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540174" y="4315805"/>
                  <a:ext cx="120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EB9144B-4819-4AED-90CF-A90BED5C88B7}"/>
                    </a:ext>
                  </a:extLst>
                </p14:cNvPr>
                <p14:cNvContentPartPr/>
                <p14:nvPr/>
              </p14:nvContentPartPr>
              <p14:xfrm>
                <a:off x="1646734" y="4321205"/>
                <a:ext cx="14040" cy="1638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EB9144B-4819-4AED-90CF-A90BED5C88B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642414" y="4316885"/>
                  <a:ext cx="22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94FC920-5F9F-43A3-BA2C-29466DBADA89}"/>
                    </a:ext>
                  </a:extLst>
                </p14:cNvPr>
                <p14:cNvContentPartPr/>
                <p14:nvPr/>
              </p14:nvContentPartPr>
              <p14:xfrm>
                <a:off x="1577974" y="4393925"/>
                <a:ext cx="105480" cy="10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94FC920-5F9F-43A3-BA2C-29466DBADA8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573654" y="4389605"/>
                  <a:ext cx="114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194FF70-2680-4A68-8E76-3912FD7A5029}"/>
                    </a:ext>
                  </a:extLst>
                </p14:cNvPr>
                <p14:cNvContentPartPr/>
                <p14:nvPr/>
              </p14:nvContentPartPr>
              <p14:xfrm>
                <a:off x="1817374" y="4225445"/>
                <a:ext cx="23400" cy="2995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194FF70-2680-4A68-8E76-3912FD7A502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813054" y="4221125"/>
                  <a:ext cx="32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3A19038-FB99-42BB-8399-6BAE410C0131}"/>
                    </a:ext>
                  </a:extLst>
                </p14:cNvPr>
                <p14:cNvContentPartPr/>
                <p14:nvPr/>
              </p14:nvContentPartPr>
              <p14:xfrm>
                <a:off x="2071534" y="4292765"/>
                <a:ext cx="29160" cy="141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3A19038-FB99-42BB-8399-6BAE410C013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067214" y="4288445"/>
                  <a:ext cx="37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E5CBE45-3C99-40FA-9CF9-B16FEF525415}"/>
                    </a:ext>
                  </a:extLst>
                </p14:cNvPr>
                <p14:cNvContentPartPr/>
                <p14:nvPr/>
              </p14:nvContentPartPr>
              <p14:xfrm>
                <a:off x="2001334" y="4240565"/>
                <a:ext cx="192240" cy="2196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E5CBE45-3C99-40FA-9CF9-B16FEF52541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997014" y="4236245"/>
                  <a:ext cx="20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B73BC49-7760-416F-A8E3-5544B59B23FD}"/>
                    </a:ext>
                  </a:extLst>
                </p14:cNvPr>
                <p14:cNvContentPartPr/>
                <p14:nvPr/>
              </p14:nvContentPartPr>
              <p14:xfrm>
                <a:off x="2186374" y="4208165"/>
                <a:ext cx="148680" cy="328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B73BC49-7760-416F-A8E3-5544B59B23F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182054" y="4203845"/>
                  <a:ext cx="15732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94EFE722-7365-440F-A075-7529F2930312}"/>
                  </a:ext>
                </a:extLst>
              </p14:cNvPr>
              <p14:cNvContentPartPr/>
              <p14:nvPr/>
            </p14:nvContentPartPr>
            <p14:xfrm>
              <a:off x="4111294" y="4089725"/>
              <a:ext cx="55800" cy="316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94EFE722-7365-440F-A075-7529F293031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106974" y="4085405"/>
                <a:ext cx="644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A5F9EFD2-E88F-4568-8ABB-D70A3029E0D8}"/>
                  </a:ext>
                </a:extLst>
              </p14:cNvPr>
              <p14:cNvContentPartPr/>
              <p14:nvPr/>
            </p14:nvContentPartPr>
            <p14:xfrm>
              <a:off x="3287254" y="3351005"/>
              <a:ext cx="205920" cy="21456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A5F9EFD2-E88F-4568-8ABB-D70A3029E0D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282934" y="3346685"/>
                <a:ext cx="21456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3" name="Gruppieren 542">
            <a:extLst>
              <a:ext uri="{FF2B5EF4-FFF2-40B4-BE49-F238E27FC236}">
                <a16:creationId xmlns:a16="http://schemas.microsoft.com/office/drawing/2014/main" id="{DB754204-0644-4CC8-BE55-6EBB43738571}"/>
              </a:ext>
            </a:extLst>
          </p:cNvPr>
          <p:cNvGrpSpPr/>
          <p:nvPr/>
        </p:nvGrpSpPr>
        <p:grpSpPr>
          <a:xfrm>
            <a:off x="297094" y="502325"/>
            <a:ext cx="8034480" cy="2013120"/>
            <a:chOff x="297094" y="502325"/>
            <a:chExt cx="8034480" cy="20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6B638FF-B96C-43C1-8F2E-09438D7A08BE}"/>
                    </a:ext>
                  </a:extLst>
                </p14:cNvPr>
                <p14:cNvContentPartPr/>
                <p14:nvPr/>
              </p14:nvContentPartPr>
              <p14:xfrm>
                <a:off x="356134" y="816245"/>
                <a:ext cx="132120" cy="225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6B638FF-B96C-43C1-8F2E-09438D7A08B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51814" y="811925"/>
                  <a:ext cx="140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A188782-B5B4-404B-ABC6-64203E4362A5}"/>
                    </a:ext>
                  </a:extLst>
                </p14:cNvPr>
                <p14:cNvContentPartPr/>
                <p14:nvPr/>
              </p14:nvContentPartPr>
              <p14:xfrm>
                <a:off x="501574" y="804005"/>
                <a:ext cx="7200" cy="227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A188782-B5B4-404B-ABC6-64203E4362A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97254" y="799685"/>
                  <a:ext cx="15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230C862-FAB5-4184-97E0-C59FA73EDF52}"/>
                    </a:ext>
                  </a:extLst>
                </p14:cNvPr>
                <p14:cNvContentPartPr/>
                <p14:nvPr/>
              </p14:nvContentPartPr>
              <p14:xfrm>
                <a:off x="416974" y="908765"/>
                <a:ext cx="265680" cy="95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230C862-FAB5-4184-97E0-C59FA73EDF5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12654" y="904445"/>
                  <a:ext cx="27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75B6CCA-A503-4111-8021-4C3B798A1C91}"/>
                    </a:ext>
                  </a:extLst>
                </p14:cNvPr>
                <p14:cNvContentPartPr/>
                <p14:nvPr/>
              </p14:nvContentPartPr>
              <p14:xfrm>
                <a:off x="765454" y="780605"/>
                <a:ext cx="103680" cy="281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75B6CCA-A503-4111-8021-4C3B798A1C9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61134" y="776285"/>
                  <a:ext cx="112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15B71A1-E399-4D33-9FB9-169F0BD1291A}"/>
                    </a:ext>
                  </a:extLst>
                </p14:cNvPr>
                <p14:cNvContentPartPr/>
                <p14:nvPr/>
              </p14:nvContentPartPr>
              <p14:xfrm>
                <a:off x="923134" y="880325"/>
                <a:ext cx="234720" cy="234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15B71A1-E399-4D33-9FB9-169F0BD1291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18814" y="876005"/>
                  <a:ext cx="243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ACC9C03-F69D-4D27-998D-3AC54A9CEC34}"/>
                    </a:ext>
                  </a:extLst>
                </p14:cNvPr>
                <p14:cNvContentPartPr/>
                <p14:nvPr/>
              </p14:nvContentPartPr>
              <p14:xfrm>
                <a:off x="1185214" y="859085"/>
                <a:ext cx="92160" cy="99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ACC9C03-F69D-4D27-998D-3AC54A9CEC3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80894" y="854765"/>
                  <a:ext cx="100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C707B6B-61E1-4620-9643-DD3FFA31B67A}"/>
                    </a:ext>
                  </a:extLst>
                </p14:cNvPr>
                <p14:cNvContentPartPr/>
                <p14:nvPr/>
              </p14:nvContentPartPr>
              <p14:xfrm>
                <a:off x="1514254" y="742805"/>
                <a:ext cx="165600" cy="196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C707B6B-61E1-4620-9643-DD3FFA31B67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509934" y="738485"/>
                  <a:ext cx="174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C967306-A780-4AF3-B253-08A7FB63A00E}"/>
                    </a:ext>
                  </a:extLst>
                </p14:cNvPr>
                <p14:cNvContentPartPr/>
                <p14:nvPr/>
              </p14:nvContentPartPr>
              <p14:xfrm>
                <a:off x="1721974" y="795365"/>
                <a:ext cx="558360" cy="111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C967306-A780-4AF3-B253-08A7FB63A00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717654" y="791045"/>
                  <a:ext cx="567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CDA0C8C-CEA5-49AE-B025-9F08D0AB9FDD}"/>
                    </a:ext>
                  </a:extLst>
                </p14:cNvPr>
                <p14:cNvContentPartPr/>
                <p14:nvPr/>
              </p14:nvContentPartPr>
              <p14:xfrm>
                <a:off x="2237134" y="735245"/>
                <a:ext cx="2160" cy="6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CDA0C8C-CEA5-49AE-B025-9F08D0AB9FD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232814" y="730925"/>
                  <a:ext cx="10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330DB7F-7CDC-4ADB-8076-02680C27F477}"/>
                    </a:ext>
                  </a:extLst>
                </p14:cNvPr>
                <p14:cNvContentPartPr/>
                <p14:nvPr/>
              </p14:nvContentPartPr>
              <p14:xfrm>
                <a:off x="2318854" y="818765"/>
                <a:ext cx="134640" cy="52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330DB7F-7CDC-4ADB-8076-02680C27F4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314534" y="814445"/>
                  <a:ext cx="143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0577768-3719-4F43-A625-93A68FBB49EE}"/>
                    </a:ext>
                  </a:extLst>
                </p14:cNvPr>
                <p14:cNvContentPartPr/>
                <p14:nvPr/>
              </p14:nvContentPartPr>
              <p14:xfrm>
                <a:off x="2509294" y="804365"/>
                <a:ext cx="180000" cy="88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0577768-3719-4F43-A625-93A68FBB49E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04974" y="800045"/>
                  <a:ext cx="188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529D46F-FE55-43CE-AF72-B1363943F896}"/>
                    </a:ext>
                  </a:extLst>
                </p14:cNvPr>
                <p14:cNvContentPartPr/>
                <p14:nvPr/>
              </p14:nvContentPartPr>
              <p14:xfrm>
                <a:off x="2702974" y="801845"/>
                <a:ext cx="133560" cy="62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529D46F-FE55-43CE-AF72-B1363943F89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698654" y="797525"/>
                  <a:ext cx="142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814F986-6D6E-469B-B648-B69BB5AE6F05}"/>
                    </a:ext>
                  </a:extLst>
                </p14:cNvPr>
                <p14:cNvContentPartPr/>
                <p14:nvPr/>
              </p14:nvContentPartPr>
              <p14:xfrm>
                <a:off x="2835454" y="717245"/>
                <a:ext cx="174600" cy="149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814F986-6D6E-469B-B648-B69BB5AE6F0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31134" y="712925"/>
                  <a:ext cx="183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2634DA7-292E-4E1B-B81F-C8FA47F02553}"/>
                    </a:ext>
                  </a:extLst>
                </p14:cNvPr>
                <p14:cNvContentPartPr/>
                <p14:nvPr/>
              </p14:nvContentPartPr>
              <p14:xfrm>
                <a:off x="3078094" y="792845"/>
                <a:ext cx="66600" cy="66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2634DA7-292E-4E1B-B81F-C8FA47F0255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73774" y="788525"/>
                  <a:ext cx="75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2213BE3-93F8-48CB-8384-A81EECD5F530}"/>
                    </a:ext>
                  </a:extLst>
                </p14:cNvPr>
                <p14:cNvContentPartPr/>
                <p14:nvPr/>
              </p14:nvContentPartPr>
              <p14:xfrm>
                <a:off x="3171334" y="686285"/>
                <a:ext cx="144360" cy="180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2213BE3-93F8-48CB-8384-A81EECD5F53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167014" y="681965"/>
                  <a:ext cx="153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32E7D9-1DA7-409D-802B-2E951D8F3023}"/>
                    </a:ext>
                  </a:extLst>
                </p14:cNvPr>
                <p14:cNvContentPartPr/>
                <p14:nvPr/>
              </p14:nvContentPartPr>
              <p14:xfrm>
                <a:off x="3359254" y="780965"/>
                <a:ext cx="249120" cy="82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32E7D9-1DA7-409D-802B-2E951D8F302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54934" y="776645"/>
                  <a:ext cx="25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F43DED7-EDA7-40D7-B9DF-91424E8613EB}"/>
                    </a:ext>
                  </a:extLst>
                </p14:cNvPr>
                <p14:cNvContentPartPr/>
                <p14:nvPr/>
              </p14:nvContentPartPr>
              <p14:xfrm>
                <a:off x="3558694" y="740285"/>
                <a:ext cx="360" cy="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F43DED7-EDA7-40D7-B9DF-91424E8613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554374" y="73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2EAED80-C6F5-422B-AF2A-2D1F620476FA}"/>
                    </a:ext>
                  </a:extLst>
                </p14:cNvPr>
                <p14:cNvContentPartPr/>
                <p14:nvPr/>
              </p14:nvContentPartPr>
              <p14:xfrm>
                <a:off x="3613414" y="661085"/>
                <a:ext cx="124560" cy="205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2EAED80-C6F5-422B-AF2A-2D1F620476F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609094" y="656765"/>
                  <a:ext cx="133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125ABA9-B3A6-412D-A278-500748882531}"/>
                    </a:ext>
                  </a:extLst>
                </p14:cNvPr>
                <p14:cNvContentPartPr/>
                <p14:nvPr/>
              </p14:nvContentPartPr>
              <p14:xfrm>
                <a:off x="3764614" y="662885"/>
                <a:ext cx="147600" cy="181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125ABA9-B3A6-412D-A278-50074888253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60294" y="658565"/>
                  <a:ext cx="156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740A8AD-46F3-42EB-91BB-1287D9268094}"/>
                    </a:ext>
                  </a:extLst>
                </p14:cNvPr>
                <p14:cNvContentPartPr/>
                <p14:nvPr/>
              </p14:nvContentPartPr>
              <p14:xfrm>
                <a:off x="3953614" y="642725"/>
                <a:ext cx="82800" cy="194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740A8AD-46F3-42EB-91BB-1287D926809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949294" y="638405"/>
                  <a:ext cx="91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CF4504F-0085-4D01-8642-537F68A08B60}"/>
                    </a:ext>
                  </a:extLst>
                </p14:cNvPr>
                <p14:cNvContentPartPr/>
                <p14:nvPr/>
              </p14:nvContentPartPr>
              <p14:xfrm>
                <a:off x="3998254" y="792125"/>
                <a:ext cx="50040" cy="38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CF4504F-0085-4D01-8642-537F68A08B6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993934" y="787805"/>
                  <a:ext cx="58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8FDA4DB-0E4B-4563-BA3E-12E0E46D0464}"/>
                    </a:ext>
                  </a:extLst>
                </p14:cNvPr>
                <p14:cNvContentPartPr/>
                <p14:nvPr/>
              </p14:nvContentPartPr>
              <p14:xfrm>
                <a:off x="4065214" y="671165"/>
                <a:ext cx="245160" cy="173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8FDA4DB-0E4B-4563-BA3E-12E0E46D046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060894" y="666845"/>
                  <a:ext cx="253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6E60905-1A28-4D9C-9226-A2FEA43477A5}"/>
                    </a:ext>
                  </a:extLst>
                </p14:cNvPr>
                <p14:cNvContentPartPr/>
                <p14:nvPr/>
              </p14:nvContentPartPr>
              <p14:xfrm>
                <a:off x="4205974" y="651725"/>
                <a:ext cx="116280" cy="129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6E60905-1A28-4D9C-9226-A2FEA43477A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201654" y="647405"/>
                  <a:ext cx="124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AFD9B62-9F90-446A-B825-E21985AB731A}"/>
                    </a:ext>
                  </a:extLst>
                </p14:cNvPr>
                <p14:cNvContentPartPr/>
                <p14:nvPr/>
              </p14:nvContentPartPr>
              <p14:xfrm>
                <a:off x="4434934" y="712205"/>
                <a:ext cx="110520" cy="146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AFD9B62-9F90-446A-B825-E21985AB731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430614" y="707885"/>
                  <a:ext cx="11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79F718E-BEBF-46E1-88EA-B426F26AB9E0}"/>
                    </a:ext>
                  </a:extLst>
                </p14:cNvPr>
                <p14:cNvContentPartPr/>
                <p14:nvPr/>
              </p14:nvContentPartPr>
              <p14:xfrm>
                <a:off x="4576774" y="777005"/>
                <a:ext cx="199080" cy="73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79F718E-BEBF-46E1-88EA-B426F26AB9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572454" y="772685"/>
                  <a:ext cx="207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1C26DCA-77E1-4C25-8298-B24B77E4E44F}"/>
                    </a:ext>
                  </a:extLst>
                </p14:cNvPr>
                <p14:cNvContentPartPr/>
                <p14:nvPr/>
              </p14:nvContentPartPr>
              <p14:xfrm>
                <a:off x="4774414" y="685565"/>
                <a:ext cx="7920" cy="27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1C26DCA-77E1-4C25-8298-B24B77E4E44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770094" y="681245"/>
                  <a:ext cx="16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74C3177-A69D-4336-B2CB-36687360DD4D}"/>
                    </a:ext>
                  </a:extLst>
                </p14:cNvPr>
                <p14:cNvContentPartPr/>
                <p14:nvPr/>
              </p14:nvContentPartPr>
              <p14:xfrm>
                <a:off x="5154214" y="758645"/>
                <a:ext cx="13680" cy="137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74C3177-A69D-4336-B2CB-36687360DD4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49894" y="754325"/>
                  <a:ext cx="22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1E7E0A0-0113-4C9F-9943-59DDB54A1247}"/>
                    </a:ext>
                  </a:extLst>
                </p14:cNvPr>
                <p14:cNvContentPartPr/>
                <p14:nvPr/>
              </p14:nvContentPartPr>
              <p14:xfrm>
                <a:off x="5025334" y="703565"/>
                <a:ext cx="239760" cy="96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1E7E0A0-0113-4C9F-9943-59DDB54A124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21014" y="699245"/>
                  <a:ext cx="248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F769104-45C6-4ABF-B2C6-568ABB8A99D8}"/>
                    </a:ext>
                  </a:extLst>
                </p14:cNvPr>
                <p14:cNvContentPartPr/>
                <p14:nvPr/>
              </p14:nvContentPartPr>
              <p14:xfrm>
                <a:off x="5388574" y="663245"/>
                <a:ext cx="78840" cy="227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F769104-45C6-4ABF-B2C6-568ABB8A99D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384254" y="658925"/>
                  <a:ext cx="87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E25A92F-8B92-44CC-A074-BCD679E2F0E4}"/>
                    </a:ext>
                  </a:extLst>
                </p14:cNvPr>
                <p14:cNvContentPartPr/>
                <p14:nvPr/>
              </p14:nvContentPartPr>
              <p14:xfrm>
                <a:off x="5526094" y="685565"/>
                <a:ext cx="76320" cy="132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E25A92F-8B92-44CC-A074-BCD679E2F0E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21774" y="681245"/>
                  <a:ext cx="84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3DBF64F-D58E-4D29-9B63-9A20F83C0637}"/>
                    </a:ext>
                  </a:extLst>
                </p14:cNvPr>
                <p14:cNvContentPartPr/>
                <p14:nvPr/>
              </p14:nvContentPartPr>
              <p14:xfrm>
                <a:off x="5538334" y="685565"/>
                <a:ext cx="84600" cy="125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3DBF64F-D58E-4D29-9B63-9A20F83C063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34014" y="681245"/>
                  <a:ext cx="93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2D7780A-CF47-4040-8A30-A7A606EAC692}"/>
                    </a:ext>
                  </a:extLst>
                </p14:cNvPr>
                <p14:cNvContentPartPr/>
                <p14:nvPr/>
              </p14:nvContentPartPr>
              <p14:xfrm>
                <a:off x="5640574" y="732005"/>
                <a:ext cx="81000" cy="76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2D7780A-CF47-4040-8A30-A7A606EAC69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36254" y="727685"/>
                  <a:ext cx="89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8633275-8AD4-4F48-AFA7-6F2285818522}"/>
                    </a:ext>
                  </a:extLst>
                </p14:cNvPr>
                <p14:cNvContentPartPr/>
                <p14:nvPr/>
              </p14:nvContentPartPr>
              <p14:xfrm>
                <a:off x="5715814" y="678005"/>
                <a:ext cx="67680" cy="128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8633275-8AD4-4F48-AFA7-6F228581852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11494" y="673685"/>
                  <a:ext cx="76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189DE2-F847-4760-8D45-4C08F9B88FA6}"/>
                    </a:ext>
                  </a:extLst>
                </p14:cNvPr>
                <p14:cNvContentPartPr/>
                <p14:nvPr/>
              </p14:nvContentPartPr>
              <p14:xfrm>
                <a:off x="5789614" y="738485"/>
                <a:ext cx="45000" cy="61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189DE2-F847-4760-8D45-4C08F9B88FA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785294" y="734165"/>
                  <a:ext cx="53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53BE4A-C899-4B95-B62F-E65E494932F7}"/>
                    </a:ext>
                  </a:extLst>
                </p14:cNvPr>
                <p14:cNvContentPartPr/>
                <p14:nvPr/>
              </p14:nvContentPartPr>
              <p14:xfrm>
                <a:off x="5916694" y="689885"/>
                <a:ext cx="14400" cy="104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53BE4A-C899-4B95-B62F-E65E494932F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12374" y="685565"/>
                  <a:ext cx="23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7241D56-9B0B-466E-A6B3-7EA147B91ECB}"/>
                    </a:ext>
                  </a:extLst>
                </p14:cNvPr>
                <p14:cNvContentPartPr/>
                <p14:nvPr/>
              </p14:nvContentPartPr>
              <p14:xfrm>
                <a:off x="5957014" y="724445"/>
                <a:ext cx="68040" cy="69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7241D56-9B0B-466E-A6B3-7EA147B91EC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52694" y="720125"/>
                  <a:ext cx="76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DF3B9DC-B8AF-4F6F-80EC-3DB32176E64D}"/>
                    </a:ext>
                  </a:extLst>
                </p14:cNvPr>
                <p14:cNvContentPartPr/>
                <p14:nvPr/>
              </p14:nvContentPartPr>
              <p14:xfrm>
                <a:off x="5979694" y="654245"/>
                <a:ext cx="95040" cy="129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DF3B9DC-B8AF-4F6F-80EC-3DB32176E64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75374" y="649925"/>
                  <a:ext cx="103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8CAD7E4-0FC9-49FB-AFD6-DAE7A632D954}"/>
                    </a:ext>
                  </a:extLst>
                </p14:cNvPr>
                <p14:cNvContentPartPr/>
                <p14:nvPr/>
              </p14:nvContentPartPr>
              <p14:xfrm>
                <a:off x="6149254" y="653885"/>
                <a:ext cx="166320" cy="105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8CAD7E4-0FC9-49FB-AFD6-DAE7A632D95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44934" y="649565"/>
                  <a:ext cx="174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02B1DA7-ACDC-4C4B-A923-F794F8538C0E}"/>
                    </a:ext>
                  </a:extLst>
                </p14:cNvPr>
                <p14:cNvContentPartPr/>
                <p14:nvPr/>
              </p14:nvContentPartPr>
              <p14:xfrm>
                <a:off x="6341134" y="631205"/>
                <a:ext cx="144360" cy="123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02B1DA7-ACDC-4C4B-A923-F794F8538C0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36814" y="626885"/>
                  <a:ext cx="15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C414E4F-1344-40DC-B7AE-CBC795C8BB9B}"/>
                    </a:ext>
                  </a:extLst>
                </p14:cNvPr>
                <p14:cNvContentPartPr/>
                <p14:nvPr/>
              </p14:nvContentPartPr>
              <p14:xfrm>
                <a:off x="6531574" y="661805"/>
                <a:ext cx="177120" cy="82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C414E4F-1344-40DC-B7AE-CBC795C8BB9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27254" y="657485"/>
                  <a:ext cx="18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52614E3-4EAA-4F33-8576-4BB5922367EF}"/>
                    </a:ext>
                  </a:extLst>
                </p14:cNvPr>
                <p14:cNvContentPartPr/>
                <p14:nvPr/>
              </p14:nvContentPartPr>
              <p14:xfrm>
                <a:off x="6777094" y="686645"/>
                <a:ext cx="344520" cy="181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52614E3-4EAA-4F33-8576-4BB5922367E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772774" y="682325"/>
                  <a:ext cx="35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EC172F5-5BB3-4777-AB0A-D8109FFD4CAA}"/>
                    </a:ext>
                  </a:extLst>
                </p14:cNvPr>
                <p14:cNvContentPartPr/>
                <p14:nvPr/>
              </p14:nvContentPartPr>
              <p14:xfrm>
                <a:off x="7089214" y="694565"/>
                <a:ext cx="91440" cy="63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EC172F5-5BB3-4777-AB0A-D8109FFD4CA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84894" y="690245"/>
                  <a:ext cx="10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B79AC28-89F5-499C-98C0-CD557DD814AE}"/>
                    </a:ext>
                  </a:extLst>
                </p14:cNvPr>
                <p14:cNvContentPartPr/>
                <p14:nvPr/>
              </p14:nvContentPartPr>
              <p14:xfrm>
                <a:off x="7178134" y="613205"/>
                <a:ext cx="294840" cy="134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B79AC28-89F5-499C-98C0-CD557DD814A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73814" y="608885"/>
                  <a:ext cx="30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321731F-D429-45C0-A69C-0C286F4E06FE}"/>
                    </a:ext>
                  </a:extLst>
                </p14:cNvPr>
                <p14:cNvContentPartPr/>
                <p14:nvPr/>
              </p14:nvContentPartPr>
              <p14:xfrm>
                <a:off x="7540294" y="631205"/>
                <a:ext cx="9360" cy="90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321731F-D429-45C0-A69C-0C286F4E06F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535974" y="626885"/>
                  <a:ext cx="1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FCC4BD0-4445-4338-AD13-4511B143880D}"/>
                    </a:ext>
                  </a:extLst>
                </p14:cNvPr>
                <p14:cNvContentPartPr/>
                <p14:nvPr/>
              </p14:nvContentPartPr>
              <p14:xfrm>
                <a:off x="7462534" y="621125"/>
                <a:ext cx="131040" cy="4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FCC4BD0-4445-4338-AD13-4511B14388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58214" y="616805"/>
                  <a:ext cx="139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4836F34-BE58-4FA2-8F36-7A140E6DFF21}"/>
                    </a:ext>
                  </a:extLst>
                </p14:cNvPr>
                <p14:cNvContentPartPr/>
                <p14:nvPr/>
              </p14:nvContentPartPr>
              <p14:xfrm>
                <a:off x="7605454" y="669005"/>
                <a:ext cx="100440" cy="48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4836F34-BE58-4FA2-8F36-7A140E6DFF2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01134" y="664685"/>
                  <a:ext cx="10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8B8E892-B4ED-4DA8-9A76-8134F504C468}"/>
                    </a:ext>
                  </a:extLst>
                </p14:cNvPr>
                <p14:cNvContentPartPr/>
                <p14:nvPr/>
              </p14:nvContentPartPr>
              <p14:xfrm>
                <a:off x="7622014" y="548045"/>
                <a:ext cx="191520" cy="203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8B8E892-B4ED-4DA8-9A76-8134F504C46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17694" y="543725"/>
                  <a:ext cx="200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A8F81AB-CE47-49C6-B4C6-445F0686139C}"/>
                    </a:ext>
                  </a:extLst>
                </p14:cNvPr>
                <p14:cNvContentPartPr/>
                <p14:nvPr/>
              </p14:nvContentPartPr>
              <p14:xfrm>
                <a:off x="7907494" y="630485"/>
                <a:ext cx="119520" cy="6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A8F81AB-CE47-49C6-B4C6-445F0686139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03174" y="626165"/>
                  <a:ext cx="128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459B946-79BE-46F8-AE34-309CA59E5DC6}"/>
                    </a:ext>
                  </a:extLst>
                </p14:cNvPr>
                <p14:cNvContentPartPr/>
                <p14:nvPr/>
              </p14:nvContentPartPr>
              <p14:xfrm>
                <a:off x="7910014" y="677645"/>
                <a:ext cx="130320" cy="13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459B946-79BE-46F8-AE34-309CA59E5DC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905694" y="673325"/>
                  <a:ext cx="13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EDA907F-ECDC-4FD5-9A5E-059B86103127}"/>
                    </a:ext>
                  </a:extLst>
                </p14:cNvPr>
                <p14:cNvContentPartPr/>
                <p14:nvPr/>
              </p14:nvContentPartPr>
              <p14:xfrm>
                <a:off x="8119534" y="502325"/>
                <a:ext cx="212040" cy="140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EDA907F-ECDC-4FD5-9A5E-059B8610312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115214" y="498005"/>
                  <a:ext cx="220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EA31FC3-D9C1-406D-9740-B4C3AB82357D}"/>
                    </a:ext>
                  </a:extLst>
                </p14:cNvPr>
                <p14:cNvContentPartPr/>
                <p14:nvPr/>
              </p14:nvContentPartPr>
              <p14:xfrm>
                <a:off x="8152654" y="674765"/>
                <a:ext cx="155160" cy="139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EA31FC3-D9C1-406D-9740-B4C3AB82357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148334" y="670445"/>
                  <a:ext cx="16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3601F51-979D-4BD8-A681-932FE8A68724}"/>
                    </a:ext>
                  </a:extLst>
                </p14:cNvPr>
                <p14:cNvContentPartPr/>
                <p14:nvPr/>
              </p14:nvContentPartPr>
              <p14:xfrm>
                <a:off x="297094" y="1267325"/>
                <a:ext cx="190800" cy="29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3601F51-979D-4BD8-A681-932FE8A6872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2774" y="1263005"/>
                  <a:ext cx="199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7148BD0-103C-4B48-92CC-A22AAA88CFC7}"/>
                    </a:ext>
                  </a:extLst>
                </p14:cNvPr>
                <p14:cNvContentPartPr/>
                <p14:nvPr/>
              </p14:nvContentPartPr>
              <p14:xfrm>
                <a:off x="321214" y="1312325"/>
                <a:ext cx="125280" cy="20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7148BD0-103C-4B48-92CC-A22AAA88CFC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16894" y="1308005"/>
                  <a:ext cx="13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EE5ED31-C0B7-4CBF-B74B-2008DD7844B7}"/>
                    </a:ext>
                  </a:extLst>
                </p14:cNvPr>
                <p14:cNvContentPartPr/>
                <p14:nvPr/>
              </p14:nvContentPartPr>
              <p14:xfrm>
                <a:off x="492214" y="1223045"/>
                <a:ext cx="86040" cy="140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EE5ED31-C0B7-4CBF-B74B-2008DD7844B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87894" y="1218725"/>
                  <a:ext cx="94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629FA1-C6CF-4479-987C-3280E36ED832}"/>
                    </a:ext>
                  </a:extLst>
                </p14:cNvPr>
                <p14:cNvContentPartPr/>
                <p14:nvPr/>
              </p14:nvContentPartPr>
              <p14:xfrm>
                <a:off x="753934" y="1248965"/>
                <a:ext cx="10080" cy="82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629FA1-C6CF-4479-987C-3280E36ED83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49614" y="1244645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97D6453-E31B-4A31-B0D1-9F4650E47372}"/>
                    </a:ext>
                  </a:extLst>
                </p14:cNvPr>
                <p14:cNvContentPartPr/>
                <p14:nvPr/>
              </p14:nvContentPartPr>
              <p14:xfrm>
                <a:off x="749614" y="1194245"/>
                <a:ext cx="43560" cy="35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97D6453-E31B-4A31-B0D1-9F4650E4737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45294" y="1189925"/>
                  <a:ext cx="52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42BE91C-26D0-4751-A768-B7CB56DBCCE8}"/>
                    </a:ext>
                  </a:extLst>
                </p14:cNvPr>
                <p14:cNvContentPartPr/>
                <p14:nvPr/>
              </p14:nvContentPartPr>
              <p14:xfrm>
                <a:off x="829174" y="1224125"/>
                <a:ext cx="55440" cy="109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42BE91C-26D0-4751-A768-B7CB56DBCCE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24854" y="1219805"/>
                  <a:ext cx="64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538EBA0-69DA-40EC-B406-FBF889484A97}"/>
                    </a:ext>
                  </a:extLst>
                </p14:cNvPr>
                <p14:cNvContentPartPr/>
                <p14:nvPr/>
              </p14:nvContentPartPr>
              <p14:xfrm>
                <a:off x="878494" y="1168325"/>
                <a:ext cx="100080" cy="1364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538EBA0-69DA-40EC-B406-FBF889484A9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74174" y="1164005"/>
                  <a:ext cx="10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C7A630C-6101-4EF4-8E2A-8D1EA753F0F5}"/>
                    </a:ext>
                  </a:extLst>
                </p14:cNvPr>
                <p14:cNvContentPartPr/>
                <p14:nvPr/>
              </p14:nvContentPartPr>
              <p14:xfrm>
                <a:off x="1136614" y="1162565"/>
                <a:ext cx="300960" cy="112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C7A630C-6101-4EF4-8E2A-8D1EA753F0F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32294" y="1158245"/>
                  <a:ext cx="309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2332B5B-D53E-468B-B7C9-290CC16B0728}"/>
                    </a:ext>
                  </a:extLst>
                </p14:cNvPr>
                <p14:cNvContentPartPr/>
                <p14:nvPr/>
              </p14:nvContentPartPr>
              <p14:xfrm>
                <a:off x="1368094" y="1108925"/>
                <a:ext cx="360" cy="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2332B5B-D53E-468B-B7C9-290CC16B072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363774" y="1104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B6306A-38BD-45D1-B834-ECD3D7196EC6}"/>
                    </a:ext>
                  </a:extLst>
                </p14:cNvPr>
                <p14:cNvContentPartPr/>
                <p14:nvPr/>
              </p14:nvContentPartPr>
              <p14:xfrm>
                <a:off x="1643494" y="1125485"/>
                <a:ext cx="250560" cy="136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B6306A-38BD-45D1-B834-ECD3D7196EC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639174" y="1121165"/>
                  <a:ext cx="259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C719B01-8697-42D9-B409-C670A5064CF7}"/>
                    </a:ext>
                  </a:extLst>
                </p14:cNvPr>
                <p14:cNvContentPartPr/>
                <p14:nvPr/>
              </p14:nvContentPartPr>
              <p14:xfrm>
                <a:off x="1922134" y="1191365"/>
                <a:ext cx="131400" cy="68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C719B01-8697-42D9-B409-C670A5064CF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917814" y="1187045"/>
                  <a:ext cx="14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1E1D738-95A4-4B79-B678-6028DCBA8088}"/>
                    </a:ext>
                  </a:extLst>
                </p14:cNvPr>
                <p14:cNvContentPartPr/>
                <p14:nvPr/>
              </p14:nvContentPartPr>
              <p14:xfrm>
                <a:off x="2052814" y="1123325"/>
                <a:ext cx="184320" cy="127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1E1D738-95A4-4B79-B678-6028DCBA808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048494" y="1119005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15FEE8D-2385-4A70-BF06-5A6D12CD430E}"/>
                    </a:ext>
                  </a:extLst>
                </p14:cNvPr>
                <p14:cNvContentPartPr/>
                <p14:nvPr/>
              </p14:nvContentPartPr>
              <p14:xfrm>
                <a:off x="2260534" y="1187045"/>
                <a:ext cx="75240" cy="61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15FEE8D-2385-4A70-BF06-5A6D12CD430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256214" y="1182725"/>
                  <a:ext cx="83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6BD15D4-BC65-40C8-899F-2A57116788D0}"/>
                    </a:ext>
                  </a:extLst>
                </p14:cNvPr>
                <p14:cNvContentPartPr/>
                <p14:nvPr/>
              </p14:nvContentPartPr>
              <p14:xfrm>
                <a:off x="2359174" y="1084085"/>
                <a:ext cx="140400" cy="160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6BD15D4-BC65-40C8-899F-2A57116788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354854" y="1079765"/>
                  <a:ext cx="149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EEDCC54-5019-4CA2-A66C-34477036C872}"/>
                    </a:ext>
                  </a:extLst>
                </p14:cNvPr>
                <p14:cNvContentPartPr/>
                <p14:nvPr/>
              </p14:nvContentPartPr>
              <p14:xfrm>
                <a:off x="2648974" y="1231685"/>
                <a:ext cx="360" cy="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EEDCC54-5019-4CA2-A66C-34477036C87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44654" y="1227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0AD7723-E91D-45BF-8E74-AD49E98021B0}"/>
                    </a:ext>
                  </a:extLst>
                </p14:cNvPr>
                <p14:cNvContentPartPr/>
                <p14:nvPr/>
              </p14:nvContentPartPr>
              <p14:xfrm>
                <a:off x="2557174" y="1156445"/>
                <a:ext cx="147960" cy="94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0AD7723-E91D-45BF-8E74-AD49E98021B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552854" y="1152125"/>
                  <a:ext cx="156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A12128A-4DCE-4A1F-B2C0-2E158A9CC33D}"/>
                    </a:ext>
                  </a:extLst>
                </p14:cNvPr>
                <p14:cNvContentPartPr/>
                <p14:nvPr/>
              </p14:nvContentPartPr>
              <p14:xfrm>
                <a:off x="2726734" y="1165085"/>
                <a:ext cx="44280" cy="60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A12128A-4DCE-4A1F-B2C0-2E158A9CC33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22414" y="1160765"/>
                  <a:ext cx="52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290DD70-7EC8-4646-86B3-6349DFBE26CE}"/>
                    </a:ext>
                  </a:extLst>
                </p14:cNvPr>
                <p14:cNvContentPartPr/>
                <p14:nvPr/>
              </p14:nvContentPartPr>
              <p14:xfrm>
                <a:off x="2825734" y="1085165"/>
                <a:ext cx="110880" cy="133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290DD70-7EC8-4646-86B3-6349DFBE26C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821414" y="1080845"/>
                  <a:ext cx="119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D9F513F-795E-47C6-A44F-4A3A21FAC249}"/>
                    </a:ext>
                  </a:extLst>
                </p14:cNvPr>
                <p14:cNvContentPartPr/>
                <p14:nvPr/>
              </p14:nvContentPartPr>
              <p14:xfrm>
                <a:off x="2931934" y="1098125"/>
                <a:ext cx="15120" cy="22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D9F513F-795E-47C6-A44F-4A3A21FAC24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927614" y="1093805"/>
                  <a:ext cx="2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43B91A0-F5AE-452D-AF7D-8440EB98ABF5}"/>
                    </a:ext>
                  </a:extLst>
                </p14:cNvPr>
                <p14:cNvContentPartPr/>
                <p14:nvPr/>
              </p14:nvContentPartPr>
              <p14:xfrm>
                <a:off x="2987374" y="1071125"/>
                <a:ext cx="68040" cy="101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43B91A0-F5AE-452D-AF7D-8440EB98ABF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983054" y="1066805"/>
                  <a:ext cx="7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11FB289-1EFD-45BC-94B0-5F8E450879D9}"/>
                    </a:ext>
                  </a:extLst>
                </p14:cNvPr>
                <p14:cNvContentPartPr/>
                <p14:nvPr/>
              </p14:nvContentPartPr>
              <p14:xfrm>
                <a:off x="3111934" y="1057445"/>
                <a:ext cx="90360" cy="119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11FB289-1EFD-45BC-94B0-5F8E450879D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107614" y="1053125"/>
                  <a:ext cx="99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52B2083-198B-481F-991D-32A38A9CDC64}"/>
                    </a:ext>
                  </a:extLst>
                </p14:cNvPr>
                <p14:cNvContentPartPr/>
                <p14:nvPr/>
              </p14:nvContentPartPr>
              <p14:xfrm>
                <a:off x="3248374" y="1033685"/>
                <a:ext cx="224280" cy="142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52B2083-198B-481F-991D-32A38A9CDC6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244054" y="1029365"/>
                  <a:ext cx="23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9D7F23F-CC7B-414E-8D78-A4B6E389FA23}"/>
                    </a:ext>
                  </a:extLst>
                </p14:cNvPr>
                <p14:cNvContentPartPr/>
                <p14:nvPr/>
              </p14:nvContentPartPr>
              <p14:xfrm>
                <a:off x="3337654" y="994445"/>
                <a:ext cx="29520" cy="15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9D7F23F-CC7B-414E-8D78-A4B6E389FA2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333334" y="990125"/>
                  <a:ext cx="3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02D1A80-08DE-4324-B8A2-713ABD1C2B4C}"/>
                    </a:ext>
                  </a:extLst>
                </p14:cNvPr>
                <p14:cNvContentPartPr/>
                <p14:nvPr/>
              </p14:nvContentPartPr>
              <p14:xfrm>
                <a:off x="3557614" y="1165085"/>
                <a:ext cx="10080" cy="91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02D1A80-08DE-4324-B8A2-713ABD1C2B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553294" y="1160765"/>
                  <a:ext cx="18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B389DE9-2D51-48A8-BB52-74E2454EEB36}"/>
                    </a:ext>
                  </a:extLst>
                </p14:cNvPr>
                <p14:cNvContentPartPr/>
                <p14:nvPr/>
              </p14:nvContentPartPr>
              <p14:xfrm>
                <a:off x="3663454" y="1063205"/>
                <a:ext cx="248040" cy="104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B389DE9-2D51-48A8-BB52-74E2454EEB3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59134" y="1058885"/>
                  <a:ext cx="256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B9CCC27-CECA-4CD2-91BE-118CC2EC7412}"/>
                    </a:ext>
                  </a:extLst>
                </p14:cNvPr>
                <p14:cNvContentPartPr/>
                <p14:nvPr/>
              </p14:nvContentPartPr>
              <p14:xfrm>
                <a:off x="3924814" y="1072205"/>
                <a:ext cx="84960" cy="918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B9CCC27-CECA-4CD2-91BE-118CC2EC741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920494" y="1067885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73E04D4-8349-45FC-BE8F-CCA683964803}"/>
                    </a:ext>
                  </a:extLst>
                </p14:cNvPr>
                <p14:cNvContentPartPr/>
                <p14:nvPr/>
              </p14:nvContentPartPr>
              <p14:xfrm>
                <a:off x="4023814" y="1075085"/>
                <a:ext cx="77400" cy="73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73E04D4-8349-45FC-BE8F-CCA68396480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19494" y="1070765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522F6C3-C817-43CF-82F9-D07C0FAC1505}"/>
                    </a:ext>
                  </a:extLst>
                </p14:cNvPr>
                <p14:cNvContentPartPr/>
                <p14:nvPr/>
              </p14:nvContentPartPr>
              <p14:xfrm>
                <a:off x="4288774" y="1050965"/>
                <a:ext cx="125280" cy="77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522F6C3-C817-43CF-82F9-D07C0FAC150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84454" y="1046645"/>
                  <a:ext cx="13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B0DBB0E-D8C9-4613-9B6E-B12FEA7EE126}"/>
                    </a:ext>
                  </a:extLst>
                </p14:cNvPr>
                <p14:cNvContentPartPr/>
                <p14:nvPr/>
              </p14:nvContentPartPr>
              <p14:xfrm>
                <a:off x="4431694" y="1077245"/>
                <a:ext cx="92880" cy="60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B0DBB0E-D8C9-4613-9B6E-B12FEA7EE12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27374" y="1072925"/>
                  <a:ext cx="101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046C7D-439B-4628-A7A9-2330B8F7564B}"/>
                    </a:ext>
                  </a:extLst>
                </p14:cNvPr>
                <p14:cNvContentPartPr/>
                <p14:nvPr/>
              </p14:nvContentPartPr>
              <p14:xfrm>
                <a:off x="4641934" y="1031525"/>
                <a:ext cx="90000" cy="102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046C7D-439B-4628-A7A9-2330B8F7564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37614" y="1027205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7CB30E8-D0F0-4C63-9993-C9B34769ECE6}"/>
                    </a:ext>
                  </a:extLst>
                </p14:cNvPr>
                <p14:cNvContentPartPr/>
                <p14:nvPr/>
              </p14:nvContentPartPr>
              <p14:xfrm>
                <a:off x="4688734" y="1035845"/>
                <a:ext cx="205200" cy="112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7CB30E8-D0F0-4C63-9993-C9B34769ECE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684414" y="1031525"/>
                  <a:ext cx="213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FA95571-169F-41BD-ABB9-6A9E257DA8EB}"/>
                    </a:ext>
                  </a:extLst>
                </p14:cNvPr>
                <p14:cNvContentPartPr/>
                <p14:nvPr/>
              </p14:nvContentPartPr>
              <p14:xfrm>
                <a:off x="4916614" y="981485"/>
                <a:ext cx="15480" cy="150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FA95571-169F-41BD-ABB9-6A9E257DA8E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912294" y="977165"/>
                  <a:ext cx="2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765851E-BF1D-425D-A516-3AE31332070F}"/>
                    </a:ext>
                  </a:extLst>
                </p14:cNvPr>
                <p14:cNvContentPartPr/>
                <p14:nvPr/>
              </p14:nvContentPartPr>
              <p14:xfrm>
                <a:off x="4878814" y="1053125"/>
                <a:ext cx="195840" cy="756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765851E-BF1D-425D-A516-3AE31332070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874494" y="1048805"/>
                  <a:ext cx="204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4D4AD0C-6AC8-4990-8A43-E20A71B1DBF3}"/>
                    </a:ext>
                  </a:extLst>
                </p14:cNvPr>
                <p14:cNvContentPartPr/>
                <p14:nvPr/>
              </p14:nvContentPartPr>
              <p14:xfrm>
                <a:off x="5226934" y="984005"/>
                <a:ext cx="135360" cy="1540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4D4AD0C-6AC8-4990-8A43-E20A71B1DBF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22614" y="979685"/>
                  <a:ext cx="144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94031A7-843E-45FE-94F3-3145E826C2B7}"/>
                    </a:ext>
                  </a:extLst>
                </p14:cNvPr>
                <p14:cNvContentPartPr/>
                <p14:nvPr/>
              </p14:nvContentPartPr>
              <p14:xfrm>
                <a:off x="5327374" y="1070045"/>
                <a:ext cx="83160" cy="68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94031A7-843E-45FE-94F3-3145E826C2B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323054" y="1065725"/>
                  <a:ext cx="9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96BACB0-12B1-4FF4-9CF6-FE91299F9A94}"/>
                    </a:ext>
                  </a:extLst>
                </p14:cNvPr>
                <p14:cNvContentPartPr/>
                <p14:nvPr/>
              </p14:nvContentPartPr>
              <p14:xfrm>
                <a:off x="5450134" y="958805"/>
                <a:ext cx="127080" cy="154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96BACB0-12B1-4FF4-9CF6-FE91299F9A9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45814" y="954485"/>
                  <a:ext cx="135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CD8A8FB-73BB-4E7C-9C9F-46E1601B550A}"/>
                    </a:ext>
                  </a:extLst>
                </p14:cNvPr>
                <p14:cNvContentPartPr/>
                <p14:nvPr/>
              </p14:nvContentPartPr>
              <p14:xfrm>
                <a:off x="5313334" y="958085"/>
                <a:ext cx="73800" cy="1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CD8A8FB-73BB-4E7C-9C9F-46E1601B550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309014" y="953765"/>
                  <a:ext cx="82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19619F8-FE77-4655-9C15-0781149F415E}"/>
                    </a:ext>
                  </a:extLst>
                </p14:cNvPr>
                <p14:cNvContentPartPr/>
                <p14:nvPr/>
              </p14:nvContentPartPr>
              <p14:xfrm>
                <a:off x="5674774" y="997325"/>
                <a:ext cx="301680" cy="109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19619F8-FE77-4655-9C15-0781149F415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70454" y="993005"/>
                  <a:ext cx="310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4B2BD56-7B41-4C60-93C7-247785C18D40}"/>
                    </a:ext>
                  </a:extLst>
                </p14:cNvPr>
                <p14:cNvContentPartPr/>
                <p14:nvPr/>
              </p14:nvContentPartPr>
              <p14:xfrm>
                <a:off x="5956294" y="990125"/>
                <a:ext cx="30960" cy="169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4B2BD56-7B41-4C60-93C7-247785C18D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951974" y="985805"/>
                  <a:ext cx="39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070A62E-BAD4-4EBA-8945-34D241D07282}"/>
                    </a:ext>
                  </a:extLst>
                </p14:cNvPr>
                <p14:cNvContentPartPr/>
                <p14:nvPr/>
              </p14:nvContentPartPr>
              <p14:xfrm>
                <a:off x="6046654" y="1006685"/>
                <a:ext cx="140760" cy="67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070A62E-BAD4-4EBA-8945-34D241D0728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042334" y="1002365"/>
                  <a:ext cx="149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958F992-5656-495B-B51C-FBC45BC2E823}"/>
                    </a:ext>
                  </a:extLst>
                </p14:cNvPr>
                <p14:cNvContentPartPr/>
                <p14:nvPr/>
              </p14:nvContentPartPr>
              <p14:xfrm>
                <a:off x="6341134" y="941525"/>
                <a:ext cx="305640" cy="130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958F992-5656-495B-B51C-FBC45BC2E82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336814" y="937205"/>
                  <a:ext cx="31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6FC921D-9AEB-4F5E-A87F-51CBCCF3A8BF}"/>
                    </a:ext>
                  </a:extLst>
                </p14:cNvPr>
                <p14:cNvContentPartPr/>
                <p14:nvPr/>
              </p14:nvContentPartPr>
              <p14:xfrm>
                <a:off x="6773494" y="951965"/>
                <a:ext cx="82800" cy="117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6FC921D-9AEB-4F5E-A87F-51CBCCF3A8B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769174" y="947645"/>
                  <a:ext cx="91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EE88533-B8ED-4DA2-928D-E52E1C231891}"/>
                    </a:ext>
                  </a:extLst>
                </p14:cNvPr>
                <p14:cNvContentPartPr/>
                <p14:nvPr/>
              </p14:nvContentPartPr>
              <p14:xfrm>
                <a:off x="6896614" y="974645"/>
                <a:ext cx="135000" cy="74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EE88533-B8ED-4DA2-928D-E52E1C23189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892294" y="970325"/>
                  <a:ext cx="14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27A74D9-335C-452D-B31E-33F38144ECE8}"/>
                    </a:ext>
                  </a:extLst>
                </p14:cNvPr>
                <p14:cNvContentPartPr/>
                <p14:nvPr/>
              </p14:nvContentPartPr>
              <p14:xfrm>
                <a:off x="7051054" y="910565"/>
                <a:ext cx="6840" cy="38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27A74D9-335C-452D-B31E-33F38144ECE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046734" y="906245"/>
                  <a:ext cx="1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1A9638E-F2E3-40E8-BD6B-D03B2AF53F81}"/>
                    </a:ext>
                  </a:extLst>
                </p14:cNvPr>
                <p14:cNvContentPartPr/>
                <p14:nvPr/>
              </p14:nvContentPartPr>
              <p14:xfrm>
                <a:off x="7061854" y="933245"/>
                <a:ext cx="153720" cy="110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1A9638E-F2E3-40E8-BD6B-D03B2AF53F8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057534" y="928925"/>
                  <a:ext cx="162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2088A39-58B3-4DE9-9948-3BE348978D3C}"/>
                    </a:ext>
                  </a:extLst>
                </p14:cNvPr>
                <p14:cNvContentPartPr/>
                <p14:nvPr/>
              </p14:nvContentPartPr>
              <p14:xfrm>
                <a:off x="7244374" y="979325"/>
                <a:ext cx="218160" cy="69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2088A39-58B3-4DE9-9948-3BE348978D3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240054" y="975005"/>
                  <a:ext cx="226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BBA4101-454F-46EE-A415-C1E96673994A}"/>
                    </a:ext>
                  </a:extLst>
                </p14:cNvPr>
                <p14:cNvContentPartPr/>
                <p14:nvPr/>
              </p14:nvContentPartPr>
              <p14:xfrm>
                <a:off x="722254" y="1529045"/>
                <a:ext cx="301680" cy="100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BBA4101-454F-46EE-A415-C1E96673994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17934" y="1524725"/>
                  <a:ext cx="310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81C4706-2669-4F52-A476-F5FA17E67F53}"/>
                    </a:ext>
                  </a:extLst>
                </p14:cNvPr>
                <p14:cNvContentPartPr/>
                <p14:nvPr/>
              </p14:nvContentPartPr>
              <p14:xfrm>
                <a:off x="1062454" y="1509965"/>
                <a:ext cx="461520" cy="105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81C4706-2669-4F52-A476-F5FA17E67F5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58134" y="1505645"/>
                  <a:ext cx="470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BE297DE-2033-402A-B906-4B9F29589EC3}"/>
                    </a:ext>
                  </a:extLst>
                </p14:cNvPr>
                <p14:cNvContentPartPr/>
                <p14:nvPr/>
              </p14:nvContentPartPr>
              <p14:xfrm>
                <a:off x="1839694" y="1469285"/>
                <a:ext cx="17280" cy="108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BE297DE-2033-402A-B906-4B9F29589EC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835374" y="1464965"/>
                  <a:ext cx="25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8674DEA-49E4-44D0-9934-3A62A888E008}"/>
                    </a:ext>
                  </a:extLst>
                </p14:cNvPr>
                <p14:cNvContentPartPr/>
                <p14:nvPr/>
              </p14:nvContentPartPr>
              <p14:xfrm>
                <a:off x="1763734" y="1441925"/>
                <a:ext cx="162720" cy="25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8674DEA-49E4-44D0-9934-3A62A888E008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759414" y="1437605"/>
                  <a:ext cx="171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A09CC7-6706-48C0-A53E-21ABD2F1F52A}"/>
                    </a:ext>
                  </a:extLst>
                </p14:cNvPr>
                <p14:cNvContentPartPr/>
                <p14:nvPr/>
              </p14:nvContentPartPr>
              <p14:xfrm>
                <a:off x="1911694" y="1490885"/>
                <a:ext cx="334440" cy="60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A09CC7-6706-48C0-A53E-21ABD2F1F52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907374" y="1486565"/>
                  <a:ext cx="343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AD5E8DE-3989-4AAE-A45E-42788A0DFED0}"/>
                    </a:ext>
                  </a:extLst>
                </p14:cNvPr>
                <p14:cNvContentPartPr/>
                <p14:nvPr/>
              </p14:nvContentPartPr>
              <p14:xfrm>
                <a:off x="1986934" y="1414925"/>
                <a:ext cx="69840" cy="6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AD5E8DE-3989-4AAE-A45E-42788A0DFED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982614" y="1410605"/>
                  <a:ext cx="78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529F18-E0FA-4C57-B916-E99303564522}"/>
                    </a:ext>
                  </a:extLst>
                </p14:cNvPr>
                <p14:cNvContentPartPr/>
                <p14:nvPr/>
              </p14:nvContentPartPr>
              <p14:xfrm>
                <a:off x="2418934" y="1462445"/>
                <a:ext cx="13680" cy="795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529F18-E0FA-4C57-B916-E9930356452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14614" y="1458125"/>
                  <a:ext cx="22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1B23843-1265-425B-AC0C-83D7492A9D98}"/>
                    </a:ext>
                  </a:extLst>
                </p14:cNvPr>
                <p14:cNvContentPartPr/>
                <p14:nvPr/>
              </p14:nvContentPartPr>
              <p14:xfrm>
                <a:off x="2404894" y="1440125"/>
                <a:ext cx="68040" cy="86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1B23843-1265-425B-AC0C-83D7492A9D9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400574" y="1435805"/>
                  <a:ext cx="76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ECCF6FB-FC2C-4A41-B2E2-C3D6BC0BCD32}"/>
                    </a:ext>
                  </a:extLst>
                </p14:cNvPr>
                <p14:cNvContentPartPr/>
                <p14:nvPr/>
              </p14:nvContentPartPr>
              <p14:xfrm>
                <a:off x="2470774" y="1455965"/>
                <a:ext cx="68040" cy="93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ECCF6FB-FC2C-4A41-B2E2-C3D6BC0BCD3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466454" y="1451645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F75341B-4A0D-4799-853B-73C579511A39}"/>
                    </a:ext>
                  </a:extLst>
                </p14:cNvPr>
                <p14:cNvContentPartPr/>
                <p14:nvPr/>
              </p14:nvContentPartPr>
              <p14:xfrm>
                <a:off x="2551414" y="1381085"/>
                <a:ext cx="109800" cy="163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F75341B-4A0D-4799-853B-73C579511A3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547094" y="1376765"/>
                  <a:ext cx="118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57957F2-7DBB-4530-824E-35A7330DD6FB}"/>
                    </a:ext>
                  </a:extLst>
                </p14:cNvPr>
                <p14:cNvContentPartPr/>
                <p14:nvPr/>
              </p14:nvContentPartPr>
              <p14:xfrm>
                <a:off x="2866414" y="1315925"/>
                <a:ext cx="175320" cy="102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57957F2-7DBB-4530-824E-35A7330DD6F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862094" y="1311605"/>
                  <a:ext cx="183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230D2C5-9724-4115-86CA-109EA85A73D6}"/>
                    </a:ext>
                  </a:extLst>
                </p14:cNvPr>
                <p14:cNvContentPartPr/>
                <p14:nvPr/>
              </p14:nvContentPartPr>
              <p14:xfrm>
                <a:off x="2879734" y="1432205"/>
                <a:ext cx="170640" cy="21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230D2C5-9724-4115-86CA-109EA85A73D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875414" y="1427885"/>
                  <a:ext cx="179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2B6C5F9-7782-4499-A799-65B0875A734B}"/>
                    </a:ext>
                  </a:extLst>
                </p14:cNvPr>
                <p14:cNvContentPartPr/>
                <p14:nvPr/>
              </p14:nvContentPartPr>
              <p14:xfrm>
                <a:off x="2912854" y="1489085"/>
                <a:ext cx="117000" cy="147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2B6C5F9-7782-4499-A799-65B0875A734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908534" y="1484765"/>
                  <a:ext cx="125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3FA559F-13C2-465B-999D-14BAAB662F96}"/>
                    </a:ext>
                  </a:extLst>
                </p14:cNvPr>
                <p14:cNvContentPartPr/>
                <p14:nvPr/>
              </p14:nvContentPartPr>
              <p14:xfrm>
                <a:off x="3309574" y="1385765"/>
                <a:ext cx="255240" cy="103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3FA559F-13C2-465B-999D-14BAAB662F9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305254" y="1381445"/>
                  <a:ext cx="263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6F8AC79-2391-4B62-BEB6-3B8AE691568E}"/>
                    </a:ext>
                  </a:extLst>
                </p14:cNvPr>
                <p14:cNvContentPartPr/>
                <p14:nvPr/>
              </p14:nvContentPartPr>
              <p14:xfrm>
                <a:off x="3581734" y="1385765"/>
                <a:ext cx="189000" cy="90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6F8AC79-2391-4B62-BEB6-3B8AE691568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577414" y="1381445"/>
                  <a:ext cx="197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21C5FF8-40DF-4E9C-8F77-F152AB8E4F79}"/>
                    </a:ext>
                  </a:extLst>
                </p14:cNvPr>
                <p14:cNvContentPartPr/>
                <p14:nvPr/>
              </p14:nvContentPartPr>
              <p14:xfrm>
                <a:off x="3925174" y="1375685"/>
                <a:ext cx="204120" cy="2595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21C5FF8-40DF-4E9C-8F77-F152AB8E4F7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920854" y="1371365"/>
                  <a:ext cx="212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28DB2A9-BA4D-42D3-9D09-BEFF86A933DF}"/>
                    </a:ext>
                  </a:extLst>
                </p14:cNvPr>
                <p14:cNvContentPartPr/>
                <p14:nvPr/>
              </p14:nvContentPartPr>
              <p14:xfrm>
                <a:off x="4171054" y="1293245"/>
                <a:ext cx="185400" cy="1627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28DB2A9-BA4D-42D3-9D09-BEFF86A933D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166734" y="1288925"/>
                  <a:ext cx="194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75E85E8-5F40-4075-A46C-8E0EBC52E274}"/>
                    </a:ext>
                  </a:extLst>
                </p14:cNvPr>
                <p14:cNvContentPartPr/>
                <p14:nvPr/>
              </p14:nvContentPartPr>
              <p14:xfrm>
                <a:off x="4123174" y="1338605"/>
                <a:ext cx="107280" cy="5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75E85E8-5F40-4075-A46C-8E0EBC52E27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118854" y="1334285"/>
                  <a:ext cx="115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87A2C3B-6ADC-4025-AC9E-04D8F894FA23}"/>
                    </a:ext>
                  </a:extLst>
                </p14:cNvPr>
                <p14:cNvContentPartPr/>
                <p14:nvPr/>
              </p14:nvContentPartPr>
              <p14:xfrm>
                <a:off x="4528534" y="1307285"/>
                <a:ext cx="126720" cy="114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87A2C3B-6ADC-4025-AC9E-04D8F894FA2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524214" y="1302965"/>
                  <a:ext cx="135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5E0C270-2851-4040-B6E1-B5A7C4D1A520}"/>
                    </a:ext>
                  </a:extLst>
                </p14:cNvPr>
                <p14:cNvContentPartPr/>
                <p14:nvPr/>
              </p14:nvContentPartPr>
              <p14:xfrm>
                <a:off x="4573174" y="1413125"/>
                <a:ext cx="97920" cy="23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5E0C270-2851-4040-B6E1-B5A7C4D1A52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568854" y="1408805"/>
                  <a:ext cx="10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E5A9E1D-3480-42E5-8E07-087D636CB934}"/>
                    </a:ext>
                  </a:extLst>
                </p14:cNvPr>
                <p14:cNvContentPartPr/>
                <p14:nvPr/>
              </p14:nvContentPartPr>
              <p14:xfrm>
                <a:off x="4667494" y="1364885"/>
                <a:ext cx="362880" cy="630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E5A9E1D-3480-42E5-8E07-087D636CB93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663174" y="1360565"/>
                  <a:ext cx="37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C34D4B3-6A06-4D2D-9AB3-8F7975688DA2}"/>
                    </a:ext>
                  </a:extLst>
                </p14:cNvPr>
                <p14:cNvContentPartPr/>
                <p14:nvPr/>
              </p14:nvContentPartPr>
              <p14:xfrm>
                <a:off x="4808974" y="1281005"/>
                <a:ext cx="124560" cy="16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C34D4B3-6A06-4D2D-9AB3-8F7975688DA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804654" y="1276685"/>
                  <a:ext cx="133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FED169D-B4BF-4FD5-809A-5EE834D560E3}"/>
                    </a:ext>
                  </a:extLst>
                </p14:cNvPr>
                <p14:cNvContentPartPr/>
                <p14:nvPr/>
              </p14:nvContentPartPr>
              <p14:xfrm>
                <a:off x="5108494" y="1359125"/>
                <a:ext cx="248760" cy="69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FED169D-B4BF-4FD5-809A-5EE834D560E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104174" y="1354805"/>
                  <a:ext cx="25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E5B06E7-95B0-4FC6-AA8B-9E53C0664FC9}"/>
                    </a:ext>
                  </a:extLst>
                </p14:cNvPr>
                <p14:cNvContentPartPr/>
                <p14:nvPr/>
              </p14:nvContentPartPr>
              <p14:xfrm>
                <a:off x="5524294" y="1347605"/>
                <a:ext cx="87480" cy="85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E5B06E7-95B0-4FC6-AA8B-9E53C0664FC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519974" y="1343285"/>
                  <a:ext cx="96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834AD7A-3CF1-4CEB-A762-8EF22F60F64A}"/>
                    </a:ext>
                  </a:extLst>
                </p14:cNvPr>
                <p14:cNvContentPartPr/>
                <p14:nvPr/>
              </p14:nvContentPartPr>
              <p14:xfrm>
                <a:off x="5651014" y="1343645"/>
                <a:ext cx="21240" cy="698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834AD7A-3CF1-4CEB-A762-8EF22F60F64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646694" y="1339325"/>
                  <a:ext cx="29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6507305-B352-44A5-AF02-2F33A806CA58}"/>
                    </a:ext>
                  </a:extLst>
                </p14:cNvPr>
                <p14:cNvContentPartPr/>
                <p14:nvPr/>
              </p14:nvContentPartPr>
              <p14:xfrm>
                <a:off x="5701414" y="1253645"/>
                <a:ext cx="89280" cy="1544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6507305-B352-44A5-AF02-2F33A806CA5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697094" y="1249325"/>
                  <a:ext cx="97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2565F71-F5FD-4F65-8D62-1B2E289C9E56}"/>
                    </a:ext>
                  </a:extLst>
                </p14:cNvPr>
                <p14:cNvContentPartPr/>
                <p14:nvPr/>
              </p14:nvContentPartPr>
              <p14:xfrm>
                <a:off x="6010654" y="1314845"/>
                <a:ext cx="103680" cy="103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2565F71-F5FD-4F65-8D62-1B2E289C9E5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006334" y="1310525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6342CD3-E3D1-4FC5-B6AF-0F806670AE56}"/>
                    </a:ext>
                  </a:extLst>
                </p14:cNvPr>
                <p14:cNvContentPartPr/>
                <p14:nvPr/>
              </p14:nvContentPartPr>
              <p14:xfrm>
                <a:off x="6138094" y="1315205"/>
                <a:ext cx="62640" cy="68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6342CD3-E3D1-4FC5-B6AF-0F806670AE5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133774" y="1310885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EBE3943-2856-4C8B-985E-5414ED8DBDEA}"/>
                    </a:ext>
                  </a:extLst>
                </p14:cNvPr>
                <p14:cNvContentPartPr/>
                <p14:nvPr/>
              </p14:nvContentPartPr>
              <p14:xfrm>
                <a:off x="6260134" y="1300445"/>
                <a:ext cx="240840" cy="91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EBE3943-2856-4C8B-985E-5414ED8DBDE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255814" y="1296125"/>
                  <a:ext cx="249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63836C-1D4F-45AD-B27B-037B22C4885C}"/>
                    </a:ext>
                  </a:extLst>
                </p14:cNvPr>
                <p14:cNvContentPartPr/>
                <p14:nvPr/>
              </p14:nvContentPartPr>
              <p14:xfrm>
                <a:off x="6534814" y="1298285"/>
                <a:ext cx="96840" cy="79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63836C-1D4F-45AD-B27B-037B22C4885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530494" y="1293965"/>
                  <a:ext cx="10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4F035F4-E564-467C-B969-2D0F053443DD}"/>
                    </a:ext>
                  </a:extLst>
                </p14:cNvPr>
                <p14:cNvContentPartPr/>
                <p14:nvPr/>
              </p14:nvContentPartPr>
              <p14:xfrm>
                <a:off x="6658654" y="1295045"/>
                <a:ext cx="95760" cy="68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4F035F4-E564-467C-B969-2D0F053443D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654334" y="1290725"/>
                  <a:ext cx="104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33BFF30-AD71-4592-A6A4-E96A8F5C7627}"/>
                    </a:ext>
                  </a:extLst>
                </p14:cNvPr>
                <p14:cNvContentPartPr/>
                <p14:nvPr/>
              </p14:nvContentPartPr>
              <p14:xfrm>
                <a:off x="6749014" y="1264445"/>
                <a:ext cx="279000" cy="243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33BFF30-AD71-4592-A6A4-E96A8F5C762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744694" y="1260125"/>
                  <a:ext cx="287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F306F45-BB90-4CAA-969C-92FACE9F5F53}"/>
                    </a:ext>
                  </a:extLst>
                </p14:cNvPr>
                <p14:cNvContentPartPr/>
                <p14:nvPr/>
              </p14:nvContentPartPr>
              <p14:xfrm>
                <a:off x="7022974" y="1300805"/>
                <a:ext cx="69840" cy="338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F306F45-BB90-4CAA-969C-92FACE9F5F5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018654" y="1296485"/>
                  <a:ext cx="7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67FBB8E-78C9-4095-A777-3F34BCC62EBC}"/>
                    </a:ext>
                  </a:extLst>
                </p14:cNvPr>
                <p14:cNvContentPartPr/>
                <p14:nvPr/>
              </p14:nvContentPartPr>
              <p14:xfrm>
                <a:off x="7248694" y="1279925"/>
                <a:ext cx="169560" cy="54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67FBB8E-78C9-4095-A777-3F34BCC62EB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244374" y="1275605"/>
                  <a:ext cx="178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3621ED9-3BB1-4B02-BD14-BE1C0FD84669}"/>
                    </a:ext>
                  </a:extLst>
                </p14:cNvPr>
                <p14:cNvContentPartPr/>
                <p14:nvPr/>
              </p14:nvContentPartPr>
              <p14:xfrm>
                <a:off x="7424374" y="1215485"/>
                <a:ext cx="10080" cy="21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3621ED9-3BB1-4B02-BD14-BE1C0FD8466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420054" y="1211165"/>
                  <a:ext cx="18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21839D1-3D3C-4163-A6A1-08050341DF0B}"/>
                    </a:ext>
                  </a:extLst>
                </p14:cNvPr>
                <p14:cNvContentPartPr/>
                <p14:nvPr/>
              </p14:nvContentPartPr>
              <p14:xfrm>
                <a:off x="7543174" y="1186685"/>
                <a:ext cx="378720" cy="126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21839D1-3D3C-4163-A6A1-08050341DF0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538854" y="1182365"/>
                  <a:ext cx="387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0A99068-163D-4E23-B820-21319A0738D1}"/>
                    </a:ext>
                  </a:extLst>
                </p14:cNvPr>
                <p14:cNvContentPartPr/>
                <p14:nvPr/>
              </p14:nvContentPartPr>
              <p14:xfrm>
                <a:off x="785974" y="1818485"/>
                <a:ext cx="14400" cy="1177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0A99068-163D-4E23-B820-21319A0738D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1654" y="1814165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9834775-B289-4958-A129-E0AD6E0C8E34}"/>
                    </a:ext>
                  </a:extLst>
                </p14:cNvPr>
                <p14:cNvContentPartPr/>
                <p14:nvPr/>
              </p14:nvContentPartPr>
              <p14:xfrm>
                <a:off x="721534" y="1794365"/>
                <a:ext cx="173520" cy="171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9834775-B289-4958-A129-E0AD6E0C8E3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17214" y="1790045"/>
                  <a:ext cx="18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8925829-68C0-43A6-81F1-3BCA1382C6B7}"/>
                    </a:ext>
                  </a:extLst>
                </p14:cNvPr>
                <p14:cNvContentPartPr/>
                <p14:nvPr/>
              </p14:nvContentPartPr>
              <p14:xfrm>
                <a:off x="922774" y="1836485"/>
                <a:ext cx="325800" cy="107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8925829-68C0-43A6-81F1-3BCA1382C6B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18454" y="1832165"/>
                  <a:ext cx="334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4D11A82-9671-48EA-8867-FEA1AAB84874}"/>
                    </a:ext>
                  </a:extLst>
                </p14:cNvPr>
                <p14:cNvContentPartPr/>
                <p14:nvPr/>
              </p14:nvContentPartPr>
              <p14:xfrm>
                <a:off x="1198174" y="1768805"/>
                <a:ext cx="39960" cy="28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4D11A82-9671-48EA-8867-FEA1AAB8487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93854" y="1764485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A4F63F9-D84A-4F6A-A570-D1AB2F764481}"/>
                    </a:ext>
                  </a:extLst>
                </p14:cNvPr>
                <p14:cNvContentPartPr/>
                <p14:nvPr/>
              </p14:nvContentPartPr>
              <p14:xfrm>
                <a:off x="1274134" y="1736045"/>
                <a:ext cx="162000" cy="173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A4F63F9-D84A-4F6A-A570-D1AB2F76448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269814" y="1731725"/>
                  <a:ext cx="170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35160DB-1318-4D54-8A44-CEA66CB8E9F5}"/>
                    </a:ext>
                  </a:extLst>
                </p14:cNvPr>
                <p14:cNvContentPartPr/>
                <p14:nvPr/>
              </p14:nvContentPartPr>
              <p14:xfrm>
                <a:off x="1683454" y="1770605"/>
                <a:ext cx="307440" cy="120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35160DB-1318-4D54-8A44-CEA66CB8E9F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679134" y="1766285"/>
                  <a:ext cx="31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22A7426-078E-40FC-AFF0-D613FB3459AB}"/>
                    </a:ext>
                  </a:extLst>
                </p14:cNvPr>
                <p14:cNvContentPartPr/>
                <p14:nvPr/>
              </p14:nvContentPartPr>
              <p14:xfrm>
                <a:off x="2015734" y="1679525"/>
                <a:ext cx="157320" cy="181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22A7426-078E-40FC-AFF0-D613FB3459A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011414" y="1675205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7A842DD-C9A9-4829-BF36-E45E19C4AB2D}"/>
                    </a:ext>
                  </a:extLst>
                </p14:cNvPr>
                <p14:cNvContentPartPr/>
                <p14:nvPr/>
              </p14:nvContentPartPr>
              <p14:xfrm>
                <a:off x="2189614" y="1764485"/>
                <a:ext cx="75600" cy="99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7A842DD-C9A9-4829-BF36-E45E19C4AB2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185294" y="1760165"/>
                  <a:ext cx="84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23BF9E4-D5C4-4E1B-8F83-6DC066E24B5B}"/>
                    </a:ext>
                  </a:extLst>
                </p14:cNvPr>
                <p14:cNvContentPartPr/>
                <p14:nvPr/>
              </p14:nvContentPartPr>
              <p14:xfrm>
                <a:off x="2267374" y="1668725"/>
                <a:ext cx="214560" cy="175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23BF9E4-D5C4-4E1B-8F83-6DC066E24B5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263054" y="1664405"/>
                  <a:ext cx="22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568A907-CDDE-436F-9526-826EAD75D90A}"/>
                    </a:ext>
                  </a:extLst>
                </p14:cNvPr>
                <p14:cNvContentPartPr/>
                <p14:nvPr/>
              </p14:nvContentPartPr>
              <p14:xfrm>
                <a:off x="2638174" y="1673405"/>
                <a:ext cx="362520" cy="159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568A907-CDDE-436F-9526-826EAD75D90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633854" y="1669085"/>
                  <a:ext cx="371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03C4BAA-3188-476F-8621-62B2A7A0E338}"/>
                    </a:ext>
                  </a:extLst>
                </p14:cNvPr>
                <p14:cNvContentPartPr/>
                <p14:nvPr/>
              </p14:nvContentPartPr>
              <p14:xfrm>
                <a:off x="2873974" y="1675925"/>
                <a:ext cx="54360" cy="32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03C4BAA-3188-476F-8621-62B2A7A0E33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869654" y="1671605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302499F-1670-4AAD-BF28-0FB3A71D9CD4}"/>
                    </a:ext>
                  </a:extLst>
                </p14:cNvPr>
                <p14:cNvContentPartPr/>
                <p14:nvPr/>
              </p14:nvContentPartPr>
              <p14:xfrm>
                <a:off x="3194734" y="1715165"/>
                <a:ext cx="285480" cy="96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302499F-1670-4AAD-BF28-0FB3A71D9CD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190414" y="1710845"/>
                  <a:ext cx="29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1E9586F-849F-4FE2-A2D7-0B6D35D55439}"/>
                    </a:ext>
                  </a:extLst>
                </p14:cNvPr>
                <p14:cNvContentPartPr/>
                <p14:nvPr/>
              </p14:nvContentPartPr>
              <p14:xfrm>
                <a:off x="3670654" y="1675205"/>
                <a:ext cx="224640" cy="117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1E9586F-849F-4FE2-A2D7-0B6D35D55439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666334" y="1670885"/>
                  <a:ext cx="23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91EB33E-BA2C-41F4-9BE8-2A5EACAC54D1}"/>
                    </a:ext>
                  </a:extLst>
                </p14:cNvPr>
                <p14:cNvContentPartPr/>
                <p14:nvPr/>
              </p14:nvContentPartPr>
              <p14:xfrm>
                <a:off x="3924094" y="1725605"/>
                <a:ext cx="115560" cy="67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91EB33E-BA2C-41F4-9BE8-2A5EACAC54D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919774" y="1721285"/>
                  <a:ext cx="124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612406A-8015-4208-BF01-7F5485487BE4}"/>
                    </a:ext>
                  </a:extLst>
                </p14:cNvPr>
                <p14:cNvContentPartPr/>
                <p14:nvPr/>
              </p14:nvContentPartPr>
              <p14:xfrm>
                <a:off x="4062334" y="1639205"/>
                <a:ext cx="180360" cy="142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612406A-8015-4208-BF01-7F5485487BE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058014" y="1634885"/>
                  <a:ext cx="18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66C67EA-A2FC-4FE0-BB99-6A13EF9B904C}"/>
                    </a:ext>
                  </a:extLst>
                </p14:cNvPr>
                <p14:cNvContentPartPr/>
                <p14:nvPr/>
              </p14:nvContentPartPr>
              <p14:xfrm>
                <a:off x="4264294" y="1689245"/>
                <a:ext cx="95400" cy="85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66C67EA-A2FC-4FE0-BB99-6A13EF9B904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259974" y="1684925"/>
                  <a:ext cx="104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81BE443-F68E-4A93-867D-A6FD7E3E7123}"/>
                    </a:ext>
                  </a:extLst>
                </p14:cNvPr>
                <p14:cNvContentPartPr/>
                <p14:nvPr/>
              </p14:nvContentPartPr>
              <p14:xfrm>
                <a:off x="4386694" y="1593125"/>
                <a:ext cx="147600" cy="1414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81BE443-F68E-4A93-867D-A6FD7E3E7123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382374" y="1588805"/>
                  <a:ext cx="156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94A4110-A4B8-43BA-AC0A-D949025EA24C}"/>
                    </a:ext>
                  </a:extLst>
                </p14:cNvPr>
                <p14:cNvContentPartPr/>
                <p14:nvPr/>
              </p14:nvContentPartPr>
              <p14:xfrm>
                <a:off x="4575694" y="1665485"/>
                <a:ext cx="285840" cy="79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94A4110-A4B8-43BA-AC0A-D949025EA24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571374" y="1661165"/>
                  <a:ext cx="29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9B64707-885E-45C1-8FD3-34774DB431EA}"/>
                    </a:ext>
                  </a:extLst>
                </p14:cNvPr>
                <p14:cNvContentPartPr/>
                <p14:nvPr/>
              </p14:nvContentPartPr>
              <p14:xfrm>
                <a:off x="4856134" y="1600685"/>
                <a:ext cx="360" cy="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9B64707-885E-45C1-8FD3-34774DB431E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51814" y="1596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82BC70E-78F9-4A33-A58B-2390570D13E6}"/>
                    </a:ext>
                  </a:extLst>
                </p14:cNvPr>
                <p14:cNvContentPartPr/>
                <p14:nvPr/>
              </p14:nvContentPartPr>
              <p14:xfrm>
                <a:off x="4930294" y="1592045"/>
                <a:ext cx="147600" cy="1432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82BC70E-78F9-4A33-A58B-2390570D13E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925974" y="1587725"/>
                  <a:ext cx="156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8A00910-28C6-48F7-8DCF-AE7F3388967B}"/>
                    </a:ext>
                  </a:extLst>
                </p14:cNvPr>
                <p14:cNvContentPartPr/>
                <p14:nvPr/>
              </p14:nvContentPartPr>
              <p14:xfrm>
                <a:off x="5087974" y="1575485"/>
                <a:ext cx="137160" cy="140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8A00910-28C6-48F7-8DCF-AE7F3388967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083654" y="1571165"/>
                  <a:ext cx="145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351994D-1937-4305-86CA-0F0FDBA2715C}"/>
                    </a:ext>
                  </a:extLst>
                </p14:cNvPr>
                <p14:cNvContentPartPr/>
                <p14:nvPr/>
              </p14:nvContentPartPr>
              <p14:xfrm>
                <a:off x="5290654" y="1571885"/>
                <a:ext cx="111600" cy="1216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351994D-1937-4305-86CA-0F0FDBA2715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286334" y="1567565"/>
                  <a:ext cx="12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722A76-53C5-4B1C-B5E3-61547AAF6B7C}"/>
                    </a:ext>
                  </a:extLst>
                </p14:cNvPr>
                <p14:cNvContentPartPr/>
                <p14:nvPr/>
              </p14:nvContentPartPr>
              <p14:xfrm>
                <a:off x="5338174" y="1665125"/>
                <a:ext cx="72360" cy="489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722A76-53C5-4B1C-B5E3-61547AAF6B7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333854" y="1660805"/>
                  <a:ext cx="8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47D93A7-18A8-42BB-B41F-A3D2D00A9267}"/>
                    </a:ext>
                  </a:extLst>
                </p14:cNvPr>
                <p14:cNvContentPartPr/>
                <p14:nvPr/>
              </p14:nvContentPartPr>
              <p14:xfrm>
                <a:off x="5437174" y="1549205"/>
                <a:ext cx="296280" cy="153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47D93A7-18A8-42BB-B41F-A3D2D00A926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432854" y="1544885"/>
                  <a:ext cx="30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1860E5C-8C3E-46B4-B02E-3236BB541B99}"/>
                    </a:ext>
                  </a:extLst>
                </p14:cNvPr>
                <p14:cNvContentPartPr/>
                <p14:nvPr/>
              </p14:nvContentPartPr>
              <p14:xfrm>
                <a:off x="5600974" y="1511045"/>
                <a:ext cx="56520" cy="15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1860E5C-8C3E-46B4-B02E-3236BB541B9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596654" y="1506725"/>
                  <a:ext cx="65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10A3F0F-39C2-467D-96FD-6BFEA6463B35}"/>
                    </a:ext>
                  </a:extLst>
                </p14:cNvPr>
                <p14:cNvContentPartPr/>
                <p14:nvPr/>
              </p14:nvContentPartPr>
              <p14:xfrm>
                <a:off x="5842174" y="1503125"/>
                <a:ext cx="175680" cy="968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10A3F0F-39C2-467D-96FD-6BFEA6463B3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837854" y="1498805"/>
                  <a:ext cx="184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14ED892-64ED-42F0-B814-5FF4B24F45D2}"/>
                    </a:ext>
                  </a:extLst>
                </p14:cNvPr>
                <p14:cNvContentPartPr/>
                <p14:nvPr/>
              </p14:nvContentPartPr>
              <p14:xfrm>
                <a:off x="5865934" y="1606805"/>
                <a:ext cx="208800" cy="327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14ED892-64ED-42F0-B814-5FF4B24F45D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861614" y="1602485"/>
                  <a:ext cx="21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AF4736E-5CBB-47C4-8BBB-23BD169F1E48}"/>
                    </a:ext>
                  </a:extLst>
                </p14:cNvPr>
                <p14:cNvContentPartPr/>
                <p14:nvPr/>
              </p14:nvContentPartPr>
              <p14:xfrm>
                <a:off x="5894014" y="1666565"/>
                <a:ext cx="162360" cy="150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AF4736E-5CBB-47C4-8BBB-23BD169F1E4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889694" y="1662245"/>
                  <a:ext cx="171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0AB623C-036C-4C86-849F-8B07BC883E49}"/>
                    </a:ext>
                  </a:extLst>
                </p14:cNvPr>
                <p14:cNvContentPartPr/>
                <p14:nvPr/>
              </p14:nvContentPartPr>
              <p14:xfrm>
                <a:off x="827014" y="2362445"/>
                <a:ext cx="110880" cy="153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0AB623C-036C-4C86-849F-8B07BC883E4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22694" y="2358125"/>
                  <a:ext cx="11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F2DCE99E-0FB8-4608-BDA4-45AAE64187D6}"/>
                    </a:ext>
                  </a:extLst>
                </p14:cNvPr>
                <p14:cNvContentPartPr/>
                <p14:nvPr/>
              </p14:nvContentPartPr>
              <p14:xfrm>
                <a:off x="945454" y="2359565"/>
                <a:ext cx="5040" cy="1407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F2DCE99E-0FB8-4608-BDA4-45AAE64187D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41134" y="2355245"/>
                  <a:ext cx="1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5C5E44A-D893-4DAF-83CF-FDD7F87199ED}"/>
                    </a:ext>
                  </a:extLst>
                </p14:cNvPr>
                <p14:cNvContentPartPr/>
                <p14:nvPr/>
              </p14:nvContentPartPr>
              <p14:xfrm>
                <a:off x="857254" y="2434085"/>
                <a:ext cx="121320" cy="15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5C5E44A-D893-4DAF-83CF-FDD7F87199E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52934" y="2429765"/>
                  <a:ext cx="12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6DD3D16-1585-4F6D-B5FA-0097E22FB9B6}"/>
                    </a:ext>
                  </a:extLst>
                </p14:cNvPr>
                <p14:cNvContentPartPr/>
                <p14:nvPr/>
              </p14:nvContentPartPr>
              <p14:xfrm>
                <a:off x="1110334" y="2389805"/>
                <a:ext cx="360" cy="3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6DD3D16-1585-4F6D-B5FA-0097E22FB9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6014" y="2385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3A841FC-E462-47EA-9B55-B4FC4AD987BF}"/>
                    </a:ext>
                  </a:extLst>
                </p14:cNvPr>
                <p14:cNvContentPartPr/>
                <p14:nvPr/>
              </p14:nvContentPartPr>
              <p14:xfrm>
                <a:off x="1120414" y="2467565"/>
                <a:ext cx="15480" cy="126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3A841FC-E462-47EA-9B55-B4FC4AD987B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16094" y="2463245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8B27C59-98DE-43E5-B6EC-F460981DAFDD}"/>
                    </a:ext>
                  </a:extLst>
                </p14:cNvPr>
                <p14:cNvContentPartPr/>
                <p14:nvPr/>
              </p14:nvContentPartPr>
              <p14:xfrm>
                <a:off x="1277014" y="2314205"/>
                <a:ext cx="82080" cy="1270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8B27C59-98DE-43E5-B6EC-F460981DAFD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272694" y="2309885"/>
                  <a:ext cx="9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9E13199-8563-4B03-B0A8-9DD2BDD698BC}"/>
                    </a:ext>
                  </a:extLst>
                </p14:cNvPr>
                <p14:cNvContentPartPr/>
                <p14:nvPr/>
              </p14:nvContentPartPr>
              <p14:xfrm>
                <a:off x="1350094" y="2289365"/>
                <a:ext cx="27360" cy="165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9E13199-8563-4B03-B0A8-9DD2BDD698B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345774" y="2285045"/>
                  <a:ext cx="3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7182437-5EBA-400D-BE01-8926EC11C25E}"/>
                    </a:ext>
                  </a:extLst>
                </p14:cNvPr>
                <p14:cNvContentPartPr/>
                <p14:nvPr/>
              </p14:nvContentPartPr>
              <p14:xfrm>
                <a:off x="1300774" y="2370005"/>
                <a:ext cx="104760" cy="9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7182437-5EBA-400D-BE01-8926EC11C25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296454" y="2365685"/>
                  <a:ext cx="113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04634D3-5484-484D-866A-E102A41D7F91}"/>
                    </a:ext>
                  </a:extLst>
                </p14:cNvPr>
                <p14:cNvContentPartPr/>
                <p14:nvPr/>
              </p14:nvContentPartPr>
              <p14:xfrm>
                <a:off x="1420294" y="2348045"/>
                <a:ext cx="105480" cy="738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04634D3-5484-484D-866A-E102A41D7F9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415974" y="2343725"/>
                  <a:ext cx="114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30140BD-255D-4202-BC98-871C4DAF8063}"/>
                    </a:ext>
                  </a:extLst>
                </p14:cNvPr>
                <p14:cNvContentPartPr/>
                <p14:nvPr/>
              </p14:nvContentPartPr>
              <p14:xfrm>
                <a:off x="1579774" y="2243285"/>
                <a:ext cx="11160" cy="171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30140BD-255D-4202-BC98-871C4DAF806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575454" y="2238965"/>
                  <a:ext cx="19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8783FB4-2BBE-4A66-9C27-9EBBA3D19A9F}"/>
                    </a:ext>
                  </a:extLst>
                </p14:cNvPr>
                <p14:cNvContentPartPr/>
                <p14:nvPr/>
              </p14:nvContentPartPr>
              <p14:xfrm>
                <a:off x="1524334" y="2331485"/>
                <a:ext cx="140400" cy="14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8783FB4-2BBE-4A66-9C27-9EBBA3D19A9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520014" y="2327165"/>
                  <a:ext cx="149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3527FEA-C372-4839-A9B0-8A8AF19A32A8}"/>
                    </a:ext>
                  </a:extLst>
                </p14:cNvPr>
                <p14:cNvContentPartPr/>
                <p14:nvPr/>
              </p14:nvContentPartPr>
              <p14:xfrm>
                <a:off x="1636654" y="2314565"/>
                <a:ext cx="94680" cy="90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3527FEA-C372-4839-A9B0-8A8AF19A32A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632334" y="2310245"/>
                  <a:ext cx="103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875D89D-48C6-476C-B04B-E82D1D95E08A}"/>
                    </a:ext>
                  </a:extLst>
                </p14:cNvPr>
                <p14:cNvContentPartPr/>
                <p14:nvPr/>
              </p14:nvContentPartPr>
              <p14:xfrm>
                <a:off x="1848694" y="2304485"/>
                <a:ext cx="5400" cy="60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875D89D-48C6-476C-B04B-E82D1D95E08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844374" y="2300165"/>
                  <a:ext cx="14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25F1FE-AFA4-429D-A874-A61BF5A1CD68}"/>
                    </a:ext>
                  </a:extLst>
                </p14:cNvPr>
                <p14:cNvContentPartPr/>
                <p14:nvPr/>
              </p14:nvContentPartPr>
              <p14:xfrm>
                <a:off x="1832134" y="2258405"/>
                <a:ext cx="43200" cy="3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25F1FE-AFA4-429D-A874-A61BF5A1CD6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827814" y="2254085"/>
                  <a:ext cx="518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6AF8F58-94F9-40AB-8E0F-60F156DC04BC}"/>
                    </a:ext>
                  </a:extLst>
                </p14:cNvPr>
                <p14:cNvContentPartPr/>
                <p14:nvPr/>
              </p14:nvContentPartPr>
              <p14:xfrm>
                <a:off x="1892254" y="2278565"/>
                <a:ext cx="85320" cy="99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6AF8F58-94F9-40AB-8E0F-60F156DC04B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887934" y="2274245"/>
                  <a:ext cx="93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0C252A3-3448-4B01-B548-C28B3CC6E636}"/>
                    </a:ext>
                  </a:extLst>
                </p14:cNvPr>
                <p14:cNvContentPartPr/>
                <p14:nvPr/>
              </p14:nvContentPartPr>
              <p14:xfrm>
                <a:off x="1954534" y="2175245"/>
                <a:ext cx="118080" cy="188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0C252A3-3448-4B01-B548-C28B3CC6E63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950214" y="2170925"/>
                  <a:ext cx="126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0A3DD91-4873-46FD-9693-EBB75C4B8765}"/>
                    </a:ext>
                  </a:extLst>
                </p14:cNvPr>
                <p14:cNvContentPartPr/>
                <p14:nvPr/>
              </p14:nvContentPartPr>
              <p14:xfrm>
                <a:off x="2193214" y="2156525"/>
                <a:ext cx="114840" cy="1616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0A3DD91-4873-46FD-9693-EBB75C4B876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188894" y="2152205"/>
                  <a:ext cx="12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99D2046-E131-411C-A978-DDDB30271F1B}"/>
                    </a:ext>
                  </a:extLst>
                </p14:cNvPr>
                <p14:cNvContentPartPr/>
                <p14:nvPr/>
              </p14:nvContentPartPr>
              <p14:xfrm>
                <a:off x="2314534" y="2248325"/>
                <a:ext cx="360" cy="3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99D2046-E131-411C-A978-DDDB30271F1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10214" y="2244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9B7FBA5-AB6E-4C27-A8AD-3ACACB548F7D}"/>
                    </a:ext>
                  </a:extLst>
                </p14:cNvPr>
                <p14:cNvContentPartPr/>
                <p14:nvPr/>
              </p14:nvContentPartPr>
              <p14:xfrm>
                <a:off x="2296894" y="2222405"/>
                <a:ext cx="47880" cy="81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9B7FBA5-AB6E-4C27-A8AD-3ACACB548F7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292574" y="2218085"/>
                  <a:ext cx="56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990D56F-8DFE-478F-A93F-2AF8BACF3F55}"/>
                    </a:ext>
                  </a:extLst>
                </p14:cNvPr>
                <p14:cNvContentPartPr/>
                <p14:nvPr/>
              </p14:nvContentPartPr>
              <p14:xfrm>
                <a:off x="2356294" y="2231045"/>
                <a:ext cx="54000" cy="64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990D56F-8DFE-478F-A93F-2AF8BACF3F5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351974" y="2226725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F01C1DB-0A78-4102-BAAF-0BA10A2A1FF0}"/>
                    </a:ext>
                  </a:extLst>
                </p14:cNvPr>
                <p14:cNvContentPartPr/>
                <p14:nvPr/>
              </p14:nvContentPartPr>
              <p14:xfrm>
                <a:off x="2422174" y="2170925"/>
                <a:ext cx="151560" cy="107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F01C1DB-0A78-4102-BAAF-0BA10A2A1FF0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417854" y="2166605"/>
                  <a:ext cx="160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6290A0B-98BE-4C3E-AC19-DE46DEB8A6DF}"/>
                    </a:ext>
                  </a:extLst>
                </p14:cNvPr>
                <p14:cNvContentPartPr/>
                <p14:nvPr/>
              </p14:nvContentPartPr>
              <p14:xfrm>
                <a:off x="2364574" y="2091005"/>
                <a:ext cx="32040" cy="115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6290A0B-98BE-4C3E-AC19-DE46DEB8A6D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360254" y="2086685"/>
                  <a:ext cx="40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537CC81-37E0-4E57-8AB1-6A9317F4966E}"/>
                    </a:ext>
                  </a:extLst>
                </p14:cNvPr>
                <p14:cNvContentPartPr/>
                <p14:nvPr/>
              </p14:nvContentPartPr>
              <p14:xfrm>
                <a:off x="2721694" y="2157605"/>
                <a:ext cx="285480" cy="108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537CC81-37E0-4E57-8AB1-6A9317F4966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717374" y="2153285"/>
                  <a:ext cx="29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823A6A9-2DE6-49A5-A30C-1CC37A88315E}"/>
                    </a:ext>
                  </a:extLst>
                </p14:cNvPr>
                <p14:cNvContentPartPr/>
                <p14:nvPr/>
              </p14:nvContentPartPr>
              <p14:xfrm>
                <a:off x="3152254" y="2116205"/>
                <a:ext cx="7920" cy="114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823A6A9-2DE6-49A5-A30C-1CC37A88315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147934" y="2111885"/>
                  <a:ext cx="16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6DE5B17-675B-4970-9920-55022F068DB8}"/>
                    </a:ext>
                  </a:extLst>
                </p14:cNvPr>
                <p14:cNvContentPartPr/>
                <p14:nvPr/>
              </p14:nvContentPartPr>
              <p14:xfrm>
                <a:off x="3051454" y="2094965"/>
                <a:ext cx="155160" cy="14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6DE5B17-675B-4970-9920-55022F068DB8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047134" y="2090645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5F1F685-4694-4A2A-B43B-E9682A8FFAC6}"/>
                    </a:ext>
                  </a:extLst>
                </p14:cNvPr>
                <p14:cNvContentPartPr/>
                <p14:nvPr/>
              </p14:nvContentPartPr>
              <p14:xfrm>
                <a:off x="3209134" y="2129525"/>
                <a:ext cx="183600" cy="82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5F1F685-4694-4A2A-B43B-E9682A8FFAC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04814" y="2125205"/>
                  <a:ext cx="192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BC72F65-91BC-44BD-9F2B-7EB438F85F86}"/>
                    </a:ext>
                  </a:extLst>
                </p14:cNvPr>
                <p14:cNvContentPartPr/>
                <p14:nvPr/>
              </p14:nvContentPartPr>
              <p14:xfrm>
                <a:off x="3231814" y="2047445"/>
                <a:ext cx="109800" cy="14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BC72F65-91BC-44BD-9F2B-7EB438F85F86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227494" y="2043125"/>
                  <a:ext cx="118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7C5D13F-AAC8-4569-AC07-D6D667AFE2A3}"/>
                    </a:ext>
                  </a:extLst>
                </p14:cNvPr>
                <p14:cNvContentPartPr/>
                <p14:nvPr/>
              </p14:nvContentPartPr>
              <p14:xfrm>
                <a:off x="5504854" y="1328165"/>
                <a:ext cx="945000" cy="7632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7C5D13F-AAC8-4569-AC07-D6D667AFE2A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500534" y="1323845"/>
                  <a:ext cx="953640" cy="77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uppieren 544">
            <a:extLst>
              <a:ext uri="{FF2B5EF4-FFF2-40B4-BE49-F238E27FC236}">
                <a16:creationId xmlns:a16="http://schemas.microsoft.com/office/drawing/2014/main" id="{96F693EE-A054-4860-A703-0F7436721348}"/>
              </a:ext>
            </a:extLst>
          </p:cNvPr>
          <p:cNvGrpSpPr/>
          <p:nvPr/>
        </p:nvGrpSpPr>
        <p:grpSpPr>
          <a:xfrm>
            <a:off x="2515774" y="3234005"/>
            <a:ext cx="2523960" cy="2898360"/>
            <a:chOff x="2515774" y="3234005"/>
            <a:chExt cx="2523960" cy="28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6D9CFE6-3D1A-457F-89E3-AEF0C7A9BC6D}"/>
                    </a:ext>
                  </a:extLst>
                </p14:cNvPr>
                <p14:cNvContentPartPr/>
                <p14:nvPr/>
              </p14:nvContentPartPr>
              <p14:xfrm>
                <a:off x="2515774" y="4324085"/>
                <a:ext cx="206640" cy="140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6D9CFE6-3D1A-457F-89E3-AEF0C7A9BC6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511454" y="4319765"/>
                  <a:ext cx="21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AE72714-5274-448A-8DE4-9C02B6420EF6}"/>
                    </a:ext>
                  </a:extLst>
                </p14:cNvPr>
                <p14:cNvContentPartPr/>
                <p14:nvPr/>
              </p14:nvContentPartPr>
              <p14:xfrm>
                <a:off x="2555374" y="4367285"/>
                <a:ext cx="194760" cy="115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AE72714-5274-448A-8DE4-9C02B6420EF6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551054" y="4362965"/>
                  <a:ext cx="203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DD2630B-CB4A-4697-B708-EEFA5AE7E202}"/>
                    </a:ext>
                  </a:extLst>
                </p14:cNvPr>
                <p14:cNvContentPartPr/>
                <p14:nvPr/>
              </p14:nvContentPartPr>
              <p14:xfrm>
                <a:off x="4356454" y="3975965"/>
                <a:ext cx="12960" cy="1641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DD2630B-CB4A-4697-B708-EEFA5AE7E20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352134" y="3971645"/>
                  <a:ext cx="2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466BA0D-1BB5-4DF4-BA20-B968EF02E3F3}"/>
                    </a:ext>
                  </a:extLst>
                </p14:cNvPr>
                <p14:cNvContentPartPr/>
                <p14:nvPr/>
              </p14:nvContentPartPr>
              <p14:xfrm>
                <a:off x="4219294" y="3933125"/>
                <a:ext cx="248400" cy="990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466BA0D-1BB5-4DF4-BA20-B968EF02E3F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214974" y="3928805"/>
                  <a:ext cx="257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BC82BBE-D834-4D6D-97F1-20FE90E00C06}"/>
                    </a:ext>
                  </a:extLst>
                </p14:cNvPr>
                <p14:cNvContentPartPr/>
                <p14:nvPr/>
              </p14:nvContentPartPr>
              <p14:xfrm>
                <a:off x="4486054" y="3888845"/>
                <a:ext cx="110520" cy="2325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BC82BBE-D834-4D6D-97F1-20FE90E00C06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481734" y="3884525"/>
                  <a:ext cx="119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E86443F-324C-45F5-8FD5-8D57B1EA28AB}"/>
                    </a:ext>
                  </a:extLst>
                </p14:cNvPr>
                <p14:cNvContentPartPr/>
                <p14:nvPr/>
              </p14:nvContentPartPr>
              <p14:xfrm>
                <a:off x="4654894" y="3924485"/>
                <a:ext cx="114840" cy="1425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E86443F-324C-45F5-8FD5-8D57B1EA28A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650574" y="3920165"/>
                  <a:ext cx="12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F59A593-705D-419D-85EC-372B603FC350}"/>
                    </a:ext>
                  </a:extLst>
                </p14:cNvPr>
                <p14:cNvContentPartPr/>
                <p14:nvPr/>
              </p14:nvContentPartPr>
              <p14:xfrm>
                <a:off x="4687654" y="3917285"/>
                <a:ext cx="136800" cy="136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F59A593-705D-419D-85EC-372B603FC350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683334" y="3912965"/>
                  <a:ext cx="145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BE57EDD-C583-4980-BBC1-A55CE80DB436}"/>
                    </a:ext>
                  </a:extLst>
                </p14:cNvPr>
                <p14:cNvContentPartPr/>
                <p14:nvPr/>
              </p14:nvContentPartPr>
              <p14:xfrm>
                <a:off x="4750294" y="3847805"/>
                <a:ext cx="145800" cy="2970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BE57EDD-C583-4980-BBC1-A55CE80DB43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745974" y="3843485"/>
                  <a:ext cx="154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188382A-348D-49F2-9278-C4D0B5853464}"/>
                    </a:ext>
                  </a:extLst>
                </p14:cNvPr>
                <p14:cNvContentPartPr/>
                <p14:nvPr/>
              </p14:nvContentPartPr>
              <p14:xfrm>
                <a:off x="2951374" y="4253885"/>
                <a:ext cx="1967400" cy="1108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188382A-348D-49F2-9278-C4D0B585346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947054" y="4249565"/>
                  <a:ext cx="1976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8B7CE24-98C8-429B-9DCC-9300B4F7D566}"/>
                    </a:ext>
                  </a:extLst>
                </p14:cNvPr>
                <p14:cNvContentPartPr/>
                <p14:nvPr/>
              </p14:nvContentPartPr>
              <p14:xfrm>
                <a:off x="3697654" y="4467005"/>
                <a:ext cx="15120" cy="1699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8B7CE24-98C8-429B-9DCC-9300B4F7D566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693334" y="4462685"/>
                  <a:ext cx="2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9091D55-AB4B-44E1-805A-1291F4AC5C02}"/>
                    </a:ext>
                  </a:extLst>
                </p14:cNvPr>
                <p14:cNvContentPartPr/>
                <p14:nvPr/>
              </p14:nvContentPartPr>
              <p14:xfrm>
                <a:off x="3578494" y="4421285"/>
                <a:ext cx="247680" cy="79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9091D55-AB4B-44E1-805A-1291F4AC5C0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574174" y="4416965"/>
                  <a:ext cx="256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2AF0AC9-B934-4FEA-821E-2F4B81FD2F09}"/>
                    </a:ext>
                  </a:extLst>
                </p14:cNvPr>
                <p14:cNvContentPartPr/>
                <p14:nvPr/>
              </p14:nvContentPartPr>
              <p14:xfrm>
                <a:off x="3887734" y="4406885"/>
                <a:ext cx="91440" cy="1922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2AF0AC9-B934-4FEA-821E-2F4B81FD2F09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883414" y="4402565"/>
                  <a:ext cx="100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9C06EA5-154D-44C5-B916-98A8F82C48E1}"/>
                    </a:ext>
                  </a:extLst>
                </p14:cNvPr>
                <p14:cNvContentPartPr/>
                <p14:nvPr/>
              </p14:nvContentPartPr>
              <p14:xfrm>
                <a:off x="4119574" y="4464125"/>
                <a:ext cx="12600" cy="103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9C06EA5-154D-44C5-B916-98A8F82C48E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115254" y="4459805"/>
                  <a:ext cx="2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5D74125-FB72-40CA-A2A0-DED2397AB792}"/>
                    </a:ext>
                  </a:extLst>
                </p14:cNvPr>
                <p14:cNvContentPartPr/>
                <p14:nvPr/>
              </p14:nvContentPartPr>
              <p14:xfrm>
                <a:off x="4044334" y="4449365"/>
                <a:ext cx="171000" cy="1663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5D74125-FB72-40CA-A2A0-DED2397AB79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040014" y="4445045"/>
                  <a:ext cx="179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760C8C8-7D46-4A56-A002-2A70D992AE94}"/>
                    </a:ext>
                  </a:extLst>
                </p14:cNvPr>
                <p14:cNvContentPartPr/>
                <p14:nvPr/>
              </p14:nvContentPartPr>
              <p14:xfrm>
                <a:off x="4191574" y="4411925"/>
                <a:ext cx="109800" cy="2685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760C8C8-7D46-4A56-A002-2A70D992AE94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187254" y="4407605"/>
                  <a:ext cx="118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354A806-B901-4194-A086-817E4F91B466}"/>
                    </a:ext>
                  </a:extLst>
                </p14:cNvPr>
                <p14:cNvContentPartPr/>
                <p14:nvPr/>
              </p14:nvContentPartPr>
              <p14:xfrm>
                <a:off x="4247374" y="3712085"/>
                <a:ext cx="636120" cy="1062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354A806-B901-4194-A086-817E4F91B46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243054" y="3707765"/>
                  <a:ext cx="644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6487BF0-F335-4E54-B86C-D2358F603B8E}"/>
                    </a:ext>
                  </a:extLst>
                </p14:cNvPr>
                <p14:cNvContentPartPr/>
                <p14:nvPr/>
              </p14:nvContentPartPr>
              <p14:xfrm>
                <a:off x="4462294" y="3325805"/>
                <a:ext cx="161640" cy="1645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6487BF0-F335-4E54-B86C-D2358F603B8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457974" y="3321485"/>
                  <a:ext cx="17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A1D617B-40A5-4594-A7B3-EEE9380AB774}"/>
                    </a:ext>
                  </a:extLst>
                </p14:cNvPr>
                <p14:cNvContentPartPr/>
                <p14:nvPr/>
              </p14:nvContentPartPr>
              <p14:xfrm>
                <a:off x="4508014" y="3461885"/>
                <a:ext cx="242640" cy="83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A1D617B-40A5-4594-A7B3-EEE9380AB77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4503694" y="3457565"/>
                  <a:ext cx="251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5931292-B22A-460E-B93F-98AA62A0A767}"/>
                    </a:ext>
                  </a:extLst>
                </p14:cNvPr>
                <p14:cNvContentPartPr/>
                <p14:nvPr/>
              </p14:nvContentPartPr>
              <p14:xfrm>
                <a:off x="4619974" y="3514445"/>
                <a:ext cx="140400" cy="1425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5931292-B22A-460E-B93F-98AA62A0A76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615654" y="3510125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CDE5C8C-394C-443F-9225-7BFE9A8B4343}"/>
                    </a:ext>
                  </a:extLst>
                </p14:cNvPr>
                <p14:cNvContentPartPr/>
                <p14:nvPr/>
              </p14:nvContentPartPr>
              <p14:xfrm>
                <a:off x="3597574" y="4734125"/>
                <a:ext cx="416880" cy="1080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CDE5C8C-394C-443F-9225-7BFE9A8B434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3593254" y="4729805"/>
                  <a:ext cx="425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7D28693-1229-4EB2-8F95-FDA0A4671DC9}"/>
                    </a:ext>
                  </a:extLst>
                </p14:cNvPr>
                <p14:cNvContentPartPr/>
                <p14:nvPr/>
              </p14:nvContentPartPr>
              <p14:xfrm>
                <a:off x="4006174" y="4721165"/>
                <a:ext cx="238680" cy="860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7D28693-1229-4EB2-8F95-FDA0A4671DC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001854" y="4716845"/>
                  <a:ext cx="247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8D90B10-C9AA-44D0-8647-89976D547B37}"/>
                    </a:ext>
                  </a:extLst>
                </p14:cNvPr>
                <p14:cNvContentPartPr/>
                <p14:nvPr/>
              </p14:nvContentPartPr>
              <p14:xfrm>
                <a:off x="4034254" y="4914845"/>
                <a:ext cx="43200" cy="1285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8D90B10-C9AA-44D0-8647-89976D547B37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4029934" y="4910525"/>
                  <a:ext cx="51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8512302-8FF0-4F90-AB40-C14A3DBE664E}"/>
                    </a:ext>
                  </a:extLst>
                </p14:cNvPr>
                <p14:cNvContentPartPr/>
                <p14:nvPr/>
              </p14:nvContentPartPr>
              <p14:xfrm>
                <a:off x="3959374" y="5010245"/>
                <a:ext cx="201600" cy="842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8512302-8FF0-4F90-AB40-C14A3DBE664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955054" y="5005925"/>
                  <a:ext cx="21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EE5DB72-8B9A-461D-ADB0-0829EB8FFDB1}"/>
                    </a:ext>
                  </a:extLst>
                </p14:cNvPr>
                <p14:cNvContentPartPr/>
                <p14:nvPr/>
              </p14:nvContentPartPr>
              <p14:xfrm>
                <a:off x="4000414" y="5108525"/>
                <a:ext cx="110880" cy="174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EE5DB72-8B9A-461D-ADB0-0829EB8FFDB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996094" y="5104205"/>
                  <a:ext cx="119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7A4C6E2-2B26-45E8-9659-D8F8DE621CE1}"/>
                    </a:ext>
                  </a:extLst>
                </p14:cNvPr>
                <p14:cNvContentPartPr/>
                <p14:nvPr/>
              </p14:nvContentPartPr>
              <p14:xfrm>
                <a:off x="2976934" y="4091525"/>
                <a:ext cx="27720" cy="1558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7A4C6E2-2B26-45E8-9659-D8F8DE621CE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972614" y="4087205"/>
                  <a:ext cx="3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D6D6362-0225-4AFB-93AA-B148DAFB9FF5}"/>
                    </a:ext>
                  </a:extLst>
                </p14:cNvPr>
                <p14:cNvContentPartPr/>
                <p14:nvPr/>
              </p14:nvContentPartPr>
              <p14:xfrm>
                <a:off x="2848414" y="4056245"/>
                <a:ext cx="261360" cy="1058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D6D6362-0225-4AFB-93AA-B148DAFB9FF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844094" y="4051925"/>
                  <a:ext cx="27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1728F80-6228-4C74-9D0B-3AA322108A1A}"/>
                    </a:ext>
                  </a:extLst>
                </p14:cNvPr>
                <p14:cNvContentPartPr/>
                <p14:nvPr/>
              </p14:nvContentPartPr>
              <p14:xfrm>
                <a:off x="3165574" y="3992525"/>
                <a:ext cx="119160" cy="2444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1728F80-6228-4C74-9D0B-3AA322108A1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161254" y="3988205"/>
                  <a:ext cx="127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F27A1B6-035A-459D-95A1-4E40573B5FDE}"/>
                    </a:ext>
                  </a:extLst>
                </p14:cNvPr>
                <p14:cNvContentPartPr/>
                <p14:nvPr/>
              </p14:nvContentPartPr>
              <p14:xfrm>
                <a:off x="3380134" y="4061285"/>
                <a:ext cx="11520" cy="104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F27A1B6-035A-459D-95A1-4E40573B5FD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375814" y="4056965"/>
                  <a:ext cx="20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6B869EF-D255-4070-8ADE-75889D7816CD}"/>
                    </a:ext>
                  </a:extLst>
                </p14:cNvPr>
                <p14:cNvContentPartPr/>
                <p14:nvPr/>
              </p14:nvContentPartPr>
              <p14:xfrm>
                <a:off x="3316414" y="4026365"/>
                <a:ext cx="181440" cy="183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6B869EF-D255-4070-8ADE-75889D7816CD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3312094" y="4022045"/>
                  <a:ext cx="19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E941BBF-277B-4CFF-AAB3-709087A4B80A}"/>
                    </a:ext>
                  </a:extLst>
                </p14:cNvPr>
                <p14:cNvContentPartPr/>
                <p14:nvPr/>
              </p14:nvContentPartPr>
              <p14:xfrm>
                <a:off x="3585694" y="3986765"/>
                <a:ext cx="23760" cy="2469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E941BBF-277B-4CFF-AAB3-709087A4B80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581374" y="3982445"/>
                  <a:ext cx="32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E6547AD-C7FD-4A80-8E07-84F9D2562AD7}"/>
                    </a:ext>
                  </a:extLst>
                </p14:cNvPr>
                <p14:cNvContentPartPr/>
                <p14:nvPr/>
              </p14:nvContentPartPr>
              <p14:xfrm>
                <a:off x="3713134" y="3992885"/>
                <a:ext cx="104040" cy="147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E6547AD-C7FD-4A80-8E07-84F9D2562AD7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708814" y="3988565"/>
                  <a:ext cx="112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FB36A73-37AC-41D0-AFC7-11CB28BC333B}"/>
                    </a:ext>
                  </a:extLst>
                </p14:cNvPr>
                <p14:cNvContentPartPr/>
                <p14:nvPr/>
              </p14:nvContentPartPr>
              <p14:xfrm>
                <a:off x="3788734" y="4002965"/>
                <a:ext cx="23760" cy="131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FB36A73-37AC-41D0-AFC7-11CB28BC333B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784414" y="3998645"/>
                  <a:ext cx="32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B930638-B5B4-4508-952B-D0EF6460A00D}"/>
                    </a:ext>
                  </a:extLst>
                </p14:cNvPr>
                <p14:cNvContentPartPr/>
                <p14:nvPr/>
              </p14:nvContentPartPr>
              <p14:xfrm>
                <a:off x="3732214" y="4071725"/>
                <a:ext cx="103680" cy="234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B930638-B5B4-4508-952B-D0EF6460A00D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727894" y="4067405"/>
                  <a:ext cx="11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1BF6B53-78AB-4EB0-899F-A82CCF74DB62}"/>
                    </a:ext>
                  </a:extLst>
                </p14:cNvPr>
                <p14:cNvContentPartPr/>
                <p14:nvPr/>
              </p14:nvContentPartPr>
              <p14:xfrm>
                <a:off x="3838414" y="3930245"/>
                <a:ext cx="123120" cy="3308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1BF6B53-78AB-4EB0-899F-A82CCF74DB62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834094" y="3925925"/>
                  <a:ext cx="131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29AC2B1-DEF2-43E0-9731-47EBBF604AD0}"/>
                    </a:ext>
                  </a:extLst>
                </p14:cNvPr>
                <p14:cNvContentPartPr/>
                <p14:nvPr/>
              </p14:nvContentPartPr>
              <p14:xfrm>
                <a:off x="2914654" y="3694805"/>
                <a:ext cx="657360" cy="2296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29AC2B1-DEF2-43E0-9731-47EBBF604AD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910334" y="3690485"/>
                  <a:ext cx="666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FA6F438-1419-4BAD-8431-42517608D245}"/>
                    </a:ext>
                  </a:extLst>
                </p14:cNvPr>
                <p14:cNvContentPartPr/>
                <p14:nvPr/>
              </p14:nvContentPartPr>
              <p14:xfrm>
                <a:off x="3532774" y="3709205"/>
                <a:ext cx="401760" cy="1735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FA6F438-1419-4BAD-8431-42517608D245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528454" y="3704885"/>
                  <a:ext cx="41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236B516-6575-4E46-9289-5A26AC11E7FA}"/>
                    </a:ext>
                  </a:extLst>
                </p14:cNvPr>
                <p14:cNvContentPartPr/>
                <p14:nvPr/>
              </p14:nvContentPartPr>
              <p14:xfrm>
                <a:off x="2518294" y="5643485"/>
                <a:ext cx="269280" cy="273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236B516-6575-4E46-9289-5A26AC11E7F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2513974" y="5639165"/>
                  <a:ext cx="27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35F6421-0C67-4C42-BAA6-CA3A5CFFA892}"/>
                    </a:ext>
                  </a:extLst>
                </p14:cNvPr>
                <p14:cNvContentPartPr/>
                <p14:nvPr/>
              </p14:nvContentPartPr>
              <p14:xfrm>
                <a:off x="2533414" y="5727365"/>
                <a:ext cx="235440" cy="219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35F6421-0C67-4C42-BAA6-CA3A5CFFA89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529094" y="5723045"/>
                  <a:ext cx="24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3EB47C8-47C1-49E8-BE67-286E71B90462}"/>
                    </a:ext>
                  </a:extLst>
                </p14:cNvPr>
                <p14:cNvContentPartPr/>
                <p14:nvPr/>
              </p14:nvContentPartPr>
              <p14:xfrm>
                <a:off x="3141454" y="5307965"/>
                <a:ext cx="176040" cy="957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3EB47C8-47C1-49E8-BE67-286E71B90462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137134" y="5303645"/>
                  <a:ext cx="18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A95318C-6002-4B6B-AF58-BEACC2309C52}"/>
                    </a:ext>
                  </a:extLst>
                </p14:cNvPr>
                <p14:cNvContentPartPr/>
                <p14:nvPr/>
              </p14:nvContentPartPr>
              <p14:xfrm>
                <a:off x="3137854" y="5419925"/>
                <a:ext cx="258120" cy="633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A95318C-6002-4B6B-AF58-BEACC2309C52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133534" y="5415605"/>
                  <a:ext cx="266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FD4A54C-620E-4D72-92C8-A0A9E55745B6}"/>
                    </a:ext>
                  </a:extLst>
                </p14:cNvPr>
                <p14:cNvContentPartPr/>
                <p14:nvPr/>
              </p14:nvContentPartPr>
              <p14:xfrm>
                <a:off x="3221014" y="5498045"/>
                <a:ext cx="150480" cy="972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FD4A54C-620E-4D72-92C8-A0A9E55745B6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216694" y="5493725"/>
                  <a:ext cx="159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01532C7-4501-4296-90A8-AAB4D4C5FD5A}"/>
                    </a:ext>
                  </a:extLst>
                </p14:cNvPr>
                <p14:cNvContentPartPr/>
                <p14:nvPr/>
              </p14:nvContentPartPr>
              <p14:xfrm>
                <a:off x="2974414" y="5529365"/>
                <a:ext cx="837360" cy="2469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01532C7-4501-4296-90A8-AAB4D4C5FD5A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970094" y="5525045"/>
                  <a:ext cx="84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BB52E2B-E925-4E90-9FBB-951B8D7ACD3E}"/>
                    </a:ext>
                  </a:extLst>
                </p14:cNvPr>
                <p14:cNvContentPartPr/>
                <p14:nvPr/>
              </p14:nvContentPartPr>
              <p14:xfrm>
                <a:off x="3267094" y="5732765"/>
                <a:ext cx="162720" cy="141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BB52E2B-E925-4E90-9FBB-951B8D7ACD3E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262774" y="5728445"/>
                  <a:ext cx="171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CCBDA65-7CB0-43F2-ACFB-119A32BE7063}"/>
                    </a:ext>
                  </a:extLst>
                </p14:cNvPr>
                <p14:cNvContentPartPr/>
                <p14:nvPr/>
              </p14:nvContentPartPr>
              <p14:xfrm>
                <a:off x="3307774" y="5863085"/>
                <a:ext cx="187560" cy="579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CCBDA65-7CB0-43F2-ACFB-119A32BE7063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303454" y="5858765"/>
                  <a:ext cx="196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636F65F-BB04-43C7-BEF9-D52813D7BFCD}"/>
                    </a:ext>
                  </a:extLst>
                </p14:cNvPr>
                <p14:cNvContentPartPr/>
                <p14:nvPr/>
              </p14:nvContentPartPr>
              <p14:xfrm>
                <a:off x="3248374" y="5873885"/>
                <a:ext cx="343080" cy="1656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636F65F-BB04-43C7-BEF9-D52813D7BFCD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244054" y="5869565"/>
                  <a:ext cx="35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ECBC02FB-7442-4DC9-B2CE-071DE2232BEC}"/>
                    </a:ext>
                  </a:extLst>
                </p14:cNvPr>
                <p14:cNvContentPartPr/>
                <p14:nvPr/>
              </p14:nvContentPartPr>
              <p14:xfrm>
                <a:off x="3389854" y="6024365"/>
                <a:ext cx="159840" cy="1080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ECBC02FB-7442-4DC9-B2CE-071DE2232BEC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385174" y="6020045"/>
                  <a:ext cx="168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F0AE4642-C88E-4AB5-9B59-FB988C0FD204}"/>
                    </a:ext>
                  </a:extLst>
                </p14:cNvPr>
                <p14:cNvContentPartPr/>
                <p14:nvPr/>
              </p14:nvContentPartPr>
              <p14:xfrm>
                <a:off x="4063414" y="5453765"/>
                <a:ext cx="270000" cy="399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F0AE4642-C88E-4AB5-9B59-FB988C0FD20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4059094" y="5449445"/>
                  <a:ext cx="278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B53F80D-655E-47F2-810E-1C88BDAADD8E}"/>
                    </a:ext>
                  </a:extLst>
                </p14:cNvPr>
                <p14:cNvContentPartPr/>
                <p14:nvPr/>
              </p14:nvContentPartPr>
              <p14:xfrm>
                <a:off x="4143694" y="5517485"/>
                <a:ext cx="237240" cy="367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B53F80D-655E-47F2-810E-1C88BDAADD8E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139374" y="5513165"/>
                  <a:ext cx="245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578A68E-BD6F-43FA-8EEB-BE187011DC7A}"/>
                    </a:ext>
                  </a:extLst>
                </p14:cNvPr>
                <p14:cNvContentPartPr/>
                <p14:nvPr/>
              </p14:nvContentPartPr>
              <p14:xfrm>
                <a:off x="4630414" y="5154245"/>
                <a:ext cx="286560" cy="1044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578A68E-BD6F-43FA-8EEB-BE187011DC7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626094" y="5149925"/>
                  <a:ext cx="295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3A1AAA17-1975-4D8E-8050-8BCD8BC47E29}"/>
                    </a:ext>
                  </a:extLst>
                </p14:cNvPr>
                <p14:cNvContentPartPr/>
                <p14:nvPr/>
              </p14:nvContentPartPr>
              <p14:xfrm>
                <a:off x="4701694" y="5269445"/>
                <a:ext cx="338040" cy="684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3A1AAA17-1975-4D8E-8050-8BCD8BC47E29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697374" y="5265125"/>
                  <a:ext cx="346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AE822C7-4371-43DD-833A-71C95D0F4465}"/>
                    </a:ext>
                  </a:extLst>
                </p14:cNvPr>
                <p14:cNvContentPartPr/>
                <p14:nvPr/>
              </p14:nvContentPartPr>
              <p14:xfrm>
                <a:off x="4792414" y="5402285"/>
                <a:ext cx="244800" cy="2138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AE822C7-4371-43DD-833A-71C95D0F4465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788094" y="5397965"/>
                  <a:ext cx="253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DC1BDD2-2245-4771-9933-26C925121A49}"/>
                    </a:ext>
                  </a:extLst>
                </p14:cNvPr>
                <p14:cNvContentPartPr/>
                <p14:nvPr/>
              </p14:nvContentPartPr>
              <p14:xfrm>
                <a:off x="2766694" y="3234005"/>
                <a:ext cx="1323360" cy="12027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DC1BDD2-2245-4771-9933-26C925121A49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2762374" y="3229685"/>
                  <a:ext cx="1332000" cy="121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59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A99E67-74D4-4C6C-92EF-1F4188D338AC}"/>
                  </a:ext>
                </a:extLst>
              </p14:cNvPr>
              <p14:cNvContentPartPr/>
              <p14:nvPr/>
            </p14:nvContentPartPr>
            <p14:xfrm>
              <a:off x="8123134" y="1306205"/>
              <a:ext cx="1346040" cy="606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A99E67-74D4-4C6C-92EF-1F4188D338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814" y="1301885"/>
                <a:ext cx="135468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F4C8B6-551A-4F95-80DC-E740A3837FEC}"/>
                  </a:ext>
                </a:extLst>
              </p14:cNvPr>
              <p14:cNvContentPartPr/>
              <p14:nvPr/>
            </p14:nvContentPartPr>
            <p14:xfrm>
              <a:off x="4346374" y="1378565"/>
              <a:ext cx="439200" cy="593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F4C8B6-551A-4F95-80DC-E740A3837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2054" y="1374245"/>
                <a:ext cx="4478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5E86A4-5C18-4489-B118-AE6A81DE4352}"/>
                  </a:ext>
                </a:extLst>
              </p14:cNvPr>
              <p14:cNvContentPartPr/>
              <p14:nvPr/>
            </p14:nvContentPartPr>
            <p14:xfrm>
              <a:off x="6458494" y="2223845"/>
              <a:ext cx="334800" cy="430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5E86A4-5C18-4489-B118-AE6A81DE43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174" y="2219525"/>
                <a:ext cx="3434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8926426-01FC-4FED-B782-BAD519BFB3D9}"/>
                  </a:ext>
                </a:extLst>
              </p14:cNvPr>
              <p14:cNvContentPartPr/>
              <p14:nvPr/>
            </p14:nvContentPartPr>
            <p14:xfrm>
              <a:off x="6482974" y="2214845"/>
              <a:ext cx="305640" cy="438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8926426-01FC-4FED-B782-BAD519BFB3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8654" y="2210525"/>
                <a:ext cx="31428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FBB128-D154-4717-A580-4C2C228F8445}"/>
                  </a:ext>
                </a:extLst>
              </p14:cNvPr>
              <p14:cNvContentPartPr/>
              <p14:nvPr/>
            </p14:nvContentPartPr>
            <p14:xfrm>
              <a:off x="8143654" y="2602565"/>
              <a:ext cx="1631520" cy="42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FBB128-D154-4717-A580-4C2C228F8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9334" y="2598245"/>
                <a:ext cx="16401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273C900-AAB7-40B9-A3B9-406EDC207365}"/>
              </a:ext>
            </a:extLst>
          </p:cNvPr>
          <p:cNvGrpSpPr/>
          <p:nvPr/>
        </p:nvGrpSpPr>
        <p:grpSpPr>
          <a:xfrm>
            <a:off x="8637934" y="1779605"/>
            <a:ext cx="733320" cy="297000"/>
            <a:chOff x="8637934" y="1779605"/>
            <a:chExt cx="7333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70E05F-0304-43F5-8D17-C1B4E461640B}"/>
                    </a:ext>
                  </a:extLst>
                </p14:cNvPr>
                <p14:cNvContentPartPr/>
                <p14:nvPr/>
              </p14:nvContentPartPr>
              <p14:xfrm>
                <a:off x="8637934" y="1850525"/>
                <a:ext cx="234720" cy="226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70E05F-0304-43F5-8D17-C1B4E46164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33614" y="1846205"/>
                  <a:ext cx="24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079916-8A1D-4AAF-851D-573E776F9B18}"/>
                    </a:ext>
                  </a:extLst>
                </p14:cNvPr>
                <p14:cNvContentPartPr/>
                <p14:nvPr/>
              </p14:nvContentPartPr>
              <p14:xfrm>
                <a:off x="8904334" y="1904165"/>
                <a:ext cx="160560" cy="88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079916-8A1D-4AAF-851D-573E776F9B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0014" y="1899845"/>
                  <a:ext cx="169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8C5D846-9E4F-4F61-9433-2DB6884FF731}"/>
                    </a:ext>
                  </a:extLst>
                </p14:cNvPr>
                <p14:cNvContentPartPr/>
                <p14:nvPr/>
              </p14:nvContentPartPr>
              <p14:xfrm>
                <a:off x="9094054" y="1791125"/>
                <a:ext cx="277200" cy="236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8C5D846-9E4F-4F61-9433-2DB6884FF7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9734" y="1786805"/>
                  <a:ext cx="285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1EE44A-E62C-4086-91CB-0D94044BDB1A}"/>
                    </a:ext>
                  </a:extLst>
                </p14:cNvPr>
                <p14:cNvContentPartPr/>
                <p14:nvPr/>
              </p14:nvContentPartPr>
              <p14:xfrm>
                <a:off x="8902894" y="1779605"/>
                <a:ext cx="104400" cy="32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1EE44A-E62C-4086-91CB-0D94044BDB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98574" y="1775285"/>
                  <a:ext cx="1130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40B01A-9444-4672-8E32-11FFC4732BAC}"/>
                  </a:ext>
                </a:extLst>
              </p14:cNvPr>
              <p14:cNvContentPartPr/>
              <p14:nvPr/>
            </p14:nvContentPartPr>
            <p14:xfrm>
              <a:off x="7193974" y="4055165"/>
              <a:ext cx="693360" cy="53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40B01A-9444-4672-8E32-11FFC4732B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89654" y="4050845"/>
                <a:ext cx="70200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BC468AE-80C6-4680-B6EE-4C5769A16EAF}"/>
              </a:ext>
            </a:extLst>
          </p:cNvPr>
          <p:cNvGrpSpPr/>
          <p:nvPr/>
        </p:nvGrpSpPr>
        <p:grpSpPr>
          <a:xfrm>
            <a:off x="1855174" y="4675805"/>
            <a:ext cx="5327280" cy="921600"/>
            <a:chOff x="1855174" y="4675805"/>
            <a:chExt cx="532728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685BBC9-2A56-4F51-9BA0-D85ECF6A481E}"/>
                    </a:ext>
                  </a:extLst>
                </p14:cNvPr>
                <p14:cNvContentPartPr/>
                <p14:nvPr/>
              </p14:nvContentPartPr>
              <p14:xfrm>
                <a:off x="4069174" y="4839245"/>
                <a:ext cx="117000" cy="167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685BBC9-2A56-4F51-9BA0-D85ECF6A48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4854" y="4834925"/>
                  <a:ext cx="125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DCC328D-DC76-4ED8-8C68-04A887668172}"/>
                    </a:ext>
                  </a:extLst>
                </p14:cNvPr>
                <p14:cNvContentPartPr/>
                <p14:nvPr/>
              </p14:nvContentPartPr>
              <p14:xfrm>
                <a:off x="4217134" y="4911965"/>
                <a:ext cx="80280" cy="114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DCC328D-DC76-4ED8-8C68-04A8876681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2814" y="4907645"/>
                  <a:ext cx="8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2E06CBB-9BE7-4B74-B9FF-0DDC3E5E96BF}"/>
                    </a:ext>
                  </a:extLst>
                </p14:cNvPr>
                <p14:cNvContentPartPr/>
                <p14:nvPr/>
              </p14:nvContentPartPr>
              <p14:xfrm>
                <a:off x="4368334" y="4856165"/>
                <a:ext cx="75960" cy="171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2E06CBB-9BE7-4B74-B9FF-0DDC3E5E96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64014" y="4851845"/>
                  <a:ext cx="84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28988CF-4C0A-4F30-9F89-D3589BC8A2E8}"/>
                    </a:ext>
                  </a:extLst>
                </p14:cNvPr>
                <p14:cNvContentPartPr/>
                <p14:nvPr/>
              </p14:nvContentPartPr>
              <p14:xfrm>
                <a:off x="4490734" y="4853285"/>
                <a:ext cx="17280" cy="159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28988CF-4C0A-4F30-9F89-D3589BC8A2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86414" y="4848965"/>
                  <a:ext cx="2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5A6352-D76F-4DDA-AB79-FCA84E3CAB00}"/>
                    </a:ext>
                  </a:extLst>
                </p14:cNvPr>
                <p14:cNvContentPartPr/>
                <p14:nvPr/>
              </p14:nvContentPartPr>
              <p14:xfrm>
                <a:off x="4508734" y="4917725"/>
                <a:ext cx="184320" cy="84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5A6352-D76F-4DDA-AB79-FCA84E3CAB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4414" y="4913405"/>
                  <a:ext cx="192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1C633A-C760-4930-AAD4-A336B8BE0060}"/>
                    </a:ext>
                  </a:extLst>
                </p14:cNvPr>
                <p14:cNvContentPartPr/>
                <p14:nvPr/>
              </p14:nvContentPartPr>
              <p14:xfrm>
                <a:off x="4670734" y="4832765"/>
                <a:ext cx="6840" cy="2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1C633A-C760-4930-AAD4-A336B8BE00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6414" y="4828445"/>
                  <a:ext cx="15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C76A49-42ED-4E9E-A8AE-F7D5B030CA5B}"/>
                    </a:ext>
                  </a:extLst>
                </p14:cNvPr>
                <p14:cNvContentPartPr/>
                <p14:nvPr/>
              </p14:nvContentPartPr>
              <p14:xfrm>
                <a:off x="4699894" y="4819085"/>
                <a:ext cx="60480" cy="168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C76A49-42ED-4E9E-A8AE-F7D5B030CA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95574" y="4814765"/>
                  <a:ext cx="69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EBC502-F5F9-4438-8DE3-C4D715B20D0A}"/>
                    </a:ext>
                  </a:extLst>
                </p14:cNvPr>
                <p14:cNvContentPartPr/>
                <p14:nvPr/>
              </p14:nvContentPartPr>
              <p14:xfrm>
                <a:off x="4782694" y="4917005"/>
                <a:ext cx="177480" cy="65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EBC502-F5F9-4438-8DE3-C4D715B20D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78374" y="4912685"/>
                  <a:ext cx="18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DD4AF2-E7A7-4BD0-9F88-D657426474DF}"/>
                    </a:ext>
                  </a:extLst>
                </p14:cNvPr>
                <p14:cNvContentPartPr/>
                <p14:nvPr/>
              </p14:nvContentPartPr>
              <p14:xfrm>
                <a:off x="5140174" y="4926725"/>
                <a:ext cx="27000" cy="24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DD4AF2-E7A7-4BD0-9F88-D657426474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5854" y="4922405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3DCBB9-BD87-4BA9-B7AE-824ED70C0498}"/>
                    </a:ext>
                  </a:extLst>
                </p14:cNvPr>
                <p14:cNvContentPartPr/>
                <p14:nvPr/>
              </p14:nvContentPartPr>
              <p14:xfrm>
                <a:off x="5134774" y="4812605"/>
                <a:ext cx="168120" cy="199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3DCBB9-BD87-4BA9-B7AE-824ED70C04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30454" y="4808285"/>
                  <a:ext cx="176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D7FD8EB-14C5-4EB0-BEF8-2D275C59BFEB}"/>
                    </a:ext>
                  </a:extLst>
                </p14:cNvPr>
                <p14:cNvContentPartPr/>
                <p14:nvPr/>
              </p14:nvContentPartPr>
              <p14:xfrm>
                <a:off x="5140894" y="4836365"/>
                <a:ext cx="188280" cy="145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D7FD8EB-14C5-4EB0-BEF8-2D275C59BF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6574" y="4832045"/>
                  <a:ext cx="196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C747AD-7E29-4A14-A30D-C49F257E19A5}"/>
                    </a:ext>
                  </a:extLst>
                </p14:cNvPr>
                <p14:cNvContentPartPr/>
                <p14:nvPr/>
              </p14:nvContentPartPr>
              <p14:xfrm>
                <a:off x="5402614" y="4873085"/>
                <a:ext cx="160920" cy="55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C747AD-7E29-4A14-A30D-C49F257E19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98294" y="4868765"/>
                  <a:ext cx="169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CA45ED-C2D5-4BF3-8C7F-4AA23230E2E7}"/>
                    </a:ext>
                  </a:extLst>
                </p14:cNvPr>
                <p14:cNvContentPartPr/>
                <p14:nvPr/>
              </p14:nvContentPartPr>
              <p14:xfrm>
                <a:off x="5648134" y="4812965"/>
                <a:ext cx="128880" cy="134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CA45ED-C2D5-4BF3-8C7F-4AA23230E2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3814" y="4808645"/>
                  <a:ext cx="13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663DB5-7505-4272-BFE7-655F7BA33B3B}"/>
                    </a:ext>
                  </a:extLst>
                </p14:cNvPr>
                <p14:cNvContentPartPr/>
                <p14:nvPr/>
              </p14:nvContentPartPr>
              <p14:xfrm>
                <a:off x="5857654" y="4909805"/>
                <a:ext cx="15120" cy="116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663DB5-7505-4272-BFE7-655F7BA33B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3334" y="4905485"/>
                  <a:ext cx="23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5249CF-E07E-4E93-9E5A-687E07D1D763}"/>
                    </a:ext>
                  </a:extLst>
                </p14:cNvPr>
                <p14:cNvContentPartPr/>
                <p14:nvPr/>
              </p14:nvContentPartPr>
              <p14:xfrm>
                <a:off x="5914894" y="4818365"/>
                <a:ext cx="122760" cy="119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5249CF-E07E-4E93-9E5A-687E07D1D7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0574" y="4814045"/>
                  <a:ext cx="131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5AFF87-703E-482C-B2B1-56E68FAAA225}"/>
                    </a:ext>
                  </a:extLst>
                </p14:cNvPr>
                <p14:cNvContentPartPr/>
                <p14:nvPr/>
              </p14:nvContentPartPr>
              <p14:xfrm>
                <a:off x="6095974" y="4912325"/>
                <a:ext cx="12600" cy="88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5AFF87-703E-482C-B2B1-56E68FAAA2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91654" y="4908005"/>
                  <a:ext cx="2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A6C5D1-6213-42F3-B096-B1DACBFC2F9E}"/>
                    </a:ext>
                  </a:extLst>
                </p14:cNvPr>
                <p14:cNvContentPartPr/>
                <p14:nvPr/>
              </p14:nvContentPartPr>
              <p14:xfrm>
                <a:off x="6195694" y="4800365"/>
                <a:ext cx="87840" cy="142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A6C5D1-6213-42F3-B096-B1DACBFC2F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1374" y="4796045"/>
                  <a:ext cx="9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F6002F-59D0-47B4-95F8-FC94C2682297}"/>
                    </a:ext>
                  </a:extLst>
                </p14:cNvPr>
                <p14:cNvContentPartPr/>
                <p14:nvPr/>
              </p14:nvContentPartPr>
              <p14:xfrm>
                <a:off x="6301534" y="4912325"/>
                <a:ext cx="18720" cy="70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F6002F-59D0-47B4-95F8-FC94C26822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7214" y="4908005"/>
                  <a:ext cx="27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D933DC9-A8BF-41BD-8F34-4A3F8CDF7C1B}"/>
                    </a:ext>
                  </a:extLst>
                </p14:cNvPr>
                <p14:cNvContentPartPr/>
                <p14:nvPr/>
              </p14:nvContentPartPr>
              <p14:xfrm>
                <a:off x="6384694" y="4804685"/>
                <a:ext cx="79560" cy="140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D933DC9-A8BF-41BD-8F34-4A3F8CDF7C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0374" y="4800365"/>
                  <a:ext cx="88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D8C3F9-92AF-4A1C-8447-2BE1CB9AB4D3}"/>
                    </a:ext>
                  </a:extLst>
                </p14:cNvPr>
                <p14:cNvContentPartPr/>
                <p14:nvPr/>
              </p14:nvContentPartPr>
              <p14:xfrm>
                <a:off x="6630574" y="4851845"/>
                <a:ext cx="140400" cy="74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D8C3F9-92AF-4A1C-8447-2BE1CB9AB4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6254" y="4847525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249E1E-E3E3-46C2-9ED6-29B4BBAD2EB5}"/>
                    </a:ext>
                  </a:extLst>
                </p14:cNvPr>
                <p14:cNvContentPartPr/>
                <p14:nvPr/>
              </p14:nvContentPartPr>
              <p14:xfrm>
                <a:off x="6767014" y="4772285"/>
                <a:ext cx="91440" cy="14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249E1E-E3E3-46C2-9ED6-29B4BBAD2E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62694" y="4767965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C8DF7AA-5F98-403A-85BF-F617E28AE0A4}"/>
                    </a:ext>
                  </a:extLst>
                </p14:cNvPr>
                <p14:cNvContentPartPr/>
                <p14:nvPr/>
              </p14:nvContentPartPr>
              <p14:xfrm>
                <a:off x="6892294" y="4819805"/>
                <a:ext cx="182520" cy="81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C8DF7AA-5F98-403A-85BF-F617E28AE0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7974" y="4815485"/>
                  <a:ext cx="19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EBE3BD0-2641-4106-A52E-914A2A5902C4}"/>
                    </a:ext>
                  </a:extLst>
                </p14:cNvPr>
                <p14:cNvContentPartPr/>
                <p14:nvPr/>
              </p14:nvContentPartPr>
              <p14:xfrm>
                <a:off x="7031254" y="4775885"/>
                <a:ext cx="64800" cy="46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EBE3BD0-2641-4106-A52E-914A2A5902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6934" y="4771565"/>
                  <a:ext cx="7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E96FAB-8F22-453A-8CBB-9D4D5C0C7056}"/>
                    </a:ext>
                  </a:extLst>
                </p14:cNvPr>
                <p14:cNvContentPartPr/>
                <p14:nvPr/>
              </p14:nvContentPartPr>
              <p14:xfrm>
                <a:off x="7049254" y="4815125"/>
                <a:ext cx="133200" cy="204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E96FAB-8F22-453A-8CBB-9D4D5C0C70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4934" y="4810805"/>
                  <a:ext cx="141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52944BC-6FAE-4B95-BCB7-2A893C9748A2}"/>
                    </a:ext>
                  </a:extLst>
                </p14:cNvPr>
                <p14:cNvContentPartPr/>
                <p14:nvPr/>
              </p14:nvContentPartPr>
              <p14:xfrm>
                <a:off x="6660454" y="4754645"/>
                <a:ext cx="155880" cy="7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52944BC-6FAE-4B95-BCB7-2A893C9748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6134" y="4750325"/>
                  <a:ext cx="164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40C5FD9-6EF1-4D3D-BC12-34449EE9D6B5}"/>
                    </a:ext>
                  </a:extLst>
                </p14:cNvPr>
                <p14:cNvContentPartPr/>
                <p14:nvPr/>
              </p14:nvContentPartPr>
              <p14:xfrm>
                <a:off x="2996014" y="5407685"/>
                <a:ext cx="241200" cy="24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40C5FD9-6EF1-4D3D-BC12-34449EE9D6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1694" y="5403365"/>
                  <a:ext cx="249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5B13C7-88DC-4D9C-B171-C1671863A67B}"/>
                    </a:ext>
                  </a:extLst>
                </p14:cNvPr>
                <p14:cNvContentPartPr/>
                <p14:nvPr/>
              </p14:nvContentPartPr>
              <p14:xfrm>
                <a:off x="3049654" y="5441885"/>
                <a:ext cx="190800" cy="25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5B13C7-88DC-4D9C-B171-C1671863A6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5334" y="5437565"/>
                  <a:ext cx="19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D865878-80BB-4E2D-95AC-A2E90ADA2061}"/>
                    </a:ext>
                  </a:extLst>
                </p14:cNvPr>
                <p14:cNvContentPartPr/>
                <p14:nvPr/>
              </p14:nvContentPartPr>
              <p14:xfrm>
                <a:off x="3409654" y="5202125"/>
                <a:ext cx="111600" cy="138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D865878-80BB-4E2D-95AC-A2E90ADA20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05334" y="5197805"/>
                  <a:ext cx="12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DCB2038-592A-4B27-AF7F-05A336411E00}"/>
                    </a:ext>
                  </a:extLst>
                </p14:cNvPr>
                <p14:cNvContentPartPr/>
                <p14:nvPr/>
              </p14:nvContentPartPr>
              <p14:xfrm>
                <a:off x="3494974" y="5243165"/>
                <a:ext cx="18360" cy="129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DCB2038-592A-4B27-AF7F-05A336411E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0654" y="5238845"/>
                  <a:ext cx="27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5075CF3-6761-416F-9855-AF56C86901E8}"/>
                    </a:ext>
                  </a:extLst>
                </p14:cNvPr>
                <p14:cNvContentPartPr/>
                <p14:nvPr/>
              </p14:nvContentPartPr>
              <p14:xfrm>
                <a:off x="3355654" y="5354765"/>
                <a:ext cx="240480" cy="4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5075CF3-6761-416F-9855-AF56C86901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1334" y="5350445"/>
                  <a:ext cx="249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31D0368-87EA-42DF-A264-BE327539FE5D}"/>
                    </a:ext>
                  </a:extLst>
                </p14:cNvPr>
                <p14:cNvContentPartPr/>
                <p14:nvPr/>
              </p14:nvContentPartPr>
              <p14:xfrm>
                <a:off x="3404974" y="5432525"/>
                <a:ext cx="124560" cy="16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31D0368-87EA-42DF-A264-BE327539FE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00654" y="5428205"/>
                  <a:ext cx="13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EBDC787-565E-40F8-8FD3-5D96CF74E832}"/>
                    </a:ext>
                  </a:extLst>
                </p14:cNvPr>
                <p14:cNvContentPartPr/>
                <p14:nvPr/>
              </p14:nvContentPartPr>
              <p14:xfrm>
                <a:off x="3730774" y="5368805"/>
                <a:ext cx="160920" cy="14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EBDC787-565E-40F8-8FD3-5D96CF74E8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26454" y="5364485"/>
                  <a:ext cx="169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0505F8-E8B2-4412-8F05-9E0E2898B325}"/>
                    </a:ext>
                  </a:extLst>
                </p14:cNvPr>
                <p14:cNvContentPartPr/>
                <p14:nvPr/>
              </p14:nvContentPartPr>
              <p14:xfrm>
                <a:off x="3746254" y="5392205"/>
                <a:ext cx="162360" cy="43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0505F8-E8B2-4412-8F05-9E0E2898B3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41934" y="5387885"/>
                  <a:ext cx="17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7E8B624-6F94-4023-AAF3-2C4D5EC4D0D0}"/>
                    </a:ext>
                  </a:extLst>
                </p14:cNvPr>
                <p14:cNvContentPartPr/>
                <p14:nvPr/>
              </p14:nvContentPartPr>
              <p14:xfrm>
                <a:off x="4007974" y="5181245"/>
                <a:ext cx="208080" cy="130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7E8B624-6F94-4023-AAF3-2C4D5EC4D0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03654" y="5176925"/>
                  <a:ext cx="21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60AF85-3108-4BE3-B83D-C56E2D3B49E4}"/>
                    </a:ext>
                  </a:extLst>
                </p14:cNvPr>
                <p14:cNvContentPartPr/>
                <p14:nvPr/>
              </p14:nvContentPartPr>
              <p14:xfrm>
                <a:off x="4059094" y="5330285"/>
                <a:ext cx="199800" cy="21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60AF85-3108-4BE3-B83D-C56E2D3B49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4774" y="5325965"/>
                  <a:ext cx="20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CCD91-A87B-4C21-8AEA-0006AB519074}"/>
                    </a:ext>
                  </a:extLst>
                </p14:cNvPr>
                <p14:cNvContentPartPr/>
                <p14:nvPr/>
              </p14:nvContentPartPr>
              <p14:xfrm>
                <a:off x="4090774" y="5396885"/>
                <a:ext cx="159840" cy="152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CCD91-A87B-4C21-8AEA-0006AB5190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6454" y="5392565"/>
                  <a:ext cx="16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C6ED0CF-3613-49E7-B268-C2B65A91237A}"/>
                    </a:ext>
                  </a:extLst>
                </p14:cNvPr>
                <p14:cNvContentPartPr/>
                <p14:nvPr/>
              </p14:nvContentPartPr>
              <p14:xfrm>
                <a:off x="1855174" y="4675805"/>
                <a:ext cx="1537560" cy="620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C6ED0CF-3613-49E7-B268-C2B65A9123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0854" y="4671485"/>
                  <a:ext cx="1546200" cy="62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654393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43043A-75FC-4784-B1E6-A0A5A94484C3}"/>
                  </a:ext>
                </a:extLst>
              </p14:cNvPr>
              <p14:cNvContentPartPr/>
              <p14:nvPr/>
            </p14:nvContentPartPr>
            <p14:xfrm>
              <a:off x="5415574" y="2844125"/>
              <a:ext cx="2298600" cy="39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43043A-75FC-4784-B1E6-A0A5A94484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1254" y="2839805"/>
                <a:ext cx="2307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E7ACBD4-5128-4CD3-BC7F-DD321EF66A63}"/>
                  </a:ext>
                </a:extLst>
              </p14:cNvPr>
              <p14:cNvContentPartPr/>
              <p14:nvPr/>
            </p14:nvContentPartPr>
            <p14:xfrm>
              <a:off x="1410214" y="1484405"/>
              <a:ext cx="2286720" cy="775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E7ACBD4-5128-4CD3-BC7F-DD321EF66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5894" y="1480085"/>
                <a:ext cx="2295360" cy="78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81C64B8-40E6-4644-9BFC-88D69A1B179E}"/>
              </a:ext>
            </a:extLst>
          </p:cNvPr>
          <p:cNvGrpSpPr/>
          <p:nvPr/>
        </p:nvGrpSpPr>
        <p:grpSpPr>
          <a:xfrm>
            <a:off x="5471374" y="1762685"/>
            <a:ext cx="2307960" cy="1309320"/>
            <a:chOff x="5471374" y="1762685"/>
            <a:chExt cx="2307960" cy="13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795628-8020-4FEC-AF9B-7F42E48EAED1}"/>
                    </a:ext>
                  </a:extLst>
                </p14:cNvPr>
                <p14:cNvContentPartPr/>
                <p14:nvPr/>
              </p14:nvContentPartPr>
              <p14:xfrm>
                <a:off x="5471374" y="2283965"/>
                <a:ext cx="2307960" cy="788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795628-8020-4FEC-AF9B-7F42E48EAE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7054" y="2279645"/>
                  <a:ext cx="231660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9A0CA92-F90A-49AC-B5DF-024BF4539757}"/>
                    </a:ext>
                  </a:extLst>
                </p14:cNvPr>
                <p14:cNvContentPartPr/>
                <p14:nvPr/>
              </p14:nvContentPartPr>
              <p14:xfrm>
                <a:off x="5738134" y="1984085"/>
                <a:ext cx="108360" cy="225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9A0CA92-F90A-49AC-B5DF-024BF45397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3814" y="1979765"/>
                  <a:ext cx="117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316EB-BD29-4B63-ABD7-7ABDC9E13B0D}"/>
                    </a:ext>
                  </a:extLst>
                </p14:cNvPr>
                <p14:cNvContentPartPr/>
                <p14:nvPr/>
              </p14:nvContentPartPr>
              <p14:xfrm>
                <a:off x="5800414" y="1980125"/>
                <a:ext cx="51480" cy="246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316EB-BD29-4B63-ABD7-7ABDC9E13B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6094" y="1975805"/>
                  <a:ext cx="60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54C9BC-43D5-4819-93AF-47963815F737}"/>
                    </a:ext>
                  </a:extLst>
                </p14:cNvPr>
                <p14:cNvContentPartPr/>
                <p14:nvPr/>
              </p14:nvContentPartPr>
              <p14:xfrm>
                <a:off x="5755774" y="2088485"/>
                <a:ext cx="125280" cy="30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54C9BC-43D5-4819-93AF-47963815F7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51454" y="2084165"/>
                  <a:ext cx="13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ABBD5B-88AD-4898-8D91-5C16C8D5A867}"/>
                    </a:ext>
                  </a:extLst>
                </p14:cNvPr>
                <p14:cNvContentPartPr/>
                <p14:nvPr/>
              </p14:nvContentPartPr>
              <p14:xfrm>
                <a:off x="5882134" y="1972205"/>
                <a:ext cx="112680" cy="190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ABBD5B-88AD-4898-8D91-5C16C8D5A8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77814" y="1967885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A2E9741-CBF8-4532-950F-A14ABDAB2E2B}"/>
                    </a:ext>
                  </a:extLst>
                </p14:cNvPr>
                <p14:cNvContentPartPr/>
                <p14:nvPr/>
              </p14:nvContentPartPr>
              <p14:xfrm>
                <a:off x="6018934" y="1994525"/>
                <a:ext cx="135360" cy="136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A2E9741-CBF8-4532-950F-A14ABDAB2E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4614" y="1990205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062890-3BD1-48BC-9CF6-196B5F858105}"/>
                    </a:ext>
                  </a:extLst>
                </p14:cNvPr>
                <p14:cNvContentPartPr/>
                <p14:nvPr/>
              </p14:nvContentPartPr>
              <p14:xfrm>
                <a:off x="6147094" y="1964285"/>
                <a:ext cx="122040" cy="11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062890-3BD1-48BC-9CF6-196B5F8581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42774" y="1959965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FEE417-9B5F-4EE0-AD6F-ACFC1703EB77}"/>
                    </a:ext>
                  </a:extLst>
                </p14:cNvPr>
                <p14:cNvContentPartPr/>
                <p14:nvPr/>
              </p14:nvContentPartPr>
              <p14:xfrm>
                <a:off x="6230974" y="1850525"/>
                <a:ext cx="77400" cy="241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FEE417-9B5F-4EE0-AD6F-ACFC1703EB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6654" y="1846205"/>
                  <a:ext cx="86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C8A0F2-CE19-4F3E-8BF9-28FFCABD0053}"/>
                    </a:ext>
                  </a:extLst>
                </p14:cNvPr>
                <p14:cNvContentPartPr/>
                <p14:nvPr/>
              </p14:nvContentPartPr>
              <p14:xfrm>
                <a:off x="6318454" y="1815605"/>
                <a:ext cx="34560" cy="25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C8A0F2-CE19-4F3E-8BF9-28FFCABD0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14134" y="1811285"/>
                  <a:ext cx="4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1DB086A-3B92-4BEE-9E6B-E57503264A15}"/>
                    </a:ext>
                  </a:extLst>
                </p14:cNvPr>
                <p14:cNvContentPartPr/>
                <p14:nvPr/>
              </p14:nvContentPartPr>
              <p14:xfrm>
                <a:off x="6058894" y="1903805"/>
                <a:ext cx="130320" cy="23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1DB086A-3B92-4BEE-9E6B-E57503264A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4574" y="1899485"/>
                  <a:ext cx="13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9FB7154-A398-4B77-8457-D2F452183C8F}"/>
                    </a:ext>
                  </a:extLst>
                </p14:cNvPr>
                <p14:cNvContentPartPr/>
                <p14:nvPr/>
              </p14:nvContentPartPr>
              <p14:xfrm>
                <a:off x="6372454" y="1762685"/>
                <a:ext cx="110880" cy="262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9FB7154-A398-4B77-8457-D2F452183C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68134" y="1758365"/>
                  <a:ext cx="119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9BD33E-A09F-414E-B2EA-F057322A579C}"/>
                    </a:ext>
                  </a:extLst>
                </p14:cNvPr>
                <p14:cNvContentPartPr/>
                <p14:nvPr/>
              </p14:nvContentPartPr>
              <p14:xfrm>
                <a:off x="6486934" y="1869965"/>
                <a:ext cx="250560" cy="145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9BD33E-A09F-414E-B2EA-F057322A57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82614" y="1865645"/>
                  <a:ext cx="25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AFEB47-4412-4606-B4DC-4BE3EFC47323}"/>
                    </a:ext>
                  </a:extLst>
                </p14:cNvPr>
                <p14:cNvContentPartPr/>
                <p14:nvPr/>
              </p14:nvContentPartPr>
              <p14:xfrm>
                <a:off x="6492334" y="1766285"/>
                <a:ext cx="108000" cy="33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AFEB47-4412-4606-B4DC-4BE3EFC473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88014" y="1761965"/>
                  <a:ext cx="11664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602399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07166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77971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91306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42359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23582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94861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00087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18264" y="5632600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4" y="5632600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1E0D1A-1EC3-4B7D-AA73-C1D0C6268611}"/>
                  </a:ext>
                </a:extLst>
              </p14:cNvPr>
              <p14:cNvContentPartPr/>
              <p14:nvPr/>
            </p14:nvContentPartPr>
            <p14:xfrm>
              <a:off x="2920414" y="2025485"/>
              <a:ext cx="1987920" cy="41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1E0D1A-1EC3-4B7D-AA73-C1D0C62686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16094" y="2021165"/>
                <a:ext cx="1996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66CE01-A129-451F-B1B9-E9B20927EE0E}"/>
                  </a:ext>
                </a:extLst>
              </p14:cNvPr>
              <p14:cNvContentPartPr/>
              <p14:nvPr/>
            </p14:nvContentPartPr>
            <p14:xfrm>
              <a:off x="8212054" y="1248965"/>
              <a:ext cx="2255040" cy="55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66CE01-A129-451F-B1B9-E9B20927EE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7734" y="1244645"/>
                <a:ext cx="226368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E9B271E-CB90-47AE-A709-4F4C1EEDC245}"/>
              </a:ext>
            </a:extLst>
          </p:cNvPr>
          <p:cNvGrpSpPr/>
          <p:nvPr/>
        </p:nvGrpSpPr>
        <p:grpSpPr>
          <a:xfrm>
            <a:off x="8758174" y="540845"/>
            <a:ext cx="1108800" cy="312120"/>
            <a:chOff x="8758174" y="540845"/>
            <a:chExt cx="11088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0FAA68B-4F52-498C-A3EE-5110053195EE}"/>
                    </a:ext>
                  </a:extLst>
                </p14:cNvPr>
                <p14:cNvContentPartPr/>
                <p14:nvPr/>
              </p14:nvContentPartPr>
              <p14:xfrm>
                <a:off x="8886694" y="670085"/>
                <a:ext cx="6840" cy="182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0FAA68B-4F52-498C-A3EE-5110053195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82374" y="665765"/>
                  <a:ext cx="15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3D93F7-BF67-4443-8206-FA20196ECFD3}"/>
                    </a:ext>
                  </a:extLst>
                </p14:cNvPr>
                <p14:cNvContentPartPr/>
                <p14:nvPr/>
              </p14:nvContentPartPr>
              <p14:xfrm>
                <a:off x="8758174" y="670085"/>
                <a:ext cx="200880" cy="156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3D93F7-BF67-4443-8206-FA20196ECF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53854" y="665765"/>
                  <a:ext cx="209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8F3D699-68D5-4B69-9623-F73F92170935}"/>
                    </a:ext>
                  </a:extLst>
                </p14:cNvPr>
                <p14:cNvContentPartPr/>
                <p14:nvPr/>
              </p14:nvContentPartPr>
              <p14:xfrm>
                <a:off x="9007654" y="639125"/>
                <a:ext cx="36000" cy="173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8F3D699-68D5-4B69-9623-F73F921709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03334" y="634805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D05C65B-D33D-4A9F-9F50-2C38113077FE}"/>
                    </a:ext>
                  </a:extLst>
                </p14:cNvPr>
                <p14:cNvContentPartPr/>
                <p14:nvPr/>
              </p14:nvContentPartPr>
              <p14:xfrm>
                <a:off x="9108814" y="607805"/>
                <a:ext cx="142920" cy="179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D05C65B-D33D-4A9F-9F50-2C38113077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04494" y="603485"/>
                  <a:ext cx="151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DEB2BB-E928-4E0B-94D5-A2C1B72E23CB}"/>
                    </a:ext>
                  </a:extLst>
                </p14:cNvPr>
                <p14:cNvContentPartPr/>
                <p14:nvPr/>
              </p14:nvContentPartPr>
              <p14:xfrm>
                <a:off x="9285574" y="604205"/>
                <a:ext cx="165960" cy="162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DEB2BB-E928-4E0B-94D5-A2C1B72E23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1254" y="599885"/>
                  <a:ext cx="174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34D255A-54EF-4AD2-B2A1-CF5ACE2064C3}"/>
                    </a:ext>
                  </a:extLst>
                </p14:cNvPr>
                <p14:cNvContentPartPr/>
                <p14:nvPr/>
              </p14:nvContentPartPr>
              <p14:xfrm>
                <a:off x="9477814" y="544085"/>
                <a:ext cx="229680" cy="234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34D255A-54EF-4AD2-B2A1-CF5ACE206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73494" y="539765"/>
                  <a:ext cx="238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6E3D2C-AB97-4E19-B9CB-24D9CE112204}"/>
                    </a:ext>
                  </a:extLst>
                </p14:cNvPr>
                <p14:cNvContentPartPr/>
                <p14:nvPr/>
              </p14:nvContentPartPr>
              <p14:xfrm>
                <a:off x="9654214" y="540845"/>
                <a:ext cx="165600" cy="166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6E3D2C-AB97-4E19-B9CB-24D9CE1122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49894" y="536525"/>
                  <a:ext cx="17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8A4C6-E0DD-4169-8A85-42A25CBDD626}"/>
                    </a:ext>
                  </a:extLst>
                </p14:cNvPr>
                <p14:cNvContentPartPr/>
                <p14:nvPr/>
              </p14:nvContentPartPr>
              <p14:xfrm>
                <a:off x="9806134" y="657845"/>
                <a:ext cx="60840" cy="26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8A4C6-E0DD-4169-8A85-42A25CBDD6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1814" y="653525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AD2E32C-C8CD-464B-B0A9-0D75A483CF70}"/>
                  </a:ext>
                </a:extLst>
              </p14:cNvPr>
              <p14:cNvContentPartPr/>
              <p14:nvPr/>
            </p14:nvContentPartPr>
            <p14:xfrm>
              <a:off x="4040734" y="3440645"/>
              <a:ext cx="254520" cy="162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AD2E32C-C8CD-464B-B0A9-0D75A483CF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36414" y="3436325"/>
                <a:ext cx="2631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7D4B8B6-2304-4F8E-8F9B-DF238EE7CB7A}"/>
              </a:ext>
            </a:extLst>
          </p:cNvPr>
          <p:cNvGrpSpPr/>
          <p:nvPr/>
        </p:nvGrpSpPr>
        <p:grpSpPr>
          <a:xfrm>
            <a:off x="5545534" y="2662685"/>
            <a:ext cx="1598760" cy="525960"/>
            <a:chOff x="5545534" y="2662685"/>
            <a:chExt cx="159876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DD3A4F-B1A2-4877-84CA-3240B578690A}"/>
                    </a:ext>
                  </a:extLst>
                </p14:cNvPr>
                <p14:cNvContentPartPr/>
                <p14:nvPr/>
              </p14:nvContentPartPr>
              <p14:xfrm>
                <a:off x="5545534" y="3028805"/>
                <a:ext cx="750960" cy="143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DD3A4F-B1A2-4877-84CA-3240B5786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1214" y="3024485"/>
                  <a:ext cx="75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F08D13-DCD6-4EA3-B5B7-BF9151FC519F}"/>
                    </a:ext>
                  </a:extLst>
                </p14:cNvPr>
                <p14:cNvContentPartPr/>
                <p14:nvPr/>
              </p14:nvContentPartPr>
              <p14:xfrm>
                <a:off x="6256534" y="2970125"/>
                <a:ext cx="147960" cy="19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F08D13-DCD6-4EA3-B5B7-BF9151FC5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52214" y="2965805"/>
                  <a:ext cx="156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9BDE7F-A604-42E0-8690-BA28C77BEF69}"/>
                    </a:ext>
                  </a:extLst>
                </p14:cNvPr>
                <p14:cNvContentPartPr/>
                <p14:nvPr/>
              </p14:nvContentPartPr>
              <p14:xfrm>
                <a:off x="5654254" y="2769965"/>
                <a:ext cx="105480" cy="87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9BDE7F-A604-42E0-8690-BA28C77BEF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9934" y="2765645"/>
                  <a:ext cx="11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1E49E3-31C2-4693-A088-5A478387DF27}"/>
                    </a:ext>
                  </a:extLst>
                </p14:cNvPr>
                <p14:cNvContentPartPr/>
                <p14:nvPr/>
              </p14:nvContentPartPr>
              <p14:xfrm>
                <a:off x="5779534" y="2704085"/>
                <a:ext cx="77760" cy="132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1E49E3-31C2-4693-A088-5A478387DF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75214" y="2699765"/>
                  <a:ext cx="86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1A26DAF-9911-4119-8920-64F9D6853687}"/>
                    </a:ext>
                  </a:extLst>
                </p14:cNvPr>
                <p14:cNvContentPartPr/>
                <p14:nvPr/>
              </p14:nvContentPartPr>
              <p14:xfrm>
                <a:off x="5880694" y="2747645"/>
                <a:ext cx="141480" cy="79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1A26DAF-9911-4119-8920-64F9D68536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76374" y="2743325"/>
                  <a:ext cx="15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AA96660-54F3-4954-9348-54652EE418A9}"/>
                    </a:ext>
                  </a:extLst>
                </p14:cNvPr>
                <p14:cNvContentPartPr/>
                <p14:nvPr/>
              </p14:nvContentPartPr>
              <p14:xfrm>
                <a:off x="5644174" y="2662685"/>
                <a:ext cx="93240" cy="15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AA96660-54F3-4954-9348-54652EE418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39854" y="2658365"/>
                  <a:ext cx="10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804E06-6A5F-45FD-9AAC-B21024033202}"/>
                    </a:ext>
                  </a:extLst>
                </p14:cNvPr>
                <p14:cNvContentPartPr/>
                <p14:nvPr/>
              </p14:nvContentPartPr>
              <p14:xfrm>
                <a:off x="5992294" y="2767805"/>
                <a:ext cx="85680" cy="137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804E06-6A5F-45FD-9AAC-B210240332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87974" y="2763485"/>
                  <a:ext cx="94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7CC4C2A-C703-4D4C-AA34-A27C13B8478C}"/>
                    </a:ext>
                  </a:extLst>
                </p14:cNvPr>
                <p14:cNvContentPartPr/>
                <p14:nvPr/>
              </p14:nvContentPartPr>
              <p14:xfrm>
                <a:off x="6103174" y="2762765"/>
                <a:ext cx="253080" cy="173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CC4C2A-C703-4D4C-AA34-A27C13B847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98854" y="2758445"/>
                  <a:ext cx="261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8B19D1E-66B6-4DDF-AB40-A42DC51BA588}"/>
                    </a:ext>
                  </a:extLst>
                </p14:cNvPr>
                <p14:cNvContentPartPr/>
                <p14:nvPr/>
              </p14:nvContentPartPr>
              <p14:xfrm>
                <a:off x="6440134" y="2764565"/>
                <a:ext cx="429840" cy="5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8B19D1E-66B6-4DDF-AB40-A42DC51BA5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35814" y="2760245"/>
                  <a:ext cx="43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D04CA49-C31A-4176-8B20-E3C14BEDBC67}"/>
                    </a:ext>
                  </a:extLst>
                </p14:cNvPr>
                <p14:cNvContentPartPr/>
                <p14:nvPr/>
              </p14:nvContentPartPr>
              <p14:xfrm>
                <a:off x="6555334" y="2997845"/>
                <a:ext cx="11880" cy="131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D04CA49-C31A-4176-8B20-E3C14BEDBC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1014" y="2993525"/>
                  <a:ext cx="20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A7E6EC-DF5E-4B15-8F18-89223AD484F4}"/>
                    </a:ext>
                  </a:extLst>
                </p14:cNvPr>
                <p14:cNvContentPartPr/>
                <p14:nvPr/>
              </p14:nvContentPartPr>
              <p14:xfrm>
                <a:off x="6495574" y="3064805"/>
                <a:ext cx="144360" cy="68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A7E6EC-DF5E-4B15-8F18-89223AD484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91254" y="3060485"/>
                  <a:ext cx="153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792F17-2020-4F93-BA18-304AECAAB9D1}"/>
                    </a:ext>
                  </a:extLst>
                </p14:cNvPr>
                <p14:cNvContentPartPr/>
                <p14:nvPr/>
              </p14:nvContentPartPr>
              <p14:xfrm>
                <a:off x="6469294" y="2968325"/>
                <a:ext cx="234720" cy="141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792F17-2020-4F93-BA18-304AECAAB9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64974" y="2964005"/>
                  <a:ext cx="243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68F4E5-992C-4E8F-86F7-213922F3D097}"/>
                    </a:ext>
                  </a:extLst>
                </p14:cNvPr>
                <p14:cNvContentPartPr/>
                <p14:nvPr/>
              </p14:nvContentPartPr>
              <p14:xfrm>
                <a:off x="6729214" y="2968685"/>
                <a:ext cx="87120" cy="144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68F4E5-992C-4E8F-86F7-213922F3D0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24894" y="2964365"/>
                  <a:ext cx="9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A12221-97D7-45C6-AE9A-5C47DE3E1614}"/>
                    </a:ext>
                  </a:extLst>
                </p14:cNvPr>
                <p14:cNvContentPartPr/>
                <p14:nvPr/>
              </p14:nvContentPartPr>
              <p14:xfrm>
                <a:off x="6814534" y="3023765"/>
                <a:ext cx="156600" cy="164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A12221-97D7-45C6-AE9A-5C47DE3E16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0214" y="3019445"/>
                  <a:ext cx="165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C9D983F-A2C9-43DB-A8FB-2DA90E1C5557}"/>
                    </a:ext>
                  </a:extLst>
                </p14:cNvPr>
                <p14:cNvContentPartPr/>
                <p14:nvPr/>
              </p14:nvContentPartPr>
              <p14:xfrm>
                <a:off x="6948094" y="2940965"/>
                <a:ext cx="196200" cy="147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C9D983F-A2C9-43DB-A8FB-2DA90E1C55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3774" y="2936645"/>
                  <a:ext cx="2048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5C9FA24-AB50-4AE5-A91A-C5B2FD81928B}"/>
                  </a:ext>
                </a:extLst>
              </p14:cNvPr>
              <p14:cNvContentPartPr/>
              <p14:nvPr/>
            </p14:nvContentPartPr>
            <p14:xfrm>
              <a:off x="4215694" y="4778765"/>
              <a:ext cx="566280" cy="21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5C9FA24-AB50-4AE5-A91A-C5B2FD81928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11374" y="4774445"/>
                <a:ext cx="5749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811C25-B089-4D84-9E4D-D36829CAA300}"/>
              </a:ext>
            </a:extLst>
          </p:cNvPr>
          <p:cNvGrpSpPr/>
          <p:nvPr/>
        </p:nvGrpSpPr>
        <p:grpSpPr>
          <a:xfrm>
            <a:off x="4351414" y="4086125"/>
            <a:ext cx="4528440" cy="464400"/>
            <a:chOff x="4351414" y="4086125"/>
            <a:chExt cx="452844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44713A-3559-48E5-876B-183F85723804}"/>
                    </a:ext>
                  </a:extLst>
                </p14:cNvPr>
                <p14:cNvContentPartPr/>
                <p14:nvPr/>
              </p14:nvContentPartPr>
              <p14:xfrm>
                <a:off x="4351414" y="4086125"/>
                <a:ext cx="4528440" cy="46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44713A-3559-48E5-876B-183F857238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7094" y="4081805"/>
                  <a:ext cx="45370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28D758-2064-4A65-963C-E1F6D3E798CB}"/>
                    </a:ext>
                  </a:extLst>
                </p14:cNvPr>
                <p14:cNvContentPartPr/>
                <p14:nvPr/>
              </p14:nvContentPartPr>
              <p14:xfrm>
                <a:off x="8709214" y="4463045"/>
                <a:ext cx="77400" cy="18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28D758-2064-4A65-963C-E1F6D3E798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04894" y="4458725"/>
                  <a:ext cx="8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306EF-3070-4624-B6FF-930E126887A6}"/>
                    </a:ext>
                  </a:extLst>
                </p14:cNvPr>
                <p14:cNvContentPartPr/>
                <p14:nvPr/>
              </p14:nvContentPartPr>
              <p14:xfrm>
                <a:off x="8637574" y="4442885"/>
                <a:ext cx="173880" cy="8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306EF-3070-4624-B6FF-930E126887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33254" y="4438565"/>
                  <a:ext cx="1825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2621712-3890-479D-ABB1-92774DB9A90F}"/>
              </a:ext>
            </a:extLst>
          </p:cNvPr>
          <p:cNvGrpSpPr/>
          <p:nvPr/>
        </p:nvGrpSpPr>
        <p:grpSpPr>
          <a:xfrm>
            <a:off x="4530334" y="4752845"/>
            <a:ext cx="4558680" cy="555480"/>
            <a:chOff x="4530334" y="4752845"/>
            <a:chExt cx="455868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6C23A2-E2F6-4548-BCEA-C20AAEECFA2B}"/>
                    </a:ext>
                  </a:extLst>
                </p14:cNvPr>
                <p14:cNvContentPartPr/>
                <p14:nvPr/>
              </p14:nvContentPartPr>
              <p14:xfrm>
                <a:off x="4530334" y="4752845"/>
                <a:ext cx="4424760" cy="555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6C23A2-E2F6-4548-BCEA-C20AAEECFA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26014" y="4748525"/>
                  <a:ext cx="4433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0F9E0E-78CE-43B4-A10F-0336BF13C7F8}"/>
                    </a:ext>
                  </a:extLst>
                </p14:cNvPr>
                <p14:cNvContentPartPr/>
                <p14:nvPr/>
              </p14:nvContentPartPr>
              <p14:xfrm>
                <a:off x="8846734" y="4810085"/>
                <a:ext cx="242280" cy="127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0F9E0E-78CE-43B4-A10F-0336BF13C7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2414" y="4805765"/>
                  <a:ext cx="250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B37958C-77F5-41D9-A0BE-8CBDD4B9E16E}"/>
              </a:ext>
            </a:extLst>
          </p:cNvPr>
          <p:cNvGrpSpPr/>
          <p:nvPr/>
        </p:nvGrpSpPr>
        <p:grpSpPr>
          <a:xfrm>
            <a:off x="3962974" y="1337525"/>
            <a:ext cx="4404600" cy="159840"/>
            <a:chOff x="3962974" y="1337525"/>
            <a:chExt cx="440460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8345AB6-5F13-407E-A8C9-01C1CEC3EA28}"/>
                    </a:ext>
                  </a:extLst>
                </p14:cNvPr>
                <p14:cNvContentPartPr/>
                <p14:nvPr/>
              </p14:nvContentPartPr>
              <p14:xfrm>
                <a:off x="3962974" y="1337525"/>
                <a:ext cx="4277160" cy="139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8345AB6-5F13-407E-A8C9-01C1CEC3EA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58654" y="1333205"/>
                  <a:ext cx="4285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9BFE2E-5BFC-48FB-855E-023250988227}"/>
                    </a:ext>
                  </a:extLst>
                </p14:cNvPr>
                <p14:cNvContentPartPr/>
                <p14:nvPr/>
              </p14:nvContentPartPr>
              <p14:xfrm>
                <a:off x="8130694" y="1391525"/>
                <a:ext cx="236880" cy="105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9BFE2E-5BFC-48FB-855E-0232509882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26374" y="1387205"/>
                  <a:ext cx="2455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FE242A1-207C-4DAF-9B7D-65159F5913F9}"/>
                  </a:ext>
                </a:extLst>
              </p14:cNvPr>
              <p14:cNvContentPartPr/>
              <p14:nvPr/>
            </p14:nvContentPartPr>
            <p14:xfrm>
              <a:off x="3511174" y="5656445"/>
              <a:ext cx="2066040" cy="7801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FE242A1-207C-4DAF-9B7D-65159F5913F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06854" y="5652125"/>
                <a:ext cx="2074680" cy="7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C3C93556-6898-4C6C-8BCA-94AB69D32914}"/>
              </a:ext>
            </a:extLst>
          </p:cNvPr>
          <p:cNvGrpSpPr/>
          <p:nvPr/>
        </p:nvGrpSpPr>
        <p:grpSpPr>
          <a:xfrm>
            <a:off x="9242734" y="2161205"/>
            <a:ext cx="2637000" cy="3406680"/>
            <a:chOff x="9242734" y="2161205"/>
            <a:chExt cx="2637000" cy="34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980D4F5-16FE-4835-B6DA-F12429985449}"/>
                    </a:ext>
                  </a:extLst>
                </p14:cNvPr>
                <p14:cNvContentPartPr/>
                <p14:nvPr/>
              </p14:nvContentPartPr>
              <p14:xfrm>
                <a:off x="9242734" y="3246965"/>
                <a:ext cx="900000" cy="2320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980D4F5-16FE-4835-B6DA-F124299854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38414" y="3242645"/>
                  <a:ext cx="908640" cy="23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9293C-6C6E-410F-ADDA-87954A75AFB2}"/>
                    </a:ext>
                  </a:extLst>
                </p14:cNvPr>
                <p14:cNvContentPartPr/>
                <p14:nvPr/>
              </p14:nvContentPartPr>
              <p14:xfrm>
                <a:off x="10293574" y="2872925"/>
                <a:ext cx="54360" cy="156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9293C-6C6E-410F-ADDA-87954A75AF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89254" y="2868605"/>
                  <a:ext cx="6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95801B5-FA76-4208-9E78-E26ED0964BD1}"/>
                    </a:ext>
                  </a:extLst>
                </p14:cNvPr>
                <p14:cNvContentPartPr/>
                <p14:nvPr/>
              </p14:nvContentPartPr>
              <p14:xfrm>
                <a:off x="10283134" y="2833685"/>
                <a:ext cx="120960" cy="139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95801B5-FA76-4208-9E78-E26ED0964B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78814" y="2829365"/>
                  <a:ext cx="12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4B9784-84D3-4734-A572-4E345038C467}"/>
                    </a:ext>
                  </a:extLst>
                </p14:cNvPr>
                <p14:cNvContentPartPr/>
                <p14:nvPr/>
              </p14:nvContentPartPr>
              <p14:xfrm>
                <a:off x="10457374" y="2823965"/>
                <a:ext cx="273600" cy="110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4B9784-84D3-4734-A572-4E345038C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53054" y="2819645"/>
                  <a:ext cx="282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C14147-FD47-4C85-BA0D-863EACD5D799}"/>
                    </a:ext>
                  </a:extLst>
                </p14:cNvPr>
                <p14:cNvContentPartPr/>
                <p14:nvPr/>
              </p14:nvContentPartPr>
              <p14:xfrm>
                <a:off x="10759054" y="2637485"/>
                <a:ext cx="189000" cy="178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C14147-FD47-4C85-BA0D-863EACD5D7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54734" y="2633165"/>
                  <a:ext cx="19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7915A2-49DE-4B71-AF39-BA1C55B5C387}"/>
                    </a:ext>
                  </a:extLst>
                </p14:cNvPr>
                <p14:cNvContentPartPr/>
                <p14:nvPr/>
              </p14:nvContentPartPr>
              <p14:xfrm>
                <a:off x="10935814" y="2583485"/>
                <a:ext cx="212400" cy="163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7915A2-49DE-4B71-AF39-BA1C55B5C3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31494" y="2579165"/>
                  <a:ext cx="22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16F23E-2436-44F5-90C5-012435A76914}"/>
                    </a:ext>
                  </a:extLst>
                </p14:cNvPr>
                <p14:cNvContentPartPr/>
                <p14:nvPr/>
              </p14:nvContentPartPr>
              <p14:xfrm>
                <a:off x="11127334" y="2485925"/>
                <a:ext cx="217080" cy="152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16F23E-2436-44F5-90C5-012435A76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23014" y="2481605"/>
                  <a:ext cx="225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E2577A3-66E9-4816-830C-EA8BDAB8035F}"/>
                    </a:ext>
                  </a:extLst>
                </p14:cNvPr>
                <p14:cNvContentPartPr/>
                <p14:nvPr/>
              </p14:nvContentPartPr>
              <p14:xfrm>
                <a:off x="11272774" y="2407085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E2577A3-66E9-4816-830C-EA8BDAB803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68454" y="2402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AA9B75F-6516-4663-AFBD-A7C1F95B61A4}"/>
                    </a:ext>
                  </a:extLst>
                </p14:cNvPr>
                <p14:cNvContentPartPr/>
                <p14:nvPr/>
              </p14:nvContentPartPr>
              <p14:xfrm>
                <a:off x="11288614" y="2340845"/>
                <a:ext cx="333000" cy="250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AA9B75F-6516-4663-AFBD-A7C1F95B61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84294" y="2336525"/>
                  <a:ext cx="341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73990E-FB50-4C8D-BD7E-2999DC41213E}"/>
                    </a:ext>
                  </a:extLst>
                </p14:cNvPr>
                <p14:cNvContentPartPr/>
                <p14:nvPr/>
              </p14:nvContentPartPr>
              <p14:xfrm>
                <a:off x="10372054" y="3262805"/>
                <a:ext cx="155160" cy="220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73990E-FB50-4C8D-BD7E-2999DC4121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67734" y="3258485"/>
                  <a:ext cx="163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501986A-2093-4BD3-8231-700DB21998E1}"/>
                    </a:ext>
                  </a:extLst>
                </p14:cNvPr>
                <p14:cNvContentPartPr/>
                <p14:nvPr/>
              </p14:nvContentPartPr>
              <p14:xfrm>
                <a:off x="10463134" y="3221765"/>
                <a:ext cx="104760" cy="129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501986A-2093-4BD3-8231-700DB21998E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58814" y="3217445"/>
                  <a:ext cx="113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9AA46D-B1F8-45BF-AA38-3DDC1530D6C7}"/>
                    </a:ext>
                  </a:extLst>
                </p14:cNvPr>
                <p14:cNvContentPartPr/>
                <p14:nvPr/>
              </p14:nvContentPartPr>
              <p14:xfrm>
                <a:off x="10550974" y="3219605"/>
                <a:ext cx="133560" cy="111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9AA46D-B1F8-45BF-AA38-3DDC1530D6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46654" y="3215285"/>
                  <a:ext cx="142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8E60A5B-0DBF-45E3-B1A1-F34AE6AED613}"/>
                    </a:ext>
                  </a:extLst>
                </p14:cNvPr>
                <p14:cNvContentPartPr/>
                <p14:nvPr/>
              </p14:nvContentPartPr>
              <p14:xfrm>
                <a:off x="10604974" y="3140765"/>
                <a:ext cx="123480" cy="184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8E60A5B-0DBF-45E3-B1A1-F34AE6AED6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00654" y="3136445"/>
                  <a:ext cx="132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D5BD33-0D09-4D15-9AB6-05766170EBC3}"/>
                    </a:ext>
                  </a:extLst>
                </p14:cNvPr>
                <p14:cNvContentPartPr/>
                <p14:nvPr/>
              </p14:nvContentPartPr>
              <p14:xfrm>
                <a:off x="10757974" y="3117365"/>
                <a:ext cx="150120" cy="74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D5BD33-0D09-4D15-9AB6-05766170EB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53654" y="3113045"/>
                  <a:ext cx="158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6A7CCD-0E14-4E9F-81DE-99400116B603}"/>
                    </a:ext>
                  </a:extLst>
                </p14:cNvPr>
                <p14:cNvContentPartPr/>
                <p14:nvPr/>
              </p14:nvContentPartPr>
              <p14:xfrm>
                <a:off x="10959934" y="2797685"/>
                <a:ext cx="134640" cy="17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6A7CCD-0E14-4E9F-81DE-99400116B6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55614" y="2793365"/>
                  <a:ext cx="143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A126CC9-7F6C-4429-853B-E9C944300133}"/>
                    </a:ext>
                  </a:extLst>
                </p14:cNvPr>
                <p14:cNvContentPartPr/>
                <p14:nvPr/>
              </p14:nvContentPartPr>
              <p14:xfrm>
                <a:off x="10960654" y="2839445"/>
                <a:ext cx="187560" cy="148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A126CC9-7F6C-4429-853B-E9C94430013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56334" y="2835125"/>
                  <a:ext cx="196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0DE2C7E-2346-4D3A-94AC-6EA8DFF69295}"/>
                    </a:ext>
                  </a:extLst>
                </p14:cNvPr>
                <p14:cNvContentPartPr/>
                <p14:nvPr/>
              </p14:nvContentPartPr>
              <p14:xfrm>
                <a:off x="10908454" y="2898845"/>
                <a:ext cx="280080" cy="326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0DE2C7E-2346-4D3A-94AC-6EA8DFF692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4134" y="2894525"/>
                  <a:ext cx="288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D07E0FF-C690-47DC-A140-4518E5A6339D}"/>
                    </a:ext>
                  </a:extLst>
                </p14:cNvPr>
                <p14:cNvContentPartPr/>
                <p14:nvPr/>
              </p14:nvContentPartPr>
              <p14:xfrm>
                <a:off x="10987654" y="3086765"/>
                <a:ext cx="119160" cy="86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D07E0FF-C690-47DC-A140-4518E5A633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83334" y="3082445"/>
                  <a:ext cx="127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1108700-44C1-426B-9669-9F0677025990}"/>
                    </a:ext>
                  </a:extLst>
                </p14:cNvPr>
                <p14:cNvContentPartPr/>
                <p14:nvPr/>
              </p14:nvContentPartPr>
              <p14:xfrm>
                <a:off x="11083414" y="3046445"/>
                <a:ext cx="72360" cy="72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1108700-44C1-426B-9669-9F06770259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79094" y="3042125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69ECAE-4161-49E3-85D1-E7889E7246AD}"/>
                    </a:ext>
                  </a:extLst>
                </p14:cNvPr>
                <p14:cNvContentPartPr/>
                <p14:nvPr/>
              </p14:nvContentPartPr>
              <p14:xfrm>
                <a:off x="11052454" y="3002165"/>
                <a:ext cx="106200" cy="53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69ECAE-4161-49E3-85D1-E7889E7246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48134" y="2997845"/>
                  <a:ext cx="11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D14E88-7EE0-4B56-A655-54EFCA69A6CC}"/>
                    </a:ext>
                  </a:extLst>
                </p14:cNvPr>
                <p14:cNvContentPartPr/>
                <p14:nvPr/>
              </p14:nvContentPartPr>
              <p14:xfrm>
                <a:off x="11244694" y="2865005"/>
                <a:ext cx="74160" cy="140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D14E88-7EE0-4B56-A655-54EFCA69A6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0374" y="286068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E826D3-875F-4F93-B48F-DA829B40D589}"/>
                    </a:ext>
                  </a:extLst>
                </p14:cNvPr>
                <p14:cNvContentPartPr/>
                <p14:nvPr/>
              </p14:nvContentPartPr>
              <p14:xfrm>
                <a:off x="11328214" y="2740085"/>
                <a:ext cx="145800" cy="125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E826D3-875F-4F93-B48F-DA829B40D58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23894" y="2735765"/>
                  <a:ext cx="154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BACC8D-CC0B-4E79-A6F7-74CD0CBA2CD9}"/>
                    </a:ext>
                  </a:extLst>
                </p14:cNvPr>
                <p14:cNvContentPartPr/>
                <p14:nvPr/>
              </p14:nvContentPartPr>
              <p14:xfrm>
                <a:off x="11395174" y="2572325"/>
                <a:ext cx="77400" cy="85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BACC8D-CC0B-4E79-A6F7-74CD0CBA2C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90854" y="2568005"/>
                  <a:ext cx="86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4FE363E-9720-4A66-A5BF-45B21C6C166B}"/>
                    </a:ext>
                  </a:extLst>
                </p14:cNvPr>
                <p14:cNvContentPartPr/>
                <p14:nvPr/>
              </p14:nvContentPartPr>
              <p14:xfrm>
                <a:off x="11484454" y="2461805"/>
                <a:ext cx="122760" cy="146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4FE363E-9720-4A66-A5BF-45B21C6C16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80134" y="2457485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659E3D-3586-4522-952C-8A4C670E715A}"/>
                    </a:ext>
                  </a:extLst>
                </p14:cNvPr>
                <p14:cNvContentPartPr/>
                <p14:nvPr/>
              </p14:nvContentPartPr>
              <p14:xfrm>
                <a:off x="11623054" y="2430485"/>
                <a:ext cx="64800" cy="33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659E3D-3586-4522-952C-8A4C670E71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18734" y="2426165"/>
                  <a:ext cx="7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50A449D-3319-4BFD-AEA1-A9F0427D9296}"/>
                    </a:ext>
                  </a:extLst>
                </p14:cNvPr>
                <p14:cNvContentPartPr/>
                <p14:nvPr/>
              </p14:nvContentPartPr>
              <p14:xfrm>
                <a:off x="11684974" y="2332205"/>
                <a:ext cx="123480" cy="206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50A449D-3319-4BFD-AEA1-A9F0427D92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654" y="2327885"/>
                  <a:ext cx="13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B4136D7-4E8B-43C2-B226-AC2E1EC6AE2C}"/>
                    </a:ext>
                  </a:extLst>
                </p14:cNvPr>
                <p14:cNvContentPartPr/>
                <p14:nvPr/>
              </p14:nvContentPartPr>
              <p14:xfrm>
                <a:off x="11516854" y="2398805"/>
                <a:ext cx="304200" cy="225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B4136D7-4E8B-43C2-B226-AC2E1EC6AE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12534" y="2394485"/>
                  <a:ext cx="312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AAD84A9-D626-4252-864C-FEDFB75E2CD6}"/>
                    </a:ext>
                  </a:extLst>
                </p14:cNvPr>
                <p14:cNvContentPartPr/>
                <p14:nvPr/>
              </p14:nvContentPartPr>
              <p14:xfrm>
                <a:off x="11616214" y="2552525"/>
                <a:ext cx="106560" cy="113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AAD84A9-D626-4252-864C-FEDFB75E2C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11894" y="2548205"/>
                  <a:ext cx="115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BF4D55-9367-449F-9AC7-5A412C21AF1A}"/>
                    </a:ext>
                  </a:extLst>
                </p14:cNvPr>
                <p14:cNvContentPartPr/>
                <p14:nvPr/>
              </p14:nvContentPartPr>
              <p14:xfrm>
                <a:off x="11778574" y="2322485"/>
                <a:ext cx="75240" cy="316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BF4D55-9367-449F-9AC7-5A412C21AF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74254" y="2318165"/>
                  <a:ext cx="83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73A78D-2209-4FDD-8615-652BA4545D3C}"/>
                    </a:ext>
                  </a:extLst>
                </p14:cNvPr>
                <p14:cNvContentPartPr/>
                <p14:nvPr/>
              </p14:nvContentPartPr>
              <p14:xfrm>
                <a:off x="11448094" y="2464685"/>
                <a:ext cx="232200" cy="218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73A78D-2209-4FDD-8615-652BA4545D3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43774" y="2460365"/>
                  <a:ext cx="240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8133548-8F94-4424-A8F4-1BB0C2E0F48C}"/>
                    </a:ext>
                  </a:extLst>
                </p14:cNvPr>
                <p14:cNvContentPartPr/>
                <p14:nvPr/>
              </p14:nvContentPartPr>
              <p14:xfrm>
                <a:off x="11760214" y="2161205"/>
                <a:ext cx="119520" cy="142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8133548-8F94-4424-A8F4-1BB0C2E0F4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55894" y="2156885"/>
                  <a:ext cx="128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53D5570-FCDE-4002-B2AF-92F5D72A3414}"/>
              </a:ext>
            </a:extLst>
          </p:cNvPr>
          <p:cNvGrpSpPr/>
          <p:nvPr/>
        </p:nvGrpSpPr>
        <p:grpSpPr>
          <a:xfrm>
            <a:off x="3956854" y="5502005"/>
            <a:ext cx="5694120" cy="1327680"/>
            <a:chOff x="3956854" y="5502005"/>
            <a:chExt cx="5694120" cy="13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A49731-3DFE-476D-8363-8224B1E9F5FE}"/>
                    </a:ext>
                  </a:extLst>
                </p14:cNvPr>
                <p14:cNvContentPartPr/>
                <p14:nvPr/>
              </p14:nvContentPartPr>
              <p14:xfrm>
                <a:off x="7960054" y="5602805"/>
                <a:ext cx="439200" cy="990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A49731-3DFE-476D-8363-8224B1E9F5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55734" y="5598485"/>
                  <a:ext cx="44784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5FF7791-1D6F-442E-A399-A8D8A1A89A29}"/>
                    </a:ext>
                  </a:extLst>
                </p14:cNvPr>
                <p14:cNvContentPartPr/>
                <p14:nvPr/>
              </p14:nvContentPartPr>
              <p14:xfrm>
                <a:off x="9139774" y="6185645"/>
                <a:ext cx="511200" cy="42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5FF7791-1D6F-442E-A399-A8D8A1A89A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35454" y="6181325"/>
                  <a:ext cx="519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D75C04F-E981-49A4-B721-FB8CBF660C56}"/>
                    </a:ext>
                  </a:extLst>
                </p14:cNvPr>
                <p14:cNvContentPartPr/>
                <p14:nvPr/>
              </p14:nvContentPartPr>
              <p14:xfrm>
                <a:off x="4986094" y="6217325"/>
                <a:ext cx="4357080" cy="612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D75C04F-E981-49A4-B721-FB8CBF660C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81774" y="6213005"/>
                  <a:ext cx="43657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0ADD2A0-8288-4BF3-B3FA-8A99F7D2C2E9}"/>
                    </a:ext>
                  </a:extLst>
                </p14:cNvPr>
                <p14:cNvContentPartPr/>
                <p14:nvPr/>
              </p14:nvContentPartPr>
              <p14:xfrm>
                <a:off x="4866214" y="6071525"/>
                <a:ext cx="319680" cy="168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0ADD2A0-8288-4BF3-B3FA-8A99F7D2C2E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61894" y="6067205"/>
                  <a:ext cx="328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34FF6EA-8DDE-4EE8-8EBA-511C3F970D30}"/>
                    </a:ext>
                  </a:extLst>
                </p14:cNvPr>
                <p14:cNvContentPartPr/>
                <p14:nvPr/>
              </p14:nvContentPartPr>
              <p14:xfrm>
                <a:off x="3956854" y="5502005"/>
                <a:ext cx="4080600" cy="316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34FF6EA-8DDE-4EE8-8EBA-511C3F970D3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52534" y="5497685"/>
                  <a:ext cx="4089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0657B2-D901-47A2-B0B9-957FC1D25D60}"/>
                    </a:ext>
                  </a:extLst>
                </p14:cNvPr>
                <p14:cNvContentPartPr/>
                <p14:nvPr/>
              </p14:nvContentPartPr>
              <p14:xfrm>
                <a:off x="7769974" y="5577245"/>
                <a:ext cx="295560" cy="240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0657B2-D901-47A2-B0B9-957FC1D25D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5654" y="5572925"/>
                  <a:ext cx="304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6DBAC69-58F3-4A8C-A0F5-8956D8A8625C}"/>
                    </a:ext>
                  </a:extLst>
                </p14:cNvPr>
                <p14:cNvContentPartPr/>
                <p14:nvPr/>
              </p14:nvContentPartPr>
              <p14:xfrm>
                <a:off x="4650214" y="5753285"/>
                <a:ext cx="207360" cy="273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6DBAC69-58F3-4A8C-A0F5-8956D8A862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45894" y="5748965"/>
                  <a:ext cx="21600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3B400ED-2B2E-4122-8255-641B047B31E0}"/>
                  </a:ext>
                </a:extLst>
              </p14:cNvPr>
              <p14:cNvContentPartPr/>
              <p14:nvPr/>
            </p14:nvContentPartPr>
            <p14:xfrm>
              <a:off x="9024574" y="5800445"/>
              <a:ext cx="184680" cy="2206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3B400ED-2B2E-4122-8255-641B047B31E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020254" y="5796125"/>
                <a:ext cx="19332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0B5CD89-06A6-48BE-8A08-D6982322CFB1}"/>
                  </a:ext>
                </a:extLst>
              </p14:cNvPr>
              <p14:cNvContentPartPr/>
              <p14:nvPr/>
            </p14:nvContentPartPr>
            <p14:xfrm>
              <a:off x="2732494" y="1780685"/>
              <a:ext cx="1328760" cy="81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0B5CD89-06A6-48BE-8A08-D6982322CF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8174" y="1776365"/>
                <a:ext cx="1337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1347C0E-53F8-4AB5-8E36-3D8A566AA58E}"/>
                  </a:ext>
                </a:extLst>
              </p14:cNvPr>
              <p14:cNvContentPartPr/>
              <p14:nvPr/>
            </p14:nvContentPartPr>
            <p14:xfrm>
              <a:off x="2567974" y="2471165"/>
              <a:ext cx="2128320" cy="19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1347C0E-53F8-4AB5-8E36-3D8A566AA5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3654" y="2466845"/>
                <a:ext cx="21369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2299EC3-0327-4E63-B1E7-6216EA5F5E25}"/>
              </a:ext>
            </a:extLst>
          </p:cNvPr>
          <p:cNvGrpSpPr/>
          <p:nvPr/>
        </p:nvGrpSpPr>
        <p:grpSpPr>
          <a:xfrm>
            <a:off x="2850214" y="3046085"/>
            <a:ext cx="858600" cy="594720"/>
            <a:chOff x="2850214" y="3046085"/>
            <a:chExt cx="85860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20219E9-7290-41CA-A199-A0A8B96A3122}"/>
                    </a:ext>
                  </a:extLst>
                </p14:cNvPr>
                <p14:cNvContentPartPr/>
                <p14:nvPr/>
              </p14:nvContentPartPr>
              <p14:xfrm>
                <a:off x="2850214" y="3523445"/>
                <a:ext cx="238320" cy="48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20219E9-7290-41CA-A199-A0A8B96A31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45894" y="3519125"/>
                  <a:ext cx="246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09064A-70F8-4B25-AF50-EA25A85154A9}"/>
                    </a:ext>
                  </a:extLst>
                </p14:cNvPr>
                <p14:cNvContentPartPr/>
                <p14:nvPr/>
              </p14:nvContentPartPr>
              <p14:xfrm>
                <a:off x="3295174" y="3046085"/>
                <a:ext cx="413640" cy="594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09064A-70F8-4B25-AF50-EA25A85154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0854" y="3041765"/>
                  <a:ext cx="42228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A31B00-73F0-4046-91CE-37D916FAEE62}"/>
              </a:ext>
            </a:extLst>
          </p:cNvPr>
          <p:cNvGrpSpPr/>
          <p:nvPr/>
        </p:nvGrpSpPr>
        <p:grpSpPr>
          <a:xfrm>
            <a:off x="1969654" y="2958245"/>
            <a:ext cx="929880" cy="442800"/>
            <a:chOff x="1969654" y="2958245"/>
            <a:chExt cx="92988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4B9713-8702-4F99-BCAC-71842F1DDC90}"/>
                    </a:ext>
                  </a:extLst>
                </p14:cNvPr>
                <p14:cNvContentPartPr/>
                <p14:nvPr/>
              </p14:nvContentPartPr>
              <p14:xfrm>
                <a:off x="2023294" y="2958245"/>
                <a:ext cx="876240" cy="329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4B9713-8702-4F99-BCAC-71842F1DDC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18974" y="2953925"/>
                  <a:ext cx="884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3FC78C-C66A-4A9E-88BF-E21256160DBA}"/>
                    </a:ext>
                  </a:extLst>
                </p14:cNvPr>
                <p14:cNvContentPartPr/>
                <p14:nvPr/>
              </p14:nvContentPartPr>
              <p14:xfrm>
                <a:off x="1969654" y="3115205"/>
                <a:ext cx="232920" cy="285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3FC78C-C66A-4A9E-88BF-E21256160D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5334" y="3110885"/>
                  <a:ext cx="2415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E52058E-798A-4122-9FB5-EE17D16445FB}"/>
              </a:ext>
            </a:extLst>
          </p:cNvPr>
          <p:cNvGrpSpPr/>
          <p:nvPr/>
        </p:nvGrpSpPr>
        <p:grpSpPr>
          <a:xfrm>
            <a:off x="1607854" y="3804605"/>
            <a:ext cx="1497600" cy="588960"/>
            <a:chOff x="1607854" y="3804605"/>
            <a:chExt cx="149760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6C96847-7CBA-4FB0-9B32-929CDDC23857}"/>
                    </a:ext>
                  </a:extLst>
                </p14:cNvPr>
                <p14:cNvContentPartPr/>
                <p14:nvPr/>
              </p14:nvContentPartPr>
              <p14:xfrm>
                <a:off x="1972894" y="3804605"/>
                <a:ext cx="1132560" cy="378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6C96847-7CBA-4FB0-9B32-929CDDC238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68574" y="3800285"/>
                  <a:ext cx="1141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14DCB8C-BB17-4C02-B7F4-C8961B5CCF6C}"/>
                    </a:ext>
                  </a:extLst>
                </p14:cNvPr>
                <p14:cNvContentPartPr/>
                <p14:nvPr/>
              </p14:nvContentPartPr>
              <p14:xfrm>
                <a:off x="1892614" y="4006205"/>
                <a:ext cx="223200" cy="227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14DCB8C-BB17-4C02-B7F4-C8961B5CCF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8294" y="4001885"/>
                  <a:ext cx="231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3907AC1-A468-471B-B320-650F54712E8A}"/>
                    </a:ext>
                  </a:extLst>
                </p14:cNvPr>
                <p14:cNvContentPartPr/>
                <p14:nvPr/>
              </p14:nvContentPartPr>
              <p14:xfrm>
                <a:off x="1607854" y="4272605"/>
                <a:ext cx="169920" cy="120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3907AC1-A468-471B-B320-650F54712E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03534" y="4268285"/>
                  <a:ext cx="17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4C2CD3-FD53-44D4-9041-1B6A9C46D391}"/>
                    </a:ext>
                  </a:extLst>
                </p14:cNvPr>
                <p14:cNvContentPartPr/>
                <p14:nvPr/>
              </p14:nvContentPartPr>
              <p14:xfrm>
                <a:off x="1706494" y="4100885"/>
                <a:ext cx="208800" cy="137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4C2CD3-FD53-44D4-9041-1B6A9C46D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02174" y="4096565"/>
                  <a:ext cx="2174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8EF9A43-270E-4082-A338-EBDFB5C55C84}"/>
                  </a:ext>
                </a:extLst>
              </p14:cNvPr>
              <p14:cNvContentPartPr/>
              <p14:nvPr/>
            </p14:nvContentPartPr>
            <p14:xfrm>
              <a:off x="3843454" y="5638445"/>
              <a:ext cx="439560" cy="1090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8EF9A43-270E-4082-A338-EBDFB5C55C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9134" y="5634125"/>
                <a:ext cx="44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3D4D960-2BF6-48FD-8653-1E96622878D5}"/>
                  </a:ext>
                </a:extLst>
              </p14:cNvPr>
              <p14:cNvContentPartPr/>
              <p14:nvPr/>
            </p14:nvContentPartPr>
            <p14:xfrm>
              <a:off x="2971174" y="6454565"/>
              <a:ext cx="1467000" cy="399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3D4D960-2BF6-48FD-8653-1E96622878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66854" y="6450245"/>
                <a:ext cx="14756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81F1BB9-45E5-4828-A537-110AFFC7FAB9}"/>
              </a:ext>
            </a:extLst>
          </p:cNvPr>
          <p:cNvGrpSpPr/>
          <p:nvPr/>
        </p:nvGrpSpPr>
        <p:grpSpPr>
          <a:xfrm>
            <a:off x="3864334" y="5948765"/>
            <a:ext cx="763560" cy="568080"/>
            <a:chOff x="3864334" y="5948765"/>
            <a:chExt cx="76356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DEBE3A-4EDF-4215-9A36-F64E346B1AB5}"/>
                    </a:ext>
                  </a:extLst>
                </p14:cNvPr>
                <p14:cNvContentPartPr/>
                <p14:nvPr/>
              </p14:nvContentPartPr>
              <p14:xfrm>
                <a:off x="4299214" y="6001325"/>
                <a:ext cx="11160" cy="20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DEBE3A-4EDF-4215-9A36-F64E346B1A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94894" y="5997005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8C47DE7-77B0-4797-B708-DF57D3A170A5}"/>
                    </a:ext>
                  </a:extLst>
                </p14:cNvPr>
                <p14:cNvContentPartPr/>
                <p14:nvPr/>
              </p14:nvContentPartPr>
              <p14:xfrm>
                <a:off x="3864334" y="5948765"/>
                <a:ext cx="763560" cy="568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8C47DE7-77B0-4797-B708-DF57D3A170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60014" y="5944445"/>
                  <a:ext cx="77220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2B8A58-44CA-4016-82D9-DA69FF23A552}"/>
                  </a:ext>
                </a:extLst>
              </p14:cNvPr>
              <p14:cNvContentPartPr/>
              <p14:nvPr/>
            </p14:nvContentPartPr>
            <p14:xfrm>
              <a:off x="4242334" y="1896245"/>
              <a:ext cx="2259000" cy="41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2B8A58-44CA-4016-82D9-DA69FF23A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014" y="1891925"/>
                <a:ext cx="2267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F6D1D53-D890-4809-9D13-CFD734FE499F}"/>
                  </a:ext>
                </a:extLst>
              </p14:cNvPr>
              <p14:cNvContentPartPr/>
              <p14:nvPr/>
            </p14:nvContentPartPr>
            <p14:xfrm>
              <a:off x="4150174" y="3565565"/>
              <a:ext cx="1522440" cy="47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F6D1D53-D890-4809-9D13-CFD734FE49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5854" y="3561245"/>
                <a:ext cx="153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DFED1B-D43D-42A3-A923-9CF329738CFE}"/>
                  </a:ext>
                </a:extLst>
              </p14:cNvPr>
              <p14:cNvContentPartPr/>
              <p14:nvPr/>
            </p14:nvContentPartPr>
            <p14:xfrm>
              <a:off x="6269854" y="4344965"/>
              <a:ext cx="1447200" cy="657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DFED1B-D43D-42A3-A923-9CF329738C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5534" y="4340645"/>
                <a:ext cx="1455840" cy="6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95CA6B-2E27-4523-8946-9AD99029C12A}"/>
              </a:ext>
            </a:extLst>
          </p:cNvPr>
          <p:cNvGrpSpPr/>
          <p:nvPr/>
        </p:nvGrpSpPr>
        <p:grpSpPr>
          <a:xfrm>
            <a:off x="4285894" y="4918445"/>
            <a:ext cx="1662840" cy="56160"/>
            <a:chOff x="4285894" y="4918445"/>
            <a:chExt cx="1662840" cy="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0E214C4-E2CE-447E-96E0-8C48BCE6F3DB}"/>
                    </a:ext>
                  </a:extLst>
                </p14:cNvPr>
                <p14:cNvContentPartPr/>
                <p14:nvPr/>
              </p14:nvContentPartPr>
              <p14:xfrm>
                <a:off x="4285894" y="4953005"/>
                <a:ext cx="736920" cy="21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0E214C4-E2CE-447E-96E0-8C48BCE6F3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81574" y="4948685"/>
                  <a:ext cx="74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A876C8-692F-4375-AF84-6302432EDD63}"/>
                    </a:ext>
                  </a:extLst>
                </p14:cNvPr>
                <p14:cNvContentPartPr/>
                <p14:nvPr/>
              </p14:nvContentPartPr>
              <p14:xfrm>
                <a:off x="5279854" y="4918445"/>
                <a:ext cx="668880" cy="42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A876C8-692F-4375-AF84-6302432EDD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5534" y="4914125"/>
                  <a:ext cx="6775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3929B43-0830-457C-ABCC-10CA3ADDE6CE}"/>
                  </a:ext>
                </a:extLst>
              </p14:cNvPr>
              <p14:cNvContentPartPr/>
              <p14:nvPr/>
            </p14:nvContentPartPr>
            <p14:xfrm>
              <a:off x="1812334" y="3399245"/>
              <a:ext cx="4083840" cy="418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3929B43-0830-457C-ABCC-10CA3ADDE6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8014" y="3394925"/>
                <a:ext cx="4092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D8055F3-279A-49D4-B401-462B06E81E06}"/>
                  </a:ext>
                </a:extLst>
              </p14:cNvPr>
              <p14:cNvContentPartPr/>
              <p14:nvPr/>
            </p14:nvContentPartPr>
            <p14:xfrm>
              <a:off x="3059734" y="2794085"/>
              <a:ext cx="456120" cy="479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D8055F3-279A-49D4-B401-462B06E81E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5414" y="2789765"/>
                <a:ext cx="46476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0AE7CF-1F07-4864-9EFB-5CD265C564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3C4329-E78D-4192-AC58-008E6A94FCDD}"/>
              </a:ext>
            </a:extLst>
          </p:cNvPr>
          <p:cNvGrpSpPr/>
          <p:nvPr/>
        </p:nvGrpSpPr>
        <p:grpSpPr>
          <a:xfrm>
            <a:off x="4098334" y="1654685"/>
            <a:ext cx="1504800" cy="43560"/>
            <a:chOff x="4098334" y="1654685"/>
            <a:chExt cx="1504800" cy="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7DC06A3-6F31-4678-949E-2741D2D580DA}"/>
                    </a:ext>
                  </a:extLst>
                </p14:cNvPr>
                <p14:cNvContentPartPr/>
                <p14:nvPr/>
              </p14:nvContentPartPr>
              <p14:xfrm>
                <a:off x="4098334" y="1673405"/>
                <a:ext cx="672840" cy="24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7DC06A3-6F31-4678-949E-2741D2D580D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94014" y="1669085"/>
                  <a:ext cx="681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2BD6741-99AC-45AD-A039-CFE91786D40A}"/>
                    </a:ext>
                  </a:extLst>
                </p14:cNvPr>
                <p14:cNvContentPartPr/>
                <p14:nvPr/>
              </p14:nvContentPartPr>
              <p14:xfrm>
                <a:off x="5044054" y="1654685"/>
                <a:ext cx="559080" cy="7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2BD6741-99AC-45AD-A039-CFE91786D4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9734" y="1650365"/>
                  <a:ext cx="56772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B9C2124-5F19-4310-A5CF-2400E104569C}"/>
                  </a:ext>
                </a:extLst>
              </p14:cNvPr>
              <p14:cNvContentPartPr/>
              <p14:nvPr/>
            </p14:nvContentPartPr>
            <p14:xfrm>
              <a:off x="6051334" y="1667285"/>
              <a:ext cx="1136160" cy="81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B9C2124-5F19-4310-A5CF-2400E1045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7014" y="1662965"/>
                <a:ext cx="114480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58702A-0FC7-4E4F-A329-8DFAD19ED7C1}"/>
              </a:ext>
            </a:extLst>
          </p:cNvPr>
          <p:cNvGrpSpPr/>
          <p:nvPr/>
        </p:nvGrpSpPr>
        <p:grpSpPr>
          <a:xfrm>
            <a:off x="2717014" y="2969405"/>
            <a:ext cx="814320" cy="382320"/>
            <a:chOff x="2717014" y="2969405"/>
            <a:chExt cx="8143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5673AEE-4871-4ACD-B100-DCB3B181C3BB}"/>
                    </a:ext>
                  </a:extLst>
                </p14:cNvPr>
                <p14:cNvContentPartPr/>
                <p14:nvPr/>
              </p14:nvContentPartPr>
              <p14:xfrm>
                <a:off x="2717014" y="3336245"/>
                <a:ext cx="538920" cy="7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5673AEE-4871-4ACD-B100-DCB3B181C3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12694" y="3331925"/>
                  <a:ext cx="547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0722840-E23F-42A8-B43A-A85A8A356A15}"/>
                    </a:ext>
                  </a:extLst>
                </p14:cNvPr>
                <p14:cNvContentPartPr/>
                <p14:nvPr/>
              </p14:nvContentPartPr>
              <p14:xfrm>
                <a:off x="3151174" y="2969405"/>
                <a:ext cx="380160" cy="382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0722840-E23F-42A8-B43A-A85A8A356A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6854" y="2965085"/>
                  <a:ext cx="38880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F4254E2-8F27-495F-ADCE-DDA56F686B0A}"/>
                  </a:ext>
                </a:extLst>
              </p14:cNvPr>
              <p14:cNvContentPartPr/>
              <p14:nvPr/>
            </p14:nvContentPartPr>
            <p14:xfrm>
              <a:off x="3923734" y="3368285"/>
              <a:ext cx="581400" cy="42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F4254E2-8F27-495F-ADCE-DDA56F686B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9414" y="3363965"/>
                <a:ext cx="5900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6F3014A-B491-4E5C-B9CF-4ED81B94881C}"/>
              </a:ext>
            </a:extLst>
          </p:cNvPr>
          <p:cNvGrpSpPr/>
          <p:nvPr/>
        </p:nvGrpSpPr>
        <p:grpSpPr>
          <a:xfrm>
            <a:off x="6554614" y="2298005"/>
            <a:ext cx="1463400" cy="1144800"/>
            <a:chOff x="6554614" y="2298005"/>
            <a:chExt cx="1463400" cy="11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D8BAA31-EC24-4AE4-81F4-58042E438622}"/>
                    </a:ext>
                  </a:extLst>
                </p14:cNvPr>
                <p14:cNvContentPartPr/>
                <p14:nvPr/>
              </p14:nvContentPartPr>
              <p14:xfrm>
                <a:off x="6554614" y="2661965"/>
                <a:ext cx="591120" cy="466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D8BAA31-EC24-4AE4-81F4-58042E4386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50294" y="2657645"/>
                  <a:ext cx="5997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EAF64BE-7D6C-4CF7-B74A-296F7867C358}"/>
                    </a:ext>
                  </a:extLst>
                </p14:cNvPr>
                <p14:cNvContentPartPr/>
                <p14:nvPr/>
              </p14:nvContentPartPr>
              <p14:xfrm>
                <a:off x="6906694" y="2579165"/>
                <a:ext cx="720720" cy="542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EAF64BE-7D6C-4CF7-B74A-296F7867C3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02374" y="2574845"/>
                  <a:ext cx="7293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FA765F-2672-45CF-BAB3-CFB03FDAB190}"/>
                    </a:ext>
                  </a:extLst>
                </p14:cNvPr>
                <p14:cNvContentPartPr/>
                <p14:nvPr/>
              </p14:nvContentPartPr>
              <p14:xfrm>
                <a:off x="6695014" y="2418965"/>
                <a:ext cx="109440" cy="172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FA765F-2672-45CF-BAB3-CFB03FDAB1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0694" y="2414645"/>
                  <a:ext cx="11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19DFDF5-576E-4419-9622-7447C9635AF8}"/>
                    </a:ext>
                  </a:extLst>
                </p14:cNvPr>
                <p14:cNvContentPartPr/>
                <p14:nvPr/>
              </p14:nvContentPartPr>
              <p14:xfrm>
                <a:off x="6725254" y="2411045"/>
                <a:ext cx="128520" cy="181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19DFDF5-576E-4419-9622-7447C9635A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0934" y="2406725"/>
                  <a:ext cx="13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E27ED33-19FB-4B90-9E52-0002228BD3E0}"/>
                    </a:ext>
                  </a:extLst>
                </p14:cNvPr>
                <p14:cNvContentPartPr/>
                <p14:nvPr/>
              </p14:nvContentPartPr>
              <p14:xfrm>
                <a:off x="7337254" y="2323205"/>
                <a:ext cx="32040" cy="134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E27ED33-19FB-4B90-9E52-0002228BD3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32934" y="2318885"/>
                  <a:ext cx="4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6A84461-D54E-4AC5-A8CE-464F0D4EA9DB}"/>
                    </a:ext>
                  </a:extLst>
                </p14:cNvPr>
                <p14:cNvContentPartPr/>
                <p14:nvPr/>
              </p14:nvContentPartPr>
              <p14:xfrm>
                <a:off x="7236454" y="2298005"/>
                <a:ext cx="214920" cy="167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6A84461-D54E-4AC5-A8CE-464F0D4EA9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32134" y="2293685"/>
                  <a:ext cx="223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CA70A2-DBD3-4D33-A6A6-82ECA12930E6}"/>
                    </a:ext>
                  </a:extLst>
                </p14:cNvPr>
                <p14:cNvContentPartPr/>
                <p14:nvPr/>
              </p14:nvContentPartPr>
              <p14:xfrm>
                <a:off x="6935854" y="2727485"/>
                <a:ext cx="170640" cy="37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CA70A2-DBD3-4D33-A6A6-82ECA12930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31534" y="2723165"/>
                  <a:ext cx="179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60727B-EDD1-4E3B-ABD5-28757CFCCB0D}"/>
                    </a:ext>
                  </a:extLst>
                </p14:cNvPr>
                <p14:cNvContentPartPr/>
                <p14:nvPr/>
              </p14:nvContentPartPr>
              <p14:xfrm>
                <a:off x="6901294" y="2779325"/>
                <a:ext cx="198360" cy="65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60727B-EDD1-4E3B-ABD5-28757CFCCB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96974" y="2775005"/>
                  <a:ext cx="207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FCF3327-68B5-4670-A56E-4E45721EE420}"/>
                    </a:ext>
                  </a:extLst>
                </p14:cNvPr>
                <p14:cNvContentPartPr/>
                <p14:nvPr/>
              </p14:nvContentPartPr>
              <p14:xfrm>
                <a:off x="6885814" y="2821085"/>
                <a:ext cx="223200" cy="155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FCF3327-68B5-4670-A56E-4E45721EE4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81494" y="2816765"/>
                  <a:ext cx="231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F9699F-91AC-420F-AABD-6D95C1571A7D}"/>
                    </a:ext>
                  </a:extLst>
                </p14:cNvPr>
                <p14:cNvContentPartPr/>
                <p14:nvPr/>
              </p14:nvContentPartPr>
              <p14:xfrm>
                <a:off x="6920374" y="2922965"/>
                <a:ext cx="146880" cy="87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F9699F-91AC-420F-AABD-6D95C1571A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16054" y="2918645"/>
                  <a:ext cx="155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001A06-744D-416B-8446-F016B691E6EF}"/>
                    </a:ext>
                  </a:extLst>
                </p14:cNvPr>
                <p14:cNvContentPartPr/>
                <p14:nvPr/>
              </p14:nvContentPartPr>
              <p14:xfrm>
                <a:off x="6903814" y="2671325"/>
                <a:ext cx="256680" cy="425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001A06-744D-416B-8446-F016B691E6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99494" y="2667005"/>
                  <a:ext cx="2653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BF4E05-53C0-4AE1-98A8-741A31C4E0C7}"/>
                    </a:ext>
                  </a:extLst>
                </p14:cNvPr>
                <p14:cNvContentPartPr/>
                <p14:nvPr/>
              </p14:nvContentPartPr>
              <p14:xfrm>
                <a:off x="6918214" y="2570165"/>
                <a:ext cx="708120" cy="608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BF4E05-53C0-4AE1-98A8-741A31C4E0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13894" y="2565845"/>
                  <a:ext cx="7167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74E4805-F688-4E69-BAB2-29B5CCDF83C1}"/>
                    </a:ext>
                  </a:extLst>
                </p14:cNvPr>
                <p14:cNvContentPartPr/>
                <p14:nvPr/>
              </p14:nvContentPartPr>
              <p14:xfrm>
                <a:off x="7342654" y="2898845"/>
                <a:ext cx="114120" cy="244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74E4805-F688-4E69-BAB2-29B5CCDF83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38334" y="2894525"/>
                  <a:ext cx="122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408CC5-FC10-43FD-8679-A13A53C2CA28}"/>
                    </a:ext>
                  </a:extLst>
                </p14:cNvPr>
                <p14:cNvContentPartPr/>
                <p14:nvPr/>
              </p14:nvContentPartPr>
              <p14:xfrm>
                <a:off x="7354894" y="3299165"/>
                <a:ext cx="70920" cy="143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408CC5-FC10-43FD-8679-A13A53C2CA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0574" y="3294845"/>
                  <a:ext cx="79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1B70C6-EBDC-4844-A0C1-D9D023BE9B61}"/>
                    </a:ext>
                  </a:extLst>
                </p14:cNvPr>
                <p14:cNvContentPartPr/>
                <p14:nvPr/>
              </p14:nvContentPartPr>
              <p14:xfrm>
                <a:off x="7248694" y="3237245"/>
                <a:ext cx="180000" cy="115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1B70C6-EBDC-4844-A0C1-D9D023BE9B6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44374" y="3232925"/>
                  <a:ext cx="18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7140E1E-4320-43A7-AA31-80AF8D1BFB2B}"/>
                    </a:ext>
                  </a:extLst>
                </p14:cNvPr>
                <p14:cNvContentPartPr/>
                <p14:nvPr/>
              </p14:nvContentPartPr>
              <p14:xfrm>
                <a:off x="7541014" y="3113405"/>
                <a:ext cx="142560" cy="228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7140E1E-4320-43A7-AA31-80AF8D1BFB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36694" y="3109085"/>
                  <a:ext cx="151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7D3677-26F6-4173-8B04-CA8BB26009CE}"/>
                    </a:ext>
                  </a:extLst>
                </p14:cNvPr>
                <p14:cNvContentPartPr/>
                <p14:nvPr/>
              </p14:nvContentPartPr>
              <p14:xfrm>
                <a:off x="7661974" y="3132125"/>
                <a:ext cx="52560" cy="96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7D3677-26F6-4173-8B04-CA8BB26009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57654" y="3127805"/>
                  <a:ext cx="61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0E5EB13-C5D4-42BC-8195-17257E4C439C}"/>
                    </a:ext>
                  </a:extLst>
                </p14:cNvPr>
                <p14:cNvContentPartPr/>
                <p14:nvPr/>
              </p14:nvContentPartPr>
              <p14:xfrm>
                <a:off x="7611574" y="3097205"/>
                <a:ext cx="162360" cy="138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0E5EB13-C5D4-42BC-8195-17257E4C43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07254" y="3092885"/>
                  <a:ext cx="171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B5E6559-1141-43E1-8DAC-4FE941DA09AF}"/>
                    </a:ext>
                  </a:extLst>
                </p14:cNvPr>
                <p14:cNvContentPartPr/>
                <p14:nvPr/>
              </p14:nvContentPartPr>
              <p14:xfrm>
                <a:off x="7728214" y="3069845"/>
                <a:ext cx="186840" cy="33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B5E6559-1141-43E1-8DAC-4FE941DA09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3894" y="3065525"/>
                  <a:ext cx="195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8DECA79-5650-47C6-9622-43A3A142DC15}"/>
                    </a:ext>
                  </a:extLst>
                </p14:cNvPr>
                <p14:cNvContentPartPr/>
                <p14:nvPr/>
              </p14:nvContentPartPr>
              <p14:xfrm>
                <a:off x="7941694" y="2928005"/>
                <a:ext cx="13680" cy="117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8DECA79-5650-47C6-9622-43A3A142DC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37374" y="2923685"/>
                  <a:ext cx="2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EA0E43-11EE-4F8F-9034-59DED061511D}"/>
                    </a:ext>
                  </a:extLst>
                </p14:cNvPr>
                <p14:cNvContentPartPr/>
                <p14:nvPr/>
              </p14:nvContentPartPr>
              <p14:xfrm>
                <a:off x="7949254" y="2921525"/>
                <a:ext cx="68760" cy="99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EA0E43-11EE-4F8F-9034-59DED06151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44934" y="2917205"/>
                  <a:ext cx="77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478EB60-A00D-47F2-8FA3-CACA8C9075AD}"/>
                    </a:ext>
                  </a:extLst>
                </p14:cNvPr>
                <p14:cNvContentPartPr/>
                <p14:nvPr/>
              </p14:nvContentPartPr>
              <p14:xfrm>
                <a:off x="7157254" y="2604365"/>
                <a:ext cx="296640" cy="49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478EB60-A00D-47F2-8FA3-CACA8C9075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52934" y="2600045"/>
                  <a:ext cx="30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390B40-174B-41DA-AE4B-D4B42C5C3059}"/>
                    </a:ext>
                  </a:extLst>
                </p14:cNvPr>
                <p14:cNvContentPartPr/>
                <p14:nvPr/>
              </p14:nvContentPartPr>
              <p14:xfrm>
                <a:off x="7198294" y="2665205"/>
                <a:ext cx="298080" cy="87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390B40-174B-41DA-AE4B-D4B42C5C30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93974" y="2660885"/>
                  <a:ext cx="30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FEB3526-DDAC-46C0-B83B-8F0B3D62F97E}"/>
                    </a:ext>
                  </a:extLst>
                </p14:cNvPr>
                <p14:cNvContentPartPr/>
                <p14:nvPr/>
              </p14:nvContentPartPr>
              <p14:xfrm>
                <a:off x="7201894" y="2735405"/>
                <a:ext cx="266760" cy="111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FEB3526-DDAC-46C0-B83B-8F0B3D62F9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97574" y="2731085"/>
                  <a:ext cx="275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E2CF834-C309-4D59-8183-D41C6D998D49}"/>
                    </a:ext>
                  </a:extLst>
                </p14:cNvPr>
                <p14:cNvContentPartPr/>
                <p14:nvPr/>
              </p14:nvContentPartPr>
              <p14:xfrm>
                <a:off x="7182094" y="2812085"/>
                <a:ext cx="341280" cy="138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E2CF834-C309-4D59-8183-D41C6D998D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7774" y="2807765"/>
                  <a:ext cx="349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F6639C-0B99-465A-B3A5-4F0417B5AA5E}"/>
                    </a:ext>
                  </a:extLst>
                </p14:cNvPr>
                <p14:cNvContentPartPr/>
                <p14:nvPr/>
              </p14:nvContentPartPr>
              <p14:xfrm>
                <a:off x="7173454" y="2908925"/>
                <a:ext cx="201240" cy="109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F6639C-0B99-465A-B3A5-4F0417B5AA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69134" y="2904605"/>
                  <a:ext cx="20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3776C7-48EF-423F-A70D-523222AFB8AE}"/>
                    </a:ext>
                  </a:extLst>
                </p14:cNvPr>
                <p14:cNvContentPartPr/>
                <p14:nvPr/>
              </p14:nvContentPartPr>
              <p14:xfrm>
                <a:off x="7339054" y="2888405"/>
                <a:ext cx="174240" cy="14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3776C7-48EF-423F-A70D-523222AFB8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34734" y="2884085"/>
                  <a:ext cx="18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4A5161-580B-43FC-932E-FD4AC6CDCF62}"/>
                    </a:ext>
                  </a:extLst>
                </p14:cNvPr>
                <p14:cNvContentPartPr/>
                <p14:nvPr/>
              </p14:nvContentPartPr>
              <p14:xfrm>
                <a:off x="6872854" y="2638925"/>
                <a:ext cx="282240" cy="460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4A5161-580B-43FC-932E-FD4AC6CDCF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8534" y="2634605"/>
                  <a:ext cx="290880" cy="46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1804D15-8878-4185-8D6F-37D55AEE7CDE}"/>
                  </a:ext>
                </a:extLst>
              </p14:cNvPr>
              <p14:cNvContentPartPr/>
              <p14:nvPr/>
            </p14:nvContentPartPr>
            <p14:xfrm>
              <a:off x="3845974" y="4108445"/>
              <a:ext cx="124200" cy="2041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1804D15-8878-4185-8D6F-37D55AEE7C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41654" y="4104125"/>
                <a:ext cx="132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7C19B39-7464-4EA0-AFEE-E1CB3B613030}"/>
                  </a:ext>
                </a:extLst>
              </p14:cNvPr>
              <p14:cNvContentPartPr/>
              <p14:nvPr/>
            </p14:nvContentPartPr>
            <p14:xfrm>
              <a:off x="3974854" y="4114565"/>
              <a:ext cx="23400" cy="1857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7C19B39-7464-4EA0-AFEE-E1CB3B6130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70534" y="4110245"/>
                <a:ext cx="32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D1FB89A-2720-4C8D-99C5-D9E14C2315C6}"/>
                  </a:ext>
                </a:extLst>
              </p14:cNvPr>
              <p14:cNvContentPartPr/>
              <p14:nvPr/>
            </p14:nvContentPartPr>
            <p14:xfrm>
              <a:off x="3851734" y="3995765"/>
              <a:ext cx="196560" cy="2160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D1FB89A-2720-4C8D-99C5-D9E14C2315C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47414" y="3991445"/>
                <a:ext cx="205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ACB3665-0DC6-4E5A-BEC6-385C8A892E76}"/>
                  </a:ext>
                </a:extLst>
              </p14:cNvPr>
              <p14:cNvContentPartPr/>
              <p14:nvPr/>
            </p14:nvContentPartPr>
            <p14:xfrm>
              <a:off x="4148734" y="4118885"/>
              <a:ext cx="25920" cy="29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ACB3665-0DC6-4E5A-BEC6-385C8A892E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44414" y="4114565"/>
                <a:ext cx="34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1CD3224-9918-4145-8BB3-23F491711215}"/>
                  </a:ext>
                </a:extLst>
              </p14:cNvPr>
              <p14:cNvContentPartPr/>
              <p14:nvPr/>
            </p14:nvContentPartPr>
            <p14:xfrm>
              <a:off x="4169254" y="4218965"/>
              <a:ext cx="12600" cy="129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1CD3224-9918-4145-8BB3-23F49171121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4934" y="4214645"/>
                <a:ext cx="2124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04994A3-4AC0-46FD-AA83-D54616659E30}"/>
              </a:ext>
            </a:extLst>
          </p:cNvPr>
          <p:cNvGrpSpPr/>
          <p:nvPr/>
        </p:nvGrpSpPr>
        <p:grpSpPr>
          <a:xfrm>
            <a:off x="4442494" y="3726125"/>
            <a:ext cx="3303360" cy="527760"/>
            <a:chOff x="4442494" y="3726125"/>
            <a:chExt cx="330336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21C01DE-3B09-4C67-98F6-8CDEC8C7C529}"/>
                    </a:ext>
                  </a:extLst>
                </p14:cNvPr>
                <p14:cNvContentPartPr/>
                <p14:nvPr/>
              </p14:nvContentPartPr>
              <p14:xfrm>
                <a:off x="4442494" y="4037885"/>
                <a:ext cx="115560" cy="158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21C01DE-3B09-4C67-98F6-8CDEC8C7C5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38174" y="4033565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734ACA-5B07-4C81-BF06-D5BE4110BAED}"/>
                    </a:ext>
                  </a:extLst>
                </p14:cNvPr>
                <p14:cNvContentPartPr/>
                <p14:nvPr/>
              </p14:nvContentPartPr>
              <p14:xfrm>
                <a:off x="4514494" y="4132565"/>
                <a:ext cx="73080" cy="42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734ACA-5B07-4C81-BF06-D5BE4110BA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0174" y="4128245"/>
                  <a:ext cx="81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35DC3C-6411-42D4-95A1-911530432669}"/>
                    </a:ext>
                  </a:extLst>
                </p14:cNvPr>
                <p14:cNvContentPartPr/>
                <p14:nvPr/>
              </p14:nvContentPartPr>
              <p14:xfrm>
                <a:off x="4613134" y="4113125"/>
                <a:ext cx="340920" cy="47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35DC3C-6411-42D4-95A1-9115304326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08814" y="4108805"/>
                  <a:ext cx="34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3ECF3C-8DEE-450B-BF91-8D429A61EDB1}"/>
                    </a:ext>
                  </a:extLst>
                </p14:cNvPr>
                <p14:cNvContentPartPr/>
                <p14:nvPr/>
              </p14:nvContentPartPr>
              <p14:xfrm>
                <a:off x="4973854" y="4083605"/>
                <a:ext cx="102600" cy="170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3ECF3C-8DEE-450B-BF91-8D429A61ED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69534" y="4079285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E27557-7179-4AD9-8C7C-07C68BD99549}"/>
                    </a:ext>
                  </a:extLst>
                </p14:cNvPr>
                <p14:cNvContentPartPr/>
                <p14:nvPr/>
              </p14:nvContentPartPr>
              <p14:xfrm>
                <a:off x="5093014" y="4002965"/>
                <a:ext cx="14400" cy="126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E27557-7179-4AD9-8C7C-07C68BD995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8694" y="3998645"/>
                  <a:ext cx="2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E5E5BB7-80AC-4045-8E99-8581497907B5}"/>
                    </a:ext>
                  </a:extLst>
                </p14:cNvPr>
                <p14:cNvContentPartPr/>
                <p14:nvPr/>
              </p14:nvContentPartPr>
              <p14:xfrm>
                <a:off x="5116054" y="4043285"/>
                <a:ext cx="294480" cy="75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E5E5BB7-80AC-4045-8E99-8581497907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11734" y="4038965"/>
                  <a:ext cx="303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DA55D0-5F21-4506-B5EE-DAD764C29F46}"/>
                    </a:ext>
                  </a:extLst>
                </p14:cNvPr>
                <p14:cNvContentPartPr/>
                <p14:nvPr/>
              </p14:nvContentPartPr>
              <p14:xfrm>
                <a:off x="5473534" y="4023845"/>
                <a:ext cx="208080" cy="82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DA55D0-5F21-4506-B5EE-DAD764C29F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69214" y="4019525"/>
                  <a:ext cx="216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3CDD16-122A-4B56-B17E-A0AD0B5B399D}"/>
                    </a:ext>
                  </a:extLst>
                </p14:cNvPr>
                <p14:cNvContentPartPr/>
                <p14:nvPr/>
              </p14:nvContentPartPr>
              <p14:xfrm>
                <a:off x="5684494" y="3925565"/>
                <a:ext cx="347400" cy="146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3CDD16-122A-4B56-B17E-A0AD0B5B39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80174" y="3921245"/>
                  <a:ext cx="356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3FEEAD-BE48-4E09-BC22-23AE9FE94E69}"/>
                    </a:ext>
                  </a:extLst>
                </p14:cNvPr>
                <p14:cNvContentPartPr/>
                <p14:nvPr/>
              </p14:nvContentPartPr>
              <p14:xfrm>
                <a:off x="6194974" y="3892085"/>
                <a:ext cx="15120" cy="143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3FEEAD-BE48-4E09-BC22-23AE9FE94E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90654" y="3887765"/>
                  <a:ext cx="23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16AEB3E-191E-4159-B30F-BAC8871D0A50}"/>
                    </a:ext>
                  </a:extLst>
                </p14:cNvPr>
                <p14:cNvContentPartPr/>
                <p14:nvPr/>
              </p14:nvContentPartPr>
              <p14:xfrm>
                <a:off x="6168694" y="3885965"/>
                <a:ext cx="169920" cy="70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16AEB3E-191E-4159-B30F-BAC8871D0A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64374" y="3881645"/>
                  <a:ext cx="178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CA26A0-33A7-4E35-98B6-C074199B64F9}"/>
                    </a:ext>
                  </a:extLst>
                </p14:cNvPr>
                <p14:cNvContentPartPr/>
                <p14:nvPr/>
              </p14:nvContentPartPr>
              <p14:xfrm>
                <a:off x="6202174" y="4017005"/>
                <a:ext cx="162360" cy="17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CA26A0-33A7-4E35-98B6-C074199B64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7854" y="4012685"/>
                  <a:ext cx="17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7775F4B-89CD-4B04-ACA5-B8DE5BDDA57D}"/>
                    </a:ext>
                  </a:extLst>
                </p14:cNvPr>
                <p14:cNvContentPartPr/>
                <p14:nvPr/>
              </p14:nvContentPartPr>
              <p14:xfrm>
                <a:off x="6354814" y="3922685"/>
                <a:ext cx="239040" cy="113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7775F4B-89CD-4B04-ACA5-B8DE5BDDA5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50494" y="3918365"/>
                  <a:ext cx="247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452F77-66B2-4E1E-A880-6BB8EA438689}"/>
                    </a:ext>
                  </a:extLst>
                </p14:cNvPr>
                <p14:cNvContentPartPr/>
                <p14:nvPr/>
              </p14:nvContentPartPr>
              <p14:xfrm>
                <a:off x="6571894" y="3888485"/>
                <a:ext cx="25920" cy="25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452F77-66B2-4E1E-A880-6BB8EA4386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67574" y="3884165"/>
                  <a:ext cx="3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0E24AA-6255-4063-A4AF-CA4E34A6B6B6}"/>
                    </a:ext>
                  </a:extLst>
                </p14:cNvPr>
                <p14:cNvContentPartPr/>
                <p14:nvPr/>
              </p14:nvContentPartPr>
              <p14:xfrm>
                <a:off x="6589174" y="3918005"/>
                <a:ext cx="271080" cy="194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0E24AA-6255-4063-A4AF-CA4E34A6B6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84854" y="3913685"/>
                  <a:ext cx="279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F79D4C-05CB-4D9C-ABDF-437AF2F35205}"/>
                    </a:ext>
                  </a:extLst>
                </p14:cNvPr>
                <p14:cNvContentPartPr/>
                <p14:nvPr/>
              </p14:nvContentPartPr>
              <p14:xfrm>
                <a:off x="6841894" y="3844565"/>
                <a:ext cx="30240" cy="2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F79D4C-05CB-4D9C-ABDF-437AF2F352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37574" y="3840245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8E25A08-90AA-44CC-8DA3-202E958B6C79}"/>
                    </a:ext>
                  </a:extLst>
                </p14:cNvPr>
                <p14:cNvContentPartPr/>
                <p14:nvPr/>
              </p14:nvContentPartPr>
              <p14:xfrm>
                <a:off x="6902374" y="3879845"/>
                <a:ext cx="73800" cy="102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8E25A08-90AA-44CC-8DA3-202E958B6C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98054" y="3875525"/>
                  <a:ext cx="82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EFFDDD-371E-4DDD-98BF-D58ED3890A70}"/>
                    </a:ext>
                  </a:extLst>
                </p14:cNvPr>
                <p14:cNvContentPartPr/>
                <p14:nvPr/>
              </p14:nvContentPartPr>
              <p14:xfrm>
                <a:off x="7160134" y="3837005"/>
                <a:ext cx="309960" cy="108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EFFDDD-371E-4DDD-98BF-D58ED3890A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5814" y="3832685"/>
                  <a:ext cx="318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4F2650B-D4C3-4E3C-8241-74992BE59E55}"/>
                    </a:ext>
                  </a:extLst>
                </p14:cNvPr>
                <p14:cNvContentPartPr/>
                <p14:nvPr/>
              </p14:nvContentPartPr>
              <p14:xfrm>
                <a:off x="7562614" y="3774725"/>
                <a:ext cx="52560" cy="117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4F2650B-D4C3-4E3C-8241-74992BE59E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58294" y="3770405"/>
                  <a:ext cx="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C3308C5-66AF-4EC8-A8C0-E1812A0E0FD0}"/>
                    </a:ext>
                  </a:extLst>
                </p14:cNvPr>
                <p14:cNvContentPartPr/>
                <p14:nvPr/>
              </p14:nvContentPartPr>
              <p14:xfrm>
                <a:off x="7562614" y="3726125"/>
                <a:ext cx="183240" cy="174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C3308C5-66AF-4EC8-A8C0-E1812A0E0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8294" y="3721805"/>
                  <a:ext cx="1918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82A30AC-7B3C-43E4-B9DC-5C065AC38292}"/>
                  </a:ext>
                </a:extLst>
              </p14:cNvPr>
              <p14:cNvContentPartPr/>
              <p14:nvPr/>
            </p14:nvContentPartPr>
            <p14:xfrm>
              <a:off x="3945334" y="5054165"/>
              <a:ext cx="737640" cy="752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82A30AC-7B3C-43E4-B9DC-5C065AC382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41014" y="5049845"/>
                <a:ext cx="74628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5016CDF-9097-434B-BB5F-62FC0D1A52E8}"/>
                  </a:ext>
                </a:extLst>
              </p:cNvPr>
              <p:cNvSpPr txBox="1"/>
              <p:nvPr/>
            </p:nvSpPr>
            <p:spPr>
              <a:xfrm>
                <a:off x="8282770" y="164853"/>
                <a:ext cx="3909230" cy="26976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1200" b="1" dirty="0"/>
                  <a:t>Rule 1: </a:t>
                </a:r>
                <a14:m>
                  <m:oMath xmlns:m="http://schemas.openxmlformats.org/officeDocument/2006/math">
                    <m:r>
                      <a:rPr lang="de-DE" sz="1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200" b="1" dirty="0"/>
              </a:p>
              <a:p>
                <a:r>
                  <a:rPr lang="de-DE" sz="1200" dirty="0" err="1"/>
                  <a:t>Addtion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rule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any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events</a:t>
                </a:r>
                <a:endParaRPr lang="de-DE" sz="1200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b="1" dirty="0"/>
                  <a:t>Rule 2: </a:t>
                </a:r>
                <a14:m>
                  <m:oMath xmlns:m="http://schemas.openxmlformats.org/officeDocument/2006/math">
                    <m:r>
                      <a:rPr lang="de-DE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200" b="1" dirty="0"/>
              </a:p>
              <a:p>
                <a:r>
                  <a:rPr lang="de-DE" sz="1200" dirty="0"/>
                  <a:t>A </a:t>
                </a:r>
                <a:r>
                  <a:rPr lang="de-DE" sz="1200" dirty="0" err="1"/>
                  <a:t>without</a:t>
                </a:r>
                <a:r>
                  <a:rPr lang="de-DE" sz="1200" dirty="0"/>
                  <a:t> B</a:t>
                </a:r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b="1" dirty="0"/>
                  <a:t>Rule 3:</a:t>
                </a:r>
                <a14:m>
                  <m:oMath xmlns:m="http://schemas.openxmlformats.org/officeDocument/2006/math">
                    <m:r>
                      <a:rPr lang="de-DE" sz="1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dirty="0" err="1"/>
                  <a:t>Probality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of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complementary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events</a:t>
                </a:r>
                <a:endParaRPr lang="de-DE" sz="1200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5016CDF-9097-434B-BB5F-62FC0D1A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70" y="164853"/>
                <a:ext cx="3909230" cy="2697617"/>
              </a:xfrm>
              <a:prstGeom prst="rect">
                <a:avLst/>
              </a:prstGeom>
              <a:blipFill>
                <a:blip r:embed="rId4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780571C-2DE2-4786-8AAE-4DEC61DCCB0B}"/>
                  </a:ext>
                </a:extLst>
              </p14:cNvPr>
              <p14:cNvContentPartPr/>
              <p14:nvPr/>
            </p14:nvContentPartPr>
            <p14:xfrm>
              <a:off x="8361094" y="413405"/>
              <a:ext cx="519120" cy="18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780571C-2DE2-4786-8AAE-4DEC61DCCB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6774" y="409085"/>
                <a:ext cx="527760" cy="2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2" name="Objekt 91">
            <a:extLst>
              <a:ext uri="{FF2B5EF4-FFF2-40B4-BE49-F238E27FC236}">
                <a16:creationId xmlns:a16="http://schemas.microsoft.com/office/drawing/2014/main" id="{C3086D90-58BA-4637-BD6E-278873CDE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54165"/>
              </p:ext>
            </p:extLst>
          </p:nvPr>
        </p:nvGraphicFramePr>
        <p:xfrm>
          <a:off x="9339457" y="2657330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Formel" r:id="rId7" imgW="1536480" imgH="419040" progId="Equation.3">
                  <p:embed/>
                </p:oleObj>
              </mc:Choice>
              <mc:Fallback>
                <p:oleObj name="Formel" r:id="rId7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9457" y="2657330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kt 92">
            <a:extLst>
              <a:ext uri="{FF2B5EF4-FFF2-40B4-BE49-F238E27FC236}">
                <a16:creationId xmlns:a16="http://schemas.microsoft.com/office/drawing/2014/main" id="{6D459A21-6446-49A3-A8B8-4EF682D14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6950"/>
              </p:ext>
            </p:extLst>
          </p:nvPr>
        </p:nvGraphicFramePr>
        <p:xfrm>
          <a:off x="9561141" y="3362885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Formel" r:id="rId9" imgW="1295400" imgH="419100" progId="Equation.3">
                  <p:embed/>
                </p:oleObj>
              </mc:Choice>
              <mc:Fallback>
                <p:oleObj name="Formel" r:id="rId9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141" y="3362885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BA897D5-4801-4E02-A722-68C69297753D}"/>
                  </a:ext>
                </a:extLst>
              </p14:cNvPr>
              <p14:cNvContentPartPr/>
              <p14:nvPr/>
            </p14:nvContentPartPr>
            <p14:xfrm>
              <a:off x="84334" y="887885"/>
              <a:ext cx="1216440" cy="30805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BA897D5-4801-4E02-A722-68C6929775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014" y="883565"/>
                <a:ext cx="1225080" cy="30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95155D5-22E2-4E9C-84F7-18EC65D60E26}"/>
                  </a:ext>
                </a:extLst>
              </p14:cNvPr>
              <p14:cNvContentPartPr/>
              <p14:nvPr/>
            </p14:nvContentPartPr>
            <p14:xfrm>
              <a:off x="1118614" y="758285"/>
              <a:ext cx="106200" cy="156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95155D5-22E2-4E9C-84F7-18EC65D60E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4294" y="753965"/>
                <a:ext cx="114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C912FA7-81BE-44FD-97F7-55A699B9C01E}"/>
                  </a:ext>
                </a:extLst>
              </p14:cNvPr>
              <p14:cNvContentPartPr/>
              <p14:nvPr/>
            </p14:nvContentPartPr>
            <p14:xfrm>
              <a:off x="1348654" y="432485"/>
              <a:ext cx="87120" cy="2314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C912FA7-81BE-44FD-97F7-55A699B9C0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4334" y="428165"/>
                <a:ext cx="95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538AD42-B0DD-4E03-94E0-945D2C611BA4}"/>
                  </a:ext>
                </a:extLst>
              </p14:cNvPr>
              <p14:cNvContentPartPr/>
              <p14:nvPr/>
            </p14:nvContentPartPr>
            <p14:xfrm>
              <a:off x="1394374" y="561725"/>
              <a:ext cx="73080" cy="511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538AD42-B0DD-4E03-94E0-945D2C611B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0054" y="557405"/>
                <a:ext cx="81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51A9243-8D29-40B3-B1E5-6852AE01AB5D}"/>
                  </a:ext>
                </a:extLst>
              </p14:cNvPr>
              <p14:cNvContentPartPr/>
              <p14:nvPr/>
            </p14:nvContentPartPr>
            <p14:xfrm>
              <a:off x="1467454" y="492245"/>
              <a:ext cx="210240" cy="101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51A9243-8D29-40B3-B1E5-6852AE01AB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3134" y="487925"/>
                <a:ext cx="218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ED68F69-214A-40D1-919A-3D661E8ABE25}"/>
                  </a:ext>
                </a:extLst>
              </p14:cNvPr>
              <p14:cNvContentPartPr/>
              <p14:nvPr/>
            </p14:nvContentPartPr>
            <p14:xfrm>
              <a:off x="1706134" y="429965"/>
              <a:ext cx="105840" cy="1720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ED68F69-214A-40D1-919A-3D661E8ABE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01814" y="425645"/>
                <a:ext cx="1144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F4A788A-BCB9-4123-BB08-68D7255AFD44}"/>
                  </a:ext>
                </a:extLst>
              </p14:cNvPr>
              <p14:cNvContentPartPr/>
              <p14:nvPr/>
            </p14:nvContentPartPr>
            <p14:xfrm>
              <a:off x="1824574" y="304685"/>
              <a:ext cx="60120" cy="1692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F4A788A-BCB9-4123-BB08-68D7255AFD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20254" y="300365"/>
                <a:ext cx="68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C6BE932-319A-4C56-9071-EBAAEAE0E6B1}"/>
                  </a:ext>
                </a:extLst>
              </p14:cNvPr>
              <p14:cNvContentPartPr/>
              <p14:nvPr/>
            </p14:nvContentPartPr>
            <p14:xfrm>
              <a:off x="1882534" y="354005"/>
              <a:ext cx="330480" cy="849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C6BE932-319A-4C56-9071-EBAAEAE0E6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78214" y="349685"/>
                <a:ext cx="339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CDB2EF3-E4F9-47C2-91D6-EA341F95083D}"/>
                  </a:ext>
                </a:extLst>
              </p14:cNvPr>
              <p14:cNvContentPartPr/>
              <p14:nvPr/>
            </p14:nvContentPartPr>
            <p14:xfrm>
              <a:off x="2269174" y="349685"/>
              <a:ext cx="50760" cy="738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CDB2EF3-E4F9-47C2-91D6-EA341F9508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64854" y="345365"/>
                <a:ext cx="5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0327F96-8E1D-4B8C-992F-03FCAC81BECE}"/>
                  </a:ext>
                </a:extLst>
              </p14:cNvPr>
              <p14:cNvContentPartPr/>
              <p14:nvPr/>
            </p14:nvContentPartPr>
            <p14:xfrm>
              <a:off x="2359534" y="241685"/>
              <a:ext cx="343800" cy="1566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0327F96-8E1D-4B8C-992F-03FCAC81BE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5214" y="237365"/>
                <a:ext cx="352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FE6D1E2A-21AF-4788-B81D-71B11456123D}"/>
                  </a:ext>
                </a:extLst>
              </p14:cNvPr>
              <p14:cNvContentPartPr/>
              <p14:nvPr/>
            </p14:nvContentPartPr>
            <p14:xfrm>
              <a:off x="2660854" y="249605"/>
              <a:ext cx="137160" cy="723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FE6D1E2A-21AF-4788-B81D-71B1145612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56534" y="245285"/>
                <a:ext cx="145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F864205-F794-4710-B4DB-69C78463F53D}"/>
                  </a:ext>
                </a:extLst>
              </p14:cNvPr>
              <p14:cNvContentPartPr/>
              <p14:nvPr/>
            </p14:nvContentPartPr>
            <p14:xfrm>
              <a:off x="2498494" y="190205"/>
              <a:ext cx="144360" cy="360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F864205-F794-4710-B4DB-69C78463F5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4174" y="185885"/>
                <a:ext cx="153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EE4B12D-17B2-451E-8E67-827A43A0A501}"/>
                  </a:ext>
                </a:extLst>
              </p14:cNvPr>
              <p14:cNvContentPartPr/>
              <p14:nvPr/>
            </p14:nvContentPartPr>
            <p14:xfrm>
              <a:off x="1791454" y="670085"/>
              <a:ext cx="37440" cy="1267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EE4B12D-17B2-451E-8E67-827A43A0A50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87134" y="665765"/>
                <a:ext cx="46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CC42E2A-B5A8-40A2-A0D9-DC8A1EE9B2CD}"/>
                  </a:ext>
                </a:extLst>
              </p14:cNvPr>
              <p14:cNvContentPartPr/>
              <p14:nvPr/>
            </p14:nvContentPartPr>
            <p14:xfrm>
              <a:off x="1782454" y="648845"/>
              <a:ext cx="131040" cy="644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CC42E2A-B5A8-40A2-A0D9-DC8A1EE9B2C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78134" y="644525"/>
                <a:ext cx="139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5532E097-77DA-4D71-981C-AEB1DE710EF2}"/>
                  </a:ext>
                </a:extLst>
              </p14:cNvPr>
              <p14:cNvContentPartPr/>
              <p14:nvPr/>
            </p14:nvContentPartPr>
            <p14:xfrm>
              <a:off x="1815574" y="766925"/>
              <a:ext cx="57600" cy="313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5532E097-77DA-4D71-981C-AEB1DE710E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11254" y="762605"/>
                <a:ext cx="6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5A29DD8-8D10-4914-96EA-EDAD65AE5D4C}"/>
                  </a:ext>
                </a:extLst>
              </p14:cNvPr>
              <p14:cNvContentPartPr/>
              <p14:nvPr/>
            </p14:nvContentPartPr>
            <p14:xfrm>
              <a:off x="1919254" y="651005"/>
              <a:ext cx="236160" cy="1094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5A29DD8-8D10-4914-96EA-EDAD65AE5D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14934" y="646685"/>
                <a:ext cx="244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F9A53FE-6EAE-469A-BBFD-6FBD90C411D2}"/>
                  </a:ext>
                </a:extLst>
              </p14:cNvPr>
              <p14:cNvContentPartPr/>
              <p14:nvPr/>
            </p14:nvContentPartPr>
            <p14:xfrm>
              <a:off x="2107894" y="604205"/>
              <a:ext cx="53280" cy="176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F9A53FE-6EAE-469A-BBFD-6FBD90C411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03574" y="599885"/>
                <a:ext cx="61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47D801E-C581-4196-B5D3-C5C8252C459C}"/>
                  </a:ext>
                </a:extLst>
              </p14:cNvPr>
              <p14:cNvContentPartPr/>
              <p14:nvPr/>
            </p14:nvContentPartPr>
            <p14:xfrm>
              <a:off x="2186374" y="597005"/>
              <a:ext cx="204840" cy="2088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47D801E-C581-4196-B5D3-C5C8252C459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82054" y="592685"/>
                <a:ext cx="2134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60DA237-9BFF-4E11-AAEC-186797BBA241}"/>
                  </a:ext>
                </a:extLst>
              </p14:cNvPr>
              <p14:cNvContentPartPr/>
              <p14:nvPr/>
            </p14:nvContentPartPr>
            <p14:xfrm>
              <a:off x="2371774" y="541925"/>
              <a:ext cx="47520" cy="252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60DA237-9BFF-4E11-AAEC-186797BBA2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67454" y="537605"/>
                <a:ext cx="56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C0BB1362-D5F2-434D-BA9E-D046ED343895}"/>
                  </a:ext>
                </a:extLst>
              </p14:cNvPr>
              <p14:cNvContentPartPr/>
              <p14:nvPr/>
            </p14:nvContentPartPr>
            <p14:xfrm>
              <a:off x="2443054" y="569285"/>
              <a:ext cx="62640" cy="662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C0BB1362-D5F2-434D-BA9E-D046ED3438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38734" y="564965"/>
                <a:ext cx="71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C599F9D-E493-4620-99D1-391EA877F932}"/>
                  </a:ext>
                </a:extLst>
              </p14:cNvPr>
              <p14:cNvContentPartPr/>
              <p14:nvPr/>
            </p14:nvContentPartPr>
            <p14:xfrm>
              <a:off x="2585254" y="499445"/>
              <a:ext cx="284400" cy="1004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C599F9D-E493-4620-99D1-391EA877F93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0934" y="495125"/>
                <a:ext cx="293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64AD39E-C3CD-42E7-98CD-CF7F0F77BD97}"/>
                  </a:ext>
                </a:extLst>
              </p14:cNvPr>
              <p14:cNvContentPartPr/>
              <p14:nvPr/>
            </p14:nvContentPartPr>
            <p14:xfrm>
              <a:off x="3053254" y="347885"/>
              <a:ext cx="139680" cy="1717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64AD39E-C3CD-42E7-98CD-CF7F0F77BD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48934" y="343565"/>
                <a:ext cx="148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E07D22B-651C-44FC-B645-C971F47FE730}"/>
                  </a:ext>
                </a:extLst>
              </p14:cNvPr>
              <p14:cNvContentPartPr/>
              <p14:nvPr/>
            </p14:nvContentPartPr>
            <p14:xfrm>
              <a:off x="3100054" y="434285"/>
              <a:ext cx="101160" cy="306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E07D22B-651C-44FC-B645-C971F47FE7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5734" y="429965"/>
                <a:ext cx="109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E734977-6614-4784-893A-16CE0970FB96}"/>
                  </a:ext>
                </a:extLst>
              </p14:cNvPr>
              <p14:cNvContentPartPr/>
              <p14:nvPr/>
            </p14:nvContentPartPr>
            <p14:xfrm>
              <a:off x="3301294" y="392885"/>
              <a:ext cx="70560" cy="831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E734977-6614-4784-893A-16CE0970FB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96974" y="388565"/>
                <a:ext cx="79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122650E-5FB5-474A-920E-649BD501D91D}"/>
                  </a:ext>
                </a:extLst>
              </p14:cNvPr>
              <p14:cNvContentPartPr/>
              <p14:nvPr/>
            </p14:nvContentPartPr>
            <p14:xfrm>
              <a:off x="3466534" y="324485"/>
              <a:ext cx="20160" cy="1090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122650E-5FB5-474A-920E-649BD501D91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62214" y="320165"/>
                <a:ext cx="28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2917C5B-7471-40ED-9E01-34DEB597520E}"/>
                  </a:ext>
                </a:extLst>
              </p14:cNvPr>
              <p14:cNvContentPartPr/>
              <p14:nvPr/>
            </p14:nvContentPartPr>
            <p14:xfrm>
              <a:off x="3426214" y="323045"/>
              <a:ext cx="123840" cy="1548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2917C5B-7471-40ED-9E01-34DEB59752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21894" y="318725"/>
                <a:ext cx="132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97C407C8-A043-4220-8F15-93BFF0CB43B9}"/>
                  </a:ext>
                </a:extLst>
              </p14:cNvPr>
              <p14:cNvContentPartPr/>
              <p14:nvPr/>
            </p14:nvContentPartPr>
            <p14:xfrm>
              <a:off x="6346174" y="2182085"/>
              <a:ext cx="444600" cy="421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97C407C8-A043-4220-8F15-93BFF0CB43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41854" y="2177765"/>
                <a:ext cx="4532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D49D85DB-8324-4A3F-A229-7660622273F9}"/>
              </a:ext>
            </a:extLst>
          </p:cNvPr>
          <p:cNvGrpSpPr/>
          <p:nvPr/>
        </p:nvGrpSpPr>
        <p:grpSpPr>
          <a:xfrm>
            <a:off x="256774" y="3090365"/>
            <a:ext cx="6689520" cy="1775160"/>
            <a:chOff x="256774" y="3090365"/>
            <a:chExt cx="6689520" cy="17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DDE58A0-82EF-46FA-8748-2EF3B69997DC}"/>
                    </a:ext>
                  </a:extLst>
                </p14:cNvPr>
                <p14:cNvContentPartPr/>
                <p14:nvPr/>
              </p14:nvContentPartPr>
              <p14:xfrm>
                <a:off x="5935414" y="3238325"/>
                <a:ext cx="105840" cy="88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DDE58A0-82EF-46FA-8748-2EF3B69997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31094" y="3234005"/>
                  <a:ext cx="11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3A7332-FB61-4AA9-A1D2-1661F090CED9}"/>
                    </a:ext>
                  </a:extLst>
                </p14:cNvPr>
                <p14:cNvContentPartPr/>
                <p14:nvPr/>
              </p14:nvContentPartPr>
              <p14:xfrm>
                <a:off x="6068974" y="3279005"/>
                <a:ext cx="15480" cy="98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3A7332-FB61-4AA9-A1D2-1661F090CE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64654" y="3274685"/>
                  <a:ext cx="24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2AE8B7-608A-46C2-9FE9-2FAD70BCA96F}"/>
                    </a:ext>
                  </a:extLst>
                </p14:cNvPr>
                <p14:cNvContentPartPr/>
                <p14:nvPr/>
              </p14:nvContentPartPr>
              <p14:xfrm>
                <a:off x="6149974" y="3234005"/>
                <a:ext cx="84960" cy="101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2AE8B7-608A-46C2-9FE9-2FAD70BCA9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45654" y="3229685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0A35A7-1363-43A6-B98E-4929B9339A70}"/>
                    </a:ext>
                  </a:extLst>
                </p14:cNvPr>
                <p14:cNvContentPartPr/>
                <p14:nvPr/>
              </p14:nvContentPartPr>
              <p14:xfrm>
                <a:off x="6372454" y="3270725"/>
                <a:ext cx="120240" cy="2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0A35A7-1363-43A6-B98E-4929B9339A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8134" y="3266405"/>
                  <a:ext cx="12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395E2F4-33B7-4FAE-B72A-4B0D1D211C55}"/>
                    </a:ext>
                  </a:extLst>
                </p14:cNvPr>
                <p14:cNvContentPartPr/>
                <p14:nvPr/>
              </p14:nvContentPartPr>
              <p14:xfrm>
                <a:off x="6386494" y="3303485"/>
                <a:ext cx="120960" cy="11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395E2F4-33B7-4FAE-B72A-4B0D1D211C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82174" y="3299165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27CA6F2-4EF1-4BA9-ADA3-C5A49C228257}"/>
                    </a:ext>
                  </a:extLst>
                </p14:cNvPr>
                <p14:cNvContentPartPr/>
                <p14:nvPr/>
              </p14:nvContentPartPr>
              <p14:xfrm>
                <a:off x="6570094" y="3229325"/>
                <a:ext cx="76680" cy="92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27CA6F2-4EF1-4BA9-ADA3-C5A49C2282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65774" y="3225005"/>
                  <a:ext cx="8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316903A-D150-4F85-8954-D3DA0C138D68}"/>
                    </a:ext>
                  </a:extLst>
                </p14:cNvPr>
                <p14:cNvContentPartPr/>
                <p14:nvPr/>
              </p14:nvContentPartPr>
              <p14:xfrm>
                <a:off x="6707974" y="3235805"/>
                <a:ext cx="80640" cy="74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316903A-D150-4F85-8954-D3DA0C138D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03654" y="3231485"/>
                  <a:ext cx="89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55FC27B-5830-4284-8F98-C564A7B08DDB}"/>
                    </a:ext>
                  </a:extLst>
                </p14:cNvPr>
                <p14:cNvContentPartPr/>
                <p14:nvPr/>
              </p14:nvContentPartPr>
              <p14:xfrm>
                <a:off x="6821014" y="3232565"/>
                <a:ext cx="74880" cy="78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55FC27B-5830-4284-8F98-C564A7B08D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16694" y="3228245"/>
                  <a:ext cx="8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1956F7-59AB-4F11-A267-D70CB6E5FD24}"/>
                    </a:ext>
                  </a:extLst>
                </p14:cNvPr>
                <p14:cNvContentPartPr/>
                <p14:nvPr/>
              </p14:nvContentPartPr>
              <p14:xfrm>
                <a:off x="6776374" y="3167765"/>
                <a:ext cx="68040" cy="6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1956F7-59AB-4F11-A267-D70CB6E5FD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72054" y="3163445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886E486-32BB-423D-A968-267CE1B9D9F0}"/>
                    </a:ext>
                  </a:extLst>
                </p14:cNvPr>
                <p14:cNvContentPartPr/>
                <p14:nvPr/>
              </p14:nvContentPartPr>
              <p14:xfrm>
                <a:off x="6878254" y="3258485"/>
                <a:ext cx="68040" cy="74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886E486-32BB-423D-A968-267CE1B9D9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73934" y="3254165"/>
                  <a:ext cx="76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CB10AB3-00B8-459F-933F-16C91969AA62}"/>
                    </a:ext>
                  </a:extLst>
                </p14:cNvPr>
                <p14:cNvContentPartPr/>
                <p14:nvPr/>
              </p14:nvContentPartPr>
              <p14:xfrm>
                <a:off x="4285174" y="3283685"/>
                <a:ext cx="104760" cy="80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CB10AB3-00B8-459F-933F-16C91969AA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0854" y="3279365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E12FC4-C07A-47D0-A052-2D428C1398DE}"/>
                    </a:ext>
                  </a:extLst>
                </p14:cNvPr>
                <p14:cNvContentPartPr/>
                <p14:nvPr/>
              </p14:nvContentPartPr>
              <p14:xfrm>
                <a:off x="4399654" y="3360005"/>
                <a:ext cx="17640" cy="64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E12FC4-C07A-47D0-A052-2D428C1398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95334" y="3355685"/>
                  <a:ext cx="26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3D3FD7-2B76-4199-8403-160B64CE06A2}"/>
                    </a:ext>
                  </a:extLst>
                </p14:cNvPr>
                <p14:cNvContentPartPr/>
                <p14:nvPr/>
              </p14:nvContentPartPr>
              <p14:xfrm>
                <a:off x="4460494" y="3252365"/>
                <a:ext cx="134280" cy="123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3D3FD7-2B76-4199-8403-160B64CE06A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56174" y="3248045"/>
                  <a:ext cx="142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BA0118-7743-4042-A24B-1921F2FCB130}"/>
                    </a:ext>
                  </a:extLst>
                </p14:cNvPr>
                <p14:cNvContentPartPr/>
                <p14:nvPr/>
              </p14:nvContentPartPr>
              <p14:xfrm>
                <a:off x="4606294" y="3250925"/>
                <a:ext cx="89640" cy="103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BA0118-7743-4042-A24B-1921F2FCB1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01974" y="3246605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6F938F-9592-4CA2-9779-5A45033542B7}"/>
                    </a:ext>
                  </a:extLst>
                </p14:cNvPr>
                <p14:cNvContentPartPr/>
                <p14:nvPr/>
              </p14:nvContentPartPr>
              <p14:xfrm>
                <a:off x="4746334" y="3259925"/>
                <a:ext cx="93240" cy="91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6F938F-9592-4CA2-9779-5A45033542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42014" y="3255605"/>
                  <a:ext cx="10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3C62BC-C6BE-4017-BE9E-1C64B25F0C49}"/>
                    </a:ext>
                  </a:extLst>
                </p14:cNvPr>
                <p14:cNvContentPartPr/>
                <p14:nvPr/>
              </p14:nvContentPartPr>
              <p14:xfrm>
                <a:off x="4890334" y="3339485"/>
                <a:ext cx="16920" cy="88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3C62BC-C6BE-4017-BE9E-1C64B25F0C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6014" y="3335165"/>
                  <a:ext cx="25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D82D747-D864-4BCF-8039-7A12FAC998CB}"/>
                    </a:ext>
                  </a:extLst>
                </p14:cNvPr>
                <p14:cNvContentPartPr/>
                <p14:nvPr/>
              </p14:nvContentPartPr>
              <p14:xfrm>
                <a:off x="4935694" y="3268925"/>
                <a:ext cx="82440" cy="111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D82D747-D864-4BCF-8039-7A12FAC998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31374" y="3264605"/>
                  <a:ext cx="91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095B1E-0A8D-4E45-93C7-937C77EDB14C}"/>
                    </a:ext>
                  </a:extLst>
                </p14:cNvPr>
                <p14:cNvContentPartPr/>
                <p14:nvPr/>
              </p14:nvContentPartPr>
              <p14:xfrm>
                <a:off x="5103814" y="3315725"/>
                <a:ext cx="128520" cy="7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095B1E-0A8D-4E45-93C7-937C77EDB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99494" y="331140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280830C-BF8F-44D7-B3FC-B9B76B3619AC}"/>
                    </a:ext>
                  </a:extLst>
                </p14:cNvPr>
                <p14:cNvContentPartPr/>
                <p14:nvPr/>
              </p14:nvContentPartPr>
              <p14:xfrm>
                <a:off x="5275534" y="3260645"/>
                <a:ext cx="104040" cy="83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280830C-BF8F-44D7-B3FC-B9B76B3619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71214" y="3256325"/>
                  <a:ext cx="11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2695553-B299-45B6-B6BA-A72B58E3B742}"/>
                    </a:ext>
                  </a:extLst>
                </p14:cNvPr>
                <p14:cNvContentPartPr/>
                <p14:nvPr/>
              </p14:nvContentPartPr>
              <p14:xfrm>
                <a:off x="5396854" y="3328685"/>
                <a:ext cx="10440" cy="89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2695553-B299-45B6-B6BA-A72B58E3B7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2534" y="3324365"/>
                  <a:ext cx="19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C1BEA63-B605-4CA7-AD0B-6BF69F86D45C}"/>
                    </a:ext>
                  </a:extLst>
                </p14:cNvPr>
                <p14:cNvContentPartPr/>
                <p14:nvPr/>
              </p14:nvContentPartPr>
              <p14:xfrm>
                <a:off x="5453014" y="3251285"/>
                <a:ext cx="122760" cy="87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C1BEA63-B605-4CA7-AD0B-6BF69F86D4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8694" y="3246965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E893BE7-3686-45EF-81AB-AFE5AAB098E1}"/>
                    </a:ext>
                  </a:extLst>
                </p14:cNvPr>
                <p14:cNvContentPartPr/>
                <p14:nvPr/>
              </p14:nvContentPartPr>
              <p14:xfrm>
                <a:off x="5674054" y="3288725"/>
                <a:ext cx="123480" cy="32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E893BE7-3686-45EF-81AB-AFE5AAB098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69734" y="3284405"/>
                  <a:ext cx="13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F2C9006-044F-4C61-9993-7EBFB6FD3787}"/>
                    </a:ext>
                  </a:extLst>
                </p14:cNvPr>
                <p14:cNvContentPartPr/>
                <p14:nvPr/>
              </p14:nvContentPartPr>
              <p14:xfrm>
                <a:off x="3956494" y="3328685"/>
                <a:ext cx="130320" cy="9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F2C9006-044F-4C61-9993-7EBFB6FD378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52174" y="3324365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9A73B1-8465-46C9-8A5B-80B02AC16CAE}"/>
                    </a:ext>
                  </a:extLst>
                </p14:cNvPr>
                <p14:cNvContentPartPr/>
                <p14:nvPr/>
              </p14:nvContentPartPr>
              <p14:xfrm>
                <a:off x="3976654" y="3362885"/>
                <a:ext cx="137520" cy="11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9A73B1-8465-46C9-8A5B-80B02AC16C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72334" y="3358565"/>
                  <a:ext cx="146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D0C1B76-2BB9-4F3A-A8CF-1B2F57F8CCAC}"/>
                    </a:ext>
                  </a:extLst>
                </p14:cNvPr>
                <p14:cNvContentPartPr/>
                <p14:nvPr/>
              </p14:nvContentPartPr>
              <p14:xfrm>
                <a:off x="289174" y="3367925"/>
                <a:ext cx="159480" cy="112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D0C1B76-2BB9-4F3A-A8CF-1B2F57F8CC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4854" y="3363605"/>
                  <a:ext cx="168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E6F7DC3-2375-42A3-B045-2206F26F881C}"/>
                    </a:ext>
                  </a:extLst>
                </p14:cNvPr>
                <p14:cNvContentPartPr/>
                <p14:nvPr/>
              </p14:nvContentPartPr>
              <p14:xfrm>
                <a:off x="444334" y="3300605"/>
                <a:ext cx="82080" cy="255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E6F7DC3-2375-42A3-B045-2206F26F88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0014" y="3296285"/>
                  <a:ext cx="90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95EDA5-A7D8-4A1D-901C-A8AE8B1C97A3}"/>
                    </a:ext>
                  </a:extLst>
                </p14:cNvPr>
                <p14:cNvContentPartPr/>
                <p14:nvPr/>
              </p14:nvContentPartPr>
              <p14:xfrm>
                <a:off x="664654" y="3358925"/>
                <a:ext cx="15480" cy="132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95EDA5-A7D8-4A1D-901C-A8AE8B1C97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0334" y="3354605"/>
                  <a:ext cx="24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35FD3A6-DAD6-44AC-90F0-30773C8CD03A}"/>
                    </a:ext>
                  </a:extLst>
                </p14:cNvPr>
                <p14:cNvContentPartPr/>
                <p14:nvPr/>
              </p14:nvContentPartPr>
              <p14:xfrm>
                <a:off x="590134" y="3340205"/>
                <a:ext cx="147600" cy="65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35FD3A6-DAD6-44AC-90F0-30773C8CD0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5814" y="3335885"/>
                  <a:ext cx="156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CAD4921-D559-4922-8232-48A41AE94086}"/>
                    </a:ext>
                  </a:extLst>
                </p14:cNvPr>
                <p14:cNvContentPartPr/>
                <p14:nvPr/>
              </p14:nvContentPartPr>
              <p14:xfrm>
                <a:off x="761494" y="3317885"/>
                <a:ext cx="82080" cy="156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CAD4921-D559-4922-8232-48A41AE940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7174" y="3313565"/>
                  <a:ext cx="90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B46AE7B-ECFD-4E01-8861-8187F83C6DAC}"/>
                    </a:ext>
                  </a:extLst>
                </p14:cNvPr>
                <p14:cNvContentPartPr/>
                <p14:nvPr/>
              </p14:nvContentPartPr>
              <p14:xfrm>
                <a:off x="911614" y="3339125"/>
                <a:ext cx="49680" cy="86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B46AE7B-ECFD-4E01-8861-8187F83C6D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7294" y="3334805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8173E0-A63B-448D-BF5B-27B3C9D52A6E}"/>
                    </a:ext>
                  </a:extLst>
                </p14:cNvPr>
                <p14:cNvContentPartPr/>
                <p14:nvPr/>
              </p14:nvContentPartPr>
              <p14:xfrm>
                <a:off x="953374" y="3334445"/>
                <a:ext cx="18720" cy="11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8173E0-A63B-448D-BF5B-27B3C9D52A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9054" y="3330125"/>
                  <a:ext cx="27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0F0F47-E66E-4CFB-945D-2D2F5859CD40}"/>
                    </a:ext>
                  </a:extLst>
                </p14:cNvPr>
                <p14:cNvContentPartPr/>
                <p14:nvPr/>
              </p14:nvContentPartPr>
              <p14:xfrm>
                <a:off x="908734" y="3393125"/>
                <a:ext cx="106200" cy="5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0F0F47-E66E-4CFB-945D-2D2F5859CD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4414" y="3388805"/>
                  <a:ext cx="114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49B81DA-5C48-4591-B440-F1AFAF4D4CDD}"/>
                    </a:ext>
                  </a:extLst>
                </p14:cNvPr>
                <p14:cNvContentPartPr/>
                <p14:nvPr/>
              </p14:nvContentPartPr>
              <p14:xfrm>
                <a:off x="1048054" y="3371885"/>
                <a:ext cx="117360" cy="74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49B81DA-5C48-4591-B440-F1AFAF4D4C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734" y="3367565"/>
                  <a:ext cx="12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64D3B3-6D3E-4EEF-A089-E1E47AA9A651}"/>
                    </a:ext>
                  </a:extLst>
                </p14:cNvPr>
                <p14:cNvContentPartPr/>
                <p14:nvPr/>
              </p14:nvContentPartPr>
              <p14:xfrm>
                <a:off x="1257214" y="3344525"/>
                <a:ext cx="3600" cy="8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64D3B3-6D3E-4EEF-A089-E1E47AA9A6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52894" y="3340205"/>
                  <a:ext cx="1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D93EFDB-10E6-438F-8FEC-8B3825EBD9AE}"/>
                    </a:ext>
                  </a:extLst>
                </p14:cNvPr>
                <p14:cNvContentPartPr/>
                <p14:nvPr/>
              </p14:nvContentPartPr>
              <p14:xfrm>
                <a:off x="1170814" y="3333725"/>
                <a:ext cx="140760" cy="135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D93EFDB-10E6-438F-8FEC-8B3825EBD9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6494" y="3329405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478D71-13DD-4324-A1BD-47167CA0F82B}"/>
                    </a:ext>
                  </a:extLst>
                </p14:cNvPr>
                <p14:cNvContentPartPr/>
                <p14:nvPr/>
              </p14:nvContentPartPr>
              <p14:xfrm>
                <a:off x="1296814" y="3280445"/>
                <a:ext cx="90720" cy="235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478D71-13DD-4324-A1BD-47167CA0F8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92494" y="3276125"/>
                  <a:ext cx="99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EABF39-25B7-406B-9029-40B6522FA8B3}"/>
                    </a:ext>
                  </a:extLst>
                </p14:cNvPr>
                <p14:cNvContentPartPr/>
                <p14:nvPr/>
              </p14:nvContentPartPr>
              <p14:xfrm>
                <a:off x="1432534" y="3383045"/>
                <a:ext cx="113760" cy="11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EABF39-25B7-406B-9029-40B6522FA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8214" y="3378725"/>
                  <a:ext cx="12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8849DF-2732-48D9-A6A0-9AFA03F94020}"/>
                    </a:ext>
                  </a:extLst>
                </p14:cNvPr>
                <p14:cNvContentPartPr/>
                <p14:nvPr/>
              </p14:nvContentPartPr>
              <p14:xfrm>
                <a:off x="1442614" y="3424445"/>
                <a:ext cx="137880" cy="11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8849DF-2732-48D9-A6A0-9AFA03F940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8294" y="3420125"/>
                  <a:ext cx="146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C0D9170-0EDC-4FCC-A310-48792325F7BE}"/>
                    </a:ext>
                  </a:extLst>
                </p14:cNvPr>
                <p14:cNvContentPartPr/>
                <p14:nvPr/>
              </p14:nvContentPartPr>
              <p14:xfrm>
                <a:off x="1687414" y="3329765"/>
                <a:ext cx="11880" cy="10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C0D9170-0EDC-4FCC-A310-48792325F7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83094" y="3325445"/>
                  <a:ext cx="2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B6068E2-6619-4662-A9C4-13BF1FC5CC46}"/>
                    </a:ext>
                  </a:extLst>
                </p14:cNvPr>
                <p14:cNvContentPartPr/>
                <p14:nvPr/>
              </p14:nvContentPartPr>
              <p14:xfrm>
                <a:off x="1582654" y="3310325"/>
                <a:ext cx="250560" cy="11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B6068E2-6619-4662-A9C4-13BF1FC5CC4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78334" y="3306005"/>
                  <a:ext cx="259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40F24D-FD6D-4FD0-A470-C8894F85FB99}"/>
                    </a:ext>
                  </a:extLst>
                </p14:cNvPr>
                <p14:cNvContentPartPr/>
                <p14:nvPr/>
              </p14:nvContentPartPr>
              <p14:xfrm>
                <a:off x="1865254" y="3343805"/>
                <a:ext cx="59760" cy="75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40F24D-FD6D-4FD0-A470-C8894F85FB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0934" y="3339485"/>
                  <a:ext cx="68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F4E275-0BBD-436A-B6F1-6CB9B79D6C83}"/>
                    </a:ext>
                  </a:extLst>
                </p14:cNvPr>
                <p14:cNvContentPartPr/>
                <p14:nvPr/>
              </p14:nvContentPartPr>
              <p14:xfrm>
                <a:off x="1876054" y="3338765"/>
                <a:ext cx="93960" cy="97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F4E275-0BBD-436A-B6F1-6CB9B79D6C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71734" y="3334445"/>
                  <a:ext cx="10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887CB6-AE18-4CB9-B4E1-EFEF1863F868}"/>
                    </a:ext>
                  </a:extLst>
                </p14:cNvPr>
                <p14:cNvContentPartPr/>
                <p14:nvPr/>
              </p14:nvContentPartPr>
              <p14:xfrm>
                <a:off x="1949494" y="3316085"/>
                <a:ext cx="68040" cy="148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887CB6-AE18-4CB9-B4E1-EFEF1863F8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45174" y="3311765"/>
                  <a:ext cx="7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EE93F9-E3CF-4F66-9900-2CDA2B0CCCF5}"/>
                    </a:ext>
                  </a:extLst>
                </p14:cNvPr>
                <p14:cNvContentPartPr/>
                <p14:nvPr/>
              </p14:nvContentPartPr>
              <p14:xfrm>
                <a:off x="2166574" y="3365045"/>
                <a:ext cx="16200" cy="77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EE93F9-E3CF-4F66-9900-2CDA2B0CCC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62254" y="3360725"/>
                  <a:ext cx="24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26F1D4-5ADE-4AA0-8B1D-2680789AAE37}"/>
                    </a:ext>
                  </a:extLst>
                </p14:cNvPr>
                <p14:cNvContentPartPr/>
                <p14:nvPr/>
              </p14:nvContentPartPr>
              <p14:xfrm>
                <a:off x="2112574" y="3385565"/>
                <a:ext cx="119520" cy="8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26F1D4-5ADE-4AA0-8B1D-2680789AAE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08254" y="3381245"/>
                  <a:ext cx="128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57AC289-18BF-42A6-A375-8377D00EEC89}"/>
                    </a:ext>
                  </a:extLst>
                </p14:cNvPr>
                <p14:cNvContentPartPr/>
                <p14:nvPr/>
              </p14:nvContentPartPr>
              <p14:xfrm>
                <a:off x="2330374" y="3312485"/>
                <a:ext cx="3600" cy="126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57AC289-18BF-42A6-A375-8377D00EEC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26054" y="3308165"/>
                  <a:ext cx="1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27D167A-CC0C-4B51-BC38-3FBD03B10760}"/>
                    </a:ext>
                  </a:extLst>
                </p14:cNvPr>
                <p14:cNvContentPartPr/>
                <p14:nvPr/>
              </p14:nvContentPartPr>
              <p14:xfrm>
                <a:off x="2250814" y="3295925"/>
                <a:ext cx="237240" cy="127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27D167A-CC0C-4B51-BC38-3FBD03B107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46494" y="3291605"/>
                  <a:ext cx="245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1A1F97-5156-43B0-B2F1-BC3C9BD5687C}"/>
                    </a:ext>
                  </a:extLst>
                </p14:cNvPr>
                <p14:cNvContentPartPr/>
                <p14:nvPr/>
              </p14:nvContentPartPr>
              <p14:xfrm>
                <a:off x="2594254" y="3325085"/>
                <a:ext cx="20880" cy="81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1A1F97-5156-43B0-B2F1-BC3C9BD568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89934" y="3320765"/>
                  <a:ext cx="29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CDEC082-FA85-455A-9609-9419E6A05A96}"/>
                    </a:ext>
                  </a:extLst>
                </p14:cNvPr>
                <p14:cNvContentPartPr/>
                <p14:nvPr/>
              </p14:nvContentPartPr>
              <p14:xfrm>
                <a:off x="2524774" y="3306725"/>
                <a:ext cx="175320" cy="140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CDEC082-FA85-455A-9609-9419E6A05A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20454" y="3302405"/>
                  <a:ext cx="18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7CC4218-341B-49A3-B616-D5115EFCA021}"/>
                    </a:ext>
                  </a:extLst>
                </p14:cNvPr>
                <p14:cNvContentPartPr/>
                <p14:nvPr/>
              </p14:nvContentPartPr>
              <p14:xfrm>
                <a:off x="2693974" y="3268925"/>
                <a:ext cx="84240" cy="213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7CC4218-341B-49A3-B616-D5115EFCA0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89654" y="3264605"/>
                  <a:ext cx="92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1591B0-666F-45E5-B332-588FE92A85D0}"/>
                    </a:ext>
                  </a:extLst>
                </p14:cNvPr>
                <p14:cNvContentPartPr/>
                <p14:nvPr/>
              </p14:nvContentPartPr>
              <p14:xfrm>
                <a:off x="2884774" y="3377285"/>
                <a:ext cx="146160" cy="2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1591B0-666F-45E5-B332-588FE92A85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80454" y="3372965"/>
                  <a:ext cx="154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F24BC5-0F70-4F6C-8C5A-36A475309603}"/>
                    </a:ext>
                  </a:extLst>
                </p14:cNvPr>
                <p14:cNvContentPartPr/>
                <p14:nvPr/>
              </p14:nvContentPartPr>
              <p14:xfrm>
                <a:off x="3158734" y="3306365"/>
                <a:ext cx="9360" cy="12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F24BC5-0F70-4F6C-8C5A-36A4753096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54414" y="3302045"/>
                  <a:ext cx="1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C66F69D-648A-4B82-A1FA-134C64AE5F47}"/>
                    </a:ext>
                  </a:extLst>
                </p14:cNvPr>
                <p14:cNvContentPartPr/>
                <p14:nvPr/>
              </p14:nvContentPartPr>
              <p14:xfrm>
                <a:off x="3063694" y="3294845"/>
                <a:ext cx="182520" cy="45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C66F69D-648A-4B82-A1FA-134C64AE5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9374" y="3290525"/>
                  <a:ext cx="191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C60BF-6F75-45EC-BFED-EE40A958A039}"/>
                    </a:ext>
                  </a:extLst>
                </p14:cNvPr>
                <p14:cNvContentPartPr/>
                <p14:nvPr/>
              </p14:nvContentPartPr>
              <p14:xfrm>
                <a:off x="3253414" y="3267485"/>
                <a:ext cx="209520" cy="14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C60BF-6F75-45EC-BFED-EE40A958A0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49094" y="3263165"/>
                  <a:ext cx="218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8C9979C-BA1B-4B1A-955D-FCB23FEC649A}"/>
                    </a:ext>
                  </a:extLst>
                </p14:cNvPr>
                <p14:cNvContentPartPr/>
                <p14:nvPr/>
              </p14:nvContentPartPr>
              <p14:xfrm>
                <a:off x="3377254" y="3290165"/>
                <a:ext cx="95760" cy="111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8C9979C-BA1B-4B1A-955D-FCB23FEC64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72934" y="3285845"/>
                  <a:ext cx="10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8E6DB00-5961-46F2-A4F8-E54403654CBE}"/>
                    </a:ext>
                  </a:extLst>
                </p14:cNvPr>
                <p14:cNvContentPartPr/>
                <p14:nvPr/>
              </p14:nvContentPartPr>
              <p14:xfrm>
                <a:off x="3488134" y="3333005"/>
                <a:ext cx="133200" cy="77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8E6DB00-5961-46F2-A4F8-E54403654C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83814" y="3328685"/>
                  <a:ext cx="141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DC23B5-A5A2-4F50-B12D-E1E05E8715DE}"/>
                    </a:ext>
                  </a:extLst>
                </p14:cNvPr>
                <p14:cNvContentPartPr/>
                <p14:nvPr/>
              </p14:nvContentPartPr>
              <p14:xfrm>
                <a:off x="3689374" y="3302405"/>
                <a:ext cx="27360" cy="91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DC23B5-A5A2-4F50-B12D-E1E05E8715D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85054" y="3298085"/>
                  <a:ext cx="36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0362ACC-A6D9-4748-BC30-0C0D4FD0F991}"/>
                    </a:ext>
                  </a:extLst>
                </p14:cNvPr>
                <p14:cNvContentPartPr/>
                <p14:nvPr/>
              </p14:nvContentPartPr>
              <p14:xfrm>
                <a:off x="3629974" y="3289445"/>
                <a:ext cx="142560" cy="119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0362ACC-A6D9-4748-BC30-0C0D4FD0F9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25654" y="3285125"/>
                  <a:ext cx="151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0C23DE-F9A6-49A3-BC35-D3351A8847A4}"/>
                    </a:ext>
                  </a:extLst>
                </p14:cNvPr>
                <p14:cNvContentPartPr/>
                <p14:nvPr/>
              </p14:nvContentPartPr>
              <p14:xfrm>
                <a:off x="3744094" y="3265685"/>
                <a:ext cx="78120" cy="183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0C23DE-F9A6-49A3-BC35-D3351A8847A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39774" y="3261365"/>
                  <a:ext cx="86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364F2F-DC0D-4882-836D-FC9DF885FA23}"/>
                    </a:ext>
                  </a:extLst>
                </p14:cNvPr>
                <p14:cNvContentPartPr/>
                <p14:nvPr/>
              </p14:nvContentPartPr>
              <p14:xfrm>
                <a:off x="1389334" y="3118085"/>
                <a:ext cx="20880" cy="141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364F2F-DC0D-4882-836D-FC9DF885FA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85014" y="3113765"/>
                  <a:ext cx="2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5C2E16-6C7D-4EAF-BF3F-3A246EA12D01}"/>
                    </a:ext>
                  </a:extLst>
                </p14:cNvPr>
                <p14:cNvContentPartPr/>
                <p14:nvPr/>
              </p14:nvContentPartPr>
              <p14:xfrm>
                <a:off x="1346494" y="3090365"/>
                <a:ext cx="145800" cy="120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5C2E16-6C7D-4EAF-BF3F-3A246EA12D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2174" y="3086045"/>
                  <a:ext cx="15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9268C6F-B72E-41B0-B8C9-3659AFF7FDB2}"/>
                    </a:ext>
                  </a:extLst>
                </p14:cNvPr>
                <p14:cNvContentPartPr/>
                <p14:nvPr/>
              </p14:nvContentPartPr>
              <p14:xfrm>
                <a:off x="1495174" y="3109445"/>
                <a:ext cx="107280" cy="106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9268C6F-B72E-41B0-B8C9-3659AFF7FD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90854" y="3105125"/>
                  <a:ext cx="11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7DB4AE-2A71-48AB-9C28-42616B9EDC35}"/>
                    </a:ext>
                  </a:extLst>
                </p14:cNvPr>
                <p14:cNvContentPartPr/>
                <p14:nvPr/>
              </p14:nvContentPartPr>
              <p14:xfrm>
                <a:off x="270454" y="3703445"/>
                <a:ext cx="109440" cy="177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7DB4AE-2A71-48AB-9C28-42616B9EDC3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6134" y="3699125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7D4D4E-AD42-4740-A091-A33D482106CD}"/>
                    </a:ext>
                  </a:extLst>
                </p14:cNvPr>
                <p14:cNvContentPartPr/>
                <p14:nvPr/>
              </p14:nvContentPartPr>
              <p14:xfrm>
                <a:off x="373774" y="3683645"/>
                <a:ext cx="108360" cy="272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7D4D4E-AD42-4740-A091-A33D482106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9454" y="3679325"/>
                  <a:ext cx="117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6F4DBF8-FF0A-4B58-9E76-E10DC592A377}"/>
                    </a:ext>
                  </a:extLst>
                </p14:cNvPr>
                <p14:cNvContentPartPr/>
                <p14:nvPr/>
              </p14:nvContentPartPr>
              <p14:xfrm>
                <a:off x="610654" y="3712085"/>
                <a:ext cx="19440" cy="118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6F4DBF8-FF0A-4B58-9E76-E10DC592A3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6334" y="3707765"/>
                  <a:ext cx="2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E3BB03-617A-4487-BC19-F113A01A5164}"/>
                    </a:ext>
                  </a:extLst>
                </p14:cNvPr>
                <p14:cNvContentPartPr/>
                <p14:nvPr/>
              </p14:nvContentPartPr>
              <p14:xfrm>
                <a:off x="543694" y="3669245"/>
                <a:ext cx="166680" cy="75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E3BB03-617A-4487-BC19-F113A01A51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9374" y="3664925"/>
                  <a:ext cx="175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6D0849-53DD-43A4-8156-6ED5BC3D6B2F}"/>
                    </a:ext>
                  </a:extLst>
                </p14:cNvPr>
                <p14:cNvContentPartPr/>
                <p14:nvPr/>
              </p14:nvContentPartPr>
              <p14:xfrm>
                <a:off x="751414" y="3633605"/>
                <a:ext cx="98280" cy="176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6D0849-53DD-43A4-8156-6ED5BC3D6B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7094" y="3629285"/>
                  <a:ext cx="106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E598F2F-C4CD-4A1E-988A-95BD53A0578C}"/>
                    </a:ext>
                  </a:extLst>
                </p14:cNvPr>
                <p14:cNvContentPartPr/>
                <p14:nvPr/>
              </p14:nvContentPartPr>
              <p14:xfrm>
                <a:off x="740614" y="3634685"/>
                <a:ext cx="96480" cy="197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E598F2F-C4CD-4A1E-988A-95BD53A0578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6294" y="3630365"/>
                  <a:ext cx="105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EDBA468-3F7B-4D0E-BFA6-BE74EE290D95}"/>
                    </a:ext>
                  </a:extLst>
                </p14:cNvPr>
                <p14:cNvContentPartPr/>
                <p14:nvPr/>
              </p14:nvContentPartPr>
              <p14:xfrm>
                <a:off x="865894" y="3675725"/>
                <a:ext cx="70200" cy="114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EDBA468-3F7B-4D0E-BFA6-BE74EE290D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61574" y="3671405"/>
                  <a:ext cx="78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2DE6732-5BC8-46F3-8A5F-F59919D4B7F4}"/>
                    </a:ext>
                  </a:extLst>
                </p14:cNvPr>
                <p14:cNvContentPartPr/>
                <p14:nvPr/>
              </p14:nvContentPartPr>
              <p14:xfrm>
                <a:off x="885334" y="3648365"/>
                <a:ext cx="91440" cy="159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2DE6732-5BC8-46F3-8A5F-F59919D4B7F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1014" y="3644045"/>
                  <a:ext cx="10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AD8573-8370-45E6-8B73-0FB3A3757C2B}"/>
                    </a:ext>
                  </a:extLst>
                </p14:cNvPr>
                <p14:cNvContentPartPr/>
                <p14:nvPr/>
              </p14:nvContentPartPr>
              <p14:xfrm>
                <a:off x="1034374" y="3618845"/>
                <a:ext cx="20520" cy="176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AD8573-8370-45E6-8B73-0FB3A3757C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0054" y="3614525"/>
                  <a:ext cx="2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4F99321-1B19-453B-BA2B-2DB6C9E5B319}"/>
                    </a:ext>
                  </a:extLst>
                </p14:cNvPr>
                <p14:cNvContentPartPr/>
                <p14:nvPr/>
              </p14:nvContentPartPr>
              <p14:xfrm>
                <a:off x="1134454" y="3664925"/>
                <a:ext cx="17640" cy="96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4F99321-1B19-453B-BA2B-2DB6C9E5B3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0134" y="3660605"/>
                  <a:ext cx="26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DB01D9-9F77-47BA-ABF0-36D964D25E32}"/>
                    </a:ext>
                  </a:extLst>
                </p14:cNvPr>
                <p14:cNvContentPartPr/>
                <p14:nvPr/>
              </p14:nvContentPartPr>
              <p14:xfrm>
                <a:off x="1094854" y="3668525"/>
                <a:ext cx="118080" cy="131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DB01D9-9F77-47BA-ABF0-36D964D25E3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0534" y="3664205"/>
                  <a:ext cx="126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5851A9-88C0-48D5-80B2-1D5306736060}"/>
                    </a:ext>
                  </a:extLst>
                </p14:cNvPr>
                <p14:cNvContentPartPr/>
                <p14:nvPr/>
              </p14:nvContentPartPr>
              <p14:xfrm>
                <a:off x="1243894" y="3614525"/>
                <a:ext cx="94320" cy="228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5851A9-88C0-48D5-80B2-1D53067360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39574" y="3610205"/>
                  <a:ext cx="102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DDA7241-662E-42C7-8E33-C79A281A38E3}"/>
                    </a:ext>
                  </a:extLst>
                </p14:cNvPr>
                <p14:cNvContentPartPr/>
                <p14:nvPr/>
              </p14:nvContentPartPr>
              <p14:xfrm>
                <a:off x="1430734" y="3704885"/>
                <a:ext cx="139320" cy="19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DDA7241-662E-42C7-8E33-C79A281A38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26414" y="3700565"/>
                  <a:ext cx="14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171A812-A70C-4464-86D4-9E42D2110155}"/>
                    </a:ext>
                  </a:extLst>
                </p14:cNvPr>
                <p14:cNvContentPartPr/>
                <p14:nvPr/>
              </p14:nvContentPartPr>
              <p14:xfrm>
                <a:off x="1445854" y="3761045"/>
                <a:ext cx="139320" cy="17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171A812-A70C-4464-86D4-9E42D21101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41534" y="3756725"/>
                  <a:ext cx="147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A44C71-4791-478A-90F0-6B4425164B5A}"/>
                    </a:ext>
                  </a:extLst>
                </p14:cNvPr>
                <p14:cNvContentPartPr/>
                <p14:nvPr/>
              </p14:nvContentPartPr>
              <p14:xfrm>
                <a:off x="1364494" y="3550805"/>
                <a:ext cx="6120" cy="64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A44C71-4791-478A-90F0-6B4425164B5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60174" y="3546485"/>
                  <a:ext cx="14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B85093D-180D-4B84-AF9D-4CFDB1293938}"/>
                    </a:ext>
                  </a:extLst>
                </p14:cNvPr>
                <p14:cNvContentPartPr/>
                <p14:nvPr/>
              </p14:nvContentPartPr>
              <p14:xfrm>
                <a:off x="1338214" y="3514445"/>
                <a:ext cx="80640" cy="100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B85093D-180D-4B84-AF9D-4CFDB12939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33894" y="3510125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DE8E97-403C-430C-A4A5-EC7BB6B8981F}"/>
                    </a:ext>
                  </a:extLst>
                </p14:cNvPr>
                <p14:cNvContentPartPr/>
                <p14:nvPr/>
              </p14:nvContentPartPr>
              <p14:xfrm>
                <a:off x="1423534" y="3547205"/>
                <a:ext cx="71640" cy="63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DE8E97-403C-430C-A4A5-EC7BB6B898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419214" y="3542885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903EBA3-5510-4C79-8AE6-CA7F287C78FF}"/>
                    </a:ext>
                  </a:extLst>
                </p14:cNvPr>
                <p14:cNvContentPartPr/>
                <p14:nvPr/>
              </p14:nvContentPartPr>
              <p14:xfrm>
                <a:off x="1486174" y="3517325"/>
                <a:ext cx="43560" cy="82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903EBA3-5510-4C79-8AE6-CA7F287C78F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481854" y="3513005"/>
                  <a:ext cx="5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D23B67-B55C-416E-9CF0-B50F61680093}"/>
                    </a:ext>
                  </a:extLst>
                </p14:cNvPr>
                <p14:cNvContentPartPr/>
                <p14:nvPr/>
              </p14:nvContentPartPr>
              <p14:xfrm>
                <a:off x="1545214" y="3599405"/>
                <a:ext cx="360" cy="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D23B67-B55C-416E-9CF0-B50F6168009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40894" y="3595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15C88AC-926D-416E-A827-C3E12393E3EC}"/>
                    </a:ext>
                  </a:extLst>
                </p14:cNvPr>
                <p14:cNvContentPartPr/>
                <p14:nvPr/>
              </p14:nvContentPartPr>
              <p14:xfrm>
                <a:off x="1423534" y="3622805"/>
                <a:ext cx="122040" cy="72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15C88AC-926D-416E-A827-C3E12393E3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19214" y="3618485"/>
                  <a:ext cx="130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565C499-2AE2-4C04-85A7-A0DC21AA226E}"/>
                    </a:ext>
                  </a:extLst>
                </p14:cNvPr>
                <p14:cNvContentPartPr/>
                <p14:nvPr/>
              </p14:nvContentPartPr>
              <p14:xfrm>
                <a:off x="1814134" y="3588965"/>
                <a:ext cx="6840" cy="77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565C499-2AE2-4C04-85A7-A0DC21AA226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09814" y="3584645"/>
                  <a:ext cx="1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EDC9BA-F17E-474F-A34F-BD264BE8BCB1}"/>
                    </a:ext>
                  </a:extLst>
                </p14:cNvPr>
                <p14:cNvContentPartPr/>
                <p14:nvPr/>
              </p14:nvContentPartPr>
              <p14:xfrm>
                <a:off x="1751134" y="3548645"/>
                <a:ext cx="115200" cy="55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EDC9BA-F17E-474F-A34F-BD264BE8BC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46814" y="3544325"/>
                  <a:ext cx="123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1EDEB3F-6F0D-4F8E-B54F-7FD577C4417B}"/>
                    </a:ext>
                  </a:extLst>
                </p14:cNvPr>
                <p14:cNvContentPartPr/>
                <p14:nvPr/>
              </p14:nvContentPartPr>
              <p14:xfrm>
                <a:off x="1893334" y="3538205"/>
                <a:ext cx="70560" cy="126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1EDEB3F-6F0D-4F8E-B54F-7FD577C441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89014" y="3533885"/>
                  <a:ext cx="7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F03AF37-BB1D-4916-A13B-2525D2994484}"/>
                    </a:ext>
                  </a:extLst>
                </p14:cNvPr>
                <p14:cNvContentPartPr/>
                <p14:nvPr/>
              </p14:nvContentPartPr>
              <p14:xfrm>
                <a:off x="1995214" y="3563045"/>
                <a:ext cx="56160" cy="90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F03AF37-BB1D-4916-A13B-2525D29944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990894" y="3558725"/>
                  <a:ext cx="64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4926523-627F-4AF8-B724-B156BEA2C891}"/>
                    </a:ext>
                  </a:extLst>
                </p14:cNvPr>
                <p14:cNvContentPartPr/>
                <p14:nvPr/>
              </p14:nvContentPartPr>
              <p14:xfrm>
                <a:off x="2009974" y="3621005"/>
                <a:ext cx="60840" cy="1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4926523-627F-4AF8-B724-B156BEA2C89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05654" y="3616685"/>
                  <a:ext cx="69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C9E43C1-9169-4DEB-BD1F-CEBFE8900B23}"/>
                    </a:ext>
                  </a:extLst>
                </p14:cNvPr>
                <p14:cNvContentPartPr/>
                <p14:nvPr/>
              </p14:nvContentPartPr>
              <p14:xfrm>
                <a:off x="2099614" y="3560885"/>
                <a:ext cx="125280" cy="84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C9E43C1-9169-4DEB-BD1F-CEBFE8900B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95294" y="3556565"/>
                  <a:ext cx="13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9898D5-A6CC-4113-9786-2865A8518C88}"/>
                    </a:ext>
                  </a:extLst>
                </p14:cNvPr>
                <p14:cNvContentPartPr/>
                <p14:nvPr/>
              </p14:nvContentPartPr>
              <p14:xfrm>
                <a:off x="2176654" y="3544325"/>
                <a:ext cx="96120" cy="116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9898D5-A6CC-4113-9786-2865A8518C8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72334" y="3540005"/>
                  <a:ext cx="104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EA5EE93-6AA1-416D-B685-13D35B9EE29A}"/>
                    </a:ext>
                  </a:extLst>
                </p14:cNvPr>
                <p14:cNvContentPartPr/>
                <p14:nvPr/>
              </p14:nvContentPartPr>
              <p14:xfrm>
                <a:off x="2221294" y="3533525"/>
                <a:ext cx="80280" cy="154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EA5EE93-6AA1-416D-B685-13D35B9EE2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16974" y="3529205"/>
                  <a:ext cx="88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ADB89C3-CCB0-4B8B-88BC-DC6FD3E7F1A7}"/>
                    </a:ext>
                  </a:extLst>
                </p14:cNvPr>
                <p14:cNvContentPartPr/>
                <p14:nvPr/>
              </p14:nvContentPartPr>
              <p14:xfrm>
                <a:off x="1718734" y="3711725"/>
                <a:ext cx="625680" cy="8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ADB89C3-CCB0-4B8B-88BC-DC6FD3E7F1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14414" y="3707405"/>
                  <a:ext cx="634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92A1F6-5E5B-4935-86C8-3013AA9E69BC}"/>
                    </a:ext>
                  </a:extLst>
                </p14:cNvPr>
                <p14:cNvContentPartPr/>
                <p14:nvPr/>
              </p14:nvContentPartPr>
              <p14:xfrm>
                <a:off x="1958854" y="3819005"/>
                <a:ext cx="14400" cy="85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92A1F6-5E5B-4935-86C8-3013AA9E69B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54534" y="3814685"/>
                  <a:ext cx="23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2BBCABC-4850-4EC3-9839-06CE0914596B}"/>
                    </a:ext>
                  </a:extLst>
                </p14:cNvPr>
                <p14:cNvContentPartPr/>
                <p14:nvPr/>
              </p14:nvContentPartPr>
              <p14:xfrm>
                <a:off x="1877854" y="3781565"/>
                <a:ext cx="176400" cy="38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2BBCABC-4850-4EC3-9839-06CE0914596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73534" y="3777245"/>
                  <a:ext cx="18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DF1A965-FD34-4516-BF2C-4E35CC425D17}"/>
                    </a:ext>
                  </a:extLst>
                </p14:cNvPr>
                <p14:cNvContentPartPr/>
                <p14:nvPr/>
              </p14:nvContentPartPr>
              <p14:xfrm>
                <a:off x="2076934" y="3771485"/>
                <a:ext cx="52560" cy="115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DF1A965-FD34-4516-BF2C-4E35CC425D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2614" y="3767165"/>
                  <a:ext cx="6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E1D5C06-11BA-4D3C-96F4-0E282ADDF8C1}"/>
                    </a:ext>
                  </a:extLst>
                </p14:cNvPr>
                <p14:cNvContentPartPr/>
                <p14:nvPr/>
              </p14:nvContentPartPr>
              <p14:xfrm>
                <a:off x="2170894" y="3804605"/>
                <a:ext cx="12600" cy="64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E1D5C06-11BA-4D3C-96F4-0E282ADDF8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66574" y="3800285"/>
                  <a:ext cx="2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A49CFF-E2E1-4650-96A7-EC2C9CC403F9}"/>
                    </a:ext>
                  </a:extLst>
                </p14:cNvPr>
                <p14:cNvContentPartPr/>
                <p14:nvPr/>
              </p14:nvContentPartPr>
              <p14:xfrm>
                <a:off x="2121934" y="3787685"/>
                <a:ext cx="137160" cy="108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A49CFF-E2E1-4650-96A7-EC2C9CC403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17614" y="3783365"/>
                  <a:ext cx="145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447A377-D75B-44A0-94B1-E5555914EE68}"/>
                    </a:ext>
                  </a:extLst>
                </p14:cNvPr>
                <p14:cNvContentPartPr/>
                <p14:nvPr/>
              </p14:nvContentPartPr>
              <p14:xfrm>
                <a:off x="2448094" y="3712085"/>
                <a:ext cx="137520" cy="14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447A377-D75B-44A0-94B1-E5555914EE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43774" y="3707765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0922DD4-E6ED-4314-A85E-949179E9EEFF}"/>
                    </a:ext>
                  </a:extLst>
                </p14:cNvPr>
                <p14:cNvContentPartPr/>
                <p14:nvPr/>
              </p14:nvContentPartPr>
              <p14:xfrm>
                <a:off x="2456374" y="3753845"/>
                <a:ext cx="146160" cy="6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0922DD4-E6ED-4314-A85E-949179E9EE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52054" y="3749525"/>
                  <a:ext cx="154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FF028B3-8FCF-4EC7-89FB-73739A61F4AA}"/>
                    </a:ext>
                  </a:extLst>
                </p14:cNvPr>
                <p14:cNvContentPartPr/>
                <p14:nvPr/>
              </p14:nvContentPartPr>
              <p14:xfrm>
                <a:off x="2263414" y="3772565"/>
                <a:ext cx="66600" cy="202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FF028B3-8FCF-4EC7-89FB-73739A61F4A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9094" y="3768245"/>
                  <a:ext cx="75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057C75-0DEA-4D17-BD30-5FB47DB28972}"/>
                    </a:ext>
                  </a:extLst>
                </p14:cNvPr>
                <p14:cNvContentPartPr/>
                <p14:nvPr/>
              </p14:nvContentPartPr>
              <p14:xfrm>
                <a:off x="2795134" y="3520205"/>
                <a:ext cx="94320" cy="95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057C75-0DEA-4D17-BD30-5FB47DB289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90814" y="3515885"/>
                  <a:ext cx="102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5C8CDB-90EF-4E5F-A3DF-E92FA778F1CF}"/>
                    </a:ext>
                  </a:extLst>
                </p14:cNvPr>
                <p14:cNvContentPartPr/>
                <p14:nvPr/>
              </p14:nvContentPartPr>
              <p14:xfrm>
                <a:off x="2913934" y="3605885"/>
                <a:ext cx="8640" cy="50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5C8CDB-90EF-4E5F-A3DF-E92FA778F1C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09614" y="3601565"/>
                  <a:ext cx="17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2F611BE-15B5-4900-A473-2AB67A4FFCB8}"/>
                    </a:ext>
                  </a:extLst>
                </p14:cNvPr>
                <p14:cNvContentPartPr/>
                <p14:nvPr/>
              </p14:nvContentPartPr>
              <p14:xfrm>
                <a:off x="2962894" y="3520205"/>
                <a:ext cx="101160" cy="91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2F611BE-15B5-4900-A473-2AB67A4FFC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58574" y="3515885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8351796-95C8-4192-B0E1-6F0ADD9F4BF5}"/>
                    </a:ext>
                  </a:extLst>
                </p14:cNvPr>
                <p14:cNvContentPartPr/>
                <p14:nvPr/>
              </p14:nvContentPartPr>
              <p14:xfrm>
                <a:off x="2749414" y="3681125"/>
                <a:ext cx="372240" cy="25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8351796-95C8-4192-B0E1-6F0ADD9F4BF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45094" y="3676805"/>
                  <a:ext cx="380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C708CFB-719D-431D-A47B-22A2B5AF8A1B}"/>
                    </a:ext>
                  </a:extLst>
                </p14:cNvPr>
                <p14:cNvContentPartPr/>
                <p14:nvPr/>
              </p14:nvContentPartPr>
              <p14:xfrm>
                <a:off x="2810974" y="3784085"/>
                <a:ext cx="85320" cy="88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C708CFB-719D-431D-A47B-22A2B5AF8A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06654" y="3779765"/>
                  <a:ext cx="93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53EE06-8F4D-4A07-80F1-5EBF2652E085}"/>
                    </a:ext>
                  </a:extLst>
                </p14:cNvPr>
                <p14:cNvContentPartPr/>
                <p14:nvPr/>
              </p14:nvContentPartPr>
              <p14:xfrm>
                <a:off x="2950294" y="3831245"/>
                <a:ext cx="7920" cy="79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53EE06-8F4D-4A07-80F1-5EBF2652E0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45974" y="3826925"/>
                  <a:ext cx="1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9C13B92-A0F9-444C-B471-84591D7A72D8}"/>
                    </a:ext>
                  </a:extLst>
                </p14:cNvPr>
                <p14:cNvContentPartPr/>
                <p14:nvPr/>
              </p14:nvContentPartPr>
              <p14:xfrm>
                <a:off x="2989174" y="3762125"/>
                <a:ext cx="69120" cy="106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9C13B92-A0F9-444C-B471-84591D7A72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84854" y="3757805"/>
                  <a:ext cx="77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373976C-2C87-4999-82DB-9F1346F12AD2}"/>
                    </a:ext>
                  </a:extLst>
                </p14:cNvPr>
                <p14:cNvContentPartPr/>
                <p14:nvPr/>
              </p14:nvContentPartPr>
              <p14:xfrm>
                <a:off x="3245134" y="3675725"/>
                <a:ext cx="146880" cy="12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373976C-2C87-4999-82DB-9F1346F12A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40814" y="3671405"/>
                  <a:ext cx="155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E2BFC75-9A7F-4FE0-908C-5EF1FE8C384A}"/>
                    </a:ext>
                  </a:extLst>
                </p14:cNvPr>
                <p14:cNvContentPartPr/>
                <p14:nvPr/>
              </p14:nvContentPartPr>
              <p14:xfrm>
                <a:off x="3268174" y="3710645"/>
                <a:ext cx="131760" cy="9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E2BFC75-9A7F-4FE0-908C-5EF1FE8C38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63854" y="3706325"/>
                  <a:ext cx="140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CDB044-B28E-49E1-B754-DAD80DA6DD8F}"/>
                    </a:ext>
                  </a:extLst>
                </p14:cNvPr>
                <p14:cNvContentPartPr/>
                <p14:nvPr/>
              </p14:nvContentPartPr>
              <p14:xfrm>
                <a:off x="3569494" y="3569885"/>
                <a:ext cx="161640" cy="66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CDB044-B28E-49E1-B754-DAD80DA6DD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65174" y="3565565"/>
                  <a:ext cx="170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975C82A-5E83-4FD5-9412-76877C8B3853}"/>
                    </a:ext>
                  </a:extLst>
                </p14:cNvPr>
                <p14:cNvContentPartPr/>
                <p14:nvPr/>
              </p14:nvContentPartPr>
              <p14:xfrm>
                <a:off x="3591814" y="3664925"/>
                <a:ext cx="170640" cy="7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975C82A-5E83-4FD5-9412-76877C8B385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87494" y="3660605"/>
                  <a:ext cx="179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57CB25-F3DA-4F78-9CE4-78D122EF2C35}"/>
                    </a:ext>
                  </a:extLst>
                </p14:cNvPr>
                <p14:cNvContentPartPr/>
                <p14:nvPr/>
              </p14:nvContentPartPr>
              <p14:xfrm>
                <a:off x="3621334" y="3717845"/>
                <a:ext cx="115920" cy="106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57CB25-F3DA-4F78-9CE4-78D122EF2C3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17014" y="3713525"/>
                  <a:ext cx="12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D79C3C-B8C5-4746-A6B1-87F3CD2420D4}"/>
                    </a:ext>
                  </a:extLst>
                </p14:cNvPr>
                <p14:cNvContentPartPr/>
                <p14:nvPr/>
              </p14:nvContentPartPr>
              <p14:xfrm>
                <a:off x="3851374" y="3654485"/>
                <a:ext cx="110520" cy="13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D79C3C-B8C5-4746-A6B1-87F3CD2420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47054" y="3650165"/>
                  <a:ext cx="11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6D115C6-5726-43B3-9ABD-0AD7AB666B24}"/>
                    </a:ext>
                  </a:extLst>
                </p14:cNvPr>
                <p14:cNvContentPartPr/>
                <p14:nvPr/>
              </p14:nvContentPartPr>
              <p14:xfrm>
                <a:off x="3865414" y="3683285"/>
                <a:ext cx="123480" cy="14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6D115C6-5726-43B3-9ABD-0AD7AB666B2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61094" y="3678965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18F0CF6-0BEE-4D00-A8FC-516E3192C8FA}"/>
                    </a:ext>
                  </a:extLst>
                </p14:cNvPr>
                <p14:cNvContentPartPr/>
                <p14:nvPr/>
              </p14:nvContentPartPr>
              <p14:xfrm>
                <a:off x="4032814" y="3604445"/>
                <a:ext cx="92880" cy="104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18F0CF6-0BEE-4D00-A8FC-516E3192C8F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28494" y="3600125"/>
                  <a:ext cx="101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460288-DA79-43FC-95AF-2981ECA4078F}"/>
                    </a:ext>
                  </a:extLst>
                </p14:cNvPr>
                <p14:cNvContentPartPr/>
                <p14:nvPr/>
              </p14:nvContentPartPr>
              <p14:xfrm>
                <a:off x="4139734" y="3609125"/>
                <a:ext cx="93960" cy="103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460288-DA79-43FC-95AF-2981ECA407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35414" y="3604805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7D181C5-4885-4DC8-9CCA-9D8A62B0CA38}"/>
                    </a:ext>
                  </a:extLst>
                </p14:cNvPr>
                <p14:cNvContentPartPr/>
                <p14:nvPr/>
              </p14:nvContentPartPr>
              <p14:xfrm>
                <a:off x="4276174" y="3685805"/>
                <a:ext cx="16920" cy="55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7D181C5-4885-4DC8-9CCA-9D8A62B0CA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71854" y="3681485"/>
                  <a:ext cx="25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C4C3335-6BF8-4C9E-94B8-4AE1ADCB49DC}"/>
                    </a:ext>
                  </a:extLst>
                </p14:cNvPr>
                <p14:cNvContentPartPr/>
                <p14:nvPr/>
              </p14:nvContentPartPr>
              <p14:xfrm>
                <a:off x="4359334" y="3601205"/>
                <a:ext cx="72000" cy="97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C4C3335-6BF8-4C9E-94B8-4AE1ADCB49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55014" y="3596885"/>
                  <a:ext cx="80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B1A89B-5F82-4FDF-9D30-EF013BCEFB8A}"/>
                    </a:ext>
                  </a:extLst>
                </p14:cNvPr>
                <p14:cNvContentPartPr/>
                <p14:nvPr/>
              </p14:nvContentPartPr>
              <p14:xfrm>
                <a:off x="4330894" y="3544325"/>
                <a:ext cx="143640" cy="9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B1A89B-5F82-4FDF-9D30-EF013BCEFB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26574" y="3540005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1BCE81D-87F4-4CB3-B4C9-A541100A5ACE}"/>
                    </a:ext>
                  </a:extLst>
                </p14:cNvPr>
                <p14:cNvContentPartPr/>
                <p14:nvPr/>
              </p14:nvContentPartPr>
              <p14:xfrm>
                <a:off x="4560934" y="3617405"/>
                <a:ext cx="69840" cy="59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1BCE81D-87F4-4CB3-B4C9-A541100A5A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56614" y="3613085"/>
                  <a:ext cx="78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C65125-C471-4DD6-B4A8-71B79600D7F6}"/>
                    </a:ext>
                  </a:extLst>
                </p14:cNvPr>
                <p14:cNvContentPartPr/>
                <p14:nvPr/>
              </p14:nvContentPartPr>
              <p14:xfrm>
                <a:off x="4526014" y="3546485"/>
                <a:ext cx="65520" cy="48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C65125-C471-4DD6-B4A8-71B79600D7F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21694" y="3542165"/>
                  <a:ext cx="7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9A13F09-47B9-4983-9781-60503A8620B6}"/>
                    </a:ext>
                  </a:extLst>
                </p14:cNvPr>
                <p14:cNvContentPartPr/>
                <p14:nvPr/>
              </p14:nvContentPartPr>
              <p14:xfrm>
                <a:off x="4607014" y="3649085"/>
                <a:ext cx="92520" cy="54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9A13F09-47B9-4983-9781-60503A8620B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02694" y="3644765"/>
                  <a:ext cx="101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E0EAC59-837E-46A5-AD40-DAF69A18419A}"/>
                    </a:ext>
                  </a:extLst>
                </p14:cNvPr>
                <p14:cNvContentPartPr/>
                <p14:nvPr/>
              </p14:nvContentPartPr>
              <p14:xfrm>
                <a:off x="256774" y="4216445"/>
                <a:ext cx="125640" cy="94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E0EAC59-837E-46A5-AD40-DAF69A1841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2454" y="4212125"/>
                  <a:ext cx="134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C3B1907-53E2-4795-8D65-C149AFB27DB1}"/>
                    </a:ext>
                  </a:extLst>
                </p14:cNvPr>
                <p14:cNvContentPartPr/>
                <p14:nvPr/>
              </p14:nvContentPartPr>
              <p14:xfrm>
                <a:off x="371254" y="4137245"/>
                <a:ext cx="87480" cy="297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C3B1907-53E2-4795-8D65-C149AFB27D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6934" y="4132925"/>
                  <a:ext cx="96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A70256-2423-4790-A038-75B63AC05C5C}"/>
                    </a:ext>
                  </a:extLst>
                </p14:cNvPr>
                <p14:cNvContentPartPr/>
                <p14:nvPr/>
              </p14:nvContentPartPr>
              <p14:xfrm>
                <a:off x="2104654" y="4122125"/>
                <a:ext cx="131040" cy="106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A70256-2423-4790-A038-75B63AC05C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00334" y="4117805"/>
                  <a:ext cx="13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7107A9B-6C4C-4301-AEE7-EAFEE9912EB9}"/>
                    </a:ext>
                  </a:extLst>
                </p14:cNvPr>
                <p14:cNvContentPartPr/>
                <p14:nvPr/>
              </p14:nvContentPartPr>
              <p14:xfrm>
                <a:off x="2330374" y="4137605"/>
                <a:ext cx="109440" cy="14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7107A9B-6C4C-4301-AEE7-EAFEE9912E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26054" y="4133285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FD87FF6-69B1-42BE-9F9C-C3AB852CF245}"/>
                    </a:ext>
                  </a:extLst>
                </p14:cNvPr>
                <p14:cNvContentPartPr/>
                <p14:nvPr/>
              </p14:nvContentPartPr>
              <p14:xfrm>
                <a:off x="2608294" y="4065605"/>
                <a:ext cx="24120" cy="1260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FD87FF6-69B1-42BE-9F9C-C3AB852CF2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03974" y="4061285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FBDE039-FF61-4155-9888-739FDC653357}"/>
                    </a:ext>
                  </a:extLst>
                </p14:cNvPr>
                <p14:cNvContentPartPr/>
                <p14:nvPr/>
              </p14:nvContentPartPr>
              <p14:xfrm>
                <a:off x="2543854" y="4036445"/>
                <a:ext cx="176400" cy="82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FBDE039-FF61-4155-9888-739FDC6533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39534" y="4032125"/>
                  <a:ext cx="185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012500C-3145-45F5-87EF-098A2BE231BE}"/>
                    </a:ext>
                  </a:extLst>
                </p14:cNvPr>
                <p14:cNvContentPartPr/>
                <p14:nvPr/>
              </p14:nvContentPartPr>
              <p14:xfrm>
                <a:off x="2757334" y="4029605"/>
                <a:ext cx="89280" cy="163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012500C-3145-45F5-87EF-098A2BE231B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53014" y="4025285"/>
                  <a:ext cx="97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88F236-AAE5-4640-8E7F-4BA4BAE28353}"/>
                    </a:ext>
                  </a:extLst>
                </p14:cNvPr>
                <p14:cNvContentPartPr/>
                <p14:nvPr/>
              </p14:nvContentPartPr>
              <p14:xfrm>
                <a:off x="2917534" y="4061285"/>
                <a:ext cx="84240" cy="87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88F236-AAE5-4640-8E7F-4BA4BAE283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13214" y="4056965"/>
                  <a:ext cx="9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AC0355B-0857-4ADB-A045-53848D051C28}"/>
                    </a:ext>
                  </a:extLst>
                </p14:cNvPr>
                <p14:cNvContentPartPr/>
                <p14:nvPr/>
              </p14:nvContentPartPr>
              <p14:xfrm>
                <a:off x="3004294" y="4043645"/>
                <a:ext cx="3600" cy="113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AC0355B-0857-4ADB-A045-53848D051C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99974" y="4039325"/>
                  <a:ext cx="1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BE4F9CE-BA50-4421-811B-3B2907B62260}"/>
                    </a:ext>
                  </a:extLst>
                </p14:cNvPr>
                <p14:cNvContentPartPr/>
                <p14:nvPr/>
              </p14:nvContentPartPr>
              <p14:xfrm>
                <a:off x="2943814" y="4118885"/>
                <a:ext cx="99000" cy="9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BE4F9CE-BA50-4421-811B-3B2907B622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39494" y="4114565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0F0D4FC-A42B-4110-968D-0B4E37E9A8C8}"/>
                    </a:ext>
                  </a:extLst>
                </p14:cNvPr>
                <p14:cNvContentPartPr/>
                <p14:nvPr/>
              </p14:nvContentPartPr>
              <p14:xfrm>
                <a:off x="3085294" y="4073525"/>
                <a:ext cx="122400" cy="81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0F0D4FC-A42B-4110-968D-0B4E37E9A8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80974" y="4069205"/>
                  <a:ext cx="131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DA37EBA-EFE5-4447-9A34-20161E962066}"/>
                    </a:ext>
                  </a:extLst>
                </p14:cNvPr>
                <p14:cNvContentPartPr/>
                <p14:nvPr/>
              </p14:nvContentPartPr>
              <p14:xfrm>
                <a:off x="3307774" y="4049045"/>
                <a:ext cx="30240" cy="94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DA37EBA-EFE5-4447-9A34-20161E9620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03454" y="4044725"/>
                  <a:ext cx="38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4D18F9D-4B37-4112-A5ED-CB5E9B608196}"/>
                    </a:ext>
                  </a:extLst>
                </p14:cNvPr>
                <p14:cNvContentPartPr/>
                <p14:nvPr/>
              </p14:nvContentPartPr>
              <p14:xfrm>
                <a:off x="3288694" y="4033925"/>
                <a:ext cx="103680" cy="125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4D18F9D-4B37-4112-A5ED-CB5E9B6081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84374" y="4029605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32188D7-4A1F-47A9-BFE0-84686E1A4EC8}"/>
                    </a:ext>
                  </a:extLst>
                </p14:cNvPr>
                <p14:cNvContentPartPr/>
                <p14:nvPr/>
              </p14:nvContentPartPr>
              <p14:xfrm>
                <a:off x="3406414" y="4014125"/>
                <a:ext cx="91800" cy="178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32188D7-4A1F-47A9-BFE0-84686E1A4E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02094" y="4009805"/>
                  <a:ext cx="100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EAA74BF-8202-47D2-B504-2D3B0B3400BD}"/>
                    </a:ext>
                  </a:extLst>
                </p14:cNvPr>
                <p14:cNvContentPartPr/>
                <p14:nvPr/>
              </p14:nvContentPartPr>
              <p14:xfrm>
                <a:off x="3607294" y="4082165"/>
                <a:ext cx="146160" cy="15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EAA74BF-8202-47D2-B504-2D3B0B3400B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02974" y="4077845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A73C4E0-A52A-4A32-9FF2-BC2E0AB9E1E8}"/>
                    </a:ext>
                  </a:extLst>
                </p14:cNvPr>
                <p14:cNvContentPartPr/>
                <p14:nvPr/>
              </p14:nvContentPartPr>
              <p14:xfrm>
                <a:off x="3633934" y="4121765"/>
                <a:ext cx="119520" cy="14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A73C4E0-A52A-4A32-9FF2-BC2E0AB9E1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29614" y="4117445"/>
                  <a:ext cx="12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A4363C0-D3FC-4B23-99E2-E3B83EBB33D0}"/>
                    </a:ext>
                  </a:extLst>
                </p14:cNvPr>
                <p14:cNvContentPartPr/>
                <p14:nvPr/>
              </p14:nvContentPartPr>
              <p14:xfrm>
                <a:off x="3941734" y="4036805"/>
                <a:ext cx="141480" cy="103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A4363C0-D3FC-4B23-99E2-E3B83EBB33D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37414" y="4032485"/>
                  <a:ext cx="150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AFD843B-F242-4735-B398-737C1673C474}"/>
                    </a:ext>
                  </a:extLst>
                </p14:cNvPr>
                <p14:cNvContentPartPr/>
                <p14:nvPr/>
              </p14:nvContentPartPr>
              <p14:xfrm>
                <a:off x="4176094" y="4094765"/>
                <a:ext cx="82440" cy="3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AFD843B-F242-4735-B398-737C1673C4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71774" y="4090445"/>
                  <a:ext cx="91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DB0DBD7-4942-472C-B127-E10B526FF6ED}"/>
                    </a:ext>
                  </a:extLst>
                </p14:cNvPr>
                <p14:cNvContentPartPr/>
                <p14:nvPr/>
              </p14:nvContentPartPr>
              <p14:xfrm>
                <a:off x="4337734" y="4019525"/>
                <a:ext cx="96480" cy="87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DB0DBD7-4942-472C-B127-E10B526FF6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33414" y="4015205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EAEF0CB-38A1-4276-BE60-DE363D580BB9}"/>
                    </a:ext>
                  </a:extLst>
                </p14:cNvPr>
                <p14:cNvContentPartPr/>
                <p14:nvPr/>
              </p14:nvContentPartPr>
              <p14:xfrm>
                <a:off x="4463374" y="4086485"/>
                <a:ext cx="11160" cy="770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EAEF0CB-38A1-4276-BE60-DE363D580B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9054" y="4082165"/>
                  <a:ext cx="19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061D9A7-14DE-481A-9FF2-F10B717DD651}"/>
                    </a:ext>
                  </a:extLst>
                </p14:cNvPr>
                <p14:cNvContentPartPr/>
                <p14:nvPr/>
              </p14:nvContentPartPr>
              <p14:xfrm>
                <a:off x="4531774" y="4006205"/>
                <a:ext cx="154440" cy="90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061D9A7-14DE-481A-9FF2-F10B717DD65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27454" y="4001885"/>
                  <a:ext cx="163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B63AEA4-F5EC-4430-AA29-A393D0104596}"/>
                    </a:ext>
                  </a:extLst>
                </p14:cNvPr>
                <p14:cNvContentPartPr/>
                <p14:nvPr/>
              </p14:nvContentPartPr>
              <p14:xfrm>
                <a:off x="4801774" y="4042205"/>
                <a:ext cx="125280" cy="43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B63AEA4-F5EC-4430-AA29-A393D010459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97454" y="4037885"/>
                  <a:ext cx="13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96E4C0-2F75-482D-8152-1F04F32AA0F9}"/>
                    </a:ext>
                  </a:extLst>
                </p14:cNvPr>
                <p14:cNvContentPartPr/>
                <p14:nvPr/>
              </p14:nvContentPartPr>
              <p14:xfrm>
                <a:off x="5055214" y="3979205"/>
                <a:ext cx="114840" cy="96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96E4C0-2F75-482D-8152-1F04F32AA0F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50894" y="3974885"/>
                  <a:ext cx="123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61A4859-1CB2-450F-8B4B-7ACD66FFDEA2}"/>
                    </a:ext>
                  </a:extLst>
                </p14:cNvPr>
                <p14:cNvContentPartPr/>
                <p14:nvPr/>
              </p14:nvContentPartPr>
              <p14:xfrm>
                <a:off x="5219014" y="4039325"/>
                <a:ext cx="11160" cy="71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61A4859-1CB2-450F-8B4B-7ACD66FFDEA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14694" y="4035005"/>
                  <a:ext cx="19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8821060-C4C0-4D15-850D-743C4860B380}"/>
                    </a:ext>
                  </a:extLst>
                </p14:cNvPr>
                <p14:cNvContentPartPr/>
                <p14:nvPr/>
              </p14:nvContentPartPr>
              <p14:xfrm>
                <a:off x="5293894" y="3933125"/>
                <a:ext cx="141120" cy="166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8821060-C4C0-4D15-850D-743C4860B3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89574" y="3928805"/>
                  <a:ext cx="149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153784-D69F-48F0-9126-5AD85DB2B157}"/>
                    </a:ext>
                  </a:extLst>
                </p14:cNvPr>
                <p14:cNvContentPartPr/>
                <p14:nvPr/>
              </p14:nvContentPartPr>
              <p14:xfrm>
                <a:off x="5575414" y="3964085"/>
                <a:ext cx="118080" cy="7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153784-D69F-48F0-9126-5AD85DB2B1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71094" y="3959765"/>
                  <a:ext cx="126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71F3FF3-2CA9-4EB8-898A-B01F7666F6DC}"/>
                    </a:ext>
                  </a:extLst>
                </p14:cNvPr>
                <p14:cNvContentPartPr/>
                <p14:nvPr/>
              </p14:nvContentPartPr>
              <p14:xfrm>
                <a:off x="5585494" y="4010525"/>
                <a:ext cx="140400" cy="8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71F3FF3-2CA9-4EB8-898A-B01F7666F6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81174" y="4006205"/>
                  <a:ext cx="149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18A5E41-92BF-4896-ABC7-52DFE961A027}"/>
                    </a:ext>
                  </a:extLst>
                </p14:cNvPr>
                <p14:cNvContentPartPr/>
                <p14:nvPr/>
              </p14:nvContentPartPr>
              <p14:xfrm>
                <a:off x="5751454" y="3930605"/>
                <a:ext cx="116640" cy="195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18A5E41-92BF-4896-ABC7-52DFE961A02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47134" y="3926285"/>
                  <a:ext cx="125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B21769-26F4-4887-9A83-FE7D439F9BAF}"/>
                    </a:ext>
                  </a:extLst>
                </p14:cNvPr>
                <p14:cNvContentPartPr/>
                <p14:nvPr/>
              </p14:nvContentPartPr>
              <p14:xfrm>
                <a:off x="5906974" y="3942125"/>
                <a:ext cx="102960" cy="96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B21769-26F4-4887-9A83-FE7D439F9B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02654" y="3937805"/>
                  <a:ext cx="11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068C300-D338-4922-A4AD-C3C04307A1AC}"/>
                    </a:ext>
                  </a:extLst>
                </p14:cNvPr>
                <p14:cNvContentPartPr/>
                <p14:nvPr/>
              </p14:nvContentPartPr>
              <p14:xfrm>
                <a:off x="6089494" y="3941765"/>
                <a:ext cx="69120" cy="99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068C300-D338-4922-A4AD-C3C04307A1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174" y="3937445"/>
                  <a:ext cx="77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4D206C6-DDCC-4842-B80B-FB40B065C0D1}"/>
                    </a:ext>
                  </a:extLst>
                </p14:cNvPr>
                <p14:cNvContentPartPr/>
                <p14:nvPr/>
              </p14:nvContentPartPr>
              <p14:xfrm>
                <a:off x="6017854" y="3864005"/>
                <a:ext cx="86760" cy="87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4D206C6-DDCC-4842-B80B-FB40B065C0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13534" y="3859685"/>
                  <a:ext cx="9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0F9F4F0-E30F-4F1A-A959-DD7B139610B7}"/>
                    </a:ext>
                  </a:extLst>
                </p14:cNvPr>
                <p14:cNvContentPartPr/>
                <p14:nvPr/>
              </p14:nvContentPartPr>
              <p14:xfrm>
                <a:off x="6143854" y="4001165"/>
                <a:ext cx="58680" cy="73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0F9F4F0-E30F-4F1A-A959-DD7B139610B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39534" y="3996845"/>
                  <a:ext cx="67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4E3D3D-24EB-47C3-BABE-12DD2536CC48}"/>
                    </a:ext>
                  </a:extLst>
                </p14:cNvPr>
                <p14:cNvContentPartPr/>
                <p14:nvPr/>
              </p14:nvContentPartPr>
              <p14:xfrm>
                <a:off x="278734" y="4607405"/>
                <a:ext cx="148680" cy="145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4E3D3D-24EB-47C3-BABE-12DD2536CC4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4414" y="4603085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23FE419-9557-409D-953F-F4AC7ADF4036}"/>
                    </a:ext>
                  </a:extLst>
                </p14:cNvPr>
                <p14:cNvContentPartPr/>
                <p14:nvPr/>
              </p14:nvContentPartPr>
              <p14:xfrm>
                <a:off x="376654" y="4542965"/>
                <a:ext cx="102240" cy="322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23FE419-9557-409D-953F-F4AC7ADF40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2334" y="4538645"/>
                  <a:ext cx="110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85DCEB3-7F8E-4AC3-BE6F-C1FF2D79A1BC}"/>
                    </a:ext>
                  </a:extLst>
                </p14:cNvPr>
                <p14:cNvContentPartPr/>
                <p14:nvPr/>
              </p14:nvContentPartPr>
              <p14:xfrm>
                <a:off x="662854" y="4159565"/>
                <a:ext cx="19800" cy="108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85DCEB3-7F8E-4AC3-BE6F-C1FF2D79A1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8534" y="4155245"/>
                  <a:ext cx="2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32936CD-501B-4625-92FE-A73D1835D5BC}"/>
                    </a:ext>
                  </a:extLst>
                </p14:cNvPr>
                <p14:cNvContentPartPr/>
                <p14:nvPr/>
              </p14:nvContentPartPr>
              <p14:xfrm>
                <a:off x="600934" y="4118165"/>
                <a:ext cx="149040" cy="73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32936CD-501B-4625-92FE-A73D1835D5B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6614" y="4113845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2693656-352F-4338-BF80-C73CDECAE019}"/>
                    </a:ext>
                  </a:extLst>
                </p14:cNvPr>
                <p14:cNvContentPartPr/>
                <p14:nvPr/>
              </p14:nvContentPartPr>
              <p14:xfrm>
                <a:off x="830254" y="4051205"/>
                <a:ext cx="73800" cy="244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2693656-352F-4338-BF80-C73CDECAE0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5934" y="4046885"/>
                  <a:ext cx="82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42984B8-6DB8-4AB1-AED2-C33B2CBDFE37}"/>
                    </a:ext>
                  </a:extLst>
                </p14:cNvPr>
                <p14:cNvContentPartPr/>
                <p14:nvPr/>
              </p14:nvContentPartPr>
              <p14:xfrm>
                <a:off x="973894" y="4082885"/>
                <a:ext cx="134280" cy="132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42984B8-6DB8-4AB1-AED2-C33B2CBDFE3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9574" y="4078565"/>
                  <a:ext cx="142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7A6E05D-4111-4C91-B4E9-501B05BBF6E1}"/>
                    </a:ext>
                  </a:extLst>
                </p14:cNvPr>
                <p14:cNvContentPartPr/>
                <p14:nvPr/>
              </p14:nvContentPartPr>
              <p14:xfrm>
                <a:off x="1012054" y="4169645"/>
                <a:ext cx="108720" cy="9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7A6E05D-4111-4C91-B4E9-501B05BBF6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7734" y="4165325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B52D116-EC51-4638-8B1A-7B7E4FE62E7E}"/>
                    </a:ext>
                  </a:extLst>
                </p14:cNvPr>
                <p14:cNvContentPartPr/>
                <p14:nvPr/>
              </p14:nvContentPartPr>
              <p14:xfrm>
                <a:off x="1176934" y="4153085"/>
                <a:ext cx="100800" cy="80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B52D116-EC51-4638-8B1A-7B7E4FE62E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2614" y="4148765"/>
                  <a:ext cx="109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C17ED9B-92F2-4523-83C3-D4577152A385}"/>
                    </a:ext>
                  </a:extLst>
                </p14:cNvPr>
                <p14:cNvContentPartPr/>
                <p14:nvPr/>
              </p14:nvContentPartPr>
              <p14:xfrm>
                <a:off x="1409134" y="4116005"/>
                <a:ext cx="15120" cy="90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C17ED9B-92F2-4523-83C3-D4577152A38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04814" y="4111685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A41906-C84E-4314-BAE6-E5DEC267B243}"/>
                    </a:ext>
                  </a:extLst>
                </p14:cNvPr>
                <p14:cNvContentPartPr/>
                <p14:nvPr/>
              </p14:nvContentPartPr>
              <p14:xfrm>
                <a:off x="1342174" y="4081445"/>
                <a:ext cx="140040" cy="152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A41906-C84E-4314-BAE6-E5DEC267B24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37854" y="4077125"/>
                  <a:ext cx="14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32394F-E17D-42CB-8EBA-C130BD52F1A3}"/>
                    </a:ext>
                  </a:extLst>
                </p14:cNvPr>
                <p14:cNvContentPartPr/>
                <p14:nvPr/>
              </p14:nvContentPartPr>
              <p14:xfrm>
                <a:off x="1486174" y="4056245"/>
                <a:ext cx="90720" cy="182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32394F-E17D-42CB-8EBA-C130BD52F1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481854" y="4051925"/>
                  <a:ext cx="99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E3CCF0-FF4F-4DF3-B12C-BCB9D6F2EA65}"/>
                    </a:ext>
                  </a:extLst>
                </p14:cNvPr>
                <p14:cNvContentPartPr/>
                <p14:nvPr/>
              </p14:nvContentPartPr>
              <p14:xfrm>
                <a:off x="1026814" y="4009445"/>
                <a:ext cx="474840" cy="12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E3CCF0-FF4F-4DF3-B12C-BCB9D6F2EA6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2494" y="4005125"/>
                  <a:ext cx="48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EC408C9-AF79-4F8C-BFB4-A70F11701FBC}"/>
                    </a:ext>
                  </a:extLst>
                </p14:cNvPr>
                <p14:cNvContentPartPr/>
                <p14:nvPr/>
              </p14:nvContentPartPr>
              <p14:xfrm>
                <a:off x="1739614" y="4153445"/>
                <a:ext cx="141480" cy="16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EC408C9-AF79-4F8C-BFB4-A70F11701F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35294" y="4149125"/>
                  <a:ext cx="15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29F39DB-A000-47B0-A0D7-43706E23ACF5}"/>
                    </a:ext>
                  </a:extLst>
                </p14:cNvPr>
                <p14:cNvContentPartPr/>
                <p14:nvPr/>
              </p14:nvContentPartPr>
              <p14:xfrm>
                <a:off x="1751854" y="4186925"/>
                <a:ext cx="128520" cy="5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29F39DB-A000-47B0-A0D7-43706E23AC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47534" y="4182605"/>
                  <a:ext cx="137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A6BA30-E46B-453C-BE12-C034AE6B2F9B}"/>
                    </a:ext>
                  </a:extLst>
                </p14:cNvPr>
                <p14:cNvContentPartPr/>
                <p14:nvPr/>
              </p14:nvContentPartPr>
              <p14:xfrm>
                <a:off x="1704694" y="3965525"/>
                <a:ext cx="12600" cy="78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A6BA30-E46B-453C-BE12-C034AE6B2F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00374" y="3961205"/>
                  <a:ext cx="2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250E92A-13E0-42CD-95AA-4100BF3B27DE}"/>
                    </a:ext>
                  </a:extLst>
                </p14:cNvPr>
                <p14:cNvContentPartPr/>
                <p14:nvPr/>
              </p14:nvContentPartPr>
              <p14:xfrm>
                <a:off x="1669774" y="3936005"/>
                <a:ext cx="129240" cy="95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250E92A-13E0-42CD-95AA-4100BF3B27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65454" y="3931685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98E6747-0C42-4F29-837D-839A2698ABB9}"/>
                    </a:ext>
                  </a:extLst>
                </p14:cNvPr>
                <p14:cNvContentPartPr/>
                <p14:nvPr/>
              </p14:nvContentPartPr>
              <p14:xfrm>
                <a:off x="1812334" y="3940685"/>
                <a:ext cx="70200" cy="110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98E6747-0C42-4F29-837D-839A2698ABB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808014" y="3936365"/>
                  <a:ext cx="78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C7D6FB-6CC4-45EC-A808-878E220D9B2A}"/>
                    </a:ext>
                  </a:extLst>
                </p14:cNvPr>
                <p14:cNvContentPartPr/>
                <p14:nvPr/>
              </p14:nvContentPartPr>
              <p14:xfrm>
                <a:off x="670054" y="4591565"/>
                <a:ext cx="22680" cy="133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C7D6FB-6CC4-45EC-A808-878E220D9B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5734" y="4587245"/>
                  <a:ext cx="3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6758EF1-9213-4253-8B32-ECB0AB4D8DE5}"/>
                    </a:ext>
                  </a:extLst>
                </p14:cNvPr>
                <p14:cNvContentPartPr/>
                <p14:nvPr/>
              </p14:nvContentPartPr>
              <p14:xfrm>
                <a:off x="602014" y="4536485"/>
                <a:ext cx="194760" cy="94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6758EF1-9213-4253-8B32-ECB0AB4D8D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7694" y="4532165"/>
                  <a:ext cx="203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0E24F2-E71D-41AA-BA27-9785C07A15C2}"/>
                    </a:ext>
                  </a:extLst>
                </p14:cNvPr>
                <p14:cNvContentPartPr/>
                <p14:nvPr/>
              </p14:nvContentPartPr>
              <p14:xfrm>
                <a:off x="825934" y="4507685"/>
                <a:ext cx="97920" cy="193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0E24F2-E71D-41AA-BA27-9785C07A15C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1614" y="4503365"/>
                  <a:ext cx="10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1BF17BD-5D73-4809-950E-F407DAFAE7BE}"/>
                    </a:ext>
                  </a:extLst>
                </p14:cNvPr>
                <p14:cNvContentPartPr/>
                <p14:nvPr/>
              </p14:nvContentPartPr>
              <p14:xfrm>
                <a:off x="968854" y="4529645"/>
                <a:ext cx="115920" cy="135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1BF17BD-5D73-4809-950E-F407DAFAE7B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4534" y="4525325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528C2DB-2F78-467D-98DE-ECAE36D8AC5C}"/>
                    </a:ext>
                  </a:extLst>
                </p14:cNvPr>
                <p14:cNvContentPartPr/>
                <p14:nvPr/>
              </p14:nvContentPartPr>
              <p14:xfrm>
                <a:off x="1073974" y="4513805"/>
                <a:ext cx="16920" cy="151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528C2DB-2F78-467D-98DE-ECAE36D8AC5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654" y="4509485"/>
                  <a:ext cx="2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07DA09D-3AC8-4C7A-A973-FEC7085EF315}"/>
                    </a:ext>
                  </a:extLst>
                </p14:cNvPr>
                <p14:cNvContentPartPr/>
                <p14:nvPr/>
              </p14:nvContentPartPr>
              <p14:xfrm>
                <a:off x="1000534" y="4601285"/>
                <a:ext cx="108000" cy="12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07DA09D-3AC8-4C7A-A973-FEC7085EF3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6214" y="4596965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7C98391-D893-43C1-96F2-596D47ABE601}"/>
                    </a:ext>
                  </a:extLst>
                </p14:cNvPr>
                <p14:cNvContentPartPr/>
                <p14:nvPr/>
              </p14:nvContentPartPr>
              <p14:xfrm>
                <a:off x="1146334" y="4510925"/>
                <a:ext cx="132120" cy="150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7C98391-D893-43C1-96F2-596D47ABE6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2014" y="4506605"/>
                  <a:ext cx="140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BE268BB-918E-4419-91C2-4DB8769A4D03}"/>
                    </a:ext>
                  </a:extLst>
                </p14:cNvPr>
                <p14:cNvContentPartPr/>
                <p14:nvPr/>
              </p14:nvContentPartPr>
              <p14:xfrm>
                <a:off x="1383574" y="4522085"/>
                <a:ext cx="4320" cy="110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BE268BB-918E-4419-91C2-4DB8769A4D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79254" y="4517765"/>
                  <a:ext cx="12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4B39A5B-20E8-48CC-905F-BAB21C24C32D}"/>
                    </a:ext>
                  </a:extLst>
                </p14:cNvPr>
                <p14:cNvContentPartPr/>
                <p14:nvPr/>
              </p14:nvContentPartPr>
              <p14:xfrm>
                <a:off x="1337134" y="4508765"/>
                <a:ext cx="139320" cy="151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4B39A5B-20E8-48CC-905F-BAB21C24C32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2814" y="4504445"/>
                  <a:ext cx="147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27E7D7E-CCDE-40D5-BBC4-47F589CB7BBE}"/>
                    </a:ext>
                  </a:extLst>
                </p14:cNvPr>
                <p14:cNvContentPartPr/>
                <p14:nvPr/>
              </p14:nvContentPartPr>
              <p14:xfrm>
                <a:off x="1483654" y="4468085"/>
                <a:ext cx="82080" cy="224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27E7D7E-CCDE-40D5-BBC4-47F589CB7BB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79334" y="4463765"/>
                  <a:ext cx="90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B7EEE1F-F9D4-4EB2-B0E0-80131C6CA5CC}"/>
                    </a:ext>
                  </a:extLst>
                </p14:cNvPr>
                <p14:cNvContentPartPr/>
                <p14:nvPr/>
              </p14:nvContentPartPr>
              <p14:xfrm>
                <a:off x="1727014" y="4559525"/>
                <a:ext cx="151920" cy="90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B7EEE1F-F9D4-4EB2-B0E0-80131C6CA5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22694" y="4555205"/>
                  <a:ext cx="160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E632BD6-8184-4A10-A1C0-0579988DF843}"/>
                    </a:ext>
                  </a:extLst>
                </p14:cNvPr>
                <p14:cNvContentPartPr/>
                <p14:nvPr/>
              </p14:nvContentPartPr>
              <p14:xfrm>
                <a:off x="1750054" y="4594445"/>
                <a:ext cx="142920" cy="9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E632BD6-8184-4A10-A1C0-0579988DF84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45734" y="4590125"/>
                  <a:ext cx="151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FA66F2B-560C-4A38-A85D-17072B610E58}"/>
                    </a:ext>
                  </a:extLst>
                </p14:cNvPr>
                <p14:cNvContentPartPr/>
                <p14:nvPr/>
              </p14:nvContentPartPr>
              <p14:xfrm>
                <a:off x="1675174" y="4382765"/>
                <a:ext cx="16560" cy="1188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FA66F2B-560C-4A38-A85D-17072B610E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70854" y="4378445"/>
                  <a:ext cx="2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A7B93FA-CA86-4C8E-98DE-DA5B29988D4F}"/>
                    </a:ext>
                  </a:extLst>
                </p14:cNvPr>
                <p14:cNvContentPartPr/>
                <p14:nvPr/>
              </p14:nvContentPartPr>
              <p14:xfrm>
                <a:off x="1644214" y="4335605"/>
                <a:ext cx="149400" cy="124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A7B93FA-CA86-4C8E-98DE-DA5B29988D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39894" y="4331285"/>
                  <a:ext cx="158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8109F3B-72E8-4B89-8FC6-31AE613281AB}"/>
                    </a:ext>
                  </a:extLst>
                </p14:cNvPr>
                <p14:cNvContentPartPr/>
                <p14:nvPr/>
              </p14:nvContentPartPr>
              <p14:xfrm>
                <a:off x="1827454" y="4347845"/>
                <a:ext cx="70920" cy="109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8109F3B-72E8-4B89-8FC6-31AE613281A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823134" y="4343525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6FA3842-C8E8-4D07-AEB8-235B5851882C}"/>
                    </a:ext>
                  </a:extLst>
                </p14:cNvPr>
                <p14:cNvContentPartPr/>
                <p14:nvPr/>
              </p14:nvContentPartPr>
              <p14:xfrm>
                <a:off x="2116894" y="4494005"/>
                <a:ext cx="12600" cy="124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6FA3842-C8E8-4D07-AEB8-235B5851882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12574" y="4489685"/>
                  <a:ext cx="2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4CD55B1-3293-455C-BD12-43A96128B5A8}"/>
                    </a:ext>
                  </a:extLst>
                </p14:cNvPr>
                <p14:cNvContentPartPr/>
                <p14:nvPr/>
              </p14:nvContentPartPr>
              <p14:xfrm>
                <a:off x="2053894" y="4453325"/>
                <a:ext cx="148320" cy="691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4CD55B1-3293-455C-BD12-43A96128B5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049574" y="4449005"/>
                  <a:ext cx="156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C9F8B2C-B5E6-4FD8-86C8-DEEAD0F4BA80}"/>
                    </a:ext>
                  </a:extLst>
                </p14:cNvPr>
                <p14:cNvContentPartPr/>
                <p14:nvPr/>
              </p14:nvContentPartPr>
              <p14:xfrm>
                <a:off x="2238574" y="4463405"/>
                <a:ext cx="59040" cy="123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C9F8B2C-B5E6-4FD8-86C8-DEEAD0F4BA8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34254" y="4459085"/>
                  <a:ext cx="6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C61F46B-01FE-4609-8B05-3A0761338777}"/>
                    </a:ext>
                  </a:extLst>
                </p14:cNvPr>
                <p14:cNvContentPartPr/>
                <p14:nvPr/>
              </p14:nvContentPartPr>
              <p14:xfrm>
                <a:off x="2392654" y="4485005"/>
                <a:ext cx="16200" cy="900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C61F46B-01FE-4609-8B05-3A076133877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88334" y="4480685"/>
                  <a:ext cx="24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88CFCE0-AC5E-48BB-AD7B-F29A9A352A05}"/>
                    </a:ext>
                  </a:extLst>
                </p14:cNvPr>
                <p14:cNvContentPartPr/>
                <p14:nvPr/>
              </p14:nvContentPartPr>
              <p14:xfrm>
                <a:off x="2351974" y="4469525"/>
                <a:ext cx="104040" cy="1342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88CFCE0-AC5E-48BB-AD7B-F29A9A352A0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47654" y="4465205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99DB23A-1D53-4073-AA43-70A47897A1BA}"/>
                    </a:ext>
                  </a:extLst>
                </p14:cNvPr>
                <p14:cNvContentPartPr/>
                <p14:nvPr/>
              </p14:nvContentPartPr>
              <p14:xfrm>
                <a:off x="2486614" y="4461605"/>
                <a:ext cx="46800" cy="138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99DB23A-1D53-4073-AA43-70A47897A1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82294" y="4457285"/>
                  <a:ext cx="5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C86D2D3-B704-4ADD-9FD6-AE4A788B1DC4}"/>
                    </a:ext>
                  </a:extLst>
                </p14:cNvPr>
                <p14:cNvContentPartPr/>
                <p14:nvPr/>
              </p14:nvContentPartPr>
              <p14:xfrm>
                <a:off x="2654734" y="4502285"/>
                <a:ext cx="135360" cy="8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C86D2D3-B704-4ADD-9FD6-AE4A788B1DC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650414" y="4497965"/>
                  <a:ext cx="144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84CA575-E1DE-4C9B-ABA7-6E9D0968CF4C}"/>
                    </a:ext>
                  </a:extLst>
                </p14:cNvPr>
                <p14:cNvContentPartPr/>
                <p14:nvPr/>
              </p14:nvContentPartPr>
              <p14:xfrm>
                <a:off x="2912854" y="4455845"/>
                <a:ext cx="22680" cy="104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84CA575-E1DE-4C9B-ABA7-6E9D0968CF4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08534" y="4451525"/>
                  <a:ext cx="3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99530EA-2456-44D9-ABF4-F418767FC1A4}"/>
                    </a:ext>
                  </a:extLst>
                </p14:cNvPr>
                <p14:cNvContentPartPr/>
                <p14:nvPr/>
              </p14:nvContentPartPr>
              <p14:xfrm>
                <a:off x="2859214" y="4416245"/>
                <a:ext cx="150480" cy="62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99530EA-2456-44D9-ABF4-F418767FC1A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54894" y="4411925"/>
                  <a:ext cx="159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FA5211-7BAB-4EDD-A608-791516FA2CCE}"/>
                    </a:ext>
                  </a:extLst>
                </p14:cNvPr>
                <p14:cNvContentPartPr/>
                <p14:nvPr/>
              </p14:nvContentPartPr>
              <p14:xfrm>
                <a:off x="3042814" y="4382765"/>
                <a:ext cx="87480" cy="173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FA5211-7BAB-4EDD-A608-791516FA2C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038494" y="4378445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1361C7F-4391-4056-96E0-CA14D3073A22}"/>
                    </a:ext>
                  </a:extLst>
                </p14:cNvPr>
                <p14:cNvContentPartPr/>
                <p14:nvPr/>
              </p14:nvContentPartPr>
              <p14:xfrm>
                <a:off x="3201574" y="4423805"/>
                <a:ext cx="67680" cy="102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1361C7F-4391-4056-96E0-CA14D3073A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197254" y="4419485"/>
                  <a:ext cx="7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CC2E5AB-08EA-4E9E-898A-E465EB7A383D}"/>
                    </a:ext>
                  </a:extLst>
                </p14:cNvPr>
                <p14:cNvContentPartPr/>
                <p14:nvPr/>
              </p14:nvContentPartPr>
              <p14:xfrm>
                <a:off x="3206974" y="4479965"/>
                <a:ext cx="84600" cy="7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CC2E5AB-08EA-4E9E-898A-E465EB7A38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02654" y="4475645"/>
                  <a:ext cx="93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2199D91-7855-49FF-9D64-07C9B141C48B}"/>
                    </a:ext>
                  </a:extLst>
                </p14:cNvPr>
                <p14:cNvContentPartPr/>
                <p14:nvPr/>
              </p14:nvContentPartPr>
              <p14:xfrm>
                <a:off x="3349894" y="4454405"/>
                <a:ext cx="105840" cy="72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2199D91-7855-49FF-9D64-07C9B141C48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45574" y="4450085"/>
                  <a:ext cx="11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D8EDA93-DA63-4418-A4B7-B88F7A09AB23}"/>
                    </a:ext>
                  </a:extLst>
                </p14:cNvPr>
                <p14:cNvContentPartPr/>
                <p14:nvPr/>
              </p14:nvContentPartPr>
              <p14:xfrm>
                <a:off x="3547174" y="4419125"/>
                <a:ext cx="12600" cy="842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D8EDA93-DA63-4418-A4B7-B88F7A09AB2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42854" y="4414805"/>
                  <a:ext cx="21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CA139F1-703C-4151-A37A-B9BB04D0F39F}"/>
                    </a:ext>
                  </a:extLst>
                </p14:cNvPr>
                <p14:cNvContentPartPr/>
                <p14:nvPr/>
              </p14:nvContentPartPr>
              <p14:xfrm>
                <a:off x="3494974" y="4402205"/>
                <a:ext cx="137160" cy="135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CA139F1-703C-4151-A37A-B9BB04D0F39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490654" y="4397885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9B8CE0D-A55A-4B5D-9FEB-B8B8690A1601}"/>
                    </a:ext>
                  </a:extLst>
                </p14:cNvPr>
                <p14:cNvContentPartPr/>
                <p14:nvPr/>
              </p14:nvContentPartPr>
              <p14:xfrm>
                <a:off x="3614854" y="4364765"/>
                <a:ext cx="77040" cy="187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9B8CE0D-A55A-4B5D-9FEB-B8B8690A160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10534" y="4360445"/>
                  <a:ext cx="8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5BA7F8-A3AF-4ADF-BA1A-E4EB8A8216B5}"/>
                    </a:ext>
                  </a:extLst>
                </p14:cNvPr>
                <p14:cNvContentPartPr/>
                <p14:nvPr/>
              </p14:nvContentPartPr>
              <p14:xfrm>
                <a:off x="3776494" y="4456925"/>
                <a:ext cx="159120" cy="1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5BA7F8-A3AF-4ADF-BA1A-E4EB8A8216B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72174" y="4452605"/>
                  <a:ext cx="167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06E77D-B41C-4FAD-BF48-CA8A0D0BECFD}"/>
                    </a:ext>
                  </a:extLst>
                </p14:cNvPr>
                <p14:cNvContentPartPr/>
                <p14:nvPr/>
              </p14:nvContentPartPr>
              <p14:xfrm>
                <a:off x="3814294" y="4474925"/>
                <a:ext cx="142560" cy="12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06E77D-B41C-4FAD-BF48-CA8A0D0BECF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809974" y="4470605"/>
                  <a:ext cx="151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00F0F9-7FE9-4F57-963E-1DAC09E89EAD}"/>
                    </a:ext>
                  </a:extLst>
                </p14:cNvPr>
                <p14:cNvContentPartPr/>
                <p14:nvPr/>
              </p14:nvContentPartPr>
              <p14:xfrm>
                <a:off x="4114174" y="4393205"/>
                <a:ext cx="119160" cy="1054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00F0F9-7FE9-4F57-963E-1DAC09E89EA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09854" y="4388885"/>
                  <a:ext cx="12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4CB5F06-0478-479D-A1F9-C84505B2DE2D}"/>
                    </a:ext>
                  </a:extLst>
                </p14:cNvPr>
                <p14:cNvContentPartPr/>
                <p14:nvPr/>
              </p14:nvContentPartPr>
              <p14:xfrm>
                <a:off x="4240534" y="4487165"/>
                <a:ext cx="22680" cy="540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4CB5F06-0478-479D-A1F9-C84505B2DE2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236214" y="4482845"/>
                  <a:ext cx="31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645A2A7-7F54-426C-955E-3D4ADD0FB6F1}"/>
                    </a:ext>
                  </a:extLst>
                </p14:cNvPr>
                <p14:cNvContentPartPr/>
                <p14:nvPr/>
              </p14:nvContentPartPr>
              <p14:xfrm>
                <a:off x="4333054" y="4361525"/>
                <a:ext cx="86040" cy="110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645A2A7-7F54-426C-955E-3D4ADD0FB6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28734" y="4357205"/>
                  <a:ext cx="9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9D6BC9E-3DAF-41F4-8CC5-4DAFD150206D}"/>
                    </a:ext>
                  </a:extLst>
                </p14:cNvPr>
                <p14:cNvContentPartPr/>
                <p14:nvPr/>
              </p14:nvContentPartPr>
              <p14:xfrm>
                <a:off x="4533574" y="4398965"/>
                <a:ext cx="128520" cy="15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9D6BC9E-3DAF-41F4-8CC5-4DAFD150206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29254" y="4394645"/>
                  <a:ext cx="13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B9264D-2EBA-4100-AAD7-49A76988ADF2}"/>
                    </a:ext>
                  </a:extLst>
                </p14:cNvPr>
                <p14:cNvContentPartPr/>
                <p14:nvPr/>
              </p14:nvContentPartPr>
              <p14:xfrm>
                <a:off x="4686934" y="4363325"/>
                <a:ext cx="132480" cy="95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B9264D-2EBA-4100-AAD7-49A76988AD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82614" y="4359005"/>
                  <a:ext cx="141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5856968-B3EC-46FC-9282-14B035B1A30D}"/>
                    </a:ext>
                  </a:extLst>
                </p14:cNvPr>
                <p14:cNvContentPartPr/>
                <p14:nvPr/>
              </p14:nvContentPartPr>
              <p14:xfrm>
                <a:off x="4833094" y="4354685"/>
                <a:ext cx="221400" cy="183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5856968-B3EC-46FC-9282-14B035B1A30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28774" y="4350365"/>
                  <a:ext cx="23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79466B7-B350-48C8-93ED-093675DCEB6B}"/>
                    </a:ext>
                  </a:extLst>
                </p14:cNvPr>
                <p14:cNvContentPartPr/>
                <p14:nvPr/>
              </p14:nvContentPartPr>
              <p14:xfrm>
                <a:off x="5146654" y="4379525"/>
                <a:ext cx="118800" cy="6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79466B7-B350-48C8-93ED-093675DCEB6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42334" y="4375205"/>
                  <a:ext cx="127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CBC955B-4C2F-45D2-9AD2-9992E3C55005}"/>
                    </a:ext>
                  </a:extLst>
                </p14:cNvPr>
                <p14:cNvContentPartPr/>
                <p14:nvPr/>
              </p14:nvContentPartPr>
              <p14:xfrm>
                <a:off x="5140174" y="4410125"/>
                <a:ext cx="150120" cy="20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CBC955B-4C2F-45D2-9AD2-9992E3C5500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35854" y="4405805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DADBC20-1DA8-4464-8900-72DE7261D537}"/>
                    </a:ext>
                  </a:extLst>
                </p14:cNvPr>
                <p14:cNvContentPartPr/>
                <p14:nvPr/>
              </p14:nvContentPartPr>
              <p14:xfrm>
                <a:off x="5437174" y="4326605"/>
                <a:ext cx="91440" cy="73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DADBC20-1DA8-4464-8900-72DE7261D53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432854" y="4322285"/>
                  <a:ext cx="100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B6ED66D-6958-4B7F-9A79-6927F7A1F2B1}"/>
                    </a:ext>
                  </a:extLst>
                </p14:cNvPr>
                <p14:cNvContentPartPr/>
                <p14:nvPr/>
              </p14:nvContentPartPr>
              <p14:xfrm>
                <a:off x="5564614" y="4385285"/>
                <a:ext cx="17640" cy="87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B6ED66D-6958-4B7F-9A79-6927F7A1F2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60294" y="4380965"/>
                  <a:ext cx="2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6D60067-0DC6-45A9-A1A3-8B45AED79D4A}"/>
                    </a:ext>
                  </a:extLst>
                </p14:cNvPr>
                <p14:cNvContentPartPr/>
                <p14:nvPr/>
              </p14:nvContentPartPr>
              <p14:xfrm>
                <a:off x="5670814" y="4296725"/>
                <a:ext cx="118800" cy="91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6D60067-0DC6-45A9-A1A3-8B45AED79D4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66494" y="4292405"/>
                  <a:ext cx="127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484980A-F5EF-4F3C-B8D3-045E49510914}"/>
                    </a:ext>
                  </a:extLst>
                </p14:cNvPr>
                <p14:cNvContentPartPr/>
                <p14:nvPr/>
              </p14:nvContentPartPr>
              <p14:xfrm>
                <a:off x="5899054" y="4324445"/>
                <a:ext cx="212040" cy="313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484980A-F5EF-4F3C-B8D3-045E4951091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894734" y="4320125"/>
                  <a:ext cx="22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EEFD5B6-2499-4077-80C4-76733D979A8E}"/>
                    </a:ext>
                  </a:extLst>
                </p14:cNvPr>
                <p14:cNvContentPartPr/>
                <p14:nvPr/>
              </p14:nvContentPartPr>
              <p14:xfrm>
                <a:off x="5946214" y="4359365"/>
                <a:ext cx="190800" cy="4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EEFD5B6-2499-4077-80C4-76733D979A8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941894" y="4355045"/>
                  <a:ext cx="199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0B7EF04-2C3F-42F7-9141-AF21045A0081}"/>
                    </a:ext>
                  </a:extLst>
                </p14:cNvPr>
                <p14:cNvContentPartPr/>
                <p14:nvPr/>
              </p14:nvContentPartPr>
              <p14:xfrm>
                <a:off x="6212614" y="4254245"/>
                <a:ext cx="180000" cy="129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0B7EF04-2C3F-42F7-9141-AF21045A008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8294" y="4249925"/>
                  <a:ext cx="188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EF6AD63-E0D0-40F1-9901-BCE86265CEF6}"/>
                    </a:ext>
                  </a:extLst>
                </p14:cNvPr>
                <p14:cNvContentPartPr/>
                <p14:nvPr/>
              </p14:nvContentPartPr>
              <p14:xfrm>
                <a:off x="6428974" y="4261805"/>
                <a:ext cx="95400" cy="120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EF6AD63-E0D0-40F1-9901-BCE86265CEF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24654" y="4257485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D358DEE-BBBB-4E27-9A41-B66BD6565D33}"/>
                    </a:ext>
                  </a:extLst>
                </p14:cNvPr>
                <p14:cNvContentPartPr/>
                <p14:nvPr/>
              </p14:nvContentPartPr>
              <p14:xfrm>
                <a:off x="6656494" y="4266845"/>
                <a:ext cx="111240" cy="1101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D358DEE-BBBB-4E27-9A41-B66BD6565D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52174" y="4262525"/>
                  <a:ext cx="119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9D95485-0434-4E01-91E8-F159297FE037}"/>
                    </a:ext>
                  </a:extLst>
                </p14:cNvPr>
                <p14:cNvContentPartPr/>
                <p14:nvPr/>
              </p14:nvContentPartPr>
              <p14:xfrm>
                <a:off x="6611854" y="4189445"/>
                <a:ext cx="53280" cy="76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9D95485-0434-4E01-91E8-F159297FE03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07534" y="4185125"/>
                  <a:ext cx="61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56641EE-886B-4825-BCB5-02BA6B8CA31A}"/>
                    </a:ext>
                  </a:extLst>
                </p14:cNvPr>
                <p14:cNvContentPartPr/>
                <p14:nvPr/>
              </p14:nvContentPartPr>
              <p14:xfrm>
                <a:off x="6745054" y="4319765"/>
                <a:ext cx="47520" cy="590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56641EE-886B-4825-BCB5-02BA6B8CA3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40734" y="4315445"/>
                  <a:ext cx="56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9261766F-C103-49CE-A03A-37DFB6AF45AE}"/>
                  </a:ext>
                </a:extLst>
              </p14:cNvPr>
              <p14:cNvContentPartPr/>
              <p14:nvPr/>
            </p14:nvContentPartPr>
            <p14:xfrm>
              <a:off x="9235894" y="2475125"/>
              <a:ext cx="2655000" cy="9597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9261766F-C103-49CE-A03A-37DFB6AF45A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231574" y="2470805"/>
                <a:ext cx="2663640" cy="9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A7AAC6CA-EC47-4AC3-B2FF-D40302DAEDC9}"/>
              </a:ext>
            </a:extLst>
          </p:cNvPr>
          <p:cNvGrpSpPr/>
          <p:nvPr/>
        </p:nvGrpSpPr>
        <p:grpSpPr>
          <a:xfrm>
            <a:off x="8136968" y="3425165"/>
            <a:ext cx="3527846" cy="1374575"/>
            <a:chOff x="8136968" y="3425165"/>
            <a:chExt cx="3527846" cy="13745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0769264-A524-41CB-B85B-CEFC795A9268}"/>
                    </a:ext>
                  </a:extLst>
                </p14:cNvPr>
                <p14:cNvContentPartPr/>
                <p14:nvPr/>
              </p14:nvContentPartPr>
              <p14:xfrm>
                <a:off x="9158854" y="3620285"/>
                <a:ext cx="48600" cy="90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0769264-A524-41CB-B85B-CEFC795A926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54534" y="3615965"/>
                  <a:ext cx="57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141A616-8136-4924-A573-9C8E2D4A27C6}"/>
                    </a:ext>
                  </a:extLst>
                </p14:cNvPr>
                <p14:cNvContentPartPr/>
                <p14:nvPr/>
              </p14:nvContentPartPr>
              <p14:xfrm>
                <a:off x="9074974" y="3572405"/>
                <a:ext cx="158400" cy="172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141A616-8136-4924-A573-9C8E2D4A27C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070654" y="3568085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7BA7DC3-71F9-43E3-AD44-2942A18D110A}"/>
                    </a:ext>
                  </a:extLst>
                </p14:cNvPr>
                <p14:cNvContentPartPr/>
                <p14:nvPr/>
              </p14:nvContentPartPr>
              <p14:xfrm>
                <a:off x="9238414" y="3576005"/>
                <a:ext cx="74160" cy="75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7BA7DC3-71F9-43E3-AD44-2942A18D110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34094" y="3571685"/>
                  <a:ext cx="8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4693362-F889-4665-8E14-7D69C7F9BA5C}"/>
                    </a:ext>
                  </a:extLst>
                </p14:cNvPr>
                <p14:cNvContentPartPr/>
                <p14:nvPr/>
              </p14:nvContentPartPr>
              <p14:xfrm>
                <a:off x="9322654" y="3460445"/>
                <a:ext cx="72720" cy="148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4693362-F889-4665-8E14-7D69C7F9BA5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318334" y="3456125"/>
                  <a:ext cx="81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4626564-A348-42BC-8ADB-5A8302A12FFA}"/>
                    </a:ext>
                  </a:extLst>
                </p14:cNvPr>
                <p14:cNvContentPartPr/>
                <p14:nvPr/>
              </p14:nvContentPartPr>
              <p14:xfrm>
                <a:off x="9421294" y="3533885"/>
                <a:ext cx="21240" cy="20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4626564-A348-42BC-8ADB-5A8302A12FF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16974" y="3529565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4BD8635-355A-47AB-B280-CB387370B2C4}"/>
                    </a:ext>
                  </a:extLst>
                </p14:cNvPr>
                <p14:cNvContentPartPr/>
                <p14:nvPr/>
              </p14:nvContentPartPr>
              <p14:xfrm>
                <a:off x="9223654" y="3715325"/>
                <a:ext cx="137520" cy="159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4BD8635-355A-47AB-B280-CB387370B2C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19334" y="3711005"/>
                  <a:ext cx="146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69F1BFA-352A-41CC-9F46-C911C2F9026C}"/>
                    </a:ext>
                  </a:extLst>
                </p14:cNvPr>
                <p14:cNvContentPartPr/>
                <p14:nvPr/>
              </p14:nvContentPartPr>
              <p14:xfrm>
                <a:off x="11653654" y="3425165"/>
                <a:ext cx="11160" cy="23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69F1BFA-352A-41CC-9F46-C911C2F902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49334" y="3420845"/>
                  <a:ext cx="1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148B893-6224-4FFB-B3E6-E4B3E2C72237}"/>
                    </a:ext>
                  </a:extLst>
                </p14:cNvPr>
                <p14:cNvContentPartPr/>
                <p14:nvPr/>
              </p14:nvContentPartPr>
              <p14:xfrm>
                <a:off x="8136968" y="3994060"/>
                <a:ext cx="2507040" cy="8056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148B893-6224-4FFB-B3E6-E4B3E2C7223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32648" y="3989740"/>
                  <a:ext cx="2515680" cy="81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246C209-9012-4599-AFBF-036E3A0780EA}"/>
                  </a:ext>
                </a:extLst>
              </p14:cNvPr>
              <p14:cNvContentPartPr/>
              <p14:nvPr/>
            </p14:nvContentPartPr>
            <p14:xfrm>
              <a:off x="5401894" y="773765"/>
              <a:ext cx="3591360" cy="15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246C209-9012-4599-AFBF-036E3A078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7574" y="769445"/>
                <a:ext cx="3600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EDBBFDE-5F80-46E4-8A19-146FFFC1B70E}"/>
                  </a:ext>
                </a:extLst>
              </p14:cNvPr>
              <p14:cNvContentPartPr/>
              <p14:nvPr/>
            </p14:nvContentPartPr>
            <p14:xfrm>
              <a:off x="2666254" y="2517245"/>
              <a:ext cx="1902960" cy="86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EDBBFDE-5F80-46E4-8A19-146FFFC1B7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1934" y="2512925"/>
                <a:ext cx="1911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1878188-4EE6-4CBC-8696-07737EF76DC0}"/>
                  </a:ext>
                </a:extLst>
              </p14:cNvPr>
              <p14:cNvContentPartPr/>
              <p14:nvPr/>
            </p14:nvContentPartPr>
            <p14:xfrm>
              <a:off x="7365694" y="2440205"/>
              <a:ext cx="2333520" cy="113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1878188-4EE6-4CBC-8696-07737EF76D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61374" y="2435885"/>
                <a:ext cx="2342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FB6788-A394-4D32-82B1-022EC71F2F05}"/>
                  </a:ext>
                </a:extLst>
              </p14:cNvPr>
              <p14:cNvContentPartPr/>
              <p14:nvPr/>
            </p14:nvContentPartPr>
            <p14:xfrm>
              <a:off x="6048814" y="4594085"/>
              <a:ext cx="2036160" cy="1050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FB6788-A394-4D32-82B1-022EC71F2F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4494" y="4589765"/>
                <a:ext cx="2044800" cy="10587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71B9951-5A4E-4732-889E-F3FDFD5C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55960"/>
              </p:ext>
            </p:extLst>
          </p:nvPr>
        </p:nvGraphicFramePr>
        <p:xfrm>
          <a:off x="7365694" y="3067720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Formel" r:id="rId13" imgW="1295400" imgH="419100" progId="Equation.3">
                  <p:embed/>
                </p:oleObj>
              </mc:Choice>
              <mc:Fallback>
                <p:oleObj name="Formel" r:id="rId13" imgW="1295400" imgH="419100" progId="Equation.3">
                  <p:embed/>
                  <p:pic>
                    <p:nvPicPr>
                      <p:cNvPr id="93" name="Objekt 92">
                        <a:extLst>
                          <a:ext uri="{FF2B5EF4-FFF2-40B4-BE49-F238E27FC236}">
                            <a16:creationId xmlns:a16="http://schemas.microsoft.com/office/drawing/2014/main" id="{6D459A21-6446-49A3-A8B8-4EF682D14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694" y="3067720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0F0FA80-5936-44D8-BDCD-71AAE978FB22}"/>
              </a:ext>
            </a:extLst>
          </p:cNvPr>
          <p:cNvGrpSpPr/>
          <p:nvPr/>
        </p:nvGrpSpPr>
        <p:grpSpPr>
          <a:xfrm>
            <a:off x="7307374" y="2303405"/>
            <a:ext cx="3899160" cy="1452240"/>
            <a:chOff x="7307374" y="2303405"/>
            <a:chExt cx="3899160" cy="14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6DC49F-4063-49B5-951E-F06FF217B646}"/>
                    </a:ext>
                  </a:extLst>
                </p14:cNvPr>
                <p14:cNvContentPartPr/>
                <p14:nvPr/>
              </p14:nvContentPartPr>
              <p14:xfrm>
                <a:off x="7307374" y="3040325"/>
                <a:ext cx="940680" cy="715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6DC49F-4063-49B5-951E-F06FF217B6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3054" y="3036005"/>
                  <a:ext cx="94932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7568FDC-2578-4529-B1E0-F0E8D6A4E3DF}"/>
                    </a:ext>
                  </a:extLst>
                </p14:cNvPr>
                <p14:cNvContentPartPr/>
                <p14:nvPr/>
              </p14:nvContentPartPr>
              <p14:xfrm>
                <a:off x="7951774" y="2868245"/>
                <a:ext cx="152640" cy="179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7568FDC-2578-4529-B1E0-F0E8D6A4E3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47454" y="2863925"/>
                  <a:ext cx="16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9C11FAF-7060-4BB5-A3E5-EE7CDEB910AE}"/>
                    </a:ext>
                  </a:extLst>
                </p14:cNvPr>
                <p14:cNvContentPartPr/>
                <p14:nvPr/>
              </p14:nvContentPartPr>
              <p14:xfrm>
                <a:off x="8008654" y="2894525"/>
                <a:ext cx="177480" cy="15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9C11FAF-7060-4BB5-A3E5-EE7CDEB910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04334" y="2890205"/>
                  <a:ext cx="186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C371FE5-59D6-4ABD-ADC7-8DBCBD992BDC}"/>
                    </a:ext>
                  </a:extLst>
                </p14:cNvPr>
                <p14:cNvContentPartPr/>
                <p14:nvPr/>
              </p14:nvContentPartPr>
              <p14:xfrm>
                <a:off x="8276134" y="2742245"/>
                <a:ext cx="42480" cy="132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C371FE5-59D6-4ABD-ADC7-8DBCBD992B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1814" y="2737925"/>
                  <a:ext cx="5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61DDBA8-9C55-4BBE-B56F-71A17C0BC170}"/>
                    </a:ext>
                  </a:extLst>
                </p14:cNvPr>
                <p14:cNvContentPartPr/>
                <p14:nvPr/>
              </p14:nvContentPartPr>
              <p14:xfrm>
                <a:off x="8170294" y="2673845"/>
                <a:ext cx="196560" cy="110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61DDBA8-9C55-4BBE-B56F-71A17C0BC1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5974" y="2669525"/>
                  <a:ext cx="205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195FA5-7FB8-41F2-A803-B95C156A2550}"/>
                    </a:ext>
                  </a:extLst>
                </p14:cNvPr>
                <p14:cNvContentPartPr/>
                <p14:nvPr/>
              </p14:nvContentPartPr>
              <p14:xfrm>
                <a:off x="8408974" y="2642885"/>
                <a:ext cx="61200" cy="18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195FA5-7FB8-41F2-A803-B95C156A25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04654" y="2638565"/>
                  <a:ext cx="69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092BA9-A065-4115-A212-5E12854ACB99}"/>
                    </a:ext>
                  </a:extLst>
                </p14:cNvPr>
                <p14:cNvContentPartPr/>
                <p14:nvPr/>
              </p14:nvContentPartPr>
              <p14:xfrm>
                <a:off x="8509414" y="2654405"/>
                <a:ext cx="44280" cy="138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092BA9-A065-4115-A212-5E12854ACB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5094" y="2650085"/>
                  <a:ext cx="52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E3A52A-DEE2-4F9E-9A93-0491FCA7BE67}"/>
                    </a:ext>
                  </a:extLst>
                </p14:cNvPr>
                <p14:cNvContentPartPr/>
                <p14:nvPr/>
              </p14:nvContentPartPr>
              <p14:xfrm>
                <a:off x="8511934" y="2649725"/>
                <a:ext cx="91440" cy="143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E3A52A-DEE2-4F9E-9A93-0491FCA7BE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7614" y="2645405"/>
                  <a:ext cx="100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632C89-E465-4CA0-A2BE-F72B21EFEAE3}"/>
                    </a:ext>
                  </a:extLst>
                </p14:cNvPr>
                <p14:cNvContentPartPr/>
                <p14:nvPr/>
              </p14:nvContentPartPr>
              <p14:xfrm>
                <a:off x="8568094" y="2607965"/>
                <a:ext cx="70560" cy="257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632C89-E465-4CA0-A2BE-F72B21EFEA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63774" y="2603645"/>
                  <a:ext cx="79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744F7A-6427-4479-90D0-22B040C41D89}"/>
                    </a:ext>
                  </a:extLst>
                </p14:cNvPr>
                <p14:cNvContentPartPr/>
                <p14:nvPr/>
              </p14:nvContentPartPr>
              <p14:xfrm>
                <a:off x="8775814" y="2655125"/>
                <a:ext cx="343080" cy="11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744F7A-6427-4479-90D0-22B040C41D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71494" y="2650805"/>
                  <a:ext cx="351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514322A-BAEA-40A1-AC09-8AAF6BE632B6}"/>
                    </a:ext>
                  </a:extLst>
                </p14:cNvPr>
                <p14:cNvContentPartPr/>
                <p14:nvPr/>
              </p14:nvContentPartPr>
              <p14:xfrm>
                <a:off x="9149134" y="2647565"/>
                <a:ext cx="76320" cy="71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514322A-BAEA-40A1-AC09-8AAF6BE632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4814" y="2643245"/>
                  <a:ext cx="84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EE4D65-E0D3-475D-B229-89283D5FE882}"/>
                    </a:ext>
                  </a:extLst>
                </p14:cNvPr>
                <p14:cNvContentPartPr/>
                <p14:nvPr/>
              </p14:nvContentPartPr>
              <p14:xfrm>
                <a:off x="9445414" y="2552885"/>
                <a:ext cx="82440" cy="134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EE4D65-E0D3-475D-B229-89283D5FE8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1094" y="2548565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C1162AD-4166-4D77-8735-7A8B2B629C25}"/>
                    </a:ext>
                  </a:extLst>
                </p14:cNvPr>
                <p14:cNvContentPartPr/>
                <p14:nvPr/>
              </p14:nvContentPartPr>
              <p14:xfrm>
                <a:off x="9469534" y="2610845"/>
                <a:ext cx="93960" cy="24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C1162AD-4166-4D77-8735-7A8B2B629C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65214" y="2606525"/>
                  <a:ext cx="10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665233-91C6-4910-992B-EDBCD574A79A}"/>
                    </a:ext>
                  </a:extLst>
                </p14:cNvPr>
                <p14:cNvContentPartPr/>
                <p14:nvPr/>
              </p14:nvContentPartPr>
              <p14:xfrm>
                <a:off x="9599854" y="2572685"/>
                <a:ext cx="137520" cy="62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665233-91C6-4910-992B-EDBCD574A7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95534" y="2568365"/>
                  <a:ext cx="146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D985A6-3FA2-415F-B458-401F1E05C933}"/>
                    </a:ext>
                  </a:extLst>
                </p14:cNvPr>
                <p14:cNvContentPartPr/>
                <p14:nvPr/>
              </p14:nvContentPartPr>
              <p14:xfrm>
                <a:off x="9793174" y="2510765"/>
                <a:ext cx="122760" cy="95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D985A6-3FA2-415F-B458-401F1E05C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88854" y="2506445"/>
                  <a:ext cx="13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EDC159D-8175-4C8B-A144-8001D5CC3D1C}"/>
                    </a:ext>
                  </a:extLst>
                </p14:cNvPr>
                <p14:cNvContentPartPr/>
                <p14:nvPr/>
              </p14:nvContentPartPr>
              <p14:xfrm>
                <a:off x="10108174" y="2463245"/>
                <a:ext cx="16200" cy="127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EDC159D-8175-4C8B-A144-8001D5CC3D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03854" y="2458925"/>
                  <a:ext cx="2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4140B5A-72DE-4C00-8A1B-1843D0DFD32C}"/>
                    </a:ext>
                  </a:extLst>
                </p14:cNvPr>
                <p14:cNvContentPartPr/>
                <p14:nvPr/>
              </p14:nvContentPartPr>
              <p14:xfrm>
                <a:off x="10045534" y="2443085"/>
                <a:ext cx="168120" cy="160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4140B5A-72DE-4C00-8A1B-1843D0DFD3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1214" y="2438765"/>
                  <a:ext cx="17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04CD48E-4022-4441-B5F1-A65DE81AB1C1}"/>
                    </a:ext>
                  </a:extLst>
                </p14:cNvPr>
                <p14:cNvContentPartPr/>
                <p14:nvPr/>
              </p14:nvContentPartPr>
              <p14:xfrm>
                <a:off x="10320574" y="2463245"/>
                <a:ext cx="241560" cy="10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04CD48E-4022-4441-B5F1-A65DE81AB1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16254" y="2458925"/>
                  <a:ext cx="250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4E28F44-23DE-4FAA-BA49-F79E4B471AB2}"/>
                    </a:ext>
                  </a:extLst>
                </p14:cNvPr>
                <p14:cNvContentPartPr/>
                <p14:nvPr/>
              </p14:nvContentPartPr>
              <p14:xfrm>
                <a:off x="10605694" y="2451005"/>
                <a:ext cx="104400" cy="69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4E28F44-23DE-4FAA-BA49-F79E4B471A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1374" y="2446685"/>
                  <a:ext cx="11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24AE7E-6585-43BB-BAFC-BC9959859E23}"/>
                    </a:ext>
                  </a:extLst>
                </p14:cNvPr>
                <p14:cNvContentPartPr/>
                <p14:nvPr/>
              </p14:nvContentPartPr>
              <p14:xfrm>
                <a:off x="10700734" y="2356685"/>
                <a:ext cx="77040" cy="148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24AE7E-6585-43BB-BAFC-BC9959859E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96414" y="2352365"/>
                  <a:ext cx="85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45A347A-FD61-41E9-AADC-F2FFE8245EF7}"/>
                    </a:ext>
                  </a:extLst>
                </p14:cNvPr>
                <p14:cNvContentPartPr/>
                <p14:nvPr/>
              </p14:nvContentPartPr>
              <p14:xfrm>
                <a:off x="10775254" y="2334365"/>
                <a:ext cx="99000" cy="142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45A347A-FD61-41E9-AADC-F2FFE8245E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0934" y="2330045"/>
                  <a:ext cx="107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60FB47-2843-415F-AE36-53983070B8BD}"/>
                    </a:ext>
                  </a:extLst>
                </p14:cNvPr>
                <p14:cNvContentPartPr/>
                <p14:nvPr/>
              </p14:nvContentPartPr>
              <p14:xfrm>
                <a:off x="10936894" y="2397365"/>
                <a:ext cx="164880" cy="159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60FB47-2843-415F-AE36-53983070B8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2574" y="2393045"/>
                  <a:ext cx="173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4617FA-E32A-40DB-93FD-9A0CF1F33BF8}"/>
                    </a:ext>
                  </a:extLst>
                </p14:cNvPr>
                <p14:cNvContentPartPr/>
                <p14:nvPr/>
              </p14:nvContentPartPr>
              <p14:xfrm>
                <a:off x="11069374" y="2349485"/>
                <a:ext cx="42480" cy="16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4617FA-E32A-40DB-93FD-9A0CF1F33BF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5054" y="2345165"/>
                  <a:ext cx="5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514BBB6-13CD-4BB9-9662-CE90A8A6D24B}"/>
                    </a:ext>
                  </a:extLst>
                </p14:cNvPr>
                <p14:cNvContentPartPr/>
                <p14:nvPr/>
              </p14:nvContentPartPr>
              <p14:xfrm>
                <a:off x="11117254" y="2378645"/>
                <a:ext cx="89280" cy="19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514BBB6-13CD-4BB9-9662-CE90A8A6D2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12934" y="2374325"/>
                  <a:ext cx="97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2DFA7B-10A1-4D11-8A95-38A0E2EAA00A}"/>
                    </a:ext>
                  </a:extLst>
                </p14:cNvPr>
                <p14:cNvContentPartPr/>
                <p14:nvPr/>
              </p14:nvContentPartPr>
              <p14:xfrm>
                <a:off x="10629814" y="2303405"/>
                <a:ext cx="137520" cy="20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2DFA7B-10A1-4D11-8A95-38A0E2EAA0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494" y="2299085"/>
                  <a:ext cx="146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E910CF1-15EB-491A-BDD1-158E4BE26B21}"/>
              </a:ext>
            </a:extLst>
          </p:cNvPr>
          <p:cNvGrpSpPr/>
          <p:nvPr/>
        </p:nvGrpSpPr>
        <p:grpSpPr>
          <a:xfrm>
            <a:off x="6916054" y="3489965"/>
            <a:ext cx="2122920" cy="1098000"/>
            <a:chOff x="6916054" y="3489965"/>
            <a:chExt cx="2122920" cy="10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88B79C0-08C3-4BD2-98DE-DE1B4EBDCAC4}"/>
                    </a:ext>
                  </a:extLst>
                </p14:cNvPr>
                <p14:cNvContentPartPr/>
                <p14:nvPr/>
              </p14:nvContentPartPr>
              <p14:xfrm>
                <a:off x="7064014" y="3621005"/>
                <a:ext cx="1974960" cy="44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88B79C0-08C3-4BD2-98DE-DE1B4EBDCA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59694" y="3616685"/>
                  <a:ext cx="19836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552FA12-766B-4EA7-96C4-354970F93397}"/>
                    </a:ext>
                  </a:extLst>
                </p14:cNvPr>
                <p14:cNvContentPartPr/>
                <p14:nvPr/>
              </p14:nvContentPartPr>
              <p14:xfrm>
                <a:off x="6916054" y="3489965"/>
                <a:ext cx="361800" cy="196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552FA12-766B-4EA7-96C4-354970F933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11734" y="3485645"/>
                  <a:ext cx="37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30A7435-6F68-48E3-A87F-E5AE26744BBD}"/>
                    </a:ext>
                  </a:extLst>
                </p14:cNvPr>
                <p14:cNvContentPartPr/>
                <p14:nvPr/>
              </p14:nvContentPartPr>
              <p14:xfrm>
                <a:off x="7683574" y="4121765"/>
                <a:ext cx="241920" cy="397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30A7435-6F68-48E3-A87F-E5AE26744B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79254" y="4117445"/>
                  <a:ext cx="2505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27A2CC-6F3D-4DBE-BD1B-B08D0B36F5EF}"/>
                    </a:ext>
                  </a:extLst>
                </p14:cNvPr>
                <p14:cNvContentPartPr/>
                <p14:nvPr/>
              </p14:nvContentPartPr>
              <p14:xfrm>
                <a:off x="7575574" y="4296725"/>
                <a:ext cx="406080" cy="291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27A2CC-6F3D-4DBE-BD1B-B08D0B36F5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71254" y="4292405"/>
                  <a:ext cx="414720" cy="29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8782FD2-845C-4A43-BA37-ED8D2EF57F15}"/>
              </a:ext>
            </a:extLst>
          </p:cNvPr>
          <p:cNvGrpSpPr/>
          <p:nvPr/>
        </p:nvGrpSpPr>
        <p:grpSpPr>
          <a:xfrm>
            <a:off x="10208614" y="993005"/>
            <a:ext cx="1346040" cy="673560"/>
            <a:chOff x="10208614" y="993005"/>
            <a:chExt cx="1346040" cy="6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0C3DDE-CFBA-465F-B46D-4C284E69FBE6}"/>
                    </a:ext>
                  </a:extLst>
                </p14:cNvPr>
                <p14:cNvContentPartPr/>
                <p14:nvPr/>
              </p14:nvContentPartPr>
              <p14:xfrm>
                <a:off x="10275574" y="1185245"/>
                <a:ext cx="7920" cy="124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0C3DDE-CFBA-465F-B46D-4C284E69FB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71254" y="1180925"/>
                  <a:ext cx="16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DF0F3E9-7847-4AF7-978A-873BB47C8634}"/>
                    </a:ext>
                  </a:extLst>
                </p14:cNvPr>
                <p14:cNvContentPartPr/>
                <p14:nvPr/>
              </p14:nvContentPartPr>
              <p14:xfrm>
                <a:off x="10208614" y="1110365"/>
                <a:ext cx="195480" cy="180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DF0F3E9-7847-4AF7-978A-873BB47C86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04294" y="1106045"/>
                  <a:ext cx="20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954E897-9A63-4D05-85DC-9A55A47A8285}"/>
                    </a:ext>
                  </a:extLst>
                </p14:cNvPr>
                <p14:cNvContentPartPr/>
                <p14:nvPr/>
              </p14:nvContentPartPr>
              <p14:xfrm>
                <a:off x="10406254" y="1183445"/>
                <a:ext cx="189360" cy="86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954E897-9A63-4D05-85DC-9A55A47A82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01934" y="1179125"/>
                  <a:ext cx="19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31FACBE-FC97-46A2-9A58-9EC35E6C0EDA}"/>
                    </a:ext>
                  </a:extLst>
                </p14:cNvPr>
                <p14:cNvContentPartPr/>
                <p14:nvPr/>
              </p14:nvContentPartPr>
              <p14:xfrm>
                <a:off x="10619734" y="1053485"/>
                <a:ext cx="71280" cy="189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31FACBE-FC97-46A2-9A58-9EC35E6C0E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15414" y="1049165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10B2712-C691-4B0F-90FD-E0408846557F}"/>
                    </a:ext>
                  </a:extLst>
                </p14:cNvPr>
                <p14:cNvContentPartPr/>
                <p14:nvPr/>
              </p14:nvContentPartPr>
              <p14:xfrm>
                <a:off x="10702534" y="1107485"/>
                <a:ext cx="82080" cy="95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10B2712-C691-4B0F-90FD-E040884655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98214" y="1103165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2621B0A-DC6A-43B7-B543-18AA41FD5219}"/>
                    </a:ext>
                  </a:extLst>
                </p14:cNvPr>
                <p14:cNvContentPartPr/>
                <p14:nvPr/>
              </p14:nvContentPartPr>
              <p14:xfrm>
                <a:off x="10808374" y="997325"/>
                <a:ext cx="33480" cy="174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2621B0A-DC6A-43B7-B543-18AA41FD5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04054" y="993005"/>
                  <a:ext cx="42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F4E9C1-5700-4D7F-A961-588C4BBD8A30}"/>
                    </a:ext>
                  </a:extLst>
                </p14:cNvPr>
                <p14:cNvContentPartPr/>
                <p14:nvPr/>
              </p14:nvContentPartPr>
              <p14:xfrm>
                <a:off x="10779214" y="1106765"/>
                <a:ext cx="69120" cy="18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F4E9C1-5700-4D7F-A961-588C4BBD8A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74894" y="1102445"/>
                  <a:ext cx="7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A867E22-4693-4BD1-BF5F-2ECA018408B8}"/>
                    </a:ext>
                  </a:extLst>
                </p14:cNvPr>
                <p14:cNvContentPartPr/>
                <p14:nvPr/>
              </p14:nvContentPartPr>
              <p14:xfrm>
                <a:off x="10833214" y="993005"/>
                <a:ext cx="155160" cy="146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A867E22-4693-4BD1-BF5F-2ECA018408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28894" y="988685"/>
                  <a:ext cx="163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72002BA-CA52-44E4-8D05-76CB83758528}"/>
                    </a:ext>
                  </a:extLst>
                </p14:cNvPr>
                <p14:cNvContentPartPr/>
                <p14:nvPr/>
              </p14:nvContentPartPr>
              <p14:xfrm>
                <a:off x="10395454" y="1458485"/>
                <a:ext cx="83880" cy="134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72002BA-CA52-44E4-8D05-76CB837585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91134" y="1454165"/>
                  <a:ext cx="92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E07AB1-5415-4FF3-866E-126BB1CFD0A2}"/>
                    </a:ext>
                  </a:extLst>
                </p14:cNvPr>
                <p14:cNvContentPartPr/>
                <p14:nvPr/>
              </p14:nvContentPartPr>
              <p14:xfrm>
                <a:off x="10585174" y="1461725"/>
                <a:ext cx="68400" cy="3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E07AB1-5415-4FF3-866E-126BB1CFD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0854" y="1457405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DBBD979-997A-462B-9593-7F9EC14E2C8B}"/>
                    </a:ext>
                  </a:extLst>
                </p14:cNvPr>
                <p14:cNvContentPartPr/>
                <p14:nvPr/>
              </p14:nvContentPartPr>
              <p14:xfrm>
                <a:off x="10716574" y="1357325"/>
                <a:ext cx="97200" cy="156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DBBD979-997A-462B-9593-7F9EC14E2C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12254" y="1353005"/>
                  <a:ext cx="105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2E68E7C-8091-4027-BBA5-94E4181F95F0}"/>
                    </a:ext>
                  </a:extLst>
                </p14:cNvPr>
                <p14:cNvContentPartPr/>
                <p14:nvPr/>
              </p14:nvContentPartPr>
              <p14:xfrm>
                <a:off x="10869214" y="1355885"/>
                <a:ext cx="76320" cy="112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2E68E7C-8091-4027-BBA5-94E4181F95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64894" y="1351565"/>
                  <a:ext cx="84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672A957-CD7F-4E78-B455-10BBE8DBD248}"/>
                    </a:ext>
                  </a:extLst>
                </p14:cNvPr>
                <p14:cNvContentPartPr/>
                <p14:nvPr/>
              </p14:nvContentPartPr>
              <p14:xfrm>
                <a:off x="11043814" y="1233485"/>
                <a:ext cx="159120" cy="150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672A957-CD7F-4E78-B455-10BBE8DBD2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39494" y="1229165"/>
                  <a:ext cx="16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CC7DBE-9E02-4E39-95E5-FDB77619D0C0}"/>
                    </a:ext>
                  </a:extLst>
                </p14:cNvPr>
                <p14:cNvContentPartPr/>
                <p14:nvPr/>
              </p14:nvContentPartPr>
              <p14:xfrm>
                <a:off x="11050294" y="1279205"/>
                <a:ext cx="120240" cy="29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CC7DBE-9E02-4E39-95E5-FDB77619D0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45974" y="1274885"/>
                  <a:ext cx="12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8A35457-5E3A-478B-8BE1-60F700938880}"/>
                    </a:ext>
                  </a:extLst>
                </p14:cNvPr>
                <p14:cNvContentPartPr/>
                <p14:nvPr/>
              </p14:nvContentPartPr>
              <p14:xfrm>
                <a:off x="11185654" y="1256165"/>
                <a:ext cx="100800" cy="59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8A35457-5E3A-478B-8BE1-60F7009388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81334" y="1251845"/>
                  <a:ext cx="109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D1A5CE-9EB2-4232-AC23-197F3652334B}"/>
                    </a:ext>
                  </a:extLst>
                </p14:cNvPr>
                <p14:cNvContentPartPr/>
                <p14:nvPr/>
              </p14:nvContentPartPr>
              <p14:xfrm>
                <a:off x="11242174" y="1153205"/>
                <a:ext cx="93240" cy="13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D1A5CE-9EB2-4232-AC23-197F365233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7854" y="1148885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FAA4AB-3A79-49B5-A8C0-0A0A9B68064E}"/>
                    </a:ext>
                  </a:extLst>
                </p14:cNvPr>
                <p14:cNvContentPartPr/>
                <p14:nvPr/>
              </p14:nvContentPartPr>
              <p14:xfrm>
                <a:off x="11331454" y="1114325"/>
                <a:ext cx="42480" cy="162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FAA4AB-3A79-49B5-A8C0-0A0A9B6806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27134" y="1110005"/>
                  <a:ext cx="51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89F9763-5D8A-46DE-8B87-92BAC64D98D3}"/>
                    </a:ext>
                  </a:extLst>
                </p14:cNvPr>
                <p14:cNvContentPartPr/>
                <p14:nvPr/>
              </p14:nvContentPartPr>
              <p14:xfrm>
                <a:off x="11371414" y="1161485"/>
                <a:ext cx="183240" cy="88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89F9763-5D8A-46DE-8B87-92BAC64D98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67094" y="1157165"/>
                  <a:ext cx="191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D9CFDA-BDD2-414C-9F13-C478ACB7FE8A}"/>
                    </a:ext>
                  </a:extLst>
                </p14:cNvPr>
                <p14:cNvContentPartPr/>
                <p14:nvPr/>
              </p14:nvContentPartPr>
              <p14:xfrm>
                <a:off x="10379614" y="1614725"/>
                <a:ext cx="153360" cy="51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D9CFDA-BDD2-414C-9F13-C478ACB7FE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5294" y="1610405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CE94E93-98AA-435F-A5A7-EC6137C60AB9}"/>
                    </a:ext>
                  </a:extLst>
                </p14:cNvPr>
                <p14:cNvContentPartPr/>
                <p14:nvPr/>
              </p14:nvContentPartPr>
              <p14:xfrm>
                <a:off x="10734934" y="1537685"/>
                <a:ext cx="193320" cy="73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CE94E93-98AA-435F-A5A7-EC6137C60A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30614" y="1533365"/>
                  <a:ext cx="2019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5AF9A0E-1EFB-45DD-A80D-FE97312AB838}"/>
                  </a:ext>
                </a:extLst>
              </p14:cNvPr>
              <p14:cNvContentPartPr/>
              <p14:nvPr/>
            </p14:nvContentPartPr>
            <p14:xfrm>
              <a:off x="3200854" y="4854365"/>
              <a:ext cx="445320" cy="954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5AF9A0E-1EFB-45DD-A80D-FE97312AB8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96534" y="4850045"/>
                <a:ext cx="453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6B09DCD-CCB5-4959-8612-3C787A68CE6C}"/>
                  </a:ext>
                </a:extLst>
              </p14:cNvPr>
              <p14:cNvContentPartPr/>
              <p14:nvPr/>
            </p14:nvContentPartPr>
            <p14:xfrm>
              <a:off x="3232174" y="5067125"/>
              <a:ext cx="406080" cy="507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6B09DCD-CCB5-4959-8612-3C787A68CE6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7854" y="5062805"/>
                <a:ext cx="414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53A5549-4581-4DE1-BBC9-F77AFF23F8B7}"/>
                  </a:ext>
                </a:extLst>
              </p14:cNvPr>
              <p14:cNvContentPartPr/>
              <p14:nvPr/>
            </p14:nvContentPartPr>
            <p14:xfrm>
              <a:off x="7374334" y="5918525"/>
              <a:ext cx="4104360" cy="47124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53A5549-4581-4DE1-BBC9-F77AFF23F8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0014" y="5914205"/>
                <a:ext cx="41130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0F9D5FF8-442B-4672-B329-449B1786FDE7}"/>
                  </a:ext>
                </a:extLst>
              </p14:cNvPr>
              <p14:cNvContentPartPr/>
              <p14:nvPr/>
            </p14:nvContentPartPr>
            <p14:xfrm>
              <a:off x="8533174" y="6287885"/>
              <a:ext cx="1043280" cy="50868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0F9D5FF8-442B-4672-B329-449B1786FD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28854" y="6283565"/>
                <a:ext cx="105192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uppieren 442">
            <a:extLst>
              <a:ext uri="{FF2B5EF4-FFF2-40B4-BE49-F238E27FC236}">
                <a16:creationId xmlns:a16="http://schemas.microsoft.com/office/drawing/2014/main" id="{6F350489-8011-45DB-8D29-EEA57F7B1B8B}"/>
              </a:ext>
            </a:extLst>
          </p:cNvPr>
          <p:cNvGrpSpPr/>
          <p:nvPr/>
        </p:nvGrpSpPr>
        <p:grpSpPr>
          <a:xfrm>
            <a:off x="1607134" y="1994885"/>
            <a:ext cx="10489320" cy="4645440"/>
            <a:chOff x="1607134" y="1994885"/>
            <a:chExt cx="10489320" cy="46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7CEF00E-FB6E-466C-947D-7B2B219F3A51}"/>
                    </a:ext>
                  </a:extLst>
                </p14:cNvPr>
                <p14:cNvContentPartPr/>
                <p14:nvPr/>
              </p14:nvContentPartPr>
              <p14:xfrm>
                <a:off x="2588494" y="2404925"/>
                <a:ext cx="116280" cy="132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7CEF00E-FB6E-466C-947D-7B2B219F3A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84174" y="2400605"/>
                  <a:ext cx="12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E5235B-F835-4EDA-8D57-EE5D14EDFCD1}"/>
                    </a:ext>
                  </a:extLst>
                </p14:cNvPr>
                <p14:cNvContentPartPr/>
                <p14:nvPr/>
              </p14:nvContentPartPr>
              <p14:xfrm>
                <a:off x="2792974" y="2409605"/>
                <a:ext cx="31680" cy="100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E5235B-F835-4EDA-8D57-EE5D14EDFC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8654" y="2405285"/>
                  <a:ext cx="40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7092A-3D32-4F4C-8BC9-55D31EB01D51}"/>
                    </a:ext>
                  </a:extLst>
                </p14:cNvPr>
                <p14:cNvContentPartPr/>
                <p14:nvPr/>
              </p14:nvContentPartPr>
              <p14:xfrm>
                <a:off x="2753374" y="2428325"/>
                <a:ext cx="126360" cy="42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7092A-3D32-4F4C-8BC9-55D31EB01D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9054" y="2424005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33A21B0-7F93-426F-B1CF-515913F13129}"/>
                    </a:ext>
                  </a:extLst>
                </p14:cNvPr>
                <p14:cNvContentPartPr/>
                <p14:nvPr/>
              </p14:nvContentPartPr>
              <p14:xfrm>
                <a:off x="3077014" y="2416085"/>
                <a:ext cx="86400" cy="76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33A21B0-7F93-426F-B1CF-515913F131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2694" y="2411765"/>
                  <a:ext cx="95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DDA489-2C85-4050-B325-28A007D8C677}"/>
                    </a:ext>
                  </a:extLst>
                </p14:cNvPr>
                <p14:cNvContentPartPr/>
                <p14:nvPr/>
              </p14:nvContentPartPr>
              <p14:xfrm>
                <a:off x="3219214" y="2450645"/>
                <a:ext cx="11160" cy="104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DDA489-2C85-4050-B325-28A007D8C6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4894" y="2446325"/>
                  <a:ext cx="1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4A4ADE2-1ADD-4602-913A-8E246BF07F06}"/>
                    </a:ext>
                  </a:extLst>
                </p14:cNvPr>
                <p14:cNvContentPartPr/>
                <p14:nvPr/>
              </p14:nvContentPartPr>
              <p14:xfrm>
                <a:off x="3222814" y="2410325"/>
                <a:ext cx="183960" cy="83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4A4ADE2-1ADD-4602-913A-8E246BF07F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8494" y="2406005"/>
                  <a:ext cx="192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8D40DD2-8B44-46E9-AC8B-52E2EFD6A2B4}"/>
                    </a:ext>
                  </a:extLst>
                </p14:cNvPr>
                <p14:cNvContentPartPr/>
                <p14:nvPr/>
              </p14:nvContentPartPr>
              <p14:xfrm>
                <a:off x="3399934" y="2364605"/>
                <a:ext cx="256680" cy="98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8D40DD2-8B44-46E9-AC8B-52E2EFD6A2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5614" y="2360285"/>
                  <a:ext cx="26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A19337-42EF-4BA5-AF29-A2B087C513F0}"/>
                    </a:ext>
                  </a:extLst>
                </p14:cNvPr>
                <p14:cNvContentPartPr/>
                <p14:nvPr/>
              </p14:nvContentPartPr>
              <p14:xfrm>
                <a:off x="3711694" y="2343005"/>
                <a:ext cx="145800" cy="123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A19337-42EF-4BA5-AF29-A2B087C513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7374" y="2338685"/>
                  <a:ext cx="154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742906D-8836-417F-826B-8399731E2A35}"/>
                    </a:ext>
                  </a:extLst>
                </p14:cNvPr>
                <p14:cNvContentPartPr/>
                <p14:nvPr/>
              </p14:nvContentPartPr>
              <p14:xfrm>
                <a:off x="4053334" y="2337605"/>
                <a:ext cx="139320" cy="96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742906D-8836-417F-826B-8399731E2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49014" y="2333285"/>
                  <a:ext cx="147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C97CAA-E541-4FCF-BB3E-DA4C69F367F5}"/>
                    </a:ext>
                  </a:extLst>
                </p14:cNvPr>
                <p14:cNvContentPartPr/>
                <p14:nvPr/>
              </p14:nvContentPartPr>
              <p14:xfrm>
                <a:off x="4195534" y="2319245"/>
                <a:ext cx="213480" cy="122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C97CAA-E541-4FCF-BB3E-DA4C69F367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1214" y="2314925"/>
                  <a:ext cx="22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6B4880-6B95-410E-B6DF-F2F6488BA9A7}"/>
                    </a:ext>
                  </a:extLst>
                </p14:cNvPr>
                <p14:cNvContentPartPr/>
                <p14:nvPr/>
              </p14:nvContentPartPr>
              <p14:xfrm>
                <a:off x="4529614" y="2310245"/>
                <a:ext cx="142560" cy="114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6B4880-6B95-410E-B6DF-F2F6488BA9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5294" y="2305925"/>
                  <a:ext cx="151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9114DB7-C1D1-470A-B0DC-3E45ABA295F4}"/>
                    </a:ext>
                  </a:extLst>
                </p14:cNvPr>
                <p14:cNvContentPartPr/>
                <p14:nvPr/>
              </p14:nvContentPartPr>
              <p14:xfrm>
                <a:off x="4644454" y="2289365"/>
                <a:ext cx="433080" cy="126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9114DB7-C1D1-470A-B0DC-3E45ABA295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0134" y="2285045"/>
                  <a:ext cx="44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0225E6-D406-45BF-9B86-4D5C30B643B7}"/>
                    </a:ext>
                  </a:extLst>
                </p14:cNvPr>
                <p14:cNvContentPartPr/>
                <p14:nvPr/>
              </p14:nvContentPartPr>
              <p14:xfrm>
                <a:off x="4956214" y="2272085"/>
                <a:ext cx="54360" cy="14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0225E6-D406-45BF-9B86-4D5C30B643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51894" y="2267765"/>
                  <a:ext cx="6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CC67CEB-4A3B-4B7D-9305-55F438DF332D}"/>
                    </a:ext>
                  </a:extLst>
                </p14:cNvPr>
                <p14:cNvContentPartPr/>
                <p14:nvPr/>
              </p14:nvContentPartPr>
              <p14:xfrm>
                <a:off x="5222614" y="2309165"/>
                <a:ext cx="264600" cy="100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CC67CEB-4A3B-4B7D-9305-55F438DF33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18294" y="2304845"/>
                  <a:ext cx="273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87FDAB2-CAD1-47E9-862F-8E9D5CA25288}"/>
                    </a:ext>
                  </a:extLst>
                </p14:cNvPr>
                <p14:cNvContentPartPr/>
                <p14:nvPr/>
              </p14:nvContentPartPr>
              <p14:xfrm>
                <a:off x="5433214" y="2292605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87FDAB2-CAD1-47E9-862F-8E9D5CA252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28894" y="2288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134FEF-35EA-48F7-A5D7-FE25BE159574}"/>
                    </a:ext>
                  </a:extLst>
                </p14:cNvPr>
                <p14:cNvContentPartPr/>
                <p14:nvPr/>
              </p14:nvContentPartPr>
              <p14:xfrm>
                <a:off x="3393094" y="2660525"/>
                <a:ext cx="171720" cy="72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134FEF-35EA-48F7-A5D7-FE25BE1595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8774" y="2656205"/>
                  <a:ext cx="180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46BC47-0229-4591-BEA4-69899AEBF091}"/>
                    </a:ext>
                  </a:extLst>
                </p14:cNvPr>
                <p14:cNvContentPartPr/>
                <p14:nvPr/>
              </p14:nvContentPartPr>
              <p14:xfrm>
                <a:off x="3342694" y="2731445"/>
                <a:ext cx="349920" cy="82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46BC47-0229-4591-BEA4-69899AEBF0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38374" y="2727125"/>
                  <a:ext cx="358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3791D1-16EE-4EAC-8D21-071D7AE59415}"/>
                    </a:ext>
                  </a:extLst>
                </p14:cNvPr>
                <p14:cNvContentPartPr/>
                <p14:nvPr/>
              </p14:nvContentPartPr>
              <p14:xfrm>
                <a:off x="3401374" y="2845205"/>
                <a:ext cx="105480" cy="146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3791D1-16EE-4EAC-8D21-071D7AE594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7054" y="2840885"/>
                  <a:ext cx="11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121DCE-2E18-48E9-A95A-F82CF93D0A6F}"/>
                    </a:ext>
                  </a:extLst>
                </p14:cNvPr>
                <p14:cNvContentPartPr/>
                <p14:nvPr/>
              </p14:nvContentPartPr>
              <p14:xfrm>
                <a:off x="3520534" y="2809565"/>
                <a:ext cx="95040" cy="139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121DCE-2E18-48E9-A95A-F82CF93D0A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6214" y="2805245"/>
                  <a:ext cx="103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5589B94-3365-427F-86D0-53639B14C3B4}"/>
                    </a:ext>
                  </a:extLst>
                </p14:cNvPr>
                <p14:cNvContentPartPr/>
                <p14:nvPr/>
              </p14:nvContentPartPr>
              <p14:xfrm>
                <a:off x="3549334" y="2855645"/>
                <a:ext cx="134640" cy="38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5589B94-3365-427F-86D0-53639B14C3B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5014" y="2851325"/>
                  <a:ext cx="14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80C95-1569-43A0-A73B-2A93135C7976}"/>
                    </a:ext>
                  </a:extLst>
                </p14:cNvPr>
                <p14:cNvContentPartPr/>
                <p14:nvPr/>
              </p14:nvContentPartPr>
              <p14:xfrm>
                <a:off x="3822934" y="2733245"/>
                <a:ext cx="36360" cy="25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80C95-1569-43A0-A73B-2A93135C79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18614" y="272892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8C489F-DB5E-4ED6-B667-97832931A180}"/>
                    </a:ext>
                  </a:extLst>
                </p14:cNvPr>
                <p14:cNvContentPartPr/>
                <p14:nvPr/>
              </p14:nvContentPartPr>
              <p14:xfrm>
                <a:off x="3974494" y="2617325"/>
                <a:ext cx="112320" cy="89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8C489F-DB5E-4ED6-B667-97832931A1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0174" y="2613005"/>
                  <a:ext cx="12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2E00C1B-2A67-40A1-B286-E472E5FBF9AF}"/>
                    </a:ext>
                  </a:extLst>
                </p14:cNvPr>
                <p14:cNvContentPartPr/>
                <p14:nvPr/>
              </p14:nvContentPartPr>
              <p14:xfrm>
                <a:off x="3941734" y="2732165"/>
                <a:ext cx="183240" cy="27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2E00C1B-2A67-40A1-B286-E472E5FBF9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37414" y="2727845"/>
                  <a:ext cx="19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70FE71-B3FC-4250-8A33-77300F902544}"/>
                    </a:ext>
                  </a:extLst>
                </p14:cNvPr>
                <p14:cNvContentPartPr/>
                <p14:nvPr/>
              </p14:nvContentPartPr>
              <p14:xfrm>
                <a:off x="3911134" y="2803085"/>
                <a:ext cx="102240" cy="164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70FE71-B3FC-4250-8A33-77300F9025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06814" y="2798765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93BF21-D8A0-4200-9E72-6275E542ABAE}"/>
                    </a:ext>
                  </a:extLst>
                </p14:cNvPr>
                <p14:cNvContentPartPr/>
                <p14:nvPr/>
              </p14:nvContentPartPr>
              <p14:xfrm>
                <a:off x="4027054" y="2795885"/>
                <a:ext cx="90360" cy="127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93BF21-D8A0-4200-9E72-6275E542AB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2734" y="2791565"/>
                  <a:ext cx="99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4E4B88-AC86-4DD9-B629-93772EC36D36}"/>
                    </a:ext>
                  </a:extLst>
                </p14:cNvPr>
                <p14:cNvContentPartPr/>
                <p14:nvPr/>
              </p14:nvContentPartPr>
              <p14:xfrm>
                <a:off x="4060174" y="2858525"/>
                <a:ext cx="73800" cy="20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4E4B88-AC86-4DD9-B629-93772EC36D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5854" y="2854205"/>
                  <a:ext cx="8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3503884-E710-465C-B35F-29B6D4539F2A}"/>
                    </a:ext>
                  </a:extLst>
                </p14:cNvPr>
                <p14:cNvContentPartPr/>
                <p14:nvPr/>
              </p14:nvContentPartPr>
              <p14:xfrm>
                <a:off x="4238734" y="2748005"/>
                <a:ext cx="109440" cy="16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3503884-E710-465C-B35F-29B6D4539F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34414" y="2743685"/>
                  <a:ext cx="118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BC0F58F-169C-4A2C-89C3-9311FE5310FE}"/>
                    </a:ext>
                  </a:extLst>
                </p14:cNvPr>
                <p14:cNvContentPartPr/>
                <p14:nvPr/>
              </p14:nvContentPartPr>
              <p14:xfrm>
                <a:off x="4967014" y="2724605"/>
                <a:ext cx="71640" cy="20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BC0F58F-169C-4A2C-89C3-9311FE5310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2694" y="2720285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BBC1B46-0608-4655-955D-3B096AA0054F}"/>
                    </a:ext>
                  </a:extLst>
                </p14:cNvPr>
                <p14:cNvContentPartPr/>
                <p14:nvPr/>
              </p14:nvContentPartPr>
              <p14:xfrm>
                <a:off x="5193814" y="2699765"/>
                <a:ext cx="78480" cy="25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BBC1B46-0608-4655-955D-3B096AA005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89494" y="2695445"/>
                  <a:ext cx="8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0DC9B3A-3FCC-407A-8F11-BF58B1939CE9}"/>
                    </a:ext>
                  </a:extLst>
                </p14:cNvPr>
                <p14:cNvContentPartPr/>
                <p14:nvPr/>
              </p14:nvContentPartPr>
              <p14:xfrm>
                <a:off x="5211454" y="2706965"/>
                <a:ext cx="54000" cy="42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0DC9B3A-3FCC-407A-8F11-BF58B1939C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07134" y="2702645"/>
                  <a:ext cx="62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31E403-64C3-4B5B-8A2B-3DDF4FE65278}"/>
                    </a:ext>
                  </a:extLst>
                </p14:cNvPr>
                <p14:cNvContentPartPr/>
                <p14:nvPr/>
              </p14:nvContentPartPr>
              <p14:xfrm>
                <a:off x="5341054" y="2580605"/>
                <a:ext cx="111240" cy="9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31E403-64C3-4B5B-8A2B-3DDF4FE652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36734" y="2576285"/>
                  <a:ext cx="119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A847AF7-EDD8-4538-8724-1CA9A2E1DDC3}"/>
                    </a:ext>
                  </a:extLst>
                </p14:cNvPr>
                <p14:cNvContentPartPr/>
                <p14:nvPr/>
              </p14:nvContentPartPr>
              <p14:xfrm>
                <a:off x="5272654" y="2701565"/>
                <a:ext cx="276840" cy="43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A847AF7-EDD8-4538-8724-1CA9A2E1DD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68334" y="2697245"/>
                  <a:ext cx="28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6A9430-666D-4827-980A-12376987DB0E}"/>
                    </a:ext>
                  </a:extLst>
                </p14:cNvPr>
                <p14:cNvContentPartPr/>
                <p14:nvPr/>
              </p14:nvContentPartPr>
              <p14:xfrm>
                <a:off x="5257894" y="2809565"/>
                <a:ext cx="95760" cy="133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6A9430-666D-4827-980A-12376987DB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3574" y="2805245"/>
                  <a:ext cx="104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820CDEC-8582-4202-8446-DEC8C8242279}"/>
                    </a:ext>
                  </a:extLst>
                </p14:cNvPr>
                <p14:cNvContentPartPr/>
                <p14:nvPr/>
              </p14:nvContentPartPr>
              <p14:xfrm>
                <a:off x="5379214" y="2792645"/>
                <a:ext cx="88920" cy="102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820CDEC-8582-4202-8446-DEC8C82422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4894" y="2788325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679E432-534D-43F2-A073-48EBDA568164}"/>
                    </a:ext>
                  </a:extLst>
                </p14:cNvPr>
                <p14:cNvContentPartPr/>
                <p14:nvPr/>
              </p14:nvContentPartPr>
              <p14:xfrm>
                <a:off x="5408374" y="2831165"/>
                <a:ext cx="117000" cy="18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679E432-534D-43F2-A073-48EBDA5681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04054" y="2826845"/>
                  <a:ext cx="12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0E244B-9BD2-4008-B217-D9BAB7FD2E66}"/>
                    </a:ext>
                  </a:extLst>
                </p14:cNvPr>
                <p14:cNvContentPartPr/>
                <p14:nvPr/>
              </p14:nvContentPartPr>
              <p14:xfrm>
                <a:off x="3358174" y="3027725"/>
                <a:ext cx="1287360" cy="128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0E244B-9BD2-4008-B217-D9BAB7FD2E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53854" y="3023405"/>
                  <a:ext cx="129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E475F68-19A3-4AB6-AEAB-F275AC0EB387}"/>
                    </a:ext>
                  </a:extLst>
                </p14:cNvPr>
                <p14:cNvContentPartPr/>
                <p14:nvPr/>
              </p14:nvContentPartPr>
              <p14:xfrm>
                <a:off x="4633654" y="2996765"/>
                <a:ext cx="822240" cy="92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E475F68-19A3-4AB6-AEAB-F275AC0EB3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29334" y="2992445"/>
                  <a:ext cx="83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510AA8-87F0-4F35-AF37-708BF4827E84}"/>
                    </a:ext>
                  </a:extLst>
                </p14:cNvPr>
                <p14:cNvContentPartPr/>
                <p14:nvPr/>
              </p14:nvContentPartPr>
              <p14:xfrm>
                <a:off x="4563814" y="3153365"/>
                <a:ext cx="109080" cy="129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510AA8-87F0-4F35-AF37-708BF4827E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59494" y="3149045"/>
                  <a:ext cx="11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EFDD8-0989-40CC-8180-0C97C00BAA29}"/>
                    </a:ext>
                  </a:extLst>
                </p14:cNvPr>
                <p14:cNvContentPartPr/>
                <p14:nvPr/>
              </p14:nvContentPartPr>
              <p14:xfrm>
                <a:off x="4717894" y="3169925"/>
                <a:ext cx="114480" cy="123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EFDD8-0989-40CC-8180-0C97C00BAA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13574" y="3165605"/>
                  <a:ext cx="123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4F6D3ED-5E99-41FE-96B4-A9291AF92B8D}"/>
                    </a:ext>
                  </a:extLst>
                </p14:cNvPr>
                <p14:cNvContentPartPr/>
                <p14:nvPr/>
              </p14:nvContentPartPr>
              <p14:xfrm>
                <a:off x="4720414" y="3205205"/>
                <a:ext cx="160200" cy="34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4F6D3ED-5E99-41FE-96B4-A9291AF92B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16094" y="3200885"/>
                  <a:ext cx="168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C27152-B806-4ADA-B8A6-095C22E91DD7}"/>
                    </a:ext>
                  </a:extLst>
                </p14:cNvPr>
                <p14:cNvContentPartPr/>
                <p14:nvPr/>
              </p14:nvContentPartPr>
              <p14:xfrm>
                <a:off x="5702494" y="2306645"/>
                <a:ext cx="195840" cy="10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C27152-B806-4ADA-B8A6-095C22E91D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98174" y="2302325"/>
                  <a:ext cx="204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5C00F8-F2DD-4A7B-A821-BAE29AEA8B81}"/>
                    </a:ext>
                  </a:extLst>
                </p14:cNvPr>
                <p14:cNvContentPartPr/>
                <p14:nvPr/>
              </p14:nvContentPartPr>
              <p14:xfrm>
                <a:off x="5917414" y="2358485"/>
                <a:ext cx="117720" cy="65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5C00F8-F2DD-4A7B-A821-BAE29AEA8B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13094" y="2354165"/>
                  <a:ext cx="126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C53CD3-9D19-486F-9459-20E6C592EDC5}"/>
                    </a:ext>
                  </a:extLst>
                </p14:cNvPr>
                <p14:cNvContentPartPr/>
                <p14:nvPr/>
              </p14:nvContentPartPr>
              <p14:xfrm>
                <a:off x="6026854" y="2321765"/>
                <a:ext cx="198720" cy="84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C53CD3-9D19-486F-9459-20E6C592ED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2534" y="2317445"/>
                  <a:ext cx="207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D55BEB6-C9E2-4676-A0FC-26CD33C79DE0}"/>
                    </a:ext>
                  </a:extLst>
                </p14:cNvPr>
                <p14:cNvContentPartPr/>
                <p14:nvPr/>
              </p14:nvContentPartPr>
              <p14:xfrm>
                <a:off x="6247534" y="2280725"/>
                <a:ext cx="301680" cy="109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D55BEB6-C9E2-4676-A0FC-26CD33C79D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43214" y="2276405"/>
                  <a:ext cx="310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83AECB-C644-44AD-8F69-670C1E7547B5}"/>
                    </a:ext>
                  </a:extLst>
                </p14:cNvPr>
                <p14:cNvContentPartPr/>
                <p14:nvPr/>
              </p14:nvContentPartPr>
              <p14:xfrm>
                <a:off x="6607894" y="2291165"/>
                <a:ext cx="116640" cy="110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83AECB-C644-44AD-8F69-670C1E7547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3574" y="2286845"/>
                  <a:ext cx="12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462EF54-3DC0-4712-860A-1750CE0090B1}"/>
                    </a:ext>
                  </a:extLst>
                </p14:cNvPr>
                <p14:cNvContentPartPr/>
                <p14:nvPr/>
              </p14:nvContentPartPr>
              <p14:xfrm>
                <a:off x="6695014" y="2290445"/>
                <a:ext cx="46800" cy="38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462EF54-3DC0-4712-860A-1750CE0090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90334" y="2286125"/>
                  <a:ext cx="55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1E35E7-97F1-4134-A5B4-0C9244929915}"/>
                    </a:ext>
                  </a:extLst>
                </p14:cNvPr>
                <p14:cNvContentPartPr/>
                <p14:nvPr/>
              </p14:nvContentPartPr>
              <p14:xfrm>
                <a:off x="6751894" y="2280725"/>
                <a:ext cx="117720" cy="10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1E35E7-97F1-4134-A5B4-0C92449299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47574" y="2276405"/>
                  <a:ext cx="126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C623974-531A-479F-8A31-85FB1DBE32EF}"/>
                    </a:ext>
                  </a:extLst>
                </p14:cNvPr>
                <p14:cNvContentPartPr/>
                <p14:nvPr/>
              </p14:nvContentPartPr>
              <p14:xfrm>
                <a:off x="6916414" y="2249765"/>
                <a:ext cx="89640" cy="122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C623974-531A-479F-8A31-85FB1DBE32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2094" y="2245445"/>
                  <a:ext cx="98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1CB43C-78EB-47D3-B5FD-2A516AAA6C3C}"/>
                    </a:ext>
                  </a:extLst>
                </p14:cNvPr>
                <p14:cNvContentPartPr/>
                <p14:nvPr/>
              </p14:nvContentPartPr>
              <p14:xfrm>
                <a:off x="7029094" y="2262005"/>
                <a:ext cx="187920" cy="110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1CB43C-78EB-47D3-B5FD-2A516AAA6C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4774" y="2257685"/>
                  <a:ext cx="19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05D26D-72FD-441E-91CE-DB260AA54E3C}"/>
                    </a:ext>
                  </a:extLst>
                </p14:cNvPr>
                <p14:cNvContentPartPr/>
                <p14:nvPr/>
              </p14:nvContentPartPr>
              <p14:xfrm>
                <a:off x="5780974" y="2701205"/>
                <a:ext cx="138960" cy="11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05D26D-72FD-441E-91CE-DB260AA54E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76654" y="2696885"/>
                  <a:ext cx="147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7DB9074-6CEB-4AF0-9B0C-3C35DC1F6911}"/>
                    </a:ext>
                  </a:extLst>
                </p14:cNvPr>
                <p14:cNvContentPartPr/>
                <p14:nvPr/>
              </p14:nvContentPartPr>
              <p14:xfrm>
                <a:off x="5786374" y="2745125"/>
                <a:ext cx="161640" cy="15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7DB9074-6CEB-4AF0-9B0C-3C35DC1F69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2054" y="2740805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4791471-0BBA-4598-A8D5-7028BE931BD3}"/>
                    </a:ext>
                  </a:extLst>
                </p14:cNvPr>
                <p14:cNvContentPartPr/>
                <p14:nvPr/>
              </p14:nvContentPartPr>
              <p14:xfrm>
                <a:off x="6067894" y="2580965"/>
                <a:ext cx="112680" cy="154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4791471-0BBA-4598-A8D5-7028BE931B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3574" y="2576645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B6231E2-836A-4F35-BE01-B777E6A72B36}"/>
                    </a:ext>
                  </a:extLst>
                </p14:cNvPr>
                <p14:cNvContentPartPr/>
                <p14:nvPr/>
              </p14:nvContentPartPr>
              <p14:xfrm>
                <a:off x="6152494" y="2658365"/>
                <a:ext cx="34920" cy="106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B6231E2-836A-4F35-BE01-B777E6A72B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48174" y="2654045"/>
                  <a:ext cx="43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A1E2AA5-4DA3-409B-AD31-CA7675CC4144}"/>
                    </a:ext>
                  </a:extLst>
                </p14:cNvPr>
                <p14:cNvContentPartPr/>
                <p14:nvPr/>
              </p14:nvContentPartPr>
              <p14:xfrm>
                <a:off x="6268414" y="2661965"/>
                <a:ext cx="93240" cy="97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A1E2AA5-4DA3-409B-AD31-CA7675CC41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4094" y="2657645"/>
                  <a:ext cx="101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F7065D7-5E2F-4E9F-BE17-5F5251150C91}"/>
                    </a:ext>
                  </a:extLst>
                </p14:cNvPr>
                <p14:cNvContentPartPr/>
                <p14:nvPr/>
              </p14:nvContentPartPr>
              <p14:xfrm>
                <a:off x="6277414" y="2668445"/>
                <a:ext cx="102240" cy="60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F7065D7-5E2F-4E9F-BE17-5F5251150C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73094" y="2664125"/>
                  <a:ext cx="110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B8447C-F70F-4DD2-9805-2F6B07CDA8D8}"/>
                    </a:ext>
                  </a:extLst>
                </p14:cNvPr>
                <p14:cNvContentPartPr/>
                <p14:nvPr/>
              </p14:nvContentPartPr>
              <p14:xfrm>
                <a:off x="6496654" y="2602925"/>
                <a:ext cx="122040" cy="115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B8447C-F70F-4DD2-9805-2F6B07CDA8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92334" y="2598605"/>
                  <a:ext cx="130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E725068-05BE-473E-A21B-A229B654E48C}"/>
                    </a:ext>
                  </a:extLst>
                </p14:cNvPr>
                <p14:cNvContentPartPr/>
                <p14:nvPr/>
              </p14:nvContentPartPr>
              <p14:xfrm>
                <a:off x="6653254" y="2620925"/>
                <a:ext cx="109080" cy="10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E725068-05BE-473E-A21B-A229B654E4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8934" y="2616605"/>
                  <a:ext cx="11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C28678-6258-4D07-BB22-8816CB5C9FE6}"/>
                    </a:ext>
                  </a:extLst>
                </p14:cNvPr>
                <p14:cNvContentPartPr/>
                <p14:nvPr/>
              </p14:nvContentPartPr>
              <p14:xfrm>
                <a:off x="6797254" y="2585285"/>
                <a:ext cx="119520" cy="12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C28678-6258-4D07-BB22-8816CB5C9F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92934" y="2580965"/>
                  <a:ext cx="12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AA7977-5E3C-4FE5-8C6E-C62F255CB3BB}"/>
                    </a:ext>
                  </a:extLst>
                </p14:cNvPr>
                <p14:cNvContentPartPr/>
                <p14:nvPr/>
              </p14:nvContentPartPr>
              <p14:xfrm>
                <a:off x="6964294" y="2499965"/>
                <a:ext cx="23760" cy="93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AA7977-5E3C-4FE5-8C6E-C62F255CB3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59974" y="2495645"/>
                  <a:ext cx="32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12D48A8-9CBB-4EEA-9CAE-40752FD9F6F5}"/>
                    </a:ext>
                  </a:extLst>
                </p14:cNvPr>
                <p14:cNvContentPartPr/>
                <p14:nvPr/>
              </p14:nvContentPartPr>
              <p14:xfrm>
                <a:off x="7010734" y="2474045"/>
                <a:ext cx="159480" cy="113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12D48A8-9CBB-4EEA-9CAE-40752FD9F6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06414" y="2469725"/>
                  <a:ext cx="16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AA5457F-8CFF-4A6B-AB35-1B2CD1EA7C0A}"/>
                    </a:ext>
                  </a:extLst>
                </p14:cNvPr>
                <p14:cNvContentPartPr/>
                <p14:nvPr/>
              </p14:nvContentPartPr>
              <p14:xfrm>
                <a:off x="4339534" y="4092965"/>
                <a:ext cx="127440" cy="252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AA5457F-8CFF-4A6B-AB35-1B2CD1EA7C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35214" y="4088645"/>
                  <a:ext cx="136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FD862C-CC6A-44C5-9271-11C650CAE1A4}"/>
                    </a:ext>
                  </a:extLst>
                </p14:cNvPr>
                <p14:cNvContentPartPr/>
                <p14:nvPr/>
              </p14:nvContentPartPr>
              <p14:xfrm>
                <a:off x="4515574" y="4188365"/>
                <a:ext cx="80640" cy="73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FD862C-CC6A-44C5-9271-11C650CAE1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11254" y="4184045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97F9B8F-A877-4704-9EDD-685B832F9F99}"/>
                    </a:ext>
                  </a:extLst>
                </p14:cNvPr>
                <p14:cNvContentPartPr/>
                <p14:nvPr/>
              </p14:nvContentPartPr>
              <p14:xfrm>
                <a:off x="4634374" y="4110605"/>
                <a:ext cx="186840" cy="140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97F9B8F-A877-4704-9EDD-685B832F9F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0054" y="4106285"/>
                  <a:ext cx="19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16E672-FA07-413E-813C-AC07A825A14A}"/>
                    </a:ext>
                  </a:extLst>
                </p14:cNvPr>
                <p14:cNvContentPartPr/>
                <p14:nvPr/>
              </p14:nvContentPartPr>
              <p14:xfrm>
                <a:off x="4968094" y="4081805"/>
                <a:ext cx="111960" cy="126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16E672-FA07-413E-813C-AC07A825A1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63774" y="4077485"/>
                  <a:ext cx="120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3DC2F86-61F4-4C7E-B7C4-506DD5E13F08}"/>
                    </a:ext>
                  </a:extLst>
                </p14:cNvPr>
                <p14:cNvContentPartPr/>
                <p14:nvPr/>
              </p14:nvContentPartPr>
              <p14:xfrm>
                <a:off x="5080774" y="4060205"/>
                <a:ext cx="259200" cy="156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3DC2F86-61F4-4C7E-B7C4-506DD5E13F0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76454" y="4055885"/>
                  <a:ext cx="26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C28FCF7-2096-43E2-A38E-D8BA5D50DDE8}"/>
                    </a:ext>
                  </a:extLst>
                </p14:cNvPr>
                <p14:cNvContentPartPr/>
                <p14:nvPr/>
              </p14:nvContentPartPr>
              <p14:xfrm>
                <a:off x="5497654" y="4089365"/>
                <a:ext cx="114120" cy="129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C28FCF7-2096-43E2-A38E-D8BA5D50DD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3334" y="4085045"/>
                  <a:ext cx="12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ED51A6-597B-4B95-8C86-837A7412E053}"/>
                    </a:ext>
                  </a:extLst>
                </p14:cNvPr>
                <p14:cNvContentPartPr/>
                <p14:nvPr/>
              </p14:nvContentPartPr>
              <p14:xfrm>
                <a:off x="5660374" y="4087205"/>
                <a:ext cx="82080" cy="137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ED51A6-597B-4B95-8C86-837A7412E0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56054" y="4082885"/>
                  <a:ext cx="9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43842C8-D661-404A-B925-7D4BEAA77952}"/>
                    </a:ext>
                  </a:extLst>
                </p14:cNvPr>
                <p14:cNvContentPartPr/>
                <p14:nvPr/>
              </p14:nvContentPartPr>
              <p14:xfrm>
                <a:off x="5779174" y="4104125"/>
                <a:ext cx="96480" cy="99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43842C8-D661-404A-B925-7D4BEAA779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74854" y="4099805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E675A0-1176-417C-BEB3-F0DD0B4087A5}"/>
                    </a:ext>
                  </a:extLst>
                </p14:cNvPr>
                <p14:cNvContentPartPr/>
                <p14:nvPr/>
              </p14:nvContentPartPr>
              <p14:xfrm>
                <a:off x="5816254" y="4082165"/>
                <a:ext cx="106200" cy="7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E675A0-1176-417C-BEB3-F0DD0B4087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11934" y="4077845"/>
                  <a:ext cx="114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20C8C56-23CB-4780-A136-D8C163B3C693}"/>
                    </a:ext>
                  </a:extLst>
                </p14:cNvPr>
                <p14:cNvContentPartPr/>
                <p14:nvPr/>
              </p14:nvContentPartPr>
              <p14:xfrm>
                <a:off x="6065374" y="4131125"/>
                <a:ext cx="210600" cy="207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20C8C56-23CB-4780-A136-D8C163B3C6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61054" y="4126805"/>
                  <a:ext cx="21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8FE1DE-D405-4B2C-BEFB-DE222681B453}"/>
                    </a:ext>
                  </a:extLst>
                </p14:cNvPr>
                <p14:cNvContentPartPr/>
                <p14:nvPr/>
              </p14:nvContentPartPr>
              <p14:xfrm>
                <a:off x="6273814" y="4089365"/>
                <a:ext cx="90360" cy="130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8FE1DE-D405-4B2C-BEFB-DE222681B4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69494" y="4085045"/>
                  <a:ext cx="99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38DC9A4-436B-40C7-8A62-7DE34C2B389A}"/>
                    </a:ext>
                  </a:extLst>
                </p14:cNvPr>
                <p14:cNvContentPartPr/>
                <p14:nvPr/>
              </p14:nvContentPartPr>
              <p14:xfrm>
                <a:off x="6371734" y="4129325"/>
                <a:ext cx="85680" cy="74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38DC9A4-436B-40C7-8A62-7DE34C2B38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7414" y="41250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1A061B5-DD99-4EC9-8629-DB021BC1E689}"/>
                    </a:ext>
                  </a:extLst>
                </p14:cNvPr>
                <p14:cNvContentPartPr/>
                <p14:nvPr/>
              </p14:nvContentPartPr>
              <p14:xfrm>
                <a:off x="6595654" y="4076045"/>
                <a:ext cx="120600" cy="133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1A061B5-DD99-4EC9-8629-DB021BC1E6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91334" y="4071725"/>
                  <a:ext cx="12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FC5CCDB-8957-4E70-86F0-F8349020614A}"/>
                    </a:ext>
                  </a:extLst>
                </p14:cNvPr>
                <p14:cNvContentPartPr/>
                <p14:nvPr/>
              </p14:nvContentPartPr>
              <p14:xfrm>
                <a:off x="6734254" y="4134005"/>
                <a:ext cx="84960" cy="61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FC5CCDB-8957-4E70-86F0-F834902061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29934" y="4129685"/>
                  <a:ext cx="9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F037F66-6DB2-4FBB-A30B-81EBA9CE7DB1}"/>
                    </a:ext>
                  </a:extLst>
                </p14:cNvPr>
                <p14:cNvContentPartPr/>
                <p14:nvPr/>
              </p14:nvContentPartPr>
              <p14:xfrm>
                <a:off x="6724894" y="4126805"/>
                <a:ext cx="96480" cy="72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F037F66-6DB2-4FBB-A30B-81EBA9CE7D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0574" y="4122485"/>
                  <a:ext cx="10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F9D4427-6B34-426C-B35F-6E22FA672DF7}"/>
                    </a:ext>
                  </a:extLst>
                </p14:cNvPr>
                <p14:cNvContentPartPr/>
                <p14:nvPr/>
              </p14:nvContentPartPr>
              <p14:xfrm>
                <a:off x="6809494" y="4086845"/>
                <a:ext cx="70560" cy="118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F9D4427-6B34-426C-B35F-6E22FA672D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05174" y="4082525"/>
                  <a:ext cx="79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F3DAB7-8E38-46A0-94B0-2B74A15CF282}"/>
                    </a:ext>
                  </a:extLst>
                </p14:cNvPr>
                <p14:cNvContentPartPr/>
                <p14:nvPr/>
              </p14:nvContentPartPr>
              <p14:xfrm>
                <a:off x="6879334" y="4062365"/>
                <a:ext cx="214200" cy="122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F3DAB7-8E38-46A0-94B0-2B74A15CF2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75014" y="4058045"/>
                  <a:ext cx="22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BA3F9F0-897F-457B-993B-BA12F0CDEE0B}"/>
                    </a:ext>
                  </a:extLst>
                </p14:cNvPr>
                <p14:cNvContentPartPr/>
                <p14:nvPr/>
              </p14:nvContentPartPr>
              <p14:xfrm>
                <a:off x="7179214" y="4113845"/>
                <a:ext cx="96480" cy="79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BA3F9F0-897F-457B-993B-BA12F0CDEE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74894" y="4109525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3C689B-FBEE-41C1-9350-71FB35AE53B5}"/>
                    </a:ext>
                  </a:extLst>
                </p14:cNvPr>
                <p14:cNvContentPartPr/>
                <p14:nvPr/>
              </p14:nvContentPartPr>
              <p14:xfrm>
                <a:off x="7291174" y="4117085"/>
                <a:ext cx="59400" cy="55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3C689B-FBEE-41C1-9350-71FB35AE53B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86854" y="4112765"/>
                  <a:ext cx="68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020C2C3-B230-4B6E-B6AE-130204E20BD7}"/>
                    </a:ext>
                  </a:extLst>
                </p14:cNvPr>
                <p14:cNvContentPartPr/>
                <p14:nvPr/>
              </p14:nvContentPartPr>
              <p14:xfrm>
                <a:off x="7393054" y="4055165"/>
                <a:ext cx="77760" cy="103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020C2C3-B230-4B6E-B6AE-130204E20B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88734" y="4050845"/>
                  <a:ext cx="86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E6BA3D-74B8-4F8F-8D58-513AEDC51E6E}"/>
                    </a:ext>
                  </a:extLst>
                </p14:cNvPr>
                <p14:cNvContentPartPr/>
                <p14:nvPr/>
              </p14:nvContentPartPr>
              <p14:xfrm>
                <a:off x="7564774" y="4124285"/>
                <a:ext cx="173520" cy="53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E6BA3D-74B8-4F8F-8D58-513AEDC51E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0454" y="4119965"/>
                  <a:ext cx="182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62FF179-4E5F-44F9-83E2-069DFD6054F0}"/>
                    </a:ext>
                  </a:extLst>
                </p14:cNvPr>
                <p14:cNvContentPartPr/>
                <p14:nvPr/>
              </p14:nvContentPartPr>
              <p14:xfrm>
                <a:off x="7757014" y="4132925"/>
                <a:ext cx="100800" cy="50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62FF179-4E5F-44F9-83E2-069DFD6054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52694" y="4128605"/>
                  <a:ext cx="109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E1B6614-D7C5-498C-BB30-DD4031F2C581}"/>
                    </a:ext>
                  </a:extLst>
                </p14:cNvPr>
                <p14:cNvContentPartPr/>
                <p14:nvPr/>
              </p14:nvContentPartPr>
              <p14:xfrm>
                <a:off x="7869334" y="4080365"/>
                <a:ext cx="51120" cy="110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E1B6614-D7C5-498C-BB30-DD4031F2C5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65014" y="4076045"/>
                  <a:ext cx="59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4F54854-6780-4576-ABE6-A2F90D2C2EFA}"/>
                    </a:ext>
                  </a:extLst>
                </p14:cNvPr>
                <p14:cNvContentPartPr/>
                <p14:nvPr/>
              </p14:nvContentPartPr>
              <p14:xfrm>
                <a:off x="7839814" y="4173245"/>
                <a:ext cx="41760" cy="9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4F54854-6780-4576-ABE6-A2F90D2C2E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5494" y="4168925"/>
                  <a:ext cx="5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8EE5AF-31C0-43C8-A0DA-C96511263770}"/>
                    </a:ext>
                  </a:extLst>
                </p14:cNvPr>
                <p14:cNvContentPartPr/>
                <p14:nvPr/>
              </p14:nvContentPartPr>
              <p14:xfrm>
                <a:off x="7930894" y="4078925"/>
                <a:ext cx="119520" cy="106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8EE5AF-31C0-43C8-A0DA-C965112637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26574" y="4074605"/>
                  <a:ext cx="12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E766F8A-5F39-4398-9DC2-656756C4A12E}"/>
                    </a:ext>
                  </a:extLst>
                </p14:cNvPr>
                <p14:cNvContentPartPr/>
                <p14:nvPr/>
              </p14:nvContentPartPr>
              <p14:xfrm>
                <a:off x="8096494" y="4127885"/>
                <a:ext cx="108720" cy="108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E766F8A-5F39-4398-9DC2-656756C4A1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92174" y="4123565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322713-DAAF-4757-B446-E60105317F24}"/>
                    </a:ext>
                  </a:extLst>
                </p14:cNvPr>
                <p14:cNvContentPartPr/>
                <p14:nvPr/>
              </p14:nvContentPartPr>
              <p14:xfrm>
                <a:off x="8195854" y="4102325"/>
                <a:ext cx="16200" cy="33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322713-DAAF-4757-B446-E60105317F2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1534" y="4098005"/>
                  <a:ext cx="24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4B7D6C-D595-4D38-9AE9-16C77720D9A7}"/>
                    </a:ext>
                  </a:extLst>
                </p14:cNvPr>
                <p14:cNvContentPartPr/>
                <p14:nvPr/>
              </p14:nvContentPartPr>
              <p14:xfrm>
                <a:off x="8190814" y="4140485"/>
                <a:ext cx="110160" cy="140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4B7D6C-D595-4D38-9AE9-16C77720D9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86494" y="4136165"/>
                  <a:ext cx="11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9713CB6-0F48-48ED-80B8-7CE61F364CC2}"/>
                    </a:ext>
                  </a:extLst>
                </p14:cNvPr>
                <p14:cNvContentPartPr/>
                <p14:nvPr/>
              </p14:nvContentPartPr>
              <p14:xfrm>
                <a:off x="8399614" y="4111685"/>
                <a:ext cx="297720" cy="55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9713CB6-0F48-48ED-80B8-7CE61F364C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95294" y="4107365"/>
                  <a:ext cx="30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6CF7EA7-3D82-4AAF-9394-EE96ADA19DC9}"/>
                    </a:ext>
                  </a:extLst>
                </p14:cNvPr>
                <p14:cNvContentPartPr/>
                <p14:nvPr/>
              </p14:nvContentPartPr>
              <p14:xfrm>
                <a:off x="8785534" y="4099805"/>
                <a:ext cx="292680" cy="57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6CF7EA7-3D82-4AAF-9394-EE96ADA19D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81214" y="4095485"/>
                  <a:ext cx="301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6C93D3E-60F6-4F10-B4DB-C1C7763B88DE}"/>
                    </a:ext>
                  </a:extLst>
                </p14:cNvPr>
                <p14:cNvContentPartPr/>
                <p14:nvPr/>
              </p14:nvContentPartPr>
              <p14:xfrm>
                <a:off x="7660174" y="4308605"/>
                <a:ext cx="186840" cy="59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6C93D3E-60F6-4F10-B4DB-C1C7763B88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55854" y="4304285"/>
                  <a:ext cx="195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EBA3527-B151-48F1-A8D9-9787358869B7}"/>
                    </a:ext>
                  </a:extLst>
                </p14:cNvPr>
                <p14:cNvContentPartPr/>
                <p14:nvPr/>
              </p14:nvContentPartPr>
              <p14:xfrm>
                <a:off x="7885534" y="4272965"/>
                <a:ext cx="461520" cy="87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EBA3527-B151-48F1-A8D9-9787358869B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81214" y="4268645"/>
                  <a:ext cx="47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CDFA84A-CAA9-4A9D-98FC-7E0F84DA937E}"/>
                    </a:ext>
                  </a:extLst>
                </p14:cNvPr>
                <p14:cNvContentPartPr/>
                <p14:nvPr/>
              </p14:nvContentPartPr>
              <p14:xfrm>
                <a:off x="8474494" y="4293125"/>
                <a:ext cx="79560" cy="92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CDFA84A-CAA9-4A9D-98FC-7E0F84DA937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70174" y="4288805"/>
                  <a:ext cx="88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7988A89-0604-47DD-BA56-265B2F86B793}"/>
                    </a:ext>
                  </a:extLst>
                </p14:cNvPr>
                <p14:cNvContentPartPr/>
                <p14:nvPr/>
              </p14:nvContentPartPr>
              <p14:xfrm>
                <a:off x="8572774" y="4280165"/>
                <a:ext cx="310320" cy="78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7988A89-0604-47DD-BA56-265B2F86B7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68454" y="4275845"/>
                  <a:ext cx="318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C3D8450-58EC-41CE-8287-4419506CCEB0}"/>
                    </a:ext>
                  </a:extLst>
                </p14:cNvPr>
                <p14:cNvContentPartPr/>
                <p14:nvPr/>
              </p14:nvContentPartPr>
              <p14:xfrm>
                <a:off x="8797414" y="4212485"/>
                <a:ext cx="26640" cy="22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C3D8450-58EC-41CE-8287-4419506CCE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93094" y="4208165"/>
                  <a:ext cx="35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FD4F22-BD55-4698-AD2A-E71B2D9F2E83}"/>
                    </a:ext>
                  </a:extLst>
                </p14:cNvPr>
                <p14:cNvContentPartPr/>
                <p14:nvPr/>
              </p14:nvContentPartPr>
              <p14:xfrm>
                <a:off x="8933134" y="4199525"/>
                <a:ext cx="12600" cy="167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FD4F22-BD55-4698-AD2A-E71B2D9F2E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28814" y="4195205"/>
                  <a:ext cx="21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33F7802-69F7-46E1-8313-4FA5AE71367C}"/>
                    </a:ext>
                  </a:extLst>
                </p14:cNvPr>
                <p14:cNvContentPartPr/>
                <p14:nvPr/>
              </p14:nvContentPartPr>
              <p14:xfrm>
                <a:off x="2691094" y="4492925"/>
                <a:ext cx="104760" cy="114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33F7802-69F7-46E1-8313-4FA5AE7136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86774" y="4488605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397065B-F029-4085-8601-6B8C1AB183A5}"/>
                    </a:ext>
                  </a:extLst>
                </p14:cNvPr>
                <p14:cNvContentPartPr/>
                <p14:nvPr/>
              </p14:nvContentPartPr>
              <p14:xfrm>
                <a:off x="2807374" y="4454765"/>
                <a:ext cx="220680" cy="148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397065B-F029-4085-8601-6B8C1AB183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03054" y="4450445"/>
                  <a:ext cx="22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F4CE91F-3A46-444A-AB24-4F89D4632FC4}"/>
                    </a:ext>
                  </a:extLst>
                </p14:cNvPr>
                <p14:cNvContentPartPr/>
                <p14:nvPr/>
              </p14:nvContentPartPr>
              <p14:xfrm>
                <a:off x="1666534" y="4792805"/>
                <a:ext cx="131760" cy="82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F4CE91F-3A46-444A-AB24-4F89D4632FC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62214" y="4788485"/>
                  <a:ext cx="14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8F6D8AD-BF63-4B40-AEAE-72D811CCA4FF}"/>
                    </a:ext>
                  </a:extLst>
                </p14:cNvPr>
                <p14:cNvContentPartPr/>
                <p14:nvPr/>
              </p14:nvContentPartPr>
              <p14:xfrm>
                <a:off x="1830694" y="4873085"/>
                <a:ext cx="38520" cy="14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8F6D8AD-BF63-4B40-AEAE-72D811CCA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26374" y="4868765"/>
                  <a:ext cx="47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4D607E5-8B95-4A73-A42B-847B109F6D87}"/>
                    </a:ext>
                  </a:extLst>
                </p14:cNvPr>
                <p14:cNvContentPartPr/>
                <p14:nvPr/>
              </p14:nvContentPartPr>
              <p14:xfrm>
                <a:off x="2117254" y="4800005"/>
                <a:ext cx="102600" cy="45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4D607E5-8B95-4A73-A42B-847B109F6D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12934" y="4795685"/>
                  <a:ext cx="111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27E6A3C-3A3F-4DDA-A160-495B2F4D8997}"/>
                    </a:ext>
                  </a:extLst>
                </p14:cNvPr>
                <p14:cNvContentPartPr/>
                <p14:nvPr/>
              </p14:nvContentPartPr>
              <p14:xfrm>
                <a:off x="3254854" y="4471685"/>
                <a:ext cx="105120" cy="1310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27E6A3C-3A3F-4DDA-A160-495B2F4D89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50534" y="4467365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086F4A-6F73-4F86-AB2B-99B0931AE40A}"/>
                    </a:ext>
                  </a:extLst>
                </p14:cNvPr>
                <p14:cNvContentPartPr/>
                <p14:nvPr/>
              </p14:nvContentPartPr>
              <p14:xfrm>
                <a:off x="3407134" y="4491125"/>
                <a:ext cx="84960" cy="95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086F4A-6F73-4F86-AB2B-99B0931AE4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2814" y="448680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34F776C-B9F8-4FEB-ABF9-4DD7C539C2F6}"/>
                    </a:ext>
                  </a:extLst>
                </p14:cNvPr>
                <p14:cNvContentPartPr/>
                <p14:nvPr/>
              </p14:nvContentPartPr>
              <p14:xfrm>
                <a:off x="3541414" y="4494005"/>
                <a:ext cx="74160" cy="82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34F776C-B9F8-4FEB-ABF9-4DD7C539C2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37094" y="4489685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9A37E4-6ADA-47A0-8F83-A33386FEC51E}"/>
                    </a:ext>
                  </a:extLst>
                </p14:cNvPr>
                <p14:cNvContentPartPr/>
                <p14:nvPr/>
              </p14:nvContentPartPr>
              <p14:xfrm>
                <a:off x="3541414" y="4476365"/>
                <a:ext cx="100440" cy="6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9A37E4-6ADA-47A0-8F83-A33386FEC5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37094" y="4472045"/>
                  <a:ext cx="109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91852A8-5CC9-458C-B626-92D8A752FE58}"/>
                    </a:ext>
                  </a:extLst>
                </p14:cNvPr>
                <p14:cNvContentPartPr/>
                <p14:nvPr/>
              </p14:nvContentPartPr>
              <p14:xfrm>
                <a:off x="3800254" y="4465925"/>
                <a:ext cx="118080" cy="110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91852A8-5CC9-458C-B626-92D8A752FE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95934" y="4461605"/>
                  <a:ext cx="12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C8F32F2-9AFB-4314-B78E-DD37AB0A597E}"/>
                    </a:ext>
                  </a:extLst>
                </p14:cNvPr>
                <p14:cNvContentPartPr/>
                <p14:nvPr/>
              </p14:nvContentPartPr>
              <p14:xfrm>
                <a:off x="3933094" y="4513805"/>
                <a:ext cx="46800" cy="48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C8F32F2-9AFB-4314-B78E-DD37AB0A59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28774" y="4509485"/>
                  <a:ext cx="55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2487F-5BB3-4DF6-8D99-EB0C3683197E}"/>
                    </a:ext>
                  </a:extLst>
                </p14:cNvPr>
                <p14:cNvContentPartPr/>
                <p14:nvPr/>
              </p14:nvContentPartPr>
              <p14:xfrm>
                <a:off x="3985654" y="4469165"/>
                <a:ext cx="187920" cy="179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2487F-5BB3-4DF6-8D99-EB0C368319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81334" y="4464845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8268FA3-C39C-4246-8AFB-0B7CD88CD6BA}"/>
                    </a:ext>
                  </a:extLst>
                </p14:cNvPr>
                <p14:cNvContentPartPr/>
                <p14:nvPr/>
              </p14:nvContentPartPr>
              <p14:xfrm>
                <a:off x="4176094" y="4454045"/>
                <a:ext cx="11880" cy="42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8268FA3-C39C-4246-8AFB-0B7CD88CD6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1774" y="444972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F54888-8F44-4A4E-9823-B5015F7F3516}"/>
                    </a:ext>
                  </a:extLst>
                </p14:cNvPr>
                <p14:cNvContentPartPr/>
                <p14:nvPr/>
              </p14:nvContentPartPr>
              <p14:xfrm>
                <a:off x="4205974" y="4408325"/>
                <a:ext cx="119520" cy="147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F54888-8F44-4A4E-9823-B5015F7F35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01654" y="4404005"/>
                  <a:ext cx="12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79E50A3-9B95-474B-BAF3-065E9B5837B3}"/>
                    </a:ext>
                  </a:extLst>
                </p14:cNvPr>
                <p14:cNvContentPartPr/>
                <p14:nvPr/>
              </p14:nvContentPartPr>
              <p14:xfrm>
                <a:off x="4340974" y="4423805"/>
                <a:ext cx="90000" cy="109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79E50A3-9B95-474B-BAF3-065E9B5837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36654" y="4419485"/>
                  <a:ext cx="98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40597C5-E9D6-4358-8859-06BA8A5669FD}"/>
                    </a:ext>
                  </a:extLst>
                </p14:cNvPr>
                <p14:cNvContentPartPr/>
                <p14:nvPr/>
              </p14:nvContentPartPr>
              <p14:xfrm>
                <a:off x="4442854" y="4471325"/>
                <a:ext cx="146880" cy="53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40597C5-E9D6-4358-8859-06BA8A5669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38534" y="4467005"/>
                  <a:ext cx="155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1320874-9112-4F66-A61D-414103E0EDE0}"/>
                    </a:ext>
                  </a:extLst>
                </p14:cNvPr>
                <p14:cNvContentPartPr/>
                <p14:nvPr/>
              </p14:nvContentPartPr>
              <p14:xfrm>
                <a:off x="4596214" y="4388885"/>
                <a:ext cx="170280" cy="136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1320874-9112-4F66-A61D-414103E0EDE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91894" y="4384565"/>
                  <a:ext cx="17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9559F5F-1678-4A7C-8DD6-515866133DCD}"/>
                    </a:ext>
                  </a:extLst>
                </p14:cNvPr>
                <p14:cNvContentPartPr/>
                <p14:nvPr/>
              </p14:nvContentPartPr>
              <p14:xfrm>
                <a:off x="3975574" y="4410125"/>
                <a:ext cx="65880" cy="36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9559F5F-1678-4A7C-8DD6-515866133D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1254" y="4405805"/>
                  <a:ext cx="7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CE7FFFF-5F8D-433F-A083-9ACAA243473B}"/>
                    </a:ext>
                  </a:extLst>
                </p14:cNvPr>
                <p14:cNvContentPartPr/>
                <p14:nvPr/>
              </p14:nvContentPartPr>
              <p14:xfrm>
                <a:off x="3824374" y="4675445"/>
                <a:ext cx="116640" cy="119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CE7FFFF-5F8D-433F-A083-9ACAA24347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20054" y="4671125"/>
                  <a:ext cx="12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648C39C-0BE6-4343-8800-AE28A3E126A8}"/>
                    </a:ext>
                  </a:extLst>
                </p14:cNvPr>
                <p14:cNvContentPartPr/>
                <p14:nvPr/>
              </p14:nvContentPartPr>
              <p14:xfrm>
                <a:off x="3951454" y="4720805"/>
                <a:ext cx="47520" cy="48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648C39C-0BE6-4343-8800-AE28A3E126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47134" y="4716485"/>
                  <a:ext cx="56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6F2A4E8-C263-45C4-B9C7-ACB16EE840F8}"/>
                    </a:ext>
                  </a:extLst>
                </p14:cNvPr>
                <p14:cNvContentPartPr/>
                <p14:nvPr/>
              </p14:nvContentPartPr>
              <p14:xfrm>
                <a:off x="4007614" y="4685165"/>
                <a:ext cx="139320" cy="157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6F2A4E8-C263-45C4-B9C7-ACB16EE840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03294" y="4680845"/>
                  <a:ext cx="147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F6665D9-7989-4DC1-AEAA-191679C7E99E}"/>
                    </a:ext>
                  </a:extLst>
                </p14:cNvPr>
                <p14:cNvContentPartPr/>
                <p14:nvPr/>
              </p14:nvContentPartPr>
              <p14:xfrm>
                <a:off x="4166014" y="4666805"/>
                <a:ext cx="7200" cy="44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F6665D9-7989-4DC1-AEAA-191679C7E9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61694" y="4662485"/>
                  <a:ext cx="15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A3FA24-4BD6-4A42-BE20-173CB601CB2B}"/>
                    </a:ext>
                  </a:extLst>
                </p14:cNvPr>
                <p14:cNvContentPartPr/>
                <p14:nvPr/>
              </p14:nvContentPartPr>
              <p14:xfrm>
                <a:off x="4212454" y="4662485"/>
                <a:ext cx="68040" cy="76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A3FA24-4BD6-4A42-BE20-173CB601CB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08134" y="4658165"/>
                  <a:ext cx="76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9CA515D-EEAE-47D5-9378-10D13A0AD832}"/>
                    </a:ext>
                  </a:extLst>
                </p14:cNvPr>
                <p14:cNvContentPartPr/>
                <p14:nvPr/>
              </p14:nvContentPartPr>
              <p14:xfrm>
                <a:off x="4185094" y="4696685"/>
                <a:ext cx="92160" cy="59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9CA515D-EEAE-47D5-9378-10D13A0AD8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0774" y="4692365"/>
                  <a:ext cx="100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0F9577-BC30-4CFB-9838-ACA1F1DD2609}"/>
                    </a:ext>
                  </a:extLst>
                </p14:cNvPr>
                <p14:cNvContentPartPr/>
                <p14:nvPr/>
              </p14:nvContentPartPr>
              <p14:xfrm>
                <a:off x="4262854" y="4641965"/>
                <a:ext cx="72360" cy="109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0F9577-BC30-4CFB-9838-ACA1F1DD260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58534" y="4637645"/>
                  <a:ext cx="81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1CF4EEE-B90D-4A52-B900-B474B3508E72}"/>
                    </a:ext>
                  </a:extLst>
                </p14:cNvPr>
                <p14:cNvContentPartPr/>
                <p14:nvPr/>
              </p14:nvContentPartPr>
              <p14:xfrm>
                <a:off x="4358254" y="4622885"/>
                <a:ext cx="91800" cy="119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1CF4EEE-B90D-4A52-B900-B474B3508E7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53934" y="4618565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2FBF891-CDAB-44F2-8549-61DCA9A9BCC8}"/>
                    </a:ext>
                  </a:extLst>
                </p14:cNvPr>
                <p14:cNvContentPartPr/>
                <p14:nvPr/>
              </p14:nvContentPartPr>
              <p14:xfrm>
                <a:off x="4399654" y="4711085"/>
                <a:ext cx="33480" cy="21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2FBF891-CDAB-44F2-8549-61DCA9A9BCC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95334" y="4706765"/>
                  <a:ext cx="4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CCA80AE-1930-4EE0-AFA5-3659676DF575}"/>
                    </a:ext>
                  </a:extLst>
                </p14:cNvPr>
                <p14:cNvContentPartPr/>
                <p14:nvPr/>
              </p14:nvContentPartPr>
              <p14:xfrm>
                <a:off x="4451134" y="4696325"/>
                <a:ext cx="91800" cy="60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CCA80AE-1930-4EE0-AFA5-3659676DF5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46814" y="4692005"/>
                  <a:ext cx="10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82ED3D-5B35-4216-9889-B933D9918D3F}"/>
                    </a:ext>
                  </a:extLst>
                </p14:cNvPr>
                <p14:cNvContentPartPr/>
                <p14:nvPr/>
              </p14:nvContentPartPr>
              <p14:xfrm>
                <a:off x="4567414" y="4638725"/>
                <a:ext cx="171360" cy="120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82ED3D-5B35-4216-9889-B933D9918D3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63094" y="4634405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4ADA7D4-2697-42F9-BA8B-8EE2FFFE092C}"/>
                    </a:ext>
                  </a:extLst>
                </p14:cNvPr>
                <p14:cNvContentPartPr/>
                <p14:nvPr/>
              </p14:nvContentPartPr>
              <p14:xfrm>
                <a:off x="4508734" y="4608125"/>
                <a:ext cx="32040" cy="4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4ADA7D4-2697-42F9-BA8B-8EE2FFFE09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04414" y="4603805"/>
                  <a:ext cx="40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1B27065-E7D7-4678-B482-EE47920AFAD5}"/>
                    </a:ext>
                  </a:extLst>
                </p14:cNvPr>
                <p14:cNvContentPartPr/>
                <p14:nvPr/>
              </p14:nvContentPartPr>
              <p14:xfrm>
                <a:off x="4864774" y="4685525"/>
                <a:ext cx="322920" cy="90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1B27065-E7D7-4678-B482-EE47920AFAD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60454" y="4681205"/>
                  <a:ext cx="331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3BE8B8-0161-419E-9742-FB87D61743CA}"/>
                    </a:ext>
                  </a:extLst>
                </p14:cNvPr>
                <p14:cNvContentPartPr/>
                <p14:nvPr/>
              </p14:nvContentPartPr>
              <p14:xfrm>
                <a:off x="5222974" y="4676165"/>
                <a:ext cx="47880" cy="62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3BE8B8-0161-419E-9742-FB87D61743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18654" y="4671845"/>
                  <a:ext cx="5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637BD74-3605-4C85-A199-62AA4ECDFA11}"/>
                    </a:ext>
                  </a:extLst>
                </p14:cNvPr>
                <p14:cNvContentPartPr/>
                <p14:nvPr/>
              </p14:nvContentPartPr>
              <p14:xfrm>
                <a:off x="5377414" y="4672205"/>
                <a:ext cx="72360" cy="84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637BD74-3605-4C85-A199-62AA4ECDFA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73094" y="4667885"/>
                  <a:ext cx="8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1BB2D4-499D-4288-9E07-2C3A9C4A80CA}"/>
                    </a:ext>
                  </a:extLst>
                </p14:cNvPr>
                <p14:cNvContentPartPr/>
                <p14:nvPr/>
              </p14:nvContentPartPr>
              <p14:xfrm>
                <a:off x="5474614" y="4678325"/>
                <a:ext cx="18720" cy="56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1BB2D4-499D-4288-9E07-2C3A9C4A80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70294" y="4674005"/>
                  <a:ext cx="27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694AEAE-6E4A-4A9D-8C53-8CBC9D201EAF}"/>
                    </a:ext>
                  </a:extLst>
                </p14:cNvPr>
                <p14:cNvContentPartPr/>
                <p14:nvPr/>
              </p14:nvContentPartPr>
              <p14:xfrm>
                <a:off x="5525734" y="4608125"/>
                <a:ext cx="41040" cy="117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694AEAE-6E4A-4A9D-8C53-8CBC9D201E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21414" y="4603805"/>
                  <a:ext cx="4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C7DDA11-BB45-4B9E-81F7-A2984818EFEC}"/>
                    </a:ext>
                  </a:extLst>
                </p14:cNvPr>
                <p14:cNvContentPartPr/>
                <p14:nvPr/>
              </p14:nvContentPartPr>
              <p14:xfrm>
                <a:off x="5642014" y="4667525"/>
                <a:ext cx="104760" cy="54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C7DDA11-BB45-4B9E-81F7-A2984818EFE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37694" y="4663205"/>
                  <a:ext cx="113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3FE0374-0CBC-4498-B3A2-8FC9F5841AE8}"/>
                    </a:ext>
                  </a:extLst>
                </p14:cNvPr>
                <p14:cNvContentPartPr/>
                <p14:nvPr/>
              </p14:nvContentPartPr>
              <p14:xfrm>
                <a:off x="5755774" y="4612085"/>
                <a:ext cx="13680" cy="26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3FE0374-0CBC-4498-B3A2-8FC9F5841AE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51454" y="4607765"/>
                  <a:ext cx="2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835B643-2307-466D-B69D-5E2B6E2BA9F8}"/>
                    </a:ext>
                  </a:extLst>
                </p14:cNvPr>
                <p14:cNvContentPartPr/>
                <p14:nvPr/>
              </p14:nvContentPartPr>
              <p14:xfrm>
                <a:off x="5779174" y="4602005"/>
                <a:ext cx="218160" cy="113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835B643-2307-466D-B69D-5E2B6E2BA9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4854" y="4597685"/>
                  <a:ext cx="226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6F0055A-D2FF-4921-B432-C3A66F8237B1}"/>
                    </a:ext>
                  </a:extLst>
                </p14:cNvPr>
                <p14:cNvContentPartPr/>
                <p14:nvPr/>
              </p14:nvContentPartPr>
              <p14:xfrm>
                <a:off x="6083014" y="4626125"/>
                <a:ext cx="351360" cy="60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6F0055A-D2FF-4921-B432-C3A66F8237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78694" y="4621805"/>
                  <a:ext cx="360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49A38CE-2D0E-4B3B-9087-4359939D0CCF}"/>
                    </a:ext>
                  </a:extLst>
                </p14:cNvPr>
                <p14:cNvContentPartPr/>
                <p14:nvPr/>
              </p14:nvContentPartPr>
              <p14:xfrm>
                <a:off x="6481534" y="4597325"/>
                <a:ext cx="229320" cy="210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49A38CE-2D0E-4B3B-9087-4359939D0C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77214" y="4593005"/>
                  <a:ext cx="237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881130C-BC0A-4D95-9D8A-424EFE4AA853}"/>
                    </a:ext>
                  </a:extLst>
                </p14:cNvPr>
                <p14:cNvContentPartPr/>
                <p14:nvPr/>
              </p14:nvContentPartPr>
              <p14:xfrm>
                <a:off x="6719134" y="4589045"/>
                <a:ext cx="3600" cy="24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881130C-BC0A-4D95-9D8A-424EFE4AA8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14814" y="4584725"/>
                  <a:ext cx="1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2F335F6-9E84-42F9-9CB2-50FC184EEF8A}"/>
                    </a:ext>
                  </a:extLst>
                </p14:cNvPr>
                <p14:cNvContentPartPr/>
                <p14:nvPr/>
              </p14:nvContentPartPr>
              <p14:xfrm>
                <a:off x="6780334" y="4555925"/>
                <a:ext cx="277200" cy="124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2F335F6-9E84-42F9-9CB2-50FC184EEF8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76014" y="4551605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68956F7-D38D-446E-B507-FD0E1CBF2B17}"/>
                    </a:ext>
                  </a:extLst>
                </p14:cNvPr>
                <p14:cNvContentPartPr/>
                <p14:nvPr/>
              </p14:nvContentPartPr>
              <p14:xfrm>
                <a:off x="7254094" y="4590845"/>
                <a:ext cx="10440" cy="9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68956F7-D38D-446E-B507-FD0E1CBF2B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49774" y="4586525"/>
                  <a:ext cx="19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63AD22A-7D77-4A44-9E69-51A0C5C39328}"/>
                    </a:ext>
                  </a:extLst>
                </p14:cNvPr>
                <p14:cNvContentPartPr/>
                <p14:nvPr/>
              </p14:nvContentPartPr>
              <p14:xfrm>
                <a:off x="7180294" y="4565645"/>
                <a:ext cx="154440" cy="30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63AD22A-7D77-4A44-9E69-51A0C5C3932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75974" y="4561325"/>
                  <a:ext cx="163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FAF7546-B857-482D-86A3-6609CEFBC585}"/>
                    </a:ext>
                  </a:extLst>
                </p14:cNvPr>
                <p14:cNvContentPartPr/>
                <p14:nvPr/>
              </p14:nvContentPartPr>
              <p14:xfrm>
                <a:off x="7299814" y="4601645"/>
                <a:ext cx="124920" cy="63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FAF7546-B857-482D-86A3-6609CEFBC58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95494" y="4597325"/>
                  <a:ext cx="133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0CB6CD-8C41-438C-92BF-400ECB9BB8B8}"/>
                    </a:ext>
                  </a:extLst>
                </p14:cNvPr>
                <p14:cNvContentPartPr/>
                <p14:nvPr/>
              </p14:nvContentPartPr>
              <p14:xfrm>
                <a:off x="7417174" y="4605245"/>
                <a:ext cx="113760" cy="155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0CB6CD-8C41-438C-92BF-400ECB9BB8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12854" y="4600925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6A32952-C6F5-48B0-B1AF-D009FF6817F6}"/>
                    </a:ext>
                  </a:extLst>
                </p14:cNvPr>
                <p14:cNvContentPartPr/>
                <p14:nvPr/>
              </p14:nvContentPartPr>
              <p14:xfrm>
                <a:off x="7653694" y="4560605"/>
                <a:ext cx="113040" cy="93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6A32952-C6F5-48B0-B1AF-D009FF6817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649374" y="4556285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264669C-44CF-488A-B91B-D12A175AC057}"/>
                    </a:ext>
                  </a:extLst>
                </p14:cNvPr>
                <p14:cNvContentPartPr/>
                <p14:nvPr/>
              </p14:nvContentPartPr>
              <p14:xfrm>
                <a:off x="7821454" y="4555565"/>
                <a:ext cx="23400" cy="83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264669C-44CF-488A-B91B-D12A175AC0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17134" y="4551245"/>
                  <a:ext cx="32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99C6CDD-C5F2-4623-94E1-513DC138919F}"/>
                    </a:ext>
                  </a:extLst>
                </p14:cNvPr>
                <p14:cNvContentPartPr/>
                <p14:nvPr/>
              </p14:nvContentPartPr>
              <p14:xfrm>
                <a:off x="7774294" y="4537565"/>
                <a:ext cx="152280" cy="110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99C6CDD-C5F2-4623-94E1-513DC13891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69974" y="4533245"/>
                  <a:ext cx="160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B5D8535-8344-4891-8D55-8ED5C3C5AEB6}"/>
                    </a:ext>
                  </a:extLst>
                </p14:cNvPr>
                <p14:cNvContentPartPr/>
                <p14:nvPr/>
              </p14:nvContentPartPr>
              <p14:xfrm>
                <a:off x="7993174" y="4539725"/>
                <a:ext cx="87120" cy="94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B5D8535-8344-4891-8D55-8ED5C3C5AE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88854" y="4535405"/>
                  <a:ext cx="9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11EE4C8-3DEE-40E4-BC13-2F59C2C90EF1}"/>
                    </a:ext>
                  </a:extLst>
                </p14:cNvPr>
                <p14:cNvContentPartPr/>
                <p14:nvPr/>
              </p14:nvContentPartPr>
              <p14:xfrm>
                <a:off x="8121694" y="4582565"/>
                <a:ext cx="84240" cy="45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11EE4C8-3DEE-40E4-BC13-2F59C2C90EF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17374" y="4578245"/>
                  <a:ext cx="9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720E517-3AAD-485D-A94E-1996034F71AD}"/>
                    </a:ext>
                  </a:extLst>
                </p14:cNvPr>
                <p14:cNvContentPartPr/>
                <p14:nvPr/>
              </p14:nvContentPartPr>
              <p14:xfrm>
                <a:off x="8217454" y="4487165"/>
                <a:ext cx="74880" cy="127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720E517-3AAD-485D-A94E-1996034F71A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13134" y="4482845"/>
                  <a:ext cx="83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ABF961D-07E7-451F-B06D-8CD36139E492}"/>
                    </a:ext>
                  </a:extLst>
                </p14:cNvPr>
                <p14:cNvContentPartPr/>
                <p14:nvPr/>
              </p14:nvContentPartPr>
              <p14:xfrm>
                <a:off x="8310694" y="4542245"/>
                <a:ext cx="147600" cy="68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ABF961D-07E7-451F-B06D-8CD36139E49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06374" y="4537925"/>
                  <a:ext cx="156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4F723F3-F0F8-4CCF-95E8-32AA294945D2}"/>
                    </a:ext>
                  </a:extLst>
                </p14:cNvPr>
                <p14:cNvContentPartPr/>
                <p14:nvPr/>
              </p14:nvContentPartPr>
              <p14:xfrm>
                <a:off x="8539654" y="4551605"/>
                <a:ext cx="77040" cy="64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4F723F3-F0F8-4CCF-95E8-32AA294945D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35334" y="4547285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17950CE-7DDE-4759-88BB-E0215EF7446F}"/>
                    </a:ext>
                  </a:extLst>
                </p14:cNvPr>
                <p14:cNvContentPartPr/>
                <p14:nvPr/>
              </p14:nvContentPartPr>
              <p14:xfrm>
                <a:off x="8622454" y="4532165"/>
                <a:ext cx="93240" cy="70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17950CE-7DDE-4759-88BB-E0215EF744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18134" y="4527845"/>
                  <a:ext cx="10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34D14C-6442-4EBE-9F75-70B64CDCEBAB}"/>
                    </a:ext>
                  </a:extLst>
                </p14:cNvPr>
                <p14:cNvContentPartPr/>
                <p14:nvPr/>
              </p14:nvContentPartPr>
              <p14:xfrm>
                <a:off x="8775454" y="4487885"/>
                <a:ext cx="109080" cy="81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34D14C-6442-4EBE-9F75-70B64CDCEB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71134" y="4483565"/>
                  <a:ext cx="117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FCE2D4A-A42A-49A7-83A9-6CD725EAAED5}"/>
                    </a:ext>
                  </a:extLst>
                </p14:cNvPr>
                <p14:cNvContentPartPr/>
                <p14:nvPr/>
              </p14:nvContentPartPr>
              <p14:xfrm>
                <a:off x="2160814" y="4963085"/>
                <a:ext cx="13680" cy="40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FCE2D4A-A42A-49A7-83A9-6CD725EAAED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56494" y="4958765"/>
                  <a:ext cx="22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1CB4D1E-7EA1-456D-9EE1-D93DFA3475FF}"/>
                    </a:ext>
                  </a:extLst>
                </p14:cNvPr>
                <p14:cNvContentPartPr/>
                <p14:nvPr/>
              </p14:nvContentPartPr>
              <p14:xfrm>
                <a:off x="2174134" y="5049845"/>
                <a:ext cx="15120" cy="149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1CB4D1E-7EA1-456D-9EE1-D93DFA3475F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69814" y="5045525"/>
                  <a:ext cx="2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7FFE9F-A885-4A2F-A91C-B50FB5EDBEC1}"/>
                    </a:ext>
                  </a:extLst>
                </p14:cNvPr>
                <p14:cNvContentPartPr/>
                <p14:nvPr/>
              </p14:nvContentPartPr>
              <p14:xfrm>
                <a:off x="2181334" y="5215085"/>
                <a:ext cx="15480" cy="36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7FFE9F-A885-4A2F-A91C-B50FB5EDBEC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77014" y="5210765"/>
                  <a:ext cx="2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8B6268D-CD15-4F76-8F51-E6DF35FF16DF}"/>
                    </a:ext>
                  </a:extLst>
                </p14:cNvPr>
                <p14:cNvContentPartPr/>
                <p14:nvPr/>
              </p14:nvContentPartPr>
              <p14:xfrm>
                <a:off x="1665454" y="4993325"/>
                <a:ext cx="81360" cy="1342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8B6268D-CD15-4F76-8F51-E6DF35FF16D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61134" y="4989005"/>
                  <a:ext cx="90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D61708C-9FA4-4611-A564-9FF7B6B03C16}"/>
                    </a:ext>
                  </a:extLst>
                </p14:cNvPr>
                <p14:cNvContentPartPr/>
                <p14:nvPr/>
              </p14:nvContentPartPr>
              <p14:xfrm>
                <a:off x="1804054" y="5101325"/>
                <a:ext cx="6840" cy="9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D61708C-9FA4-4611-A564-9FF7B6B03C1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99734" y="5097005"/>
                  <a:ext cx="1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259EE85-82E5-4BD0-A4E9-9AD30D7E2525}"/>
                    </a:ext>
                  </a:extLst>
                </p14:cNvPr>
                <p14:cNvContentPartPr/>
                <p14:nvPr/>
              </p14:nvContentPartPr>
              <p14:xfrm>
                <a:off x="2159014" y="5302565"/>
                <a:ext cx="10440" cy="19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259EE85-82E5-4BD0-A4E9-9AD30D7E252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54694" y="5298245"/>
                  <a:ext cx="1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1ECB57B-ECDE-4574-8BD5-22EED787D243}"/>
                    </a:ext>
                  </a:extLst>
                </p14:cNvPr>
                <p14:cNvContentPartPr/>
                <p14:nvPr/>
              </p14:nvContentPartPr>
              <p14:xfrm>
                <a:off x="2165134" y="5373125"/>
                <a:ext cx="18360" cy="141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1ECB57B-ECDE-4574-8BD5-22EED787D2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60814" y="5368805"/>
                  <a:ext cx="2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91B598B-495E-43D0-9987-D8329BB78236}"/>
                    </a:ext>
                  </a:extLst>
                </p14:cNvPr>
                <p14:cNvContentPartPr/>
                <p14:nvPr/>
              </p14:nvContentPartPr>
              <p14:xfrm>
                <a:off x="1680934" y="5215805"/>
                <a:ext cx="12600" cy="27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91B598B-495E-43D0-9987-D8329BB7823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76614" y="5211485"/>
                  <a:ext cx="2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7EB7318-6CA2-4515-9C31-B553AB456217}"/>
                    </a:ext>
                  </a:extLst>
                </p14:cNvPr>
                <p14:cNvContentPartPr/>
                <p14:nvPr/>
              </p14:nvContentPartPr>
              <p14:xfrm>
                <a:off x="1685614" y="5295725"/>
                <a:ext cx="21960" cy="799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7EB7318-6CA2-4515-9C31-B553AB45621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81294" y="5291405"/>
                  <a:ext cx="3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90B88BF-AF46-4E2E-A45C-982C95DF1406}"/>
                    </a:ext>
                  </a:extLst>
                </p14:cNvPr>
                <p14:cNvContentPartPr/>
                <p14:nvPr/>
              </p14:nvContentPartPr>
              <p14:xfrm>
                <a:off x="1607134" y="5494445"/>
                <a:ext cx="88920" cy="74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90B88BF-AF46-4E2E-A45C-982C95DF140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02814" y="5490125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A458298-4F27-4BC2-9A5F-99BA90028C6C}"/>
                    </a:ext>
                  </a:extLst>
                </p14:cNvPr>
                <p14:cNvContentPartPr/>
                <p14:nvPr/>
              </p14:nvContentPartPr>
              <p14:xfrm>
                <a:off x="1746094" y="5543765"/>
                <a:ext cx="21960" cy="25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A458298-4F27-4BC2-9A5F-99BA90028C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41774" y="5539445"/>
                  <a:ext cx="3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202A04D-94EC-441E-9BBC-C1075881B953}"/>
                    </a:ext>
                  </a:extLst>
                </p14:cNvPr>
                <p14:cNvContentPartPr/>
                <p14:nvPr/>
              </p14:nvContentPartPr>
              <p14:xfrm>
                <a:off x="1664374" y="4551965"/>
                <a:ext cx="115200" cy="117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202A04D-94EC-441E-9BBC-C1075881B95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60054" y="4547645"/>
                  <a:ext cx="123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9282C99-8B3A-49CA-A0F0-F2F90413FD48}"/>
                    </a:ext>
                  </a:extLst>
                </p14:cNvPr>
                <p14:cNvContentPartPr/>
                <p14:nvPr/>
              </p14:nvContentPartPr>
              <p14:xfrm>
                <a:off x="1814134" y="4638005"/>
                <a:ext cx="20160" cy="40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9282C99-8B3A-49CA-A0F0-F2F90413FD4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09814" y="4633685"/>
                  <a:ext cx="28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DED607D-BDC2-4CD0-940D-2031A6C3EA22}"/>
                    </a:ext>
                  </a:extLst>
                </p14:cNvPr>
                <p14:cNvContentPartPr/>
                <p14:nvPr/>
              </p14:nvContentPartPr>
              <p14:xfrm>
                <a:off x="1991254" y="4546205"/>
                <a:ext cx="4680" cy="106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DED607D-BDC2-4CD0-940D-2031A6C3EA2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86934" y="4541885"/>
                  <a:ext cx="13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D2FD15E-1269-4406-8970-4CDF9C421946}"/>
                    </a:ext>
                  </a:extLst>
                </p14:cNvPr>
                <p14:cNvContentPartPr/>
                <p14:nvPr/>
              </p14:nvContentPartPr>
              <p14:xfrm>
                <a:off x="1929694" y="4515965"/>
                <a:ext cx="127440" cy="84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D2FD15E-1269-4406-8970-4CDF9C4219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25374" y="4511645"/>
                  <a:ext cx="136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0F6302C-5EEA-4A7D-A21F-6358A265E946}"/>
                    </a:ext>
                  </a:extLst>
                </p14:cNvPr>
                <p14:cNvContentPartPr/>
                <p14:nvPr/>
              </p14:nvContentPartPr>
              <p14:xfrm>
                <a:off x="2053174" y="4579325"/>
                <a:ext cx="156600" cy="62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0F6302C-5EEA-4A7D-A21F-6358A265E94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48854" y="4575005"/>
                  <a:ext cx="165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73C9AFF-AD35-4387-8D21-2A98CEAEF772}"/>
                    </a:ext>
                  </a:extLst>
                </p14:cNvPr>
                <p14:cNvContentPartPr/>
                <p14:nvPr/>
              </p14:nvContentPartPr>
              <p14:xfrm>
                <a:off x="2212294" y="4564565"/>
                <a:ext cx="66600" cy="67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73C9AFF-AD35-4387-8D21-2A98CEAEF77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207974" y="4560245"/>
                  <a:ext cx="75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84966FA-DCA8-44CB-8B4A-44A3A9F8A988}"/>
                    </a:ext>
                  </a:extLst>
                </p14:cNvPr>
                <p14:cNvContentPartPr/>
                <p14:nvPr/>
              </p14:nvContentPartPr>
              <p14:xfrm>
                <a:off x="2287174" y="4571045"/>
                <a:ext cx="176760" cy="57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84966FA-DCA8-44CB-8B4A-44A3A9F8A9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82854" y="4566725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B3E2072-766E-4EAD-97D6-46A0A98E89C1}"/>
                    </a:ext>
                  </a:extLst>
                </p14:cNvPr>
                <p14:cNvContentPartPr/>
                <p14:nvPr/>
              </p14:nvContentPartPr>
              <p14:xfrm>
                <a:off x="1765174" y="4708565"/>
                <a:ext cx="36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B3E2072-766E-4EAD-97D6-46A0A98E89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0854" y="470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6CD8ACB-0D6D-408C-8402-315ED1DDF716}"/>
                    </a:ext>
                  </a:extLst>
                </p14:cNvPr>
                <p14:cNvContentPartPr/>
                <p14:nvPr/>
              </p14:nvContentPartPr>
              <p14:xfrm>
                <a:off x="1637374" y="4706045"/>
                <a:ext cx="185400" cy="24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6CD8ACB-0D6D-408C-8402-315ED1DDF71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33054" y="4701725"/>
                  <a:ext cx="19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3136635-4CF0-4E49-9B54-6751300B05FB}"/>
                    </a:ext>
                  </a:extLst>
                </p14:cNvPr>
                <p14:cNvContentPartPr/>
                <p14:nvPr/>
              </p14:nvContentPartPr>
              <p14:xfrm>
                <a:off x="2751214" y="4712525"/>
                <a:ext cx="87480" cy="133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3136635-4CF0-4E49-9B54-6751300B05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46894" y="4708205"/>
                  <a:ext cx="96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6DD1412-4546-4C41-84F4-04CCEC027C53}"/>
                    </a:ext>
                  </a:extLst>
                </p14:cNvPr>
                <p14:cNvContentPartPr/>
                <p14:nvPr/>
              </p14:nvContentPartPr>
              <p14:xfrm>
                <a:off x="2847694" y="4721885"/>
                <a:ext cx="192240" cy="132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6DD1412-4546-4C41-84F4-04CCEC027C5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3374" y="4717565"/>
                  <a:ext cx="200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617F494-1BF3-406E-BFCE-40B4BBC96C5B}"/>
                    </a:ext>
                  </a:extLst>
                </p14:cNvPr>
                <p14:cNvContentPartPr/>
                <p14:nvPr/>
              </p14:nvContentPartPr>
              <p14:xfrm>
                <a:off x="3278614" y="4715405"/>
                <a:ext cx="81720" cy="109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617F494-1BF3-406E-BFCE-40B4BBC96C5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74294" y="4711085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5DF267-7B03-4BCC-8434-5C3772B3A281}"/>
                    </a:ext>
                  </a:extLst>
                </p14:cNvPr>
                <p14:cNvContentPartPr/>
                <p14:nvPr/>
              </p14:nvContentPartPr>
              <p14:xfrm>
                <a:off x="3395974" y="4739885"/>
                <a:ext cx="59400" cy="79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5DF267-7B03-4BCC-8434-5C3772B3A2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91654" y="4735565"/>
                  <a:ext cx="6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ED3BB89-2276-4296-8C8E-A1FCF603A9E4}"/>
                    </a:ext>
                  </a:extLst>
                </p14:cNvPr>
                <p14:cNvContentPartPr/>
                <p14:nvPr/>
              </p14:nvContentPartPr>
              <p14:xfrm>
                <a:off x="3509374" y="4696325"/>
                <a:ext cx="88920" cy="109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ED3BB89-2276-4296-8C8E-A1FCF603A9E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05054" y="4692005"/>
                  <a:ext cx="97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37B2D1-BB7E-4DD5-9889-CD8A0FE1F94B}"/>
                    </a:ext>
                  </a:extLst>
                </p14:cNvPr>
                <p14:cNvContentPartPr/>
                <p14:nvPr/>
              </p14:nvContentPartPr>
              <p14:xfrm>
                <a:off x="3174934" y="5386445"/>
                <a:ext cx="72720" cy="120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37B2D1-BB7E-4DD5-9889-CD8A0FE1F94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70614" y="5382125"/>
                  <a:ext cx="81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EABA96A-0DB6-4D6A-9630-35265339ED30}"/>
                    </a:ext>
                  </a:extLst>
                </p14:cNvPr>
                <p14:cNvContentPartPr/>
                <p14:nvPr/>
              </p14:nvContentPartPr>
              <p14:xfrm>
                <a:off x="3309214" y="5383565"/>
                <a:ext cx="58320" cy="106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EABA96A-0DB6-4D6A-9630-35265339ED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04534" y="5379245"/>
                  <a:ext cx="66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7267394-366F-4DFE-ADA2-DC36257A5DB8}"/>
                    </a:ext>
                  </a:extLst>
                </p14:cNvPr>
                <p14:cNvContentPartPr/>
                <p14:nvPr/>
              </p14:nvContentPartPr>
              <p14:xfrm>
                <a:off x="3397054" y="5368085"/>
                <a:ext cx="65160" cy="115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7267394-366F-4DFE-ADA2-DC36257A5DB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92734" y="5363765"/>
                  <a:ext cx="7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910255F-8C73-4906-966F-548AA6E5291D}"/>
                    </a:ext>
                  </a:extLst>
                </p14:cNvPr>
                <p14:cNvContentPartPr/>
                <p14:nvPr/>
              </p14:nvContentPartPr>
              <p14:xfrm>
                <a:off x="3401374" y="5359805"/>
                <a:ext cx="87120" cy="9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910255F-8C73-4906-966F-548AA6E5291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397054" y="5355485"/>
                  <a:ext cx="95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89257C-28D0-44E4-95C8-14964ADDF77C}"/>
                    </a:ext>
                  </a:extLst>
                </p14:cNvPr>
                <p14:cNvContentPartPr/>
                <p14:nvPr/>
              </p14:nvContentPartPr>
              <p14:xfrm>
                <a:off x="3520534" y="5425685"/>
                <a:ext cx="71640" cy="17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89257C-28D0-44E4-95C8-14964ADDF7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16214" y="5421365"/>
                  <a:ext cx="80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34572F0-CFD9-4FAE-95F6-26B5559C5B2D}"/>
                    </a:ext>
                  </a:extLst>
                </p14:cNvPr>
                <p14:cNvContentPartPr/>
                <p14:nvPr/>
              </p14:nvContentPartPr>
              <p14:xfrm>
                <a:off x="3646894" y="5343965"/>
                <a:ext cx="58320" cy="142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34572F0-CFD9-4FAE-95F6-26B5559C5B2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42574" y="5339645"/>
                  <a:ext cx="6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C205BF-C71B-45DE-9EEA-D860ABE44AD5}"/>
                    </a:ext>
                  </a:extLst>
                </p14:cNvPr>
                <p14:cNvContentPartPr/>
                <p14:nvPr/>
              </p14:nvContentPartPr>
              <p14:xfrm>
                <a:off x="3727534" y="5389685"/>
                <a:ext cx="79560" cy="73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C205BF-C71B-45DE-9EEA-D860ABE44AD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723214" y="5385365"/>
                  <a:ext cx="88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DBADA28-95C6-45A9-A8AA-20EB73B08315}"/>
                    </a:ext>
                  </a:extLst>
                </p14:cNvPr>
                <p14:cNvContentPartPr/>
                <p14:nvPr/>
              </p14:nvContentPartPr>
              <p14:xfrm>
                <a:off x="3850654" y="5423165"/>
                <a:ext cx="74880" cy="5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DBADA28-95C6-45A9-A8AA-20EB73B0831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846334" y="5418845"/>
                  <a:ext cx="83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C55E4BF-957B-43DB-BD3C-8DCD725213FC}"/>
                    </a:ext>
                  </a:extLst>
                </p14:cNvPr>
                <p14:cNvContentPartPr/>
                <p14:nvPr/>
              </p14:nvContentPartPr>
              <p14:xfrm>
                <a:off x="3947494" y="5366645"/>
                <a:ext cx="60840" cy="85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C55E4BF-957B-43DB-BD3C-8DCD725213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943174" y="5362325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494A8D1-3887-41FD-A47C-3A3027A3D545}"/>
                    </a:ext>
                  </a:extLst>
                </p14:cNvPr>
                <p14:cNvContentPartPr/>
                <p14:nvPr/>
              </p14:nvContentPartPr>
              <p14:xfrm>
                <a:off x="3988894" y="5327045"/>
                <a:ext cx="62280" cy="173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494A8D1-3887-41FD-A47C-3A3027A3D5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984574" y="5322725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B398E9A-3A21-4080-975F-C690056A0AA9}"/>
                    </a:ext>
                  </a:extLst>
                </p14:cNvPr>
                <p14:cNvContentPartPr/>
                <p14:nvPr/>
              </p14:nvContentPartPr>
              <p14:xfrm>
                <a:off x="5053054" y="5214365"/>
                <a:ext cx="211320" cy="141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B398E9A-3A21-4080-975F-C690056A0AA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48734" y="5210045"/>
                  <a:ext cx="21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6C898CE-8E1B-4D45-9219-B240E8C70885}"/>
                    </a:ext>
                  </a:extLst>
                </p14:cNvPr>
                <p14:cNvContentPartPr/>
                <p14:nvPr/>
              </p14:nvContentPartPr>
              <p14:xfrm>
                <a:off x="5306494" y="5271605"/>
                <a:ext cx="32040" cy="89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6C898CE-8E1B-4D45-9219-B240E8C708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02174" y="5267285"/>
                  <a:ext cx="4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46D4D90-E846-4464-B8C3-C573ADBF4974}"/>
                    </a:ext>
                  </a:extLst>
                </p14:cNvPr>
                <p14:cNvContentPartPr/>
                <p14:nvPr/>
              </p14:nvContentPartPr>
              <p14:xfrm>
                <a:off x="5359414" y="5242085"/>
                <a:ext cx="91440" cy="86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46D4D90-E846-4464-B8C3-C573ADBF497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55094" y="5237765"/>
                  <a:ext cx="100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AAAC4E-7D0F-4262-9419-AF12B9F08C6F}"/>
                    </a:ext>
                  </a:extLst>
                </p14:cNvPr>
                <p14:cNvContentPartPr/>
                <p14:nvPr/>
              </p14:nvContentPartPr>
              <p14:xfrm>
                <a:off x="5365174" y="5178005"/>
                <a:ext cx="360" cy="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AAAC4E-7D0F-4262-9419-AF12B9F08C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0854" y="5173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6335DEB-DC9F-40CE-986E-0AE99D31418B}"/>
                    </a:ext>
                  </a:extLst>
                </p14:cNvPr>
                <p14:cNvContentPartPr/>
                <p14:nvPr/>
              </p14:nvContentPartPr>
              <p14:xfrm>
                <a:off x="5500894" y="5167565"/>
                <a:ext cx="428760" cy="169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6335DEB-DC9F-40CE-986E-0AE99D31418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496574" y="5163245"/>
                  <a:ext cx="437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C52267-037A-4866-B3E0-699EAEA260C7}"/>
                    </a:ext>
                  </a:extLst>
                </p14:cNvPr>
                <p14:cNvContentPartPr/>
                <p14:nvPr/>
              </p14:nvContentPartPr>
              <p14:xfrm>
                <a:off x="5736694" y="5135165"/>
                <a:ext cx="24480" cy="5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C52267-037A-4866-B3E0-699EAEA260C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32374" y="5130845"/>
                  <a:ext cx="33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A06B86B-69C4-4142-84FF-A0E166AC7A5B}"/>
                    </a:ext>
                  </a:extLst>
                </p14:cNvPr>
                <p14:cNvContentPartPr/>
                <p14:nvPr/>
              </p14:nvContentPartPr>
              <p14:xfrm>
                <a:off x="5903014" y="5212925"/>
                <a:ext cx="79920" cy="74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A06B86B-69C4-4142-84FF-A0E166AC7A5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98694" y="5208605"/>
                  <a:ext cx="88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2497FD-503F-4015-BEBD-9C88D318364F}"/>
                    </a:ext>
                  </a:extLst>
                </p14:cNvPr>
                <p14:cNvContentPartPr/>
                <p14:nvPr/>
              </p14:nvContentPartPr>
              <p14:xfrm>
                <a:off x="6209734" y="5120405"/>
                <a:ext cx="117000" cy="175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2497FD-503F-4015-BEBD-9C88D318364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205414" y="5116085"/>
                  <a:ext cx="12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475BC94-0D2B-4C1F-9748-E0D6DB0980FD}"/>
                    </a:ext>
                  </a:extLst>
                </p14:cNvPr>
                <p14:cNvContentPartPr/>
                <p14:nvPr/>
              </p14:nvContentPartPr>
              <p14:xfrm>
                <a:off x="6359134" y="5191325"/>
                <a:ext cx="88200" cy="78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475BC94-0D2B-4C1F-9748-E0D6DB0980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54814" y="5187005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F92E92D-F49A-4DB9-94C5-6752E8522DD9}"/>
                    </a:ext>
                  </a:extLst>
                </p14:cNvPr>
                <p14:cNvContentPartPr/>
                <p14:nvPr/>
              </p14:nvContentPartPr>
              <p14:xfrm>
                <a:off x="6454174" y="5106005"/>
                <a:ext cx="73800" cy="164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F92E92D-F49A-4DB9-94C5-6752E8522D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49854" y="5101685"/>
                  <a:ext cx="8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6D7A3FC-73FD-4848-BE6F-17B5220C9FFF}"/>
                    </a:ext>
                  </a:extLst>
                </p14:cNvPr>
                <p14:cNvContentPartPr/>
                <p14:nvPr/>
              </p14:nvContentPartPr>
              <p14:xfrm>
                <a:off x="6545254" y="5174405"/>
                <a:ext cx="128880" cy="93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6D7A3FC-73FD-4848-BE6F-17B5220C9FF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40934" y="5170085"/>
                  <a:ext cx="13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B712D1D-FD31-42E8-88C9-92518DFDC672}"/>
                    </a:ext>
                  </a:extLst>
                </p14:cNvPr>
                <p14:cNvContentPartPr/>
                <p14:nvPr/>
              </p14:nvContentPartPr>
              <p14:xfrm>
                <a:off x="6628414" y="5107445"/>
                <a:ext cx="124200" cy="135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B712D1D-FD31-42E8-88C9-92518DFDC67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24094" y="5103125"/>
                  <a:ext cx="132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9CC31A4-6B4C-48A5-A66C-FFF8C38CDAF9}"/>
                    </a:ext>
                  </a:extLst>
                </p14:cNvPr>
                <p14:cNvContentPartPr/>
                <p14:nvPr/>
              </p14:nvContentPartPr>
              <p14:xfrm>
                <a:off x="6734974" y="5166485"/>
                <a:ext cx="74160" cy="71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9CC31A4-6B4C-48A5-A66C-FFF8C38CDAF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30654" y="5162165"/>
                  <a:ext cx="82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9226E20-6944-412B-979B-492563691CFD}"/>
                    </a:ext>
                  </a:extLst>
                </p14:cNvPr>
                <p14:cNvContentPartPr/>
                <p14:nvPr/>
              </p14:nvContentPartPr>
              <p14:xfrm>
                <a:off x="6809854" y="5075765"/>
                <a:ext cx="100800" cy="160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9226E20-6944-412B-979B-492563691CF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05534" y="5071445"/>
                  <a:ext cx="10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6AC7760-5401-48D1-A057-85B998CD48A9}"/>
                    </a:ext>
                  </a:extLst>
                </p14:cNvPr>
                <p14:cNvContentPartPr/>
                <p14:nvPr/>
              </p14:nvContentPartPr>
              <p14:xfrm>
                <a:off x="6890854" y="5144885"/>
                <a:ext cx="81360" cy="626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6AC7760-5401-48D1-A057-85B998CD48A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86534" y="5140565"/>
                  <a:ext cx="9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B87E031-3C50-4A47-B296-D890C2D0618D}"/>
                    </a:ext>
                  </a:extLst>
                </p14:cNvPr>
                <p14:cNvContentPartPr/>
                <p14:nvPr/>
              </p14:nvContentPartPr>
              <p14:xfrm>
                <a:off x="7012174" y="5144525"/>
                <a:ext cx="9360" cy="5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B87E031-3C50-4A47-B296-D890C2D0618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07854" y="5140205"/>
                  <a:ext cx="18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E96F3B3-A50F-4FC4-B916-ED825B122FBF}"/>
                    </a:ext>
                  </a:extLst>
                </p14:cNvPr>
                <p14:cNvContentPartPr/>
                <p14:nvPr/>
              </p14:nvContentPartPr>
              <p14:xfrm>
                <a:off x="6955294" y="5131565"/>
                <a:ext cx="111960" cy="192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E96F3B3-A50F-4FC4-B916-ED825B122FB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50974" y="5127245"/>
                  <a:ext cx="120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873485C-EDB8-4F72-BC7D-269356B62A05}"/>
                    </a:ext>
                  </a:extLst>
                </p14:cNvPr>
                <p14:cNvContentPartPr/>
                <p14:nvPr/>
              </p14:nvContentPartPr>
              <p14:xfrm>
                <a:off x="7086694" y="5130485"/>
                <a:ext cx="84240" cy="70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873485C-EDB8-4F72-BC7D-269356B62A0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82374" y="5126165"/>
                  <a:ext cx="92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2CF07B3-DBA8-4BE1-8440-35BBD6F33681}"/>
                    </a:ext>
                  </a:extLst>
                </p14:cNvPr>
                <p14:cNvContentPartPr/>
                <p14:nvPr/>
              </p14:nvContentPartPr>
              <p14:xfrm>
                <a:off x="7204414" y="5104565"/>
                <a:ext cx="222120" cy="91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2CF07B3-DBA8-4BE1-8440-35BBD6F3368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00094" y="5100245"/>
                  <a:ext cx="23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60FB7F2-582D-40CF-A214-2FCBDEA1EFA1}"/>
                    </a:ext>
                  </a:extLst>
                </p14:cNvPr>
                <p14:cNvContentPartPr/>
                <p14:nvPr/>
              </p14:nvContentPartPr>
              <p14:xfrm>
                <a:off x="7443814" y="5007005"/>
                <a:ext cx="169560" cy="168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60FB7F2-582D-40CF-A214-2FCBDEA1EFA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39494" y="5002685"/>
                  <a:ext cx="178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3D259C-DFE4-4C4E-9E7F-D5CDECBB0642}"/>
                    </a:ext>
                  </a:extLst>
                </p14:cNvPr>
                <p14:cNvContentPartPr/>
                <p14:nvPr/>
              </p14:nvContentPartPr>
              <p14:xfrm>
                <a:off x="7585654" y="5010245"/>
                <a:ext cx="37800" cy="29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3D259C-DFE4-4C4E-9E7F-D5CDECBB064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81334" y="5005925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0A5A6ED-8323-4570-B5C5-EDC949E48ED7}"/>
                    </a:ext>
                  </a:extLst>
                </p14:cNvPr>
                <p14:cNvContentPartPr/>
                <p14:nvPr/>
              </p14:nvContentPartPr>
              <p14:xfrm>
                <a:off x="7637494" y="4969205"/>
                <a:ext cx="318240" cy="288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0A5A6ED-8323-4570-B5C5-EDC949E48ED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3174" y="4964885"/>
                  <a:ext cx="326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A953333-3420-4822-80BA-ECE53E71EA3F}"/>
                    </a:ext>
                  </a:extLst>
                </p14:cNvPr>
                <p14:cNvContentPartPr/>
                <p14:nvPr/>
              </p14:nvContentPartPr>
              <p14:xfrm>
                <a:off x="8085334" y="5097365"/>
                <a:ext cx="146520" cy="189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A953333-3420-4822-80BA-ECE53E71EA3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81014" y="5093045"/>
                  <a:ext cx="155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6571800-2796-4F4C-A656-BF392CE364A6}"/>
                    </a:ext>
                  </a:extLst>
                </p14:cNvPr>
                <p14:cNvContentPartPr/>
                <p14:nvPr/>
              </p14:nvContentPartPr>
              <p14:xfrm>
                <a:off x="8249854" y="5016365"/>
                <a:ext cx="88200" cy="135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6571800-2796-4F4C-A656-BF392CE364A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45534" y="5012045"/>
                  <a:ext cx="9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FD45BB-D00A-4D9F-B7CD-DB4A09D5821F}"/>
                    </a:ext>
                  </a:extLst>
                </p14:cNvPr>
                <p14:cNvContentPartPr/>
                <p14:nvPr/>
              </p14:nvContentPartPr>
              <p14:xfrm>
                <a:off x="8331934" y="5005925"/>
                <a:ext cx="109080" cy="136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FD45BB-D00A-4D9F-B7CD-DB4A09D5821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27614" y="5001605"/>
                  <a:ext cx="11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1D91E92-D181-436C-A1BB-B7E52C5B99C7}"/>
                    </a:ext>
                  </a:extLst>
                </p14:cNvPr>
                <p14:cNvContentPartPr/>
                <p14:nvPr/>
              </p14:nvContentPartPr>
              <p14:xfrm>
                <a:off x="8218174" y="4919885"/>
                <a:ext cx="35280" cy="3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1D91E92-D181-436C-A1BB-B7E52C5B99C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13854" y="4915565"/>
                  <a:ext cx="43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89B8082-AF4F-43D6-9289-5356C4CFAD91}"/>
                    </a:ext>
                  </a:extLst>
                </p14:cNvPr>
                <p14:cNvContentPartPr/>
                <p14:nvPr/>
              </p14:nvContentPartPr>
              <p14:xfrm>
                <a:off x="5786734" y="5465645"/>
                <a:ext cx="276840" cy="235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89B8082-AF4F-43D6-9289-5356C4CFAD9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82414" y="5461325"/>
                  <a:ext cx="285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F1B842E-65BC-42E9-A4E1-6AFDA221B1EB}"/>
                    </a:ext>
                  </a:extLst>
                </p14:cNvPr>
                <p14:cNvContentPartPr/>
                <p14:nvPr/>
              </p14:nvContentPartPr>
              <p14:xfrm>
                <a:off x="5916694" y="5436485"/>
                <a:ext cx="107280" cy="17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F1B842E-65BC-42E9-A4E1-6AFDA221B1E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12374" y="5432165"/>
                  <a:ext cx="11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3E1886-FB8A-4D85-878B-0C33AE09FDCC}"/>
                    </a:ext>
                  </a:extLst>
                </p14:cNvPr>
                <p14:cNvContentPartPr/>
                <p14:nvPr/>
              </p14:nvContentPartPr>
              <p14:xfrm>
                <a:off x="6299734" y="5493365"/>
                <a:ext cx="124560" cy="71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3E1886-FB8A-4D85-878B-0C33AE09FDC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295414" y="5489045"/>
                  <a:ext cx="13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328B2EB-650B-41FF-887D-A8B62E7BE80E}"/>
                    </a:ext>
                  </a:extLst>
                </p14:cNvPr>
                <p14:cNvContentPartPr/>
                <p14:nvPr/>
              </p14:nvContentPartPr>
              <p14:xfrm>
                <a:off x="6666214" y="5414885"/>
                <a:ext cx="18720" cy="108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328B2EB-650B-41FF-887D-A8B62E7BE80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61894" y="5410565"/>
                  <a:ext cx="2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2553D82-75C4-4109-BDD4-792ABF7045FA}"/>
                    </a:ext>
                  </a:extLst>
                </p14:cNvPr>
                <p14:cNvContentPartPr/>
                <p14:nvPr/>
              </p14:nvContentPartPr>
              <p14:xfrm>
                <a:off x="6578734" y="5391485"/>
                <a:ext cx="151200" cy="79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2553D82-75C4-4109-BDD4-792ABF7045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74414" y="5387165"/>
                  <a:ext cx="15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C3129AD-9F5C-4678-B601-8E9FC83CF118}"/>
                    </a:ext>
                  </a:extLst>
                </p14:cNvPr>
                <p14:cNvContentPartPr/>
                <p14:nvPr/>
              </p14:nvContentPartPr>
              <p14:xfrm>
                <a:off x="6731014" y="5447645"/>
                <a:ext cx="153360" cy="66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C3129AD-9F5C-4678-B601-8E9FC83CF11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26694" y="5443325"/>
                  <a:ext cx="162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16011C5-26CD-40BF-A464-E634C4443CA9}"/>
                    </a:ext>
                  </a:extLst>
                </p14:cNvPr>
                <p14:cNvContentPartPr/>
                <p14:nvPr/>
              </p14:nvContentPartPr>
              <p14:xfrm>
                <a:off x="6892294" y="5430005"/>
                <a:ext cx="99720" cy="77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16011C5-26CD-40BF-A464-E634C4443CA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87974" y="5425685"/>
                  <a:ext cx="10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F47F67B-8B93-4A16-BD23-1DED5D464798}"/>
                    </a:ext>
                  </a:extLst>
                </p14:cNvPr>
                <p14:cNvContentPartPr/>
                <p14:nvPr/>
              </p14:nvContentPartPr>
              <p14:xfrm>
                <a:off x="7006414" y="5430725"/>
                <a:ext cx="211680" cy="72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F47F67B-8B93-4A16-BD23-1DED5D46479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002094" y="5426405"/>
                  <a:ext cx="220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19007A1-A721-40CE-9660-D41C90DC8415}"/>
                    </a:ext>
                  </a:extLst>
                </p14:cNvPr>
                <p14:cNvContentPartPr/>
                <p14:nvPr/>
              </p14:nvContentPartPr>
              <p14:xfrm>
                <a:off x="7276414" y="5410205"/>
                <a:ext cx="191520" cy="77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19007A1-A721-40CE-9660-D41C90DC841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72094" y="5405885"/>
                  <a:ext cx="200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0A60E77-DC5B-4E25-97C1-3037172FBB2A}"/>
                    </a:ext>
                  </a:extLst>
                </p14:cNvPr>
                <p14:cNvContentPartPr/>
                <p14:nvPr/>
              </p14:nvContentPartPr>
              <p14:xfrm>
                <a:off x="7563334" y="5310125"/>
                <a:ext cx="135360" cy="89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0A60E77-DC5B-4E25-97C1-3037172FBB2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59014" y="5305805"/>
                  <a:ext cx="144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42D582-EA58-41B0-821A-67C28EB33E24}"/>
                    </a:ext>
                  </a:extLst>
                </p14:cNvPr>
                <p14:cNvContentPartPr/>
                <p14:nvPr/>
              </p14:nvContentPartPr>
              <p14:xfrm>
                <a:off x="7596454" y="5462045"/>
                <a:ext cx="50760" cy="25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42D582-EA58-41B0-821A-67C28EB33E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92134" y="5457725"/>
                  <a:ext cx="59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E8ED14F-015F-4877-B64C-402FEA2F0E72}"/>
                    </a:ext>
                  </a:extLst>
                </p14:cNvPr>
                <p14:cNvContentPartPr/>
                <p14:nvPr/>
              </p14:nvContentPartPr>
              <p14:xfrm>
                <a:off x="5991574" y="5873885"/>
                <a:ext cx="223920" cy="34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E8ED14F-015F-4877-B64C-402FEA2F0E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87254" y="5869565"/>
                  <a:ext cx="23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999B7BA-9AE6-4CBB-9AD7-4D9CDCF32ABF}"/>
                    </a:ext>
                  </a:extLst>
                </p14:cNvPr>
                <p14:cNvContentPartPr/>
                <p14:nvPr/>
              </p14:nvContentPartPr>
              <p14:xfrm>
                <a:off x="6003454" y="5890805"/>
                <a:ext cx="203040" cy="42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999B7BA-9AE6-4CBB-9AD7-4D9CDCF32A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99134" y="5886485"/>
                  <a:ext cx="21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C448DE-DA9A-4562-A4FF-C5A9EDFFED01}"/>
                    </a:ext>
                  </a:extLst>
                </p14:cNvPr>
                <p14:cNvContentPartPr/>
                <p14:nvPr/>
              </p14:nvContentPartPr>
              <p14:xfrm>
                <a:off x="6246814" y="5801885"/>
                <a:ext cx="123480" cy="125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C448DE-DA9A-4562-A4FF-C5A9EDFFED0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42494" y="5797565"/>
                  <a:ext cx="132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175706D-43D7-41A2-B485-9552D254B5D6}"/>
                    </a:ext>
                  </a:extLst>
                </p14:cNvPr>
                <p14:cNvContentPartPr/>
                <p14:nvPr/>
              </p14:nvContentPartPr>
              <p14:xfrm>
                <a:off x="3252334" y="4917725"/>
                <a:ext cx="77400" cy="117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175706D-43D7-41A2-B485-9552D254B5D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48014" y="4913405"/>
                  <a:ext cx="8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CB4C7DD-F707-4720-B799-DDDD7B780DD5}"/>
                    </a:ext>
                  </a:extLst>
                </p14:cNvPr>
                <p14:cNvContentPartPr/>
                <p14:nvPr/>
              </p14:nvContentPartPr>
              <p14:xfrm>
                <a:off x="3366454" y="4941125"/>
                <a:ext cx="62280" cy="95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CB4C7DD-F707-4720-B799-DDDD7B780DD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362134" y="4936805"/>
                  <a:ext cx="70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C07359-0608-41E9-9978-F967900795BB}"/>
                    </a:ext>
                  </a:extLst>
                </p14:cNvPr>
                <p14:cNvContentPartPr/>
                <p14:nvPr/>
              </p14:nvContentPartPr>
              <p14:xfrm>
                <a:off x="3516214" y="4924565"/>
                <a:ext cx="77760" cy="95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C07359-0608-41E9-9978-F967900795B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511894" y="4920245"/>
                  <a:ext cx="86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9BCFD68-DBA0-4814-BB1D-F0D840D292B4}"/>
                    </a:ext>
                  </a:extLst>
                </p14:cNvPr>
                <p14:cNvContentPartPr/>
                <p14:nvPr/>
              </p14:nvContentPartPr>
              <p14:xfrm>
                <a:off x="6615814" y="5791805"/>
                <a:ext cx="156960" cy="158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9BCFD68-DBA0-4814-BB1D-F0D840D292B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11494" y="5787485"/>
                  <a:ext cx="165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73B3ABD-398D-40A1-B52D-C4D888B60357}"/>
                    </a:ext>
                  </a:extLst>
                </p14:cNvPr>
                <p14:cNvContentPartPr/>
                <p14:nvPr/>
              </p14:nvContentPartPr>
              <p14:xfrm>
                <a:off x="6815974" y="5794325"/>
                <a:ext cx="88560" cy="143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73B3ABD-398D-40A1-B52D-C4D888B6035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11654" y="5790005"/>
                  <a:ext cx="97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A346206-4C9D-4457-AE16-2EABFB681D85}"/>
                    </a:ext>
                  </a:extLst>
                </p14:cNvPr>
                <p14:cNvContentPartPr/>
                <p14:nvPr/>
              </p14:nvContentPartPr>
              <p14:xfrm>
                <a:off x="6974014" y="5793245"/>
                <a:ext cx="119160" cy="121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A346206-4C9D-4457-AE16-2EABFB681D8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69694" y="5788925"/>
                  <a:ext cx="127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A14D864-DE11-4A79-9BED-17890B7AC94E}"/>
                    </a:ext>
                  </a:extLst>
                </p14:cNvPr>
                <p14:cNvContentPartPr/>
                <p14:nvPr/>
              </p14:nvContentPartPr>
              <p14:xfrm>
                <a:off x="6985894" y="5736725"/>
                <a:ext cx="161640" cy="27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A14D864-DE11-4A79-9BED-17890B7AC94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81574" y="5732405"/>
                  <a:ext cx="170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FADE222-09E2-47AA-B767-1EC69AEA29A4}"/>
                    </a:ext>
                  </a:extLst>
                </p14:cNvPr>
                <p14:cNvContentPartPr/>
                <p14:nvPr/>
              </p14:nvContentPartPr>
              <p14:xfrm>
                <a:off x="7201894" y="5661125"/>
                <a:ext cx="111960" cy="774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FADE222-09E2-47AA-B767-1EC69AEA29A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97574" y="5656805"/>
                  <a:ext cx="120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CA30216-B46C-4F1C-81D6-0F6317D16B46}"/>
                    </a:ext>
                  </a:extLst>
                </p14:cNvPr>
                <p14:cNvContentPartPr/>
                <p14:nvPr/>
              </p14:nvContentPartPr>
              <p14:xfrm>
                <a:off x="6580174" y="5957765"/>
                <a:ext cx="669960" cy="64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CA30216-B46C-4F1C-81D6-0F6317D16B4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75854" y="5953445"/>
                  <a:ext cx="67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6DA5190-AE38-4093-8B84-C838CB6DE58E}"/>
                    </a:ext>
                  </a:extLst>
                </p14:cNvPr>
                <p14:cNvContentPartPr/>
                <p14:nvPr/>
              </p14:nvContentPartPr>
              <p14:xfrm>
                <a:off x="3134254" y="5575445"/>
                <a:ext cx="959040" cy="709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6DA5190-AE38-4093-8B84-C838CB6DE58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29934" y="5571125"/>
                  <a:ext cx="967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25A1699-E9BD-47E3-9CDE-B7229109695F}"/>
                    </a:ext>
                  </a:extLst>
                </p14:cNvPr>
                <p14:cNvContentPartPr/>
                <p14:nvPr/>
              </p14:nvContentPartPr>
              <p14:xfrm>
                <a:off x="3698014" y="5741045"/>
                <a:ext cx="3059280" cy="432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25A1699-E9BD-47E3-9CDE-B722910969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93694" y="5736725"/>
                  <a:ext cx="3067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6354C07-D2D0-438E-B625-4853BE55A304}"/>
                    </a:ext>
                  </a:extLst>
                </p14:cNvPr>
                <p14:cNvContentPartPr/>
                <p14:nvPr/>
              </p14:nvContentPartPr>
              <p14:xfrm>
                <a:off x="3533134" y="5685245"/>
                <a:ext cx="371160" cy="102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6354C07-D2D0-438E-B625-4853BE55A30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28814" y="5680925"/>
                  <a:ext cx="379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764C87F-7046-45CF-9B5E-578053BB9E06}"/>
                    </a:ext>
                  </a:extLst>
                </p14:cNvPr>
                <p14:cNvContentPartPr/>
                <p14:nvPr/>
              </p14:nvContentPartPr>
              <p14:xfrm>
                <a:off x="3599014" y="5759405"/>
                <a:ext cx="186480" cy="82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764C87F-7046-45CF-9B5E-578053BB9E0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594694" y="5755085"/>
                  <a:ext cx="19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4EBE74C-3622-4917-B5E8-BD13B801A6D8}"/>
                    </a:ext>
                  </a:extLst>
                </p14:cNvPr>
                <p14:cNvContentPartPr/>
                <p14:nvPr/>
              </p14:nvContentPartPr>
              <p14:xfrm>
                <a:off x="1863814" y="6121565"/>
                <a:ext cx="12600" cy="114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4EBE74C-3622-4917-B5E8-BD13B801A6D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859494" y="6117245"/>
                  <a:ext cx="21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C4DA31-6149-4937-A17B-8AAB51AC542C}"/>
                    </a:ext>
                  </a:extLst>
                </p14:cNvPr>
                <p14:cNvContentPartPr/>
                <p14:nvPr/>
              </p14:nvContentPartPr>
              <p14:xfrm>
                <a:off x="1926094" y="6133805"/>
                <a:ext cx="109440" cy="107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C4DA31-6149-4937-A17B-8AAB51AC542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921774" y="6129485"/>
                  <a:ext cx="11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3B587A4-4F5E-42C2-A463-BE70750E3E88}"/>
                    </a:ext>
                  </a:extLst>
                </p14:cNvPr>
                <p14:cNvContentPartPr/>
                <p14:nvPr/>
              </p14:nvContentPartPr>
              <p14:xfrm>
                <a:off x="2020054" y="6039485"/>
                <a:ext cx="134640" cy="154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3B587A4-4F5E-42C2-A463-BE70750E3E8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015734" y="6035165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133A963-ADA8-4549-8B5E-46FC475D9BDA}"/>
                    </a:ext>
                  </a:extLst>
                </p14:cNvPr>
                <p14:cNvContentPartPr/>
                <p14:nvPr/>
              </p14:nvContentPartPr>
              <p14:xfrm>
                <a:off x="1936534" y="6001325"/>
                <a:ext cx="31680" cy="2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133A963-ADA8-4549-8B5E-46FC475D9BD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932214" y="5997005"/>
                  <a:ext cx="40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60C9637-EB0D-4AB1-9BEF-0943B216E1F0}"/>
                    </a:ext>
                  </a:extLst>
                </p14:cNvPr>
                <p14:cNvContentPartPr/>
                <p14:nvPr/>
              </p14:nvContentPartPr>
              <p14:xfrm>
                <a:off x="2288254" y="6056765"/>
                <a:ext cx="345600" cy="114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60C9637-EB0D-4AB1-9BEF-0943B216E1F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283934" y="6052445"/>
                  <a:ext cx="35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EC98E17-F4A9-45FE-AD44-EC52D7F69060}"/>
                    </a:ext>
                  </a:extLst>
                </p14:cNvPr>
                <p14:cNvContentPartPr/>
                <p14:nvPr/>
              </p14:nvContentPartPr>
              <p14:xfrm>
                <a:off x="2564014" y="6021485"/>
                <a:ext cx="360" cy="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EC98E17-F4A9-45FE-AD44-EC52D7F690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9694" y="601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E6E17FA-0FE1-4C2A-9C90-BB0F12EA7A46}"/>
                    </a:ext>
                  </a:extLst>
                </p14:cNvPr>
                <p14:cNvContentPartPr/>
                <p14:nvPr/>
              </p14:nvContentPartPr>
              <p14:xfrm>
                <a:off x="2894134" y="6008165"/>
                <a:ext cx="250920" cy="1375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E6E17FA-0FE1-4C2A-9C90-BB0F12EA7A4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89814" y="6003845"/>
                  <a:ext cx="25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33A406C-5D14-4DD2-81E0-A2CEB9603707}"/>
                    </a:ext>
                  </a:extLst>
                </p14:cNvPr>
                <p14:cNvContentPartPr/>
                <p14:nvPr/>
              </p14:nvContentPartPr>
              <p14:xfrm>
                <a:off x="3170974" y="6080525"/>
                <a:ext cx="133920" cy="52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33A406C-5D14-4DD2-81E0-A2CEB960370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166654" y="6076205"/>
                  <a:ext cx="142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AE6E189-AC82-48BD-85EA-13CE49151D1B}"/>
                    </a:ext>
                  </a:extLst>
                </p14:cNvPr>
                <p14:cNvContentPartPr/>
                <p14:nvPr/>
              </p14:nvContentPartPr>
              <p14:xfrm>
                <a:off x="3322534" y="6000605"/>
                <a:ext cx="186840" cy="133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AE6E189-AC82-48BD-85EA-13CE49151D1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318214" y="5996285"/>
                  <a:ext cx="19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08AF741-F31D-4334-A39F-72E50040353C}"/>
                    </a:ext>
                  </a:extLst>
                </p14:cNvPr>
                <p14:cNvContentPartPr/>
                <p14:nvPr/>
              </p14:nvContentPartPr>
              <p14:xfrm>
                <a:off x="3517294" y="6062525"/>
                <a:ext cx="81000" cy="709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08AF741-F31D-4334-A39F-72E50040353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512974" y="6058205"/>
                  <a:ext cx="8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8E4D1B9-2EC1-4B94-93A7-A52B111014A4}"/>
                    </a:ext>
                  </a:extLst>
                </p14:cNvPr>
                <p14:cNvContentPartPr/>
                <p14:nvPr/>
              </p14:nvContentPartPr>
              <p14:xfrm>
                <a:off x="3618094" y="5988365"/>
                <a:ext cx="167400" cy="144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8E4D1B9-2EC1-4B94-93A7-A52B111014A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613774" y="5984045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F3CF04C-4F1C-4872-976C-27F1033AA6CC}"/>
                    </a:ext>
                  </a:extLst>
                </p14:cNvPr>
                <p14:cNvContentPartPr/>
                <p14:nvPr/>
              </p14:nvContentPartPr>
              <p14:xfrm>
                <a:off x="3839494" y="6033005"/>
                <a:ext cx="271440" cy="74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F3CF04C-4F1C-4872-976C-27F1033AA6C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35174" y="6028685"/>
                  <a:ext cx="280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0445146-B86D-4CC3-88D0-3A64FB0F7BB6}"/>
                    </a:ext>
                  </a:extLst>
                </p14:cNvPr>
                <p14:cNvContentPartPr/>
                <p14:nvPr/>
              </p14:nvContentPartPr>
              <p14:xfrm>
                <a:off x="4041094" y="5969285"/>
                <a:ext cx="43560" cy="11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0445146-B86D-4CC3-88D0-3A64FB0F7BB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036774" y="5964965"/>
                  <a:ext cx="5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F0A3019-8BC8-4DF9-BCF9-9ABDBE4082C4}"/>
                    </a:ext>
                  </a:extLst>
                </p14:cNvPr>
                <p14:cNvContentPartPr/>
                <p14:nvPr/>
              </p14:nvContentPartPr>
              <p14:xfrm>
                <a:off x="4148374" y="5971445"/>
                <a:ext cx="173520" cy="133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F0A3019-8BC8-4DF9-BCF9-9ABDBE4082C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44054" y="5967125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A5114A7-8D81-4096-B8EF-D17E58A02D40}"/>
                    </a:ext>
                  </a:extLst>
                </p14:cNvPr>
                <p14:cNvContentPartPr/>
                <p14:nvPr/>
              </p14:nvContentPartPr>
              <p14:xfrm>
                <a:off x="4255654" y="5987285"/>
                <a:ext cx="76680" cy="24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A5114A7-8D81-4096-B8EF-D17E58A02D4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51334" y="5982965"/>
                  <a:ext cx="8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410D9E2-8062-4389-8F7E-07CF3523FF1A}"/>
                    </a:ext>
                  </a:extLst>
                </p14:cNvPr>
                <p14:cNvContentPartPr/>
                <p14:nvPr/>
              </p14:nvContentPartPr>
              <p14:xfrm>
                <a:off x="4346734" y="5957045"/>
                <a:ext cx="157320" cy="142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410D9E2-8062-4389-8F7E-07CF3523FF1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42414" y="5952725"/>
                  <a:ext cx="16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8CCEC47-7C2F-4E41-B658-14E0F18335FF}"/>
                    </a:ext>
                  </a:extLst>
                </p14:cNvPr>
                <p14:cNvContentPartPr/>
                <p14:nvPr/>
              </p14:nvContentPartPr>
              <p14:xfrm>
                <a:off x="4563094" y="5950925"/>
                <a:ext cx="97200" cy="1285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8CCEC47-7C2F-4E41-B658-14E0F18335F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558774" y="5946605"/>
                  <a:ext cx="105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2E86814-AAFE-439D-99FA-66E9E5B3251D}"/>
                    </a:ext>
                  </a:extLst>
                </p14:cNvPr>
                <p14:cNvContentPartPr/>
                <p14:nvPr/>
              </p14:nvContentPartPr>
              <p14:xfrm>
                <a:off x="4599094" y="6045965"/>
                <a:ext cx="68400" cy="46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2E86814-AAFE-439D-99FA-66E9E5B3251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94774" y="6041645"/>
                  <a:ext cx="7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79D0AD-DEB4-4723-913E-C1D0BFB5166B}"/>
                    </a:ext>
                  </a:extLst>
                </p14:cNvPr>
                <p14:cNvContentPartPr/>
                <p14:nvPr/>
              </p14:nvContentPartPr>
              <p14:xfrm>
                <a:off x="4642294" y="5971445"/>
                <a:ext cx="255600" cy="1360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79D0AD-DEB4-4723-913E-C1D0BFB5166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637974" y="5967125"/>
                  <a:ext cx="264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AE31373-99FC-42F2-BB14-05C7CE4C52FB}"/>
                    </a:ext>
                  </a:extLst>
                </p14:cNvPr>
                <p14:cNvContentPartPr/>
                <p14:nvPr/>
              </p14:nvContentPartPr>
              <p14:xfrm>
                <a:off x="5037574" y="6120125"/>
                <a:ext cx="39240" cy="446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AE31373-99FC-42F2-BB14-05C7CE4C52F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33254" y="6115805"/>
                  <a:ext cx="47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BB2BDF1-503B-4C52-A4E2-15CE8568B620}"/>
                    </a:ext>
                  </a:extLst>
                </p14:cNvPr>
                <p14:cNvContentPartPr/>
                <p14:nvPr/>
              </p14:nvContentPartPr>
              <p14:xfrm>
                <a:off x="5216854" y="6016805"/>
                <a:ext cx="198720" cy="122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BB2BDF1-503B-4C52-A4E2-15CE8568B62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212534" y="6012485"/>
                  <a:ext cx="207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D5FDF0C-AA83-47AF-B84F-BC6CD4FCD54E}"/>
                    </a:ext>
                  </a:extLst>
                </p14:cNvPr>
                <p14:cNvContentPartPr/>
                <p14:nvPr/>
              </p14:nvContentPartPr>
              <p14:xfrm>
                <a:off x="5402614" y="6027965"/>
                <a:ext cx="304560" cy="207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D5FDF0C-AA83-47AF-B84F-BC6CD4FCD54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398294" y="6023645"/>
                  <a:ext cx="313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3D97136-2D33-421F-BC19-127DD0127B4A}"/>
                    </a:ext>
                  </a:extLst>
                </p14:cNvPr>
                <p14:cNvContentPartPr/>
                <p14:nvPr/>
              </p14:nvContentPartPr>
              <p14:xfrm>
                <a:off x="5977174" y="6146405"/>
                <a:ext cx="154800" cy="81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3D97136-2D33-421F-BC19-127DD0127B4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72854" y="6142085"/>
                  <a:ext cx="16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141A73C-7445-4901-8F4F-A9A1994FFDB9}"/>
                    </a:ext>
                  </a:extLst>
                </p14:cNvPr>
                <p14:cNvContentPartPr/>
                <p14:nvPr/>
              </p14:nvContentPartPr>
              <p14:xfrm>
                <a:off x="6327814" y="6104645"/>
                <a:ext cx="166320" cy="157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141A73C-7445-4901-8F4F-A9A1994FFDB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323494" y="6100325"/>
                  <a:ext cx="17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9434A37-99F7-4584-849D-DEC4A25EC924}"/>
                    </a:ext>
                  </a:extLst>
                </p14:cNvPr>
                <p14:cNvContentPartPr/>
                <p14:nvPr/>
              </p14:nvContentPartPr>
              <p14:xfrm>
                <a:off x="6508894" y="6178805"/>
                <a:ext cx="231480" cy="72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9434A37-99F7-4584-849D-DEC4A25EC92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04574" y="6174485"/>
                  <a:ext cx="240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B22AA26-517C-4642-B6AA-3CB0413EA3AE}"/>
                    </a:ext>
                  </a:extLst>
                </p14:cNvPr>
                <p14:cNvContentPartPr/>
                <p14:nvPr/>
              </p14:nvContentPartPr>
              <p14:xfrm>
                <a:off x="6740374" y="6177725"/>
                <a:ext cx="79200" cy="73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B22AA26-517C-4642-B6AA-3CB0413EA3A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736054" y="6173405"/>
                  <a:ext cx="87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45BE3FC-EC24-457B-884A-3BCD1846A031}"/>
                    </a:ext>
                  </a:extLst>
                </p14:cNvPr>
                <p14:cNvContentPartPr/>
                <p14:nvPr/>
              </p14:nvContentPartPr>
              <p14:xfrm>
                <a:off x="6835414" y="6182405"/>
                <a:ext cx="240120" cy="626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45BE3FC-EC24-457B-884A-3BCD1846A03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31094" y="6178085"/>
                  <a:ext cx="24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C7670DB-AB38-4635-9653-3047FDEDE0AD}"/>
                    </a:ext>
                  </a:extLst>
                </p14:cNvPr>
                <p14:cNvContentPartPr/>
                <p14:nvPr/>
              </p14:nvContentPartPr>
              <p14:xfrm>
                <a:off x="7176694" y="6159005"/>
                <a:ext cx="263520" cy="74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C7670DB-AB38-4635-9653-3047FDEDE0A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172374" y="6154685"/>
                  <a:ext cx="272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E806DC7-248B-4F11-B65B-45B84A00A799}"/>
                    </a:ext>
                  </a:extLst>
                </p14:cNvPr>
                <p14:cNvContentPartPr/>
                <p14:nvPr/>
              </p14:nvContentPartPr>
              <p14:xfrm>
                <a:off x="2760574" y="6450245"/>
                <a:ext cx="202320" cy="1094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E806DC7-248B-4F11-B65B-45B84A00A7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756254" y="6445925"/>
                  <a:ext cx="210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8153634-55C4-49F1-8A17-3610C369B512}"/>
                    </a:ext>
                  </a:extLst>
                </p14:cNvPr>
                <p14:cNvContentPartPr/>
                <p14:nvPr/>
              </p14:nvContentPartPr>
              <p14:xfrm>
                <a:off x="2948494" y="6428645"/>
                <a:ext cx="18360" cy="37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8153634-55C4-49F1-8A17-3610C369B51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944174" y="6424325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6A9B06C-B1AC-4BEC-BC66-4936EB7FC9DB}"/>
                    </a:ext>
                  </a:extLst>
                </p14:cNvPr>
                <p14:cNvContentPartPr/>
                <p14:nvPr/>
              </p14:nvContentPartPr>
              <p14:xfrm>
                <a:off x="3012574" y="6380405"/>
                <a:ext cx="345960" cy="174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6A9B06C-B1AC-4BEC-BC66-4936EB7FC9D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08254" y="6376085"/>
                  <a:ext cx="354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3344492-E0E0-4C01-93ED-BED20AC50492}"/>
                    </a:ext>
                  </a:extLst>
                </p14:cNvPr>
                <p14:cNvContentPartPr/>
                <p14:nvPr/>
              </p14:nvContentPartPr>
              <p14:xfrm>
                <a:off x="2709094" y="6541325"/>
                <a:ext cx="676800" cy="795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3344492-E0E0-4C01-93ED-BED20AC504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704774" y="6537005"/>
                  <a:ext cx="685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79552E8-0303-4CE1-B1CE-192F257E5FE6}"/>
                    </a:ext>
                  </a:extLst>
                </p14:cNvPr>
                <p14:cNvContentPartPr/>
                <p14:nvPr/>
              </p14:nvContentPartPr>
              <p14:xfrm>
                <a:off x="3588934" y="6457085"/>
                <a:ext cx="439920" cy="79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79552E8-0303-4CE1-B1CE-192F257E5FE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584614" y="6452765"/>
                  <a:ext cx="448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F894EC3-0DC6-4ECF-BD07-CDD78CF179F3}"/>
                    </a:ext>
                  </a:extLst>
                </p14:cNvPr>
                <p14:cNvContentPartPr/>
                <p14:nvPr/>
              </p14:nvContentPartPr>
              <p14:xfrm>
                <a:off x="4207414" y="6344405"/>
                <a:ext cx="336600" cy="295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F894EC3-0DC6-4ECF-BD07-CDD78CF179F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03094" y="6340085"/>
                  <a:ext cx="345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52B184-04CE-4827-AFD3-24CBEF06C2D0}"/>
                    </a:ext>
                  </a:extLst>
                </p14:cNvPr>
                <p14:cNvContentPartPr/>
                <p14:nvPr/>
              </p14:nvContentPartPr>
              <p14:xfrm>
                <a:off x="4543654" y="6340085"/>
                <a:ext cx="17640" cy="32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52B184-04CE-4827-AFD3-24CBEF06C2D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39334" y="6335765"/>
                  <a:ext cx="2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5EF90AC-8F9B-4FD8-A999-98DD31E326FB}"/>
                    </a:ext>
                  </a:extLst>
                </p14:cNvPr>
                <p14:cNvContentPartPr/>
                <p14:nvPr/>
              </p14:nvContentPartPr>
              <p14:xfrm>
                <a:off x="4599454" y="6304445"/>
                <a:ext cx="173520" cy="181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5EF90AC-8F9B-4FD8-A999-98DD31E326F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595134" y="6300125"/>
                  <a:ext cx="182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893E90E-A7D2-4B82-9198-B9FEF96AC513}"/>
                    </a:ext>
                  </a:extLst>
                </p14:cNvPr>
                <p14:cNvContentPartPr/>
                <p14:nvPr/>
              </p14:nvContentPartPr>
              <p14:xfrm>
                <a:off x="4781974" y="6389765"/>
                <a:ext cx="196200" cy="97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893E90E-A7D2-4B82-9198-B9FEF96AC51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777654" y="6385445"/>
                  <a:ext cx="20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62B22A2-6433-4B24-870E-42559DC3FDE3}"/>
                    </a:ext>
                  </a:extLst>
                </p14:cNvPr>
                <p14:cNvContentPartPr/>
                <p14:nvPr/>
              </p14:nvContentPartPr>
              <p14:xfrm>
                <a:off x="5223694" y="6369245"/>
                <a:ext cx="20880" cy="141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62B22A2-6433-4B24-870E-42559DC3FDE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19374" y="6364925"/>
                  <a:ext cx="29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540284E-C8C2-4CEC-A8A9-09F91F7BFC38}"/>
                    </a:ext>
                  </a:extLst>
                </p14:cNvPr>
                <p14:cNvContentPartPr/>
                <p14:nvPr/>
              </p14:nvContentPartPr>
              <p14:xfrm>
                <a:off x="5121094" y="6328565"/>
                <a:ext cx="243000" cy="11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540284E-C8C2-4CEC-A8A9-09F91F7BFC3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116774" y="6324245"/>
                  <a:ext cx="251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10DAAAA-69DC-4ACA-8B57-D4074CA177AE}"/>
                    </a:ext>
                  </a:extLst>
                </p14:cNvPr>
                <p14:cNvContentPartPr/>
                <p14:nvPr/>
              </p14:nvContentPartPr>
              <p14:xfrm>
                <a:off x="5290654" y="6420005"/>
                <a:ext cx="132840" cy="80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10DAAAA-69DC-4ACA-8B57-D4074CA177A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286334" y="6415685"/>
                  <a:ext cx="141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CFD5914-F1C4-4E4C-BE79-4B61FA028E4F}"/>
                    </a:ext>
                  </a:extLst>
                </p14:cNvPr>
                <p14:cNvContentPartPr/>
                <p14:nvPr/>
              </p14:nvContentPartPr>
              <p14:xfrm>
                <a:off x="5413414" y="6421085"/>
                <a:ext cx="154440" cy="204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CFD5914-F1C4-4E4C-BE79-4B61FA028E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409094" y="6416765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891A912-493D-4690-A7AF-CDBF1EC7A633}"/>
                    </a:ext>
                  </a:extLst>
                </p14:cNvPr>
                <p14:cNvContentPartPr/>
                <p14:nvPr/>
              </p14:nvContentPartPr>
              <p14:xfrm>
                <a:off x="5793574" y="6366725"/>
                <a:ext cx="185400" cy="164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891A912-493D-4690-A7AF-CDBF1EC7A63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789254" y="6362405"/>
                  <a:ext cx="194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EF7669D-D9B6-413A-8B1C-0AA91A406994}"/>
                    </a:ext>
                  </a:extLst>
                </p14:cNvPr>
                <p14:cNvContentPartPr/>
                <p14:nvPr/>
              </p14:nvContentPartPr>
              <p14:xfrm>
                <a:off x="6063934" y="6385085"/>
                <a:ext cx="22680" cy="98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EF7669D-D9B6-413A-8B1C-0AA91A40699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059614" y="6380765"/>
                  <a:ext cx="3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9249ACC-9BBB-4898-812B-5CD0BC8AB6D5}"/>
                    </a:ext>
                  </a:extLst>
                </p14:cNvPr>
                <p14:cNvContentPartPr/>
                <p14:nvPr/>
              </p14:nvContentPartPr>
              <p14:xfrm>
                <a:off x="5965294" y="6321725"/>
                <a:ext cx="210960" cy="119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9249ACC-9BBB-4898-812B-5CD0BC8AB6D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60974" y="6317405"/>
                  <a:ext cx="219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F6B6609-8ADC-4C65-8439-7FCA5F9604F2}"/>
                    </a:ext>
                  </a:extLst>
                </p14:cNvPr>
                <p14:cNvContentPartPr/>
                <p14:nvPr/>
              </p14:nvContentPartPr>
              <p14:xfrm>
                <a:off x="6034054" y="6430805"/>
                <a:ext cx="106200" cy="81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F6B6609-8ADC-4C65-8439-7FCA5F9604F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029734" y="6426485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15F2EE1-9ABE-4F41-A89C-D270B15D6CEC}"/>
                    </a:ext>
                  </a:extLst>
                </p14:cNvPr>
                <p14:cNvContentPartPr/>
                <p14:nvPr/>
              </p14:nvContentPartPr>
              <p14:xfrm>
                <a:off x="6306934" y="6336845"/>
                <a:ext cx="91800" cy="173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15F2EE1-9ABE-4F41-A89C-D270B15D6CE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302614" y="6332525"/>
                  <a:ext cx="10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527A135-61FE-43BA-8215-47CC3B99978D}"/>
                    </a:ext>
                  </a:extLst>
                </p14:cNvPr>
                <p14:cNvContentPartPr/>
                <p14:nvPr/>
              </p14:nvContentPartPr>
              <p14:xfrm>
                <a:off x="6408094" y="6426125"/>
                <a:ext cx="136080" cy="83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527A135-61FE-43BA-8215-47CC3B99978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403774" y="6421805"/>
                  <a:ext cx="144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A4C9CE7-6062-408A-B725-75CE4D62262C}"/>
                    </a:ext>
                  </a:extLst>
                </p14:cNvPr>
                <p14:cNvContentPartPr/>
                <p14:nvPr/>
              </p14:nvContentPartPr>
              <p14:xfrm>
                <a:off x="6519334" y="6342965"/>
                <a:ext cx="130320" cy="145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A4C9CE7-6062-408A-B725-75CE4D62262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515014" y="6338645"/>
                  <a:ext cx="13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5976BEC-8CD7-4842-85AC-43C0EBE13264}"/>
                    </a:ext>
                  </a:extLst>
                </p14:cNvPr>
                <p14:cNvContentPartPr/>
                <p14:nvPr/>
              </p14:nvContentPartPr>
              <p14:xfrm>
                <a:off x="6661534" y="6381125"/>
                <a:ext cx="290880" cy="1069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5976BEC-8CD7-4842-85AC-43C0EBE1326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657214" y="6376805"/>
                  <a:ext cx="299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9569CB8-35D0-45D0-83E2-AA2C21887F29}"/>
                    </a:ext>
                  </a:extLst>
                </p14:cNvPr>
                <p14:cNvContentPartPr/>
                <p14:nvPr/>
              </p14:nvContentPartPr>
              <p14:xfrm>
                <a:off x="7598974" y="6184565"/>
                <a:ext cx="134640" cy="1530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9569CB8-35D0-45D0-83E2-AA2C21887F2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594654" y="6180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DE6A699-0860-43D8-873E-3DF87D24414F}"/>
                    </a:ext>
                  </a:extLst>
                </p14:cNvPr>
                <p14:cNvContentPartPr/>
                <p14:nvPr/>
              </p14:nvContentPartPr>
              <p14:xfrm>
                <a:off x="7809214" y="6177725"/>
                <a:ext cx="88920" cy="138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DE6A699-0860-43D8-873E-3DF87D24414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804894" y="6173405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83D1164-D71C-4E6D-9585-D16F339178EE}"/>
                    </a:ext>
                  </a:extLst>
                </p14:cNvPr>
                <p14:cNvContentPartPr/>
                <p14:nvPr/>
              </p14:nvContentPartPr>
              <p14:xfrm>
                <a:off x="7946374" y="6174485"/>
                <a:ext cx="82080" cy="1018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83D1164-D71C-4E6D-9585-D16F339178E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942054" y="6170165"/>
                  <a:ext cx="90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1C69ACE-3A53-40F0-9934-793A775A611F}"/>
                    </a:ext>
                  </a:extLst>
                </p14:cNvPr>
                <p14:cNvContentPartPr/>
                <p14:nvPr/>
              </p14:nvContentPartPr>
              <p14:xfrm>
                <a:off x="7982014" y="6157925"/>
                <a:ext cx="115560" cy="11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1C69ACE-3A53-40F0-9934-793A775A611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977694" y="6153605"/>
                  <a:ext cx="12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A4D845F-66FC-40B7-AD75-83113B988BFC}"/>
                    </a:ext>
                  </a:extLst>
                </p14:cNvPr>
                <p14:cNvContentPartPr/>
                <p14:nvPr/>
              </p14:nvContentPartPr>
              <p14:xfrm>
                <a:off x="8166694" y="6217685"/>
                <a:ext cx="43200" cy="17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A4D845F-66FC-40B7-AD75-83113B988BF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162374" y="6213365"/>
                  <a:ext cx="5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FD59F42-D721-4C6C-B299-F6C2CA6AB145}"/>
                    </a:ext>
                  </a:extLst>
                </p14:cNvPr>
                <p14:cNvContentPartPr/>
                <p14:nvPr/>
              </p14:nvContentPartPr>
              <p14:xfrm>
                <a:off x="8258494" y="6129845"/>
                <a:ext cx="114840" cy="153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FD59F42-D721-4C6C-B299-F6C2CA6AB14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54174" y="6125525"/>
                  <a:ext cx="12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A834F78-A630-4016-888F-446A22402499}"/>
                    </a:ext>
                  </a:extLst>
                </p14:cNvPr>
                <p14:cNvContentPartPr/>
                <p14:nvPr/>
              </p14:nvContentPartPr>
              <p14:xfrm>
                <a:off x="8429854" y="6132365"/>
                <a:ext cx="80640" cy="125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A834F78-A630-4016-888F-446A2240249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425534" y="6128045"/>
                  <a:ext cx="89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EC4A474-0CF6-4A6E-99AD-F95AB3DC891F}"/>
                    </a:ext>
                  </a:extLst>
                </p14:cNvPr>
                <p14:cNvContentPartPr/>
                <p14:nvPr/>
              </p14:nvContentPartPr>
              <p14:xfrm>
                <a:off x="8541094" y="6100325"/>
                <a:ext cx="78480" cy="97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EC4A474-0CF6-4A6E-99AD-F95AB3DC891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536774" y="6096005"/>
                  <a:ext cx="8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0505B0A-83CC-4E35-9F2F-F119E50A8A95}"/>
                    </a:ext>
                  </a:extLst>
                </p14:cNvPr>
                <p14:cNvContentPartPr/>
                <p14:nvPr/>
              </p14:nvContentPartPr>
              <p14:xfrm>
                <a:off x="8591134" y="6163685"/>
                <a:ext cx="29520" cy="72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0505B0A-83CC-4E35-9F2F-F119E50A8A9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586814" y="6159365"/>
                  <a:ext cx="38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107E9C3-1372-4266-801C-13AC8473F185}"/>
                    </a:ext>
                  </a:extLst>
                </p14:cNvPr>
                <p14:cNvContentPartPr/>
                <p14:nvPr/>
              </p14:nvContentPartPr>
              <p14:xfrm>
                <a:off x="8756014" y="6178085"/>
                <a:ext cx="360" cy="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107E9C3-1372-4266-801C-13AC8473F1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51694" y="6173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2B13897-5DA6-4CF9-86CA-54C6D885429D}"/>
                    </a:ext>
                  </a:extLst>
                </p14:cNvPr>
                <p14:cNvContentPartPr/>
                <p14:nvPr/>
              </p14:nvContentPartPr>
              <p14:xfrm>
                <a:off x="8817934" y="6107885"/>
                <a:ext cx="142200" cy="138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2B13897-5DA6-4CF9-86CA-54C6D885429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813614" y="6103565"/>
                  <a:ext cx="150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BEAD698-6A88-4E93-88E6-8B8F00C57A7E}"/>
                    </a:ext>
                  </a:extLst>
                </p14:cNvPr>
                <p14:cNvContentPartPr/>
                <p14:nvPr/>
              </p14:nvContentPartPr>
              <p14:xfrm>
                <a:off x="9005134" y="6112925"/>
                <a:ext cx="77400" cy="116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BEAD698-6A88-4E93-88E6-8B8F00C57A7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000814" y="6108605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0336C0E-FC43-44A3-A361-680BF0659D56}"/>
                    </a:ext>
                  </a:extLst>
                </p14:cNvPr>
                <p14:cNvContentPartPr/>
                <p14:nvPr/>
              </p14:nvContentPartPr>
              <p14:xfrm>
                <a:off x="9176494" y="6099245"/>
                <a:ext cx="88920" cy="1087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0336C0E-FC43-44A3-A361-680BF0659D5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172174" y="6094925"/>
                  <a:ext cx="97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9A19A5E-CF73-43D5-8FC3-3269421E49B8}"/>
                    </a:ext>
                  </a:extLst>
                </p14:cNvPr>
                <p14:cNvContentPartPr/>
                <p14:nvPr/>
              </p14:nvContentPartPr>
              <p14:xfrm>
                <a:off x="9372694" y="6139205"/>
                <a:ext cx="36720" cy="46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9A19A5E-CF73-43D5-8FC3-3269421E49B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68374" y="6134885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FDA9C68-C4B8-4AE8-A2C2-9750649A9CC5}"/>
                    </a:ext>
                  </a:extLst>
                </p14:cNvPr>
                <p14:cNvContentPartPr/>
                <p14:nvPr/>
              </p14:nvContentPartPr>
              <p14:xfrm>
                <a:off x="9605974" y="6175565"/>
                <a:ext cx="110520" cy="6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FDA9C68-C4B8-4AE8-A2C2-9750649A9CC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601654" y="6171245"/>
                  <a:ext cx="119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F9C85A3-EACD-4E6E-B8A4-680D38972068}"/>
                    </a:ext>
                  </a:extLst>
                </p14:cNvPr>
                <p14:cNvContentPartPr/>
                <p14:nvPr/>
              </p14:nvContentPartPr>
              <p14:xfrm>
                <a:off x="9828814" y="6184925"/>
                <a:ext cx="185760" cy="15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F9C85A3-EACD-4E6E-B8A4-680D3897206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24494" y="6180605"/>
                  <a:ext cx="19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B1E1E6A-2C85-4219-B21E-B1735E4C5CD7}"/>
                    </a:ext>
                  </a:extLst>
                </p14:cNvPr>
                <p14:cNvContentPartPr/>
                <p14:nvPr/>
              </p14:nvContentPartPr>
              <p14:xfrm>
                <a:off x="10090174" y="6055325"/>
                <a:ext cx="139320" cy="1382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B1E1E6A-2C85-4219-B21E-B1735E4C5CD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085854" y="6051005"/>
                  <a:ext cx="147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8A39BE0-BBBA-4521-83D6-889424FFF062}"/>
                    </a:ext>
                  </a:extLst>
                </p14:cNvPr>
                <p14:cNvContentPartPr/>
                <p14:nvPr/>
              </p14:nvContentPartPr>
              <p14:xfrm>
                <a:off x="10291414" y="6056045"/>
                <a:ext cx="102960" cy="1378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8A39BE0-BBBA-4521-83D6-889424FFF06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87094" y="6051725"/>
                  <a:ext cx="111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475BEE3-DD85-4AE5-8B73-FA76D12E6D5D}"/>
                    </a:ext>
                  </a:extLst>
                </p14:cNvPr>
                <p14:cNvContentPartPr/>
                <p14:nvPr/>
              </p14:nvContentPartPr>
              <p14:xfrm>
                <a:off x="10364134" y="6077285"/>
                <a:ext cx="106560" cy="111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475BEE3-DD85-4AE5-8B73-FA76D12E6D5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359814" y="6072965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12DB80A-8085-4FF2-BCDC-940492F079DB}"/>
                    </a:ext>
                  </a:extLst>
                </p14:cNvPr>
                <p14:cNvContentPartPr/>
                <p14:nvPr/>
              </p14:nvContentPartPr>
              <p14:xfrm>
                <a:off x="10394014" y="6068645"/>
                <a:ext cx="250200" cy="47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12DB80A-8085-4FF2-BCDC-940492F079D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89694" y="6064325"/>
                  <a:ext cx="25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EFB9750-6447-4BB8-8B3A-FC49CB81B061}"/>
                    </a:ext>
                  </a:extLst>
                </p14:cNvPr>
                <p14:cNvContentPartPr/>
                <p14:nvPr/>
              </p14:nvContentPartPr>
              <p14:xfrm>
                <a:off x="10688494" y="6057125"/>
                <a:ext cx="88560" cy="82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EFB9750-6447-4BB8-8B3A-FC49CB81B06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684174" y="6052805"/>
                  <a:ext cx="97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2ABCA9F-024A-4044-BEE8-6CBB2FEC17D8}"/>
                    </a:ext>
                  </a:extLst>
                </p14:cNvPr>
                <p14:cNvContentPartPr/>
                <p14:nvPr/>
              </p14:nvContentPartPr>
              <p14:xfrm>
                <a:off x="10612174" y="5977205"/>
                <a:ext cx="80640" cy="194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2ABCA9F-024A-4044-BEE8-6CBB2FEC17D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607854" y="5972885"/>
                  <a:ext cx="89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7CBED24-685F-4ED2-9F9F-CA61904F29B4}"/>
                    </a:ext>
                  </a:extLst>
                </p14:cNvPr>
                <p14:cNvContentPartPr/>
                <p14:nvPr/>
              </p14:nvContentPartPr>
              <p14:xfrm>
                <a:off x="10809094" y="6081965"/>
                <a:ext cx="112680" cy="144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7CBED24-685F-4ED2-9F9F-CA61904F29B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804774" y="6077645"/>
                  <a:ext cx="12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19EDF45-9E37-45B3-A6B1-E7B8C27D4F5C}"/>
                    </a:ext>
                  </a:extLst>
                </p14:cNvPr>
                <p14:cNvContentPartPr/>
                <p14:nvPr/>
              </p14:nvContentPartPr>
              <p14:xfrm>
                <a:off x="10960654" y="6001685"/>
                <a:ext cx="118440" cy="110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19EDF45-9E37-45B3-A6B1-E7B8C27D4F5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956334" y="5997365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80CD62D-0620-4B58-BD6F-CC90A502ABD9}"/>
                    </a:ext>
                  </a:extLst>
                </p14:cNvPr>
                <p14:cNvContentPartPr/>
                <p14:nvPr/>
              </p14:nvContentPartPr>
              <p14:xfrm>
                <a:off x="11097454" y="5952005"/>
                <a:ext cx="60120" cy="212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80CD62D-0620-4B58-BD6F-CC90A502ABD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093134" y="5947685"/>
                  <a:ext cx="68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857DD7E-4980-4337-AA9C-09E6BCA1F90E}"/>
                    </a:ext>
                  </a:extLst>
                </p14:cNvPr>
                <p14:cNvContentPartPr/>
                <p14:nvPr/>
              </p14:nvContentPartPr>
              <p14:xfrm>
                <a:off x="7660174" y="6248645"/>
                <a:ext cx="3558960" cy="159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857DD7E-4980-4337-AA9C-09E6BCA1F90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655854" y="6244325"/>
                  <a:ext cx="3567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39322B3-F2F8-4A01-89F5-CCF9AEB84E62}"/>
                    </a:ext>
                  </a:extLst>
                </p14:cNvPr>
                <p14:cNvContentPartPr/>
                <p14:nvPr/>
              </p14:nvContentPartPr>
              <p14:xfrm>
                <a:off x="8812894" y="6452045"/>
                <a:ext cx="165240" cy="1411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39322B3-F2F8-4A01-89F5-CCF9AEB84E6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808574" y="6447725"/>
                  <a:ext cx="173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16E9415-AF3B-456E-8061-ECF33ACAB19E}"/>
                    </a:ext>
                  </a:extLst>
                </p14:cNvPr>
                <p14:cNvContentPartPr/>
                <p14:nvPr/>
              </p14:nvContentPartPr>
              <p14:xfrm>
                <a:off x="9060214" y="6439805"/>
                <a:ext cx="97200" cy="1368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16E9415-AF3B-456E-8061-ECF33ACAB19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55894" y="6435485"/>
                  <a:ext cx="105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B5927C8-134C-4F0F-A978-62E0B3DC5F7E}"/>
                    </a:ext>
                  </a:extLst>
                </p14:cNvPr>
                <p14:cNvContentPartPr/>
                <p14:nvPr/>
              </p14:nvContentPartPr>
              <p14:xfrm>
                <a:off x="9177574" y="6457445"/>
                <a:ext cx="113400" cy="1130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B5927C8-134C-4F0F-A978-62E0B3DC5F7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173254" y="6453125"/>
                  <a:ext cx="12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86533A3-7F85-4F7B-8A67-52B9615DAC73}"/>
                    </a:ext>
                  </a:extLst>
                </p14:cNvPr>
                <p14:cNvContentPartPr/>
                <p14:nvPr/>
              </p14:nvContentPartPr>
              <p14:xfrm>
                <a:off x="9211414" y="6418925"/>
                <a:ext cx="170640" cy="28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86533A3-7F85-4F7B-8A67-52B9615DAC7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207094" y="6414605"/>
                  <a:ext cx="179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5EEEDA9-C070-4B52-AEC7-0C06EF22B03D}"/>
                    </a:ext>
                  </a:extLst>
                </p14:cNvPr>
                <p14:cNvContentPartPr/>
                <p14:nvPr/>
              </p14:nvContentPartPr>
              <p14:xfrm>
                <a:off x="9396454" y="6365285"/>
                <a:ext cx="105120" cy="96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5EEEDA9-C070-4B52-AEC7-0C06EF22B03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392134" y="6360965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490E0AE-89FF-4EAF-A165-FCC1FB427035}"/>
                    </a:ext>
                  </a:extLst>
                </p14:cNvPr>
                <p14:cNvContentPartPr/>
                <p14:nvPr/>
              </p14:nvContentPartPr>
              <p14:xfrm>
                <a:off x="11308414" y="6175205"/>
                <a:ext cx="133920" cy="20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490E0AE-89FF-4EAF-A165-FCC1FB42703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304094" y="6170885"/>
                  <a:ext cx="14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FEBBB52-AF7B-4429-9ED7-967FF2529BA9}"/>
                    </a:ext>
                  </a:extLst>
                </p14:cNvPr>
                <p14:cNvContentPartPr/>
                <p14:nvPr/>
              </p14:nvContentPartPr>
              <p14:xfrm>
                <a:off x="11296174" y="6227405"/>
                <a:ext cx="165960" cy="129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FEBBB52-AF7B-4429-9ED7-967FF2529BA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91854" y="6223085"/>
                  <a:ext cx="17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EDC9568-0188-4C6A-9A3D-DEF647EB8A02}"/>
                    </a:ext>
                  </a:extLst>
                </p14:cNvPr>
                <p14:cNvContentPartPr/>
                <p14:nvPr/>
              </p14:nvContentPartPr>
              <p14:xfrm>
                <a:off x="11567254" y="6078365"/>
                <a:ext cx="137880" cy="152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EDC9568-0188-4C6A-9A3D-DEF647EB8A0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62934" y="6074045"/>
                  <a:ext cx="14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4E8F51E-21AE-492E-8C8B-42EC4572AA7B}"/>
                    </a:ext>
                  </a:extLst>
                </p14:cNvPr>
                <p14:cNvContentPartPr/>
                <p14:nvPr/>
              </p14:nvContentPartPr>
              <p14:xfrm>
                <a:off x="11582374" y="6071525"/>
                <a:ext cx="129600" cy="252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4E8F51E-21AE-492E-8C8B-42EC4572AA7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578054" y="6067205"/>
                  <a:ext cx="138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16F4729-D2D5-4EAD-8F24-029E94BF6159}"/>
                    </a:ext>
                  </a:extLst>
                </p14:cNvPr>
                <p14:cNvContentPartPr/>
                <p14:nvPr/>
              </p14:nvContentPartPr>
              <p14:xfrm>
                <a:off x="11766334" y="6088085"/>
                <a:ext cx="129240" cy="1332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16F4729-D2D5-4EAD-8F24-029E94BF615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762014" y="6083765"/>
                  <a:ext cx="13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91E1357-E099-4FA4-9B41-F153A7AC2AD4}"/>
                    </a:ext>
                  </a:extLst>
                </p14:cNvPr>
                <p14:cNvContentPartPr/>
                <p14:nvPr/>
              </p14:nvContentPartPr>
              <p14:xfrm>
                <a:off x="11963974" y="6083045"/>
                <a:ext cx="106920" cy="112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91E1357-E099-4FA4-9B41-F153A7AC2AD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959654" y="6078725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F43F104-ECC2-4BEB-A662-889AAB82ABAC}"/>
                    </a:ext>
                  </a:extLst>
                </p14:cNvPr>
                <p14:cNvContentPartPr/>
                <p14:nvPr/>
              </p14:nvContentPartPr>
              <p14:xfrm>
                <a:off x="11927614" y="6030845"/>
                <a:ext cx="56160" cy="658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F43F104-ECC2-4BEB-A662-889AAB82ABA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923294" y="6026525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0EA5E0C-BE7D-48ED-85C5-889A434F02B2}"/>
                    </a:ext>
                  </a:extLst>
                </p14:cNvPr>
                <p14:cNvContentPartPr/>
                <p14:nvPr/>
              </p14:nvContentPartPr>
              <p14:xfrm>
                <a:off x="12023734" y="6172685"/>
                <a:ext cx="72720" cy="79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0EA5E0C-BE7D-48ED-85C5-889A434F02B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2019414" y="6168365"/>
                  <a:ext cx="81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D3DFDDB-51B7-43FA-8A08-786E6FD5F507}"/>
                    </a:ext>
                  </a:extLst>
                </p14:cNvPr>
                <p14:cNvContentPartPr/>
                <p14:nvPr/>
              </p14:nvContentPartPr>
              <p14:xfrm>
                <a:off x="9323014" y="6277445"/>
                <a:ext cx="238680" cy="2577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D3DFDDB-51B7-43FA-8A08-786E6FD5F50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18694" y="6273125"/>
                  <a:ext cx="247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608A474-493E-487B-A614-7FEDE1DA6291}"/>
                    </a:ext>
                  </a:extLst>
                </p14:cNvPr>
                <p14:cNvContentPartPr/>
                <p14:nvPr/>
              </p14:nvContentPartPr>
              <p14:xfrm>
                <a:off x="10516774" y="5829605"/>
                <a:ext cx="747720" cy="427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608A474-493E-487B-A614-7FEDE1DA629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12454" y="5825285"/>
                  <a:ext cx="756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01C6246-2069-4E10-8B79-9150ACC8E7ED}"/>
                    </a:ext>
                  </a:extLst>
                </p14:cNvPr>
                <p14:cNvContentPartPr/>
                <p14:nvPr/>
              </p14:nvContentPartPr>
              <p14:xfrm>
                <a:off x="8898574" y="2534885"/>
                <a:ext cx="1509120" cy="3185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01C6246-2069-4E10-8B79-9150ACC8E7E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894254" y="2530565"/>
                  <a:ext cx="1517760" cy="31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626E38B-C36D-4F4B-98EA-C5AF5C9458B2}"/>
                    </a:ext>
                  </a:extLst>
                </p14:cNvPr>
                <p14:cNvContentPartPr/>
                <p14:nvPr/>
              </p14:nvContentPartPr>
              <p14:xfrm>
                <a:off x="10100974" y="2380445"/>
                <a:ext cx="204480" cy="241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626E38B-C36D-4F4B-98EA-C5AF5C9458B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96654" y="2376125"/>
                  <a:ext cx="213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376AD40-F6C8-4A9D-8B40-30EED19E05A5}"/>
                    </a:ext>
                  </a:extLst>
                </p14:cNvPr>
                <p14:cNvContentPartPr/>
                <p14:nvPr/>
              </p14:nvContentPartPr>
              <p14:xfrm>
                <a:off x="10432894" y="2146445"/>
                <a:ext cx="110160" cy="186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376AD40-F6C8-4A9D-8B40-30EED19E05A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428574" y="2142125"/>
                  <a:ext cx="118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EF6F416-0EAA-4700-9BC8-85D63240F497}"/>
                    </a:ext>
                  </a:extLst>
                </p14:cNvPr>
                <p14:cNvContentPartPr/>
                <p14:nvPr/>
              </p14:nvContentPartPr>
              <p14:xfrm>
                <a:off x="10532254" y="2187485"/>
                <a:ext cx="73080" cy="110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EF6F416-0EAA-4700-9BC8-85D63240F49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527934" y="2183165"/>
                  <a:ext cx="81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A78B7D6-5811-4BC3-A493-75BE26AF7938}"/>
                    </a:ext>
                  </a:extLst>
                </p14:cNvPr>
                <p14:cNvContentPartPr/>
                <p14:nvPr/>
              </p14:nvContentPartPr>
              <p14:xfrm>
                <a:off x="10617934" y="2147525"/>
                <a:ext cx="88920" cy="105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A78B7D6-5811-4BC3-A493-75BE26AF793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613614" y="2143205"/>
                  <a:ext cx="97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4424DC0-5637-4342-BFEF-A6374C004F09}"/>
                    </a:ext>
                  </a:extLst>
                </p14:cNvPr>
                <p14:cNvContentPartPr/>
                <p14:nvPr/>
              </p14:nvContentPartPr>
              <p14:xfrm>
                <a:off x="10703614" y="2080205"/>
                <a:ext cx="313200" cy="170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4424DC0-5637-4342-BFEF-A6374C004F0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699294" y="2075885"/>
                  <a:ext cx="321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1BAB0F1-60F9-4D86-B33F-4E898BF65685}"/>
                    </a:ext>
                  </a:extLst>
                </p14:cNvPr>
                <p14:cNvContentPartPr/>
                <p14:nvPr/>
              </p14:nvContentPartPr>
              <p14:xfrm>
                <a:off x="10544494" y="1994885"/>
                <a:ext cx="115560" cy="70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1BAB0F1-60F9-4D86-B33F-4E898BF6568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540174" y="1990565"/>
                  <a:ext cx="124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5063997-528F-4194-A6AA-98701AFC1886}"/>
                    </a:ext>
                  </a:extLst>
                </p14:cNvPr>
                <p14:cNvContentPartPr/>
                <p14:nvPr/>
              </p14:nvContentPartPr>
              <p14:xfrm>
                <a:off x="10474294" y="2580245"/>
                <a:ext cx="150120" cy="131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5063997-528F-4194-A6AA-98701AFC188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469974" y="2575925"/>
                  <a:ext cx="158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E1E3998-59CD-40DA-A2AA-CDEC78D57ED1}"/>
                    </a:ext>
                  </a:extLst>
                </p14:cNvPr>
                <p14:cNvContentPartPr/>
                <p14:nvPr/>
              </p14:nvContentPartPr>
              <p14:xfrm>
                <a:off x="10647814" y="2494565"/>
                <a:ext cx="119520" cy="770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E1E3998-59CD-40DA-A2AA-CDEC78D57ED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643494" y="2490245"/>
                  <a:ext cx="12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84D66B7-E43B-4AFC-8CC4-D16864CC53E1}"/>
                    </a:ext>
                  </a:extLst>
                </p14:cNvPr>
                <p14:cNvContentPartPr/>
                <p14:nvPr/>
              </p14:nvContentPartPr>
              <p14:xfrm>
                <a:off x="10667974" y="2529485"/>
                <a:ext cx="165240" cy="849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84D66B7-E43B-4AFC-8CC4-D16864CC53E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663654" y="2525165"/>
                  <a:ext cx="173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849AD99-35A4-4CA4-8289-4ABC9EA16373}"/>
                    </a:ext>
                  </a:extLst>
                </p14:cNvPr>
                <p14:cNvContentPartPr/>
                <p14:nvPr/>
              </p14:nvContentPartPr>
              <p14:xfrm>
                <a:off x="10830694" y="2348045"/>
                <a:ext cx="213480" cy="153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849AD99-35A4-4CA4-8289-4ABC9EA1637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826374" y="2343725"/>
                  <a:ext cx="22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A0FA38C-2AE4-4709-83A8-0F0AC3AC61AC}"/>
                    </a:ext>
                  </a:extLst>
                </p14:cNvPr>
                <p14:cNvContentPartPr/>
                <p14:nvPr/>
              </p14:nvContentPartPr>
              <p14:xfrm>
                <a:off x="10988734" y="2263805"/>
                <a:ext cx="234360" cy="172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A0FA38C-2AE4-4709-83A8-0F0AC3AC61A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984414" y="2259485"/>
                  <a:ext cx="24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BDF108F-F4D3-4665-87A5-939B0852B0A3}"/>
                    </a:ext>
                  </a:extLst>
                </p14:cNvPr>
                <p14:cNvContentPartPr/>
                <p14:nvPr/>
              </p14:nvContentPartPr>
              <p14:xfrm>
                <a:off x="10485814" y="2311325"/>
                <a:ext cx="938880" cy="5666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BDF108F-F4D3-4665-87A5-939B0852B0A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481494" y="2307005"/>
                  <a:ext cx="9475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3603BF8-9CA2-45B2-8D3F-0550A367DD79}"/>
                    </a:ext>
                  </a:extLst>
                </p14:cNvPr>
                <p14:cNvContentPartPr/>
                <p14:nvPr/>
              </p14:nvContentPartPr>
              <p14:xfrm>
                <a:off x="10578334" y="2390885"/>
                <a:ext cx="932400" cy="494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3603BF8-9CA2-45B2-8D3F-0550A367DD7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574014" y="2386565"/>
                  <a:ext cx="94104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7FD21E-1EDA-41E7-9B24-AF09E0C47C7E}"/>
                  </a:ext>
                </a:extLst>
              </p14:cNvPr>
              <p14:cNvContentPartPr/>
              <p14:nvPr/>
            </p14:nvContentPartPr>
            <p14:xfrm>
              <a:off x="4072414" y="3616325"/>
              <a:ext cx="489960" cy="55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7FD21E-1EDA-41E7-9B24-AF09E0C47C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94" y="3612005"/>
                <a:ext cx="498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7F9A03-6F6D-41D2-B13D-34A796B8470D}"/>
                  </a:ext>
                </a:extLst>
              </p14:cNvPr>
              <p14:cNvContentPartPr/>
              <p14:nvPr/>
            </p14:nvContentPartPr>
            <p14:xfrm>
              <a:off x="4573894" y="3017645"/>
              <a:ext cx="2513520" cy="775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7F9A03-6F6D-41D2-B13D-34A796B847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9574" y="3013325"/>
                <a:ext cx="2522160" cy="78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E94C727-817F-4FD2-8E38-2460912A1D0A}"/>
              </a:ext>
            </a:extLst>
          </p:cNvPr>
          <p:cNvGrpSpPr/>
          <p:nvPr/>
        </p:nvGrpSpPr>
        <p:grpSpPr>
          <a:xfrm>
            <a:off x="5512414" y="2776445"/>
            <a:ext cx="267840" cy="517320"/>
            <a:chOff x="5512414" y="2776445"/>
            <a:chExt cx="26784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CDDE3F0-2269-4118-8F2D-8469D027FBD1}"/>
                    </a:ext>
                  </a:extLst>
                </p14:cNvPr>
                <p14:cNvContentPartPr/>
                <p14:nvPr/>
              </p14:nvContentPartPr>
              <p14:xfrm>
                <a:off x="5560294" y="2776445"/>
                <a:ext cx="219960" cy="488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CDDE3F0-2269-4118-8F2D-8469D027FB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5974" y="2772125"/>
                  <a:ext cx="228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D961DAF-1718-43C6-A200-76BDC05D4F07}"/>
                    </a:ext>
                  </a:extLst>
                </p14:cNvPr>
                <p14:cNvContentPartPr/>
                <p14:nvPr/>
              </p14:nvContentPartPr>
              <p14:xfrm>
                <a:off x="5512414" y="2988845"/>
                <a:ext cx="217440" cy="304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D961DAF-1718-43C6-A200-76BDC05D4F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8094" y="2984525"/>
                  <a:ext cx="22608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C972E66-8725-40D6-86C0-D2C7B75681A3}"/>
                  </a:ext>
                </a:extLst>
              </p14:cNvPr>
              <p14:cNvContentPartPr/>
              <p14:nvPr/>
            </p14:nvContentPartPr>
            <p14:xfrm>
              <a:off x="5514214" y="2505005"/>
              <a:ext cx="26640" cy="141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C972E66-8725-40D6-86C0-D2C7B75681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9894" y="2500685"/>
                <a:ext cx="35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4EBB980-3C1B-4836-B08C-61EC85071B95}"/>
                  </a:ext>
                </a:extLst>
              </p14:cNvPr>
              <p14:cNvContentPartPr/>
              <p14:nvPr/>
            </p14:nvContentPartPr>
            <p14:xfrm>
              <a:off x="5460934" y="2460005"/>
              <a:ext cx="114840" cy="113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4EBB980-3C1B-4836-B08C-61EC85071B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56614" y="2455685"/>
                <a:ext cx="123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5EF05B-0444-43CD-AF31-AFA5E1A3F17A}"/>
                  </a:ext>
                </a:extLst>
              </p14:cNvPr>
              <p14:cNvContentPartPr/>
              <p14:nvPr/>
            </p14:nvContentPartPr>
            <p14:xfrm>
              <a:off x="5592694" y="2553965"/>
              <a:ext cx="60840" cy="61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5EF05B-0444-43CD-AF31-AFA5E1A3F1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8374" y="2549645"/>
                <a:ext cx="69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AC81406-8258-44EE-B195-F492A12E57D2}"/>
                  </a:ext>
                </a:extLst>
              </p14:cNvPr>
              <p14:cNvContentPartPr/>
              <p14:nvPr/>
            </p14:nvContentPartPr>
            <p14:xfrm>
              <a:off x="5657134" y="2511845"/>
              <a:ext cx="99360" cy="82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AC81406-8258-44EE-B195-F492A12E57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2814" y="2507525"/>
                <a:ext cx="108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BEE8DD7-4E46-4DD8-9279-A48BBDC21093}"/>
                  </a:ext>
                </a:extLst>
              </p14:cNvPr>
              <p14:cNvContentPartPr/>
              <p14:nvPr/>
            </p14:nvContentPartPr>
            <p14:xfrm>
              <a:off x="5688094" y="2421485"/>
              <a:ext cx="93960" cy="138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BEE8DD7-4E46-4DD8-9279-A48BBDC210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3774" y="2417165"/>
                <a:ext cx="102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EAF9A3F-3FAD-4DF2-AECE-55EBC4D9CA9D}"/>
                  </a:ext>
                </a:extLst>
              </p14:cNvPr>
              <p14:cNvContentPartPr/>
              <p14:nvPr/>
            </p14:nvContentPartPr>
            <p14:xfrm>
              <a:off x="5757214" y="2406005"/>
              <a:ext cx="101160" cy="143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EAF9A3F-3FAD-4DF2-AECE-55EBC4D9CA9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894" y="2401685"/>
                <a:ext cx="10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E25E7F-7DCA-48EE-9CCD-ADE87E92FE8E}"/>
                  </a:ext>
                </a:extLst>
              </p14:cNvPr>
              <p14:cNvContentPartPr/>
              <p14:nvPr/>
            </p14:nvContentPartPr>
            <p14:xfrm>
              <a:off x="5868454" y="2327525"/>
              <a:ext cx="106920" cy="189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E25E7F-7DCA-48EE-9CCD-ADE87E92FE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4134" y="2323205"/>
                <a:ext cx="115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26737AE-F107-47B2-A3F1-4DC7F4368AAE}"/>
                  </a:ext>
                </a:extLst>
              </p14:cNvPr>
              <p14:cNvContentPartPr/>
              <p14:nvPr/>
            </p14:nvContentPartPr>
            <p14:xfrm>
              <a:off x="5970334" y="2390165"/>
              <a:ext cx="43560" cy="20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26737AE-F107-47B2-A3F1-4DC7F4368A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66014" y="2385845"/>
                <a:ext cx="52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C5FEC6E-FC6E-4BC4-8265-CE19D6F9FF06}"/>
                  </a:ext>
                </a:extLst>
              </p14:cNvPr>
              <p14:cNvContentPartPr/>
              <p14:nvPr/>
            </p14:nvContentPartPr>
            <p14:xfrm>
              <a:off x="5946214" y="2356325"/>
              <a:ext cx="119520" cy="84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C5FEC6E-FC6E-4BC4-8265-CE19D6F9FF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41894" y="2352005"/>
                <a:ext cx="128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F8A7418-78FB-497C-8E38-A8B97EBEC402}"/>
                  </a:ext>
                </a:extLst>
              </p14:cNvPr>
              <p14:cNvContentPartPr/>
              <p14:nvPr/>
            </p14:nvContentPartPr>
            <p14:xfrm>
              <a:off x="6083014" y="2247605"/>
              <a:ext cx="210600" cy="116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F8A7418-78FB-497C-8E38-A8B97EBEC4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78694" y="2243285"/>
                <a:ext cx="21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60EBC7D-2838-42B8-A3E0-3461B334BACD}"/>
                  </a:ext>
                </a:extLst>
              </p14:cNvPr>
              <p14:cNvContentPartPr/>
              <p14:nvPr/>
            </p14:nvContentPartPr>
            <p14:xfrm>
              <a:off x="6296494" y="2214125"/>
              <a:ext cx="73800" cy="759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60EBC7D-2838-42B8-A3E0-3461B334BAC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2174" y="2209805"/>
                <a:ext cx="82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777745-4104-429E-8A8F-FAD1BDE79003}"/>
                  </a:ext>
                </a:extLst>
              </p14:cNvPr>
              <p14:cNvContentPartPr/>
              <p14:nvPr/>
            </p14:nvContentPartPr>
            <p14:xfrm>
              <a:off x="6370654" y="2186045"/>
              <a:ext cx="64080" cy="1537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777745-4104-429E-8A8F-FAD1BDE790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6334" y="2181725"/>
                <a:ext cx="72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7193BEE-048A-4FBD-A456-2846ED88087A}"/>
                  </a:ext>
                </a:extLst>
              </p14:cNvPr>
              <p14:cNvContentPartPr/>
              <p14:nvPr/>
            </p14:nvContentPartPr>
            <p14:xfrm>
              <a:off x="6441574" y="2137805"/>
              <a:ext cx="47880" cy="95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7193BEE-048A-4FBD-A456-2846ED8808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37254" y="2133485"/>
                <a:ext cx="56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F310DC3-3A73-40FB-951D-2C3C6D8EEFDA}"/>
                  </a:ext>
                </a:extLst>
              </p14:cNvPr>
              <p14:cNvContentPartPr/>
              <p14:nvPr/>
            </p14:nvContentPartPr>
            <p14:xfrm>
              <a:off x="6486214" y="2100005"/>
              <a:ext cx="151560" cy="1116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F310DC3-3A73-40FB-951D-2C3C6D8EEFD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81894" y="2095685"/>
                <a:ext cx="160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C01A5DE-F628-4FC3-AC7E-BB440C9A8CBD}"/>
                  </a:ext>
                </a:extLst>
              </p14:cNvPr>
              <p14:cNvContentPartPr/>
              <p14:nvPr/>
            </p14:nvContentPartPr>
            <p14:xfrm>
              <a:off x="6591694" y="2027645"/>
              <a:ext cx="74520" cy="133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C01A5DE-F628-4FC3-AC7E-BB440C9A8C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87374" y="2023325"/>
                <a:ext cx="83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7D0D699-8506-47BA-803D-D2FDBF7FBD71}"/>
                  </a:ext>
                </a:extLst>
              </p14:cNvPr>
              <p14:cNvContentPartPr/>
              <p14:nvPr/>
            </p14:nvContentPartPr>
            <p14:xfrm>
              <a:off x="6511414" y="2044205"/>
              <a:ext cx="76320" cy="6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7D0D699-8506-47BA-803D-D2FDBF7FBD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7094" y="2039885"/>
                <a:ext cx="849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A2D27EA-6D47-4CAC-8FE5-03A3B29FF474}"/>
                  </a:ext>
                </a:extLst>
              </p14:cNvPr>
              <p14:cNvContentPartPr/>
              <p14:nvPr/>
            </p14:nvContentPartPr>
            <p14:xfrm>
              <a:off x="6728134" y="2043845"/>
              <a:ext cx="104760" cy="111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A2D27EA-6D47-4CAC-8FE5-03A3B29FF4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23814" y="2039525"/>
                <a:ext cx="11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550EEF9-9D56-4E0E-84CF-3B958AC9E28F}"/>
                  </a:ext>
                </a:extLst>
              </p14:cNvPr>
              <p14:cNvContentPartPr/>
              <p14:nvPr/>
            </p14:nvContentPartPr>
            <p14:xfrm>
              <a:off x="6826774" y="2032325"/>
              <a:ext cx="41760" cy="101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550EEF9-9D56-4E0E-84CF-3B958AC9E2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22454" y="2028005"/>
                <a:ext cx="50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67CC5E4-CE66-4172-B37D-C510AB3CE399}"/>
                  </a:ext>
                </a:extLst>
              </p14:cNvPr>
              <p14:cNvContentPartPr/>
              <p14:nvPr/>
            </p14:nvContentPartPr>
            <p14:xfrm>
              <a:off x="6911734" y="1973285"/>
              <a:ext cx="100800" cy="151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67CC5E4-CE66-4172-B37D-C510AB3CE39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07414" y="1968965"/>
                <a:ext cx="1094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FEE5DD55-2972-4E3C-BEA2-D910E7A8DF70}"/>
              </a:ext>
            </a:extLst>
          </p:cNvPr>
          <p:cNvGrpSpPr/>
          <p:nvPr/>
        </p:nvGrpSpPr>
        <p:grpSpPr>
          <a:xfrm>
            <a:off x="6580174" y="2392685"/>
            <a:ext cx="2244960" cy="737280"/>
            <a:chOff x="6580174" y="2392685"/>
            <a:chExt cx="2244960" cy="73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01C997D-F7FD-49DE-AF65-CB2CD47F570A}"/>
                    </a:ext>
                  </a:extLst>
                </p14:cNvPr>
                <p14:cNvContentPartPr/>
                <p14:nvPr/>
              </p14:nvContentPartPr>
              <p14:xfrm>
                <a:off x="6580174" y="2640725"/>
                <a:ext cx="178200" cy="210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01C997D-F7FD-49DE-AF65-CB2CD47F57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5854" y="2636405"/>
                  <a:ext cx="186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4BFCF0-5CE0-45CE-9C95-890A86A04719}"/>
                    </a:ext>
                  </a:extLst>
                </p14:cNvPr>
                <p14:cNvContentPartPr/>
                <p14:nvPr/>
              </p14:nvContentPartPr>
              <p14:xfrm>
                <a:off x="6638134" y="2743325"/>
                <a:ext cx="139320" cy="38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4BFCF0-5CE0-45CE-9C95-890A86A047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3814" y="2739005"/>
                  <a:ext cx="147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C61AE3-710F-4A78-8925-B9B7009C8378}"/>
                    </a:ext>
                  </a:extLst>
                </p14:cNvPr>
                <p14:cNvContentPartPr/>
                <p14:nvPr/>
              </p14:nvContentPartPr>
              <p14:xfrm>
                <a:off x="6840814" y="2740805"/>
                <a:ext cx="99720" cy="92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C61AE3-710F-4A78-8925-B9B7009C83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36494" y="2736485"/>
                  <a:ext cx="10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98BCDB1-35FA-4811-ABD4-74708CA81F55}"/>
                    </a:ext>
                  </a:extLst>
                </p14:cNvPr>
                <p14:cNvContentPartPr/>
                <p14:nvPr/>
              </p14:nvContentPartPr>
              <p14:xfrm>
                <a:off x="7048534" y="2655125"/>
                <a:ext cx="26640" cy="24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98BCDB1-35FA-4811-ABD4-74708CA81F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4214" y="2650805"/>
                  <a:ext cx="3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18DB28-4371-45F9-80EF-FDBDB3DCF47B}"/>
                    </a:ext>
                  </a:extLst>
                </p14:cNvPr>
                <p14:cNvContentPartPr/>
                <p14:nvPr/>
              </p14:nvContentPartPr>
              <p14:xfrm>
                <a:off x="7076974" y="2709845"/>
                <a:ext cx="34200" cy="29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18DB28-4371-45F9-80EF-FDBDB3DCF4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2654" y="2705525"/>
                  <a:ext cx="4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CBEA158-6B86-42B0-A2D0-C161D54481B3}"/>
                    </a:ext>
                  </a:extLst>
                </p14:cNvPr>
                <p14:cNvContentPartPr/>
                <p14:nvPr/>
              </p14:nvContentPartPr>
              <p14:xfrm>
                <a:off x="7224574" y="2593205"/>
                <a:ext cx="117720" cy="228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CBEA158-6B86-42B0-A2D0-C161D54481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20254" y="2588885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C10036-FEC2-48C0-9E04-4FB7738CC78E}"/>
                    </a:ext>
                  </a:extLst>
                </p14:cNvPr>
                <p14:cNvContentPartPr/>
                <p14:nvPr/>
              </p14:nvContentPartPr>
              <p14:xfrm>
                <a:off x="7361734" y="2579885"/>
                <a:ext cx="39960" cy="6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C10036-FEC2-48C0-9E04-4FB7738CC7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7414" y="2575565"/>
                  <a:ext cx="48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A9C1601-B257-4178-8960-BD96F9132E88}"/>
                    </a:ext>
                  </a:extLst>
                </p14:cNvPr>
                <p14:cNvContentPartPr/>
                <p14:nvPr/>
              </p14:nvContentPartPr>
              <p14:xfrm>
                <a:off x="7405654" y="2522285"/>
                <a:ext cx="131040" cy="117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A9C1601-B257-4178-8960-BD96F9132E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01334" y="2517965"/>
                  <a:ext cx="13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0FC61E-D76B-451D-87D7-DE9EF0EF1FAD}"/>
                    </a:ext>
                  </a:extLst>
                </p14:cNvPr>
                <p14:cNvContentPartPr/>
                <p14:nvPr/>
              </p14:nvContentPartPr>
              <p14:xfrm>
                <a:off x="7618774" y="2443445"/>
                <a:ext cx="95760" cy="137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0FC61E-D76B-451D-87D7-DE9EF0EF1F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14454" y="2439125"/>
                  <a:ext cx="10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39AEDF-F9CD-4341-AA68-9631120BB18B}"/>
                    </a:ext>
                  </a:extLst>
                </p14:cNvPr>
                <p14:cNvContentPartPr/>
                <p14:nvPr/>
              </p14:nvContentPartPr>
              <p14:xfrm>
                <a:off x="7711654" y="2472965"/>
                <a:ext cx="162360" cy="83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39AEDF-F9CD-4341-AA68-9631120BB1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07334" y="2468645"/>
                  <a:ext cx="17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A2180AC-9896-4455-A300-1E97FE65B5F8}"/>
                    </a:ext>
                  </a:extLst>
                </p14:cNvPr>
                <p14:cNvContentPartPr/>
                <p14:nvPr/>
              </p14:nvContentPartPr>
              <p14:xfrm>
                <a:off x="7908574" y="2437685"/>
                <a:ext cx="70920" cy="67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A2180AC-9896-4455-A300-1E97FE65B5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04254" y="2433365"/>
                  <a:ext cx="79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2784485-59F6-45C9-A4BF-98E4A55D821C}"/>
                    </a:ext>
                  </a:extLst>
                </p14:cNvPr>
                <p14:cNvContentPartPr/>
                <p14:nvPr/>
              </p14:nvContentPartPr>
              <p14:xfrm>
                <a:off x="7387294" y="2982365"/>
                <a:ext cx="18000" cy="127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2784485-59F6-45C9-A4BF-98E4A55D82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2974" y="2978045"/>
                  <a:ext cx="26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909160-EC8D-421B-942C-5C0BE3CE92CF}"/>
                    </a:ext>
                  </a:extLst>
                </p14:cNvPr>
                <p14:cNvContentPartPr/>
                <p14:nvPr/>
              </p14:nvContentPartPr>
              <p14:xfrm>
                <a:off x="7395214" y="2973365"/>
                <a:ext cx="95760" cy="109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909160-EC8D-421B-942C-5C0BE3CE92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90894" y="2969045"/>
                  <a:ext cx="104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2C0844-AF61-4C02-A1A5-627FA833B716}"/>
                    </a:ext>
                  </a:extLst>
                </p14:cNvPr>
                <p14:cNvContentPartPr/>
                <p14:nvPr/>
              </p14:nvContentPartPr>
              <p14:xfrm>
                <a:off x="7377934" y="3032405"/>
                <a:ext cx="104040" cy="28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2C0844-AF61-4C02-A1A5-627FA833B7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73614" y="3028085"/>
                  <a:ext cx="11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D023E8-718F-4150-A207-904048CF1D5E}"/>
                    </a:ext>
                  </a:extLst>
                </p14:cNvPr>
                <p14:cNvContentPartPr/>
                <p14:nvPr/>
              </p14:nvContentPartPr>
              <p14:xfrm>
                <a:off x="7497814" y="3047165"/>
                <a:ext cx="142560" cy="82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D023E8-718F-4150-A207-904048CF1D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93494" y="3042845"/>
                  <a:ext cx="15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1BFF610-E478-48BA-8431-A5EE241139EC}"/>
                    </a:ext>
                  </a:extLst>
                </p14:cNvPr>
                <p14:cNvContentPartPr/>
                <p14:nvPr/>
              </p14:nvContentPartPr>
              <p14:xfrm>
                <a:off x="7625614" y="2928725"/>
                <a:ext cx="30240" cy="11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1BFF610-E478-48BA-8431-A5EE241139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21294" y="2924405"/>
                  <a:ext cx="38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FEAD05-AA25-4F95-B6C6-F052C6FC37A3}"/>
                    </a:ext>
                  </a:extLst>
                </p14:cNvPr>
                <p14:cNvContentPartPr/>
                <p14:nvPr/>
              </p14:nvContentPartPr>
              <p14:xfrm>
                <a:off x="7656934" y="2973005"/>
                <a:ext cx="22680" cy="9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FEAD05-AA25-4F95-B6C6-F052C6FC37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52614" y="2968685"/>
                  <a:ext cx="31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234985-453A-4D6B-8967-D0F9416D1CA0}"/>
                    </a:ext>
                  </a:extLst>
                </p14:cNvPr>
                <p14:cNvContentPartPr/>
                <p14:nvPr/>
              </p14:nvContentPartPr>
              <p14:xfrm>
                <a:off x="7764214" y="2795165"/>
                <a:ext cx="108000" cy="140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234985-453A-4D6B-8967-D0F9416D1CA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9894" y="2790845"/>
                  <a:ext cx="116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004AC6C-EF13-46F6-A625-2C82642E7A50}"/>
                    </a:ext>
                  </a:extLst>
                </p14:cNvPr>
                <p14:cNvContentPartPr/>
                <p14:nvPr/>
              </p14:nvContentPartPr>
              <p14:xfrm>
                <a:off x="7895614" y="2690405"/>
                <a:ext cx="117360" cy="20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004AC6C-EF13-46F6-A625-2C82642E7A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91294" y="2686085"/>
                  <a:ext cx="126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640900-6585-450A-B85B-FF02BF46B55B}"/>
                    </a:ext>
                  </a:extLst>
                </p14:cNvPr>
                <p14:cNvContentPartPr/>
                <p14:nvPr/>
              </p14:nvContentPartPr>
              <p14:xfrm>
                <a:off x="8010454" y="2656205"/>
                <a:ext cx="50040" cy="149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640900-6585-450A-B85B-FF02BF46B5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6134" y="2651885"/>
                  <a:ext cx="58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2AAA433-6046-4B3B-A1EE-C97FF9A8655D}"/>
                    </a:ext>
                  </a:extLst>
                </p14:cNvPr>
                <p14:cNvContentPartPr/>
                <p14:nvPr/>
              </p14:nvContentPartPr>
              <p14:xfrm>
                <a:off x="8055814" y="2719205"/>
                <a:ext cx="58680" cy="82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2AAA433-6046-4B3B-A1EE-C97FF9A865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51494" y="2714885"/>
                  <a:ext cx="67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5B3B919-9A07-4D64-8C83-DF46C236AB44}"/>
                    </a:ext>
                  </a:extLst>
                </p14:cNvPr>
                <p14:cNvContentPartPr/>
                <p14:nvPr/>
              </p14:nvContentPartPr>
              <p14:xfrm>
                <a:off x="8136814" y="2596805"/>
                <a:ext cx="97200" cy="163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5B3B919-9A07-4D64-8C83-DF46C236AB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32494" y="2592485"/>
                  <a:ext cx="10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76329B-C4CB-4C4A-8A21-E1DCFFD367FC}"/>
                    </a:ext>
                  </a:extLst>
                </p14:cNvPr>
                <p14:cNvContentPartPr/>
                <p14:nvPr/>
              </p14:nvContentPartPr>
              <p14:xfrm>
                <a:off x="8225374" y="2556125"/>
                <a:ext cx="115560" cy="158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76329B-C4CB-4C4A-8A21-E1DCFFD367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21054" y="2551805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479E2B-2089-458B-81C2-D270F22118E1}"/>
                    </a:ext>
                  </a:extLst>
                </p14:cNvPr>
                <p14:cNvContentPartPr/>
                <p14:nvPr/>
              </p14:nvContentPartPr>
              <p14:xfrm>
                <a:off x="8410774" y="2479445"/>
                <a:ext cx="83880" cy="150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479E2B-2089-458B-81C2-D270F22118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06454" y="2475125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21D4F7-F5D3-4B81-8C75-4199F257F07D}"/>
                    </a:ext>
                  </a:extLst>
                </p14:cNvPr>
                <p14:cNvContentPartPr/>
                <p14:nvPr/>
              </p14:nvContentPartPr>
              <p14:xfrm>
                <a:off x="8519134" y="2463605"/>
                <a:ext cx="218880" cy="119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21D4F7-F5D3-4B81-8C75-4199F257F0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14814" y="2459285"/>
                  <a:ext cx="22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525560-0906-41B9-BB8B-B33BCF8140A2}"/>
                    </a:ext>
                  </a:extLst>
                </p14:cNvPr>
                <p14:cNvContentPartPr/>
                <p14:nvPr/>
              </p14:nvContentPartPr>
              <p14:xfrm>
                <a:off x="8722894" y="2392685"/>
                <a:ext cx="102240" cy="95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525560-0906-41B9-BB8B-B33BCF8140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18574" y="2388365"/>
                  <a:ext cx="11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02E0F0C-BFB7-4FAF-8038-192770343754}"/>
                    </a:ext>
                  </a:extLst>
                </p14:cNvPr>
                <p14:cNvContentPartPr/>
                <p14:nvPr/>
              </p14:nvContentPartPr>
              <p14:xfrm>
                <a:off x="8677174" y="2461445"/>
                <a:ext cx="72360" cy="57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02E0F0C-BFB7-4FAF-8038-1927703437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72854" y="2457125"/>
                  <a:ext cx="81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AC51DC-0590-4204-9BB7-FFC32F34DFF5}"/>
                  </a:ext>
                </a:extLst>
              </p14:cNvPr>
              <p14:cNvContentPartPr/>
              <p14:nvPr/>
            </p14:nvContentPartPr>
            <p14:xfrm>
              <a:off x="6054214" y="3590765"/>
              <a:ext cx="710280" cy="525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AC51DC-0590-4204-9BB7-FFC32F34DFF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49894" y="3586445"/>
                <a:ext cx="71892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596A05-81CF-45DA-9645-E30C476C922A}"/>
                  </a:ext>
                </a:extLst>
              </p14:cNvPr>
              <p14:cNvContentPartPr/>
              <p14:nvPr/>
            </p14:nvContentPartPr>
            <p14:xfrm>
              <a:off x="8445694" y="1927205"/>
              <a:ext cx="1237320" cy="42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596A05-81CF-45DA-9645-E30C476C9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1374" y="1922885"/>
                <a:ext cx="1245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663079-7340-4BE1-9C0C-9C34E7E9891B}"/>
                  </a:ext>
                </a:extLst>
              </p14:cNvPr>
              <p14:cNvContentPartPr/>
              <p14:nvPr/>
            </p14:nvContentPartPr>
            <p14:xfrm>
              <a:off x="4379134" y="2301965"/>
              <a:ext cx="610200" cy="29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663079-7340-4BE1-9C0C-9C34E7E989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4814" y="2297645"/>
                <a:ext cx="618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EB60C0C-F767-4D77-85CE-C32C6FC72C5B}"/>
                  </a:ext>
                </a:extLst>
              </p14:cNvPr>
              <p14:cNvContentPartPr/>
              <p14:nvPr/>
            </p14:nvContentPartPr>
            <p14:xfrm>
              <a:off x="6153934" y="2295485"/>
              <a:ext cx="1053000" cy="39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EB60C0C-F767-4D77-85CE-C32C6FC72C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9614" y="2291165"/>
                <a:ext cx="1061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FCC1395-9E52-402B-9CFF-AEB2E3DBB2DC}"/>
                  </a:ext>
                </a:extLst>
              </p14:cNvPr>
              <p14:cNvContentPartPr/>
              <p14:nvPr/>
            </p14:nvContentPartPr>
            <p14:xfrm>
              <a:off x="1675174" y="2609405"/>
              <a:ext cx="693000" cy="96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FCC1395-9E52-402B-9CFF-AEB2E3DBB2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854" y="2605085"/>
                <a:ext cx="701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1F05-45BD-42DE-BC2E-795753DA7F30}"/>
                  </a:ext>
                </a:extLst>
              </p14:cNvPr>
              <p14:cNvContentPartPr/>
              <p14:nvPr/>
            </p14:nvContentPartPr>
            <p14:xfrm>
              <a:off x="1978294" y="3667445"/>
              <a:ext cx="1664280" cy="46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1F05-45BD-42DE-BC2E-795753DA7F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3974" y="3663125"/>
                <a:ext cx="1672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DA69787-A8CE-4A6B-B420-B5DF9D4BAE68}"/>
                  </a:ext>
                </a:extLst>
              </p14:cNvPr>
              <p14:cNvContentPartPr/>
              <p14:nvPr/>
            </p14:nvContentPartPr>
            <p14:xfrm>
              <a:off x="8621545" y="979450"/>
              <a:ext cx="219960" cy="4881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DA69787-A8CE-4A6B-B420-B5DF9D4BAE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7225" y="975130"/>
                <a:ext cx="2286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BF68CC0-65E8-4A48-A72B-C066F020D412}"/>
                  </a:ext>
                </a:extLst>
              </p14:cNvPr>
              <p14:cNvContentPartPr/>
              <p14:nvPr/>
            </p14:nvContentPartPr>
            <p14:xfrm>
              <a:off x="8575465" y="708010"/>
              <a:ext cx="26640" cy="1414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BF68CC0-65E8-4A48-A72B-C066F020D4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1145" y="703690"/>
                <a:ext cx="35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99CC0A-D4C0-48CB-8077-AAC4594AD861}"/>
                  </a:ext>
                </a:extLst>
              </p14:cNvPr>
              <p14:cNvContentPartPr/>
              <p14:nvPr/>
            </p14:nvContentPartPr>
            <p14:xfrm>
              <a:off x="8522185" y="663010"/>
              <a:ext cx="114840" cy="1137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99CC0A-D4C0-48CB-8077-AAC4594AD8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7865" y="658690"/>
                <a:ext cx="123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6E49F48-7102-40AF-9C69-062316C68228}"/>
                  </a:ext>
                </a:extLst>
              </p14:cNvPr>
              <p14:cNvContentPartPr/>
              <p14:nvPr/>
            </p14:nvContentPartPr>
            <p14:xfrm>
              <a:off x="8653945" y="756970"/>
              <a:ext cx="60840" cy="61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6E49F48-7102-40AF-9C69-062316C682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9625" y="752650"/>
                <a:ext cx="69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252C04E-0757-4FB4-BF05-D02CBE1E7DC9}"/>
                  </a:ext>
                </a:extLst>
              </p14:cNvPr>
              <p14:cNvContentPartPr/>
              <p14:nvPr/>
            </p14:nvContentPartPr>
            <p14:xfrm>
              <a:off x="8718385" y="714850"/>
              <a:ext cx="99360" cy="82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252C04E-0757-4FB4-BF05-D02CBE1E7D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14065" y="710530"/>
                <a:ext cx="108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F7B5485B-B240-4927-94B0-1441D80FD8F2}"/>
                  </a:ext>
                </a:extLst>
              </p14:cNvPr>
              <p14:cNvContentPartPr/>
              <p14:nvPr/>
            </p14:nvContentPartPr>
            <p14:xfrm>
              <a:off x="8749345" y="624490"/>
              <a:ext cx="93960" cy="1382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F7B5485B-B240-4927-94B0-1441D80FD8F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45025" y="620170"/>
                <a:ext cx="102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64A300F-980D-46F5-AA09-C90C9B4056CC}"/>
                  </a:ext>
                </a:extLst>
              </p14:cNvPr>
              <p14:cNvContentPartPr/>
              <p14:nvPr/>
            </p14:nvContentPartPr>
            <p14:xfrm>
              <a:off x="8818465" y="609010"/>
              <a:ext cx="101160" cy="143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64A300F-980D-46F5-AA09-C90C9B4056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14145" y="604690"/>
                <a:ext cx="10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78ACC76-81E9-4753-B378-9608101D4EBE}"/>
                  </a:ext>
                </a:extLst>
              </p14:cNvPr>
              <p14:cNvContentPartPr/>
              <p14:nvPr/>
            </p14:nvContentPartPr>
            <p14:xfrm>
              <a:off x="8929705" y="530530"/>
              <a:ext cx="106920" cy="1893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78ACC76-81E9-4753-B378-9608101D4E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25385" y="526210"/>
                <a:ext cx="115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1841DE-9B84-4A80-9ED3-20314CD45AA6}"/>
                  </a:ext>
                </a:extLst>
              </p14:cNvPr>
              <p14:cNvContentPartPr/>
              <p14:nvPr/>
            </p14:nvContentPartPr>
            <p14:xfrm>
              <a:off x="9031585" y="593170"/>
              <a:ext cx="43560" cy="201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1841DE-9B84-4A80-9ED3-20314CD45AA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27265" y="588850"/>
                <a:ext cx="52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A20087D-B57F-4885-B61A-54C7F51DA468}"/>
                  </a:ext>
                </a:extLst>
              </p14:cNvPr>
              <p14:cNvContentPartPr/>
              <p14:nvPr/>
            </p14:nvContentPartPr>
            <p14:xfrm>
              <a:off x="9007465" y="559330"/>
              <a:ext cx="119520" cy="84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A20087D-B57F-4885-B61A-54C7F51DA4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3145" y="555010"/>
                <a:ext cx="128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751A388-E42A-49DB-812E-28D2928DB86F}"/>
                  </a:ext>
                </a:extLst>
              </p14:cNvPr>
              <p14:cNvContentPartPr/>
              <p14:nvPr/>
            </p14:nvContentPartPr>
            <p14:xfrm>
              <a:off x="9144265" y="450610"/>
              <a:ext cx="210600" cy="1162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751A388-E42A-49DB-812E-28D2928DB8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39945" y="446290"/>
                <a:ext cx="21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63CEEC8-DFAB-4134-A012-F31F9801B197}"/>
                  </a:ext>
                </a:extLst>
              </p14:cNvPr>
              <p14:cNvContentPartPr/>
              <p14:nvPr/>
            </p14:nvContentPartPr>
            <p14:xfrm>
              <a:off x="9357745" y="417130"/>
              <a:ext cx="73800" cy="759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63CEEC8-DFAB-4134-A012-F31F9801B1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53425" y="412810"/>
                <a:ext cx="82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83F22629-A45D-4763-BC88-1F26A8E71681}"/>
                  </a:ext>
                </a:extLst>
              </p14:cNvPr>
              <p14:cNvContentPartPr/>
              <p14:nvPr/>
            </p14:nvContentPartPr>
            <p14:xfrm>
              <a:off x="9431905" y="389050"/>
              <a:ext cx="64080" cy="1537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83F22629-A45D-4763-BC88-1F26A8E716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27585" y="384730"/>
                <a:ext cx="72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AFB19A5-A171-4C8F-AB2F-53FCE3E3D8AB}"/>
                  </a:ext>
                </a:extLst>
              </p14:cNvPr>
              <p14:cNvContentPartPr/>
              <p14:nvPr/>
            </p14:nvContentPartPr>
            <p14:xfrm>
              <a:off x="9502825" y="340810"/>
              <a:ext cx="47880" cy="950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AFB19A5-A171-4C8F-AB2F-53FCE3E3D8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98505" y="336490"/>
                <a:ext cx="56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77B8612-470F-43D9-A60B-EE8626175B63}"/>
                  </a:ext>
                </a:extLst>
              </p14:cNvPr>
              <p14:cNvContentPartPr/>
              <p14:nvPr/>
            </p14:nvContentPartPr>
            <p14:xfrm>
              <a:off x="9547465" y="303010"/>
              <a:ext cx="151560" cy="1116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77B8612-470F-43D9-A60B-EE8626175B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43145" y="298690"/>
                <a:ext cx="160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E238A9D-3CC6-467D-95DA-B33266CD9658}"/>
                  </a:ext>
                </a:extLst>
              </p14:cNvPr>
              <p14:cNvContentPartPr/>
              <p14:nvPr/>
            </p14:nvContentPartPr>
            <p14:xfrm>
              <a:off x="9652945" y="230650"/>
              <a:ext cx="74520" cy="1339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E238A9D-3CC6-467D-95DA-B33266CD9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48625" y="226330"/>
                <a:ext cx="83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0B5BD330-EE43-4226-8D89-6D8EA3D3D417}"/>
                  </a:ext>
                </a:extLst>
              </p14:cNvPr>
              <p14:cNvContentPartPr/>
              <p14:nvPr/>
            </p14:nvContentPartPr>
            <p14:xfrm>
              <a:off x="9572665" y="247210"/>
              <a:ext cx="76320" cy="6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0B5BD330-EE43-4226-8D89-6D8EA3D3D4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8345" y="242890"/>
                <a:ext cx="849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5525C4-78B9-40C8-B84D-CFEAE5DEE467}"/>
                  </a:ext>
                </a:extLst>
              </p14:cNvPr>
              <p14:cNvContentPartPr/>
              <p14:nvPr/>
            </p14:nvContentPartPr>
            <p14:xfrm>
              <a:off x="9789385" y="246850"/>
              <a:ext cx="104760" cy="1112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5525C4-78B9-40C8-B84D-CFEAE5DEE4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85065" y="242530"/>
                <a:ext cx="11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702164C-E10B-49B7-8ABF-42EC235252E5}"/>
                  </a:ext>
                </a:extLst>
              </p14:cNvPr>
              <p14:cNvContentPartPr/>
              <p14:nvPr/>
            </p14:nvContentPartPr>
            <p14:xfrm>
              <a:off x="9888025" y="235330"/>
              <a:ext cx="41760" cy="101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702164C-E10B-49B7-8ABF-42EC235252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83705" y="231010"/>
                <a:ext cx="50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19B3B6D-432B-4F9F-9B1A-A04F3045C478}"/>
                  </a:ext>
                </a:extLst>
              </p14:cNvPr>
              <p14:cNvContentPartPr/>
              <p14:nvPr/>
            </p14:nvContentPartPr>
            <p14:xfrm>
              <a:off x="9972985" y="176290"/>
              <a:ext cx="100800" cy="151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19B3B6D-432B-4F9F-9B1A-A04F3045C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68665" y="171970"/>
                <a:ext cx="109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2BD19D7-748F-40DE-80B4-F59D4CBEC7FC}"/>
                  </a:ext>
                </a:extLst>
              </p14:cNvPr>
              <p14:cNvContentPartPr/>
              <p14:nvPr/>
            </p14:nvContentPartPr>
            <p14:xfrm>
              <a:off x="9641425" y="843730"/>
              <a:ext cx="178200" cy="2109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2BD19D7-748F-40DE-80B4-F59D4CBEC7F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37105" y="839410"/>
                <a:ext cx="186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B18B2DD-AFE9-4046-98C1-0EF78D81AB73}"/>
                  </a:ext>
                </a:extLst>
              </p14:cNvPr>
              <p14:cNvContentPartPr/>
              <p14:nvPr/>
            </p14:nvContentPartPr>
            <p14:xfrm>
              <a:off x="9699385" y="946330"/>
              <a:ext cx="139320" cy="385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B18B2DD-AFE9-4046-98C1-0EF78D81AB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95065" y="942010"/>
                <a:ext cx="14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0385952-30A9-4C21-8A45-6662DDAB938D}"/>
                  </a:ext>
                </a:extLst>
              </p14:cNvPr>
              <p14:cNvContentPartPr/>
              <p14:nvPr/>
            </p14:nvContentPartPr>
            <p14:xfrm>
              <a:off x="9902065" y="943810"/>
              <a:ext cx="99720" cy="92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0385952-30A9-4C21-8A45-6662DDAB938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97745" y="939490"/>
                <a:ext cx="108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565D620-6DE1-4121-A3D3-62E05944D856}"/>
                  </a:ext>
                </a:extLst>
              </p14:cNvPr>
              <p14:cNvContentPartPr/>
              <p14:nvPr/>
            </p14:nvContentPartPr>
            <p14:xfrm>
              <a:off x="10109785" y="858130"/>
              <a:ext cx="26640" cy="244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565D620-6DE1-4121-A3D3-62E05944D8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05465" y="853810"/>
                <a:ext cx="35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935EDB8-78A1-4FF5-9D0B-2A3AB7F4A1AB}"/>
                  </a:ext>
                </a:extLst>
              </p14:cNvPr>
              <p14:cNvContentPartPr/>
              <p14:nvPr/>
            </p14:nvContentPartPr>
            <p14:xfrm>
              <a:off x="10138225" y="912850"/>
              <a:ext cx="34200" cy="29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935EDB8-78A1-4FF5-9D0B-2A3AB7F4A1A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33905" y="908530"/>
                <a:ext cx="42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AACB917-B49D-4B7F-90F2-7217B428960C}"/>
                  </a:ext>
                </a:extLst>
              </p14:cNvPr>
              <p14:cNvContentPartPr/>
              <p14:nvPr/>
            </p14:nvContentPartPr>
            <p14:xfrm>
              <a:off x="10285825" y="796210"/>
              <a:ext cx="117720" cy="2286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AACB917-B49D-4B7F-90F2-7217B428960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81505" y="791890"/>
                <a:ext cx="1263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F698785-790D-401B-8D74-13911E66751E}"/>
                  </a:ext>
                </a:extLst>
              </p14:cNvPr>
              <p14:cNvContentPartPr/>
              <p14:nvPr/>
            </p14:nvContentPartPr>
            <p14:xfrm>
              <a:off x="10422985" y="782890"/>
              <a:ext cx="39960" cy="680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F698785-790D-401B-8D74-13911E6675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18665" y="778570"/>
                <a:ext cx="48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36DD5BC-A6C5-4FA4-9F11-A46AE6972FB8}"/>
                  </a:ext>
                </a:extLst>
              </p14:cNvPr>
              <p14:cNvContentPartPr/>
              <p14:nvPr/>
            </p14:nvContentPartPr>
            <p14:xfrm>
              <a:off x="10466905" y="725290"/>
              <a:ext cx="131040" cy="1170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36DD5BC-A6C5-4FA4-9F11-A46AE6972FB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62585" y="720970"/>
                <a:ext cx="139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C225B58-074F-42D7-9A95-7B7B87F1D7C1}"/>
                  </a:ext>
                </a:extLst>
              </p14:cNvPr>
              <p14:cNvContentPartPr/>
              <p14:nvPr/>
            </p14:nvContentPartPr>
            <p14:xfrm>
              <a:off x="10680025" y="646450"/>
              <a:ext cx="95760" cy="1378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C225B58-074F-42D7-9A95-7B7B87F1D7C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75705" y="642130"/>
                <a:ext cx="104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5BDC64C-87C3-49E7-B54E-E1C8E6BC834A}"/>
                  </a:ext>
                </a:extLst>
              </p14:cNvPr>
              <p14:cNvContentPartPr/>
              <p14:nvPr/>
            </p14:nvContentPartPr>
            <p14:xfrm>
              <a:off x="10772905" y="675970"/>
              <a:ext cx="162360" cy="838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5BDC64C-87C3-49E7-B54E-E1C8E6BC83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68585" y="671650"/>
                <a:ext cx="171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09FEE3D-95A3-4C22-80A1-F0BB7995450F}"/>
                  </a:ext>
                </a:extLst>
              </p14:cNvPr>
              <p14:cNvContentPartPr/>
              <p14:nvPr/>
            </p14:nvContentPartPr>
            <p14:xfrm>
              <a:off x="10969825" y="640690"/>
              <a:ext cx="70920" cy="676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09FEE3D-95A3-4C22-80A1-F0BB799545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65505" y="636370"/>
                <a:ext cx="79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81DC92E-1A7D-484F-9162-F9B142BB7C7A}"/>
                  </a:ext>
                </a:extLst>
              </p14:cNvPr>
              <p14:cNvContentPartPr/>
              <p14:nvPr/>
            </p14:nvContentPartPr>
            <p14:xfrm>
              <a:off x="10448545" y="1185370"/>
              <a:ext cx="18000" cy="1278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81DC92E-1A7D-484F-9162-F9B142BB7C7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44225" y="1181050"/>
                <a:ext cx="2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1F6F5C2-2436-4070-8AD9-168F6B00FCC4}"/>
                  </a:ext>
                </a:extLst>
              </p14:cNvPr>
              <p14:cNvContentPartPr/>
              <p14:nvPr/>
            </p14:nvContentPartPr>
            <p14:xfrm>
              <a:off x="10456465" y="1176370"/>
              <a:ext cx="95760" cy="1094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1F6F5C2-2436-4070-8AD9-168F6B00FC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52145" y="1172050"/>
                <a:ext cx="10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73141D7-B806-46EF-AF6F-D2FE851990D3}"/>
                  </a:ext>
                </a:extLst>
              </p14:cNvPr>
              <p14:cNvContentPartPr/>
              <p14:nvPr/>
            </p14:nvContentPartPr>
            <p14:xfrm>
              <a:off x="10439185" y="1235410"/>
              <a:ext cx="104040" cy="280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73141D7-B806-46EF-AF6F-D2FE851990D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34865" y="1231090"/>
                <a:ext cx="112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7448082-8057-41B8-8CC0-B35A8E59AB23}"/>
                  </a:ext>
                </a:extLst>
              </p14:cNvPr>
              <p14:cNvContentPartPr/>
              <p14:nvPr/>
            </p14:nvContentPartPr>
            <p14:xfrm>
              <a:off x="10559065" y="1250170"/>
              <a:ext cx="142560" cy="828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7448082-8057-41B8-8CC0-B35A8E59AB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554745" y="1245850"/>
                <a:ext cx="1512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2637F01-E3BB-4ADA-A813-D2B37C9DBE16}"/>
                  </a:ext>
                </a:extLst>
              </p14:cNvPr>
              <p14:cNvContentPartPr/>
              <p14:nvPr/>
            </p14:nvContentPartPr>
            <p14:xfrm>
              <a:off x="10686865" y="1131730"/>
              <a:ext cx="30240" cy="115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2637F01-E3BB-4ADA-A813-D2B37C9DBE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82545" y="1127410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870D45D-6BFC-4D75-9CB3-9EF2B1D5AB5E}"/>
                  </a:ext>
                </a:extLst>
              </p14:cNvPr>
              <p14:cNvContentPartPr/>
              <p14:nvPr/>
            </p14:nvContentPartPr>
            <p14:xfrm>
              <a:off x="10718185" y="1176010"/>
              <a:ext cx="22680" cy="97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870D45D-6BFC-4D75-9CB3-9EF2B1D5AB5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13865" y="1171690"/>
                <a:ext cx="313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C247494-2C8B-4596-AF84-318D9C4F38BD}"/>
                  </a:ext>
                </a:extLst>
              </p14:cNvPr>
              <p14:cNvContentPartPr/>
              <p14:nvPr/>
            </p14:nvContentPartPr>
            <p14:xfrm>
              <a:off x="10825465" y="998170"/>
              <a:ext cx="108000" cy="1404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C247494-2C8B-4596-AF84-318D9C4F38B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821145" y="993850"/>
                <a:ext cx="116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EFE3C50-84D3-41DC-8C9E-62964FD5BA08}"/>
                  </a:ext>
                </a:extLst>
              </p14:cNvPr>
              <p14:cNvContentPartPr/>
              <p14:nvPr/>
            </p14:nvContentPartPr>
            <p14:xfrm>
              <a:off x="10956865" y="893410"/>
              <a:ext cx="117360" cy="2019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EFE3C50-84D3-41DC-8C9E-62964FD5BA0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952545" y="889090"/>
                <a:ext cx="126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F2FB865B-1542-4E29-BD97-8BA313C21C1A}"/>
                  </a:ext>
                </a:extLst>
              </p14:cNvPr>
              <p14:cNvContentPartPr/>
              <p14:nvPr/>
            </p14:nvContentPartPr>
            <p14:xfrm>
              <a:off x="11071705" y="859210"/>
              <a:ext cx="50040" cy="1490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F2FB865B-1542-4E29-BD97-8BA313C21C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067385" y="854890"/>
                <a:ext cx="58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7098018-456A-4B18-900F-83D0F3A8E4A7}"/>
                  </a:ext>
                </a:extLst>
              </p14:cNvPr>
              <p14:cNvContentPartPr/>
              <p14:nvPr/>
            </p14:nvContentPartPr>
            <p14:xfrm>
              <a:off x="11117065" y="922210"/>
              <a:ext cx="58680" cy="820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7098018-456A-4B18-900F-83D0F3A8E4A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12745" y="917890"/>
                <a:ext cx="67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2BC31AD-DE0C-4757-8DD8-13D6B74961B5}"/>
                  </a:ext>
                </a:extLst>
              </p14:cNvPr>
              <p14:cNvContentPartPr/>
              <p14:nvPr/>
            </p14:nvContentPartPr>
            <p14:xfrm>
              <a:off x="11198065" y="799810"/>
              <a:ext cx="97200" cy="163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2BC31AD-DE0C-4757-8DD8-13D6B74961B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93745" y="795490"/>
                <a:ext cx="105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E9673F4-E5D6-47C9-96E3-0D2862DD7C02}"/>
                  </a:ext>
                </a:extLst>
              </p14:cNvPr>
              <p14:cNvContentPartPr/>
              <p14:nvPr/>
            </p14:nvContentPartPr>
            <p14:xfrm>
              <a:off x="11286625" y="759130"/>
              <a:ext cx="115560" cy="1584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E9673F4-E5D6-47C9-96E3-0D2862DD7C0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82305" y="754810"/>
                <a:ext cx="124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D57C7C6-BCE4-4570-9C85-15AC88EDF57A}"/>
                  </a:ext>
                </a:extLst>
              </p14:cNvPr>
              <p14:cNvContentPartPr/>
              <p14:nvPr/>
            </p14:nvContentPartPr>
            <p14:xfrm>
              <a:off x="11472025" y="682450"/>
              <a:ext cx="83880" cy="1504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D57C7C6-BCE4-4570-9C85-15AC88EDF57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467705" y="678130"/>
                <a:ext cx="92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80BD45B-1921-4D4C-9DA5-5C2702C708F1}"/>
                  </a:ext>
                </a:extLst>
              </p14:cNvPr>
              <p14:cNvContentPartPr/>
              <p14:nvPr/>
            </p14:nvContentPartPr>
            <p14:xfrm>
              <a:off x="11580385" y="666610"/>
              <a:ext cx="218880" cy="1195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80BD45B-1921-4D4C-9DA5-5C2702C708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76065" y="662290"/>
                <a:ext cx="227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5C34C6B-D9E3-4FE1-B0B4-880BFF7CE04B}"/>
                  </a:ext>
                </a:extLst>
              </p14:cNvPr>
              <p14:cNvContentPartPr/>
              <p14:nvPr/>
            </p14:nvContentPartPr>
            <p14:xfrm>
              <a:off x="11784145" y="595690"/>
              <a:ext cx="102240" cy="950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5C34C6B-D9E3-4FE1-B0B4-880BFF7CE04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779825" y="591370"/>
                <a:ext cx="110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0B967A4-8352-4EE0-A8C2-08CA3D5D4A69}"/>
                  </a:ext>
                </a:extLst>
              </p14:cNvPr>
              <p14:cNvContentPartPr/>
              <p14:nvPr/>
            </p14:nvContentPartPr>
            <p14:xfrm>
              <a:off x="11738425" y="664450"/>
              <a:ext cx="72360" cy="572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0B967A4-8352-4EE0-A8C2-08CA3D5D4A6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734105" y="660130"/>
                <a:ext cx="810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69360F37-F1B7-427E-9967-222387C2EC1C}"/>
              </a:ext>
            </a:extLst>
          </p:cNvPr>
          <p:cNvGrpSpPr/>
          <p:nvPr/>
        </p:nvGrpSpPr>
        <p:grpSpPr>
          <a:xfrm>
            <a:off x="8177494" y="763685"/>
            <a:ext cx="266760" cy="256680"/>
            <a:chOff x="8177494" y="763685"/>
            <a:chExt cx="2667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EBF925-7AE3-43D5-AB5C-3B8C521302B0}"/>
                    </a:ext>
                  </a:extLst>
                </p14:cNvPr>
                <p14:cNvContentPartPr/>
                <p14:nvPr/>
              </p14:nvContentPartPr>
              <p14:xfrm>
                <a:off x="8264254" y="848285"/>
                <a:ext cx="36000" cy="113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EBF925-7AE3-43D5-AB5C-3B8C521302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59934" y="843965"/>
                  <a:ext cx="4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5BA7D1-5F48-46F9-A54F-1B0C9A55E2ED}"/>
                    </a:ext>
                  </a:extLst>
                </p14:cNvPr>
                <p14:cNvContentPartPr/>
                <p14:nvPr/>
              </p14:nvContentPartPr>
              <p14:xfrm>
                <a:off x="8177494" y="763685"/>
                <a:ext cx="209160" cy="256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5BA7D1-5F48-46F9-A54F-1B0C9A55E2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73174" y="759365"/>
                  <a:ext cx="21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AEC5655-286A-4316-A76F-9151C85D2ADB}"/>
                    </a:ext>
                  </a:extLst>
                </p14:cNvPr>
                <p14:cNvContentPartPr/>
                <p14:nvPr/>
              </p14:nvContentPartPr>
              <p14:xfrm>
                <a:off x="8412574" y="801845"/>
                <a:ext cx="15120" cy="12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AEC5655-286A-4316-A76F-9151C85D2A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08254" y="797525"/>
                  <a:ext cx="2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A4F418-AE57-43FA-A079-EED6BD9E5CD3}"/>
                    </a:ext>
                  </a:extLst>
                </p14:cNvPr>
                <p14:cNvContentPartPr/>
                <p14:nvPr/>
              </p14:nvContentPartPr>
              <p14:xfrm>
                <a:off x="8433094" y="885725"/>
                <a:ext cx="11160" cy="25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A4F418-AE57-43FA-A079-EED6BD9E5C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8774" y="881405"/>
                  <a:ext cx="1980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1C0FF6E-3624-4BE9-B850-0A78F1506AF7}"/>
                  </a:ext>
                </a:extLst>
              </p14:cNvPr>
              <p14:cNvContentPartPr/>
              <p14:nvPr/>
            </p14:nvContentPartPr>
            <p14:xfrm>
              <a:off x="10311214" y="764045"/>
              <a:ext cx="685800" cy="3196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1C0FF6E-3624-4BE9-B850-0A78F1506AF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06894" y="759725"/>
                <a:ext cx="6944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5456606-5191-432A-932D-8417DB9C38DB}"/>
                  </a:ext>
                </a:extLst>
              </p14:cNvPr>
              <p14:cNvContentPartPr/>
              <p14:nvPr/>
            </p14:nvContentPartPr>
            <p14:xfrm>
              <a:off x="4387054" y="2282165"/>
              <a:ext cx="510480" cy="669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5456606-5191-432A-932D-8417DB9C38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82734" y="2277845"/>
                <a:ext cx="519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4C5C160-AACB-47F6-81A4-86A243BED4A7}"/>
                  </a:ext>
                </a:extLst>
              </p14:cNvPr>
              <p14:cNvContentPartPr/>
              <p14:nvPr/>
            </p14:nvContentPartPr>
            <p14:xfrm>
              <a:off x="1370254" y="3973085"/>
              <a:ext cx="16560" cy="195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4C5C160-AACB-47F6-81A4-86A243BED4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5934" y="3968765"/>
                <a:ext cx="25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97F933D-B504-4743-BFCB-0C52EAD1931B}"/>
                  </a:ext>
                </a:extLst>
              </p14:cNvPr>
              <p14:cNvContentPartPr/>
              <p14:nvPr/>
            </p14:nvContentPartPr>
            <p14:xfrm>
              <a:off x="1252174" y="3923045"/>
              <a:ext cx="238680" cy="96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97F933D-B504-4743-BFCB-0C52EAD193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47854" y="3918725"/>
                <a:ext cx="247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610F9EF-2854-4A04-BE49-8DF5765A3D89}"/>
                  </a:ext>
                </a:extLst>
              </p14:cNvPr>
              <p14:cNvContentPartPr/>
              <p14:nvPr/>
            </p14:nvContentPartPr>
            <p14:xfrm>
              <a:off x="1541974" y="3876605"/>
              <a:ext cx="138960" cy="332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610F9EF-2854-4A04-BE49-8DF5765A3D8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37654" y="3872285"/>
                <a:ext cx="1476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650AB90-2FC9-4785-8593-06354E6F8DF0}"/>
                  </a:ext>
                </a:extLst>
              </p14:cNvPr>
              <p14:cNvContentPartPr/>
              <p14:nvPr/>
            </p14:nvContentPartPr>
            <p14:xfrm>
              <a:off x="1707934" y="3966245"/>
              <a:ext cx="24480" cy="166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650AB90-2FC9-4785-8593-06354E6F8D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03614" y="3961925"/>
                <a:ext cx="33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EDEA788-0D25-478D-B222-2E7ABE757815}"/>
                  </a:ext>
                </a:extLst>
              </p14:cNvPr>
              <p14:cNvContentPartPr/>
              <p14:nvPr/>
            </p14:nvContentPartPr>
            <p14:xfrm>
              <a:off x="1644214" y="3925205"/>
              <a:ext cx="162360" cy="87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EDEA788-0D25-478D-B222-2E7ABE75781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39894" y="3920885"/>
                <a:ext cx="171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1A2BAD7-56C3-4187-8AA9-CDC723213DAE}"/>
                  </a:ext>
                </a:extLst>
              </p14:cNvPr>
              <p14:cNvContentPartPr/>
              <p14:nvPr/>
            </p14:nvContentPartPr>
            <p14:xfrm>
              <a:off x="1772014" y="4018445"/>
              <a:ext cx="88920" cy="102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1A2BAD7-56C3-4187-8AA9-CDC723213D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67694" y="4014125"/>
                <a:ext cx="97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EBF8E12-02EA-420D-8FA1-A8B26569D2F1}"/>
                  </a:ext>
                </a:extLst>
              </p14:cNvPr>
              <p14:cNvContentPartPr/>
              <p14:nvPr/>
            </p14:nvContentPartPr>
            <p14:xfrm>
              <a:off x="1872814" y="4004765"/>
              <a:ext cx="91080" cy="120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EBF8E12-02EA-420D-8FA1-A8B26569D2F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68494" y="4000445"/>
                <a:ext cx="99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888CCD9-1D9B-4A8C-99B9-9AA64FFF008D}"/>
                  </a:ext>
                </a:extLst>
              </p14:cNvPr>
              <p14:cNvContentPartPr/>
              <p14:nvPr/>
            </p14:nvContentPartPr>
            <p14:xfrm>
              <a:off x="1929694" y="3922325"/>
              <a:ext cx="124920" cy="161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888CCD9-1D9B-4A8C-99B9-9AA64FFF008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25374" y="3918005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72982DE-1A00-4EB1-9320-A04A7543B78E}"/>
                  </a:ext>
                </a:extLst>
              </p14:cNvPr>
              <p14:cNvContentPartPr/>
              <p14:nvPr/>
            </p14:nvContentPartPr>
            <p14:xfrm>
              <a:off x="2037334" y="3920525"/>
              <a:ext cx="73800" cy="176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72982DE-1A00-4EB1-9320-A04A7543B78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33014" y="3916205"/>
                <a:ext cx="82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2B5F445-6BC8-4B2A-B2A2-C3FC5CC3A474}"/>
                  </a:ext>
                </a:extLst>
              </p14:cNvPr>
              <p14:cNvContentPartPr/>
              <p14:nvPr/>
            </p14:nvContentPartPr>
            <p14:xfrm>
              <a:off x="2105014" y="3995765"/>
              <a:ext cx="100800" cy="84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2B5F445-6BC8-4B2A-B2A2-C3FC5CC3A47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00694" y="3991445"/>
                <a:ext cx="109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8F6F601-AA7B-4765-AD9F-BEB5D689DE43}"/>
                  </a:ext>
                </a:extLst>
              </p14:cNvPr>
              <p14:cNvContentPartPr/>
              <p14:nvPr/>
            </p14:nvContentPartPr>
            <p14:xfrm>
              <a:off x="2213374" y="3923045"/>
              <a:ext cx="141480" cy="1292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8F6F601-AA7B-4765-AD9F-BEB5D689DE4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09054" y="3918725"/>
                <a:ext cx="150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11D6E07-82DE-42A2-9D5A-3A4355D553F7}"/>
                  </a:ext>
                </a:extLst>
              </p14:cNvPr>
              <p14:cNvContentPartPr/>
              <p14:nvPr/>
            </p14:nvContentPartPr>
            <p14:xfrm>
              <a:off x="2451694" y="3969485"/>
              <a:ext cx="266040" cy="99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11D6E07-82DE-42A2-9D5A-3A4355D553F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47374" y="3965165"/>
                <a:ext cx="274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CF85213-50A8-4E32-8E0D-F8E7B2800A95}"/>
                  </a:ext>
                </a:extLst>
              </p14:cNvPr>
              <p14:cNvContentPartPr/>
              <p14:nvPr/>
            </p14:nvContentPartPr>
            <p14:xfrm>
              <a:off x="2745454" y="3956165"/>
              <a:ext cx="61920" cy="1004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CF85213-50A8-4E32-8E0D-F8E7B2800A9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41134" y="3951845"/>
                <a:ext cx="7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BE17DC9-FB2E-4A24-AE28-841ED712815E}"/>
                  </a:ext>
                </a:extLst>
              </p14:cNvPr>
              <p14:cNvContentPartPr/>
              <p14:nvPr/>
            </p14:nvContentPartPr>
            <p14:xfrm>
              <a:off x="2808814" y="3968405"/>
              <a:ext cx="109800" cy="179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BE17DC9-FB2E-4A24-AE28-841ED712815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04494" y="3964085"/>
                <a:ext cx="118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E43987-6571-47DA-B46F-DC81D290B7EA}"/>
                  </a:ext>
                </a:extLst>
              </p14:cNvPr>
              <p14:cNvContentPartPr/>
              <p14:nvPr/>
            </p14:nvContentPartPr>
            <p14:xfrm>
              <a:off x="2933734" y="3894605"/>
              <a:ext cx="249480" cy="140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E43987-6571-47DA-B46F-DC81D290B7E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29414" y="3890285"/>
                <a:ext cx="258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E59BCEB-9501-4118-AA95-B8F581EF37D7}"/>
                  </a:ext>
                </a:extLst>
              </p14:cNvPr>
              <p14:cNvContentPartPr/>
              <p14:nvPr/>
            </p14:nvContentPartPr>
            <p14:xfrm>
              <a:off x="3219214" y="3880925"/>
              <a:ext cx="52200" cy="158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E59BCEB-9501-4118-AA95-B8F581EF37D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14894" y="3876605"/>
                <a:ext cx="60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4729871-F27C-4551-9383-05234D742FBF}"/>
                  </a:ext>
                </a:extLst>
              </p14:cNvPr>
              <p14:cNvContentPartPr/>
              <p14:nvPr/>
            </p14:nvContentPartPr>
            <p14:xfrm>
              <a:off x="3101854" y="3871925"/>
              <a:ext cx="59040" cy="5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4729871-F27C-4551-9383-05234D742FB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97534" y="3867605"/>
                <a:ext cx="676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44151A6-10A5-4957-9A1E-AEB77A7E8B9B}"/>
                  </a:ext>
                </a:extLst>
              </p14:cNvPr>
              <p14:cNvContentPartPr/>
              <p14:nvPr/>
            </p14:nvContentPartPr>
            <p14:xfrm>
              <a:off x="3355294" y="3949325"/>
              <a:ext cx="115920" cy="871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44151A6-10A5-4957-9A1E-AEB77A7E8B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50974" y="3945005"/>
                <a:ext cx="124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B0F6400-7176-4E33-BDBE-E87B9DDA36B3}"/>
                  </a:ext>
                </a:extLst>
              </p14:cNvPr>
              <p14:cNvContentPartPr/>
              <p14:nvPr/>
            </p14:nvContentPartPr>
            <p14:xfrm>
              <a:off x="3484894" y="3881285"/>
              <a:ext cx="23760" cy="1306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B0F6400-7176-4E33-BDBE-E87B9DDA36B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80574" y="3876965"/>
                <a:ext cx="324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A03D76E-C820-42D7-A015-849040D7BAAC}"/>
                  </a:ext>
                </a:extLst>
              </p14:cNvPr>
              <p14:cNvContentPartPr/>
              <p14:nvPr/>
            </p14:nvContentPartPr>
            <p14:xfrm>
              <a:off x="3541774" y="3849605"/>
              <a:ext cx="164520" cy="168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A03D76E-C820-42D7-A015-849040D7BA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537454" y="3845285"/>
                <a:ext cx="173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43E6DA4-CD4F-4807-96D6-8169A73DA93A}"/>
                  </a:ext>
                </a:extLst>
              </p14:cNvPr>
              <p14:cNvContentPartPr/>
              <p14:nvPr/>
            </p14:nvContentPartPr>
            <p14:xfrm>
              <a:off x="3720694" y="3811085"/>
              <a:ext cx="78840" cy="273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43E6DA4-CD4F-4807-96D6-8169A73DA93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716374" y="3806765"/>
                <a:ext cx="874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4639931-F0B1-4E90-8B39-1B5A20209EA5}"/>
                  </a:ext>
                </a:extLst>
              </p14:cNvPr>
              <p14:cNvContentPartPr/>
              <p14:nvPr/>
            </p14:nvContentPartPr>
            <p14:xfrm>
              <a:off x="1751134" y="3805325"/>
              <a:ext cx="1416600" cy="91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4639931-F0B1-4E90-8B39-1B5A20209EA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46814" y="3801005"/>
                <a:ext cx="1425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50CD986-6F46-4CFB-B9DE-5419FB0183A5}"/>
                  </a:ext>
                </a:extLst>
              </p14:cNvPr>
              <p14:cNvContentPartPr/>
              <p14:nvPr/>
            </p14:nvContentPartPr>
            <p14:xfrm>
              <a:off x="2640694" y="3713885"/>
              <a:ext cx="15480" cy="100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50CD986-6F46-4CFB-B9DE-5419FB0183A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36374" y="3709565"/>
                <a:ext cx="241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009C31A-8D52-4654-AECE-D3F3E3884661}"/>
                  </a:ext>
                </a:extLst>
              </p14:cNvPr>
              <p14:cNvContentPartPr/>
              <p14:nvPr/>
            </p14:nvContentPartPr>
            <p14:xfrm>
              <a:off x="2525134" y="3686885"/>
              <a:ext cx="212040" cy="1566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009C31A-8D52-4654-AECE-D3F3E38846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520814" y="3682565"/>
                <a:ext cx="220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309D293-89B7-4E70-B4DF-685B8512CC30}"/>
                  </a:ext>
                </a:extLst>
              </p14:cNvPr>
              <p14:cNvContentPartPr/>
              <p14:nvPr/>
            </p14:nvContentPartPr>
            <p14:xfrm>
              <a:off x="3892054" y="4406885"/>
              <a:ext cx="203040" cy="255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309D293-89B7-4E70-B4DF-685B8512CC3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87734" y="4402565"/>
                <a:ext cx="211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AE9C8DC-DBE9-4578-B55E-5785DA559F87}"/>
                  </a:ext>
                </a:extLst>
              </p14:cNvPr>
              <p14:cNvContentPartPr/>
              <p14:nvPr/>
            </p14:nvContentPartPr>
            <p14:xfrm>
              <a:off x="3896734" y="4465565"/>
              <a:ext cx="219600" cy="115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AE9C8DC-DBE9-4578-B55E-5785DA559F8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892414" y="4461245"/>
                <a:ext cx="228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13F838A-7398-452A-9422-B86DFE572005}"/>
                  </a:ext>
                </a:extLst>
              </p14:cNvPr>
              <p14:cNvContentPartPr/>
              <p14:nvPr/>
            </p14:nvContentPartPr>
            <p14:xfrm>
              <a:off x="3914374" y="3956525"/>
              <a:ext cx="163440" cy="10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13F838A-7398-452A-9422-B86DFE57200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910054" y="3952205"/>
                <a:ext cx="1720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57BED15-A4B2-4ABD-B68E-85FA13316B13}"/>
                  </a:ext>
                </a:extLst>
              </p14:cNvPr>
              <p14:cNvContentPartPr/>
              <p14:nvPr/>
            </p14:nvContentPartPr>
            <p14:xfrm>
              <a:off x="3945694" y="3984245"/>
              <a:ext cx="167400" cy="17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57BED15-A4B2-4ABD-B68E-85FA13316B1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941374" y="3979925"/>
                <a:ext cx="176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D4BCBB0-B4DC-46CE-9B0E-0667A14F55B9}"/>
                  </a:ext>
                </a:extLst>
              </p14:cNvPr>
              <p14:cNvContentPartPr/>
              <p14:nvPr/>
            </p14:nvContentPartPr>
            <p14:xfrm>
              <a:off x="4292734" y="3830165"/>
              <a:ext cx="43200" cy="155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D4BCBB0-B4DC-46CE-9B0E-0667A14F55B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288414" y="3825845"/>
                <a:ext cx="51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5B612FC-D11B-4D8A-9BD6-7916C898B404}"/>
                  </a:ext>
                </a:extLst>
              </p14:cNvPr>
              <p14:cNvContentPartPr/>
              <p14:nvPr/>
            </p14:nvContentPartPr>
            <p14:xfrm>
              <a:off x="4180054" y="3789485"/>
              <a:ext cx="267840" cy="864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5B612FC-D11B-4D8A-9BD6-7916C898B40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175734" y="3785165"/>
                <a:ext cx="27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DE58AEE-F0C7-4611-858D-63ED03CBCC1E}"/>
                  </a:ext>
                </a:extLst>
              </p14:cNvPr>
              <p14:cNvContentPartPr/>
              <p14:nvPr/>
            </p14:nvContentPartPr>
            <p14:xfrm>
              <a:off x="4526014" y="3730085"/>
              <a:ext cx="118080" cy="257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DE58AEE-F0C7-4611-858D-63ED03CBCC1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21694" y="3725765"/>
                <a:ext cx="1267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5134FEF-E4E1-46E1-B75B-BB8F253A3548}"/>
                  </a:ext>
                </a:extLst>
              </p14:cNvPr>
              <p14:cNvContentPartPr/>
              <p14:nvPr/>
            </p14:nvContentPartPr>
            <p14:xfrm>
              <a:off x="4722214" y="3808565"/>
              <a:ext cx="34560" cy="108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5134FEF-E4E1-46E1-B75B-BB8F253A354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17894" y="3804245"/>
                <a:ext cx="432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2596F58-C106-44C9-9098-FB7F2B91A9E8}"/>
                  </a:ext>
                </a:extLst>
              </p14:cNvPr>
              <p14:cNvContentPartPr/>
              <p14:nvPr/>
            </p14:nvContentPartPr>
            <p14:xfrm>
              <a:off x="4695574" y="3794165"/>
              <a:ext cx="124920" cy="152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2596F58-C106-44C9-9098-FB7F2B91A9E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91254" y="3789845"/>
                <a:ext cx="1335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AD724BD-DE2C-449D-A6D2-3F59988B6DF4}"/>
                  </a:ext>
                </a:extLst>
              </p14:cNvPr>
              <p14:cNvContentPartPr/>
              <p14:nvPr/>
            </p14:nvContentPartPr>
            <p14:xfrm>
              <a:off x="4865134" y="3759245"/>
              <a:ext cx="77760" cy="1695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AD724BD-DE2C-449D-A6D2-3F59988B6DF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60814" y="3754925"/>
                <a:ext cx="86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0549A7D-C654-4B06-9D41-9FB0CEB60F70}"/>
                  </a:ext>
                </a:extLst>
              </p14:cNvPr>
              <p14:cNvContentPartPr/>
              <p14:nvPr/>
            </p14:nvContentPartPr>
            <p14:xfrm>
              <a:off x="5004454" y="3786965"/>
              <a:ext cx="106920" cy="1112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0549A7D-C654-4B06-9D41-9FB0CEB60F7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00134" y="3782645"/>
                <a:ext cx="115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F8CEC07-5753-41D3-9AF3-4CBAB2829BFC}"/>
                  </a:ext>
                </a:extLst>
              </p14:cNvPr>
              <p14:cNvContentPartPr/>
              <p14:nvPr/>
            </p14:nvContentPartPr>
            <p14:xfrm>
              <a:off x="5082934" y="3780845"/>
              <a:ext cx="9000" cy="8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F8CEC07-5753-41D3-9AF3-4CBAB2829BF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78614" y="3776525"/>
                <a:ext cx="17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E6D0C77-F080-4CC0-8F2B-8FFA434A1BDC}"/>
                  </a:ext>
                </a:extLst>
              </p14:cNvPr>
              <p14:cNvContentPartPr/>
              <p14:nvPr/>
            </p14:nvContentPartPr>
            <p14:xfrm>
              <a:off x="4878814" y="3713165"/>
              <a:ext cx="62640" cy="2509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E6D0C77-F080-4CC0-8F2B-8FFA434A1BD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74494" y="3708845"/>
                <a:ext cx="712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033BE17-32DB-4AB9-AE9E-7F166CF8C7C0}"/>
                  </a:ext>
                </a:extLst>
              </p14:cNvPr>
              <p14:cNvContentPartPr/>
              <p14:nvPr/>
            </p14:nvContentPartPr>
            <p14:xfrm>
              <a:off x="5051614" y="3779405"/>
              <a:ext cx="57600" cy="122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033BE17-32DB-4AB9-AE9E-7F166CF8C7C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47294" y="3775085"/>
                <a:ext cx="662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808C08D-C00C-4CBA-94D9-52D12D68CAB2}"/>
                  </a:ext>
                </a:extLst>
              </p14:cNvPr>
              <p14:cNvContentPartPr/>
              <p14:nvPr/>
            </p14:nvContentPartPr>
            <p14:xfrm>
              <a:off x="5015254" y="3843125"/>
              <a:ext cx="83160" cy="118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808C08D-C00C-4CBA-94D9-52D12D68CAB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10934" y="3838805"/>
                <a:ext cx="91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72FA70A-3497-4957-99D7-03B612C4526E}"/>
                  </a:ext>
                </a:extLst>
              </p14:cNvPr>
              <p14:cNvContentPartPr/>
              <p14:nvPr/>
            </p14:nvContentPartPr>
            <p14:xfrm>
              <a:off x="5136214" y="3836285"/>
              <a:ext cx="67320" cy="1018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72FA70A-3497-4957-99D7-03B612C4526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31894" y="3831965"/>
                <a:ext cx="759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DA59922-A522-4A49-AB1F-A862B125E342}"/>
                  </a:ext>
                </a:extLst>
              </p14:cNvPr>
              <p14:cNvContentPartPr/>
              <p14:nvPr/>
            </p14:nvContentPartPr>
            <p14:xfrm>
              <a:off x="5205694" y="3732245"/>
              <a:ext cx="86760" cy="261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DA59922-A522-4A49-AB1F-A862B125E34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01374" y="3727925"/>
                <a:ext cx="954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B74F8AD-C5CB-4400-B667-FE8C34F0221C}"/>
                  </a:ext>
                </a:extLst>
              </p14:cNvPr>
              <p14:cNvContentPartPr/>
              <p14:nvPr/>
            </p14:nvContentPartPr>
            <p14:xfrm>
              <a:off x="4253494" y="4016285"/>
              <a:ext cx="406080" cy="774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B74F8AD-C5CB-4400-B667-FE8C34F0221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49174" y="4011965"/>
                <a:ext cx="414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76E64A3-C55E-4885-9962-0C67BA9D2D21}"/>
                  </a:ext>
                </a:extLst>
              </p14:cNvPr>
              <p14:cNvContentPartPr/>
              <p14:nvPr/>
            </p14:nvContentPartPr>
            <p14:xfrm>
              <a:off x="4649494" y="4019525"/>
              <a:ext cx="464760" cy="954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76E64A3-C55E-4885-9962-0C67BA9D2D2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45174" y="4015205"/>
                <a:ext cx="473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56F657C3-F86B-4007-8A9E-1B8810EDEE8E}"/>
                  </a:ext>
                </a:extLst>
              </p14:cNvPr>
              <p14:cNvContentPartPr/>
              <p14:nvPr/>
            </p14:nvContentPartPr>
            <p14:xfrm>
              <a:off x="4385614" y="4146245"/>
              <a:ext cx="72360" cy="936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56F657C3-F86B-4007-8A9E-1B8810EDEE8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81294" y="4141925"/>
                <a:ext cx="810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6347B00-44CA-4B13-AD27-F4AB6EEFB59D}"/>
                  </a:ext>
                </a:extLst>
              </p14:cNvPr>
              <p14:cNvContentPartPr/>
              <p14:nvPr/>
            </p14:nvContentPartPr>
            <p14:xfrm>
              <a:off x="4508014" y="4195205"/>
              <a:ext cx="73080" cy="18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6347B00-44CA-4B13-AD27-F4AB6EEFB59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03694" y="4190885"/>
                <a:ext cx="817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2BE440D-45E0-4438-96DD-92978ECBD193}"/>
                  </a:ext>
                </a:extLst>
              </p14:cNvPr>
              <p14:cNvContentPartPr/>
              <p14:nvPr/>
            </p14:nvContentPartPr>
            <p14:xfrm>
              <a:off x="4630774" y="4150925"/>
              <a:ext cx="55440" cy="446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2BE440D-45E0-4438-96DD-92978ECBD19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26454" y="4146605"/>
                <a:ext cx="64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57C00F0-7E4F-4B58-A503-5148A6D4AA04}"/>
                  </a:ext>
                </a:extLst>
              </p14:cNvPr>
              <p14:cNvContentPartPr/>
              <p14:nvPr/>
            </p14:nvContentPartPr>
            <p14:xfrm>
              <a:off x="4708174" y="4175765"/>
              <a:ext cx="12600" cy="687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57C00F0-7E4F-4B58-A503-5148A6D4AA0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03854" y="4171445"/>
                <a:ext cx="21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54E2F32A-42E6-4E3D-8D4C-F742C0639CB0}"/>
                  </a:ext>
                </a:extLst>
              </p14:cNvPr>
              <p14:cNvContentPartPr/>
              <p14:nvPr/>
            </p14:nvContentPartPr>
            <p14:xfrm>
              <a:off x="4784854" y="4143725"/>
              <a:ext cx="87480" cy="828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54E2F32A-42E6-4E3D-8D4C-F742C0639CB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80534" y="4139405"/>
                <a:ext cx="96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5D71293-32CF-4CCF-9539-A7EA58538280}"/>
                  </a:ext>
                </a:extLst>
              </p14:cNvPr>
              <p14:cNvContentPartPr/>
              <p14:nvPr/>
            </p14:nvContentPartPr>
            <p14:xfrm>
              <a:off x="4516294" y="4414805"/>
              <a:ext cx="108000" cy="658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5D71293-32CF-4CCF-9539-A7EA5853828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11974" y="4410485"/>
                <a:ext cx="116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73BD79D-1CAD-490F-9140-2E77BC09E6A3}"/>
                  </a:ext>
                </a:extLst>
              </p14:cNvPr>
              <p14:cNvContentPartPr/>
              <p14:nvPr/>
            </p14:nvContentPartPr>
            <p14:xfrm>
              <a:off x="4659214" y="4481405"/>
              <a:ext cx="16920" cy="838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73BD79D-1CAD-490F-9140-2E77BC09E6A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54894" y="4477085"/>
                <a:ext cx="25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6073DA7-560E-4E81-A17F-7D1801A3BB69}"/>
                  </a:ext>
                </a:extLst>
              </p14:cNvPr>
              <p14:cNvContentPartPr/>
              <p14:nvPr/>
            </p14:nvContentPartPr>
            <p14:xfrm>
              <a:off x="4758574" y="4372325"/>
              <a:ext cx="83520" cy="1159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6073DA7-560E-4E81-A17F-7D1801A3BB6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754254" y="4368005"/>
                <a:ext cx="92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87AA4D2-6809-4822-9F3D-30822821EB80}"/>
                  </a:ext>
                </a:extLst>
              </p14:cNvPr>
              <p14:cNvContentPartPr/>
              <p14:nvPr/>
            </p14:nvContentPartPr>
            <p14:xfrm>
              <a:off x="4346374" y="4227605"/>
              <a:ext cx="542880" cy="770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87AA4D2-6809-4822-9F3D-30822821EB8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42054" y="4223285"/>
                <a:ext cx="551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4984075-0217-4E86-A3FD-2F69EDD74D21}"/>
                  </a:ext>
                </a:extLst>
              </p14:cNvPr>
              <p14:cNvContentPartPr/>
              <p14:nvPr/>
            </p14:nvContentPartPr>
            <p14:xfrm>
              <a:off x="5171494" y="4393205"/>
              <a:ext cx="40320" cy="342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4984075-0217-4E86-A3FD-2F69EDD74D2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167174" y="4388885"/>
                <a:ext cx="489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43258E5-51E2-4A94-B4EB-A61684ECF31A}"/>
              </a:ext>
            </a:extLst>
          </p:cNvPr>
          <p:cNvGrpSpPr/>
          <p:nvPr/>
        </p:nvGrpSpPr>
        <p:grpSpPr>
          <a:xfrm>
            <a:off x="5352214" y="4274405"/>
            <a:ext cx="384840" cy="233280"/>
            <a:chOff x="5352214" y="4274405"/>
            <a:chExt cx="38484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E837FCE-F238-4EC0-8C42-374659C325CC}"/>
                    </a:ext>
                  </a:extLst>
                </p14:cNvPr>
                <p14:cNvContentPartPr/>
                <p14:nvPr/>
              </p14:nvContentPartPr>
              <p14:xfrm>
                <a:off x="5352214" y="4333805"/>
                <a:ext cx="119880" cy="112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E837FCE-F238-4EC0-8C42-374659C325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47894" y="4329485"/>
                  <a:ext cx="128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0DB5550-01BA-4625-B05B-DA0DDFE83F66}"/>
                    </a:ext>
                  </a:extLst>
                </p14:cNvPr>
                <p14:cNvContentPartPr/>
                <p14:nvPr/>
              </p14:nvContentPartPr>
              <p14:xfrm>
                <a:off x="5516014" y="4388165"/>
                <a:ext cx="9360" cy="11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0DB5550-01BA-4625-B05B-DA0DDFE83F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11694" y="4383845"/>
                  <a:ext cx="1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971D3DB-3E52-4460-8F46-A8849249AAB1}"/>
                    </a:ext>
                  </a:extLst>
                </p14:cNvPr>
                <p14:cNvContentPartPr/>
                <p14:nvPr/>
              </p14:nvContentPartPr>
              <p14:xfrm>
                <a:off x="5594494" y="4274405"/>
                <a:ext cx="119880" cy="153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971D3DB-3E52-4460-8F46-A8849249AA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90174" y="4270085"/>
                  <a:ext cx="128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D131A31-9232-4DF5-83BF-8876357B650D}"/>
                    </a:ext>
                  </a:extLst>
                </p14:cNvPr>
                <p14:cNvContentPartPr/>
                <p14:nvPr/>
              </p14:nvContentPartPr>
              <p14:xfrm>
                <a:off x="5588734" y="4356845"/>
                <a:ext cx="148320" cy="6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D131A31-9232-4DF5-83BF-8876357B65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84414" y="4352525"/>
                  <a:ext cx="15696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26E0A48-BD8A-4A4B-A0C9-A8863AC7A82C}"/>
              </a:ext>
            </a:extLst>
          </p:cNvPr>
          <p:cNvGrpSpPr/>
          <p:nvPr/>
        </p:nvGrpSpPr>
        <p:grpSpPr>
          <a:xfrm>
            <a:off x="6013894" y="4338485"/>
            <a:ext cx="205560" cy="91080"/>
            <a:chOff x="6013894" y="4338485"/>
            <a:chExt cx="20556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D8FD4E3-D3FB-4B47-AFA3-BB3570CCFC40}"/>
                    </a:ext>
                  </a:extLst>
                </p14:cNvPr>
                <p14:cNvContentPartPr/>
                <p14:nvPr/>
              </p14:nvContentPartPr>
              <p14:xfrm>
                <a:off x="6096694" y="4338485"/>
                <a:ext cx="16200" cy="91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D8FD4E3-D3FB-4B47-AFA3-BB3570CCFC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92374" y="4334165"/>
                  <a:ext cx="2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92FAD24-0CE3-474E-8ECD-440BDF25652B}"/>
                    </a:ext>
                  </a:extLst>
                </p14:cNvPr>
                <p14:cNvContentPartPr/>
                <p14:nvPr/>
              </p14:nvContentPartPr>
              <p14:xfrm>
                <a:off x="6013894" y="4367285"/>
                <a:ext cx="205560" cy="14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92FAD24-0CE3-474E-8ECD-440BDF2565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09574" y="4362965"/>
                  <a:ext cx="2142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0C2AB6F-DFDA-47B1-B537-B306FDDAB576}"/>
                  </a:ext>
                </a:extLst>
              </p14:cNvPr>
              <p14:cNvContentPartPr/>
              <p14:nvPr/>
            </p14:nvContentPartPr>
            <p14:xfrm>
              <a:off x="8059054" y="2310965"/>
              <a:ext cx="1350360" cy="8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0C2AB6F-DFDA-47B1-B537-B306FDDAB57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054734" y="2306645"/>
                <a:ext cx="1359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69F2592-080D-4567-9033-D4DC1D0C4DF6}"/>
                  </a:ext>
                </a:extLst>
              </p14:cNvPr>
              <p14:cNvContentPartPr/>
              <p14:nvPr/>
            </p14:nvContentPartPr>
            <p14:xfrm>
              <a:off x="1721974" y="2309885"/>
              <a:ext cx="1131840" cy="374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69F2592-080D-4567-9033-D4DC1D0C4DF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17654" y="2305565"/>
                <a:ext cx="1140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218358E-18BB-4D95-BCDE-E220DC089DAD}"/>
                  </a:ext>
                </a:extLst>
              </p14:cNvPr>
              <p14:cNvContentPartPr/>
              <p14:nvPr/>
            </p14:nvContentPartPr>
            <p14:xfrm>
              <a:off x="7691854" y="2304125"/>
              <a:ext cx="717840" cy="496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218358E-18BB-4D95-BCDE-E220DC089DA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87534" y="2299805"/>
                <a:ext cx="726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0AFE006-04B2-4B84-818F-E68A71B4D40F}"/>
                  </a:ext>
                </a:extLst>
              </p14:cNvPr>
              <p14:cNvContentPartPr/>
              <p14:nvPr/>
            </p14:nvContentPartPr>
            <p14:xfrm>
              <a:off x="1525054" y="2181005"/>
              <a:ext cx="864360" cy="5594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0AFE006-04B2-4B84-818F-E68A71B4D40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20734" y="2176685"/>
                <a:ext cx="87300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B627EEAB-4ACB-43BA-BE2A-FC64CFA6AF91}"/>
              </a:ext>
            </a:extLst>
          </p:cNvPr>
          <p:cNvGrpSpPr/>
          <p:nvPr/>
        </p:nvGrpSpPr>
        <p:grpSpPr>
          <a:xfrm>
            <a:off x="6495574" y="4283765"/>
            <a:ext cx="446400" cy="185760"/>
            <a:chOff x="6495574" y="4283765"/>
            <a:chExt cx="44640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4C0CD1D-392B-43E2-9F1C-0B73F8846CDD}"/>
                    </a:ext>
                  </a:extLst>
                </p14:cNvPr>
                <p14:cNvContentPartPr/>
                <p14:nvPr/>
              </p14:nvContentPartPr>
              <p14:xfrm>
                <a:off x="6495574" y="4301765"/>
                <a:ext cx="112680" cy="117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4C0CD1D-392B-43E2-9F1C-0B73F8846CD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91254" y="4297445"/>
                  <a:ext cx="12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357412-A2BB-4F98-8E02-91C3367E2011}"/>
                    </a:ext>
                  </a:extLst>
                </p14:cNvPr>
                <p14:cNvContentPartPr/>
                <p14:nvPr/>
              </p14:nvContentPartPr>
              <p14:xfrm>
                <a:off x="6641374" y="4365485"/>
                <a:ext cx="27720" cy="104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357412-A2BB-4F98-8E02-91C3367E201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7054" y="4361165"/>
                  <a:ext cx="36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E2D7E70-C318-4094-82BE-42310C66174E}"/>
                    </a:ext>
                  </a:extLst>
                </p14:cNvPr>
                <p14:cNvContentPartPr/>
                <p14:nvPr/>
              </p14:nvContentPartPr>
              <p14:xfrm>
                <a:off x="6716974" y="4283765"/>
                <a:ext cx="92880" cy="151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E2D7E70-C318-4094-82BE-42310C6617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2654" y="4279445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ECCEB05-AAE3-474C-B950-D6EF8DF3D45E}"/>
                    </a:ext>
                  </a:extLst>
                </p14:cNvPr>
                <p14:cNvContentPartPr/>
                <p14:nvPr/>
              </p14:nvContentPartPr>
              <p14:xfrm>
                <a:off x="6917854" y="4357205"/>
                <a:ext cx="24120" cy="25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ECCEB05-AAE3-474C-B950-D6EF8DF3D4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13534" y="4352885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CD757048-96C9-4376-B4A7-56CC3A1436FA}"/>
              </a:ext>
            </a:extLst>
          </p:cNvPr>
          <p:cNvGrpSpPr/>
          <p:nvPr/>
        </p:nvGrpSpPr>
        <p:grpSpPr>
          <a:xfrm>
            <a:off x="5408014" y="3550085"/>
            <a:ext cx="2617560" cy="627120"/>
            <a:chOff x="5408014" y="3550085"/>
            <a:chExt cx="261756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B628B2-E8D6-445F-9B4F-96D883F7C289}"/>
                    </a:ext>
                  </a:extLst>
                </p14:cNvPr>
                <p14:cNvContentPartPr/>
                <p14:nvPr/>
              </p14:nvContentPartPr>
              <p14:xfrm>
                <a:off x="5408014" y="3855725"/>
                <a:ext cx="25920" cy="33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B628B2-E8D6-445F-9B4F-96D883F7C2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03694" y="3851405"/>
                  <a:ext cx="3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4A1CD7-143E-4B07-BD5E-E080377AB22C}"/>
                    </a:ext>
                  </a:extLst>
                </p14:cNvPr>
                <p14:cNvContentPartPr/>
                <p14:nvPr/>
              </p14:nvContentPartPr>
              <p14:xfrm>
                <a:off x="5550574" y="3747365"/>
                <a:ext cx="14400" cy="136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4A1CD7-143E-4B07-BD5E-E080377AB2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6254" y="3743045"/>
                  <a:ext cx="23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C9D758-F142-4ABC-B507-EAC661BC10F1}"/>
                    </a:ext>
                  </a:extLst>
                </p14:cNvPr>
                <p14:cNvContentPartPr/>
                <p14:nvPr/>
              </p14:nvContentPartPr>
              <p14:xfrm>
                <a:off x="5478574" y="3719645"/>
                <a:ext cx="185400" cy="73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C9D758-F142-4ABC-B507-EAC661BC10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74254" y="3715325"/>
                  <a:ext cx="194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33C1E65-1253-413C-B4DA-81624113E8E5}"/>
                    </a:ext>
                  </a:extLst>
                </p14:cNvPr>
                <p14:cNvContentPartPr/>
                <p14:nvPr/>
              </p14:nvContentPartPr>
              <p14:xfrm>
                <a:off x="5653174" y="3731885"/>
                <a:ext cx="92160" cy="164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33C1E65-1253-413C-B4DA-81624113E8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48854" y="3727565"/>
                  <a:ext cx="100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BD63A4-3378-4C48-8F09-3CD66710274E}"/>
                    </a:ext>
                  </a:extLst>
                </p14:cNvPr>
                <p14:cNvContentPartPr/>
                <p14:nvPr/>
              </p14:nvContentPartPr>
              <p14:xfrm>
                <a:off x="5785654" y="3762125"/>
                <a:ext cx="73080" cy="118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BD63A4-3378-4C48-8F09-3CD6671027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81334" y="3757805"/>
                  <a:ext cx="81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CA0D7C2-2952-48F0-9EE0-56A08DE211DB}"/>
                    </a:ext>
                  </a:extLst>
                </p14:cNvPr>
                <p14:cNvContentPartPr/>
                <p14:nvPr/>
              </p14:nvContentPartPr>
              <p14:xfrm>
                <a:off x="5774134" y="3830885"/>
                <a:ext cx="95760" cy="1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CA0D7C2-2952-48F0-9EE0-56A08DE211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69814" y="3826565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5FC2ED-2A77-4868-A174-EF10D4A86D3E}"/>
                    </a:ext>
                  </a:extLst>
                </p14:cNvPr>
                <p14:cNvContentPartPr/>
                <p14:nvPr/>
              </p14:nvContentPartPr>
              <p14:xfrm>
                <a:off x="5888974" y="3841685"/>
                <a:ext cx="49320" cy="83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5FC2ED-2A77-4868-A174-EF10D4A86D3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84654" y="3837365"/>
                  <a:ext cx="57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7896D8-97E6-4C92-B209-B53B2C130B07}"/>
                    </a:ext>
                  </a:extLst>
                </p14:cNvPr>
                <p14:cNvContentPartPr/>
                <p14:nvPr/>
              </p14:nvContentPartPr>
              <p14:xfrm>
                <a:off x="5990854" y="3711365"/>
                <a:ext cx="76320" cy="226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7896D8-97E6-4C92-B209-B53B2C130B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86534" y="3707045"/>
                  <a:ext cx="84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468EE4-B9BC-42F4-B3B9-46D5CA5A77A6}"/>
                    </a:ext>
                  </a:extLst>
                </p14:cNvPr>
                <p14:cNvContentPartPr/>
                <p14:nvPr/>
              </p14:nvContentPartPr>
              <p14:xfrm>
                <a:off x="6204694" y="3762845"/>
                <a:ext cx="25920" cy="112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468EE4-B9BC-42F4-B3B9-46D5CA5A77A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0374" y="3758525"/>
                  <a:ext cx="3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354FF0-5987-4603-A920-A69AD3A0649A}"/>
                    </a:ext>
                  </a:extLst>
                </p14:cNvPr>
                <p14:cNvContentPartPr/>
                <p14:nvPr/>
              </p14:nvContentPartPr>
              <p14:xfrm>
                <a:off x="6182014" y="3795965"/>
                <a:ext cx="136080" cy="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354FF0-5987-4603-A920-A69AD3A064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77694" y="3791645"/>
                  <a:ext cx="144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E62541-23A3-4CA3-AB4F-3D4FE165A985}"/>
                    </a:ext>
                  </a:extLst>
                </p14:cNvPr>
                <p14:cNvContentPartPr/>
                <p14:nvPr/>
              </p14:nvContentPartPr>
              <p14:xfrm>
                <a:off x="6483334" y="3736925"/>
                <a:ext cx="4320" cy="135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E62541-23A3-4CA3-AB4F-3D4FE165A9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79014" y="3732605"/>
                  <a:ext cx="12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6CBB74-4AB5-4B68-8EF4-8FCDD2C87644}"/>
                    </a:ext>
                  </a:extLst>
                </p14:cNvPr>
                <p14:cNvContentPartPr/>
                <p14:nvPr/>
              </p14:nvContentPartPr>
              <p14:xfrm>
                <a:off x="6392254" y="3675365"/>
                <a:ext cx="196560" cy="91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6CBB74-4AB5-4B68-8EF4-8FCDD2C876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87934" y="3671045"/>
                  <a:ext cx="20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126143A-C9E3-4D25-A948-E296EC55C6DA}"/>
                    </a:ext>
                  </a:extLst>
                </p14:cNvPr>
                <p14:cNvContentPartPr/>
                <p14:nvPr/>
              </p14:nvContentPartPr>
              <p14:xfrm>
                <a:off x="6617614" y="3666725"/>
                <a:ext cx="83520" cy="168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126143A-C9E3-4D25-A948-E296EC55C6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13294" y="3662405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DBE431-046D-4F2B-B624-C257FD39ABA8}"/>
                    </a:ext>
                  </a:extLst>
                </p14:cNvPr>
                <p14:cNvContentPartPr/>
                <p14:nvPr/>
              </p14:nvContentPartPr>
              <p14:xfrm>
                <a:off x="6791134" y="3699845"/>
                <a:ext cx="10440" cy="110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DBE431-046D-4F2B-B624-C257FD39AB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86814" y="3695525"/>
                  <a:ext cx="1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C118BD5-BD0B-4DC8-B681-55B01B18C26F}"/>
                    </a:ext>
                  </a:extLst>
                </p14:cNvPr>
                <p14:cNvContentPartPr/>
                <p14:nvPr/>
              </p14:nvContentPartPr>
              <p14:xfrm>
                <a:off x="6731014" y="3679685"/>
                <a:ext cx="138240" cy="15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C118BD5-BD0B-4DC8-B681-55B01B18C2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26694" y="3675365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79CCECE-CB62-4BE5-8047-A08625DA4B48}"/>
                    </a:ext>
                  </a:extLst>
                </p14:cNvPr>
                <p14:cNvContentPartPr/>
                <p14:nvPr/>
              </p14:nvContentPartPr>
              <p14:xfrm>
                <a:off x="6902734" y="3631085"/>
                <a:ext cx="5040" cy="242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79CCECE-CB62-4BE5-8047-A08625DA4B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98414" y="3626765"/>
                  <a:ext cx="13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80FC524-7A3C-48BC-AF3E-B036403B6A0C}"/>
                    </a:ext>
                  </a:extLst>
                </p14:cNvPr>
                <p14:cNvContentPartPr/>
                <p14:nvPr/>
              </p14:nvContentPartPr>
              <p14:xfrm>
                <a:off x="6970774" y="3664565"/>
                <a:ext cx="75240" cy="133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80FC524-7A3C-48BC-AF3E-B036403B6A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66454" y="3660245"/>
                  <a:ext cx="83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D628F1D-82B0-44F5-BC1F-6FAFE2E57E58}"/>
                    </a:ext>
                  </a:extLst>
                </p14:cNvPr>
                <p14:cNvContentPartPr/>
                <p14:nvPr/>
              </p14:nvContentPartPr>
              <p14:xfrm>
                <a:off x="6990934" y="3676445"/>
                <a:ext cx="108000" cy="127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D628F1D-82B0-44F5-BC1F-6FAFE2E57E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86614" y="3672125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478528-82F8-4C86-BF85-759F4547113A}"/>
                    </a:ext>
                  </a:extLst>
                </p14:cNvPr>
                <p14:cNvContentPartPr/>
                <p14:nvPr/>
              </p14:nvContentPartPr>
              <p14:xfrm>
                <a:off x="7093174" y="3784445"/>
                <a:ext cx="95760" cy="73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478528-82F8-4C86-BF85-759F454711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88854" y="3780125"/>
                  <a:ext cx="104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130E5E5-6C63-49E6-8D05-A101E4427081}"/>
                    </a:ext>
                  </a:extLst>
                </p14:cNvPr>
                <p14:cNvContentPartPr/>
                <p14:nvPr/>
              </p14:nvContentPartPr>
              <p14:xfrm>
                <a:off x="7191814" y="3588965"/>
                <a:ext cx="92520" cy="302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130E5E5-6C63-49E6-8D05-A101E44270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87494" y="3584645"/>
                  <a:ext cx="101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980CC77-56CE-445B-8C8E-ECDD2035C008}"/>
                    </a:ext>
                  </a:extLst>
                </p14:cNvPr>
                <p14:cNvContentPartPr/>
                <p14:nvPr/>
              </p14:nvContentPartPr>
              <p14:xfrm>
                <a:off x="7374694" y="3744485"/>
                <a:ext cx="31680" cy="24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980CC77-56CE-445B-8C8E-ECDD2035C00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0374" y="3740165"/>
                  <a:ext cx="4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A690A47-942E-4EB6-B48B-F6888F15AE7C}"/>
                    </a:ext>
                  </a:extLst>
                </p14:cNvPr>
                <p14:cNvContentPartPr/>
                <p14:nvPr/>
              </p14:nvContentPartPr>
              <p14:xfrm>
                <a:off x="7510414" y="3641885"/>
                <a:ext cx="18360" cy="162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A690A47-942E-4EB6-B48B-F6888F15AE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06094" y="3637565"/>
                  <a:ext cx="27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3A7E73B-3615-4698-B77E-597992D44706}"/>
                    </a:ext>
                  </a:extLst>
                </p14:cNvPr>
                <p14:cNvContentPartPr/>
                <p14:nvPr/>
              </p14:nvContentPartPr>
              <p14:xfrm>
                <a:off x="7425454" y="3603005"/>
                <a:ext cx="162000" cy="71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3A7E73B-3615-4698-B77E-597992D447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21134" y="3598685"/>
                  <a:ext cx="17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9E2416-539B-4513-96F4-73433E5EDB14}"/>
                    </a:ext>
                  </a:extLst>
                </p14:cNvPr>
                <p14:cNvContentPartPr/>
                <p14:nvPr/>
              </p14:nvContentPartPr>
              <p14:xfrm>
                <a:off x="7598254" y="3610205"/>
                <a:ext cx="118080" cy="164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9E2416-539B-4513-96F4-73433E5EDB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93934" y="3605885"/>
                  <a:ext cx="12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5E7692A-1ED0-4A22-BC80-AE25597C82C2}"/>
                    </a:ext>
                  </a:extLst>
                </p14:cNvPr>
                <p14:cNvContentPartPr/>
                <p14:nvPr/>
              </p14:nvContentPartPr>
              <p14:xfrm>
                <a:off x="7743334" y="3632525"/>
                <a:ext cx="57960" cy="126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5E7692A-1ED0-4A22-BC80-AE25597C82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39014" y="3628205"/>
                  <a:ext cx="66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71F39F-8192-4355-B649-8FD8A3AE9558}"/>
                    </a:ext>
                  </a:extLst>
                </p14:cNvPr>
                <p14:cNvContentPartPr/>
                <p14:nvPr/>
              </p14:nvContentPartPr>
              <p14:xfrm>
                <a:off x="7717414" y="3637205"/>
                <a:ext cx="127080" cy="87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71F39F-8192-4355-B649-8FD8A3AE95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13094" y="3632885"/>
                  <a:ext cx="13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20D50C-5CA9-4F71-A391-F53B0907AF69}"/>
                    </a:ext>
                  </a:extLst>
                </p14:cNvPr>
                <p14:cNvContentPartPr/>
                <p14:nvPr/>
              </p14:nvContentPartPr>
              <p14:xfrm>
                <a:off x="7839094" y="3715325"/>
                <a:ext cx="104040" cy="88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20D50C-5CA9-4F71-A391-F53B0907AF6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34774" y="3711005"/>
                  <a:ext cx="112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D0EB311-F3F3-434C-ADAC-957A26961F98}"/>
                    </a:ext>
                  </a:extLst>
                </p14:cNvPr>
                <p14:cNvContentPartPr/>
                <p14:nvPr/>
              </p14:nvContentPartPr>
              <p14:xfrm>
                <a:off x="7899214" y="3550085"/>
                <a:ext cx="126360" cy="320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D0EB311-F3F3-434C-ADAC-957A26961F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94894" y="3545765"/>
                  <a:ext cx="135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8BC472-BEC7-47C4-84EA-059571EBC0B8}"/>
                    </a:ext>
                  </a:extLst>
                </p14:cNvPr>
                <p14:cNvContentPartPr/>
                <p14:nvPr/>
              </p14:nvContentPartPr>
              <p14:xfrm>
                <a:off x="5625454" y="3919085"/>
                <a:ext cx="117000" cy="83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8BC472-BEC7-47C4-84EA-059571EBC0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21134" y="3914765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BFA67E1-0D78-4714-88B6-998A0015E4EC}"/>
                    </a:ext>
                  </a:extLst>
                </p14:cNvPr>
                <p14:cNvContentPartPr/>
                <p14:nvPr/>
              </p14:nvContentPartPr>
              <p14:xfrm>
                <a:off x="5656414" y="3945365"/>
                <a:ext cx="118080" cy="37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BFA67E1-0D78-4714-88B6-998A0015E4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52094" y="3941045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ECFD7F8-BD0F-462C-9F39-C0DB79217F74}"/>
                    </a:ext>
                  </a:extLst>
                </p14:cNvPr>
                <p14:cNvContentPartPr/>
                <p14:nvPr/>
              </p14:nvContentPartPr>
              <p14:xfrm>
                <a:off x="5604574" y="3965165"/>
                <a:ext cx="218520" cy="107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ECFD7F8-BD0F-462C-9F39-C0DB79217F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00254" y="3960845"/>
                  <a:ext cx="22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3B6BD4B-4D32-4688-A53E-98F62A30BB74}"/>
                    </a:ext>
                  </a:extLst>
                </p14:cNvPr>
                <p14:cNvContentPartPr/>
                <p14:nvPr/>
              </p14:nvContentPartPr>
              <p14:xfrm>
                <a:off x="5674054" y="4018805"/>
                <a:ext cx="83520" cy="65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3B6BD4B-4D32-4688-A53E-98F62A30BB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69734" y="4014485"/>
                  <a:ext cx="92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6915E7B-24DA-4EE4-8792-A49A7699612E}"/>
                    </a:ext>
                  </a:extLst>
                </p14:cNvPr>
                <p14:cNvContentPartPr/>
                <p14:nvPr/>
              </p14:nvContentPartPr>
              <p14:xfrm>
                <a:off x="5777374" y="4015205"/>
                <a:ext cx="92880" cy="70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6915E7B-24DA-4EE4-8792-A49A7699612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3054" y="4010885"/>
                  <a:ext cx="101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DF8A0B6-CC65-468A-B186-A8D9DDF81C6C}"/>
                    </a:ext>
                  </a:extLst>
                </p14:cNvPr>
                <p14:cNvContentPartPr/>
                <p14:nvPr/>
              </p14:nvContentPartPr>
              <p14:xfrm>
                <a:off x="6759094" y="3897845"/>
                <a:ext cx="69120" cy="83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DF8A0B6-CC65-468A-B186-A8D9DDF81C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4774" y="3893525"/>
                  <a:ext cx="77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DF047F-A114-446D-956F-D9002E69B2B1}"/>
                    </a:ext>
                  </a:extLst>
                </p14:cNvPr>
                <p14:cNvContentPartPr/>
                <p14:nvPr/>
              </p14:nvContentPartPr>
              <p14:xfrm>
                <a:off x="6817054" y="3933125"/>
                <a:ext cx="30960" cy="67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DF047F-A114-446D-956F-D9002E69B2B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12734" y="3928805"/>
                  <a:ext cx="39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1720FDE-40FA-4559-9C3E-9BECB01EA32D}"/>
                    </a:ext>
                  </a:extLst>
                </p14:cNvPr>
                <p14:cNvContentPartPr/>
                <p14:nvPr/>
              </p14:nvContentPartPr>
              <p14:xfrm>
                <a:off x="6884734" y="3920525"/>
                <a:ext cx="188280" cy="82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1720FDE-40FA-4559-9C3E-9BECB01EA3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80414" y="3916205"/>
                  <a:ext cx="196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C2E185A-5301-4949-9590-4C75C926AD27}"/>
                    </a:ext>
                  </a:extLst>
                </p14:cNvPr>
                <p14:cNvContentPartPr/>
                <p14:nvPr/>
              </p14:nvContentPartPr>
              <p14:xfrm>
                <a:off x="6968614" y="3881285"/>
                <a:ext cx="65880" cy="70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C2E185A-5301-4949-9590-4C75C926AD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64294" y="3876965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5585D13-15A2-491F-BAEA-268803972F49}"/>
                    </a:ext>
                  </a:extLst>
                </p14:cNvPr>
                <p14:cNvContentPartPr/>
                <p14:nvPr/>
              </p14:nvContentPartPr>
              <p14:xfrm>
                <a:off x="7077694" y="3954725"/>
                <a:ext cx="54000" cy="56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5585D13-15A2-491F-BAEA-268803972F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73374" y="3950405"/>
                  <a:ext cx="62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98F27E0-318D-45C2-8181-4BABB02018C3}"/>
                    </a:ext>
                  </a:extLst>
                </p14:cNvPr>
                <p14:cNvContentPartPr/>
                <p14:nvPr/>
              </p14:nvContentPartPr>
              <p14:xfrm>
                <a:off x="5729494" y="4131485"/>
                <a:ext cx="106920" cy="45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98F27E0-318D-45C2-8181-4BABB02018C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25174" y="4127165"/>
                  <a:ext cx="115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0ACF2A7-3C16-4593-B5EB-E473B83718BD}"/>
                    </a:ext>
                  </a:extLst>
                </p14:cNvPr>
                <p14:cNvContentPartPr/>
                <p14:nvPr/>
              </p14:nvContentPartPr>
              <p14:xfrm>
                <a:off x="7485574" y="3888125"/>
                <a:ext cx="123840" cy="112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0ACF2A7-3C16-4593-B5EB-E473B83718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81254" y="3883805"/>
                  <a:ext cx="132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28B68A1-01B1-44FD-BE29-3B12A1B189E4}"/>
                    </a:ext>
                  </a:extLst>
                </p14:cNvPr>
                <p14:cNvContentPartPr/>
                <p14:nvPr/>
              </p14:nvContentPartPr>
              <p14:xfrm>
                <a:off x="7670974" y="3937085"/>
                <a:ext cx="82080" cy="4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28B68A1-01B1-44FD-BE29-3B12A1B189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66654" y="3932765"/>
                  <a:ext cx="90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4F4365F-AE54-4B55-93D2-A1D38DED098F}"/>
                    </a:ext>
                  </a:extLst>
                </p14:cNvPr>
                <p14:cNvContentPartPr/>
                <p14:nvPr/>
              </p14:nvContentPartPr>
              <p14:xfrm>
                <a:off x="7777174" y="3823685"/>
                <a:ext cx="112320" cy="92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4F4365F-AE54-4B55-93D2-A1D38DED09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72854" y="3819365"/>
                  <a:ext cx="12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A788F2F-D0C1-4228-A84B-3762C0ACDA8D}"/>
                    </a:ext>
                  </a:extLst>
                </p14:cNvPr>
                <p14:cNvContentPartPr/>
                <p14:nvPr/>
              </p14:nvContentPartPr>
              <p14:xfrm>
                <a:off x="7796974" y="3860045"/>
                <a:ext cx="142920" cy="37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A788F2F-D0C1-4228-A84B-3762C0ACDA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92654" y="3855725"/>
                  <a:ext cx="15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7CDBDEB-D9E7-46CD-B89F-D420212B5F84}"/>
                    </a:ext>
                  </a:extLst>
                </p14:cNvPr>
                <p14:cNvContentPartPr/>
                <p14:nvPr/>
              </p14:nvContentPartPr>
              <p14:xfrm>
                <a:off x="7794094" y="3886325"/>
                <a:ext cx="180360" cy="90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7CDBDEB-D9E7-46CD-B89F-D420212B5F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89774" y="3882005"/>
                  <a:ext cx="189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F95F631-4535-4CA9-B029-926F10F15971}"/>
                    </a:ext>
                  </a:extLst>
                </p14:cNvPr>
                <p14:cNvContentPartPr/>
                <p14:nvPr/>
              </p14:nvContentPartPr>
              <p14:xfrm>
                <a:off x="7800934" y="3957965"/>
                <a:ext cx="81720" cy="76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F95F631-4535-4CA9-B029-926F10F1597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96614" y="3953645"/>
                  <a:ext cx="90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C2D1EDE-9B09-411E-889E-7B426C31C358}"/>
                    </a:ext>
                  </a:extLst>
                </p14:cNvPr>
                <p14:cNvContentPartPr/>
                <p14:nvPr/>
              </p14:nvContentPartPr>
              <p14:xfrm>
                <a:off x="7916854" y="3978125"/>
                <a:ext cx="360" cy="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C2D1EDE-9B09-411E-889E-7B426C31C35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12534" y="3973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4574F8E-24A0-4E41-830A-BFB6ABE9E3D1}"/>
                    </a:ext>
                  </a:extLst>
                </p14:cNvPr>
                <p14:cNvContentPartPr/>
                <p14:nvPr/>
              </p14:nvContentPartPr>
              <p14:xfrm>
                <a:off x="7888774" y="3966605"/>
                <a:ext cx="82440" cy="81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4574F8E-24A0-4E41-830A-BFB6ABE9E3D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4454" y="3962285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2AFACCA4-726E-4B29-94B2-C8E22BFBEA7F}"/>
              </a:ext>
            </a:extLst>
          </p:cNvPr>
          <p:cNvGrpSpPr/>
          <p:nvPr/>
        </p:nvGrpSpPr>
        <p:grpSpPr>
          <a:xfrm>
            <a:off x="7042774" y="4252445"/>
            <a:ext cx="296640" cy="223200"/>
            <a:chOff x="7042774" y="4252445"/>
            <a:chExt cx="29664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C0E2FB9-C7C5-4BE8-B638-6710C98940DF}"/>
                    </a:ext>
                  </a:extLst>
                </p14:cNvPr>
                <p14:cNvContentPartPr/>
                <p14:nvPr/>
              </p14:nvContentPartPr>
              <p14:xfrm>
                <a:off x="7042774" y="4292405"/>
                <a:ext cx="97560" cy="104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C0E2FB9-C7C5-4BE8-B638-6710C98940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38454" y="4288085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7944E66-851C-48CB-BEC5-5298E4999D21}"/>
                    </a:ext>
                  </a:extLst>
                </p14:cNvPr>
                <p14:cNvContentPartPr/>
                <p14:nvPr/>
              </p14:nvContentPartPr>
              <p14:xfrm>
                <a:off x="7163734" y="4389965"/>
                <a:ext cx="18720" cy="85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7944E66-851C-48CB-BEC5-5298E4999D2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59414" y="4385645"/>
                  <a:ext cx="27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F0C25AB-BADE-422D-91D4-B612BB4747E4}"/>
                    </a:ext>
                  </a:extLst>
                </p14:cNvPr>
                <p14:cNvContentPartPr/>
                <p14:nvPr/>
              </p14:nvContentPartPr>
              <p14:xfrm>
                <a:off x="7221694" y="4252445"/>
                <a:ext cx="117720" cy="141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F0C25AB-BADE-422D-91D4-B612BB4747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17374" y="4248125"/>
                  <a:ext cx="126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E49B5990-BE85-4B41-A56D-7A58C89A8EB5}"/>
              </a:ext>
            </a:extLst>
          </p:cNvPr>
          <p:cNvGrpSpPr/>
          <p:nvPr/>
        </p:nvGrpSpPr>
        <p:grpSpPr>
          <a:xfrm>
            <a:off x="3907894" y="4943645"/>
            <a:ext cx="199080" cy="79200"/>
            <a:chOff x="3907894" y="4943645"/>
            <a:chExt cx="19908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B251A43-3F2A-471C-8CC3-0B177CF6A442}"/>
                    </a:ext>
                  </a:extLst>
                </p14:cNvPr>
                <p14:cNvContentPartPr/>
                <p14:nvPr/>
              </p14:nvContentPartPr>
              <p14:xfrm>
                <a:off x="3916174" y="4943645"/>
                <a:ext cx="149400" cy="25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B251A43-3F2A-471C-8CC3-0B177CF6A44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1854" y="4939325"/>
                  <a:ext cx="15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680D979-FFA1-4D3F-A3A6-5131D007DA7E}"/>
                    </a:ext>
                  </a:extLst>
                </p14:cNvPr>
                <p14:cNvContentPartPr/>
                <p14:nvPr/>
              </p14:nvContentPartPr>
              <p14:xfrm>
                <a:off x="3907894" y="5012765"/>
                <a:ext cx="199080" cy="10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680D979-FFA1-4D3F-A3A6-5131D007DA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03574" y="5008445"/>
                  <a:ext cx="207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0C9E5710-9596-41AB-BA2B-D3487D6353DA}"/>
              </a:ext>
            </a:extLst>
          </p:cNvPr>
          <p:cNvGrpSpPr/>
          <p:nvPr/>
        </p:nvGrpSpPr>
        <p:grpSpPr>
          <a:xfrm>
            <a:off x="4575334" y="4836365"/>
            <a:ext cx="544320" cy="190800"/>
            <a:chOff x="4575334" y="4836365"/>
            <a:chExt cx="54432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75E0612-2E9D-49C7-9332-44366014B32F}"/>
                    </a:ext>
                  </a:extLst>
                </p14:cNvPr>
                <p14:cNvContentPartPr/>
                <p14:nvPr/>
              </p14:nvContentPartPr>
              <p14:xfrm>
                <a:off x="4575334" y="4875965"/>
                <a:ext cx="126000" cy="91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75E0612-2E9D-49C7-9332-44366014B3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71014" y="4871645"/>
                  <a:ext cx="134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727ACB4-8106-4455-B7FB-2A29B2F7EDAE}"/>
                    </a:ext>
                  </a:extLst>
                </p14:cNvPr>
                <p14:cNvContentPartPr/>
                <p14:nvPr/>
              </p14:nvContentPartPr>
              <p14:xfrm>
                <a:off x="4735534" y="4960565"/>
                <a:ext cx="29160" cy="66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727ACB4-8106-4455-B7FB-2A29B2F7EDA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1214" y="4956245"/>
                  <a:ext cx="3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9798858-C794-4AB9-A02C-044EAB179978}"/>
                    </a:ext>
                  </a:extLst>
                </p14:cNvPr>
                <p14:cNvContentPartPr/>
                <p14:nvPr/>
              </p14:nvContentPartPr>
              <p14:xfrm>
                <a:off x="4840294" y="4872365"/>
                <a:ext cx="55800" cy="61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9798858-C794-4AB9-A02C-044EAB1799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35974" y="4868045"/>
                  <a:ext cx="64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99EDE4-E75E-4496-AA7F-048CC2819F1C}"/>
                    </a:ext>
                  </a:extLst>
                </p14:cNvPr>
                <p14:cNvContentPartPr/>
                <p14:nvPr/>
              </p14:nvContentPartPr>
              <p14:xfrm>
                <a:off x="4949734" y="4836365"/>
                <a:ext cx="145440" cy="124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99EDE4-E75E-4496-AA7F-048CC2819F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45414" y="4832045"/>
                  <a:ext cx="15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1A0E70E-FCCE-4382-A856-E176B63CF14E}"/>
                    </a:ext>
                  </a:extLst>
                </p14:cNvPr>
                <p14:cNvContentPartPr/>
                <p14:nvPr/>
              </p14:nvContentPartPr>
              <p14:xfrm>
                <a:off x="4985374" y="4903685"/>
                <a:ext cx="134280" cy="6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1A0E70E-FCCE-4382-A856-E176B63CF1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81054" y="4899365"/>
                  <a:ext cx="14292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4F76CB-BC70-438F-BB83-5F79F1B42905}"/>
              </a:ext>
            </a:extLst>
          </p:cNvPr>
          <p:cNvGrpSpPr/>
          <p:nvPr/>
        </p:nvGrpSpPr>
        <p:grpSpPr>
          <a:xfrm>
            <a:off x="5787454" y="4585085"/>
            <a:ext cx="2649960" cy="373680"/>
            <a:chOff x="5787454" y="4585085"/>
            <a:chExt cx="264996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CBEE61D-69CA-4365-AF84-A9F34F4F8EFF}"/>
                    </a:ext>
                  </a:extLst>
                </p14:cNvPr>
                <p14:cNvContentPartPr/>
                <p14:nvPr/>
              </p14:nvContentPartPr>
              <p14:xfrm>
                <a:off x="5844334" y="4821605"/>
                <a:ext cx="22680" cy="92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CBEE61D-69CA-4365-AF84-A9F34F4F8EF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40014" y="4817285"/>
                  <a:ext cx="3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7BCF16C-CA41-4444-AF6D-88872F7D1354}"/>
                    </a:ext>
                  </a:extLst>
                </p14:cNvPr>
                <p14:cNvContentPartPr/>
                <p14:nvPr/>
              </p14:nvContentPartPr>
              <p14:xfrm>
                <a:off x="5787454" y="4849685"/>
                <a:ext cx="129600" cy="16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7BCF16C-CA41-4444-AF6D-88872F7D13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83134" y="4845365"/>
                  <a:ext cx="138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181D736-14A2-4C04-BBCC-BAA9A78D3A6B}"/>
                    </a:ext>
                  </a:extLst>
                </p14:cNvPr>
                <p14:cNvContentPartPr/>
                <p14:nvPr/>
              </p14:nvContentPartPr>
              <p14:xfrm>
                <a:off x="6045934" y="4771205"/>
                <a:ext cx="163080" cy="187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181D736-14A2-4C04-BBCC-BAA9A78D3A6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41614" y="4766885"/>
                  <a:ext cx="171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BADC46D-CEFA-44E5-9653-ABA5DDDD8385}"/>
                    </a:ext>
                  </a:extLst>
                </p14:cNvPr>
                <p14:cNvContentPartPr/>
                <p14:nvPr/>
              </p14:nvContentPartPr>
              <p14:xfrm>
                <a:off x="6269854" y="4772285"/>
                <a:ext cx="19440" cy="114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BADC46D-CEFA-44E5-9653-ABA5DDDD83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65534" y="4767965"/>
                  <a:ext cx="2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923E367-C2C6-4375-BBC9-CBF26490476C}"/>
                    </a:ext>
                  </a:extLst>
                </p14:cNvPr>
                <p14:cNvContentPartPr/>
                <p14:nvPr/>
              </p14:nvContentPartPr>
              <p14:xfrm>
                <a:off x="6336094" y="4753565"/>
                <a:ext cx="157680" cy="102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923E367-C2C6-4375-BBC9-CBF2649047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31774" y="4749245"/>
                  <a:ext cx="166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2BBEEEB-B4EB-407D-A34F-DD074EA68CF5}"/>
                    </a:ext>
                  </a:extLst>
                </p14:cNvPr>
                <p14:cNvContentPartPr/>
                <p14:nvPr/>
              </p14:nvContentPartPr>
              <p14:xfrm>
                <a:off x="6615094" y="4784885"/>
                <a:ext cx="194760" cy="7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2BBEEEB-B4EB-407D-A34F-DD074EA68C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10774" y="4780565"/>
                  <a:ext cx="203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3FDB6BE-A645-49D1-AB93-432ACFAC086B}"/>
                    </a:ext>
                  </a:extLst>
                </p14:cNvPr>
                <p14:cNvContentPartPr/>
                <p14:nvPr/>
              </p14:nvContentPartPr>
              <p14:xfrm>
                <a:off x="6634174" y="4816205"/>
                <a:ext cx="235440" cy="16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3FDB6BE-A645-49D1-AB93-432ACFAC08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29854" y="4811885"/>
                  <a:ext cx="24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51C49B8-AA4E-427E-96DC-6335B465DD6E}"/>
                    </a:ext>
                  </a:extLst>
                </p14:cNvPr>
                <p14:cNvContentPartPr/>
                <p14:nvPr/>
              </p14:nvContentPartPr>
              <p14:xfrm>
                <a:off x="6993094" y="4734845"/>
                <a:ext cx="112680" cy="99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51C49B8-AA4E-427E-96DC-6335B465DD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88774" y="4730525"/>
                  <a:ext cx="121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BA99821-7EE6-4B76-AE08-6624AD055714}"/>
                    </a:ext>
                  </a:extLst>
                </p14:cNvPr>
                <p14:cNvContentPartPr/>
                <p14:nvPr/>
              </p14:nvContentPartPr>
              <p14:xfrm>
                <a:off x="7132054" y="4825925"/>
                <a:ext cx="29520" cy="83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BA99821-7EE6-4B76-AE08-6624AD05571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27734" y="4821605"/>
                  <a:ext cx="3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4EC6125-4F96-430C-89A8-85591768DEB0}"/>
                    </a:ext>
                  </a:extLst>
                </p14:cNvPr>
                <p14:cNvContentPartPr/>
                <p14:nvPr/>
              </p14:nvContentPartPr>
              <p14:xfrm>
                <a:off x="7247974" y="4703525"/>
                <a:ext cx="32760" cy="127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4EC6125-4F96-430C-89A8-85591768DE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3654" y="4699205"/>
                  <a:ext cx="4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AE654C9-1806-485B-B916-C2FCFC099F92}"/>
                    </a:ext>
                  </a:extLst>
                </p14:cNvPr>
                <p14:cNvContentPartPr/>
                <p14:nvPr/>
              </p14:nvContentPartPr>
              <p14:xfrm>
                <a:off x="7316374" y="4684805"/>
                <a:ext cx="152280" cy="149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AE654C9-1806-485B-B916-C2FCFC099F9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2054" y="4680485"/>
                  <a:ext cx="160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F8EBC12-9349-4D86-8611-E7B3C41255AF}"/>
                    </a:ext>
                  </a:extLst>
                </p14:cNvPr>
                <p14:cNvContentPartPr/>
                <p14:nvPr/>
              </p14:nvContentPartPr>
              <p14:xfrm>
                <a:off x="7514734" y="4732685"/>
                <a:ext cx="207360" cy="20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F8EBC12-9349-4D86-8611-E7B3C41255A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10414" y="4728365"/>
                  <a:ext cx="21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C3A19B0-709A-448B-8C5F-98A25E7FDEE7}"/>
                    </a:ext>
                  </a:extLst>
                </p14:cNvPr>
                <p14:cNvContentPartPr/>
                <p14:nvPr/>
              </p14:nvContentPartPr>
              <p14:xfrm>
                <a:off x="7538494" y="4764725"/>
                <a:ext cx="184320" cy="15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C3A19B0-709A-448B-8C5F-98A25E7FDEE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34174" y="4760405"/>
                  <a:ext cx="192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7D885AF-9A85-41A0-80EE-3F5FA39AC5FA}"/>
                    </a:ext>
                  </a:extLst>
                </p14:cNvPr>
                <p14:cNvContentPartPr/>
                <p14:nvPr/>
              </p14:nvContentPartPr>
              <p14:xfrm>
                <a:off x="7822534" y="4666805"/>
                <a:ext cx="146880" cy="141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7D885AF-9A85-41A0-80EE-3F5FA39AC5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18214" y="4662485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0C9DDA-4DDE-4439-B01A-0148DA62D4FD}"/>
                    </a:ext>
                  </a:extLst>
                </p14:cNvPr>
                <p14:cNvContentPartPr/>
                <p14:nvPr/>
              </p14:nvContentPartPr>
              <p14:xfrm>
                <a:off x="8020894" y="4669325"/>
                <a:ext cx="123120" cy="160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0C9DDA-4DDE-4439-B01A-0148DA62D4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16574" y="4665005"/>
                  <a:ext cx="131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D6B5D82-499B-4CF9-9673-77F0355A78B9}"/>
                    </a:ext>
                  </a:extLst>
                </p14:cNvPr>
                <p14:cNvContentPartPr/>
                <p14:nvPr/>
              </p14:nvContentPartPr>
              <p14:xfrm>
                <a:off x="8257774" y="4682645"/>
                <a:ext cx="91440" cy="109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D6B5D82-499B-4CF9-9673-77F0355A78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53454" y="4678325"/>
                  <a:ext cx="100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BD6976E-5981-4A5B-A017-AFF9819078A2}"/>
                    </a:ext>
                  </a:extLst>
                </p14:cNvPr>
                <p14:cNvContentPartPr/>
                <p14:nvPr/>
              </p14:nvContentPartPr>
              <p14:xfrm>
                <a:off x="8188294" y="4585085"/>
                <a:ext cx="108720" cy="99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BD6976E-5981-4A5B-A017-AFF9819078A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83974" y="4580765"/>
                  <a:ext cx="11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7D83ABA-2BF3-44B9-B37A-F595AE2CA4E6}"/>
                    </a:ext>
                  </a:extLst>
                </p14:cNvPr>
                <p14:cNvContentPartPr/>
                <p14:nvPr/>
              </p14:nvContentPartPr>
              <p14:xfrm>
                <a:off x="8326894" y="4754285"/>
                <a:ext cx="110520" cy="48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7D83ABA-2BF3-44B9-B37A-F595AE2CA4E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22574" y="4749965"/>
                  <a:ext cx="11916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766192" y="803824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2" y="803824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1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4623114-A9F7-435E-83A2-42A9658C1D47}"/>
                  </a:ext>
                </a:extLst>
              </p14:cNvPr>
              <p14:cNvContentPartPr/>
              <p14:nvPr/>
            </p14:nvContentPartPr>
            <p14:xfrm>
              <a:off x="4168174" y="2194685"/>
              <a:ext cx="613440" cy="29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4623114-A9F7-435E-83A2-42A9658C1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854" y="2190365"/>
                <a:ext cx="622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C3BCA3D-9A9B-47BC-A246-2C5FCBC7AE3E}"/>
                  </a:ext>
                </a:extLst>
              </p14:cNvPr>
              <p14:cNvContentPartPr/>
              <p14:nvPr/>
            </p14:nvContentPartPr>
            <p14:xfrm>
              <a:off x="1350454" y="2967965"/>
              <a:ext cx="1304640" cy="41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C3BCA3D-9A9B-47BC-A246-2C5FCBC7AE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6134" y="2963645"/>
                <a:ext cx="1313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2CAE4FC-5776-49A1-BC13-03EAF1FE36A8}"/>
                  </a:ext>
                </a:extLst>
              </p14:cNvPr>
              <p14:cNvContentPartPr/>
              <p14:nvPr/>
            </p14:nvContentPartPr>
            <p14:xfrm>
              <a:off x="1815574" y="3267485"/>
              <a:ext cx="77760" cy="7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2CAE4FC-5776-49A1-BC13-03EAF1FE36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254" y="3263165"/>
                <a:ext cx="86400" cy="1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A5235B3-53F4-4A47-A7D9-F321A0241826}"/>
              </a:ext>
            </a:extLst>
          </p:cNvPr>
          <p:cNvGrpSpPr/>
          <p:nvPr/>
        </p:nvGrpSpPr>
        <p:grpSpPr>
          <a:xfrm>
            <a:off x="3559414" y="5500925"/>
            <a:ext cx="289800" cy="73440"/>
            <a:chOff x="3559414" y="5500925"/>
            <a:chExt cx="28980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B042B79-F0A8-49FE-B603-2C9EBF7B2BA8}"/>
                    </a:ext>
                  </a:extLst>
                </p14:cNvPr>
                <p14:cNvContentPartPr/>
                <p14:nvPr/>
              </p14:nvContentPartPr>
              <p14:xfrm>
                <a:off x="3559414" y="5500925"/>
                <a:ext cx="246240" cy="14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B042B79-F0A8-49FE-B603-2C9EBF7B2B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5094" y="5496605"/>
                  <a:ext cx="254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27E43E3-06EF-4B89-B7D4-AA7ED663E5C9}"/>
                    </a:ext>
                  </a:extLst>
                </p14:cNvPr>
                <p14:cNvContentPartPr/>
                <p14:nvPr/>
              </p14:nvContentPartPr>
              <p14:xfrm>
                <a:off x="3577414" y="5561765"/>
                <a:ext cx="271800" cy="12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27E43E3-06EF-4B89-B7D4-AA7ED663E5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3094" y="5557445"/>
                  <a:ext cx="2804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093FF58E-FCB7-482E-8335-1DECB54BFABE}"/>
                  </a:ext>
                </a:extLst>
              </p14:cNvPr>
              <p14:cNvContentPartPr/>
              <p14:nvPr/>
            </p14:nvContentPartPr>
            <p14:xfrm>
              <a:off x="4036414" y="1850885"/>
              <a:ext cx="782280" cy="5043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093FF58E-FCB7-482E-8335-1DECB54BF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32094" y="1846565"/>
                <a:ext cx="7909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0476F60-80D7-4A61-9EEF-BDB59076D7CF}"/>
                  </a:ext>
                </a:extLst>
              </p14:cNvPr>
              <p14:cNvContentPartPr/>
              <p14:nvPr/>
            </p14:nvContentPartPr>
            <p14:xfrm>
              <a:off x="2245054" y="4549445"/>
              <a:ext cx="12960" cy="2761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0476F60-80D7-4A61-9EEF-BDB59076D7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40734" y="4545125"/>
                <a:ext cx="21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EBC53FB-93DA-4543-96A2-27B53B41A2F9}"/>
                  </a:ext>
                </a:extLst>
              </p14:cNvPr>
              <p14:cNvContentPartPr/>
              <p14:nvPr/>
            </p14:nvContentPartPr>
            <p14:xfrm>
              <a:off x="996214" y="4704245"/>
              <a:ext cx="30240" cy="1868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EBC53FB-93DA-4543-96A2-27B53B41A2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1894" y="4699925"/>
                <a:ext cx="38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07DF896-C0F3-4D40-A1E0-CEAFFF9F3CFF}"/>
                  </a:ext>
                </a:extLst>
              </p14:cNvPr>
              <p14:cNvContentPartPr/>
              <p14:nvPr/>
            </p14:nvContentPartPr>
            <p14:xfrm>
              <a:off x="875614" y="4658525"/>
              <a:ext cx="252360" cy="1058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07DF896-C0F3-4D40-A1E0-CEAFFF9F3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1294" y="4654205"/>
                <a:ext cx="261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8DAB824-6A8E-4E2D-A488-E8DEF364CBEC}"/>
                  </a:ext>
                </a:extLst>
              </p14:cNvPr>
              <p14:cNvContentPartPr/>
              <p14:nvPr/>
            </p14:nvContentPartPr>
            <p14:xfrm>
              <a:off x="1219414" y="4641245"/>
              <a:ext cx="83520" cy="2307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8DAB824-6A8E-4E2D-A488-E8DEF364CB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5094" y="4636925"/>
                <a:ext cx="92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DFB574A-2B1C-44B2-A838-F8AD023C31B0}"/>
                  </a:ext>
                </a:extLst>
              </p14:cNvPr>
              <p14:cNvContentPartPr/>
              <p14:nvPr/>
            </p14:nvContentPartPr>
            <p14:xfrm>
              <a:off x="1419214" y="4626485"/>
              <a:ext cx="141120" cy="1695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DFB574A-2B1C-44B2-A838-F8AD023C31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4894" y="4622165"/>
                <a:ext cx="1497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3D4F31A-33C5-426B-961D-1233AF9F155F}"/>
                  </a:ext>
                </a:extLst>
              </p14:cNvPr>
              <p14:cNvContentPartPr/>
              <p14:nvPr/>
            </p14:nvContentPartPr>
            <p14:xfrm>
              <a:off x="1484374" y="4725485"/>
              <a:ext cx="26640" cy="561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3D4F31A-33C5-426B-961D-1233AF9F15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0054" y="4721165"/>
                <a:ext cx="35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690D5F9-7602-4242-A670-DC89675F175B}"/>
                  </a:ext>
                </a:extLst>
              </p14:cNvPr>
              <p14:cNvContentPartPr/>
              <p14:nvPr/>
            </p14:nvContentPartPr>
            <p14:xfrm>
              <a:off x="1560694" y="4712885"/>
              <a:ext cx="101160" cy="669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690D5F9-7602-4242-A670-DC89675F17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6374" y="4708565"/>
                <a:ext cx="109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58F5D4A-BE9C-4FA1-AD92-1E484A76B030}"/>
                  </a:ext>
                </a:extLst>
              </p14:cNvPr>
              <p14:cNvContentPartPr/>
              <p14:nvPr/>
            </p14:nvContentPartPr>
            <p14:xfrm>
              <a:off x="1680934" y="4707125"/>
              <a:ext cx="87120" cy="838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58F5D4A-BE9C-4FA1-AD92-1E484A76B0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76614" y="4702805"/>
                <a:ext cx="95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D05A588-8D7C-41E1-BC9B-E5E1FD518E56}"/>
                  </a:ext>
                </a:extLst>
              </p14:cNvPr>
              <p14:cNvContentPartPr/>
              <p14:nvPr/>
            </p14:nvContentPartPr>
            <p14:xfrm>
              <a:off x="1805134" y="4699925"/>
              <a:ext cx="96120" cy="734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D05A588-8D7C-41E1-BC9B-E5E1FD518E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0814" y="4695605"/>
                <a:ext cx="104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EA6F35D-F3BB-4CE6-8B21-8E6534928C67}"/>
                  </a:ext>
                </a:extLst>
              </p14:cNvPr>
              <p14:cNvContentPartPr/>
              <p14:nvPr/>
            </p14:nvContentPartPr>
            <p14:xfrm>
              <a:off x="1950214" y="4618925"/>
              <a:ext cx="115920" cy="1515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EA6F35D-F3BB-4CE6-8B21-8E6534928C6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45894" y="4614605"/>
                <a:ext cx="124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50CF81F-BEB3-4702-84FE-B249679414A1}"/>
                  </a:ext>
                </a:extLst>
              </p14:cNvPr>
              <p14:cNvContentPartPr/>
              <p14:nvPr/>
            </p14:nvContentPartPr>
            <p14:xfrm>
              <a:off x="1991254" y="4712525"/>
              <a:ext cx="70560" cy="435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50CF81F-BEB3-4702-84FE-B249679414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86934" y="4708205"/>
                <a:ext cx="79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77182F4-82D2-4546-850C-1AE14DD63B83}"/>
                  </a:ext>
                </a:extLst>
              </p14:cNvPr>
              <p14:cNvContentPartPr/>
              <p14:nvPr/>
            </p14:nvContentPartPr>
            <p14:xfrm>
              <a:off x="1649254" y="4396805"/>
              <a:ext cx="155160" cy="1558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77182F4-82D2-4546-850C-1AE14DD63B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44934" y="4392485"/>
                <a:ext cx="163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A8A5F7C-F72A-4E76-B461-DC69C6FD81A3}"/>
                  </a:ext>
                </a:extLst>
              </p14:cNvPr>
              <p14:cNvContentPartPr/>
              <p14:nvPr/>
            </p14:nvContentPartPr>
            <p14:xfrm>
              <a:off x="1702894" y="4470965"/>
              <a:ext cx="106200" cy="18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A8A5F7C-F72A-4E76-B461-DC69C6FD81A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98574" y="4466645"/>
                <a:ext cx="114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46EF2A6-6E3E-42A6-BE07-BD6919AC38A6}"/>
                  </a:ext>
                </a:extLst>
              </p14:cNvPr>
              <p14:cNvContentPartPr/>
              <p14:nvPr/>
            </p14:nvContentPartPr>
            <p14:xfrm>
              <a:off x="2371774" y="4689845"/>
              <a:ext cx="11160" cy="298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46EF2A6-6E3E-42A6-BE07-BD6919AC38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67454" y="4685525"/>
                <a:ext cx="19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666F678-E558-4E72-A49D-BCACAEE51FC1}"/>
                  </a:ext>
                </a:extLst>
              </p14:cNvPr>
              <p14:cNvContentPartPr/>
              <p14:nvPr/>
            </p14:nvContentPartPr>
            <p14:xfrm>
              <a:off x="2354134" y="4668245"/>
              <a:ext cx="112680" cy="172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666F678-E558-4E72-A49D-BCACAEE51FC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49814" y="4663925"/>
                <a:ext cx="121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9E187CB-B8E6-4C06-B50F-7AF6479BFC01}"/>
                  </a:ext>
                </a:extLst>
              </p14:cNvPr>
              <p14:cNvContentPartPr/>
              <p14:nvPr/>
            </p14:nvContentPartPr>
            <p14:xfrm>
              <a:off x="2473654" y="4670765"/>
              <a:ext cx="76680" cy="885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9E187CB-B8E6-4C06-B50F-7AF6479BFC0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69334" y="4666445"/>
                <a:ext cx="85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F738407-F8E9-488D-9D39-2C57994EC54D}"/>
                  </a:ext>
                </a:extLst>
              </p14:cNvPr>
              <p14:cNvContentPartPr/>
              <p14:nvPr/>
            </p14:nvContentPartPr>
            <p14:xfrm>
              <a:off x="2566174" y="4659245"/>
              <a:ext cx="92880" cy="97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F738407-F8E9-488D-9D39-2C57994EC54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61854" y="4654925"/>
                <a:ext cx="101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1DD928F-94F7-4E28-B193-088C1F320E62}"/>
                  </a:ext>
                </a:extLst>
              </p14:cNvPr>
              <p14:cNvContentPartPr/>
              <p14:nvPr/>
            </p14:nvContentPartPr>
            <p14:xfrm>
              <a:off x="2685694" y="4650605"/>
              <a:ext cx="11160" cy="748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1DD928F-94F7-4E28-B193-088C1F320E6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81374" y="4646285"/>
                <a:ext cx="19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DE43CA0-39F8-496F-B0A3-19112D40927B}"/>
                  </a:ext>
                </a:extLst>
              </p14:cNvPr>
              <p14:cNvContentPartPr/>
              <p14:nvPr/>
            </p14:nvContentPartPr>
            <p14:xfrm>
              <a:off x="2734294" y="4557725"/>
              <a:ext cx="173520" cy="1598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DE43CA0-39F8-496F-B0A3-19112D4092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9974" y="4553405"/>
                <a:ext cx="182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E4E8B5B-8021-40C0-B3E7-4F08DBD3286F}"/>
                  </a:ext>
                </a:extLst>
              </p14:cNvPr>
              <p14:cNvContentPartPr/>
              <p14:nvPr/>
            </p14:nvContentPartPr>
            <p14:xfrm>
              <a:off x="2931574" y="4636205"/>
              <a:ext cx="73800" cy="781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E4E8B5B-8021-40C0-B3E7-4F08DBD328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27254" y="4631885"/>
                <a:ext cx="82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0B99C73-574B-40C7-A676-6BBCD6914C14}"/>
                  </a:ext>
                </a:extLst>
              </p14:cNvPr>
              <p14:cNvContentPartPr/>
              <p14:nvPr/>
            </p14:nvContentPartPr>
            <p14:xfrm>
              <a:off x="2964334" y="4618925"/>
              <a:ext cx="109440" cy="864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0B99C73-574B-40C7-A676-6BBCD6914C1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0014" y="4614605"/>
                <a:ext cx="118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757ADE5-AE98-4241-9E2A-BF7CCEE72D6A}"/>
                  </a:ext>
                </a:extLst>
              </p14:cNvPr>
              <p14:cNvContentPartPr/>
              <p14:nvPr/>
            </p14:nvContentPartPr>
            <p14:xfrm>
              <a:off x="2687134" y="4506245"/>
              <a:ext cx="189000" cy="345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757ADE5-AE98-4241-9E2A-BF7CCEE72D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82814" y="4501925"/>
                <a:ext cx="197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67980BC-C56E-46CD-ABC3-DCCAF40E833B}"/>
                  </a:ext>
                </a:extLst>
              </p14:cNvPr>
              <p14:cNvContentPartPr/>
              <p14:nvPr/>
            </p14:nvContentPartPr>
            <p14:xfrm>
              <a:off x="3200134" y="4556285"/>
              <a:ext cx="30960" cy="149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67980BC-C56E-46CD-ABC3-DCCAF40E833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95814" y="4551965"/>
                <a:ext cx="3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6F2FEB2-FBA3-4F90-90AE-ACC66DFF140E}"/>
                  </a:ext>
                </a:extLst>
              </p14:cNvPr>
              <p14:cNvContentPartPr/>
              <p14:nvPr/>
            </p14:nvContentPartPr>
            <p14:xfrm>
              <a:off x="3131734" y="4551245"/>
              <a:ext cx="156960" cy="147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6F2FEB2-FBA3-4F90-90AE-ACC66DFF14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27414" y="4546925"/>
                <a:ext cx="165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DDB28D1B-95F9-484A-92A4-0BC73525999F}"/>
                  </a:ext>
                </a:extLst>
              </p14:cNvPr>
              <p14:cNvContentPartPr/>
              <p14:nvPr/>
            </p14:nvContentPartPr>
            <p14:xfrm>
              <a:off x="3261334" y="4602365"/>
              <a:ext cx="107280" cy="745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DDB28D1B-95F9-484A-92A4-0BC7352599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57014" y="4598045"/>
                <a:ext cx="115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6E9D8BD-C9E1-49C6-B76D-5AD03AE2DD87}"/>
                  </a:ext>
                </a:extLst>
              </p14:cNvPr>
              <p14:cNvContentPartPr/>
              <p14:nvPr/>
            </p14:nvContentPartPr>
            <p14:xfrm>
              <a:off x="3380494" y="4600565"/>
              <a:ext cx="98280" cy="83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6E9D8BD-C9E1-49C6-B76D-5AD03AE2DD8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76174" y="4596245"/>
                <a:ext cx="1069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8FD2E713-4AC9-4BBA-9C99-CDBA2772C998}"/>
                  </a:ext>
                </a:extLst>
              </p14:cNvPr>
              <p14:cNvContentPartPr/>
              <p14:nvPr/>
            </p14:nvContentPartPr>
            <p14:xfrm>
              <a:off x="3434854" y="4506245"/>
              <a:ext cx="108360" cy="1630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8FD2E713-4AC9-4BBA-9C99-CDBA2772C99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30534" y="4501925"/>
                <a:ext cx="117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D76A3A65-8A4C-4E32-B350-65B131B13743}"/>
                  </a:ext>
                </a:extLst>
              </p14:cNvPr>
              <p14:cNvContentPartPr/>
              <p14:nvPr/>
            </p14:nvContentPartPr>
            <p14:xfrm>
              <a:off x="3540334" y="4589045"/>
              <a:ext cx="134280" cy="597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D76A3A65-8A4C-4E32-B350-65B131B1374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36014" y="4584725"/>
                <a:ext cx="142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52B5E33-2D91-4CE9-8603-B0CE420663D8}"/>
                  </a:ext>
                </a:extLst>
              </p14:cNvPr>
              <p14:cNvContentPartPr/>
              <p14:nvPr/>
            </p14:nvContentPartPr>
            <p14:xfrm>
              <a:off x="3660214" y="4576805"/>
              <a:ext cx="135000" cy="1803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52B5E33-2D91-4CE9-8603-B0CE420663D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55894" y="4572485"/>
                <a:ext cx="143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6E080DC-3817-47A2-9803-CEE68F807BB9}"/>
                  </a:ext>
                </a:extLst>
              </p14:cNvPr>
              <p14:cNvContentPartPr/>
              <p14:nvPr/>
            </p14:nvContentPartPr>
            <p14:xfrm>
              <a:off x="3827254" y="4532165"/>
              <a:ext cx="79920" cy="1310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6E080DC-3817-47A2-9803-CEE68F807B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822934" y="4527845"/>
                <a:ext cx="88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58F9D43-B29F-4195-8E71-E0AB7CCB40FB}"/>
                  </a:ext>
                </a:extLst>
              </p14:cNvPr>
              <p14:cNvContentPartPr/>
              <p14:nvPr/>
            </p14:nvContentPartPr>
            <p14:xfrm>
              <a:off x="3929854" y="4579685"/>
              <a:ext cx="125280" cy="702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58F9D43-B29F-4195-8E71-E0AB7CCB40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925534" y="4575365"/>
                <a:ext cx="133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FAA78A56-3073-416F-A399-11B15F13728F}"/>
                  </a:ext>
                </a:extLst>
              </p14:cNvPr>
              <p14:cNvContentPartPr/>
              <p14:nvPr/>
            </p14:nvContentPartPr>
            <p14:xfrm>
              <a:off x="4051174" y="4554125"/>
              <a:ext cx="28440" cy="205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FAA78A56-3073-416F-A399-11B15F13728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46854" y="4549805"/>
                <a:ext cx="37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5BBB977-46AA-4193-BE90-8EE7347C4C3B}"/>
                  </a:ext>
                </a:extLst>
              </p14:cNvPr>
              <p14:cNvContentPartPr/>
              <p14:nvPr/>
            </p14:nvContentPartPr>
            <p14:xfrm>
              <a:off x="4067374" y="4579325"/>
              <a:ext cx="95400" cy="795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5BBB977-46AA-4193-BE90-8EE7347C4C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63054" y="4575005"/>
                <a:ext cx="104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DCD75EE-1A4A-488C-BB52-BB1FCCEE30A9}"/>
                  </a:ext>
                </a:extLst>
              </p14:cNvPr>
              <p14:cNvContentPartPr/>
              <p14:nvPr/>
            </p14:nvContentPartPr>
            <p14:xfrm>
              <a:off x="4132174" y="4455845"/>
              <a:ext cx="116640" cy="3085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DCD75EE-1A4A-488C-BB52-BB1FCCEE30A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27854" y="4451525"/>
                <a:ext cx="125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B0686C2-F78A-4A8E-A316-3A148DE984BB}"/>
                  </a:ext>
                </a:extLst>
              </p14:cNvPr>
              <p14:cNvContentPartPr/>
              <p14:nvPr/>
            </p14:nvContentPartPr>
            <p14:xfrm>
              <a:off x="3222454" y="4348925"/>
              <a:ext cx="23760" cy="986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B0686C2-F78A-4A8E-A316-3A148DE984B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18134" y="4344605"/>
                <a:ext cx="32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60521B9-749D-47F2-9AA4-6F9B9D56C7DE}"/>
                  </a:ext>
                </a:extLst>
              </p14:cNvPr>
              <p14:cNvContentPartPr/>
              <p14:nvPr/>
            </p14:nvContentPartPr>
            <p14:xfrm>
              <a:off x="3155494" y="4305365"/>
              <a:ext cx="185040" cy="1746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60521B9-749D-47F2-9AA4-6F9B9D56C7D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51174" y="4301045"/>
                <a:ext cx="193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9CB25AD-6D17-485D-9712-FE8A8086F2D1}"/>
                  </a:ext>
                </a:extLst>
              </p14:cNvPr>
              <p14:cNvContentPartPr/>
              <p14:nvPr/>
            </p14:nvContentPartPr>
            <p14:xfrm>
              <a:off x="4402894" y="4608845"/>
              <a:ext cx="202680" cy="284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9CB25AD-6D17-485D-9712-FE8A8086F2D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98574" y="4604525"/>
                <a:ext cx="211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2BA5A23-7C8D-4C3B-83A5-E4957C4AB301}"/>
                  </a:ext>
                </a:extLst>
              </p14:cNvPr>
              <p14:cNvContentPartPr/>
              <p14:nvPr/>
            </p14:nvContentPartPr>
            <p14:xfrm>
              <a:off x="4396774" y="4649165"/>
              <a:ext cx="217080" cy="273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2BA5A23-7C8D-4C3B-83A5-E4957C4AB30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92454" y="4644845"/>
                <a:ext cx="22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33E0027-8695-4211-8B38-F284F372794F}"/>
                  </a:ext>
                </a:extLst>
              </p14:cNvPr>
              <p14:cNvContentPartPr/>
              <p14:nvPr/>
            </p14:nvContentPartPr>
            <p14:xfrm>
              <a:off x="4349614" y="4352165"/>
              <a:ext cx="11160" cy="910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33E0027-8695-4211-8B38-F284F372794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345294" y="4347845"/>
                <a:ext cx="19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7096B85-DE5B-4ABF-B981-5FC6EDCCC14C}"/>
                  </a:ext>
                </a:extLst>
              </p14:cNvPr>
              <p14:cNvContentPartPr/>
              <p14:nvPr/>
            </p14:nvContentPartPr>
            <p14:xfrm>
              <a:off x="4259614" y="4297085"/>
              <a:ext cx="165600" cy="1706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7096B85-DE5B-4ABF-B981-5FC6EDCCC14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55294" y="4292765"/>
                <a:ext cx="174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5E8C5A3-434B-462B-A639-A5CC7410C7CB}"/>
                  </a:ext>
                </a:extLst>
              </p14:cNvPr>
              <p14:cNvContentPartPr/>
              <p14:nvPr/>
            </p14:nvContentPartPr>
            <p14:xfrm>
              <a:off x="4403614" y="4365845"/>
              <a:ext cx="102600" cy="828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5E8C5A3-434B-462B-A639-A5CC7410C7C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99294" y="4361525"/>
                <a:ext cx="111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A5C5862-DB86-481C-9F6A-78BFD19D376B}"/>
                  </a:ext>
                </a:extLst>
              </p14:cNvPr>
              <p14:cNvContentPartPr/>
              <p14:nvPr/>
            </p14:nvContentPartPr>
            <p14:xfrm>
              <a:off x="4479934" y="4350005"/>
              <a:ext cx="82440" cy="1940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A5C5862-DB86-481C-9F6A-78BFD19D37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75614" y="4345685"/>
                <a:ext cx="91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738B042-0C26-4951-8EE6-FCA9146AE279}"/>
                  </a:ext>
                </a:extLst>
              </p14:cNvPr>
              <p14:cNvContentPartPr/>
              <p14:nvPr/>
            </p14:nvContentPartPr>
            <p14:xfrm>
              <a:off x="4582174" y="4333085"/>
              <a:ext cx="87480" cy="874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738B042-0C26-4951-8EE6-FCA9146AE27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77854" y="4328765"/>
                <a:ext cx="96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ABD6395-0741-4A92-B6DA-E092F6BB3766}"/>
                  </a:ext>
                </a:extLst>
              </p14:cNvPr>
              <p14:cNvContentPartPr/>
              <p14:nvPr/>
            </p14:nvContentPartPr>
            <p14:xfrm>
              <a:off x="4663894" y="4343165"/>
              <a:ext cx="82800" cy="1026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ABD6395-0741-4A92-B6DA-E092F6BB376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59574" y="4338845"/>
                <a:ext cx="914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A458B6A-D045-42E6-8815-2786B7064686}"/>
                  </a:ext>
                </a:extLst>
              </p14:cNvPr>
              <p14:cNvContentPartPr/>
              <p14:nvPr/>
            </p14:nvContentPartPr>
            <p14:xfrm>
              <a:off x="5127934" y="4470605"/>
              <a:ext cx="27000" cy="1342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A458B6A-D045-42E6-8815-2786B70646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23614" y="4466285"/>
                <a:ext cx="35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1D71963-C596-40FD-BB0D-EE666CA9F87C}"/>
                  </a:ext>
                </a:extLst>
              </p14:cNvPr>
              <p14:cNvContentPartPr/>
              <p14:nvPr/>
            </p14:nvContentPartPr>
            <p14:xfrm>
              <a:off x="5013454" y="4400765"/>
              <a:ext cx="256320" cy="1022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1D71963-C596-40FD-BB0D-EE666CA9F87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09134" y="4396445"/>
                <a:ext cx="264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C959E86-2099-4F27-B116-EF9FE0D3BE3F}"/>
                  </a:ext>
                </a:extLst>
              </p14:cNvPr>
              <p14:cNvContentPartPr/>
              <p14:nvPr/>
            </p14:nvContentPartPr>
            <p14:xfrm>
              <a:off x="5360854" y="4346405"/>
              <a:ext cx="110880" cy="2502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C959E86-2099-4F27-B116-EF9FE0D3BE3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56534" y="4342085"/>
                <a:ext cx="119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22F0B7F-73EE-4F2B-A9CD-712B58EF7BAD}"/>
                  </a:ext>
                </a:extLst>
              </p14:cNvPr>
              <p14:cNvContentPartPr/>
              <p14:nvPr/>
            </p14:nvContentPartPr>
            <p14:xfrm>
              <a:off x="5833534" y="4305005"/>
              <a:ext cx="8640" cy="2311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22F0B7F-73EE-4F2B-A9CD-712B58EF7BA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829214" y="4300685"/>
                <a:ext cx="17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163010B-2D27-4F41-A752-4AD27A1A6A70}"/>
                  </a:ext>
                </a:extLst>
              </p14:cNvPr>
              <p14:cNvContentPartPr/>
              <p14:nvPr/>
            </p14:nvContentPartPr>
            <p14:xfrm>
              <a:off x="5606734" y="4379885"/>
              <a:ext cx="6840" cy="1112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163010B-2D27-4F41-A752-4AD27A1A6A7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02414" y="4375565"/>
                <a:ext cx="154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3A659C7-B0A1-4109-85C3-564F6F1827EE}"/>
                  </a:ext>
                </a:extLst>
              </p14:cNvPr>
              <p14:cNvContentPartPr/>
              <p14:nvPr/>
            </p14:nvContentPartPr>
            <p14:xfrm>
              <a:off x="5535094" y="4341725"/>
              <a:ext cx="164880" cy="1998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3A659C7-B0A1-4109-85C3-564F6F1827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30774" y="4337405"/>
                <a:ext cx="1735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C4D4974-34B2-454C-B224-C3A161F5B0DE}"/>
                  </a:ext>
                </a:extLst>
              </p14:cNvPr>
              <p14:cNvContentPartPr/>
              <p14:nvPr/>
            </p14:nvContentPartPr>
            <p14:xfrm>
              <a:off x="5901934" y="4328765"/>
              <a:ext cx="177840" cy="2196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C4D4974-34B2-454C-B224-C3A161F5B0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97614" y="4324445"/>
                <a:ext cx="186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0CBB9168-B3CF-4D11-ABFA-A3B56D79A5E2}"/>
                  </a:ext>
                </a:extLst>
              </p14:cNvPr>
              <p14:cNvContentPartPr/>
              <p14:nvPr/>
            </p14:nvContentPartPr>
            <p14:xfrm>
              <a:off x="5969254" y="4458005"/>
              <a:ext cx="150840" cy="208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0CBB9168-B3CF-4D11-ABFA-A3B56D79A5E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64934" y="4453685"/>
                <a:ext cx="159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04E08990-5148-4E32-BE1E-F26550ECD6D9}"/>
                  </a:ext>
                </a:extLst>
              </p14:cNvPr>
              <p14:cNvContentPartPr/>
              <p14:nvPr/>
            </p14:nvContentPartPr>
            <p14:xfrm>
              <a:off x="6075454" y="4272965"/>
              <a:ext cx="159840" cy="3380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04E08990-5148-4E32-BE1E-F26550ECD6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071134" y="4268645"/>
                <a:ext cx="1684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BBF4ECD-FC1E-4658-84E7-9D0BD829AF83}"/>
                  </a:ext>
                </a:extLst>
              </p14:cNvPr>
              <p14:cNvContentPartPr/>
              <p14:nvPr/>
            </p14:nvContentPartPr>
            <p14:xfrm>
              <a:off x="6344374" y="4426685"/>
              <a:ext cx="32400" cy="252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BBF4ECD-FC1E-4658-84E7-9D0BD829AF8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40054" y="4422365"/>
                <a:ext cx="41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36BCC6A9-90F7-4B8C-8C70-3EC0B1951830}"/>
                  </a:ext>
                </a:extLst>
              </p14:cNvPr>
              <p14:cNvContentPartPr/>
              <p14:nvPr/>
            </p14:nvContentPartPr>
            <p14:xfrm>
              <a:off x="6533734" y="4294205"/>
              <a:ext cx="36000" cy="1627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36BCC6A9-90F7-4B8C-8C70-3EC0B195183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9414" y="4289885"/>
                <a:ext cx="44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F7BADBA-4F84-4FD0-9A34-E132151D9936}"/>
                  </a:ext>
                </a:extLst>
              </p14:cNvPr>
              <p14:cNvContentPartPr/>
              <p14:nvPr/>
            </p14:nvContentPartPr>
            <p14:xfrm>
              <a:off x="6442654" y="4260005"/>
              <a:ext cx="201600" cy="910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F7BADBA-4F84-4FD0-9A34-E132151D993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8334" y="4255685"/>
                <a:ext cx="210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60064A8F-3E11-40D8-A3E3-CC3E1E327FD7}"/>
                  </a:ext>
                </a:extLst>
              </p14:cNvPr>
              <p14:cNvContentPartPr/>
              <p14:nvPr/>
            </p14:nvContentPartPr>
            <p14:xfrm>
              <a:off x="6684574" y="4230485"/>
              <a:ext cx="99000" cy="2592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60064A8F-3E11-40D8-A3E3-CC3E1E327FD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80254" y="4226165"/>
                <a:ext cx="1076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6F730555-BEF3-45F1-BB7B-CEAD8CF635CD}"/>
                  </a:ext>
                </a:extLst>
              </p14:cNvPr>
              <p14:cNvContentPartPr/>
              <p14:nvPr/>
            </p14:nvContentPartPr>
            <p14:xfrm>
              <a:off x="6789334" y="4290965"/>
              <a:ext cx="73080" cy="1260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6F730555-BEF3-45F1-BB7B-CEAD8CF635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85014" y="4286645"/>
                <a:ext cx="81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CA2BF5A1-C58E-4D3A-8721-D262102E9A60}"/>
                  </a:ext>
                </a:extLst>
              </p14:cNvPr>
              <p14:cNvContentPartPr/>
              <p14:nvPr/>
            </p14:nvContentPartPr>
            <p14:xfrm>
              <a:off x="6855574" y="4288445"/>
              <a:ext cx="22320" cy="1522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CA2BF5A1-C58E-4D3A-8721-D262102E9A6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51254" y="4284125"/>
                <a:ext cx="309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314F4F1-3A47-4BC7-87F4-F9019FF76DBA}"/>
                  </a:ext>
                </a:extLst>
              </p14:cNvPr>
              <p14:cNvContentPartPr/>
              <p14:nvPr/>
            </p14:nvContentPartPr>
            <p14:xfrm>
              <a:off x="6793654" y="4221125"/>
              <a:ext cx="173520" cy="2772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314F4F1-3A47-4BC7-87F4-F9019FF76DB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89334" y="4216805"/>
                <a:ext cx="182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CAA1253-14A9-403E-AFE3-9AAB1DD7DF14}"/>
                  </a:ext>
                </a:extLst>
              </p14:cNvPr>
              <p14:cNvContentPartPr/>
              <p14:nvPr/>
            </p14:nvContentPartPr>
            <p14:xfrm>
              <a:off x="5053414" y="4622525"/>
              <a:ext cx="1932840" cy="698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CAA1253-14A9-403E-AFE3-9AAB1DD7DF1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49094" y="4618205"/>
                <a:ext cx="1941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5493C38-DA60-4CEE-839B-1E282FC4A87E}"/>
                  </a:ext>
                </a:extLst>
              </p14:cNvPr>
              <p14:cNvContentPartPr/>
              <p14:nvPr/>
            </p14:nvContentPartPr>
            <p14:xfrm>
              <a:off x="5928934" y="4820885"/>
              <a:ext cx="22680" cy="1479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5493C38-DA60-4CEE-839B-1E282FC4A8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24614" y="4816565"/>
                <a:ext cx="31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060501A-33C9-49F6-B491-D85283086A89}"/>
                  </a:ext>
                </a:extLst>
              </p14:cNvPr>
              <p14:cNvContentPartPr/>
              <p14:nvPr/>
            </p14:nvContentPartPr>
            <p14:xfrm>
              <a:off x="5785294" y="4784885"/>
              <a:ext cx="258480" cy="810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060501A-33C9-49F6-B491-D85283086A8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80974" y="4780565"/>
                <a:ext cx="267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7E09CB3-F2B8-4A21-B740-F8959A18F935}"/>
                  </a:ext>
                </a:extLst>
              </p14:cNvPr>
              <p14:cNvContentPartPr/>
              <p14:nvPr/>
            </p14:nvContentPartPr>
            <p14:xfrm>
              <a:off x="6093814" y="4771925"/>
              <a:ext cx="95760" cy="2318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7E09CB3-F2B8-4A21-B740-F8959A18F9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089494" y="4767605"/>
                <a:ext cx="1044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65A0358-CE67-4E00-A3AA-2CC935322BD1}"/>
                  </a:ext>
                </a:extLst>
              </p14:cNvPr>
              <p14:cNvContentPartPr/>
              <p14:nvPr/>
            </p14:nvContentPartPr>
            <p14:xfrm>
              <a:off x="6282454" y="4821605"/>
              <a:ext cx="36720" cy="1137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65A0358-CE67-4E00-A3AA-2CC935322BD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78134" y="4817285"/>
                <a:ext cx="45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9B12D85-3C8F-4C28-AE47-8868E0B281B7}"/>
                  </a:ext>
                </a:extLst>
              </p14:cNvPr>
              <p14:cNvContentPartPr/>
              <p14:nvPr/>
            </p14:nvContentPartPr>
            <p14:xfrm>
              <a:off x="6228454" y="4807205"/>
              <a:ext cx="143640" cy="1591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9B12D85-3C8F-4C28-AE47-8868E0B281B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24134" y="4802885"/>
                <a:ext cx="152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E1D7883-F898-413A-90C7-69D4D65BF1D1}"/>
                  </a:ext>
                </a:extLst>
              </p14:cNvPr>
              <p14:cNvContentPartPr/>
              <p14:nvPr/>
            </p14:nvContentPartPr>
            <p14:xfrm>
              <a:off x="6302974" y="4744565"/>
              <a:ext cx="147960" cy="3358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E1D7883-F898-413A-90C7-69D4D65BF1D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98654" y="4740245"/>
                <a:ext cx="1566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11D9C64-90F6-4550-B767-3A819D531E8F}"/>
                  </a:ext>
                </a:extLst>
              </p14:cNvPr>
              <p14:cNvContentPartPr/>
              <p14:nvPr/>
            </p14:nvContentPartPr>
            <p14:xfrm>
              <a:off x="5144494" y="4158125"/>
              <a:ext cx="891720" cy="1015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11D9C64-90F6-4550-B767-3A819D531E8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140174" y="4153805"/>
                <a:ext cx="900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7FBA778-6547-498A-91BF-C19F507A530A}"/>
                  </a:ext>
                </a:extLst>
              </p14:cNvPr>
              <p14:cNvContentPartPr/>
              <p14:nvPr/>
            </p14:nvContentPartPr>
            <p14:xfrm>
              <a:off x="5481454" y="3945365"/>
              <a:ext cx="133560" cy="939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7FBA778-6547-498A-91BF-C19F507A530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77134" y="3941045"/>
                <a:ext cx="142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4AEFFB2-C52C-4F33-8C6F-F18563CB4EB5}"/>
                  </a:ext>
                </a:extLst>
              </p14:cNvPr>
              <p14:cNvContentPartPr/>
              <p14:nvPr/>
            </p14:nvContentPartPr>
            <p14:xfrm>
              <a:off x="5617894" y="3998285"/>
              <a:ext cx="37440" cy="1029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4AEFFB2-C52C-4F33-8C6F-F18563CB4E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613574" y="3993965"/>
                <a:ext cx="46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019AA0A-7983-4F06-8465-3CE3F05BC9A7}"/>
                  </a:ext>
                </a:extLst>
              </p14:cNvPr>
              <p14:cNvContentPartPr/>
              <p14:nvPr/>
            </p14:nvContentPartPr>
            <p14:xfrm>
              <a:off x="5715814" y="3924845"/>
              <a:ext cx="148680" cy="1411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019AA0A-7983-4F06-8465-3CE3F05BC9A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11494" y="3920525"/>
                <a:ext cx="157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6FA4C405-F754-4D81-AEED-3A3E1E94ADDB}"/>
                  </a:ext>
                </a:extLst>
              </p14:cNvPr>
              <p14:cNvContentPartPr/>
              <p14:nvPr/>
            </p14:nvContentPartPr>
            <p14:xfrm>
              <a:off x="5835694" y="3919445"/>
              <a:ext cx="200160" cy="1404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6FA4C405-F754-4D81-AEED-3A3E1E94ADD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31374" y="3915125"/>
                <a:ext cx="208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6EE43A88-B17C-49DD-918A-ACBA09ED97AE}"/>
                  </a:ext>
                </a:extLst>
              </p14:cNvPr>
              <p14:cNvContentPartPr/>
              <p14:nvPr/>
            </p14:nvContentPartPr>
            <p14:xfrm>
              <a:off x="6577654" y="3958685"/>
              <a:ext cx="117360" cy="932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6EE43A88-B17C-49DD-918A-ACBA09ED97A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73334" y="3954365"/>
                <a:ext cx="126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F7585D5-A747-4728-9EFD-0595C0C418AE}"/>
                  </a:ext>
                </a:extLst>
              </p14:cNvPr>
              <p14:cNvContentPartPr/>
              <p14:nvPr/>
            </p14:nvContentPartPr>
            <p14:xfrm>
              <a:off x="6700414" y="4030685"/>
              <a:ext cx="13680" cy="885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F7585D5-A747-4728-9EFD-0595C0C418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696094" y="4026365"/>
                <a:ext cx="22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F5BA3A7-687F-441A-8FCD-86F73054059A}"/>
                  </a:ext>
                </a:extLst>
              </p14:cNvPr>
              <p14:cNvContentPartPr/>
              <p14:nvPr/>
            </p14:nvContentPartPr>
            <p14:xfrm>
              <a:off x="6764854" y="3964085"/>
              <a:ext cx="110520" cy="1026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F5BA3A7-687F-441A-8FCD-86F73054059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60534" y="3959765"/>
                <a:ext cx="119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14B58152-AE28-4C2A-B87E-BCCD7B65C254}"/>
                  </a:ext>
                </a:extLst>
              </p14:cNvPr>
              <p14:cNvContentPartPr/>
              <p14:nvPr/>
            </p14:nvContentPartPr>
            <p14:xfrm>
              <a:off x="6894094" y="3970565"/>
              <a:ext cx="82080" cy="928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14B58152-AE28-4C2A-B87E-BCCD7B65C25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89774" y="3966245"/>
                <a:ext cx="90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C69624E2-CED0-4B2D-B9B9-F39E500CE438}"/>
                  </a:ext>
                </a:extLst>
              </p14:cNvPr>
              <p14:cNvContentPartPr/>
              <p14:nvPr/>
            </p14:nvContentPartPr>
            <p14:xfrm>
              <a:off x="7019014" y="3938165"/>
              <a:ext cx="102240" cy="1389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C69624E2-CED0-4B2D-B9B9-F39E500CE43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14694" y="3933845"/>
                <a:ext cx="110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06134A1-6D1C-4346-AC4A-C0FAC770026B}"/>
                  </a:ext>
                </a:extLst>
              </p14:cNvPr>
              <p14:cNvContentPartPr/>
              <p14:nvPr/>
            </p14:nvContentPartPr>
            <p14:xfrm>
              <a:off x="536854" y="4167845"/>
              <a:ext cx="4882320" cy="11340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06134A1-6D1C-4346-AC4A-C0FAC770026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32534" y="4163525"/>
                <a:ext cx="48909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0372A2A-DE96-42E4-AE06-BF57A4A40723}"/>
                  </a:ext>
                </a:extLst>
              </p14:cNvPr>
              <p14:cNvContentPartPr/>
              <p14:nvPr/>
            </p14:nvContentPartPr>
            <p14:xfrm>
              <a:off x="5339254" y="4864805"/>
              <a:ext cx="195120" cy="188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0372A2A-DE96-42E4-AE06-BF57A4A4072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34934" y="4860485"/>
                <a:ext cx="203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28B2683-44D6-43B5-919E-C7CB0411D40F}"/>
                  </a:ext>
                </a:extLst>
              </p14:cNvPr>
              <p14:cNvContentPartPr/>
              <p14:nvPr/>
            </p14:nvContentPartPr>
            <p14:xfrm>
              <a:off x="6607534" y="4882085"/>
              <a:ext cx="206280" cy="86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28B2683-44D6-43B5-919E-C7CB0411D40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03214" y="4877765"/>
                <a:ext cx="2149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5305857-9896-466C-A0CE-C2EDA20D6871}"/>
                  </a:ext>
                </a:extLst>
              </p14:cNvPr>
              <p14:cNvContentPartPr/>
              <p14:nvPr/>
            </p14:nvContentPartPr>
            <p14:xfrm>
              <a:off x="6611854" y="4918445"/>
              <a:ext cx="236160" cy="252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5305857-9896-466C-A0CE-C2EDA20D687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07534" y="4914125"/>
                <a:ext cx="244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93E747E-68CF-438F-BBD2-CB7FDA3BA4C8}"/>
                  </a:ext>
                </a:extLst>
              </p14:cNvPr>
              <p14:cNvContentPartPr/>
              <p14:nvPr/>
            </p14:nvContentPartPr>
            <p14:xfrm>
              <a:off x="2208694" y="4244525"/>
              <a:ext cx="737640" cy="288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93E747E-68CF-438F-BBD2-CB7FDA3BA4C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204374" y="4240205"/>
                <a:ext cx="7462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A8FC5875-8199-45E7-8D71-BCAC6D436196}"/>
              </a:ext>
            </a:extLst>
          </p:cNvPr>
          <p:cNvGrpSpPr/>
          <p:nvPr/>
        </p:nvGrpSpPr>
        <p:grpSpPr>
          <a:xfrm>
            <a:off x="7024414" y="4754285"/>
            <a:ext cx="468000" cy="211680"/>
            <a:chOff x="7024414" y="4754285"/>
            <a:chExt cx="46800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CDCEDB6-13DF-499E-BE3F-077A34D7856A}"/>
                    </a:ext>
                  </a:extLst>
                </p14:cNvPr>
                <p14:cNvContentPartPr/>
                <p14:nvPr/>
              </p14:nvContentPartPr>
              <p14:xfrm>
                <a:off x="7024414" y="4800725"/>
                <a:ext cx="119160" cy="82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CDCEDB6-13DF-499E-BE3F-077A34D785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20094" y="4796405"/>
                  <a:ext cx="127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B001782-57CE-4FC1-9DE0-15B81DDB99D0}"/>
                    </a:ext>
                  </a:extLst>
                </p14:cNvPr>
                <p14:cNvContentPartPr/>
                <p14:nvPr/>
              </p14:nvContentPartPr>
              <p14:xfrm>
                <a:off x="7161934" y="4862645"/>
                <a:ext cx="10440" cy="103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B001782-57CE-4FC1-9DE0-15B81DDB99D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57614" y="4858325"/>
                  <a:ext cx="1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C73B427-EE8A-4D43-8AB1-8013CA4CA2BE}"/>
                    </a:ext>
                  </a:extLst>
                </p14:cNvPr>
                <p14:cNvContentPartPr/>
                <p14:nvPr/>
              </p14:nvContentPartPr>
              <p14:xfrm>
                <a:off x="7229974" y="4763285"/>
                <a:ext cx="93240" cy="141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C73B427-EE8A-4D43-8AB1-8013CA4CA2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25654" y="4758965"/>
                  <a:ext cx="101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E3F3F09-0C81-4B4C-AD1E-602E4BFED0F2}"/>
                    </a:ext>
                  </a:extLst>
                </p14:cNvPr>
                <p14:cNvContentPartPr/>
                <p14:nvPr/>
              </p14:nvContentPartPr>
              <p14:xfrm>
                <a:off x="7354534" y="4754285"/>
                <a:ext cx="137880" cy="145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E3F3F09-0C81-4B4C-AD1E-602E4BFED0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50214" y="4749965"/>
                  <a:ext cx="1465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9C3EFE99-9D50-4A6B-A071-BC4EC820D3C1}"/>
                  </a:ext>
                </a:extLst>
              </p14:cNvPr>
              <p14:cNvContentPartPr/>
              <p14:nvPr/>
            </p14:nvContentPartPr>
            <p14:xfrm>
              <a:off x="7589614" y="4835285"/>
              <a:ext cx="50400" cy="306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9C3EFE99-9D50-4A6B-A071-BC4EC820D3C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85294" y="4830965"/>
                <a:ext cx="59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921A681-EB4A-4C06-9A05-A44A09C477CE}"/>
                  </a:ext>
                </a:extLst>
              </p14:cNvPr>
              <p14:cNvContentPartPr/>
              <p14:nvPr/>
            </p14:nvContentPartPr>
            <p14:xfrm>
              <a:off x="4094734" y="2195765"/>
              <a:ext cx="698760" cy="284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921A681-EB4A-4C06-9A05-A44A09C477C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090414" y="2191445"/>
                <a:ext cx="7074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C57AB335-A08A-4F66-B673-071BF8EDDF30}"/>
              </a:ext>
            </a:extLst>
          </p:cNvPr>
          <p:cNvGrpSpPr/>
          <p:nvPr/>
        </p:nvGrpSpPr>
        <p:grpSpPr>
          <a:xfrm>
            <a:off x="7757734" y="4750325"/>
            <a:ext cx="542880" cy="194040"/>
            <a:chOff x="7757734" y="4750325"/>
            <a:chExt cx="54288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981DC81-BB0E-4DBA-83E8-1A61B0B02649}"/>
                    </a:ext>
                  </a:extLst>
                </p14:cNvPr>
                <p14:cNvContentPartPr/>
                <p14:nvPr/>
              </p14:nvContentPartPr>
              <p14:xfrm>
                <a:off x="7757734" y="4777325"/>
                <a:ext cx="129600" cy="1123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981DC81-BB0E-4DBA-83E8-1A61B0B026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53414" y="4773005"/>
                  <a:ext cx="13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74D114A-F683-4F81-BBF1-CE6DA25E2492}"/>
                    </a:ext>
                  </a:extLst>
                </p14:cNvPr>
                <p14:cNvContentPartPr/>
                <p14:nvPr/>
              </p14:nvContentPartPr>
              <p14:xfrm>
                <a:off x="7880494" y="4850405"/>
                <a:ext cx="22680" cy="93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74D114A-F683-4F81-BBF1-CE6DA25E24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6174" y="4846085"/>
                  <a:ext cx="31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4633E12-7A97-453B-9876-7202FF9A4C81}"/>
                    </a:ext>
                  </a:extLst>
                </p14:cNvPr>
                <p14:cNvContentPartPr/>
                <p14:nvPr/>
              </p14:nvContentPartPr>
              <p14:xfrm>
                <a:off x="7978774" y="4774805"/>
                <a:ext cx="82080" cy="88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4633E12-7A97-453B-9876-7202FF9A4C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74454" y="4770485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21932AB-9D46-478A-96F7-40068CF1AC71}"/>
                    </a:ext>
                  </a:extLst>
                </p14:cNvPr>
                <p14:cNvContentPartPr/>
                <p14:nvPr/>
              </p14:nvContentPartPr>
              <p14:xfrm>
                <a:off x="8091454" y="4774445"/>
                <a:ext cx="93240" cy="81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21932AB-9D46-478A-96F7-40068CF1AC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87134" y="4770125"/>
                  <a:ext cx="101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AA1AC1C-843E-4904-A705-CD90BD738962}"/>
                    </a:ext>
                  </a:extLst>
                </p14:cNvPr>
                <p14:cNvContentPartPr/>
                <p14:nvPr/>
              </p14:nvContentPartPr>
              <p14:xfrm>
                <a:off x="8187574" y="4750325"/>
                <a:ext cx="113040" cy="142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AA1AC1C-843E-4904-A705-CD90BD7389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83254" y="47460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36A0EC5-D0A3-4378-998E-17FC97754543}"/>
                  </a:ext>
                </a:extLst>
              </p14:cNvPr>
              <p14:cNvContentPartPr/>
              <p14:nvPr/>
            </p14:nvContentPartPr>
            <p14:xfrm>
              <a:off x="1370974" y="3282245"/>
              <a:ext cx="1328400" cy="939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36A0EC5-D0A3-4378-998E-17FC9775454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66654" y="3277925"/>
                <a:ext cx="133704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CCA66F7A-CCB4-4978-9AD7-9E9BCFAB67C8}"/>
              </a:ext>
            </a:extLst>
          </p:cNvPr>
          <p:cNvGrpSpPr/>
          <p:nvPr/>
        </p:nvGrpSpPr>
        <p:grpSpPr>
          <a:xfrm>
            <a:off x="960574" y="3805325"/>
            <a:ext cx="4238280" cy="417600"/>
            <a:chOff x="960574" y="3805325"/>
            <a:chExt cx="42382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1789D4A-9328-4C82-BFCC-25C2FCE4F54F}"/>
                    </a:ext>
                  </a:extLst>
                </p14:cNvPr>
                <p14:cNvContentPartPr/>
                <p14:nvPr/>
              </p14:nvContentPartPr>
              <p14:xfrm>
                <a:off x="1066774" y="4091165"/>
                <a:ext cx="32760" cy="128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1789D4A-9328-4C82-BFCC-25C2FCE4F54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2454" y="4086845"/>
                  <a:ext cx="4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CFECD3-C7B2-4363-96D5-B9C1182D4861}"/>
                    </a:ext>
                  </a:extLst>
                </p14:cNvPr>
                <p14:cNvContentPartPr/>
                <p14:nvPr/>
              </p14:nvContentPartPr>
              <p14:xfrm>
                <a:off x="960574" y="4025285"/>
                <a:ext cx="236160" cy="9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CFECD3-C7B2-4363-96D5-B9C1182D48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254" y="4020965"/>
                  <a:ext cx="24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C14E88-A8AA-430E-B2D3-78B3C6B77D4A}"/>
                    </a:ext>
                  </a:extLst>
                </p14:cNvPr>
                <p14:cNvContentPartPr/>
                <p14:nvPr/>
              </p14:nvContentPartPr>
              <p14:xfrm>
                <a:off x="1257214" y="4023485"/>
                <a:ext cx="93960" cy="175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C14E88-A8AA-430E-B2D3-78B3C6B77D4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52894" y="4019165"/>
                  <a:ext cx="102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DCEFA9-A7FF-4163-9D36-F547F799B51E}"/>
                    </a:ext>
                  </a:extLst>
                </p14:cNvPr>
                <p14:cNvContentPartPr/>
                <p14:nvPr/>
              </p14:nvContentPartPr>
              <p14:xfrm>
                <a:off x="1420654" y="4067405"/>
                <a:ext cx="25920" cy="104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DCEFA9-A7FF-4163-9D36-F547F799B5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16334" y="4063085"/>
                  <a:ext cx="3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A7AC43-84A0-4DD0-982B-130B62BC9699}"/>
                    </a:ext>
                  </a:extLst>
                </p14:cNvPr>
                <p14:cNvContentPartPr/>
                <p14:nvPr/>
              </p14:nvContentPartPr>
              <p14:xfrm>
                <a:off x="1356214" y="4045445"/>
                <a:ext cx="159840" cy="154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A7AC43-84A0-4DD0-982B-130B62BC96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51894" y="4041125"/>
                  <a:ext cx="168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EF21ADB-7B15-4DD5-BAFE-01006CC92D7B}"/>
                    </a:ext>
                  </a:extLst>
                </p14:cNvPr>
                <p14:cNvContentPartPr/>
                <p14:nvPr/>
              </p14:nvContentPartPr>
              <p14:xfrm>
                <a:off x="1500214" y="4009445"/>
                <a:ext cx="91440" cy="213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EF21ADB-7B15-4DD5-BAFE-01006CC92D7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5894" y="4005125"/>
                  <a:ext cx="100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799DA7-9A9E-4666-AA39-63EDEF0B37CD}"/>
                    </a:ext>
                  </a:extLst>
                </p14:cNvPr>
                <p14:cNvContentPartPr/>
                <p14:nvPr/>
              </p14:nvContentPartPr>
              <p14:xfrm>
                <a:off x="1761214" y="4092245"/>
                <a:ext cx="183960" cy="9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799DA7-9A9E-4666-AA39-63EDEF0B37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56894" y="4087925"/>
                  <a:ext cx="192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6CE8F28-BE4E-43F0-8B8D-D01717A54D4E}"/>
                    </a:ext>
                  </a:extLst>
                </p14:cNvPr>
                <p14:cNvContentPartPr/>
                <p14:nvPr/>
              </p14:nvContentPartPr>
              <p14:xfrm>
                <a:off x="1775974" y="4126085"/>
                <a:ext cx="177480" cy="19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6CE8F28-BE4E-43F0-8B8D-D01717A54D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71654" y="4121765"/>
                  <a:ext cx="186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074FB54-EAE7-4973-A1B6-DF8BCB6843D6}"/>
                    </a:ext>
                  </a:extLst>
                </p14:cNvPr>
                <p14:cNvContentPartPr/>
                <p14:nvPr/>
              </p14:nvContentPartPr>
              <p14:xfrm>
                <a:off x="1659334" y="3868685"/>
                <a:ext cx="6840" cy="97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074FB54-EAE7-4973-A1B6-DF8BCB6843D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55014" y="3864365"/>
                  <a:ext cx="1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18FC3A2-0B75-40BE-B881-190CFC3A62DB}"/>
                    </a:ext>
                  </a:extLst>
                </p14:cNvPr>
                <p14:cNvContentPartPr/>
                <p14:nvPr/>
              </p14:nvContentPartPr>
              <p14:xfrm>
                <a:off x="1596334" y="3851045"/>
                <a:ext cx="113760" cy="6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18FC3A2-0B75-40BE-B881-190CFC3A62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92014" y="3846725"/>
                  <a:ext cx="122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DD37272-7610-489D-87FD-883664E82532}"/>
                    </a:ext>
                  </a:extLst>
                </p14:cNvPr>
                <p14:cNvContentPartPr/>
                <p14:nvPr/>
              </p14:nvContentPartPr>
              <p14:xfrm>
                <a:off x="1696774" y="3848165"/>
                <a:ext cx="153360" cy="122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DD37272-7610-489D-87FD-883664E825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92454" y="3843845"/>
                  <a:ext cx="162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DAF3FA-5ADA-4261-A4F0-C7C0A8B2B630}"/>
                    </a:ext>
                  </a:extLst>
                </p14:cNvPr>
                <p14:cNvContentPartPr/>
                <p14:nvPr/>
              </p14:nvContentPartPr>
              <p14:xfrm>
                <a:off x="1840054" y="3865805"/>
                <a:ext cx="195480" cy="89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DAF3FA-5ADA-4261-A4F0-C7C0A8B2B6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35734" y="3861485"/>
                  <a:ext cx="20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5293CA-BF6F-43E7-B2F1-EB6D88BA13B7}"/>
                    </a:ext>
                  </a:extLst>
                </p14:cNvPr>
                <p14:cNvContentPartPr/>
                <p14:nvPr/>
              </p14:nvContentPartPr>
              <p14:xfrm>
                <a:off x="2083774" y="3848525"/>
                <a:ext cx="140400" cy="80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5293CA-BF6F-43E7-B2F1-EB6D88BA13B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9454" y="3844205"/>
                  <a:ext cx="14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30C449-9DC4-4DE5-B00C-3F7D62738C2B}"/>
                    </a:ext>
                  </a:extLst>
                </p14:cNvPr>
                <p14:cNvContentPartPr/>
                <p14:nvPr/>
              </p14:nvContentPartPr>
              <p14:xfrm>
                <a:off x="2221294" y="3878765"/>
                <a:ext cx="78840" cy="5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30C449-9DC4-4DE5-B00C-3F7D62738C2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16974" y="3874445"/>
                  <a:ext cx="87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FAB8EB-9BFF-4FE1-8DB2-332DB67A11BD}"/>
                    </a:ext>
                  </a:extLst>
                </p14:cNvPr>
                <p14:cNvContentPartPr/>
                <p14:nvPr/>
              </p14:nvContentPartPr>
              <p14:xfrm>
                <a:off x="2303734" y="3846005"/>
                <a:ext cx="76680" cy="82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FAB8EB-9BFF-4FE1-8DB2-332DB67A11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99414" y="384168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BE59541-3FFE-445E-8404-0EAE38AAF4F3}"/>
                    </a:ext>
                  </a:extLst>
                </p14:cNvPr>
                <p14:cNvContentPartPr/>
                <p14:nvPr/>
              </p14:nvContentPartPr>
              <p14:xfrm>
                <a:off x="2391574" y="3886685"/>
                <a:ext cx="59760" cy="48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BE59541-3FFE-445E-8404-0EAE38AAF4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87254" y="3882365"/>
                  <a:ext cx="6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9D31F57-E54A-493F-BCC1-D4F7EBF5A475}"/>
                    </a:ext>
                  </a:extLst>
                </p14:cNvPr>
                <p14:cNvContentPartPr/>
                <p14:nvPr/>
              </p14:nvContentPartPr>
              <p14:xfrm>
                <a:off x="2458174" y="3805325"/>
                <a:ext cx="120240" cy="119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9D31F57-E54A-493F-BCC1-D4F7EBF5A4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53854" y="3801005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889AFC-79BF-4362-B2EE-2BE897F13C8A}"/>
                    </a:ext>
                  </a:extLst>
                </p14:cNvPr>
                <p14:cNvContentPartPr/>
                <p14:nvPr/>
              </p14:nvContentPartPr>
              <p14:xfrm>
                <a:off x="2602534" y="3873005"/>
                <a:ext cx="122760" cy="25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889AFC-79BF-4362-B2EE-2BE897F13C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98214" y="3868685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F28D8D-D932-4B47-AEAA-B4659F98A49A}"/>
                    </a:ext>
                  </a:extLst>
                </p14:cNvPr>
                <p14:cNvContentPartPr/>
                <p14:nvPr/>
              </p14:nvContentPartPr>
              <p14:xfrm>
                <a:off x="2733934" y="3823685"/>
                <a:ext cx="101520" cy="83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F28D8D-D932-4B47-AEAA-B4659F98A4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29614" y="3819365"/>
                  <a:ext cx="110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7D722F6-59D8-4F5A-93BE-23C77D7C555A}"/>
                    </a:ext>
                  </a:extLst>
                </p14:cNvPr>
                <p14:cNvContentPartPr/>
                <p14:nvPr/>
              </p14:nvContentPartPr>
              <p14:xfrm>
                <a:off x="2812054" y="3829445"/>
                <a:ext cx="36720" cy="21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7D722F6-59D8-4F5A-93BE-23C77D7C55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07734" y="3825125"/>
                  <a:ext cx="4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E29DC41-BD0B-4D6F-9428-471B4E644465}"/>
                    </a:ext>
                  </a:extLst>
                </p14:cNvPr>
                <p14:cNvContentPartPr/>
                <p14:nvPr/>
              </p14:nvContentPartPr>
              <p14:xfrm>
                <a:off x="2864974" y="3808925"/>
                <a:ext cx="82440" cy="89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E29DC41-BD0B-4D6F-9428-471B4E6444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60654" y="3804605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7327AF-F26C-476D-ADC0-9CC7ED7814CF}"/>
                    </a:ext>
                  </a:extLst>
                </p14:cNvPr>
                <p14:cNvContentPartPr/>
                <p14:nvPr/>
              </p14:nvContentPartPr>
              <p14:xfrm>
                <a:off x="2957494" y="3811805"/>
                <a:ext cx="65520" cy="75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7327AF-F26C-476D-ADC0-9CC7ED7814C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53174" y="3807485"/>
                  <a:ext cx="7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26C362-4BFD-44F5-8C7A-50325FAB89CA}"/>
                    </a:ext>
                  </a:extLst>
                </p14:cNvPr>
                <p14:cNvContentPartPr/>
                <p14:nvPr/>
              </p14:nvContentPartPr>
              <p14:xfrm>
                <a:off x="3033814" y="3838085"/>
                <a:ext cx="106200" cy="53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26C362-4BFD-44F5-8C7A-50325FAB89C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029494" y="3833765"/>
                  <a:ext cx="11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5244000-8B58-4122-885F-661191F05087}"/>
                    </a:ext>
                  </a:extLst>
                </p14:cNvPr>
                <p14:cNvContentPartPr/>
                <p14:nvPr/>
              </p14:nvContentPartPr>
              <p14:xfrm>
                <a:off x="2253334" y="4065245"/>
                <a:ext cx="4320" cy="107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5244000-8B58-4122-885F-661191F050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49014" y="4060925"/>
                  <a:ext cx="1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298B8EA-EB81-4C05-B098-D2428FF17181}"/>
                    </a:ext>
                  </a:extLst>
                </p14:cNvPr>
                <p14:cNvContentPartPr/>
                <p14:nvPr/>
              </p14:nvContentPartPr>
              <p14:xfrm>
                <a:off x="2155054" y="4033925"/>
                <a:ext cx="176040" cy="69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298B8EA-EB81-4C05-B098-D2428FF1718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50734" y="4029605"/>
                  <a:ext cx="184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ED0958-BB84-4FE4-95A5-456B11CDF929}"/>
                    </a:ext>
                  </a:extLst>
                </p14:cNvPr>
                <p14:cNvContentPartPr/>
                <p14:nvPr/>
              </p14:nvContentPartPr>
              <p14:xfrm>
                <a:off x="2412814" y="4041485"/>
                <a:ext cx="74160" cy="121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ED0958-BB84-4FE4-95A5-456B11CDF92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08494" y="4037165"/>
                  <a:ext cx="82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63B1C92-B756-4D0C-8428-B05669A804DF}"/>
                    </a:ext>
                  </a:extLst>
                </p14:cNvPr>
                <p14:cNvContentPartPr/>
                <p14:nvPr/>
              </p14:nvContentPartPr>
              <p14:xfrm>
                <a:off x="2585254" y="4059485"/>
                <a:ext cx="26640" cy="82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63B1C92-B756-4D0C-8428-B05669A804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80934" y="4055165"/>
                  <a:ext cx="35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4E54638-EF92-4943-91F7-0B021CBC5245}"/>
                    </a:ext>
                  </a:extLst>
                </p14:cNvPr>
                <p14:cNvContentPartPr/>
                <p14:nvPr/>
              </p14:nvContentPartPr>
              <p14:xfrm>
                <a:off x="2557174" y="4046885"/>
                <a:ext cx="102600" cy="114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4E54638-EF92-4943-91F7-0B021CBC52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52854" y="4042565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AD4E5F-2620-4579-AE58-30FAAF63AEFA}"/>
                    </a:ext>
                  </a:extLst>
                </p14:cNvPr>
                <p14:cNvContentPartPr/>
                <p14:nvPr/>
              </p14:nvContentPartPr>
              <p14:xfrm>
                <a:off x="2713414" y="4036085"/>
                <a:ext cx="18360" cy="129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AD4E5F-2620-4579-AE58-30FAAF63AEF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9094" y="4031765"/>
                  <a:ext cx="2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2A25A1A-85EF-43B3-B63E-2D8E927F07DB}"/>
                    </a:ext>
                  </a:extLst>
                </p14:cNvPr>
                <p14:cNvContentPartPr/>
                <p14:nvPr/>
              </p14:nvContentPartPr>
              <p14:xfrm>
                <a:off x="2791534" y="4036805"/>
                <a:ext cx="63360" cy="102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2A25A1A-85EF-43B3-B63E-2D8E927F07D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87214" y="4032485"/>
                  <a:ext cx="72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6D31F8-F9F6-4C99-8912-F283B2B18357}"/>
                    </a:ext>
                  </a:extLst>
                </p14:cNvPr>
                <p14:cNvContentPartPr/>
                <p14:nvPr/>
              </p14:nvContentPartPr>
              <p14:xfrm>
                <a:off x="2848774" y="4025645"/>
                <a:ext cx="25920" cy="111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6D31F8-F9F6-4C99-8912-F283B2B183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44454" y="4021325"/>
                  <a:ext cx="3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388140-D8F1-44D2-A4DA-A42830606651}"/>
                    </a:ext>
                  </a:extLst>
                </p14:cNvPr>
                <p14:cNvContentPartPr/>
                <p14:nvPr/>
              </p14:nvContentPartPr>
              <p14:xfrm>
                <a:off x="2807014" y="4090085"/>
                <a:ext cx="109440" cy="4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388140-D8F1-44D2-A4DA-A4283060665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02694" y="4085765"/>
                  <a:ext cx="118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7C630A6-C524-4D8F-902F-676E06915122}"/>
                    </a:ext>
                  </a:extLst>
                </p14:cNvPr>
                <p14:cNvContentPartPr/>
                <p14:nvPr/>
              </p14:nvContentPartPr>
              <p14:xfrm>
                <a:off x="2922934" y="4004045"/>
                <a:ext cx="65520" cy="165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7C630A6-C524-4D8F-902F-676E0691512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18614" y="3999725"/>
                  <a:ext cx="7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210488E-16E9-4663-87F6-CB8644006818}"/>
                    </a:ext>
                  </a:extLst>
                </p14:cNvPr>
                <p14:cNvContentPartPr/>
                <p14:nvPr/>
              </p14:nvContentPartPr>
              <p14:xfrm>
                <a:off x="3098254" y="4072085"/>
                <a:ext cx="38520" cy="35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210488E-16E9-4663-87F6-CB864400681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93934" y="4067765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320ADD4-AB0C-48EA-8543-426DAB47C79A}"/>
                    </a:ext>
                  </a:extLst>
                </p14:cNvPr>
                <p14:cNvContentPartPr/>
                <p14:nvPr/>
              </p14:nvContentPartPr>
              <p14:xfrm>
                <a:off x="3250534" y="3998285"/>
                <a:ext cx="84960" cy="119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320ADD4-AB0C-48EA-8543-426DAB47C7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46214" y="3993965"/>
                  <a:ext cx="93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FF4C2C-E91C-4FB5-B724-62BB893CA14C}"/>
                    </a:ext>
                  </a:extLst>
                </p14:cNvPr>
                <p14:cNvContentPartPr/>
                <p14:nvPr/>
              </p14:nvContentPartPr>
              <p14:xfrm>
                <a:off x="3278254" y="3989645"/>
                <a:ext cx="102240" cy="134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FF4C2C-E91C-4FB5-B724-62BB893CA14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73934" y="3985325"/>
                  <a:ext cx="110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A44FC4-C662-4C74-9AF5-1A236CB20CAD}"/>
                    </a:ext>
                  </a:extLst>
                </p14:cNvPr>
                <p14:cNvContentPartPr/>
                <p14:nvPr/>
              </p14:nvContentPartPr>
              <p14:xfrm>
                <a:off x="3526294" y="4087205"/>
                <a:ext cx="360" cy="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A44FC4-C662-4C74-9AF5-1A236CB20CA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21974" y="408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FF7D915-6D66-4EEB-9958-30ABC23F1801}"/>
                    </a:ext>
                  </a:extLst>
                </p14:cNvPr>
                <p14:cNvContentPartPr/>
                <p14:nvPr/>
              </p14:nvContentPartPr>
              <p14:xfrm>
                <a:off x="3609814" y="4023125"/>
                <a:ext cx="32040" cy="99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FF7D915-6D66-4EEB-9958-30ABC23F18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05494" y="4018805"/>
                  <a:ext cx="4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DA067CB-86CF-4DBB-BD83-ED79A7B37D33}"/>
                    </a:ext>
                  </a:extLst>
                </p14:cNvPr>
                <p14:cNvContentPartPr/>
                <p14:nvPr/>
              </p14:nvContentPartPr>
              <p14:xfrm>
                <a:off x="3573454" y="4060925"/>
                <a:ext cx="117000" cy="8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DA067CB-86CF-4DBB-BD83-ED79A7B37D3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69134" y="4056605"/>
                  <a:ext cx="125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6B3DF02-E602-4D9F-886A-B305EFFDEAE9}"/>
                    </a:ext>
                  </a:extLst>
                </p14:cNvPr>
                <p14:cNvContentPartPr/>
                <p14:nvPr/>
              </p14:nvContentPartPr>
              <p14:xfrm>
                <a:off x="3157294" y="4015565"/>
                <a:ext cx="7200" cy="114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6B3DF02-E602-4D9F-886A-B305EFFDEA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52974" y="4011245"/>
                  <a:ext cx="1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E7557E9-0B4D-43B1-BBEB-AB8250E4138A}"/>
                    </a:ext>
                  </a:extLst>
                </p14:cNvPr>
                <p14:cNvContentPartPr/>
                <p14:nvPr/>
              </p14:nvContentPartPr>
              <p14:xfrm>
                <a:off x="3111574" y="3990725"/>
                <a:ext cx="86040" cy="66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E7557E9-0B4D-43B1-BBEB-AB8250E413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07254" y="3986405"/>
                  <a:ext cx="94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2872536-4325-438B-9663-2EC0DDCA3D5B}"/>
                    </a:ext>
                  </a:extLst>
                </p14:cNvPr>
                <p14:cNvContentPartPr/>
                <p14:nvPr/>
              </p14:nvContentPartPr>
              <p14:xfrm>
                <a:off x="3184294" y="3966965"/>
                <a:ext cx="70920" cy="157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2872536-4325-438B-9663-2EC0DDCA3D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79974" y="3962645"/>
                  <a:ext cx="7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13809C9-9B93-40A8-9A8B-35185F35A971}"/>
                    </a:ext>
                  </a:extLst>
                </p14:cNvPr>
                <p14:cNvContentPartPr/>
                <p14:nvPr/>
              </p14:nvContentPartPr>
              <p14:xfrm>
                <a:off x="3319654" y="3952925"/>
                <a:ext cx="72360" cy="250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13809C9-9B93-40A8-9A8B-35185F35A97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15334" y="3948605"/>
                  <a:ext cx="81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DB4AD2D-5E61-4C4F-A80F-A37663D938F0}"/>
                    </a:ext>
                  </a:extLst>
                </p14:cNvPr>
                <p14:cNvContentPartPr/>
                <p14:nvPr/>
              </p14:nvContentPartPr>
              <p14:xfrm>
                <a:off x="3874774" y="4010885"/>
                <a:ext cx="3960" cy="106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DB4AD2D-5E61-4C4F-A80F-A37663D938F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70454" y="4006565"/>
                  <a:ext cx="1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BA05C5-B551-43E6-B1D2-415801A766D7}"/>
                    </a:ext>
                  </a:extLst>
                </p14:cNvPr>
                <p14:cNvContentPartPr/>
                <p14:nvPr/>
              </p14:nvContentPartPr>
              <p14:xfrm>
                <a:off x="3790174" y="3971285"/>
                <a:ext cx="173880" cy="64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BA05C5-B551-43E6-B1D2-415801A766D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85854" y="3966965"/>
                  <a:ext cx="182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5373F54-C83D-4B1F-96E0-C51EC3BE1610}"/>
                    </a:ext>
                  </a:extLst>
                </p14:cNvPr>
                <p14:cNvContentPartPr/>
                <p14:nvPr/>
              </p14:nvContentPartPr>
              <p14:xfrm>
                <a:off x="4000054" y="3954725"/>
                <a:ext cx="79560" cy="143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5373F54-C83D-4B1F-96E0-C51EC3BE16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95734" y="3950405"/>
                  <a:ext cx="88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997888-9F8D-43C9-8CCF-4FC88F628A04}"/>
                    </a:ext>
                  </a:extLst>
                </p14:cNvPr>
                <p14:cNvContentPartPr/>
                <p14:nvPr/>
              </p14:nvContentPartPr>
              <p14:xfrm>
                <a:off x="4146934" y="3984605"/>
                <a:ext cx="14400" cy="92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997888-9F8D-43C9-8CCF-4FC88F628A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42614" y="3980285"/>
                  <a:ext cx="2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A0DC80-D84B-45D1-A7FD-42A1B140FA49}"/>
                    </a:ext>
                  </a:extLst>
                </p14:cNvPr>
                <p14:cNvContentPartPr/>
                <p14:nvPr/>
              </p14:nvContentPartPr>
              <p14:xfrm>
                <a:off x="4118854" y="3959045"/>
                <a:ext cx="102600" cy="142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A0DC80-D84B-45D1-A7FD-42A1B140FA4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14534" y="3954725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F40234-D2F8-4913-8A93-41CD05F6D44B}"/>
                    </a:ext>
                  </a:extLst>
                </p14:cNvPr>
                <p14:cNvContentPartPr/>
                <p14:nvPr/>
              </p14:nvContentPartPr>
              <p14:xfrm>
                <a:off x="4279414" y="3960845"/>
                <a:ext cx="14760" cy="154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F40234-D2F8-4913-8A93-41CD05F6D44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75094" y="3956525"/>
                  <a:ext cx="23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D3B3802-18A9-4514-95E5-EFF741B03610}"/>
                    </a:ext>
                  </a:extLst>
                </p14:cNvPr>
                <p14:cNvContentPartPr/>
                <p14:nvPr/>
              </p14:nvContentPartPr>
              <p14:xfrm>
                <a:off x="4387414" y="3971645"/>
                <a:ext cx="79920" cy="110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D3B3802-18A9-4514-95E5-EFF741B0361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83094" y="3967325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B282176-8E7E-4D87-9453-538233120ED9}"/>
                    </a:ext>
                  </a:extLst>
                </p14:cNvPr>
                <p14:cNvContentPartPr/>
                <p14:nvPr/>
              </p14:nvContentPartPr>
              <p14:xfrm>
                <a:off x="4394614" y="4023125"/>
                <a:ext cx="90360" cy="15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B282176-8E7E-4D87-9453-538233120ED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90294" y="4018805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C0A4AF8-1E5C-4BC9-8EB7-39B635538173}"/>
                    </a:ext>
                  </a:extLst>
                </p14:cNvPr>
                <p14:cNvContentPartPr/>
                <p14:nvPr/>
              </p14:nvContentPartPr>
              <p14:xfrm>
                <a:off x="4365454" y="3922325"/>
                <a:ext cx="145800" cy="3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C0A4AF8-1E5C-4BC9-8EB7-39B6355381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61134" y="3918005"/>
                  <a:ext cx="154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13C786-B70A-4CA8-8449-5B721B2B14B3}"/>
                    </a:ext>
                  </a:extLst>
                </p14:cNvPr>
                <p14:cNvContentPartPr/>
                <p14:nvPr/>
              </p14:nvContentPartPr>
              <p14:xfrm>
                <a:off x="4526734" y="3916925"/>
                <a:ext cx="69840" cy="208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13C786-B70A-4CA8-8449-5B721B2B14B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22414" y="3912605"/>
                  <a:ext cx="7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DAFF591-FD23-4F01-BC3F-514D9ED4AB72}"/>
                    </a:ext>
                  </a:extLst>
                </p14:cNvPr>
                <p14:cNvContentPartPr/>
                <p14:nvPr/>
              </p14:nvContentPartPr>
              <p14:xfrm>
                <a:off x="4671814" y="4015205"/>
                <a:ext cx="16560" cy="13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DAFF591-FD23-4F01-BC3F-514D9ED4AB7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67494" y="4010885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C113E9-CEE3-4718-93F6-1CE87CA23A13}"/>
                    </a:ext>
                  </a:extLst>
                </p14:cNvPr>
                <p14:cNvContentPartPr/>
                <p14:nvPr/>
              </p14:nvContentPartPr>
              <p14:xfrm>
                <a:off x="4781974" y="3961205"/>
                <a:ext cx="24840" cy="117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C113E9-CEE3-4718-93F6-1CE87CA23A1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7654" y="3956885"/>
                  <a:ext cx="33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673942-913D-4993-A7C2-0D8B862D03E5}"/>
                    </a:ext>
                  </a:extLst>
                </p14:cNvPr>
                <p14:cNvContentPartPr/>
                <p14:nvPr/>
              </p14:nvContentPartPr>
              <p14:xfrm>
                <a:off x="4715374" y="3939605"/>
                <a:ext cx="151920" cy="62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673942-913D-4993-A7C2-0D8B862D03E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11054" y="3935285"/>
                  <a:ext cx="160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CD711D0-CE10-4787-B5AB-79FA8B211CE5}"/>
                    </a:ext>
                  </a:extLst>
                </p14:cNvPr>
                <p14:cNvContentPartPr/>
                <p14:nvPr/>
              </p14:nvContentPartPr>
              <p14:xfrm>
                <a:off x="4873054" y="3943565"/>
                <a:ext cx="83160" cy="127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CD711D0-CE10-4787-B5AB-79FA8B211CE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68734" y="3939245"/>
                  <a:ext cx="91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E93C7DB-3D19-4A80-819B-3C06F0DCC685}"/>
                    </a:ext>
                  </a:extLst>
                </p14:cNvPr>
                <p14:cNvContentPartPr/>
                <p14:nvPr/>
              </p14:nvContentPartPr>
              <p14:xfrm>
                <a:off x="4987174" y="3965165"/>
                <a:ext cx="75600" cy="94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E93C7DB-3D19-4A80-819B-3C06F0DCC68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82854" y="3960845"/>
                  <a:ext cx="84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D36AE4-3AAA-49C9-A021-1560021E7145}"/>
                    </a:ext>
                  </a:extLst>
                </p14:cNvPr>
                <p14:cNvContentPartPr/>
                <p14:nvPr/>
              </p14:nvContentPartPr>
              <p14:xfrm>
                <a:off x="4986094" y="3961205"/>
                <a:ext cx="102960" cy="10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D36AE4-3AAA-49C9-A021-1560021E714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981774" y="3956885"/>
                  <a:ext cx="11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F32D380-C7E5-4518-9564-56FDD09EBC2E}"/>
                    </a:ext>
                  </a:extLst>
                </p14:cNvPr>
                <p14:cNvContentPartPr/>
                <p14:nvPr/>
              </p14:nvContentPartPr>
              <p14:xfrm>
                <a:off x="4997614" y="3912965"/>
                <a:ext cx="117000" cy="14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F32D380-C7E5-4518-9564-56FDD09EBC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93294" y="3908645"/>
                  <a:ext cx="12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A3586D9-7756-4D87-BC67-42722866F952}"/>
                    </a:ext>
                  </a:extLst>
                </p14:cNvPr>
                <p14:cNvContentPartPr/>
                <p14:nvPr/>
              </p14:nvContentPartPr>
              <p14:xfrm>
                <a:off x="5100214" y="3908645"/>
                <a:ext cx="78840" cy="227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A3586D9-7756-4D87-BC67-42722866F95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095894" y="3904325"/>
                  <a:ext cx="87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6159A82-DE40-47A6-89B5-6BE069730114}"/>
                    </a:ext>
                  </a:extLst>
                </p14:cNvPr>
                <p14:cNvContentPartPr/>
                <p14:nvPr/>
              </p14:nvContentPartPr>
              <p14:xfrm>
                <a:off x="4806814" y="4105205"/>
                <a:ext cx="392040" cy="40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6159A82-DE40-47A6-89B5-6BE0697301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02494" y="4100885"/>
                  <a:ext cx="400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C0BF3872-CE1E-4C53-A728-F61869212F94}"/>
              </a:ext>
            </a:extLst>
          </p:cNvPr>
          <p:cNvGrpSpPr/>
          <p:nvPr/>
        </p:nvGrpSpPr>
        <p:grpSpPr>
          <a:xfrm>
            <a:off x="8378734" y="4626125"/>
            <a:ext cx="1118520" cy="294480"/>
            <a:chOff x="8378734" y="4626125"/>
            <a:chExt cx="11185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0098581-6134-4121-B434-77FA9CABBF7B}"/>
                    </a:ext>
                  </a:extLst>
                </p14:cNvPr>
                <p14:cNvContentPartPr/>
                <p14:nvPr/>
              </p14:nvContentPartPr>
              <p14:xfrm>
                <a:off x="8440654" y="4761845"/>
                <a:ext cx="19440" cy="1166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0098581-6134-4121-B434-77FA9CABBF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36334" y="4757525"/>
                  <a:ext cx="28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5B0654F-08D9-4985-9AD3-532639F710B8}"/>
                    </a:ext>
                  </a:extLst>
                </p14:cNvPr>
                <p14:cNvContentPartPr/>
                <p14:nvPr/>
              </p14:nvContentPartPr>
              <p14:xfrm>
                <a:off x="8378734" y="4824485"/>
                <a:ext cx="165240" cy="14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5B0654F-08D9-4985-9AD3-532639F710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74414" y="4820165"/>
                  <a:ext cx="173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B421AC4-97A6-4DEF-A4A2-B4934E093333}"/>
                    </a:ext>
                  </a:extLst>
                </p14:cNvPr>
                <p14:cNvContentPartPr/>
                <p14:nvPr/>
              </p14:nvContentPartPr>
              <p14:xfrm>
                <a:off x="8597974" y="4740245"/>
                <a:ext cx="109080" cy="92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B421AC4-97A6-4DEF-A4A2-B4934E0933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93654" y="4735925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D1F7123-73E0-421E-8E0F-ED479CB6DCB2}"/>
                    </a:ext>
                  </a:extLst>
                </p14:cNvPr>
                <p14:cNvContentPartPr/>
                <p14:nvPr/>
              </p14:nvContentPartPr>
              <p14:xfrm>
                <a:off x="8688334" y="4822325"/>
                <a:ext cx="25920" cy="98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D1F7123-73E0-421E-8E0F-ED479CB6DCB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84014" y="4818005"/>
                  <a:ext cx="34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63C9C90-820E-4A76-BEE5-340625CB16B3}"/>
                    </a:ext>
                  </a:extLst>
                </p14:cNvPr>
                <p14:cNvContentPartPr/>
                <p14:nvPr/>
              </p14:nvContentPartPr>
              <p14:xfrm>
                <a:off x="8759254" y="4740605"/>
                <a:ext cx="83880" cy="85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63C9C90-820E-4A76-BEE5-340625CB16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54934" y="4736285"/>
                  <a:ext cx="92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7D6FE5D-1AD0-43FE-98C9-4F4A1F1353E7}"/>
                    </a:ext>
                  </a:extLst>
                </p14:cNvPr>
                <p14:cNvContentPartPr/>
                <p14:nvPr/>
              </p14:nvContentPartPr>
              <p14:xfrm>
                <a:off x="8849614" y="4698485"/>
                <a:ext cx="124920" cy="1292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7D6FE5D-1AD0-43FE-98C9-4F4A1F1353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45294" y="4694165"/>
                  <a:ext cx="13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832EC6-6BEE-4A6C-BF69-30E0EAFA432B}"/>
                    </a:ext>
                  </a:extLst>
                </p14:cNvPr>
                <p14:cNvContentPartPr/>
                <p14:nvPr/>
              </p14:nvContentPartPr>
              <p14:xfrm>
                <a:off x="8999374" y="4733045"/>
                <a:ext cx="65520" cy="42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832EC6-6BEE-4A6C-BF69-30E0EAFA432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95054" y="4728725"/>
                  <a:ext cx="74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3F1DE7F-7FCE-408C-B9F2-C63E899DA67A}"/>
                    </a:ext>
                  </a:extLst>
                </p14:cNvPr>
                <p14:cNvContentPartPr/>
                <p14:nvPr/>
              </p14:nvContentPartPr>
              <p14:xfrm>
                <a:off x="9101974" y="4692005"/>
                <a:ext cx="76320" cy="70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3F1DE7F-7FCE-408C-B9F2-C63E899DA6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97654" y="4687685"/>
                  <a:ext cx="84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6D37505-D13A-4653-98AE-D446E9DC73CD}"/>
                    </a:ext>
                  </a:extLst>
                </p14:cNvPr>
                <p14:cNvContentPartPr/>
                <p14:nvPr/>
              </p14:nvContentPartPr>
              <p14:xfrm>
                <a:off x="9186574" y="4768325"/>
                <a:ext cx="2160" cy="87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6D37505-D13A-4653-98AE-D446E9DC73C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82254" y="4764005"/>
                  <a:ext cx="1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3B4D97-A2F9-46FD-802D-37BE01F18BC9}"/>
                    </a:ext>
                  </a:extLst>
                </p14:cNvPr>
                <p14:cNvContentPartPr/>
                <p14:nvPr/>
              </p14:nvContentPartPr>
              <p14:xfrm>
                <a:off x="9210694" y="4653485"/>
                <a:ext cx="76320" cy="119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3B4D97-A2F9-46FD-802D-37BE01F18BC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06374" y="4649165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A5E4CBA-F660-449D-AD48-5E1C3DD64519}"/>
                    </a:ext>
                  </a:extLst>
                </p14:cNvPr>
                <p14:cNvContentPartPr/>
                <p14:nvPr/>
              </p14:nvContentPartPr>
              <p14:xfrm>
                <a:off x="9288094" y="4638725"/>
                <a:ext cx="96840" cy="123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A5E4CBA-F660-449D-AD48-5E1C3DD6451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83774" y="4634405"/>
                  <a:ext cx="105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B66166C-5E27-461A-A0E4-CDDABD4D215E}"/>
                    </a:ext>
                  </a:extLst>
                </p14:cNvPr>
                <p14:cNvContentPartPr/>
                <p14:nvPr/>
              </p14:nvContentPartPr>
              <p14:xfrm>
                <a:off x="9384214" y="4626125"/>
                <a:ext cx="113040" cy="133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B66166C-5E27-461A-A0E4-CDDABD4D215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79894" y="4621805"/>
                  <a:ext cx="1216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C1883F7-0790-4450-9EEB-5F8F8274F961}"/>
                  </a:ext>
                </a:extLst>
              </p14:cNvPr>
              <p14:cNvContentPartPr/>
              <p14:nvPr/>
            </p14:nvContentPartPr>
            <p14:xfrm>
              <a:off x="1112134" y="2734325"/>
              <a:ext cx="1692720" cy="3286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C1883F7-0790-4450-9EEB-5F8F8274F96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07814" y="2730005"/>
                <a:ext cx="17013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E11CE6D-3123-4DD2-A41A-2905A919B3BB}"/>
                  </a:ext>
                </a:extLst>
              </p14:cNvPr>
              <p14:cNvContentPartPr/>
              <p14:nvPr/>
            </p14:nvContentPartPr>
            <p14:xfrm>
              <a:off x="1191694" y="2967605"/>
              <a:ext cx="1489680" cy="47340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E11CE6D-3123-4DD2-A41A-2905A919B3BB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87374" y="2963285"/>
                <a:ext cx="14983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54C3F37F-D36D-4208-A1EF-95F4DB7E215E}"/>
                  </a:ext>
                </a:extLst>
              </p14:cNvPr>
              <p14:cNvContentPartPr/>
              <p14:nvPr/>
            </p14:nvContentPartPr>
            <p14:xfrm>
              <a:off x="4023454" y="1856645"/>
              <a:ext cx="926640" cy="5274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54C3F37F-D36D-4208-A1EF-95F4DB7E215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019134" y="1852325"/>
                <a:ext cx="9352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77594193-9914-4094-8979-F24CACD9456F}"/>
                  </a:ext>
                </a:extLst>
              </p14:cNvPr>
              <p14:cNvContentPartPr/>
              <p14:nvPr/>
            </p14:nvContentPartPr>
            <p14:xfrm>
              <a:off x="6118294" y="5682365"/>
              <a:ext cx="677160" cy="1278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77594193-9914-4094-8979-F24CACD9456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113974" y="5678045"/>
                <a:ext cx="685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27F61AC-899C-44BF-BBAA-BD7E27A45BC1}"/>
                  </a:ext>
                </a:extLst>
              </p14:cNvPr>
              <p14:cNvContentPartPr/>
              <p14:nvPr/>
            </p14:nvContentPartPr>
            <p14:xfrm>
              <a:off x="4823014" y="5748605"/>
              <a:ext cx="481680" cy="1008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27F61AC-899C-44BF-BBAA-BD7E27A45BC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818694" y="5744285"/>
                <a:ext cx="490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EE3CABE-8BFA-4E55-BBB9-46ABFA1AA10D}"/>
                  </a:ext>
                </a:extLst>
              </p14:cNvPr>
              <p14:cNvContentPartPr/>
              <p14:nvPr/>
            </p14:nvContentPartPr>
            <p14:xfrm>
              <a:off x="6866374" y="5334605"/>
              <a:ext cx="213120" cy="219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EE3CABE-8BFA-4E55-BBB9-46ABFA1AA10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862054" y="5330285"/>
                <a:ext cx="221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89ABEA1-B122-4D28-8AED-AF739585A0E2}"/>
                  </a:ext>
                </a:extLst>
              </p14:cNvPr>
              <p14:cNvContentPartPr/>
              <p14:nvPr/>
            </p14:nvContentPartPr>
            <p14:xfrm>
              <a:off x="6902374" y="5381765"/>
              <a:ext cx="174240" cy="151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89ABEA1-B122-4D28-8AED-AF739585A0E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898054" y="5377445"/>
                <a:ext cx="182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9C2F454C-416A-4581-89BC-21BE07FD3332}"/>
                  </a:ext>
                </a:extLst>
              </p14:cNvPr>
              <p14:cNvContentPartPr/>
              <p14:nvPr/>
            </p14:nvContentPartPr>
            <p14:xfrm>
              <a:off x="7157974" y="5198165"/>
              <a:ext cx="136440" cy="2178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9C2F454C-416A-4581-89BC-21BE07FD333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153654" y="5193845"/>
                <a:ext cx="145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4D2CF95-E1D9-4F9F-9227-C659459B4720}"/>
                  </a:ext>
                </a:extLst>
              </p14:cNvPr>
              <p14:cNvContentPartPr/>
              <p14:nvPr/>
            </p14:nvContentPartPr>
            <p14:xfrm>
              <a:off x="7303414" y="5383565"/>
              <a:ext cx="25920" cy="925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4D2CF95-E1D9-4F9F-9227-C659459B472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299094" y="5379245"/>
                <a:ext cx="34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0861787-1091-4449-A126-075167B25778}"/>
                  </a:ext>
                </a:extLst>
              </p14:cNvPr>
              <p14:cNvContentPartPr/>
              <p14:nvPr/>
            </p14:nvContentPartPr>
            <p14:xfrm>
              <a:off x="7447414" y="5203925"/>
              <a:ext cx="5400" cy="1634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0861787-1091-4449-A126-075167B2577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443094" y="5199605"/>
                <a:ext cx="14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81D7360E-D0BF-4E9A-BF34-7167B1A9E210}"/>
                  </a:ext>
                </a:extLst>
              </p14:cNvPr>
              <p14:cNvContentPartPr/>
              <p14:nvPr/>
            </p14:nvContentPartPr>
            <p14:xfrm>
              <a:off x="7509694" y="5194205"/>
              <a:ext cx="124920" cy="17784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81D7360E-D0BF-4E9A-BF34-7167B1A9E21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505374" y="5189885"/>
                <a:ext cx="133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974538B-CBAC-41A4-9C32-D40C53B51028}"/>
                  </a:ext>
                </a:extLst>
              </p14:cNvPr>
              <p14:cNvContentPartPr/>
              <p14:nvPr/>
            </p14:nvContentPartPr>
            <p14:xfrm>
              <a:off x="7504654" y="5219045"/>
              <a:ext cx="390960" cy="1422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974538B-CBAC-41A4-9C32-D40C53B5102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500334" y="5214725"/>
                <a:ext cx="39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4D29DC8-B105-4668-BD96-4D4F283B0704}"/>
                  </a:ext>
                </a:extLst>
              </p14:cNvPr>
              <p14:cNvContentPartPr/>
              <p14:nvPr/>
            </p14:nvContentPartPr>
            <p14:xfrm>
              <a:off x="7724254" y="5163245"/>
              <a:ext cx="97560" cy="680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4D29DC8-B105-4668-BD96-4D4F283B070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719934" y="5158925"/>
                <a:ext cx="106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CCB6939-CBE3-4397-974D-6880F506E75F}"/>
                  </a:ext>
                </a:extLst>
              </p14:cNvPr>
              <p14:cNvContentPartPr/>
              <p14:nvPr/>
            </p14:nvContentPartPr>
            <p14:xfrm>
              <a:off x="7877254" y="5313365"/>
              <a:ext cx="86040" cy="727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CCB6939-CBE3-4397-974D-6880F506E75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872934" y="5309045"/>
                <a:ext cx="94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80FF5A2E-E20D-4F08-95A7-4AC96DF33CB6}"/>
                  </a:ext>
                </a:extLst>
              </p14:cNvPr>
              <p14:cNvContentPartPr/>
              <p14:nvPr/>
            </p14:nvContentPartPr>
            <p14:xfrm>
              <a:off x="7067614" y="5494085"/>
              <a:ext cx="1006560" cy="1285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80FF5A2E-E20D-4F08-95A7-4AC96DF33CB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063294" y="5489765"/>
                <a:ext cx="1015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AF7D79E-D5CA-4AC4-A348-838AFF689BD6}"/>
                  </a:ext>
                </a:extLst>
              </p14:cNvPr>
              <p14:cNvContentPartPr/>
              <p14:nvPr/>
            </p14:nvContentPartPr>
            <p14:xfrm>
              <a:off x="4090774" y="5471405"/>
              <a:ext cx="1206000" cy="5043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AF7D79E-D5CA-4AC4-A348-838AFF689BD6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086454" y="5467085"/>
                <a:ext cx="1214640" cy="51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22FAD30F-CBA5-415F-907E-C44258EDAF22}"/>
              </a:ext>
            </a:extLst>
          </p:cNvPr>
          <p:cNvGrpSpPr/>
          <p:nvPr/>
        </p:nvGrpSpPr>
        <p:grpSpPr>
          <a:xfrm>
            <a:off x="4147654" y="5212205"/>
            <a:ext cx="2550240" cy="613440"/>
            <a:chOff x="4147654" y="5212205"/>
            <a:chExt cx="255024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E93A6AB-2C81-4E15-AF66-4B5558D02696}"/>
                    </a:ext>
                  </a:extLst>
                </p14:cNvPr>
                <p14:cNvContentPartPr/>
                <p14:nvPr/>
              </p14:nvContentPartPr>
              <p14:xfrm>
                <a:off x="4329094" y="5279165"/>
                <a:ext cx="122760" cy="78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E93A6AB-2C81-4E15-AF66-4B5558D026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24774" y="5274845"/>
                  <a:ext cx="13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16833DB-4F74-4DC0-B3FB-B7AFACC5E38D}"/>
                    </a:ext>
                  </a:extLst>
                </p14:cNvPr>
                <p14:cNvContentPartPr/>
                <p14:nvPr/>
              </p14:nvContentPartPr>
              <p14:xfrm>
                <a:off x="4479574" y="5347925"/>
                <a:ext cx="10440" cy="108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16833DB-4F74-4DC0-B3FB-B7AFACC5E38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75254" y="5343605"/>
                  <a:ext cx="1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0215F9-4A98-4306-A724-DCF666445E88}"/>
                    </a:ext>
                  </a:extLst>
                </p14:cNvPr>
                <p14:cNvContentPartPr/>
                <p14:nvPr/>
              </p14:nvContentPartPr>
              <p14:xfrm>
                <a:off x="4558774" y="5269085"/>
                <a:ext cx="92160" cy="105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0215F9-4A98-4306-A724-DCF666445E8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54454" y="5264765"/>
                  <a:ext cx="100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80B69D-2AEF-48FA-917F-9388A6A3A3F8}"/>
                    </a:ext>
                  </a:extLst>
                </p14:cNvPr>
                <p14:cNvContentPartPr/>
                <p14:nvPr/>
              </p14:nvContentPartPr>
              <p14:xfrm>
                <a:off x="4688014" y="5249645"/>
                <a:ext cx="91800" cy="141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80B69D-2AEF-48FA-917F-9388A6A3A3F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83694" y="5245325"/>
                  <a:ext cx="100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B2AB416-B538-4BD9-8635-8C854C029F96}"/>
                    </a:ext>
                  </a:extLst>
                </p14:cNvPr>
                <p14:cNvContentPartPr/>
                <p14:nvPr/>
              </p14:nvContentPartPr>
              <p14:xfrm>
                <a:off x="4921654" y="5300045"/>
                <a:ext cx="23760" cy="15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B2AB416-B538-4BD9-8635-8C854C029F9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17334" y="5295725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32D84D3-78D3-48ED-ABFB-67B081C57A72}"/>
                    </a:ext>
                  </a:extLst>
                </p14:cNvPr>
                <p14:cNvContentPartPr/>
                <p14:nvPr/>
              </p14:nvContentPartPr>
              <p14:xfrm>
                <a:off x="5018134" y="5271245"/>
                <a:ext cx="114840" cy="65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32D84D3-78D3-48ED-ABFB-67B081C57A7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013814" y="5266925"/>
                  <a:ext cx="123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4F2D2BB-2D84-4818-82CF-6817530A3324}"/>
                    </a:ext>
                  </a:extLst>
                </p14:cNvPr>
                <p14:cNvContentPartPr/>
                <p14:nvPr/>
              </p14:nvContentPartPr>
              <p14:xfrm>
                <a:off x="5175094" y="5315885"/>
                <a:ext cx="25920" cy="81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4F2D2BB-2D84-4818-82CF-6817530A332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70774" y="5311565"/>
                  <a:ext cx="34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24A27A1-B4C0-414C-A865-3E7CF7FF5FD8}"/>
                    </a:ext>
                  </a:extLst>
                </p14:cNvPr>
                <p14:cNvContentPartPr/>
                <p14:nvPr/>
              </p14:nvContentPartPr>
              <p14:xfrm>
                <a:off x="5275534" y="5262245"/>
                <a:ext cx="83520" cy="66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24A27A1-B4C0-414C-A865-3E7CF7FF5F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71214" y="5257925"/>
                  <a:ext cx="92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CBF9823-8525-41BC-99B2-E0C9A54D1983}"/>
                    </a:ext>
                  </a:extLst>
                </p14:cNvPr>
                <p14:cNvContentPartPr/>
                <p14:nvPr/>
              </p14:nvContentPartPr>
              <p14:xfrm>
                <a:off x="5390374" y="5266205"/>
                <a:ext cx="102960" cy="630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CBF9823-8525-41BC-99B2-E0C9A54D19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86054" y="5261885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A7A5495-8E88-484C-9156-59C15AE4172F}"/>
                    </a:ext>
                  </a:extLst>
                </p14:cNvPr>
                <p14:cNvContentPartPr/>
                <p14:nvPr/>
              </p14:nvContentPartPr>
              <p14:xfrm>
                <a:off x="5531854" y="5212205"/>
                <a:ext cx="106200" cy="135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A7A5495-8E88-484C-9156-59C15AE4172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527534" y="5207885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466AD86-67BF-4287-ABC5-82400DEB661A}"/>
                    </a:ext>
                  </a:extLst>
                </p14:cNvPr>
                <p14:cNvContentPartPr/>
                <p14:nvPr/>
              </p14:nvContentPartPr>
              <p14:xfrm>
                <a:off x="4147654" y="5406245"/>
                <a:ext cx="2014920" cy="78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466AD86-67BF-4287-ABC5-82400DEB661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43334" y="5401925"/>
                  <a:ext cx="2023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974E77-C6C5-4CD4-8732-B7E595786856}"/>
                    </a:ext>
                  </a:extLst>
                </p14:cNvPr>
                <p14:cNvContentPartPr/>
                <p14:nvPr/>
              </p14:nvContentPartPr>
              <p14:xfrm>
                <a:off x="4178254" y="5646725"/>
                <a:ext cx="99000" cy="120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974E77-C6C5-4CD4-8732-B7E59578685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173934" y="5642405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1D84B39-4467-4A44-92C7-5FDA7711F27B}"/>
                    </a:ext>
                  </a:extLst>
                </p14:cNvPr>
                <p14:cNvContentPartPr/>
                <p14:nvPr/>
              </p14:nvContentPartPr>
              <p14:xfrm>
                <a:off x="4326574" y="5747885"/>
                <a:ext cx="14400" cy="77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1D84B39-4467-4A44-92C7-5FDA7711F27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22254" y="5743565"/>
                  <a:ext cx="2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4811B7E-204D-4652-BD9B-B1047B3A4A64}"/>
                    </a:ext>
                  </a:extLst>
                </p14:cNvPr>
                <p14:cNvContentPartPr/>
                <p14:nvPr/>
              </p14:nvContentPartPr>
              <p14:xfrm>
                <a:off x="4396774" y="5643485"/>
                <a:ext cx="85680" cy="119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4811B7E-204D-4652-BD9B-B1047B3A4A6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92454" y="5639165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7FE8B8B-CD32-4497-8854-389FE58F3247}"/>
                    </a:ext>
                  </a:extLst>
                </p14:cNvPr>
                <p14:cNvContentPartPr/>
                <p14:nvPr/>
              </p14:nvContentPartPr>
              <p14:xfrm>
                <a:off x="4492894" y="5619365"/>
                <a:ext cx="106920" cy="1414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7FE8B8B-CD32-4497-8854-389FE58F324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488574" y="5615045"/>
                  <a:ext cx="115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62F40EF-6F9C-4B29-8C4C-E5D9DF927B0F}"/>
                    </a:ext>
                  </a:extLst>
                </p14:cNvPr>
                <p14:cNvContentPartPr/>
                <p14:nvPr/>
              </p14:nvContentPartPr>
              <p14:xfrm>
                <a:off x="4687654" y="5687405"/>
                <a:ext cx="24480" cy="28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62F40EF-6F9C-4B29-8C4C-E5D9DF927B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83334" y="5683085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A8238C0-3640-42AE-A64B-74EBE58FAB94}"/>
                    </a:ext>
                  </a:extLst>
                </p14:cNvPr>
                <p14:cNvContentPartPr/>
                <p14:nvPr/>
              </p14:nvContentPartPr>
              <p14:xfrm>
                <a:off x="4783774" y="5639885"/>
                <a:ext cx="117720" cy="97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A8238C0-3640-42AE-A64B-74EBE58FAB9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79454" y="5635565"/>
                  <a:ext cx="12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D554827-CB3E-421A-9F95-2F3B54F57017}"/>
                    </a:ext>
                  </a:extLst>
                </p14:cNvPr>
                <p14:cNvContentPartPr/>
                <p14:nvPr/>
              </p14:nvContentPartPr>
              <p14:xfrm>
                <a:off x="4931734" y="5703245"/>
                <a:ext cx="24480" cy="101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D554827-CB3E-421A-9F95-2F3B54F5701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27414" y="5698925"/>
                  <a:ext cx="3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BEE8F4E-74F6-4F1B-967F-89A948B47DF9}"/>
                    </a:ext>
                  </a:extLst>
                </p14:cNvPr>
                <p14:cNvContentPartPr/>
                <p14:nvPr/>
              </p14:nvContentPartPr>
              <p14:xfrm>
                <a:off x="5013814" y="5637365"/>
                <a:ext cx="93600" cy="78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BEE8F4E-74F6-4F1B-967F-89A948B47DF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09494" y="563304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1DFFB9E-4288-483F-883F-2A2595B13EDA}"/>
                    </a:ext>
                  </a:extLst>
                </p14:cNvPr>
                <p14:cNvContentPartPr/>
                <p14:nvPr/>
              </p14:nvContentPartPr>
              <p14:xfrm>
                <a:off x="5107414" y="5623685"/>
                <a:ext cx="101160" cy="80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1DFFB9E-4288-483F-883F-2A2595B13E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03094" y="5619365"/>
                  <a:ext cx="109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119960F-BD23-4FE0-87B3-29DC0CBA5903}"/>
                    </a:ext>
                  </a:extLst>
                </p14:cNvPr>
                <p14:cNvContentPartPr/>
                <p14:nvPr/>
              </p14:nvContentPartPr>
              <p14:xfrm>
                <a:off x="5228014" y="5604965"/>
                <a:ext cx="109440" cy="104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119960F-BD23-4FE0-87B3-29DC0CBA590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23694" y="5600645"/>
                  <a:ext cx="118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D12AC84-2964-4837-BC59-0CD47A695837}"/>
                    </a:ext>
                  </a:extLst>
                </p14:cNvPr>
                <p14:cNvContentPartPr/>
                <p14:nvPr/>
              </p14:nvContentPartPr>
              <p14:xfrm>
                <a:off x="5451574" y="5619005"/>
                <a:ext cx="17280" cy="87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D12AC84-2964-4837-BC59-0CD47A6958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47254" y="5614685"/>
                  <a:ext cx="25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490AD14-45CF-4F98-ADFC-A2395B4325C8}"/>
                    </a:ext>
                  </a:extLst>
                </p14:cNvPr>
                <p14:cNvContentPartPr/>
                <p14:nvPr/>
              </p14:nvContentPartPr>
              <p14:xfrm>
                <a:off x="5421334" y="5648525"/>
                <a:ext cx="99000" cy="7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490AD14-45CF-4F98-ADFC-A2395B4325C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17014" y="5644205"/>
                  <a:ext cx="10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8330810-BA9B-4122-AF19-1B7C110A4EC3}"/>
                    </a:ext>
                  </a:extLst>
                </p14:cNvPr>
                <p14:cNvContentPartPr/>
                <p14:nvPr/>
              </p14:nvContentPartPr>
              <p14:xfrm>
                <a:off x="5570014" y="5592725"/>
                <a:ext cx="144000" cy="156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8330810-BA9B-4122-AF19-1B7C110A4E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65694" y="5588405"/>
                  <a:ext cx="15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B2CAFDA-A866-4E2B-90C8-50D312C55A50}"/>
                    </a:ext>
                  </a:extLst>
                </p14:cNvPr>
                <p14:cNvContentPartPr/>
                <p14:nvPr/>
              </p14:nvContentPartPr>
              <p14:xfrm>
                <a:off x="5768014" y="5591645"/>
                <a:ext cx="75960" cy="59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B2CAFDA-A866-4E2B-90C8-50D312C55A5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763694" y="5587325"/>
                  <a:ext cx="84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F689B25-CE7A-45BE-913D-491E72F5D44B}"/>
                    </a:ext>
                  </a:extLst>
                </p14:cNvPr>
                <p14:cNvContentPartPr/>
                <p14:nvPr/>
              </p14:nvContentPartPr>
              <p14:xfrm>
                <a:off x="5876734" y="5548085"/>
                <a:ext cx="90000" cy="111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F689B25-CE7A-45BE-913D-491E72F5D44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872414" y="5543765"/>
                  <a:ext cx="98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916D0B1-0F67-4F3A-876B-6900D40765C1}"/>
                    </a:ext>
                  </a:extLst>
                </p14:cNvPr>
                <p14:cNvContentPartPr/>
                <p14:nvPr/>
              </p14:nvContentPartPr>
              <p14:xfrm>
                <a:off x="6017494" y="5599565"/>
                <a:ext cx="27720" cy="2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916D0B1-0F67-4F3A-876B-6900D40765C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13174" y="5595245"/>
                  <a:ext cx="36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F841836-03C8-420D-B284-E3E0389DFD6B}"/>
                    </a:ext>
                  </a:extLst>
                </p14:cNvPr>
                <p14:cNvContentPartPr/>
                <p14:nvPr/>
              </p14:nvContentPartPr>
              <p14:xfrm>
                <a:off x="6105334" y="5555645"/>
                <a:ext cx="116640" cy="108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F841836-03C8-420D-B284-E3E0389DFD6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01014" y="5551325"/>
                  <a:ext cx="12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FCDF081-C0AB-4BCC-9E6C-75F5518032B7}"/>
                    </a:ext>
                  </a:extLst>
                </p14:cNvPr>
                <p14:cNvContentPartPr/>
                <p14:nvPr/>
              </p14:nvContentPartPr>
              <p14:xfrm>
                <a:off x="6235294" y="5635205"/>
                <a:ext cx="16200" cy="88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FCDF081-C0AB-4BCC-9E6C-75F5518032B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30974" y="5630885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C94A4D6-FFF9-4DE5-8B75-E5BAB2558A21}"/>
                    </a:ext>
                  </a:extLst>
                </p14:cNvPr>
                <p14:cNvContentPartPr/>
                <p14:nvPr/>
              </p14:nvContentPartPr>
              <p14:xfrm>
                <a:off x="6291454" y="5544125"/>
                <a:ext cx="89280" cy="90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C94A4D6-FFF9-4DE5-8B75-E5BAB2558A2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87134" y="5539805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70159A5-484B-4359-AE28-E59BCA21EB80}"/>
                    </a:ext>
                  </a:extLst>
                </p14:cNvPr>
                <p14:cNvContentPartPr/>
                <p14:nvPr/>
              </p14:nvContentPartPr>
              <p14:xfrm>
                <a:off x="6270214" y="5546285"/>
                <a:ext cx="116640" cy="146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70159A5-484B-4359-AE28-E59BCA21EB8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65894" y="5541965"/>
                  <a:ext cx="125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09CCE55-AB0D-4095-B8F6-60D3AA72E22E}"/>
                    </a:ext>
                  </a:extLst>
                </p14:cNvPr>
                <p14:cNvContentPartPr/>
                <p14:nvPr/>
              </p14:nvContentPartPr>
              <p14:xfrm>
                <a:off x="6412414" y="5517845"/>
                <a:ext cx="123840" cy="146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09CCE55-AB0D-4095-B8F6-60D3AA72E2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408094" y="5513525"/>
                  <a:ext cx="132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CF33E16-361C-4DAA-BCF3-902EB74E711C}"/>
                    </a:ext>
                  </a:extLst>
                </p14:cNvPr>
                <p14:cNvContentPartPr/>
                <p14:nvPr/>
              </p14:nvContentPartPr>
              <p14:xfrm>
                <a:off x="6543094" y="5501285"/>
                <a:ext cx="154800" cy="168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CF33E16-361C-4DAA-BCF3-902EB74E71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538774" y="5496965"/>
                  <a:ext cx="16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BAC2003-11BE-4C6C-AA6C-98724B2BD2A0}"/>
                    </a:ext>
                  </a:extLst>
                </p14:cNvPr>
                <p14:cNvContentPartPr/>
                <p14:nvPr/>
              </p14:nvContentPartPr>
              <p14:xfrm>
                <a:off x="5377414" y="5475725"/>
                <a:ext cx="602640" cy="324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BAC2003-11BE-4C6C-AA6C-98724B2BD2A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373094" y="5471405"/>
                  <a:ext cx="61128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5DC94DA-D896-43CF-B91E-20D33C66BA17}"/>
                  </a:ext>
                </a:extLst>
              </p14:cNvPr>
              <p14:cNvContentPartPr/>
              <p14:nvPr/>
            </p14:nvContentPartPr>
            <p14:xfrm>
              <a:off x="3899254" y="1842965"/>
              <a:ext cx="995040" cy="5061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5DC94DA-D896-43CF-B91E-20D33C66BA1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894934" y="1838645"/>
                <a:ext cx="10036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82FD288-4F19-4D4B-A8B8-CB68A13407BE}"/>
                  </a:ext>
                </a:extLst>
              </p14:cNvPr>
              <p14:cNvContentPartPr/>
              <p14:nvPr/>
            </p14:nvContentPartPr>
            <p14:xfrm>
              <a:off x="1010254" y="2958605"/>
              <a:ext cx="1788120" cy="1274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82FD288-4F19-4D4B-A8B8-CB68A13407B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05934" y="2954285"/>
                <a:ext cx="1796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D1EDB1C0-F753-4B8D-A2C3-0442B895A0CC}"/>
                  </a:ext>
                </a:extLst>
              </p14:cNvPr>
              <p14:cNvContentPartPr/>
              <p14:nvPr/>
            </p14:nvContentPartPr>
            <p14:xfrm>
              <a:off x="1103134" y="2747645"/>
              <a:ext cx="1701000" cy="3481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D1EDB1C0-F753-4B8D-A2C3-0442B895A0C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98814" y="2743325"/>
                <a:ext cx="170964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F21CECE4-F3C7-4D59-B467-607C09E26626}"/>
              </a:ext>
            </a:extLst>
          </p:cNvPr>
          <p:cNvGrpSpPr/>
          <p:nvPr/>
        </p:nvGrpSpPr>
        <p:grpSpPr>
          <a:xfrm>
            <a:off x="2165854" y="2859245"/>
            <a:ext cx="2975760" cy="506520"/>
            <a:chOff x="2165854" y="2859245"/>
            <a:chExt cx="297576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81860D-9A8A-4FD4-8FBC-98A37439E18E}"/>
                    </a:ext>
                  </a:extLst>
                </p14:cNvPr>
                <p14:cNvContentPartPr/>
                <p14:nvPr/>
              </p14:nvContentPartPr>
              <p14:xfrm>
                <a:off x="2269894" y="3285845"/>
                <a:ext cx="450360" cy="35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81860D-9A8A-4FD4-8FBC-98A37439E18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65574" y="3281525"/>
                  <a:ext cx="459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63D1F0-1494-4261-8457-5C17FAD69546}"/>
                    </a:ext>
                  </a:extLst>
                </p14:cNvPr>
                <p14:cNvContentPartPr/>
                <p14:nvPr/>
              </p14:nvContentPartPr>
              <p14:xfrm>
                <a:off x="2775694" y="3133205"/>
                <a:ext cx="190080" cy="25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63D1F0-1494-4261-8457-5C17FAD6954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71374" y="3128885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621CD9-EAF6-44E1-8085-6E59BAE4B79F}"/>
                    </a:ext>
                  </a:extLst>
                </p14:cNvPr>
                <p14:cNvContentPartPr/>
                <p14:nvPr/>
              </p14:nvContentPartPr>
              <p14:xfrm>
                <a:off x="2698294" y="3098645"/>
                <a:ext cx="205920" cy="100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621CD9-EAF6-44E1-8085-6E59BAE4B79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93974" y="3094325"/>
                  <a:ext cx="214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46795F4-2BBE-41FA-AE1A-0C49BBD0FE91}"/>
                    </a:ext>
                  </a:extLst>
                </p14:cNvPr>
                <p14:cNvContentPartPr/>
                <p14:nvPr/>
              </p14:nvContentPartPr>
              <p14:xfrm>
                <a:off x="3139654" y="3030605"/>
                <a:ext cx="105840" cy="210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46795F4-2BBE-41FA-AE1A-0C49BBD0FE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35334" y="3026285"/>
                  <a:ext cx="114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E5ECF5-606C-49C2-9480-B7A8BC823E22}"/>
                    </a:ext>
                  </a:extLst>
                </p14:cNvPr>
                <p14:cNvContentPartPr/>
                <p14:nvPr/>
              </p14:nvContentPartPr>
              <p14:xfrm>
                <a:off x="3231814" y="3017645"/>
                <a:ext cx="183960" cy="153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E5ECF5-606C-49C2-9480-B7A8BC823E2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27494" y="3013325"/>
                  <a:ext cx="19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6EC011-1E51-41EF-BB88-5E5835345D4B}"/>
                    </a:ext>
                  </a:extLst>
                </p14:cNvPr>
                <p14:cNvContentPartPr/>
                <p14:nvPr/>
              </p14:nvContentPartPr>
              <p14:xfrm>
                <a:off x="3423334" y="3093605"/>
                <a:ext cx="105840" cy="71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6EC011-1E51-41EF-BB88-5E5835345D4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19014" y="3089285"/>
                  <a:ext cx="11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06BF4B-3B55-4694-A930-1038378B41A5}"/>
                    </a:ext>
                  </a:extLst>
                </p14:cNvPr>
                <p14:cNvContentPartPr/>
                <p14:nvPr/>
              </p14:nvContentPartPr>
              <p14:xfrm>
                <a:off x="3556894" y="3027005"/>
                <a:ext cx="163800" cy="125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06BF4B-3B55-4694-A930-1038378B41A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52574" y="3022685"/>
                  <a:ext cx="17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065717-F69F-452C-8F7C-487047F19A0C}"/>
                    </a:ext>
                  </a:extLst>
                </p14:cNvPr>
                <p14:cNvContentPartPr/>
                <p14:nvPr/>
              </p14:nvContentPartPr>
              <p14:xfrm>
                <a:off x="3865054" y="3075245"/>
                <a:ext cx="119160" cy="168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065717-F69F-452C-8F7C-487047F19A0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60734" y="3070925"/>
                  <a:ext cx="127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30A289-6903-4AD4-B600-342F675D8E5B}"/>
                    </a:ext>
                  </a:extLst>
                </p14:cNvPr>
                <p14:cNvContentPartPr/>
                <p14:nvPr/>
              </p14:nvContentPartPr>
              <p14:xfrm>
                <a:off x="3986014" y="3091085"/>
                <a:ext cx="77760" cy="57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30A289-6903-4AD4-B600-342F675D8E5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81694" y="3086765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78B363-1E01-42E6-A660-D28B4D148EA4}"/>
                    </a:ext>
                  </a:extLst>
                </p14:cNvPr>
                <p14:cNvContentPartPr/>
                <p14:nvPr/>
              </p14:nvContentPartPr>
              <p14:xfrm>
                <a:off x="4081054" y="3062285"/>
                <a:ext cx="78840" cy="82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78B363-1E01-42E6-A660-D28B4D148EA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76734" y="3057965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72EBB0-86B2-4946-8CC6-A40C56C9D6BC}"/>
                    </a:ext>
                  </a:extLst>
                </p14:cNvPr>
                <p14:cNvContentPartPr/>
                <p14:nvPr/>
              </p14:nvContentPartPr>
              <p14:xfrm>
                <a:off x="4169254" y="3073805"/>
                <a:ext cx="9360" cy="64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72EBB0-86B2-4946-8CC6-A40C56C9D6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64934" y="3069485"/>
                  <a:ext cx="18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2EA30D5-3E3C-46E8-B266-C5CF79B9A2DC}"/>
                    </a:ext>
                  </a:extLst>
                </p14:cNvPr>
                <p14:cNvContentPartPr/>
                <p14:nvPr/>
              </p14:nvContentPartPr>
              <p14:xfrm>
                <a:off x="4216414" y="3011525"/>
                <a:ext cx="299520" cy="138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2EA30D5-3E3C-46E8-B266-C5CF79B9A2D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12094" y="3007205"/>
                  <a:ext cx="308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FC13BF3-5A33-4069-89D9-6C54599AA39E}"/>
                    </a:ext>
                  </a:extLst>
                </p14:cNvPr>
                <p14:cNvContentPartPr/>
                <p14:nvPr/>
              </p14:nvContentPartPr>
              <p14:xfrm>
                <a:off x="4157014" y="2925845"/>
                <a:ext cx="43200" cy="7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FC13BF3-5A33-4069-89D9-6C54599AA39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52694" y="2921525"/>
                  <a:ext cx="5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01591F2-C095-4DCA-B034-8295869A0EC9}"/>
                    </a:ext>
                  </a:extLst>
                </p14:cNvPr>
                <p14:cNvContentPartPr/>
                <p14:nvPr/>
              </p14:nvContentPartPr>
              <p14:xfrm>
                <a:off x="4670734" y="2980925"/>
                <a:ext cx="27720" cy="135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01591F2-C095-4DCA-B034-8295869A0EC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666414" y="2976605"/>
                  <a:ext cx="3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4FA2F6-3120-4ADE-897B-12791EFBEB13}"/>
                    </a:ext>
                  </a:extLst>
                </p14:cNvPr>
                <p14:cNvContentPartPr/>
                <p14:nvPr/>
              </p14:nvContentPartPr>
              <p14:xfrm>
                <a:off x="4569934" y="2970485"/>
                <a:ext cx="206640" cy="9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4FA2F6-3120-4ADE-897B-12791EFBEB1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65614" y="2966165"/>
                  <a:ext cx="21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A4D6493-2306-49F6-AEB4-5EAABAB3B5F8}"/>
                    </a:ext>
                  </a:extLst>
                </p14:cNvPr>
                <p14:cNvContentPartPr/>
                <p14:nvPr/>
              </p14:nvContentPartPr>
              <p14:xfrm>
                <a:off x="4698094" y="3016925"/>
                <a:ext cx="132840" cy="7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A4D6493-2306-49F6-AEB4-5EAABAB3B5F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693774" y="3012605"/>
                  <a:ext cx="141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E10886-B923-4F4D-A878-CFFDD2F75FA4}"/>
                    </a:ext>
                  </a:extLst>
                </p14:cNvPr>
                <p14:cNvContentPartPr/>
                <p14:nvPr/>
              </p14:nvContentPartPr>
              <p14:xfrm>
                <a:off x="4856494" y="3008285"/>
                <a:ext cx="107640" cy="109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E10886-B923-4F4D-A878-CFFDD2F75FA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52174" y="3003965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76774F8-EE32-425B-86FB-BB4DE574A4C2}"/>
                    </a:ext>
                  </a:extLst>
                </p14:cNvPr>
                <p14:cNvContentPartPr/>
                <p14:nvPr/>
              </p14:nvContentPartPr>
              <p14:xfrm>
                <a:off x="4897174" y="2926205"/>
                <a:ext cx="171720" cy="174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76774F8-EE32-425B-86FB-BB4DE574A4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92854" y="2921885"/>
                  <a:ext cx="180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C44CDC4-49E7-4A1E-9FAE-D572278FECEB}"/>
                    </a:ext>
                  </a:extLst>
                </p14:cNvPr>
                <p14:cNvContentPartPr/>
                <p14:nvPr/>
              </p14:nvContentPartPr>
              <p14:xfrm>
                <a:off x="5089774" y="2859245"/>
                <a:ext cx="51840" cy="249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C44CDC4-49E7-4A1E-9FAE-D572278FECE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85454" y="2854925"/>
                  <a:ext cx="60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31E46BB-37EC-4A9C-A1EA-D7FEA0A4A3EC}"/>
                    </a:ext>
                  </a:extLst>
                </p14:cNvPr>
                <p14:cNvContentPartPr/>
                <p14:nvPr/>
              </p14:nvContentPartPr>
              <p14:xfrm>
                <a:off x="2165854" y="2987405"/>
                <a:ext cx="723240" cy="378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31E46BB-37EC-4A9C-A1EA-D7FEA0A4A3E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161534" y="2983085"/>
                  <a:ext cx="73188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" y="0"/>
            <a:ext cx="12191999" cy="6468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Start </a:t>
            </a:r>
            <a:r>
              <a:rPr lang="de-DE" sz="2400" err="1">
                <a:solidFill>
                  <a:srgbClr val="000000"/>
                </a:solidFill>
                <a:ea typeface="Droid Sans Fallback"/>
              </a:rPr>
              <a:t>is</a:t>
            </a:r>
            <a:r>
              <a:rPr lang="de-DE" sz="2400">
                <a:solidFill>
                  <a:srgbClr val="000000"/>
                </a:solidFill>
                <a:ea typeface="Droid Sans Fallback"/>
              </a:rPr>
              <a:t> Wednesday, 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6</a:t>
            </a:r>
            <a:r>
              <a:rPr lang="de-DE" sz="2400">
                <a:solidFill>
                  <a:srgbClr val="000000"/>
                </a:solidFill>
                <a:ea typeface="Droid Sans Fallback"/>
              </a:rPr>
              <a:t> March  2024</a:t>
            </a: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Classroom lectures will be streamed, if technically possible, via a zoom-meeting (see moodle)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Lectures will be recored and uploaded on youtube (see my youtube channel und my hompage)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Exam type: Term paper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  <a:hlinkClick r:id="rId2"/>
              </a:rPr>
              <a:t>Youtube-channel Bernhard Köster</a:t>
            </a: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  <a:hlinkClick r:id="rId3"/>
              </a:rPr>
              <a:t>Homepage Bernhard Köster</a:t>
            </a: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Material will be mainly distributed via my homepage, organisational aspects via moodle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Please bring a laptop or Tablet in calss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Kind regards		Bernhard Köster 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FED8B2-97AF-49A4-B39C-7CE2436A4C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336A6C-3C3E-4BC7-A879-DC0C70EBF80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9132AB-5769-4087-9600-171FC47D49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60F83B-D41D-4F87-99DE-F1B701B0166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11 </a:t>
            </a:r>
            <a:r>
              <a:rPr lang="de-DE" sz="2200" dirty="0" err="1">
                <a:solidFill>
                  <a:srgbClr val="000000"/>
                </a:solidFill>
              </a:rPr>
              <a:t>female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165cm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contingency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table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lenght</a:t>
            </a:r>
            <a:endParaRPr lang="de-DE" sz="2200" dirty="0">
              <a:solidFill>
                <a:srgbClr val="000000"/>
              </a:solidFill>
            </a:endParaRPr>
          </a:p>
          <a:p>
            <a:r>
              <a:rPr lang="de-DE" sz="22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marignal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distributions</a:t>
            </a: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 startAt="6"/>
            </a:pPr>
            <a:r>
              <a:rPr lang="de-DE" sz="2200" dirty="0">
                <a:solidFill>
                  <a:srgbClr val="000000"/>
                </a:solidFill>
              </a:rPr>
              <a:t>Are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statistically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independent</a:t>
            </a:r>
            <a:r>
              <a:rPr lang="de-DE" sz="22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D804884-49B3-4843-8561-C3A4DB318649}"/>
                  </a:ext>
                </a:extLst>
              </p14:cNvPr>
              <p14:cNvContentPartPr/>
              <p14:nvPr/>
            </p14:nvContentPartPr>
            <p14:xfrm>
              <a:off x="3452494" y="592685"/>
              <a:ext cx="32760" cy="20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D804884-49B3-4843-8561-C3A4DB318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174" y="588365"/>
                <a:ext cx="414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418DEF-1E8F-41E2-9A10-3968432E56FE}"/>
              </a:ext>
            </a:extLst>
          </p:cNvPr>
          <p:cNvGrpSpPr/>
          <p:nvPr/>
        </p:nvGrpSpPr>
        <p:grpSpPr>
          <a:xfrm>
            <a:off x="348934" y="2352005"/>
            <a:ext cx="1319760" cy="258120"/>
            <a:chOff x="348934" y="2352005"/>
            <a:chExt cx="13197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4A35355-7D35-44D2-8594-7087920155E0}"/>
                    </a:ext>
                  </a:extLst>
                </p14:cNvPr>
                <p14:cNvContentPartPr/>
                <p14:nvPr/>
              </p14:nvContentPartPr>
              <p14:xfrm>
                <a:off x="348934" y="2417525"/>
                <a:ext cx="105840" cy="182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4A35355-7D35-44D2-8594-7087920155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614" y="2413205"/>
                  <a:ext cx="114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00E7F8B-25A3-4EB0-80A9-F18B69CAEC84}"/>
                    </a:ext>
                  </a:extLst>
                </p14:cNvPr>
                <p14:cNvContentPartPr/>
                <p14:nvPr/>
              </p14:nvContentPartPr>
              <p14:xfrm>
                <a:off x="387814" y="2442725"/>
                <a:ext cx="187200" cy="167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00E7F8B-25A3-4EB0-80A9-F18B69CAEC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494" y="2438405"/>
                  <a:ext cx="19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0463469-2D07-410F-8F47-A8BDE5A76535}"/>
                    </a:ext>
                  </a:extLst>
                </p14:cNvPr>
                <p14:cNvContentPartPr/>
                <p14:nvPr/>
              </p14:nvContentPartPr>
              <p14:xfrm>
                <a:off x="592654" y="2375765"/>
                <a:ext cx="77400" cy="211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0463469-2D07-410F-8F47-A8BDE5A765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8334" y="2371445"/>
                  <a:ext cx="86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74655E4-533A-41FE-8DFA-93DD80FC34C0}"/>
                    </a:ext>
                  </a:extLst>
                </p14:cNvPr>
                <p14:cNvContentPartPr/>
                <p14:nvPr/>
              </p14:nvContentPartPr>
              <p14:xfrm>
                <a:off x="576094" y="2362085"/>
                <a:ext cx="2340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74655E4-533A-41FE-8DFA-93DD80FC34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774" y="2357765"/>
                  <a:ext cx="3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D6CAA01-8D2F-457A-B98C-0BC6DB87E87F}"/>
                    </a:ext>
                  </a:extLst>
                </p14:cNvPr>
                <p14:cNvContentPartPr/>
                <p14:nvPr/>
              </p14:nvContentPartPr>
              <p14:xfrm>
                <a:off x="648814" y="2352005"/>
                <a:ext cx="99000" cy="200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D6CAA01-8D2F-457A-B98C-0BC6DB87E8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494" y="2347685"/>
                  <a:ext cx="107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D1EFA68-02CA-40D5-91DC-A2F54671B17F}"/>
                    </a:ext>
                  </a:extLst>
                </p14:cNvPr>
                <p14:cNvContentPartPr/>
                <p14:nvPr/>
              </p14:nvContentPartPr>
              <p14:xfrm>
                <a:off x="778774" y="2464685"/>
                <a:ext cx="227160" cy="76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D1EFA68-02CA-40D5-91DC-A2F54671B1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454" y="2460365"/>
                  <a:ext cx="235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25F65A-E3F3-4FD3-8CC7-2AF8D70CE006}"/>
                    </a:ext>
                  </a:extLst>
                </p14:cNvPr>
                <p14:cNvContentPartPr/>
                <p14:nvPr/>
              </p14:nvContentPartPr>
              <p14:xfrm>
                <a:off x="799654" y="2474045"/>
                <a:ext cx="192600" cy="72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25F65A-E3F3-4FD3-8CC7-2AF8D70CE0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5334" y="2469725"/>
                  <a:ext cx="20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46BD50A-1781-41C0-8555-D3C25418B3F0}"/>
                    </a:ext>
                  </a:extLst>
                </p14:cNvPr>
                <p14:cNvContentPartPr/>
                <p14:nvPr/>
              </p14:nvContentPartPr>
              <p14:xfrm>
                <a:off x="1016014" y="2474765"/>
                <a:ext cx="70560" cy="6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46BD50A-1781-41C0-8555-D3C25418B3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1694" y="2470445"/>
                  <a:ext cx="79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69AC29-A696-4FC3-9768-0615AA79AC5A}"/>
                    </a:ext>
                  </a:extLst>
                </p14:cNvPr>
                <p14:cNvContentPartPr/>
                <p14:nvPr/>
              </p14:nvContentPartPr>
              <p14:xfrm>
                <a:off x="1130494" y="2382605"/>
                <a:ext cx="125280" cy="150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69AC29-A696-4FC3-9768-0615AA79AC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6174" y="2378285"/>
                  <a:ext cx="133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0109E7-7F8E-4D92-9E09-6B2E7AF323F6}"/>
                    </a:ext>
                  </a:extLst>
                </p14:cNvPr>
                <p14:cNvContentPartPr/>
                <p14:nvPr/>
              </p14:nvContentPartPr>
              <p14:xfrm>
                <a:off x="1271974" y="2408165"/>
                <a:ext cx="11880" cy="24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0109E7-7F8E-4D92-9E09-6B2E7AF323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7654" y="2403845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E9EED0-59AC-4432-BB01-DD990D2464B7}"/>
                    </a:ext>
                  </a:extLst>
                </p14:cNvPr>
                <p14:cNvContentPartPr/>
                <p14:nvPr/>
              </p14:nvContentPartPr>
              <p14:xfrm>
                <a:off x="1287094" y="2446325"/>
                <a:ext cx="64440" cy="9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E9EED0-59AC-4432-BB01-DD990D2464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2774" y="2442005"/>
                  <a:ext cx="73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51849F-A47B-43A6-913F-8796B1E7FD54}"/>
                    </a:ext>
                  </a:extLst>
                </p14:cNvPr>
                <p14:cNvContentPartPr/>
                <p14:nvPr/>
              </p14:nvContentPartPr>
              <p14:xfrm>
                <a:off x="1368094" y="2419325"/>
                <a:ext cx="224280" cy="93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51849F-A47B-43A6-913F-8796B1E7FD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63774" y="2415005"/>
                  <a:ext cx="232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FDEBE8-CED6-4230-9A84-F6B01D68C7E5}"/>
                    </a:ext>
                  </a:extLst>
                </p14:cNvPr>
                <p14:cNvContentPartPr/>
                <p14:nvPr/>
              </p14:nvContentPartPr>
              <p14:xfrm>
                <a:off x="1580494" y="2454965"/>
                <a:ext cx="88200" cy="84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FDEBE8-CED6-4230-9A84-F6B01D68C7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76174" y="2450645"/>
                  <a:ext cx="968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66F4F1F-FCC4-4E6F-A593-B866CB1955DC}"/>
              </a:ext>
            </a:extLst>
          </p:cNvPr>
          <p:cNvGrpSpPr/>
          <p:nvPr/>
        </p:nvGrpSpPr>
        <p:grpSpPr>
          <a:xfrm>
            <a:off x="1840414" y="2313845"/>
            <a:ext cx="594720" cy="209160"/>
            <a:chOff x="1840414" y="2313845"/>
            <a:chExt cx="5947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8CEF7E6-D756-459B-AD29-340295444F19}"/>
                    </a:ext>
                  </a:extLst>
                </p14:cNvPr>
                <p14:cNvContentPartPr/>
                <p14:nvPr/>
              </p14:nvContentPartPr>
              <p14:xfrm>
                <a:off x="1840414" y="2377565"/>
                <a:ext cx="209160" cy="124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8CEF7E6-D756-459B-AD29-340295444F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36094" y="2373245"/>
                  <a:ext cx="21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1189C92-538E-42F3-9D3F-6D87EEA3DB63}"/>
                    </a:ext>
                  </a:extLst>
                </p14:cNvPr>
                <p14:cNvContentPartPr/>
                <p14:nvPr/>
              </p14:nvContentPartPr>
              <p14:xfrm>
                <a:off x="2074054" y="2313845"/>
                <a:ext cx="361080" cy="209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1189C92-538E-42F3-9D3F-6D87EEA3DB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69734" y="2309525"/>
                  <a:ext cx="36972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FE820AD-5F5A-40A2-94D5-7EDBA773D2B1}"/>
                  </a:ext>
                </a:extLst>
              </p14:cNvPr>
              <p14:cNvContentPartPr/>
              <p14:nvPr/>
            </p14:nvContentPartPr>
            <p14:xfrm>
              <a:off x="2057494" y="2237165"/>
              <a:ext cx="15120" cy="7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FE820AD-5F5A-40A2-94D5-7EDBA773D2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3174" y="2232845"/>
                <a:ext cx="2376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CCDC94A-1DE9-48E4-AE5E-EAEEABCA51F3}"/>
              </a:ext>
            </a:extLst>
          </p:cNvPr>
          <p:cNvGrpSpPr/>
          <p:nvPr/>
        </p:nvGrpSpPr>
        <p:grpSpPr>
          <a:xfrm>
            <a:off x="336694" y="2804165"/>
            <a:ext cx="1304280" cy="295200"/>
            <a:chOff x="336694" y="2804165"/>
            <a:chExt cx="13042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A10761-AB5F-4EA6-9CA2-69C77B41264E}"/>
                    </a:ext>
                  </a:extLst>
                </p14:cNvPr>
                <p14:cNvContentPartPr/>
                <p14:nvPr/>
              </p14:nvContentPartPr>
              <p14:xfrm>
                <a:off x="336694" y="2881565"/>
                <a:ext cx="87120" cy="217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A10761-AB5F-4EA6-9CA2-69C77B4126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2374" y="2877245"/>
                  <a:ext cx="9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BE9A6E-827E-4394-A580-377CDC08DE8F}"/>
                    </a:ext>
                  </a:extLst>
                </p14:cNvPr>
                <p14:cNvContentPartPr/>
                <p14:nvPr/>
              </p14:nvContentPartPr>
              <p14:xfrm>
                <a:off x="468454" y="2868965"/>
                <a:ext cx="99000" cy="92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BE9A6E-827E-4394-A580-377CDC08DE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134" y="2864645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3BEB7D-3B2A-48C9-A803-259B5CB91816}"/>
                    </a:ext>
                  </a:extLst>
                </p14:cNvPr>
                <p14:cNvContentPartPr/>
                <p14:nvPr/>
              </p14:nvContentPartPr>
              <p14:xfrm>
                <a:off x="553054" y="2896325"/>
                <a:ext cx="298080" cy="64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3BEB7D-3B2A-48C9-A803-259B5CB918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734" y="2892005"/>
                  <a:ext cx="306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4AB66DB-3674-47DC-9052-43ACB0292B3E}"/>
                    </a:ext>
                  </a:extLst>
                </p14:cNvPr>
                <p14:cNvContentPartPr/>
                <p14:nvPr/>
              </p14:nvContentPartPr>
              <p14:xfrm>
                <a:off x="905854" y="2875085"/>
                <a:ext cx="140400" cy="73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4AB66DB-3674-47DC-9052-43ACB0292B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1534" y="2870765"/>
                  <a:ext cx="149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1C5B52D-C7E4-4CEC-9B68-18D40808CEFA}"/>
                    </a:ext>
                  </a:extLst>
                </p14:cNvPr>
                <p14:cNvContentPartPr/>
                <p14:nvPr/>
              </p14:nvContentPartPr>
              <p14:xfrm>
                <a:off x="1023574" y="2814605"/>
                <a:ext cx="204480" cy="127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1C5B52D-C7E4-4CEC-9B68-18D40808CE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9254" y="2810285"/>
                  <a:ext cx="21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2D625F-C2B1-4061-9355-16500B7AD758}"/>
                    </a:ext>
                  </a:extLst>
                </p14:cNvPr>
                <p14:cNvContentPartPr/>
                <p14:nvPr/>
              </p14:nvContentPartPr>
              <p14:xfrm>
                <a:off x="1249654" y="2804165"/>
                <a:ext cx="30960" cy="30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2D625F-C2B1-4061-9355-16500B7AD7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45334" y="2799845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06DB81-182A-4CC3-A07B-839927BADC84}"/>
                    </a:ext>
                  </a:extLst>
                </p14:cNvPr>
                <p14:cNvContentPartPr/>
                <p14:nvPr/>
              </p14:nvContentPartPr>
              <p14:xfrm>
                <a:off x="1275574" y="2841965"/>
                <a:ext cx="47160" cy="81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06DB81-182A-4CC3-A07B-839927BADC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1254" y="2837645"/>
                  <a:ext cx="55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0F5DF21-6B45-4461-8964-7FF01894AE6B}"/>
                    </a:ext>
                  </a:extLst>
                </p14:cNvPr>
                <p14:cNvContentPartPr/>
                <p14:nvPr/>
              </p14:nvContentPartPr>
              <p14:xfrm>
                <a:off x="1332094" y="2807765"/>
                <a:ext cx="214200" cy="9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0F5DF21-6B45-4461-8964-7FF01894AE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7774" y="2803445"/>
                  <a:ext cx="222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FDFFCC-6B65-4CBB-8DDE-E3EC4B63B75B}"/>
                    </a:ext>
                  </a:extLst>
                </p14:cNvPr>
                <p14:cNvContentPartPr/>
                <p14:nvPr/>
              </p14:nvContentPartPr>
              <p14:xfrm>
                <a:off x="1562854" y="2818205"/>
                <a:ext cx="78120" cy="82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FDFFCC-6B65-4CBB-8DDE-E3EC4B63B7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8534" y="2813885"/>
                  <a:ext cx="867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38187F5-737F-4D45-9EA4-D72FC797B0CB}"/>
              </a:ext>
            </a:extLst>
          </p:cNvPr>
          <p:cNvGrpSpPr/>
          <p:nvPr/>
        </p:nvGrpSpPr>
        <p:grpSpPr>
          <a:xfrm>
            <a:off x="1832494" y="2655485"/>
            <a:ext cx="628200" cy="264240"/>
            <a:chOff x="1832494" y="2655485"/>
            <a:chExt cx="6282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394042-4C26-4C24-B8B4-502770ED9C5C}"/>
                    </a:ext>
                  </a:extLst>
                </p14:cNvPr>
                <p14:cNvContentPartPr/>
                <p14:nvPr/>
              </p14:nvContentPartPr>
              <p14:xfrm>
                <a:off x="1832494" y="2745845"/>
                <a:ext cx="233280" cy="173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394042-4C26-4C24-B8B4-502770ED9C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28174" y="2741525"/>
                  <a:ext cx="241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526EFD-53BC-4F61-B68C-564005CE9DD6}"/>
                    </a:ext>
                  </a:extLst>
                </p14:cNvPr>
                <p14:cNvContentPartPr/>
                <p14:nvPr/>
              </p14:nvContentPartPr>
              <p14:xfrm>
                <a:off x="2089534" y="2722445"/>
                <a:ext cx="371160" cy="177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526EFD-53BC-4F61-B68C-564005CE9D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5214" y="2718125"/>
                  <a:ext cx="37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AA17120-7D40-4F0B-963C-811194444131}"/>
                    </a:ext>
                  </a:extLst>
                </p14:cNvPr>
                <p14:cNvContentPartPr/>
                <p14:nvPr/>
              </p14:nvContentPartPr>
              <p14:xfrm>
                <a:off x="2060014" y="2655485"/>
                <a:ext cx="15480" cy="3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AA17120-7D40-4F0B-963C-8111944441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5694" y="2651165"/>
                  <a:ext cx="24120" cy="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60AD3BA-4DF1-421A-8413-CD19FB224CE4}"/>
              </a:ext>
            </a:extLst>
          </p:cNvPr>
          <p:cNvGrpSpPr/>
          <p:nvPr/>
        </p:nvGrpSpPr>
        <p:grpSpPr>
          <a:xfrm>
            <a:off x="4410094" y="2416085"/>
            <a:ext cx="134640" cy="57960"/>
            <a:chOff x="4410094" y="2416085"/>
            <a:chExt cx="134640" cy="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C36273-FEE3-4249-B4AC-959DB968603D}"/>
                    </a:ext>
                  </a:extLst>
                </p14:cNvPr>
                <p14:cNvContentPartPr/>
                <p14:nvPr/>
              </p14:nvContentPartPr>
              <p14:xfrm>
                <a:off x="4410094" y="2416085"/>
                <a:ext cx="134640" cy="12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C36273-FEE3-4249-B4AC-959DB96860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5774" y="2411765"/>
                  <a:ext cx="143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8B8218-CA44-40CA-A703-FA28B8C4644D}"/>
                    </a:ext>
                  </a:extLst>
                </p14:cNvPr>
                <p14:cNvContentPartPr/>
                <p14:nvPr/>
              </p14:nvContentPartPr>
              <p14:xfrm>
                <a:off x="4439974" y="2473685"/>
                <a:ext cx="10044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8B8218-CA44-40CA-A703-FA28B8C464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35654" y="2469365"/>
                  <a:ext cx="10908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0A72BF8C-850E-44D7-8B07-879AB1F832F1}"/>
              </a:ext>
            </a:extLst>
          </p:cNvPr>
          <p:cNvGrpSpPr/>
          <p:nvPr/>
        </p:nvGrpSpPr>
        <p:grpSpPr>
          <a:xfrm>
            <a:off x="4745614" y="2298725"/>
            <a:ext cx="1169280" cy="239040"/>
            <a:chOff x="4745614" y="2298725"/>
            <a:chExt cx="11692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99FCDF-DC43-4BFE-8135-BD311D0C942B}"/>
                    </a:ext>
                  </a:extLst>
                </p14:cNvPr>
                <p14:cNvContentPartPr/>
                <p14:nvPr/>
              </p14:nvContentPartPr>
              <p14:xfrm>
                <a:off x="4812574" y="2298725"/>
                <a:ext cx="5400" cy="118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99FCDF-DC43-4BFE-8135-BD311D0C94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08254" y="2294405"/>
                  <a:ext cx="1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7BF59F5-C2BB-48BD-A3AA-4A20D4215670}"/>
                    </a:ext>
                  </a:extLst>
                </p14:cNvPr>
                <p14:cNvContentPartPr/>
                <p14:nvPr/>
              </p14:nvContentPartPr>
              <p14:xfrm>
                <a:off x="4745614" y="2409245"/>
                <a:ext cx="137880" cy="21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7BF59F5-C2BB-48BD-A3AA-4A20D421567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1294" y="2404925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1ACAFF-202A-476C-BC56-62ADBF3159AF}"/>
                    </a:ext>
                  </a:extLst>
                </p14:cNvPr>
                <p14:cNvContentPartPr/>
                <p14:nvPr/>
              </p14:nvContentPartPr>
              <p14:xfrm>
                <a:off x="4767934" y="2476205"/>
                <a:ext cx="96840" cy="61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1ACAFF-202A-476C-BC56-62ADBF3159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63614" y="2471885"/>
                  <a:ext cx="10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AC882D-8081-461E-9DAB-FCE9B8889CC2}"/>
                    </a:ext>
                  </a:extLst>
                </p14:cNvPr>
                <p14:cNvContentPartPr/>
                <p14:nvPr/>
              </p14:nvContentPartPr>
              <p14:xfrm>
                <a:off x="5028934" y="2320325"/>
                <a:ext cx="90720" cy="171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AC882D-8081-461E-9DAB-FCE9B8889C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4614" y="2316005"/>
                  <a:ext cx="99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A2BF0D-E708-4C0B-ABBB-5D9DF10DFE62}"/>
                    </a:ext>
                  </a:extLst>
                </p14:cNvPr>
                <p14:cNvContentPartPr/>
                <p14:nvPr/>
              </p14:nvContentPartPr>
              <p14:xfrm>
                <a:off x="5157454" y="2365325"/>
                <a:ext cx="82080" cy="102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A2BF0D-E708-4C0B-ABBB-5D9DF10DFE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53134" y="2361005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2DE7038-EB09-4971-93CE-2BA98F309A0A}"/>
                    </a:ext>
                  </a:extLst>
                </p14:cNvPr>
                <p14:cNvContentPartPr/>
                <p14:nvPr/>
              </p14:nvContentPartPr>
              <p14:xfrm>
                <a:off x="5152774" y="2390165"/>
                <a:ext cx="88200" cy="39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2DE7038-EB09-4971-93CE-2BA98F309A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8454" y="2385845"/>
                  <a:ext cx="96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53E69FE-9AB9-4F61-803A-962309E132E0}"/>
                    </a:ext>
                  </a:extLst>
                </p14:cNvPr>
                <p14:cNvContentPartPr/>
                <p14:nvPr/>
              </p14:nvContentPartPr>
              <p14:xfrm>
                <a:off x="5290654" y="2408525"/>
                <a:ext cx="49320" cy="80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53E69FE-9AB9-4F61-803A-962309E132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86334" y="2404205"/>
                  <a:ext cx="57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9D1915-4CB8-4347-B639-4DAA79687D8E}"/>
                    </a:ext>
                  </a:extLst>
                </p14:cNvPr>
                <p14:cNvContentPartPr/>
                <p14:nvPr/>
              </p14:nvContentPartPr>
              <p14:xfrm>
                <a:off x="5403334" y="2365685"/>
                <a:ext cx="90360" cy="97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9D1915-4CB8-4347-B639-4DAA79687D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9014" y="2361365"/>
                  <a:ext cx="9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D35F212-332D-4A49-BB7D-F96ADF31B49D}"/>
                    </a:ext>
                  </a:extLst>
                </p14:cNvPr>
                <p14:cNvContentPartPr/>
                <p14:nvPr/>
              </p14:nvContentPartPr>
              <p14:xfrm>
                <a:off x="5602774" y="2376125"/>
                <a:ext cx="80640" cy="9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D35F212-332D-4A49-BB7D-F96ADF31B4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98454" y="2371805"/>
                  <a:ext cx="89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04C012-7040-4584-8775-77E7E5BD7F17}"/>
                    </a:ext>
                  </a:extLst>
                </p14:cNvPr>
                <p14:cNvContentPartPr/>
                <p14:nvPr/>
              </p14:nvContentPartPr>
              <p14:xfrm>
                <a:off x="5606014" y="2399165"/>
                <a:ext cx="97920" cy="39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04C012-7040-4584-8775-77E7E5BD7F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1694" y="2394845"/>
                  <a:ext cx="10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A1F0860-9E67-4907-8A7D-8AB41841A5B6}"/>
                    </a:ext>
                  </a:extLst>
                </p14:cNvPr>
                <p14:cNvContentPartPr/>
                <p14:nvPr/>
              </p14:nvContentPartPr>
              <p14:xfrm>
                <a:off x="5726974" y="2364245"/>
                <a:ext cx="169200" cy="15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A1F0860-9E67-4907-8A7D-8AB41841A5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22654" y="2359925"/>
                  <a:ext cx="177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AC9368E-1C22-4B28-813D-54B6FB4D5066}"/>
                    </a:ext>
                  </a:extLst>
                </p14:cNvPr>
                <p14:cNvContentPartPr/>
                <p14:nvPr/>
              </p14:nvContentPartPr>
              <p14:xfrm>
                <a:off x="5838574" y="2403845"/>
                <a:ext cx="76320" cy="12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AC9368E-1C22-4B28-813D-54B6FB4D50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34254" y="2399525"/>
                  <a:ext cx="849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40DD4E17-5FAD-477B-A48F-4B80D841C890}"/>
              </a:ext>
            </a:extLst>
          </p:cNvPr>
          <p:cNvGrpSpPr/>
          <p:nvPr/>
        </p:nvGrpSpPr>
        <p:grpSpPr>
          <a:xfrm>
            <a:off x="6100294" y="2275685"/>
            <a:ext cx="832680" cy="258480"/>
            <a:chOff x="6100294" y="2275685"/>
            <a:chExt cx="8326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3175E7-A979-47D6-AF65-EEFF8687872D}"/>
                    </a:ext>
                  </a:extLst>
                </p14:cNvPr>
                <p14:cNvContentPartPr/>
                <p14:nvPr/>
              </p14:nvContentPartPr>
              <p14:xfrm>
                <a:off x="6100294" y="2463965"/>
                <a:ext cx="189720" cy="8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3175E7-A979-47D6-AF65-EEFF868787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95974" y="2459645"/>
                  <a:ext cx="198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8655680-7B2A-4350-8881-135A1B021693}"/>
                    </a:ext>
                  </a:extLst>
                </p14:cNvPr>
                <p14:cNvContentPartPr/>
                <p14:nvPr/>
              </p14:nvContentPartPr>
              <p14:xfrm>
                <a:off x="6375694" y="2451005"/>
                <a:ext cx="23400" cy="9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8655680-7B2A-4350-8881-135A1B0216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71374" y="2446685"/>
                  <a:ext cx="3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2E8B30D-56CF-4CF0-B2FB-5AEE629CD4A1}"/>
                    </a:ext>
                  </a:extLst>
                </p14:cNvPr>
                <p14:cNvContentPartPr/>
                <p14:nvPr/>
              </p14:nvContentPartPr>
              <p14:xfrm>
                <a:off x="6457054" y="2345885"/>
                <a:ext cx="122040" cy="116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2E8B30D-56CF-4CF0-B2FB-5AEE629CD4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52734" y="2341565"/>
                  <a:ext cx="130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BB10FF2-A144-48D0-8F60-408200D9EFAB}"/>
                    </a:ext>
                  </a:extLst>
                </p14:cNvPr>
                <p14:cNvContentPartPr/>
                <p14:nvPr/>
              </p14:nvContentPartPr>
              <p14:xfrm>
                <a:off x="6591694" y="2331485"/>
                <a:ext cx="110520" cy="104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BB10FF2-A144-48D0-8F60-408200D9EF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87374" y="2327165"/>
                  <a:ext cx="119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8B601-F70F-4A8B-A3AF-86FA3E1FEE3C}"/>
                    </a:ext>
                  </a:extLst>
                </p14:cNvPr>
                <p14:cNvContentPartPr/>
                <p14:nvPr/>
              </p14:nvContentPartPr>
              <p14:xfrm>
                <a:off x="6732814" y="2397005"/>
                <a:ext cx="91800" cy="67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8B601-F70F-4A8B-A3AF-86FA3E1FEE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8494" y="2392685"/>
                  <a:ext cx="100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204D67B-84D4-4052-ADAD-F13CDE24ACB2}"/>
                    </a:ext>
                  </a:extLst>
                </p14:cNvPr>
                <p14:cNvContentPartPr/>
                <p14:nvPr/>
              </p14:nvContentPartPr>
              <p14:xfrm>
                <a:off x="6798694" y="2275685"/>
                <a:ext cx="134280" cy="258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204D67B-84D4-4052-ADAD-F13CDE24AC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94374" y="2271365"/>
                  <a:ext cx="1429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ED92D775-2F94-403C-801E-E89634C26984}"/>
              </a:ext>
            </a:extLst>
          </p:cNvPr>
          <p:cNvGrpSpPr/>
          <p:nvPr/>
        </p:nvGrpSpPr>
        <p:grpSpPr>
          <a:xfrm>
            <a:off x="2734654" y="2194685"/>
            <a:ext cx="1541880" cy="1083240"/>
            <a:chOff x="2734654" y="2194685"/>
            <a:chExt cx="1541880" cy="10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0E25A4-3F58-4278-87DC-E8590D292617}"/>
                    </a:ext>
                  </a:extLst>
                </p14:cNvPr>
                <p14:cNvContentPartPr/>
                <p14:nvPr/>
              </p14:nvContentPartPr>
              <p14:xfrm>
                <a:off x="2753014" y="2799485"/>
                <a:ext cx="109080" cy="110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0E25A4-3F58-4278-87DC-E8590D2926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48694" y="2795165"/>
                  <a:ext cx="11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B814376-5DEE-4C22-ACF3-DD70B4CA3BFF}"/>
                    </a:ext>
                  </a:extLst>
                </p14:cNvPr>
                <p14:cNvContentPartPr/>
                <p14:nvPr/>
              </p14:nvContentPartPr>
              <p14:xfrm>
                <a:off x="2763454" y="2802725"/>
                <a:ext cx="128520" cy="111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B814376-5DEE-4C22-ACF3-DD70B4CA3B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59134" y="2798405"/>
                  <a:ext cx="137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7D2584-EC33-435C-A97C-7DD585ED5679}"/>
                    </a:ext>
                  </a:extLst>
                </p14:cNvPr>
                <p14:cNvContentPartPr/>
                <p14:nvPr/>
              </p14:nvContentPartPr>
              <p14:xfrm>
                <a:off x="2914294" y="2871485"/>
                <a:ext cx="119160" cy="229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7D2584-EC33-435C-A97C-7DD585ED567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09974" y="2867165"/>
                  <a:ext cx="127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ABC7FF4-624A-4AAE-A19F-3830B1CB0EDE}"/>
                    </a:ext>
                  </a:extLst>
                </p14:cNvPr>
                <p14:cNvContentPartPr/>
                <p14:nvPr/>
              </p14:nvContentPartPr>
              <p14:xfrm>
                <a:off x="3095014" y="2872925"/>
                <a:ext cx="104040" cy="10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ABC7FF4-624A-4AAE-A19F-3830B1CB0E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0694" y="2868605"/>
                  <a:ext cx="112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D8FCA16-A0DF-4265-89AB-4049022EF88C}"/>
                    </a:ext>
                  </a:extLst>
                </p14:cNvPr>
                <p14:cNvContentPartPr/>
                <p14:nvPr/>
              </p14:nvContentPartPr>
              <p14:xfrm>
                <a:off x="3092854" y="2921525"/>
                <a:ext cx="128520" cy="8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D8FCA16-A0DF-4265-89AB-4049022EF8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8534" y="2917205"/>
                  <a:ext cx="137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76AAA9-F7D9-45EB-9008-E6A9F32C8510}"/>
                    </a:ext>
                  </a:extLst>
                </p14:cNvPr>
                <p14:cNvContentPartPr/>
                <p14:nvPr/>
              </p14:nvContentPartPr>
              <p14:xfrm>
                <a:off x="2734654" y="2376485"/>
                <a:ext cx="123120" cy="114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76AAA9-F7D9-45EB-9008-E6A9F32C85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30334" y="2372165"/>
                  <a:ext cx="13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9F5543C-FC44-4FDA-B2B9-1988E04BF056}"/>
                    </a:ext>
                  </a:extLst>
                </p14:cNvPr>
                <p14:cNvContentPartPr/>
                <p14:nvPr/>
              </p14:nvContentPartPr>
              <p14:xfrm>
                <a:off x="2737534" y="2383685"/>
                <a:ext cx="114480" cy="88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9F5543C-FC44-4FDA-B2B9-1988E04BF0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3214" y="2379365"/>
                  <a:ext cx="12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A25178-1643-4AF7-9AAE-91976698BC9C}"/>
                    </a:ext>
                  </a:extLst>
                </p14:cNvPr>
                <p14:cNvContentPartPr/>
                <p14:nvPr/>
              </p14:nvContentPartPr>
              <p14:xfrm>
                <a:off x="2875774" y="2456045"/>
                <a:ext cx="136080" cy="68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A25178-1643-4AF7-9AAE-91976698BC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1454" y="2451725"/>
                  <a:ext cx="144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2C2C1C-523D-437D-B659-091066EE7ED8}"/>
                    </a:ext>
                  </a:extLst>
                </p14:cNvPr>
                <p14:cNvContentPartPr/>
                <p14:nvPr/>
              </p14:nvContentPartPr>
              <p14:xfrm>
                <a:off x="2846614" y="2462885"/>
                <a:ext cx="152280" cy="77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2C2C1C-523D-437D-B659-091066EE7E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42294" y="2458565"/>
                  <a:ext cx="160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A358C9-F15B-4380-8E64-EA28546D1465}"/>
                    </a:ext>
                  </a:extLst>
                </p14:cNvPr>
                <p14:cNvContentPartPr/>
                <p14:nvPr/>
              </p14:nvContentPartPr>
              <p14:xfrm>
                <a:off x="2859574" y="2466485"/>
                <a:ext cx="145080" cy="68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A358C9-F15B-4380-8E64-EA28546D14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55254" y="2462165"/>
                  <a:ext cx="15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DAE7D5-9D35-4DE2-B0E6-A03683EA0028}"/>
                    </a:ext>
                  </a:extLst>
                </p14:cNvPr>
                <p14:cNvContentPartPr/>
                <p14:nvPr/>
              </p14:nvContentPartPr>
              <p14:xfrm>
                <a:off x="3163774" y="2421125"/>
                <a:ext cx="136080" cy="18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DAE7D5-9D35-4DE2-B0E6-A03683EA00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59454" y="2416805"/>
                  <a:ext cx="144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3DFE9A-D489-4634-A0AD-C2E144E35474}"/>
                    </a:ext>
                  </a:extLst>
                </p14:cNvPr>
                <p14:cNvContentPartPr/>
                <p14:nvPr/>
              </p14:nvContentPartPr>
              <p14:xfrm>
                <a:off x="3195094" y="2454605"/>
                <a:ext cx="95760" cy="5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3DFE9A-D489-4634-A0AD-C2E144E354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0774" y="2450285"/>
                  <a:ext cx="10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3664070-EDDF-4E10-A81C-17371533593A}"/>
                    </a:ext>
                  </a:extLst>
                </p14:cNvPr>
                <p14:cNvContentPartPr/>
                <p14:nvPr/>
              </p14:nvContentPartPr>
              <p14:xfrm>
                <a:off x="3441694" y="2301605"/>
                <a:ext cx="211320" cy="1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3664070-EDDF-4E10-A81C-1737153359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37374" y="2297285"/>
                  <a:ext cx="21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6851D2-2336-4148-A22F-1ABE0D066E06}"/>
                    </a:ext>
                  </a:extLst>
                </p14:cNvPr>
                <p14:cNvContentPartPr/>
                <p14:nvPr/>
              </p14:nvContentPartPr>
              <p14:xfrm>
                <a:off x="3424054" y="2323205"/>
                <a:ext cx="203040" cy="173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6851D2-2336-4148-A22F-1ABE0D066E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19734" y="2318885"/>
                  <a:ext cx="211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679074-4009-41A2-9504-AAD54725644B}"/>
                    </a:ext>
                  </a:extLst>
                </p14:cNvPr>
                <p14:cNvContentPartPr/>
                <p14:nvPr/>
              </p14:nvContentPartPr>
              <p14:xfrm>
                <a:off x="3750574" y="2358485"/>
                <a:ext cx="126720" cy="126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679074-4009-41A2-9504-AAD5472564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6254" y="2354165"/>
                  <a:ext cx="13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4D958DD-0C57-4897-A09D-29560A7E8FA5}"/>
                    </a:ext>
                  </a:extLst>
                </p14:cNvPr>
                <p14:cNvContentPartPr/>
                <p14:nvPr/>
              </p14:nvContentPartPr>
              <p14:xfrm>
                <a:off x="3762814" y="2381525"/>
                <a:ext cx="110520" cy="100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4D958DD-0C57-4897-A09D-29560A7E8F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8494" y="2377205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A9D5422-D98D-4576-926A-9E6610C6B892}"/>
                    </a:ext>
                  </a:extLst>
                </p14:cNvPr>
                <p14:cNvContentPartPr/>
                <p14:nvPr/>
              </p14:nvContentPartPr>
              <p14:xfrm>
                <a:off x="3937414" y="2375045"/>
                <a:ext cx="12960" cy="129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A9D5422-D98D-4576-926A-9E6610C6B8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33094" y="2370725"/>
                  <a:ext cx="2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3F1E97-9F6A-4405-9F92-ED5F399744F3}"/>
                    </a:ext>
                  </a:extLst>
                </p14:cNvPr>
                <p14:cNvContentPartPr/>
                <p14:nvPr/>
              </p14:nvContentPartPr>
              <p14:xfrm>
                <a:off x="3393814" y="2582045"/>
                <a:ext cx="16200" cy="92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3F1E97-9F6A-4405-9F92-ED5F39974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89494" y="2577725"/>
                  <a:ext cx="24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471815-8EF6-4B20-A58E-B7225C18150B}"/>
                    </a:ext>
                  </a:extLst>
                </p14:cNvPr>
                <p14:cNvContentPartPr/>
                <p14:nvPr/>
              </p14:nvContentPartPr>
              <p14:xfrm>
                <a:off x="3411454" y="2520845"/>
                <a:ext cx="11160" cy="29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471815-8EF6-4B20-A58E-B7225C181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07134" y="2516525"/>
                  <a:ext cx="19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154474-79C9-4A92-9F33-8895A00E5436}"/>
                    </a:ext>
                  </a:extLst>
                </p14:cNvPr>
                <p14:cNvContentPartPr/>
                <p14:nvPr/>
              </p14:nvContentPartPr>
              <p14:xfrm>
                <a:off x="3458254" y="2591405"/>
                <a:ext cx="42480" cy="43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154474-79C9-4A92-9F33-8895A00E54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53934" y="2587085"/>
                  <a:ext cx="51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6F24805-C184-4A16-8B89-760AE03D06F5}"/>
                    </a:ext>
                  </a:extLst>
                </p14:cNvPr>
                <p14:cNvContentPartPr/>
                <p14:nvPr/>
              </p14:nvContentPartPr>
              <p14:xfrm>
                <a:off x="3444574" y="2642165"/>
                <a:ext cx="64800" cy="3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6F24805-C184-4A16-8B89-760AE03D06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0254" y="2637845"/>
                  <a:ext cx="73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23DABED-B67F-4CE6-8A8C-927D1212BC8D}"/>
                    </a:ext>
                  </a:extLst>
                </p14:cNvPr>
                <p14:cNvContentPartPr/>
                <p14:nvPr/>
              </p14:nvContentPartPr>
              <p14:xfrm>
                <a:off x="3550414" y="2565845"/>
                <a:ext cx="71280" cy="79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23DABED-B67F-4CE6-8A8C-927D1212BC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6094" y="2561525"/>
                  <a:ext cx="79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8256B8-7514-4419-865D-CD16A726BB89}"/>
                    </a:ext>
                  </a:extLst>
                </p14:cNvPr>
                <p14:cNvContentPartPr/>
                <p14:nvPr/>
              </p14:nvContentPartPr>
              <p14:xfrm>
                <a:off x="3492454" y="2194685"/>
                <a:ext cx="6588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8256B8-7514-4419-865D-CD16A726BB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88134" y="2190365"/>
                  <a:ext cx="74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AF2D9E-6992-4ED7-9B18-BBE50820D00A}"/>
                    </a:ext>
                  </a:extLst>
                </p14:cNvPr>
                <p14:cNvContentPartPr/>
                <p14:nvPr/>
              </p14:nvContentPartPr>
              <p14:xfrm>
                <a:off x="3329374" y="2295485"/>
                <a:ext cx="14400" cy="108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AF2D9E-6992-4ED7-9B18-BBE50820D0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25054" y="2291165"/>
                  <a:ext cx="2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31FB7A-BAFF-4CEF-A516-4552C105CA85}"/>
                    </a:ext>
                  </a:extLst>
                </p14:cNvPr>
                <p14:cNvContentPartPr/>
                <p14:nvPr/>
              </p14:nvContentPartPr>
              <p14:xfrm>
                <a:off x="3263134" y="2396645"/>
                <a:ext cx="145080" cy="4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31FB7A-BAFF-4CEF-A516-4552C105CA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58814" y="2392325"/>
                  <a:ext cx="153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1426E0-7EA4-45B7-A506-F97481BF8D5D}"/>
                    </a:ext>
                  </a:extLst>
                </p14:cNvPr>
                <p14:cNvContentPartPr/>
                <p14:nvPr/>
              </p14:nvContentPartPr>
              <p14:xfrm>
                <a:off x="3267454" y="2473685"/>
                <a:ext cx="86400" cy="10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1426E0-7EA4-45B7-A506-F97481BF8D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3134" y="2469365"/>
                  <a:ext cx="95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D767A8-539B-4A70-8C4F-6C7544DF7FC0}"/>
                    </a:ext>
                  </a:extLst>
                </p14:cNvPr>
                <p14:cNvContentPartPr/>
                <p14:nvPr/>
              </p14:nvContentPartPr>
              <p14:xfrm>
                <a:off x="3084214" y="2421845"/>
                <a:ext cx="109080" cy="3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D767A8-539B-4A70-8C4F-6C7544DF7F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79894" y="2417525"/>
                  <a:ext cx="117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9E38E59-9EEC-432B-ACD1-B6140EE75443}"/>
                    </a:ext>
                  </a:extLst>
                </p14:cNvPr>
                <p14:cNvContentPartPr/>
                <p14:nvPr/>
              </p14:nvContentPartPr>
              <p14:xfrm>
                <a:off x="3065494" y="2464685"/>
                <a:ext cx="114840" cy="2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9E38E59-9EEC-432B-ACD1-B6140EE754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1174" y="2460365"/>
                  <a:ext cx="123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03ADD7F-A5FC-474C-9DE1-C3668E33EF9D}"/>
                    </a:ext>
                  </a:extLst>
                </p14:cNvPr>
                <p14:cNvContentPartPr/>
                <p14:nvPr/>
              </p14:nvContentPartPr>
              <p14:xfrm>
                <a:off x="3520534" y="2866085"/>
                <a:ext cx="56160" cy="14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03ADD7F-A5FC-474C-9DE1-C3668E33EF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16214" y="2861765"/>
                  <a:ext cx="6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68BF9D6-1FFA-4EE9-BC97-145A254C4A5E}"/>
                    </a:ext>
                  </a:extLst>
                </p14:cNvPr>
                <p14:cNvContentPartPr/>
                <p14:nvPr/>
              </p14:nvContentPartPr>
              <p14:xfrm>
                <a:off x="3393094" y="2808485"/>
                <a:ext cx="297360" cy="30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68BF9D6-1FFA-4EE9-BC97-145A254C4A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88774" y="2804165"/>
                  <a:ext cx="30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F892E69-81F6-4236-99C8-DD39573D40CB}"/>
                    </a:ext>
                  </a:extLst>
                </p14:cNvPr>
                <p14:cNvContentPartPr/>
                <p14:nvPr/>
              </p14:nvContentPartPr>
              <p14:xfrm>
                <a:off x="3718174" y="2895965"/>
                <a:ext cx="89640" cy="10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F892E69-81F6-4236-99C8-DD39573D40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13854" y="2891645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11AAB37-C1A9-4FB7-BDBB-502AF5DDB050}"/>
                    </a:ext>
                  </a:extLst>
                </p14:cNvPr>
                <p14:cNvContentPartPr/>
                <p14:nvPr/>
              </p14:nvContentPartPr>
              <p14:xfrm>
                <a:off x="3718534" y="2902085"/>
                <a:ext cx="118800" cy="82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11AAB37-C1A9-4FB7-BDBB-502AF5DDB0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14214" y="2897765"/>
                  <a:ext cx="12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0CF09D9-2AEE-4F2F-B0F5-2EA99B6CC9D1}"/>
                    </a:ext>
                  </a:extLst>
                </p14:cNvPr>
                <p14:cNvContentPartPr/>
                <p14:nvPr/>
              </p14:nvContentPartPr>
              <p14:xfrm>
                <a:off x="3906094" y="2868245"/>
                <a:ext cx="12600" cy="159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0CF09D9-2AEE-4F2F-B0F5-2EA99B6CC9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01774" y="2863925"/>
                  <a:ext cx="2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5178B2-5472-4973-8BE9-6CF230FD79BC}"/>
                    </a:ext>
                  </a:extLst>
                </p14:cNvPr>
                <p14:cNvContentPartPr/>
                <p14:nvPr/>
              </p14:nvContentPartPr>
              <p14:xfrm>
                <a:off x="3396334" y="3119885"/>
                <a:ext cx="16200" cy="64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5178B2-5472-4973-8BE9-6CF230FD79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2014" y="3115565"/>
                  <a:ext cx="2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37609C7-08A8-44A6-8BEB-96477E4CBC4E}"/>
                    </a:ext>
                  </a:extLst>
                </p14:cNvPr>
                <p14:cNvContentPartPr/>
                <p14:nvPr/>
              </p14:nvContentPartPr>
              <p14:xfrm>
                <a:off x="3399574" y="3059765"/>
                <a:ext cx="22680" cy="14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37609C7-08A8-44A6-8BEB-96477E4CBC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5254" y="3055445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47AAA8-B303-47C4-8A54-8E68D84A6EDF}"/>
                    </a:ext>
                  </a:extLst>
                </p14:cNvPr>
                <p14:cNvContentPartPr/>
                <p14:nvPr/>
              </p14:nvContentPartPr>
              <p14:xfrm>
                <a:off x="3469054" y="3125285"/>
                <a:ext cx="76680" cy="41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47AAA8-B303-47C4-8A54-8E68D84A6E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64734" y="3120965"/>
                  <a:ext cx="85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44CDFE8-30D7-43E9-B71F-2010100F217F}"/>
                    </a:ext>
                  </a:extLst>
                </p14:cNvPr>
                <p14:cNvContentPartPr/>
                <p14:nvPr/>
              </p14:nvContentPartPr>
              <p14:xfrm>
                <a:off x="3571654" y="3106565"/>
                <a:ext cx="65520" cy="67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44CDFE8-30D7-43E9-B71F-2010100F21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67334" y="3102245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E52DCD-2AC9-455D-81B7-B5094B7FC154}"/>
                    </a:ext>
                  </a:extLst>
                </p14:cNvPr>
                <p14:cNvContentPartPr/>
                <p14:nvPr/>
              </p14:nvContentPartPr>
              <p14:xfrm>
                <a:off x="3491734" y="2709485"/>
                <a:ext cx="92160" cy="59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E52DCD-2AC9-455D-81B7-B5094B7FC1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87414" y="2705165"/>
                  <a:ext cx="100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D961709-2D29-4EAC-91DF-6DCADB9FD5C6}"/>
                    </a:ext>
                  </a:extLst>
                </p14:cNvPr>
                <p14:cNvContentPartPr/>
                <p14:nvPr/>
              </p14:nvContentPartPr>
              <p14:xfrm>
                <a:off x="3233254" y="2733245"/>
                <a:ext cx="129240" cy="544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D961709-2D29-4EAC-91DF-6DCADB9FD5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28934" y="2728925"/>
                  <a:ext cx="1378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2EA7376-A29B-451C-AAD0-E53AC0108A40}"/>
                    </a:ext>
                  </a:extLst>
                </p14:cNvPr>
                <p14:cNvContentPartPr/>
                <p14:nvPr/>
              </p14:nvContentPartPr>
              <p14:xfrm>
                <a:off x="3914374" y="2767805"/>
                <a:ext cx="161280" cy="449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2EA7376-A29B-451C-AAD0-E53AC0108A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0054" y="2763485"/>
                  <a:ext cx="169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BDD11F-01EF-41D0-BEC9-EAA4C3CFF9F9}"/>
                    </a:ext>
                  </a:extLst>
                </p14:cNvPr>
                <p14:cNvContentPartPr/>
                <p14:nvPr/>
              </p14:nvContentPartPr>
              <p14:xfrm>
                <a:off x="4171774" y="2556845"/>
                <a:ext cx="12600" cy="105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BDD11F-01EF-41D0-BEC9-EAA4C3CFF9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67454" y="2552525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8BD984-AA0D-43F8-A1DB-B4DCBCEE80F8}"/>
                    </a:ext>
                  </a:extLst>
                </p14:cNvPr>
                <p14:cNvContentPartPr/>
                <p14:nvPr/>
              </p14:nvContentPartPr>
              <p14:xfrm>
                <a:off x="4096534" y="2671685"/>
                <a:ext cx="180000" cy="7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8BD984-AA0D-43F8-A1DB-B4DCBCEE80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92214" y="2667365"/>
                  <a:ext cx="188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2CF7131-BFD5-4D6D-9AB5-BBEFEF97469F}"/>
                    </a:ext>
                  </a:extLst>
                </p14:cNvPr>
                <p14:cNvContentPartPr/>
                <p14:nvPr/>
              </p14:nvContentPartPr>
              <p14:xfrm>
                <a:off x="4148734" y="2745125"/>
                <a:ext cx="111240" cy="51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2CF7131-BFD5-4D6D-9AB5-BBEFEF9746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44414" y="2740805"/>
                  <a:ext cx="1198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55840F66-6E17-4DBD-A3AA-BD457A265204}"/>
              </a:ext>
            </a:extLst>
          </p:cNvPr>
          <p:cNvGrpSpPr/>
          <p:nvPr/>
        </p:nvGrpSpPr>
        <p:grpSpPr>
          <a:xfrm>
            <a:off x="4453294" y="2845205"/>
            <a:ext cx="1103400" cy="250560"/>
            <a:chOff x="4453294" y="2845205"/>
            <a:chExt cx="110340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5F94C7-8DE3-454D-932A-5BDF8020E3DD}"/>
                    </a:ext>
                  </a:extLst>
                </p14:cNvPr>
                <p14:cNvContentPartPr/>
                <p14:nvPr/>
              </p14:nvContentPartPr>
              <p14:xfrm>
                <a:off x="4453294" y="2942765"/>
                <a:ext cx="118440" cy="2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5F94C7-8DE3-454D-932A-5BDF8020E3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48974" y="2938445"/>
                  <a:ext cx="12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E7EEE2B-ABCD-47D6-97D1-51CAAF5F4E3B}"/>
                    </a:ext>
                  </a:extLst>
                </p14:cNvPr>
                <p14:cNvContentPartPr/>
                <p14:nvPr/>
              </p14:nvContentPartPr>
              <p14:xfrm>
                <a:off x="4468054" y="2996765"/>
                <a:ext cx="114480" cy="18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E7EEE2B-ABCD-47D6-97D1-51CAAF5F4E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3734" y="2992445"/>
                  <a:ext cx="12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FFE23E5-F0E4-4ACD-8365-A99DD4984B47}"/>
                    </a:ext>
                  </a:extLst>
                </p14:cNvPr>
                <p14:cNvContentPartPr/>
                <p14:nvPr/>
              </p14:nvContentPartPr>
              <p14:xfrm>
                <a:off x="4724014" y="2845205"/>
                <a:ext cx="80640" cy="250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FFE23E5-F0E4-4ACD-8365-A99DD4984B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19694" y="2840885"/>
                  <a:ext cx="89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0B5CA4-461C-4679-90AF-4053943F465C}"/>
                    </a:ext>
                  </a:extLst>
                </p14:cNvPr>
                <p14:cNvContentPartPr/>
                <p14:nvPr/>
              </p14:nvContentPartPr>
              <p14:xfrm>
                <a:off x="4886734" y="2894525"/>
                <a:ext cx="123840" cy="139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0B5CA4-461C-4679-90AF-4053943F46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2414" y="2890205"/>
                  <a:ext cx="13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7FA920A-D618-4919-8FE5-E97404C09521}"/>
                    </a:ext>
                  </a:extLst>
                </p14:cNvPr>
                <p14:cNvContentPartPr/>
                <p14:nvPr/>
              </p14:nvContentPartPr>
              <p14:xfrm>
                <a:off x="4914454" y="2917925"/>
                <a:ext cx="91440" cy="72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7FA920A-D618-4919-8FE5-E97404C095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10134" y="2913605"/>
                  <a:ext cx="100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E88CFE-1E21-45F3-AE32-72502185AAD2}"/>
                    </a:ext>
                  </a:extLst>
                </p14:cNvPr>
                <p14:cNvContentPartPr/>
                <p14:nvPr/>
              </p14:nvContentPartPr>
              <p14:xfrm>
                <a:off x="5025334" y="2991365"/>
                <a:ext cx="65160" cy="63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E88CFE-1E21-45F3-AE32-72502185AA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21014" y="2987045"/>
                  <a:ext cx="73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7B32795-A9E4-4113-A67E-97E35A593ABB}"/>
                    </a:ext>
                  </a:extLst>
                </p14:cNvPr>
                <p14:cNvContentPartPr/>
                <p14:nvPr/>
              </p14:nvContentPartPr>
              <p14:xfrm>
                <a:off x="5175094" y="2941685"/>
                <a:ext cx="19080" cy="20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7B32795-A9E4-4113-A67E-97E35A593A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0774" y="2937365"/>
                  <a:ext cx="2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5D8B109-A771-49BB-A759-A2EE3F018C09}"/>
                    </a:ext>
                  </a:extLst>
                </p14:cNvPr>
                <p14:cNvContentPartPr/>
                <p14:nvPr/>
              </p14:nvContentPartPr>
              <p14:xfrm>
                <a:off x="5289214" y="2874365"/>
                <a:ext cx="92160" cy="109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5D8B109-A771-49BB-A759-A2EE3F018C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84894" y="2870045"/>
                  <a:ext cx="100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1BB7D4D-E163-4022-8C6B-A50B32E99001}"/>
                    </a:ext>
                  </a:extLst>
                </p14:cNvPr>
                <p14:cNvContentPartPr/>
                <p14:nvPr/>
              </p14:nvContentPartPr>
              <p14:xfrm>
                <a:off x="5280214" y="2904965"/>
                <a:ext cx="106920" cy="81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1BB7D4D-E163-4022-8C6B-A50B32E990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75894" y="2900645"/>
                  <a:ext cx="11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153B7A-1881-4FEC-9D24-B1ACDA50DC04}"/>
                    </a:ext>
                  </a:extLst>
                </p14:cNvPr>
                <p14:cNvContentPartPr/>
                <p14:nvPr/>
              </p14:nvContentPartPr>
              <p14:xfrm>
                <a:off x="5396854" y="2962925"/>
                <a:ext cx="79920" cy="78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153B7A-1881-4FEC-9D24-B1ACDA50DC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92534" y="2958605"/>
                  <a:ext cx="88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68F4C6-44A5-4378-B2A3-5A24ADA365AB}"/>
                    </a:ext>
                  </a:extLst>
                </p14:cNvPr>
                <p14:cNvContentPartPr/>
                <p14:nvPr/>
              </p14:nvContentPartPr>
              <p14:xfrm>
                <a:off x="5526454" y="2884085"/>
                <a:ext cx="30240" cy="37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68F4C6-44A5-4378-B2A3-5A24ADA365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22134" y="2879765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0059342D-C8F8-4A67-986D-95200037BD9E}"/>
              </a:ext>
            </a:extLst>
          </p:cNvPr>
          <p:cNvGrpSpPr/>
          <p:nvPr/>
        </p:nvGrpSpPr>
        <p:grpSpPr>
          <a:xfrm>
            <a:off x="5720494" y="2557565"/>
            <a:ext cx="909000" cy="480240"/>
            <a:chOff x="5720494" y="2557565"/>
            <a:chExt cx="9090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4DE5D24-D3E2-4EA7-854F-4CB534C282D8}"/>
                    </a:ext>
                  </a:extLst>
                </p14:cNvPr>
                <p14:cNvContentPartPr/>
                <p14:nvPr/>
              </p14:nvContentPartPr>
              <p14:xfrm>
                <a:off x="5720494" y="2943845"/>
                <a:ext cx="45000" cy="9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4DE5D24-D3E2-4EA7-854F-4CB534C282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16174" y="2939525"/>
                  <a:ext cx="53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E92520-FD0F-4553-ABAB-417BCA58BFBD}"/>
                    </a:ext>
                  </a:extLst>
                </p14:cNvPr>
                <p14:cNvContentPartPr/>
                <p14:nvPr/>
              </p14:nvContentPartPr>
              <p14:xfrm>
                <a:off x="5860174" y="2943125"/>
                <a:ext cx="150120" cy="23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E92520-FD0F-4553-ABAB-417BCA58BF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55854" y="2938805"/>
                  <a:ext cx="15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37714B-35BB-477D-A382-59A99F43DE42}"/>
                    </a:ext>
                  </a:extLst>
                </p14:cNvPr>
                <p14:cNvContentPartPr/>
                <p14:nvPr/>
              </p14:nvContentPartPr>
              <p14:xfrm>
                <a:off x="6092014" y="2863565"/>
                <a:ext cx="23040" cy="12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37714B-35BB-477D-A382-59A99F43DE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7694" y="2859245"/>
                  <a:ext cx="3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A6693C2-C5CF-45DC-ACA0-002A96372A81}"/>
                    </a:ext>
                  </a:extLst>
                </p14:cNvPr>
                <p14:cNvContentPartPr/>
                <p14:nvPr/>
              </p14:nvContentPartPr>
              <p14:xfrm>
                <a:off x="6176614" y="2825765"/>
                <a:ext cx="89280" cy="106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A6693C2-C5CF-45DC-ACA0-002A96372A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72294" y="2821445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30B4C0B-C5A5-4D01-93FC-1EA83FEF8419}"/>
                    </a:ext>
                  </a:extLst>
                </p14:cNvPr>
                <p14:cNvContentPartPr/>
                <p14:nvPr/>
              </p14:nvContentPartPr>
              <p14:xfrm>
                <a:off x="6185254" y="2847365"/>
                <a:ext cx="7668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30B4C0B-C5A5-4D01-93FC-1EA83FEF84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80934" y="2843045"/>
                  <a:ext cx="8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56F085D-C8DC-4849-A105-AF8BF21DB8E4}"/>
                    </a:ext>
                  </a:extLst>
                </p14:cNvPr>
                <p14:cNvContentPartPr/>
                <p14:nvPr/>
              </p14:nvContentPartPr>
              <p14:xfrm>
                <a:off x="6294694" y="2912885"/>
                <a:ext cx="91080" cy="83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56F085D-C8DC-4849-A105-AF8BF21DB8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0374" y="2908565"/>
                  <a:ext cx="9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96CF83D-9629-4EE3-A896-2D25FBD01321}"/>
                    </a:ext>
                  </a:extLst>
                </p14:cNvPr>
                <p14:cNvContentPartPr/>
                <p14:nvPr/>
              </p14:nvContentPartPr>
              <p14:xfrm>
                <a:off x="6410614" y="2764205"/>
                <a:ext cx="102960" cy="273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96CF83D-9629-4EE3-A896-2D25FBD013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06294" y="2759885"/>
                  <a:ext cx="111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5F0C0E9-F38B-4B5D-A59E-7C0D948DC1A4}"/>
                    </a:ext>
                  </a:extLst>
                </p14:cNvPr>
                <p14:cNvContentPartPr/>
                <p14:nvPr/>
              </p14:nvContentPartPr>
              <p14:xfrm>
                <a:off x="6551374" y="2557565"/>
                <a:ext cx="13680" cy="99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5F0C0E9-F38B-4B5D-A59E-7C0D948DC1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47054" y="2553245"/>
                  <a:ext cx="2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A407E-6702-4124-8E8F-2A39596A288D}"/>
                    </a:ext>
                  </a:extLst>
                </p14:cNvPr>
                <p14:cNvContentPartPr/>
                <p14:nvPr/>
              </p14:nvContentPartPr>
              <p14:xfrm>
                <a:off x="6493414" y="2664485"/>
                <a:ext cx="136080" cy="13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A407E-6702-4124-8E8F-2A39596A28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89094" y="2660165"/>
                  <a:ext cx="14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F10D81-438B-4772-BC12-FE7439EB559B}"/>
                    </a:ext>
                  </a:extLst>
                </p14:cNvPr>
                <p14:cNvContentPartPr/>
                <p14:nvPr/>
              </p14:nvContentPartPr>
              <p14:xfrm>
                <a:off x="6524734" y="2700125"/>
                <a:ext cx="87480" cy="77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F10D81-438B-4772-BC12-FE7439EB55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20414" y="2695805"/>
                  <a:ext cx="961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FE5E0BA4-4205-45CA-8CCF-347949352732}"/>
              </a:ext>
            </a:extLst>
          </p:cNvPr>
          <p:cNvGrpSpPr/>
          <p:nvPr/>
        </p:nvGrpSpPr>
        <p:grpSpPr>
          <a:xfrm>
            <a:off x="6914254" y="2771045"/>
            <a:ext cx="387000" cy="326520"/>
            <a:chOff x="6914254" y="2771045"/>
            <a:chExt cx="3870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48BD3D-F226-4AB5-B1DA-C62EB7198C2C}"/>
                    </a:ext>
                  </a:extLst>
                </p14:cNvPr>
                <p14:cNvContentPartPr/>
                <p14:nvPr/>
              </p14:nvContentPartPr>
              <p14:xfrm>
                <a:off x="6914254" y="2839445"/>
                <a:ext cx="115200" cy="96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48BD3D-F226-4AB5-B1DA-C62EB7198C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09934" y="2835125"/>
                  <a:ext cx="123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43E0239-2A68-4BEB-B6C6-353C0473B63F}"/>
                    </a:ext>
                  </a:extLst>
                </p14:cNvPr>
                <p14:cNvContentPartPr/>
                <p14:nvPr/>
              </p14:nvContentPartPr>
              <p14:xfrm>
                <a:off x="7047454" y="2771045"/>
                <a:ext cx="226440" cy="326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43E0239-2A68-4BEB-B6C6-353C0473B6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43134" y="2766725"/>
                  <a:ext cx="235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48B7865-50F0-4470-BCED-575557F4A2CC}"/>
                    </a:ext>
                  </a:extLst>
                </p14:cNvPr>
                <p14:cNvContentPartPr/>
                <p14:nvPr/>
              </p14:nvContentPartPr>
              <p14:xfrm>
                <a:off x="7298374" y="2894165"/>
                <a:ext cx="2880" cy="28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48B7865-50F0-4470-BCED-575557F4A2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94054" y="2889845"/>
                  <a:ext cx="11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D5093C36-4D99-491D-AFCE-BA84D3679AEF}"/>
              </a:ext>
            </a:extLst>
          </p:cNvPr>
          <p:cNvGrpSpPr/>
          <p:nvPr/>
        </p:nvGrpSpPr>
        <p:grpSpPr>
          <a:xfrm>
            <a:off x="7534534" y="2595005"/>
            <a:ext cx="4062240" cy="666360"/>
            <a:chOff x="7534534" y="2595005"/>
            <a:chExt cx="40622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660A7CE-018B-405C-9A33-A50A1D385B26}"/>
                    </a:ext>
                  </a:extLst>
                </p14:cNvPr>
                <p14:cNvContentPartPr/>
                <p14:nvPr/>
              </p14:nvContentPartPr>
              <p14:xfrm>
                <a:off x="7534534" y="2757725"/>
                <a:ext cx="103320" cy="166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660A7CE-018B-405C-9A33-A50A1D385B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0214" y="2753405"/>
                  <a:ext cx="11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D924F5-5D5A-4007-A341-E21C18A2926F}"/>
                    </a:ext>
                  </a:extLst>
                </p14:cNvPr>
                <p14:cNvContentPartPr/>
                <p14:nvPr/>
              </p14:nvContentPartPr>
              <p14:xfrm>
                <a:off x="7599334" y="2862125"/>
                <a:ext cx="97560" cy="70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D924F5-5D5A-4007-A341-E21C18A292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95014" y="2857805"/>
                  <a:ext cx="10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A7C117D-31EF-41E3-B2D1-76629F2106FA}"/>
                    </a:ext>
                  </a:extLst>
                </p14:cNvPr>
                <p14:cNvContentPartPr/>
                <p14:nvPr/>
              </p14:nvContentPartPr>
              <p14:xfrm>
                <a:off x="7715974" y="2736125"/>
                <a:ext cx="108360" cy="182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A7C117D-31EF-41E3-B2D1-76629F2106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11654" y="2731805"/>
                  <a:ext cx="117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6B498C0-1D99-4154-A8D9-03BFC46A8506}"/>
                    </a:ext>
                  </a:extLst>
                </p14:cNvPr>
                <p14:cNvContentPartPr/>
                <p14:nvPr/>
              </p14:nvContentPartPr>
              <p14:xfrm>
                <a:off x="7826854" y="2733965"/>
                <a:ext cx="80640" cy="165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6B498C0-1D99-4154-A8D9-03BFC46A85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22534" y="2729645"/>
                  <a:ext cx="89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278F3E-303C-429F-8E49-C1C97C01F3F2}"/>
                    </a:ext>
                  </a:extLst>
                </p14:cNvPr>
                <p14:cNvContentPartPr/>
                <p14:nvPr/>
              </p14:nvContentPartPr>
              <p14:xfrm>
                <a:off x="7961494" y="2833325"/>
                <a:ext cx="117000" cy="1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278F3E-303C-429F-8E49-C1C97C01F3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7174" y="2829005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9F42BB5-F991-4202-AA66-2D8E00A5F257}"/>
                    </a:ext>
                  </a:extLst>
                </p14:cNvPr>
                <p14:cNvContentPartPr/>
                <p14:nvPr/>
              </p14:nvContentPartPr>
              <p14:xfrm>
                <a:off x="8159494" y="2776805"/>
                <a:ext cx="8640" cy="127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9F42BB5-F991-4202-AA66-2D8E00A5F2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55174" y="2772485"/>
                  <a:ext cx="17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AFAF4D-7D89-4EEB-BEBD-21A3BFC08A15}"/>
                    </a:ext>
                  </a:extLst>
                </p14:cNvPr>
                <p14:cNvContentPartPr/>
                <p14:nvPr/>
              </p14:nvContentPartPr>
              <p14:xfrm>
                <a:off x="8058334" y="2714165"/>
                <a:ext cx="180720" cy="174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AFAF4D-7D89-4EEB-BEBD-21A3BFC08A1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54014" y="2709845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8FB5092-5F15-425C-A47B-8AB02FDA6DFA}"/>
                    </a:ext>
                  </a:extLst>
                </p14:cNvPr>
                <p14:cNvContentPartPr/>
                <p14:nvPr/>
              </p14:nvContentPartPr>
              <p14:xfrm>
                <a:off x="8213854" y="2789765"/>
                <a:ext cx="241560" cy="69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8FB5092-5F15-425C-A47B-8AB02FDA6D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09534" y="2785445"/>
                  <a:ext cx="250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6A285DA-5215-4B80-918D-4E42E5E92001}"/>
                    </a:ext>
                  </a:extLst>
                </p14:cNvPr>
                <p14:cNvContentPartPr/>
                <p14:nvPr/>
              </p14:nvContentPartPr>
              <p14:xfrm>
                <a:off x="8395294" y="2790845"/>
                <a:ext cx="79920" cy="232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6A285DA-5215-4B80-918D-4E42E5E920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90974" y="2786525"/>
                  <a:ext cx="8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C50241-9431-4691-A56C-EB0ABDC0EB74}"/>
                    </a:ext>
                  </a:extLst>
                </p14:cNvPr>
                <p14:cNvContentPartPr/>
                <p14:nvPr/>
              </p14:nvContentPartPr>
              <p14:xfrm>
                <a:off x="8542534" y="2685725"/>
                <a:ext cx="54360" cy="162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C50241-9431-4691-A56C-EB0ABDC0EB7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38214" y="2681405"/>
                  <a:ext cx="63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C1E66B9-0F13-4DE5-B5A7-8403CBAF3068}"/>
                    </a:ext>
                  </a:extLst>
                </p14:cNvPr>
                <p14:cNvContentPartPr/>
                <p14:nvPr/>
              </p14:nvContentPartPr>
              <p14:xfrm>
                <a:off x="8582494" y="2745125"/>
                <a:ext cx="197280" cy="103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C1E66B9-0F13-4DE5-B5A7-8403CBAF30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78174" y="2740805"/>
                  <a:ext cx="205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679C285-F9AC-4FE4-B13C-38C63CCFE984}"/>
                    </a:ext>
                  </a:extLst>
                </p14:cNvPr>
                <p14:cNvContentPartPr/>
                <p14:nvPr/>
              </p14:nvContentPartPr>
              <p14:xfrm>
                <a:off x="8951134" y="2695445"/>
                <a:ext cx="14760" cy="145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679C285-F9AC-4FE4-B13C-38C63CCFE9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46814" y="2691125"/>
                  <a:ext cx="23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6A009C0-72DD-4FE1-9272-A4DC07AFA3D0}"/>
                    </a:ext>
                  </a:extLst>
                </p14:cNvPr>
                <p14:cNvContentPartPr/>
                <p14:nvPr/>
              </p14:nvContentPartPr>
              <p14:xfrm>
                <a:off x="8876974" y="2673125"/>
                <a:ext cx="185040" cy="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6A009C0-72DD-4FE1-9272-A4DC07AFA3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72654" y="2668805"/>
                  <a:ext cx="193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E710A10-07C3-4AC5-B76F-B8541FC3C8C5}"/>
                    </a:ext>
                  </a:extLst>
                </p14:cNvPr>
                <p14:cNvContentPartPr/>
                <p14:nvPr/>
              </p14:nvContentPartPr>
              <p14:xfrm>
                <a:off x="8861854" y="2766005"/>
                <a:ext cx="126000" cy="8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E710A10-07C3-4AC5-B76F-B8541FC3C8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57534" y="2761685"/>
                  <a:ext cx="134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4756097-483C-4E68-B1B3-728BCA31FAB5}"/>
                    </a:ext>
                  </a:extLst>
                </p14:cNvPr>
                <p14:cNvContentPartPr/>
                <p14:nvPr/>
              </p14:nvContentPartPr>
              <p14:xfrm>
                <a:off x="8992894" y="2753765"/>
                <a:ext cx="222480" cy="69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4756097-483C-4E68-B1B3-728BCA31FAB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88574" y="2749445"/>
                  <a:ext cx="23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D7F248E-9BEB-40AC-A26A-BC5E138993A9}"/>
                    </a:ext>
                  </a:extLst>
                </p14:cNvPr>
                <p14:cNvContentPartPr/>
                <p14:nvPr/>
              </p14:nvContentPartPr>
              <p14:xfrm>
                <a:off x="9236974" y="2628485"/>
                <a:ext cx="86760" cy="176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D7F248E-9BEB-40AC-A26A-BC5E138993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32654" y="2624165"/>
                  <a:ext cx="95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ADEC45-2354-4D84-A2F2-989A241611B8}"/>
                    </a:ext>
                  </a:extLst>
                </p14:cNvPr>
                <p14:cNvContentPartPr/>
                <p14:nvPr/>
              </p14:nvContentPartPr>
              <p14:xfrm>
                <a:off x="9285574" y="2761685"/>
                <a:ext cx="62640" cy="41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ADEC45-2354-4D84-A2F2-989A241611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81254" y="2757365"/>
                  <a:ext cx="7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EF7C066-1AAC-496E-8C54-8FCB9620AE24}"/>
                    </a:ext>
                  </a:extLst>
                </p14:cNvPr>
                <p14:cNvContentPartPr/>
                <p14:nvPr/>
              </p14:nvContentPartPr>
              <p14:xfrm>
                <a:off x="9354334" y="2664125"/>
                <a:ext cx="147600" cy="133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EF7C066-1AAC-496E-8C54-8FCB9620AE2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50014" y="2659805"/>
                  <a:ext cx="15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4EAC20C-468D-4895-A62F-394BF599F3A9}"/>
                    </a:ext>
                  </a:extLst>
                </p14:cNvPr>
                <p14:cNvContentPartPr/>
                <p14:nvPr/>
              </p14:nvContentPartPr>
              <p14:xfrm>
                <a:off x="9506974" y="2726765"/>
                <a:ext cx="154080" cy="52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4EAC20C-468D-4895-A62F-394BF599F3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02654" y="2722445"/>
                  <a:ext cx="16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D361EE8-509C-4A6A-9504-9884D0C25B7C}"/>
                    </a:ext>
                  </a:extLst>
                </p14:cNvPr>
                <p14:cNvContentPartPr/>
                <p14:nvPr/>
              </p14:nvContentPartPr>
              <p14:xfrm>
                <a:off x="9816934" y="2719925"/>
                <a:ext cx="27756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D361EE8-509C-4A6A-9504-9884D0C25B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12614" y="2715605"/>
                  <a:ext cx="286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435D82E-4CDC-4371-8696-30586A3EED55}"/>
                    </a:ext>
                  </a:extLst>
                </p14:cNvPr>
                <p14:cNvContentPartPr/>
                <p14:nvPr/>
              </p14:nvContentPartPr>
              <p14:xfrm>
                <a:off x="10124014" y="2718485"/>
                <a:ext cx="53280" cy="86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435D82E-4CDC-4371-8696-30586A3EED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19694" y="2714165"/>
                  <a:ext cx="61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5FA73D3-28CE-4FA5-94AE-97D47EB54E94}"/>
                    </a:ext>
                  </a:extLst>
                </p14:cNvPr>
                <p14:cNvContentPartPr/>
                <p14:nvPr/>
              </p14:nvContentPartPr>
              <p14:xfrm>
                <a:off x="10372054" y="2671685"/>
                <a:ext cx="330120" cy="1148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5FA73D3-28CE-4FA5-94AE-97D47EB54E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67734" y="2667365"/>
                  <a:ext cx="33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1A8A07-7AB1-4E19-AFD3-C687989465FE}"/>
                    </a:ext>
                  </a:extLst>
                </p14:cNvPr>
                <p14:cNvContentPartPr/>
                <p14:nvPr/>
              </p14:nvContentPartPr>
              <p14:xfrm>
                <a:off x="10833934" y="2631005"/>
                <a:ext cx="126000" cy="122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1A8A07-7AB1-4E19-AFD3-C687989465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29614" y="2626685"/>
                  <a:ext cx="134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8E5E84-4F28-4F09-8AB9-F8BC51D9AF04}"/>
                    </a:ext>
                  </a:extLst>
                </p14:cNvPr>
                <p14:cNvContentPartPr/>
                <p14:nvPr/>
              </p14:nvContentPartPr>
              <p14:xfrm>
                <a:off x="10955614" y="2624525"/>
                <a:ext cx="176760" cy="102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8E5E84-4F28-4F09-8AB9-F8BC51D9AF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51294" y="2620205"/>
                  <a:ext cx="18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B2E8861-80B6-4B6A-87BF-4E66A34A8F5F}"/>
                    </a:ext>
                  </a:extLst>
                </p14:cNvPr>
                <p14:cNvContentPartPr/>
                <p14:nvPr/>
              </p14:nvContentPartPr>
              <p14:xfrm>
                <a:off x="11128414" y="2595005"/>
                <a:ext cx="196920" cy="166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B2E8861-80B6-4B6A-87BF-4E66A34A8F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24094" y="2590685"/>
                  <a:ext cx="205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48FA935-1ABC-477E-910F-73EAE2FEAB82}"/>
                    </a:ext>
                  </a:extLst>
                </p14:cNvPr>
                <p14:cNvContentPartPr/>
                <p14:nvPr/>
              </p14:nvContentPartPr>
              <p14:xfrm>
                <a:off x="8743774" y="3117725"/>
                <a:ext cx="139320" cy="98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48FA935-1ABC-477E-910F-73EAE2FEAB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39454" y="3113405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3E6E63C-DE56-4D06-A0C0-387BDC6CB907}"/>
                    </a:ext>
                  </a:extLst>
                </p14:cNvPr>
                <p14:cNvContentPartPr/>
                <p14:nvPr/>
              </p14:nvContentPartPr>
              <p14:xfrm>
                <a:off x="8882734" y="3051845"/>
                <a:ext cx="63000" cy="160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3E6E63C-DE56-4D06-A0C0-387BDC6CB9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78414" y="3047525"/>
                  <a:ext cx="71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433F320-2528-45B3-AC97-087605D54738}"/>
                    </a:ext>
                  </a:extLst>
                </p14:cNvPr>
                <p14:cNvContentPartPr/>
                <p14:nvPr/>
              </p14:nvContentPartPr>
              <p14:xfrm>
                <a:off x="8938894" y="3072365"/>
                <a:ext cx="95400" cy="132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433F320-2528-45B3-AC97-087605D547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34574" y="3068045"/>
                  <a:ext cx="10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BC24E02-5EC4-479C-9CBA-42B8B9EED92D}"/>
                    </a:ext>
                  </a:extLst>
                </p14:cNvPr>
                <p14:cNvContentPartPr/>
                <p14:nvPr/>
              </p14:nvContentPartPr>
              <p14:xfrm>
                <a:off x="9078574" y="3141845"/>
                <a:ext cx="33840" cy="81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BC24E02-5EC4-479C-9CBA-42B8B9EED9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74254" y="3137525"/>
                  <a:ext cx="42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466B06B-E2FF-42BC-87F6-6DC035E78278}"/>
                    </a:ext>
                  </a:extLst>
                </p14:cNvPr>
                <p14:cNvContentPartPr/>
                <p14:nvPr/>
              </p14:nvContentPartPr>
              <p14:xfrm>
                <a:off x="9163174" y="3138245"/>
                <a:ext cx="10440" cy="961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466B06B-E2FF-42BC-87F6-6DC035E782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58854" y="3133925"/>
                  <a:ext cx="19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E2499C8-F02A-468B-AF6D-4A11001546BD}"/>
                    </a:ext>
                  </a:extLst>
                </p14:cNvPr>
                <p14:cNvContentPartPr/>
                <p14:nvPr/>
              </p14:nvContentPartPr>
              <p14:xfrm>
                <a:off x="9226894" y="3037085"/>
                <a:ext cx="89640" cy="130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E2499C8-F02A-468B-AF6D-4A11001546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22574" y="3032765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843FABB-07EB-40A1-9435-1AF282E3EB75}"/>
                    </a:ext>
                  </a:extLst>
                </p14:cNvPr>
                <p14:cNvContentPartPr/>
                <p14:nvPr/>
              </p14:nvContentPartPr>
              <p14:xfrm>
                <a:off x="9338854" y="3111965"/>
                <a:ext cx="66240" cy="77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843FABB-07EB-40A1-9435-1AF282E3EB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34534" y="3107645"/>
                  <a:ext cx="7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9804F53-8510-42F5-902D-680884294392}"/>
                    </a:ext>
                  </a:extLst>
                </p14:cNvPr>
                <p14:cNvContentPartPr/>
                <p14:nvPr/>
              </p14:nvContentPartPr>
              <p14:xfrm>
                <a:off x="9419854" y="2993525"/>
                <a:ext cx="64080" cy="215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9804F53-8510-42F5-902D-6808842943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15534" y="2989205"/>
                  <a:ext cx="72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EA61BAC-4804-417F-A20A-C6DEBF85860D}"/>
                    </a:ext>
                  </a:extLst>
                </p14:cNvPr>
                <p14:cNvContentPartPr/>
                <p14:nvPr/>
              </p14:nvContentPartPr>
              <p14:xfrm>
                <a:off x="9611734" y="3123485"/>
                <a:ext cx="154080" cy="5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EA61BAC-4804-417F-A20A-C6DEBF8586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07414" y="3119165"/>
                  <a:ext cx="162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5327FCE-408C-4866-977E-C5FB97C2BA02}"/>
                    </a:ext>
                  </a:extLst>
                </p14:cNvPr>
                <p14:cNvContentPartPr/>
                <p14:nvPr/>
              </p14:nvContentPartPr>
              <p14:xfrm>
                <a:off x="9629734" y="3144005"/>
                <a:ext cx="135360" cy="2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5327FCE-408C-4866-977E-C5FB97C2BA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25414" y="3139685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BC19786-EB84-42A5-BF32-76BCF75C7A31}"/>
                    </a:ext>
                  </a:extLst>
                </p14:cNvPr>
                <p14:cNvContentPartPr/>
                <p14:nvPr/>
              </p14:nvContentPartPr>
              <p14:xfrm>
                <a:off x="9899734" y="3058685"/>
                <a:ext cx="101520" cy="122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BC19786-EB84-42A5-BF32-76BCF75C7A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95414" y="3054365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B9CA9A6-6614-4654-85C6-4CF162EB78F4}"/>
                    </a:ext>
                  </a:extLst>
                </p14:cNvPr>
                <p14:cNvContentPartPr/>
                <p14:nvPr/>
              </p14:nvContentPartPr>
              <p14:xfrm>
                <a:off x="9910534" y="3097565"/>
                <a:ext cx="113040" cy="51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B9CA9A6-6614-4654-85C6-4CF162EB78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06214" y="3093245"/>
                  <a:ext cx="121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3C1EFB5-2804-449B-8845-C2278A51FF9D}"/>
                    </a:ext>
                  </a:extLst>
                </p14:cNvPr>
                <p14:cNvContentPartPr/>
                <p14:nvPr/>
              </p14:nvContentPartPr>
              <p14:xfrm>
                <a:off x="10029694" y="3136805"/>
                <a:ext cx="64440" cy="60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3C1EFB5-2804-449B-8845-C2278A51FF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25374" y="3132485"/>
                  <a:ext cx="73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4049C2E-B6EA-4FD2-A423-37D02E75C4F3}"/>
                    </a:ext>
                  </a:extLst>
                </p14:cNvPr>
                <p14:cNvContentPartPr/>
                <p14:nvPr/>
              </p14:nvContentPartPr>
              <p14:xfrm>
                <a:off x="10163974" y="3078485"/>
                <a:ext cx="37800" cy="26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4049C2E-B6EA-4FD2-A423-37D02E75C4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59654" y="3074165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3C2BBED-3590-4B0F-B552-E006CB015B4D}"/>
                    </a:ext>
                  </a:extLst>
                </p14:cNvPr>
                <p14:cNvContentPartPr/>
                <p14:nvPr/>
              </p14:nvContentPartPr>
              <p14:xfrm>
                <a:off x="10281334" y="3027005"/>
                <a:ext cx="83160" cy="135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3C2BBED-3590-4B0F-B552-E006CB015B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77014" y="3022685"/>
                  <a:ext cx="9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612F5B4-EAF6-4928-9740-94353A2972A5}"/>
                    </a:ext>
                  </a:extLst>
                </p14:cNvPr>
                <p14:cNvContentPartPr/>
                <p14:nvPr/>
              </p14:nvContentPartPr>
              <p14:xfrm>
                <a:off x="10269094" y="3063365"/>
                <a:ext cx="118800" cy="63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612F5B4-EAF6-4928-9740-94353A2972A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64774" y="3059045"/>
                  <a:ext cx="127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A3079D5-1473-4DE8-A8C6-14909BFDF08E}"/>
                    </a:ext>
                  </a:extLst>
                </p14:cNvPr>
                <p14:cNvContentPartPr/>
                <p14:nvPr/>
              </p14:nvContentPartPr>
              <p14:xfrm>
                <a:off x="10390414" y="3100445"/>
                <a:ext cx="84960" cy="96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A3079D5-1473-4DE8-A8C6-14909BFDF08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6094" y="309612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6C4AAA6-51AC-4C30-AA75-EA9D521ED782}"/>
                    </a:ext>
                  </a:extLst>
                </p14:cNvPr>
                <p14:cNvContentPartPr/>
                <p14:nvPr/>
              </p14:nvContentPartPr>
              <p14:xfrm>
                <a:off x="9779494" y="2913965"/>
                <a:ext cx="745560" cy="337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6C4AAA6-51AC-4C30-AA75-EA9D521ED7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75174" y="2909645"/>
                  <a:ext cx="754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D780A3-E770-419F-A124-69DC744B7BE3}"/>
                    </a:ext>
                  </a:extLst>
                </p14:cNvPr>
                <p14:cNvContentPartPr/>
                <p14:nvPr/>
              </p14:nvContentPartPr>
              <p14:xfrm>
                <a:off x="10648534" y="3080285"/>
                <a:ext cx="127080" cy="14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D780A3-E770-419F-A124-69DC744B7B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44214" y="3075965"/>
                  <a:ext cx="135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651A532-B33B-4BA4-B1CC-E3A11779FF99}"/>
                    </a:ext>
                  </a:extLst>
                </p14:cNvPr>
                <p14:cNvContentPartPr/>
                <p14:nvPr/>
              </p14:nvContentPartPr>
              <p14:xfrm>
                <a:off x="10643854" y="3120965"/>
                <a:ext cx="138600" cy="12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651A532-B33B-4BA4-B1CC-E3A11779FF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39534" y="3116645"/>
                  <a:ext cx="147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0905810-3772-495D-882F-B29E317A9E27}"/>
                    </a:ext>
                  </a:extLst>
                </p14:cNvPr>
                <p14:cNvContentPartPr/>
                <p14:nvPr/>
              </p14:nvContentPartPr>
              <p14:xfrm>
                <a:off x="10877854" y="3050405"/>
                <a:ext cx="99000" cy="132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0905810-3772-495D-882F-B29E317A9E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73534" y="3046085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4B64790-87D2-4A08-B0DD-5B1FF51626CF}"/>
                    </a:ext>
                  </a:extLst>
                </p14:cNvPr>
                <p14:cNvContentPartPr/>
                <p14:nvPr/>
              </p14:nvContentPartPr>
              <p14:xfrm>
                <a:off x="10869574" y="3093605"/>
                <a:ext cx="113760" cy="48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4B64790-87D2-4A08-B0DD-5B1FF51626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65254" y="3089285"/>
                  <a:ext cx="12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46667A1-71E9-4DA4-870E-AE3B177A8835}"/>
                    </a:ext>
                  </a:extLst>
                </p14:cNvPr>
                <p14:cNvContentPartPr/>
                <p14:nvPr/>
              </p14:nvContentPartPr>
              <p14:xfrm>
                <a:off x="10994494" y="3102605"/>
                <a:ext cx="125280" cy="1076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46667A1-71E9-4DA4-870E-AE3B177A88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90174" y="3098285"/>
                  <a:ext cx="133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4A86251-17E9-4181-B87D-F330771294D3}"/>
                    </a:ext>
                  </a:extLst>
                </p14:cNvPr>
                <p14:cNvContentPartPr/>
                <p14:nvPr/>
              </p14:nvContentPartPr>
              <p14:xfrm>
                <a:off x="11166934" y="3039245"/>
                <a:ext cx="109800" cy="126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4A86251-17E9-4181-B87D-F330771294D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62614" y="3034925"/>
                  <a:ext cx="118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C11C032-A343-4F74-9E15-706EF1226430}"/>
                    </a:ext>
                  </a:extLst>
                </p14:cNvPr>
                <p14:cNvContentPartPr/>
                <p14:nvPr/>
              </p14:nvContentPartPr>
              <p14:xfrm>
                <a:off x="11175214" y="3076325"/>
                <a:ext cx="195840" cy="12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C11C032-A343-4F74-9E15-706EF12264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70894" y="3072005"/>
                  <a:ext cx="20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02BF6E9-2216-4F23-AC6B-125741D10E3A}"/>
                    </a:ext>
                  </a:extLst>
                </p14:cNvPr>
                <p14:cNvContentPartPr/>
                <p14:nvPr/>
              </p14:nvContentPartPr>
              <p14:xfrm>
                <a:off x="11286094" y="2989565"/>
                <a:ext cx="168480" cy="271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02BF6E9-2216-4F23-AC6B-125741D10E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81774" y="2985245"/>
                  <a:ext cx="177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2731E86-DB32-4EDF-B6C1-1EBA4CA04552}"/>
                    </a:ext>
                  </a:extLst>
                </p14:cNvPr>
                <p14:cNvContentPartPr/>
                <p14:nvPr/>
              </p14:nvContentPartPr>
              <p14:xfrm>
                <a:off x="10769494" y="2976605"/>
                <a:ext cx="153360" cy="255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2731E86-DB32-4EDF-B6C1-1EBA4CA045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65174" y="2972285"/>
                  <a:ext cx="162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D9A3A06-C386-4706-80E0-499A72BD792C}"/>
                    </a:ext>
                  </a:extLst>
                </p14:cNvPr>
                <p14:cNvContentPartPr/>
                <p14:nvPr/>
              </p14:nvContentPartPr>
              <p14:xfrm>
                <a:off x="11503894" y="2748725"/>
                <a:ext cx="4680" cy="96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D9A3A06-C386-4706-80E0-499A72BD79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99574" y="2744405"/>
                  <a:ext cx="1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7C1680-5B0E-4FD1-9DB0-1C8BD9FE3A0D}"/>
                    </a:ext>
                  </a:extLst>
                </p14:cNvPr>
                <p14:cNvContentPartPr/>
                <p14:nvPr/>
              </p14:nvContentPartPr>
              <p14:xfrm>
                <a:off x="11418214" y="2871485"/>
                <a:ext cx="144360" cy="22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7C1680-5B0E-4FD1-9DB0-1C8BD9FE3A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413894" y="2867165"/>
                  <a:ext cx="15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5E066A0-E725-49F8-8FCD-0CF6D2319468}"/>
                    </a:ext>
                  </a:extLst>
                </p14:cNvPr>
                <p14:cNvContentPartPr/>
                <p14:nvPr/>
              </p14:nvContentPartPr>
              <p14:xfrm>
                <a:off x="11463934" y="2908565"/>
                <a:ext cx="132840" cy="75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5E066A0-E725-49F8-8FCD-0CF6D23194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59614" y="2904245"/>
                  <a:ext cx="1414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F7B9DA-4ADA-480B-97C8-A6AD2A0145E0}"/>
              </a:ext>
            </a:extLst>
          </p:cNvPr>
          <p:cNvGrpSpPr/>
          <p:nvPr/>
        </p:nvGrpSpPr>
        <p:grpSpPr>
          <a:xfrm>
            <a:off x="324454" y="3610925"/>
            <a:ext cx="1313280" cy="239400"/>
            <a:chOff x="324454" y="3610925"/>
            <a:chExt cx="13132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2385917-E832-4642-B7C7-732342611BEB}"/>
                    </a:ext>
                  </a:extLst>
                </p14:cNvPr>
                <p14:cNvContentPartPr/>
                <p14:nvPr/>
              </p14:nvContentPartPr>
              <p14:xfrm>
                <a:off x="324454" y="3610925"/>
                <a:ext cx="104760" cy="239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2385917-E832-4642-B7C7-732342611B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0134" y="3606605"/>
                  <a:ext cx="113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00ABD9-5AAF-4491-91A7-5BAD1F7A8397}"/>
                    </a:ext>
                  </a:extLst>
                </p14:cNvPr>
                <p14:cNvContentPartPr/>
                <p14:nvPr/>
              </p14:nvContentPartPr>
              <p14:xfrm>
                <a:off x="476374" y="3740525"/>
                <a:ext cx="387000" cy="107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00ABD9-5AAF-4491-91A7-5BAD1F7A83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2054" y="3736205"/>
                  <a:ext cx="39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D3EF5FD-B0EC-44AB-B676-675727DCC680}"/>
                    </a:ext>
                  </a:extLst>
                </p14:cNvPr>
                <p14:cNvContentPartPr/>
                <p14:nvPr/>
              </p14:nvContentPartPr>
              <p14:xfrm>
                <a:off x="886054" y="3732965"/>
                <a:ext cx="271080" cy="70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D3EF5FD-B0EC-44AB-B676-675727DCC68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1734" y="3728645"/>
                  <a:ext cx="27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7DA6D90-9BFF-4084-BCF1-5C87DFDD77C2}"/>
                    </a:ext>
                  </a:extLst>
                </p14:cNvPr>
                <p14:cNvContentPartPr/>
                <p14:nvPr/>
              </p14:nvContentPartPr>
              <p14:xfrm>
                <a:off x="1155334" y="3659885"/>
                <a:ext cx="360" cy="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7DA6D90-9BFF-4084-BCF1-5C87DFDD77C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1014" y="3655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F1D0DBE-1ABB-4157-A743-3AA3999280AD}"/>
                    </a:ext>
                  </a:extLst>
                </p14:cNvPr>
                <p14:cNvContentPartPr/>
                <p14:nvPr/>
              </p14:nvContentPartPr>
              <p14:xfrm>
                <a:off x="1161454" y="3700925"/>
                <a:ext cx="85680" cy="92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F1D0DBE-1ABB-4157-A743-3AA3999280A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7134" y="3696605"/>
                  <a:ext cx="9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3274655-6B4B-450A-95A1-6B7EFC3F8A01}"/>
                    </a:ext>
                  </a:extLst>
                </p14:cNvPr>
                <p14:cNvContentPartPr/>
                <p14:nvPr/>
              </p14:nvContentPartPr>
              <p14:xfrm>
                <a:off x="1301134" y="3649445"/>
                <a:ext cx="231840" cy="135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3274655-6B4B-450A-95A1-6B7EFC3F8A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96814" y="3645125"/>
                  <a:ext cx="24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F1A3055-D095-4DF2-85D2-A2AC0F66795F}"/>
                    </a:ext>
                  </a:extLst>
                </p14:cNvPr>
                <p14:cNvContentPartPr/>
                <p14:nvPr/>
              </p14:nvContentPartPr>
              <p14:xfrm>
                <a:off x="1568974" y="3681485"/>
                <a:ext cx="68760" cy="91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F1A3055-D095-4DF2-85D2-A2AC0F6679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64654" y="3677165"/>
                  <a:ext cx="774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3282177D-AAE9-4E71-9343-21945B3BA010}"/>
              </a:ext>
            </a:extLst>
          </p:cNvPr>
          <p:cNvGrpSpPr/>
          <p:nvPr/>
        </p:nvGrpSpPr>
        <p:grpSpPr>
          <a:xfrm>
            <a:off x="1867774" y="3546125"/>
            <a:ext cx="629280" cy="215640"/>
            <a:chOff x="1867774" y="3546125"/>
            <a:chExt cx="6292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600EE8C-9C54-4E5A-A434-0413C469C337}"/>
                    </a:ext>
                  </a:extLst>
                </p14:cNvPr>
                <p14:cNvContentPartPr/>
                <p14:nvPr/>
              </p14:nvContentPartPr>
              <p14:xfrm>
                <a:off x="1867774" y="3588245"/>
                <a:ext cx="222120" cy="160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600EE8C-9C54-4E5A-A434-0413C469C3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63454" y="3583925"/>
                  <a:ext cx="230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BB6361C-5584-422E-927E-0CB21F91826F}"/>
                    </a:ext>
                  </a:extLst>
                </p14:cNvPr>
                <p14:cNvContentPartPr/>
                <p14:nvPr/>
              </p14:nvContentPartPr>
              <p14:xfrm>
                <a:off x="2124454" y="3546125"/>
                <a:ext cx="372600" cy="215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BB6361C-5584-422E-927E-0CB21F91826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20134" y="3541805"/>
                  <a:ext cx="38124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2D4255E-1B81-4E08-BDB4-A7CFDD8D03E1}"/>
                  </a:ext>
                </a:extLst>
              </p14:cNvPr>
              <p14:cNvContentPartPr/>
              <p14:nvPr/>
            </p14:nvContentPartPr>
            <p14:xfrm>
              <a:off x="2075494" y="3444245"/>
              <a:ext cx="8640" cy="32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2D4255E-1B81-4E08-BDB4-A7CFDD8D03E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071174" y="3439925"/>
                <a:ext cx="172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3DCA39B-F7B5-4E4C-ABDF-BECAD5AF2968}"/>
                  </a:ext>
                </a:extLst>
              </p14:cNvPr>
              <p14:cNvContentPartPr/>
              <p14:nvPr/>
            </p14:nvContentPartPr>
            <p14:xfrm>
              <a:off x="4624654" y="2668805"/>
              <a:ext cx="281880" cy="11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3DCA39B-F7B5-4E4C-ABDF-BECAD5AF296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620334" y="2664485"/>
                <a:ext cx="2905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3B9BCFF-69E2-4284-AFDC-CE16C86CD149}"/>
                  </a:ext>
                </a:extLst>
              </p14:cNvPr>
              <p14:cNvContentPartPr/>
              <p14:nvPr/>
            </p14:nvContentPartPr>
            <p14:xfrm>
              <a:off x="6731014" y="2596445"/>
              <a:ext cx="214920" cy="18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3B9BCFF-69E2-4284-AFDC-CE16C86CD14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26694" y="2592125"/>
                <a:ext cx="2235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8984EF1-800C-4B92-B257-73186176FF5A}"/>
              </a:ext>
            </a:extLst>
          </p:cNvPr>
          <p:cNvGrpSpPr/>
          <p:nvPr/>
        </p:nvGrpSpPr>
        <p:grpSpPr>
          <a:xfrm>
            <a:off x="2762734" y="3400685"/>
            <a:ext cx="928800" cy="579600"/>
            <a:chOff x="2762734" y="3400685"/>
            <a:chExt cx="92880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FCC250C-87FB-4FEF-96BA-8FD9EC4E5E05}"/>
                    </a:ext>
                  </a:extLst>
                </p14:cNvPr>
                <p14:cNvContentPartPr/>
                <p14:nvPr/>
              </p14:nvContentPartPr>
              <p14:xfrm>
                <a:off x="2762734" y="3581045"/>
                <a:ext cx="115200" cy="117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FCC250C-87FB-4FEF-96BA-8FD9EC4E5E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8414" y="3576725"/>
                  <a:ext cx="123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70040E7-F1F5-4482-890A-F01CC783F53D}"/>
                    </a:ext>
                  </a:extLst>
                </p14:cNvPr>
                <p14:cNvContentPartPr/>
                <p14:nvPr/>
              </p14:nvContentPartPr>
              <p14:xfrm>
                <a:off x="2769214" y="3609845"/>
                <a:ext cx="102240" cy="104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70040E7-F1F5-4482-890A-F01CC783F5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64894" y="3605525"/>
                  <a:ext cx="11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3B5764F-3C5B-4BDB-8900-6953A7C6A43A}"/>
                    </a:ext>
                  </a:extLst>
                </p14:cNvPr>
                <p14:cNvContentPartPr/>
                <p14:nvPr/>
              </p14:nvContentPartPr>
              <p14:xfrm>
                <a:off x="2898454" y="3671045"/>
                <a:ext cx="78840" cy="889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3B5764F-3C5B-4BDB-8900-6953A7C6A4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94134" y="3666725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415140C-0B50-43B0-9E04-2558DADB8763}"/>
                    </a:ext>
                  </a:extLst>
                </p14:cNvPr>
                <p14:cNvContentPartPr/>
                <p14:nvPr/>
              </p14:nvContentPartPr>
              <p14:xfrm>
                <a:off x="3114094" y="3638645"/>
                <a:ext cx="138600" cy="1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415140C-0B50-43B0-9E04-2558DADB876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09774" y="3634325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ECE7575-61FF-4A34-AC78-AAB48CE293A8}"/>
                    </a:ext>
                  </a:extLst>
                </p14:cNvPr>
                <p14:cNvContentPartPr/>
                <p14:nvPr/>
              </p14:nvContentPartPr>
              <p14:xfrm>
                <a:off x="3135694" y="3686165"/>
                <a:ext cx="123840" cy="19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ECE7575-61FF-4A34-AC78-AAB48CE293A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131374" y="3681845"/>
                  <a:ext cx="13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E4094A9-0575-49B8-8009-DEF323FF7217}"/>
                    </a:ext>
                  </a:extLst>
                </p14:cNvPr>
                <p14:cNvContentPartPr/>
                <p14:nvPr/>
              </p14:nvContentPartPr>
              <p14:xfrm>
                <a:off x="3514774" y="3574925"/>
                <a:ext cx="176760" cy="15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E4094A9-0575-49B8-8009-DEF323FF72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10454" y="3570605"/>
                  <a:ext cx="18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1A63337-192E-4359-807D-8143A9775741}"/>
                    </a:ext>
                  </a:extLst>
                </p14:cNvPr>
                <p14:cNvContentPartPr/>
                <p14:nvPr/>
              </p14:nvContentPartPr>
              <p14:xfrm>
                <a:off x="3489574" y="3565925"/>
                <a:ext cx="177120" cy="185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1A63337-192E-4359-807D-8143A97757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85254" y="3561605"/>
                  <a:ext cx="18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8AA6C54-D2D5-4409-8F0C-B4C586E61DF4}"/>
                    </a:ext>
                  </a:extLst>
                </p14:cNvPr>
                <p14:cNvContentPartPr/>
                <p14:nvPr/>
              </p14:nvContentPartPr>
              <p14:xfrm>
                <a:off x="3477694" y="3808205"/>
                <a:ext cx="18720" cy="113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8AA6C54-D2D5-4409-8F0C-B4C586E61D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73374" y="3803885"/>
                  <a:ext cx="2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EC57AA8-1418-49CB-BE26-0F620EF7B02F}"/>
                    </a:ext>
                  </a:extLst>
                </p14:cNvPr>
                <p14:cNvContentPartPr/>
                <p14:nvPr/>
              </p14:nvContentPartPr>
              <p14:xfrm>
                <a:off x="3470134" y="3795965"/>
                <a:ext cx="20880" cy="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EC57AA8-1418-49CB-BE26-0F620EF7B0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65814" y="3791645"/>
                  <a:ext cx="29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2352B2A-E9E9-4336-B7F8-3445C3370E7B}"/>
                    </a:ext>
                  </a:extLst>
                </p14:cNvPr>
                <p14:cNvContentPartPr/>
                <p14:nvPr/>
              </p14:nvContentPartPr>
              <p14:xfrm>
                <a:off x="3524854" y="3844205"/>
                <a:ext cx="83160" cy="41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2352B2A-E9E9-4336-B7F8-3445C3370E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20534" y="3839885"/>
                  <a:ext cx="9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7D0E8FE-F428-4FE5-A54F-29013158387F}"/>
                    </a:ext>
                  </a:extLst>
                </p14:cNvPr>
                <p14:cNvContentPartPr/>
                <p14:nvPr/>
              </p14:nvContentPartPr>
              <p14:xfrm>
                <a:off x="3624934" y="3827645"/>
                <a:ext cx="59040" cy="75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7D0E8FE-F428-4FE5-A54F-29013158387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20614" y="3823325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7E18D2-6851-4EC6-ADF0-1EB33191B8EB}"/>
                    </a:ext>
                  </a:extLst>
                </p14:cNvPr>
                <p14:cNvContentPartPr/>
                <p14:nvPr/>
              </p14:nvContentPartPr>
              <p14:xfrm>
                <a:off x="3582094" y="3400685"/>
                <a:ext cx="105480" cy="918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7E18D2-6851-4EC6-ADF0-1EB33191B8E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77774" y="3396365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556C9F2-B5D0-43FF-AD77-5144EC6AA2F7}"/>
                    </a:ext>
                  </a:extLst>
                </p14:cNvPr>
                <p14:cNvContentPartPr/>
                <p14:nvPr/>
              </p14:nvContentPartPr>
              <p14:xfrm>
                <a:off x="3302014" y="3453245"/>
                <a:ext cx="157680" cy="527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556C9F2-B5D0-43FF-AD77-5144EC6AA2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97694" y="3448925"/>
                  <a:ext cx="16632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85B00126-9B8A-4A69-A042-6723560D0837}"/>
              </a:ext>
            </a:extLst>
          </p:cNvPr>
          <p:cNvGrpSpPr/>
          <p:nvPr/>
        </p:nvGrpSpPr>
        <p:grpSpPr>
          <a:xfrm>
            <a:off x="3851734" y="3344165"/>
            <a:ext cx="920160" cy="581760"/>
            <a:chOff x="3851734" y="3344165"/>
            <a:chExt cx="9201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500D8AD-0E57-4483-82BE-15F4B4E7BDBC}"/>
                    </a:ext>
                  </a:extLst>
                </p14:cNvPr>
                <p14:cNvContentPartPr/>
                <p14:nvPr/>
              </p14:nvContentPartPr>
              <p14:xfrm>
                <a:off x="3863974" y="3523445"/>
                <a:ext cx="90000" cy="119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500D8AD-0E57-4483-82BE-15F4B4E7BD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59654" y="3519125"/>
                  <a:ext cx="98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CCCA7D1-AFFB-49E8-B984-DC1329F75A45}"/>
                    </a:ext>
                  </a:extLst>
                </p14:cNvPr>
                <p14:cNvContentPartPr/>
                <p14:nvPr/>
              </p14:nvContentPartPr>
              <p14:xfrm>
                <a:off x="3851734" y="3652685"/>
                <a:ext cx="165240" cy="16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CCCA7D1-AFFB-49E8-B984-DC1329F75A4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47414" y="3648365"/>
                  <a:ext cx="173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3418756-127D-4427-B737-B1EDB9A266C5}"/>
                    </a:ext>
                  </a:extLst>
                </p14:cNvPr>
                <p14:cNvContentPartPr/>
                <p14:nvPr/>
              </p14:nvContentPartPr>
              <p14:xfrm>
                <a:off x="3859654" y="3684005"/>
                <a:ext cx="100440" cy="127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3418756-127D-4427-B737-B1EDB9A266C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55334" y="3679685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94B2A59-59A7-4A55-9A44-783A95014E06}"/>
                    </a:ext>
                  </a:extLst>
                </p14:cNvPr>
                <p14:cNvContentPartPr/>
                <p14:nvPr/>
              </p14:nvContentPartPr>
              <p14:xfrm>
                <a:off x="3855694" y="3738005"/>
                <a:ext cx="95760" cy="66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94B2A59-59A7-4A55-9A44-783A95014E0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51374" y="3733685"/>
                  <a:ext cx="10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90085F-270C-452D-8AC3-BFBA90889800}"/>
                    </a:ext>
                  </a:extLst>
                </p14:cNvPr>
                <p14:cNvContentPartPr/>
                <p14:nvPr/>
              </p14:nvContentPartPr>
              <p14:xfrm>
                <a:off x="3992134" y="3708485"/>
                <a:ext cx="18360" cy="115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90085F-270C-452D-8AC3-BFBA9088980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87814" y="3704165"/>
                  <a:ext cx="2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7CA4073-2109-4FA2-A05B-BB85BFD031E8}"/>
                    </a:ext>
                  </a:extLst>
                </p14:cNvPr>
                <p14:cNvContentPartPr/>
                <p14:nvPr/>
              </p14:nvContentPartPr>
              <p14:xfrm>
                <a:off x="4074574" y="3470885"/>
                <a:ext cx="132480" cy="455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7CA4073-2109-4FA2-A05B-BB85BFD031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70254" y="3466565"/>
                  <a:ext cx="1411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5C5A19-A53F-4619-9012-94413BCFC978}"/>
                    </a:ext>
                  </a:extLst>
                </p14:cNvPr>
                <p14:cNvContentPartPr/>
                <p14:nvPr/>
              </p14:nvContentPartPr>
              <p14:xfrm>
                <a:off x="4221454" y="3403925"/>
                <a:ext cx="54000" cy="6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5C5A19-A53F-4619-9012-94413BCFC97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17134" y="3399605"/>
                  <a:ext cx="62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7E000D6-3945-4DF9-8C27-552F43D1D44B}"/>
                    </a:ext>
                  </a:extLst>
                </p14:cNvPr>
                <p14:cNvContentPartPr/>
                <p14:nvPr/>
              </p14:nvContentPartPr>
              <p14:xfrm>
                <a:off x="4316854" y="3344165"/>
                <a:ext cx="79560" cy="108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7E000D6-3945-4DF9-8C27-552F43D1D4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12534" y="3339845"/>
                  <a:ext cx="88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52E4FDA-81A5-4D48-ADF0-AB7EBD4D3230}"/>
                    </a:ext>
                  </a:extLst>
                </p14:cNvPr>
                <p14:cNvContentPartPr/>
                <p14:nvPr/>
              </p14:nvContentPartPr>
              <p14:xfrm>
                <a:off x="4316854" y="3688685"/>
                <a:ext cx="24120" cy="12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52E4FDA-81A5-4D48-ADF0-AB7EBD4D323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12534" y="3684365"/>
                  <a:ext cx="32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DB8F191-445D-4CA8-A501-9C7E3EE03D31}"/>
                    </a:ext>
                  </a:extLst>
                </p14:cNvPr>
                <p14:cNvContentPartPr/>
                <p14:nvPr/>
              </p14:nvContentPartPr>
              <p14:xfrm>
                <a:off x="4444294" y="3542885"/>
                <a:ext cx="72720" cy="111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DB8F191-445D-4CA8-A501-9C7E3EE03D3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39974" y="3538565"/>
                  <a:ext cx="81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CFDA3C3-5CAF-450E-B08F-FA08B5B4B429}"/>
                    </a:ext>
                  </a:extLst>
                </p14:cNvPr>
                <p14:cNvContentPartPr/>
                <p14:nvPr/>
              </p14:nvContentPartPr>
              <p14:xfrm>
                <a:off x="4423054" y="3672845"/>
                <a:ext cx="134280" cy="208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CFDA3C3-5CAF-450E-B08F-FA08B5B4B42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18734" y="3668525"/>
                  <a:ext cx="14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59F99A8-DB6F-455A-9D93-A5730E8F7672}"/>
                    </a:ext>
                  </a:extLst>
                </p14:cNvPr>
                <p14:cNvContentPartPr/>
                <p14:nvPr/>
              </p14:nvContentPartPr>
              <p14:xfrm>
                <a:off x="4436014" y="3746285"/>
                <a:ext cx="87120" cy="61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59F99A8-DB6F-455A-9D93-A5730E8F76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31694" y="3741965"/>
                  <a:ext cx="95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6F5AC3E-106A-47BC-95E6-9D20A8811040}"/>
                    </a:ext>
                  </a:extLst>
                </p14:cNvPr>
                <p14:cNvContentPartPr/>
                <p14:nvPr/>
              </p14:nvContentPartPr>
              <p14:xfrm>
                <a:off x="4527814" y="3515525"/>
                <a:ext cx="88200" cy="306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6F5AC3E-106A-47BC-95E6-9D20A881104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23494" y="3511205"/>
                  <a:ext cx="96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231968A-761F-452C-8409-76E02092E99A}"/>
                    </a:ext>
                  </a:extLst>
                </p14:cNvPr>
                <p14:cNvContentPartPr/>
                <p14:nvPr/>
              </p14:nvContentPartPr>
              <p14:xfrm>
                <a:off x="4326934" y="3517325"/>
                <a:ext cx="115200" cy="315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231968A-761F-452C-8409-76E02092E99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22614" y="3513005"/>
                  <a:ext cx="123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EF46821-DEA6-4C4C-845D-07809FA323B4}"/>
                    </a:ext>
                  </a:extLst>
                </p14:cNvPr>
                <p14:cNvContentPartPr/>
                <p14:nvPr/>
              </p14:nvContentPartPr>
              <p14:xfrm>
                <a:off x="4610614" y="3434885"/>
                <a:ext cx="66600" cy="68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EF46821-DEA6-4C4C-845D-07809FA323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06294" y="3430565"/>
                  <a:ext cx="75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A6CCA8-C4F2-4AC4-BBFD-2593C7151F84}"/>
                    </a:ext>
                  </a:extLst>
                </p14:cNvPr>
                <p14:cNvContentPartPr/>
                <p14:nvPr/>
              </p14:nvContentPartPr>
              <p14:xfrm>
                <a:off x="4704934" y="3385205"/>
                <a:ext cx="66960" cy="91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A6CCA8-C4F2-4AC4-BBFD-2593C7151F8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700614" y="3380885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FFEEBAC4-3ECC-4B80-B91B-6E26B6FED535}"/>
              </a:ext>
            </a:extLst>
          </p:cNvPr>
          <p:cNvGrpSpPr/>
          <p:nvPr/>
        </p:nvGrpSpPr>
        <p:grpSpPr>
          <a:xfrm>
            <a:off x="4757134" y="3660605"/>
            <a:ext cx="104400" cy="50400"/>
            <a:chOff x="4757134" y="3660605"/>
            <a:chExt cx="10440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832E617-A7FA-42FC-B301-14A5A9625623}"/>
                    </a:ext>
                  </a:extLst>
                </p14:cNvPr>
                <p14:cNvContentPartPr/>
                <p14:nvPr/>
              </p14:nvContentPartPr>
              <p14:xfrm>
                <a:off x="4757134" y="3660605"/>
                <a:ext cx="103680" cy="11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832E617-A7FA-42FC-B301-14A5A962562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52814" y="3656285"/>
                  <a:ext cx="112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EA97202-5710-4006-A28F-E2AF873DFBB5}"/>
                    </a:ext>
                  </a:extLst>
                </p14:cNvPr>
                <p14:cNvContentPartPr/>
                <p14:nvPr/>
              </p14:nvContentPartPr>
              <p14:xfrm>
                <a:off x="4782694" y="3695885"/>
                <a:ext cx="78840" cy="15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EA97202-5710-4006-A28F-E2AF873DFBB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78374" y="3691565"/>
                  <a:ext cx="87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7FEB94D0-E4F8-4C00-A8BF-6684B29CBC23}"/>
              </a:ext>
            </a:extLst>
          </p:cNvPr>
          <p:cNvGrpSpPr/>
          <p:nvPr/>
        </p:nvGrpSpPr>
        <p:grpSpPr>
          <a:xfrm>
            <a:off x="5179054" y="3445325"/>
            <a:ext cx="1481400" cy="523800"/>
            <a:chOff x="5179054" y="3445325"/>
            <a:chExt cx="14814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D75E791-9190-48F6-B1A5-43EADBB10EE8}"/>
                    </a:ext>
                  </a:extLst>
                </p14:cNvPr>
                <p14:cNvContentPartPr/>
                <p14:nvPr/>
              </p14:nvContentPartPr>
              <p14:xfrm>
                <a:off x="5676574" y="3445325"/>
                <a:ext cx="86760" cy="72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D75E791-9190-48F6-B1A5-43EADBB10EE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72254" y="3441005"/>
                  <a:ext cx="95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8C70FB5-677F-482E-994D-D17708F76935}"/>
                    </a:ext>
                  </a:extLst>
                </p14:cNvPr>
                <p14:cNvContentPartPr/>
                <p14:nvPr/>
              </p14:nvContentPartPr>
              <p14:xfrm>
                <a:off x="5179054" y="3530285"/>
                <a:ext cx="1481400" cy="88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8C70FB5-677F-482E-994D-D17708F769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74734" y="3525965"/>
                  <a:ext cx="149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ABB28CA-8B78-4DBA-9C3F-A056CE0E9547}"/>
                    </a:ext>
                  </a:extLst>
                </p14:cNvPr>
                <p14:cNvContentPartPr/>
                <p14:nvPr/>
              </p14:nvContentPartPr>
              <p14:xfrm>
                <a:off x="5236654" y="3679685"/>
                <a:ext cx="99360" cy="114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ABB28CA-8B78-4DBA-9C3F-A056CE0E954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334" y="3675365"/>
                  <a:ext cx="10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E243439-9308-4AC7-B925-0DB3B25BD1A5}"/>
                    </a:ext>
                  </a:extLst>
                </p14:cNvPr>
                <p14:cNvContentPartPr/>
                <p14:nvPr/>
              </p14:nvContentPartPr>
              <p14:xfrm>
                <a:off x="5229454" y="3803165"/>
                <a:ext cx="161640" cy="21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E243439-9308-4AC7-B925-0DB3B25BD1A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25134" y="3798845"/>
                  <a:ext cx="170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AEC7FE1-D915-4B72-BF75-1C5F5CC9AD58}"/>
                    </a:ext>
                  </a:extLst>
                </p14:cNvPr>
                <p14:cNvContentPartPr/>
                <p14:nvPr/>
              </p14:nvContentPartPr>
              <p14:xfrm>
                <a:off x="5238814" y="3866165"/>
                <a:ext cx="105480" cy="89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AEC7FE1-D915-4B72-BF75-1C5F5CC9AD5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34494" y="3861845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E9D56F0-74BD-4633-BC43-F33767583F7D}"/>
                    </a:ext>
                  </a:extLst>
                </p14:cNvPr>
                <p14:cNvContentPartPr/>
                <p14:nvPr/>
              </p14:nvContentPartPr>
              <p14:xfrm>
                <a:off x="5348614" y="3910445"/>
                <a:ext cx="55080" cy="57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E9D56F0-74BD-4633-BC43-F33767583F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44294" y="3906125"/>
                  <a:ext cx="63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6C0695-CCA2-4AE6-8217-321C013F1CF3}"/>
                    </a:ext>
                  </a:extLst>
                </p14:cNvPr>
                <p14:cNvContentPartPr/>
                <p14:nvPr/>
              </p14:nvContentPartPr>
              <p14:xfrm>
                <a:off x="5503414" y="3788045"/>
                <a:ext cx="16200" cy="842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6C0695-CCA2-4AE6-8217-321C013F1CF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499094" y="3783725"/>
                  <a:ext cx="24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AB0B5ED-168B-4734-980E-EF4ED249B5DF}"/>
                    </a:ext>
                  </a:extLst>
                </p14:cNvPr>
                <p14:cNvContentPartPr/>
                <p14:nvPr/>
              </p14:nvContentPartPr>
              <p14:xfrm>
                <a:off x="5462734" y="3816845"/>
                <a:ext cx="113040" cy="17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AB0B5ED-168B-4734-980E-EF4ED249B5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58414" y="3812525"/>
                  <a:ext cx="12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54BC48-86D2-4AA1-96B2-FE36104D3793}"/>
                    </a:ext>
                  </a:extLst>
                </p14:cNvPr>
                <p14:cNvContentPartPr/>
                <p14:nvPr/>
              </p14:nvContentPartPr>
              <p14:xfrm>
                <a:off x="5638414" y="3676085"/>
                <a:ext cx="73800" cy="93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54BC48-86D2-4AA1-96B2-FE36104D379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34094" y="3671765"/>
                  <a:ext cx="82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4998FDC-D04B-48E8-8DB3-1D6AECA5CBAF}"/>
                    </a:ext>
                  </a:extLst>
                </p14:cNvPr>
                <p14:cNvContentPartPr/>
                <p14:nvPr/>
              </p14:nvContentPartPr>
              <p14:xfrm>
                <a:off x="5608534" y="3800645"/>
                <a:ext cx="152640" cy="16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4998FDC-D04B-48E8-8DB3-1D6AECA5CBA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04214" y="3796325"/>
                  <a:ext cx="16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4829427-911A-4C27-B716-B9E6920A0002}"/>
                    </a:ext>
                  </a:extLst>
                </p14:cNvPr>
                <p14:cNvContentPartPr/>
                <p14:nvPr/>
              </p14:nvContentPartPr>
              <p14:xfrm>
                <a:off x="5629054" y="3855005"/>
                <a:ext cx="78840" cy="93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4829427-911A-4C27-B716-B9E6920A000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24734" y="3850685"/>
                  <a:ext cx="87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1712E18-A1C0-48A7-8F1B-A386DA4816E4}"/>
                    </a:ext>
                  </a:extLst>
                </p14:cNvPr>
                <p14:cNvContentPartPr/>
                <p14:nvPr/>
              </p14:nvContentPartPr>
              <p14:xfrm>
                <a:off x="5632654" y="3877685"/>
                <a:ext cx="92160" cy="43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1712E18-A1C0-48A7-8F1B-A386DA4816E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28334" y="3873365"/>
                  <a:ext cx="100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1C8AD8D-2372-4DD6-B8DF-9B10D8A6A5BB}"/>
                    </a:ext>
                  </a:extLst>
                </p14:cNvPr>
                <p14:cNvContentPartPr/>
                <p14:nvPr/>
              </p14:nvContentPartPr>
              <p14:xfrm>
                <a:off x="5733094" y="3908645"/>
                <a:ext cx="83520" cy="604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1C8AD8D-2372-4DD6-B8DF-9B10D8A6A5B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28774" y="3904325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B1919E1-214E-40DD-A90B-A7F67B4EEACB}"/>
                    </a:ext>
                  </a:extLst>
                </p14:cNvPr>
                <p14:cNvContentPartPr/>
                <p14:nvPr/>
              </p14:nvContentPartPr>
              <p14:xfrm>
                <a:off x="5835334" y="3765365"/>
                <a:ext cx="95760" cy="1029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B1919E1-214E-40DD-A90B-A7F67B4EEA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31014" y="3761045"/>
                  <a:ext cx="104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CC823BD-ADE3-4643-BE90-3CEDFAB24F69}"/>
                    </a:ext>
                  </a:extLst>
                </p14:cNvPr>
                <p14:cNvContentPartPr/>
                <p14:nvPr/>
              </p14:nvContentPartPr>
              <p14:xfrm>
                <a:off x="6002734" y="3833765"/>
                <a:ext cx="68400" cy="10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CC823BD-ADE3-4643-BE90-3CEDFAB24F6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98414" y="3829445"/>
                  <a:ext cx="7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E13F333-2D42-4FC0-BBF6-D0BD45E473E6}"/>
                    </a:ext>
                  </a:extLst>
                </p14:cNvPr>
                <p14:cNvContentPartPr/>
                <p14:nvPr/>
              </p14:nvContentPartPr>
              <p14:xfrm>
                <a:off x="6128374" y="3831965"/>
                <a:ext cx="43200" cy="11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E13F333-2D42-4FC0-BBF6-D0BD45E473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24054" y="3827645"/>
                  <a:ext cx="51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DD674BA-FAFC-499A-B19E-BE693FF30D2C}"/>
                    </a:ext>
                  </a:extLst>
                </p14:cNvPr>
                <p14:cNvContentPartPr/>
                <p14:nvPr/>
              </p14:nvContentPartPr>
              <p14:xfrm>
                <a:off x="6254014" y="3739085"/>
                <a:ext cx="10440" cy="98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DD674BA-FAFC-499A-B19E-BE693FF30D2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49694" y="3734765"/>
                  <a:ext cx="1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2739DE5-B73F-4F76-9182-4E6AB5867F0D}"/>
                    </a:ext>
                  </a:extLst>
                </p14:cNvPr>
                <p14:cNvContentPartPr/>
                <p14:nvPr/>
              </p14:nvContentPartPr>
              <p14:xfrm>
                <a:off x="6211174" y="3775805"/>
                <a:ext cx="100440" cy="18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2739DE5-B73F-4F76-9182-4E6AB5867F0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06854" y="3771485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DD4F27F-D996-4251-BC16-BE81B28637B0}"/>
                    </a:ext>
                  </a:extLst>
                </p14:cNvPr>
                <p14:cNvContentPartPr/>
                <p14:nvPr/>
              </p14:nvContentPartPr>
              <p14:xfrm>
                <a:off x="6403774" y="3602645"/>
                <a:ext cx="100080" cy="123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DD4F27F-D996-4251-BC16-BE81B28637B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99454" y="3598325"/>
                  <a:ext cx="108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E017C10-FF1E-48D3-8E14-39E70D252829}"/>
                    </a:ext>
                  </a:extLst>
                </p14:cNvPr>
                <p14:cNvContentPartPr/>
                <p14:nvPr/>
              </p14:nvContentPartPr>
              <p14:xfrm>
                <a:off x="6357694" y="3727925"/>
                <a:ext cx="195480" cy="28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E017C10-FF1E-48D3-8E14-39E70D2528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53374" y="3723605"/>
                  <a:ext cx="20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2F16AD5-E39E-4369-BAE6-D9AEF40267AF}"/>
                    </a:ext>
                  </a:extLst>
                </p14:cNvPr>
                <p14:cNvContentPartPr/>
                <p14:nvPr/>
              </p14:nvContentPartPr>
              <p14:xfrm>
                <a:off x="6386494" y="3819005"/>
                <a:ext cx="99000" cy="104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2F16AD5-E39E-4369-BAE6-D9AEF40267A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82174" y="3814685"/>
                  <a:ext cx="10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39C6053-EEDA-4605-AB72-E22DBEEC12DA}"/>
                    </a:ext>
                  </a:extLst>
                </p14:cNvPr>
                <p14:cNvContentPartPr/>
                <p14:nvPr/>
              </p14:nvContentPartPr>
              <p14:xfrm>
                <a:off x="6392254" y="3834125"/>
                <a:ext cx="103680" cy="61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39C6053-EEDA-4605-AB72-E22DBEEC12D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387934" y="3829805"/>
                  <a:ext cx="112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CEEBF37-828E-457B-B70F-B17D4A5725CA}"/>
                    </a:ext>
                  </a:extLst>
                </p14:cNvPr>
                <p14:cNvContentPartPr/>
                <p14:nvPr/>
              </p14:nvContentPartPr>
              <p14:xfrm>
                <a:off x="6523294" y="3880925"/>
                <a:ext cx="59040" cy="60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CEEBF37-828E-457B-B70F-B17D4A5725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18974" y="3876605"/>
                  <a:ext cx="676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61761F8A-A28B-4B21-9670-C2B9A05040D5}"/>
                  </a:ext>
                </a:extLst>
              </p14:cNvPr>
              <p14:cNvContentPartPr/>
              <p14:nvPr/>
            </p14:nvContentPartPr>
            <p14:xfrm>
              <a:off x="416254" y="3126005"/>
              <a:ext cx="1990080" cy="1429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61761F8A-A28B-4B21-9670-C2B9A05040D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1934" y="3121685"/>
                <a:ext cx="19987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A0D68135-16BC-4681-A08F-348397076B2D}"/>
              </a:ext>
            </a:extLst>
          </p:cNvPr>
          <p:cNvGrpSpPr/>
          <p:nvPr/>
        </p:nvGrpSpPr>
        <p:grpSpPr>
          <a:xfrm>
            <a:off x="390694" y="4470245"/>
            <a:ext cx="792000" cy="246960"/>
            <a:chOff x="390694" y="4470245"/>
            <a:chExt cx="7920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064E706-1F96-4F90-8E9C-D4903E09DAD3}"/>
                    </a:ext>
                  </a:extLst>
                </p14:cNvPr>
                <p14:cNvContentPartPr/>
                <p14:nvPr/>
              </p14:nvContentPartPr>
              <p14:xfrm>
                <a:off x="390694" y="4470245"/>
                <a:ext cx="128520" cy="2469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064E706-1F96-4F90-8E9C-D4903E09DAD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6374" y="4465925"/>
                  <a:ext cx="137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247EE0C-B456-428D-840E-F014D6764FBF}"/>
                    </a:ext>
                  </a:extLst>
                </p14:cNvPr>
                <p14:cNvContentPartPr/>
                <p14:nvPr/>
              </p14:nvContentPartPr>
              <p14:xfrm>
                <a:off x="595534" y="4556285"/>
                <a:ext cx="74880" cy="120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247EE0C-B456-428D-840E-F014D6764F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1214" y="4551965"/>
                  <a:ext cx="83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3ED701-A8F4-4342-B1D7-957AF56ACA7D}"/>
                    </a:ext>
                  </a:extLst>
                </p14:cNvPr>
                <p14:cNvContentPartPr/>
                <p14:nvPr/>
              </p14:nvContentPartPr>
              <p14:xfrm>
                <a:off x="709654" y="4488965"/>
                <a:ext cx="17028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3ED701-A8F4-4342-B1D7-957AF56ACA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334" y="4484645"/>
                  <a:ext cx="178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74C6974-9E7E-4F68-A748-AE9EA8B23189}"/>
                    </a:ext>
                  </a:extLst>
                </p14:cNvPr>
                <p14:cNvContentPartPr/>
                <p14:nvPr/>
              </p14:nvContentPartPr>
              <p14:xfrm>
                <a:off x="878854" y="4483205"/>
                <a:ext cx="16200" cy="18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74C6974-9E7E-4F68-A748-AE9EA8B2318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4534" y="4478885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9650AE-8AD1-40D8-8407-C640568A9152}"/>
                    </a:ext>
                  </a:extLst>
                </p14:cNvPr>
                <p14:cNvContentPartPr/>
                <p14:nvPr/>
              </p14:nvContentPartPr>
              <p14:xfrm>
                <a:off x="912334" y="4537205"/>
                <a:ext cx="202680" cy="99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9650AE-8AD1-40D8-8407-C640568A915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8014" y="4532885"/>
                  <a:ext cx="211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91BCF80-CC7C-4605-A0C6-AC2D30047E2A}"/>
                    </a:ext>
                  </a:extLst>
                </p14:cNvPr>
                <p14:cNvContentPartPr/>
                <p14:nvPr/>
              </p14:nvContentPartPr>
              <p14:xfrm>
                <a:off x="1103494" y="4565285"/>
                <a:ext cx="79200" cy="68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91BCF80-CC7C-4605-A0C6-AC2D30047E2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9174" y="4560965"/>
                  <a:ext cx="87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EC571580-8D9D-45FA-9544-6AD17AB4D61B}"/>
              </a:ext>
            </a:extLst>
          </p:cNvPr>
          <p:cNvGrpSpPr/>
          <p:nvPr/>
        </p:nvGrpSpPr>
        <p:grpSpPr>
          <a:xfrm>
            <a:off x="1314094" y="4550525"/>
            <a:ext cx="11160" cy="89640"/>
            <a:chOff x="1314094" y="4550525"/>
            <a:chExt cx="1116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FFCB575-008C-498C-8B0A-328E9C8D57F7}"/>
                    </a:ext>
                  </a:extLst>
                </p14:cNvPr>
                <p14:cNvContentPartPr/>
                <p14:nvPr/>
              </p14:nvContentPartPr>
              <p14:xfrm>
                <a:off x="1316614" y="4550525"/>
                <a:ext cx="8640" cy="20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FFCB575-008C-498C-8B0A-328E9C8D57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312294" y="4546205"/>
                  <a:ext cx="1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9530184-2760-4646-AC28-95748DE2BD3D}"/>
                    </a:ext>
                  </a:extLst>
                </p14:cNvPr>
                <p14:cNvContentPartPr/>
                <p14:nvPr/>
              </p14:nvContentPartPr>
              <p14:xfrm>
                <a:off x="1314094" y="4639805"/>
                <a:ext cx="360" cy="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9530184-2760-4646-AC28-95748DE2BD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09774" y="4635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6EFE4FF-AC54-4029-9C5A-9BF7C6310FF2}"/>
              </a:ext>
            </a:extLst>
          </p:cNvPr>
          <p:cNvGrpSpPr/>
          <p:nvPr/>
        </p:nvGrpSpPr>
        <p:grpSpPr>
          <a:xfrm>
            <a:off x="1535854" y="4318325"/>
            <a:ext cx="2223360" cy="304200"/>
            <a:chOff x="1535854" y="4318325"/>
            <a:chExt cx="22233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574B5C2-A6CE-472B-9540-9F02B9EC08F8}"/>
                    </a:ext>
                  </a:extLst>
                </p14:cNvPr>
                <p14:cNvContentPartPr/>
                <p14:nvPr/>
              </p14:nvContentPartPr>
              <p14:xfrm>
                <a:off x="1535854" y="4380965"/>
                <a:ext cx="229680" cy="241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574B5C2-A6CE-472B-9540-9F02B9EC08F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34" y="4376645"/>
                  <a:ext cx="238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22D2A80-FC24-4E3A-A9A0-C3FFD24C946F}"/>
                    </a:ext>
                  </a:extLst>
                </p14:cNvPr>
                <p14:cNvContentPartPr/>
                <p14:nvPr/>
              </p14:nvContentPartPr>
              <p14:xfrm>
                <a:off x="1705414" y="4365845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22D2A80-FC24-4E3A-A9A0-C3FFD24C94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01094" y="4361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B9B9520-CC2B-4E7E-8619-3019BDCDB431}"/>
                    </a:ext>
                  </a:extLst>
                </p14:cNvPr>
                <p14:cNvContentPartPr/>
                <p14:nvPr/>
              </p14:nvContentPartPr>
              <p14:xfrm>
                <a:off x="1618294" y="4460525"/>
                <a:ext cx="122040" cy="99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B9B9520-CC2B-4E7E-8619-3019BDCDB43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613974" y="4456205"/>
                  <a:ext cx="130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DF93025-CA1E-40B2-A361-F1E47C62C901}"/>
                    </a:ext>
                  </a:extLst>
                </p14:cNvPr>
                <p14:cNvContentPartPr/>
                <p14:nvPr/>
              </p14:nvContentPartPr>
              <p14:xfrm>
                <a:off x="1785694" y="4375565"/>
                <a:ext cx="40320" cy="204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DF93025-CA1E-40B2-A361-F1E47C62C90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781374" y="4371245"/>
                  <a:ext cx="4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050A91-E7E1-41F4-8426-29CA6BC8BFC3}"/>
                    </a:ext>
                  </a:extLst>
                </p14:cNvPr>
                <p14:cNvContentPartPr/>
                <p14:nvPr/>
              </p14:nvContentPartPr>
              <p14:xfrm>
                <a:off x="1852294" y="4394645"/>
                <a:ext cx="10440" cy="176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050A91-E7E1-41F4-8426-29CA6BC8BFC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847974" y="4390325"/>
                  <a:ext cx="1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F62D333-1000-4767-8A79-1082E9EF9CD5}"/>
                    </a:ext>
                  </a:extLst>
                </p14:cNvPr>
                <p14:cNvContentPartPr/>
                <p14:nvPr/>
              </p14:nvContentPartPr>
              <p14:xfrm>
                <a:off x="1829614" y="4482485"/>
                <a:ext cx="76320" cy="3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F62D333-1000-4767-8A79-1082E9EF9CD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825294" y="4478165"/>
                  <a:ext cx="84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898B194-0E80-4474-B7E1-6C29394EC00F}"/>
                    </a:ext>
                  </a:extLst>
                </p14:cNvPr>
                <p14:cNvContentPartPr/>
                <p14:nvPr/>
              </p14:nvContentPartPr>
              <p14:xfrm>
                <a:off x="2070454" y="4473485"/>
                <a:ext cx="278280" cy="1018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898B194-0E80-4474-B7E1-6C29394EC00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066134" y="4469165"/>
                  <a:ext cx="286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4AC525B-490B-4382-BA9A-8EA65C099715}"/>
                    </a:ext>
                  </a:extLst>
                </p14:cNvPr>
                <p14:cNvContentPartPr/>
                <p14:nvPr/>
              </p14:nvContentPartPr>
              <p14:xfrm>
                <a:off x="2328574" y="4434245"/>
                <a:ext cx="16200" cy="11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4AC525B-490B-4382-BA9A-8EA65C09971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24254" y="4429925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5FE1921-2156-495A-9D98-C6F45667374D}"/>
                    </a:ext>
                  </a:extLst>
                </p14:cNvPr>
                <p14:cNvContentPartPr/>
                <p14:nvPr/>
              </p14:nvContentPartPr>
              <p14:xfrm>
                <a:off x="2380774" y="4465925"/>
                <a:ext cx="216360" cy="91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5FE1921-2156-495A-9D98-C6F45667374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76454" y="4461605"/>
                  <a:ext cx="225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FCDB9E0-3D5F-4AEF-887F-51CA2C6450BB}"/>
                    </a:ext>
                  </a:extLst>
                </p14:cNvPr>
                <p14:cNvContentPartPr/>
                <p14:nvPr/>
              </p14:nvContentPartPr>
              <p14:xfrm>
                <a:off x="2878294" y="4443245"/>
                <a:ext cx="7920" cy="82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FCDB9E0-3D5F-4AEF-887F-51CA2C6450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73974" y="4438925"/>
                  <a:ext cx="1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8C1A78F-DDF2-412E-BAB8-36FED496AA28}"/>
                    </a:ext>
                  </a:extLst>
                </p14:cNvPr>
                <p14:cNvContentPartPr/>
                <p14:nvPr/>
              </p14:nvContentPartPr>
              <p14:xfrm>
                <a:off x="2766694" y="4376285"/>
                <a:ext cx="179280" cy="1731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8C1A78F-DDF2-412E-BAB8-36FED496AA2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762374" y="4371965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E73C94F-4523-4FA2-894A-A76D4537BB1A}"/>
                    </a:ext>
                  </a:extLst>
                </p14:cNvPr>
                <p14:cNvContentPartPr/>
                <p14:nvPr/>
              </p14:nvContentPartPr>
              <p14:xfrm>
                <a:off x="2956774" y="4438565"/>
                <a:ext cx="103320" cy="79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E73C94F-4523-4FA2-894A-A76D4537BB1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952454" y="4434245"/>
                  <a:ext cx="11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91787E7-0392-4112-BE4F-1325BBAF4C87}"/>
                    </a:ext>
                  </a:extLst>
                </p14:cNvPr>
                <p14:cNvContentPartPr/>
                <p14:nvPr/>
              </p14:nvContentPartPr>
              <p14:xfrm>
                <a:off x="3095014" y="4361525"/>
                <a:ext cx="238680" cy="154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91787E7-0392-4112-BE4F-1325BBAF4C8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090694" y="4357205"/>
                  <a:ext cx="24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5BB10D9-F43E-44E2-B67D-268ED6AC99C0}"/>
                    </a:ext>
                  </a:extLst>
                </p14:cNvPr>
                <p14:cNvContentPartPr/>
                <p14:nvPr/>
              </p14:nvContentPartPr>
              <p14:xfrm>
                <a:off x="3366094" y="4450445"/>
                <a:ext cx="79200" cy="694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5BB10D9-F43E-44E2-B67D-268ED6AC99C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361774" y="4446125"/>
                  <a:ext cx="87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0DAA5DC-E779-469F-AD2A-91859BFBAA57}"/>
                    </a:ext>
                  </a:extLst>
                </p14:cNvPr>
                <p14:cNvContentPartPr/>
                <p14:nvPr/>
              </p14:nvContentPartPr>
              <p14:xfrm>
                <a:off x="3458614" y="4430285"/>
                <a:ext cx="110160" cy="84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0DAA5DC-E779-469F-AD2A-91859BFBAA5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454294" y="4425965"/>
                  <a:ext cx="11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6971D4D-A5BC-40C5-B3B6-F3D796464F6D}"/>
                    </a:ext>
                  </a:extLst>
                </p14:cNvPr>
                <p14:cNvContentPartPr/>
                <p14:nvPr/>
              </p14:nvContentPartPr>
              <p14:xfrm>
                <a:off x="3610894" y="4318325"/>
                <a:ext cx="148320" cy="198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6971D4D-A5BC-40C5-B3B6-F3D796464F6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06574" y="4314005"/>
                  <a:ext cx="15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A222F50-B1F1-4B61-A350-95734F29D492}"/>
                    </a:ext>
                  </a:extLst>
                </p14:cNvPr>
                <p14:cNvContentPartPr/>
                <p14:nvPr/>
              </p14:nvContentPartPr>
              <p14:xfrm>
                <a:off x="3552934" y="4382045"/>
                <a:ext cx="161640" cy="4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A222F50-B1F1-4B61-A350-95734F29D49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48614" y="4377725"/>
                  <a:ext cx="17028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8B716BF5-B586-44EB-BDB1-C34B799CD76C}"/>
              </a:ext>
            </a:extLst>
          </p:cNvPr>
          <p:cNvGrpSpPr/>
          <p:nvPr/>
        </p:nvGrpSpPr>
        <p:grpSpPr>
          <a:xfrm>
            <a:off x="3898894" y="4346765"/>
            <a:ext cx="176760" cy="136800"/>
            <a:chOff x="3898894" y="4346765"/>
            <a:chExt cx="17676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3A5C615-362E-424B-80CF-A4CA76884BC5}"/>
                    </a:ext>
                  </a:extLst>
                </p14:cNvPr>
                <p14:cNvContentPartPr/>
                <p14:nvPr/>
              </p14:nvContentPartPr>
              <p14:xfrm>
                <a:off x="3898894" y="4405445"/>
                <a:ext cx="176760" cy="78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3A5C615-362E-424B-80CF-A4CA76884BC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94574" y="4401125"/>
                  <a:ext cx="18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15A20E3-0D03-4A5D-894C-AB74871DACDE}"/>
                    </a:ext>
                  </a:extLst>
                </p14:cNvPr>
                <p14:cNvContentPartPr/>
                <p14:nvPr/>
              </p14:nvContentPartPr>
              <p14:xfrm>
                <a:off x="4063414" y="4346765"/>
                <a:ext cx="360" cy="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15A20E3-0D03-4A5D-894C-AB74871DAC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59094" y="4342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079ADCF7-37C4-4C6B-8D7A-8FCA1A328ACE}"/>
              </a:ext>
            </a:extLst>
          </p:cNvPr>
          <p:cNvGrpSpPr/>
          <p:nvPr/>
        </p:nvGrpSpPr>
        <p:grpSpPr>
          <a:xfrm>
            <a:off x="1094494" y="4758965"/>
            <a:ext cx="871920" cy="214560"/>
            <a:chOff x="1094494" y="4758965"/>
            <a:chExt cx="8719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DE37742-30C7-407D-A86F-0E01B01702F0}"/>
                    </a:ext>
                  </a:extLst>
                </p14:cNvPr>
                <p14:cNvContentPartPr/>
                <p14:nvPr/>
              </p14:nvContentPartPr>
              <p14:xfrm>
                <a:off x="1189894" y="4832045"/>
                <a:ext cx="26640" cy="1414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DE37742-30C7-407D-A86F-0E01B01702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85574" y="4827725"/>
                  <a:ext cx="35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6722F18-A644-4302-8978-EC605927789A}"/>
                    </a:ext>
                  </a:extLst>
                </p14:cNvPr>
                <p14:cNvContentPartPr/>
                <p14:nvPr/>
              </p14:nvContentPartPr>
              <p14:xfrm>
                <a:off x="1094494" y="4825925"/>
                <a:ext cx="170280" cy="146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6722F18-A644-4302-8978-EC605927789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90174" y="4821605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C416637-2088-4E4C-90E4-6538BCA31E8C}"/>
                    </a:ext>
                  </a:extLst>
                </p14:cNvPr>
                <p14:cNvContentPartPr/>
                <p14:nvPr/>
              </p14:nvContentPartPr>
              <p14:xfrm>
                <a:off x="1266214" y="4874885"/>
                <a:ext cx="105480" cy="817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C416637-2088-4E4C-90E4-6538BCA31E8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61894" y="4870565"/>
                  <a:ext cx="114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3AB7301-41E7-415D-B67D-91A5CDA17E98}"/>
                    </a:ext>
                  </a:extLst>
                </p14:cNvPr>
                <p14:cNvContentPartPr/>
                <p14:nvPr/>
              </p14:nvContentPartPr>
              <p14:xfrm>
                <a:off x="1392214" y="4807205"/>
                <a:ext cx="239040" cy="1371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3AB7301-41E7-415D-B67D-91A5CDA17E9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387894" y="4802885"/>
                  <a:ext cx="24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5F156FD-C792-4DD4-BCCF-A8B65D7A0117}"/>
                    </a:ext>
                  </a:extLst>
                </p14:cNvPr>
                <p14:cNvContentPartPr/>
                <p14:nvPr/>
              </p14:nvContentPartPr>
              <p14:xfrm>
                <a:off x="1612534" y="4862285"/>
                <a:ext cx="79200" cy="76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5F156FD-C792-4DD4-BCCF-A8B65D7A011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608214" y="4857965"/>
                  <a:ext cx="87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D7752A5-2326-4170-BB01-A0B645283A1B}"/>
                    </a:ext>
                  </a:extLst>
                </p14:cNvPr>
                <p14:cNvContentPartPr/>
                <p14:nvPr/>
              </p14:nvContentPartPr>
              <p14:xfrm>
                <a:off x="1690294" y="4839245"/>
                <a:ext cx="128160" cy="80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D7752A5-2326-4170-BB01-A0B645283A1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685974" y="4834925"/>
                  <a:ext cx="136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97E1352-CF5B-4DE5-9A40-9E54AD06E337}"/>
                    </a:ext>
                  </a:extLst>
                </p14:cNvPr>
                <p14:cNvContentPartPr/>
                <p14:nvPr/>
              </p14:nvContentPartPr>
              <p14:xfrm>
                <a:off x="1806574" y="4758965"/>
                <a:ext cx="159840" cy="172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97E1352-CF5B-4DE5-9A40-9E54AD06E33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802254" y="4754645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2342FCE-AB66-4DB3-ABD7-63BBC5B3EEF1}"/>
                    </a:ext>
                  </a:extLst>
                </p14:cNvPr>
                <p14:cNvContentPartPr/>
                <p14:nvPr/>
              </p14:nvContentPartPr>
              <p14:xfrm>
                <a:off x="1785694" y="4795325"/>
                <a:ext cx="83880" cy="144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2342FCE-AB66-4DB3-ABD7-63BBC5B3EEF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781374" y="4791005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51918F4E-C148-4F6C-A0E0-8D7BCA7D1F85}"/>
              </a:ext>
            </a:extLst>
          </p:cNvPr>
          <p:cNvGrpSpPr/>
          <p:nvPr/>
        </p:nvGrpSpPr>
        <p:grpSpPr>
          <a:xfrm>
            <a:off x="2337214" y="4808645"/>
            <a:ext cx="622440" cy="178920"/>
            <a:chOff x="2337214" y="4808645"/>
            <a:chExt cx="6224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2DD071-AFC8-4B15-8805-C1029EAE6E0A}"/>
                    </a:ext>
                  </a:extLst>
                </p14:cNvPr>
                <p14:cNvContentPartPr/>
                <p14:nvPr/>
              </p14:nvContentPartPr>
              <p14:xfrm>
                <a:off x="2337214" y="4820885"/>
                <a:ext cx="95760" cy="135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2DD071-AFC8-4B15-8805-C1029EAE6E0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32894" y="4816565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3B7F37C-CD51-4240-BDF1-CAED2E4B701C}"/>
                    </a:ext>
                  </a:extLst>
                </p14:cNvPr>
                <p14:cNvContentPartPr/>
                <p14:nvPr/>
              </p14:nvContentPartPr>
              <p14:xfrm>
                <a:off x="2337214" y="4843565"/>
                <a:ext cx="118080" cy="414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3B7F37C-CD51-4240-BDF1-CAED2E4B701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32894" y="4839245"/>
                  <a:ext cx="126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0A57682-BD13-494B-905F-ECAD8248CB22}"/>
                    </a:ext>
                  </a:extLst>
                </p14:cNvPr>
                <p14:cNvContentPartPr/>
                <p14:nvPr/>
              </p14:nvContentPartPr>
              <p14:xfrm>
                <a:off x="2453134" y="4893245"/>
                <a:ext cx="46800" cy="698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0A57682-BD13-494B-905F-ECAD8248CB2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48814" y="4888925"/>
                  <a:ext cx="55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90493A0-4A9D-4E73-945D-246C77C20ABC}"/>
                    </a:ext>
                  </a:extLst>
                </p14:cNvPr>
                <p14:cNvContentPartPr/>
                <p14:nvPr/>
              </p14:nvContentPartPr>
              <p14:xfrm>
                <a:off x="2624134" y="4899725"/>
                <a:ext cx="12960" cy="83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90493A0-4A9D-4E73-945D-246C77C20AB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619814" y="4895405"/>
                  <a:ext cx="21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9CF78BB-B614-454E-AD1B-70448DD28B5D}"/>
                    </a:ext>
                  </a:extLst>
                </p14:cNvPr>
                <p14:cNvContentPartPr/>
                <p14:nvPr/>
              </p14:nvContentPartPr>
              <p14:xfrm>
                <a:off x="2720254" y="4808645"/>
                <a:ext cx="88920" cy="142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9CF78BB-B614-454E-AD1B-70448DD28B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15934" y="4804325"/>
                  <a:ext cx="97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A8BCF22-0851-4FC3-80D0-717B2C5CA392}"/>
                    </a:ext>
                  </a:extLst>
                </p14:cNvPr>
                <p14:cNvContentPartPr/>
                <p14:nvPr/>
              </p14:nvContentPartPr>
              <p14:xfrm>
                <a:off x="2717014" y="4851125"/>
                <a:ext cx="104040" cy="619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A8BCF22-0851-4FC3-80D0-717B2C5CA39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12694" y="4846805"/>
                  <a:ext cx="112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1F62D16-7B87-4657-9B7C-E63B219D8BA9}"/>
                    </a:ext>
                  </a:extLst>
                </p14:cNvPr>
                <p14:cNvContentPartPr/>
                <p14:nvPr/>
              </p14:nvContentPartPr>
              <p14:xfrm>
                <a:off x="2864614" y="4902245"/>
                <a:ext cx="95040" cy="853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1F62D16-7B87-4657-9B7C-E63B219D8BA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860294" y="4897925"/>
                  <a:ext cx="1036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4B345109-CA26-492C-87EE-D16C5340B47D}"/>
              </a:ext>
            </a:extLst>
          </p:cNvPr>
          <p:cNvGrpSpPr/>
          <p:nvPr/>
        </p:nvGrpSpPr>
        <p:grpSpPr>
          <a:xfrm>
            <a:off x="3155494" y="4781285"/>
            <a:ext cx="869040" cy="181080"/>
            <a:chOff x="3155494" y="4781285"/>
            <a:chExt cx="8690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B0DCCEE-16A1-4319-A1E3-CD365015B9C8}"/>
                    </a:ext>
                  </a:extLst>
                </p14:cNvPr>
                <p14:cNvContentPartPr/>
                <p14:nvPr/>
              </p14:nvContentPartPr>
              <p14:xfrm>
                <a:off x="3155494" y="4935725"/>
                <a:ext cx="79920" cy="10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B0DCCEE-16A1-4319-A1E3-CD365015B9C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51174" y="4931405"/>
                  <a:ext cx="88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3D25A19-CEF6-45DF-A37F-F3DD989EB277}"/>
                    </a:ext>
                  </a:extLst>
                </p14:cNvPr>
                <p14:cNvContentPartPr/>
                <p14:nvPr/>
              </p14:nvContentPartPr>
              <p14:xfrm>
                <a:off x="3350974" y="4932845"/>
                <a:ext cx="217080" cy="93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3D25A19-CEF6-45DF-A37F-F3DD989EB27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46654" y="4928525"/>
                  <a:ext cx="22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757FFD6-F731-45A8-AF5E-DCCAA0065AF9}"/>
                    </a:ext>
                  </a:extLst>
                </p14:cNvPr>
                <p14:cNvContentPartPr/>
                <p14:nvPr/>
              </p14:nvContentPartPr>
              <p14:xfrm>
                <a:off x="3633934" y="4895765"/>
                <a:ext cx="32040" cy="666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757FFD6-F731-45A8-AF5E-DCCAA0065AF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29614" y="4891445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7A70342-D424-4C34-9788-3636F1BC3AA2}"/>
                    </a:ext>
                  </a:extLst>
                </p14:cNvPr>
                <p14:cNvContentPartPr/>
                <p14:nvPr/>
              </p14:nvContentPartPr>
              <p14:xfrm>
                <a:off x="3763894" y="4781285"/>
                <a:ext cx="150840" cy="126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7A70342-D424-4C34-9788-3636F1BC3AA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59574" y="4776965"/>
                  <a:ext cx="159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207475-30B5-4302-AE26-198708F741DE}"/>
                    </a:ext>
                  </a:extLst>
                </p14:cNvPr>
                <p14:cNvContentPartPr/>
                <p14:nvPr/>
              </p14:nvContentPartPr>
              <p14:xfrm>
                <a:off x="3792694" y="4817645"/>
                <a:ext cx="120960" cy="75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207475-30B5-4302-AE26-198708F741D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788374" y="4813325"/>
                  <a:ext cx="12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E5ED7A1-EC1D-4C11-A99E-B3EFE26668E9}"/>
                    </a:ext>
                  </a:extLst>
                </p14:cNvPr>
                <p14:cNvContentPartPr/>
                <p14:nvPr/>
              </p14:nvContentPartPr>
              <p14:xfrm>
                <a:off x="3940294" y="4838885"/>
                <a:ext cx="84240" cy="79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E5ED7A1-EC1D-4C11-A99E-B3EFE26668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935974" y="4834565"/>
                  <a:ext cx="928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E820617E-A693-4B50-AD00-FA55137D7406}"/>
              </a:ext>
            </a:extLst>
          </p:cNvPr>
          <p:cNvGrpSpPr/>
          <p:nvPr/>
        </p:nvGrpSpPr>
        <p:grpSpPr>
          <a:xfrm>
            <a:off x="4273654" y="4154165"/>
            <a:ext cx="3584520" cy="748080"/>
            <a:chOff x="4273654" y="4154165"/>
            <a:chExt cx="358452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FC975F8-26A3-48EB-AA05-037BCE32C2F3}"/>
                    </a:ext>
                  </a:extLst>
                </p14:cNvPr>
                <p14:cNvContentPartPr/>
                <p14:nvPr/>
              </p14:nvContentPartPr>
              <p14:xfrm>
                <a:off x="4298494" y="4341365"/>
                <a:ext cx="491760" cy="1483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FC975F8-26A3-48EB-AA05-037BCE32C2F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294174" y="4337045"/>
                  <a:ext cx="50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B685323-1A5C-4029-A469-F1A4235ABFB4}"/>
                    </a:ext>
                  </a:extLst>
                </p14:cNvPr>
                <p14:cNvContentPartPr/>
                <p14:nvPr/>
              </p14:nvContentPartPr>
              <p14:xfrm>
                <a:off x="4729054" y="4267925"/>
                <a:ext cx="19440" cy="6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B685323-1A5C-4029-A469-F1A4235ABF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4734" y="4263605"/>
                  <a:ext cx="2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0F0E5C6-F22F-4939-BC38-674109961B97}"/>
                    </a:ext>
                  </a:extLst>
                </p14:cNvPr>
                <p14:cNvContentPartPr/>
                <p14:nvPr/>
              </p14:nvContentPartPr>
              <p14:xfrm>
                <a:off x="4909774" y="4323725"/>
                <a:ext cx="341640" cy="334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0F0E5C6-F22F-4939-BC38-674109961B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05454" y="4319405"/>
                  <a:ext cx="350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935C2C1-7312-4A90-92E6-907713B1256B}"/>
                    </a:ext>
                  </a:extLst>
                </p14:cNvPr>
                <p14:cNvContentPartPr/>
                <p14:nvPr/>
              </p14:nvContentPartPr>
              <p14:xfrm>
                <a:off x="5270134" y="4311125"/>
                <a:ext cx="360" cy="21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935C2C1-7312-4A90-92E6-907713B1256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65814" y="4306805"/>
                  <a:ext cx="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1D6A5E3-ABD4-4DBE-85AF-DB7AA8167A80}"/>
                    </a:ext>
                  </a:extLst>
                </p14:cNvPr>
                <p14:cNvContentPartPr/>
                <p14:nvPr/>
              </p14:nvContentPartPr>
              <p14:xfrm>
                <a:off x="5296414" y="4275125"/>
                <a:ext cx="149040" cy="1756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1D6A5E3-ABD4-4DBE-85AF-DB7AA8167A8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92094" y="4270805"/>
                  <a:ext cx="157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679380-93D4-4019-A217-5376DA400E40}"/>
                    </a:ext>
                  </a:extLst>
                </p14:cNvPr>
                <p14:cNvContentPartPr/>
                <p14:nvPr/>
              </p14:nvContentPartPr>
              <p14:xfrm>
                <a:off x="5648134" y="4353965"/>
                <a:ext cx="276480" cy="205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679380-93D4-4019-A217-5376DA400E4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643814" y="4349645"/>
                  <a:ext cx="285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A22419F-FC48-4014-8CB5-354B8C500499}"/>
                    </a:ext>
                  </a:extLst>
                </p14:cNvPr>
                <p14:cNvContentPartPr/>
                <p14:nvPr/>
              </p14:nvContentPartPr>
              <p14:xfrm>
                <a:off x="5892214" y="4283405"/>
                <a:ext cx="185760" cy="244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A22419F-FC48-4014-8CB5-354B8C50049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887894" y="4279085"/>
                  <a:ext cx="194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05B001E-C4FE-423F-B4F0-7F4F12F8B80B}"/>
                    </a:ext>
                  </a:extLst>
                </p14:cNvPr>
                <p14:cNvContentPartPr/>
                <p14:nvPr/>
              </p14:nvContentPartPr>
              <p14:xfrm>
                <a:off x="6113614" y="4325525"/>
                <a:ext cx="59400" cy="759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05B001E-C4FE-423F-B4F0-7F4F12F8B80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09294" y="4321205"/>
                  <a:ext cx="6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E4056CE-9989-4DFC-BBC5-BB0D621CD4F3}"/>
                    </a:ext>
                  </a:extLst>
                </p14:cNvPr>
                <p14:cNvContentPartPr/>
                <p14:nvPr/>
              </p14:nvContentPartPr>
              <p14:xfrm>
                <a:off x="6358054" y="4232645"/>
                <a:ext cx="77400" cy="1612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E4056CE-9989-4DFC-BBC5-BB0D621CD4F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353734" y="4228325"/>
                  <a:ext cx="8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B6D59B4-0890-43EE-9531-19C7525525F6}"/>
                    </a:ext>
                  </a:extLst>
                </p14:cNvPr>
                <p14:cNvContentPartPr/>
                <p14:nvPr/>
              </p14:nvContentPartPr>
              <p14:xfrm>
                <a:off x="6360214" y="4299245"/>
                <a:ext cx="97200" cy="230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B6D59B4-0890-43EE-9531-19C7525525F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355894" y="4294925"/>
                  <a:ext cx="10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97862DD-C621-4E76-A461-C0DF1F75DAD6}"/>
                    </a:ext>
                  </a:extLst>
                </p14:cNvPr>
                <p14:cNvContentPartPr/>
                <p14:nvPr/>
              </p14:nvContentPartPr>
              <p14:xfrm>
                <a:off x="6463174" y="4309325"/>
                <a:ext cx="92520" cy="684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97862DD-C621-4E76-A461-C0DF1F75DAD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458854" y="4305005"/>
                  <a:ext cx="101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918AD49-25A9-4433-B1DF-CBB31FAC2A96}"/>
                    </a:ext>
                  </a:extLst>
                </p14:cNvPr>
                <p14:cNvContentPartPr/>
                <p14:nvPr/>
              </p14:nvContentPartPr>
              <p14:xfrm>
                <a:off x="6594214" y="4197005"/>
                <a:ext cx="4320" cy="188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918AD49-25A9-4433-B1DF-CBB31FAC2A9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89894" y="4192685"/>
                  <a:ext cx="12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5EF5463-6F2D-4346-8B09-EA46E6F3649D}"/>
                    </a:ext>
                  </a:extLst>
                </p14:cNvPr>
                <p14:cNvContentPartPr/>
                <p14:nvPr/>
              </p14:nvContentPartPr>
              <p14:xfrm>
                <a:off x="6609334" y="4191965"/>
                <a:ext cx="131040" cy="231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5EF5463-6F2D-4346-8B09-EA46E6F3649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05014" y="4187645"/>
                  <a:ext cx="139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E81114C-F2EF-459B-8D3D-B3D1E4EA8BB4}"/>
                    </a:ext>
                  </a:extLst>
                </p14:cNvPr>
                <p14:cNvContentPartPr/>
                <p14:nvPr/>
              </p14:nvContentPartPr>
              <p14:xfrm>
                <a:off x="6755494" y="4207445"/>
                <a:ext cx="201600" cy="154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E81114C-F2EF-459B-8D3D-B3D1E4EA8BB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51174" y="4203125"/>
                  <a:ext cx="21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847F409-17F4-4DFE-9F80-04536E452E1A}"/>
                    </a:ext>
                  </a:extLst>
                </p14:cNvPr>
                <p14:cNvContentPartPr/>
                <p14:nvPr/>
              </p14:nvContentPartPr>
              <p14:xfrm>
                <a:off x="6515014" y="4155605"/>
                <a:ext cx="22680" cy="4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847F409-17F4-4DFE-9F80-04536E452E1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510694" y="4151285"/>
                  <a:ext cx="31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460315F-75C2-476A-813A-A65321A3FB1E}"/>
                    </a:ext>
                  </a:extLst>
                </p14:cNvPr>
                <p14:cNvContentPartPr/>
                <p14:nvPr/>
              </p14:nvContentPartPr>
              <p14:xfrm>
                <a:off x="6581974" y="4154165"/>
                <a:ext cx="34200" cy="5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460315F-75C2-476A-813A-A65321A3FB1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77654" y="4149845"/>
                  <a:ext cx="42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EBF24C-F3FB-4D8E-9F7C-B0513B3C63C1}"/>
                    </a:ext>
                  </a:extLst>
                </p14:cNvPr>
                <p14:cNvContentPartPr/>
                <p14:nvPr/>
              </p14:nvContentPartPr>
              <p14:xfrm>
                <a:off x="4273654" y="4810085"/>
                <a:ext cx="128520" cy="187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EBF24C-F3FB-4D8E-9F7C-B0513B3C63C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69334" y="4805765"/>
                  <a:ext cx="13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A31A700-F26E-4ADA-AC97-6E0BEC462239}"/>
                    </a:ext>
                  </a:extLst>
                </p14:cNvPr>
                <p14:cNvContentPartPr/>
                <p14:nvPr/>
              </p14:nvContentPartPr>
              <p14:xfrm>
                <a:off x="4399654" y="4743845"/>
                <a:ext cx="73800" cy="158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A31A700-F26E-4ADA-AC97-6E0BEC46223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395334" y="4739525"/>
                  <a:ext cx="8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A07F2BE-F8CC-4414-AE14-5EA3190787DA}"/>
                    </a:ext>
                  </a:extLst>
                </p14:cNvPr>
                <p14:cNvContentPartPr/>
                <p14:nvPr/>
              </p14:nvContentPartPr>
              <p14:xfrm>
                <a:off x="4683334" y="4760405"/>
                <a:ext cx="102960" cy="122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A07F2BE-F8CC-4414-AE14-5EA3190787D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679014" y="4756085"/>
                  <a:ext cx="11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E9C0AC3-239F-433B-A972-A1C182C27930}"/>
                    </a:ext>
                  </a:extLst>
                </p14:cNvPr>
                <p14:cNvContentPartPr/>
                <p14:nvPr/>
              </p14:nvContentPartPr>
              <p14:xfrm>
                <a:off x="4823014" y="4790645"/>
                <a:ext cx="90360" cy="62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E9C0AC3-239F-433B-A972-A1C182C2793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818694" y="4786325"/>
                  <a:ext cx="99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8BAFCA-1511-4F1F-91F3-CC630C6D4D6B}"/>
                    </a:ext>
                  </a:extLst>
                </p14:cNvPr>
                <p14:cNvContentPartPr/>
                <p14:nvPr/>
              </p14:nvContentPartPr>
              <p14:xfrm>
                <a:off x="4909414" y="4772645"/>
                <a:ext cx="146880" cy="95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8BAFCA-1511-4F1F-91F3-CC630C6D4D6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05094" y="4768325"/>
                  <a:ext cx="155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C9B321A-6776-4699-8556-FF8D20AB5489}"/>
                    </a:ext>
                  </a:extLst>
                </p14:cNvPr>
                <p14:cNvContentPartPr/>
                <p14:nvPr/>
              </p14:nvContentPartPr>
              <p14:xfrm>
                <a:off x="5055574" y="4686605"/>
                <a:ext cx="222840" cy="172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C9B321A-6776-4699-8556-FF8D20AB54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051254" y="4682285"/>
                  <a:ext cx="231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06E3711-E933-4794-8B13-CE5AE520CFB8}"/>
                    </a:ext>
                  </a:extLst>
                </p14:cNvPr>
                <p14:cNvContentPartPr/>
                <p14:nvPr/>
              </p14:nvContentPartPr>
              <p14:xfrm>
                <a:off x="5203894" y="4669685"/>
                <a:ext cx="20160" cy="8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06E3711-E933-4794-8B13-CE5AE520CFB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99574" y="4665365"/>
                  <a:ext cx="28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6F9DA37-D3B4-41F1-9B4E-88993BC97968}"/>
                    </a:ext>
                  </a:extLst>
                </p14:cNvPr>
                <p14:cNvContentPartPr/>
                <p14:nvPr/>
              </p14:nvContentPartPr>
              <p14:xfrm>
                <a:off x="5297494" y="4773725"/>
                <a:ext cx="99000" cy="63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6F9DA37-D3B4-41F1-9B4E-88993BC9796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93174" y="4769405"/>
                  <a:ext cx="107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80E5CE-0517-4F9B-8632-3EC61381F0C7}"/>
                    </a:ext>
                  </a:extLst>
                </p14:cNvPr>
                <p14:cNvContentPartPr/>
                <p14:nvPr/>
              </p14:nvContentPartPr>
              <p14:xfrm>
                <a:off x="5599534" y="4726565"/>
                <a:ext cx="303480" cy="104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80E5CE-0517-4F9B-8632-3EC61381F0C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595214" y="4722245"/>
                  <a:ext cx="31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C221ADE-520B-481F-BBDD-14004BDF4C97}"/>
                    </a:ext>
                  </a:extLst>
                </p14:cNvPr>
                <p14:cNvContentPartPr/>
                <p14:nvPr/>
              </p14:nvContentPartPr>
              <p14:xfrm>
                <a:off x="5873494" y="4679045"/>
                <a:ext cx="360" cy="3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C221ADE-520B-481F-BBDD-14004BDF4C9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69174" y="4674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D145741-2353-4183-80FE-1DB49F7E9010}"/>
                    </a:ext>
                  </a:extLst>
                </p14:cNvPr>
                <p14:cNvContentPartPr/>
                <p14:nvPr/>
              </p14:nvContentPartPr>
              <p14:xfrm>
                <a:off x="6108574" y="4714325"/>
                <a:ext cx="21240" cy="1098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D145741-2353-4183-80FE-1DB49F7E901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104254" y="4710005"/>
                  <a:ext cx="2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C5F6E57-95AB-44F0-B145-75AE827EE8CF}"/>
                    </a:ext>
                  </a:extLst>
                </p14:cNvPr>
                <p14:cNvContentPartPr/>
                <p14:nvPr/>
              </p14:nvContentPartPr>
              <p14:xfrm>
                <a:off x="6031534" y="4657085"/>
                <a:ext cx="171360" cy="178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C5F6E57-95AB-44F0-B145-75AE827EE8C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027214" y="4652765"/>
                  <a:ext cx="18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974EC7-94B7-4717-A27B-BD78C7A6D752}"/>
                    </a:ext>
                  </a:extLst>
                </p14:cNvPr>
                <p14:cNvContentPartPr/>
                <p14:nvPr/>
              </p14:nvContentPartPr>
              <p14:xfrm>
                <a:off x="6240694" y="4733405"/>
                <a:ext cx="90720" cy="759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974EC7-94B7-4717-A27B-BD78C7A6D75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236374" y="4729085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AD41FA0-ABF3-4C8D-B222-4CE90774D10B}"/>
                    </a:ext>
                  </a:extLst>
                </p14:cNvPr>
                <p14:cNvContentPartPr/>
                <p14:nvPr/>
              </p14:nvContentPartPr>
              <p14:xfrm>
                <a:off x="6386494" y="4637285"/>
                <a:ext cx="195840" cy="1641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AD41FA0-ABF3-4C8D-B222-4CE90774D10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82174" y="4632965"/>
                  <a:ext cx="204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63545DB-084C-48C3-A760-2FF67CE117D6}"/>
                    </a:ext>
                  </a:extLst>
                </p14:cNvPr>
                <p14:cNvContentPartPr/>
                <p14:nvPr/>
              </p14:nvContentPartPr>
              <p14:xfrm>
                <a:off x="6716614" y="4697405"/>
                <a:ext cx="236880" cy="90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63545DB-084C-48C3-A760-2FF67CE117D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712294" y="4693085"/>
                  <a:ext cx="24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82EA7E4-CA22-444D-B729-6AA6A3CB56AF}"/>
                    </a:ext>
                  </a:extLst>
                </p14:cNvPr>
                <p14:cNvContentPartPr/>
                <p14:nvPr/>
              </p14:nvContentPartPr>
              <p14:xfrm>
                <a:off x="6975814" y="4621085"/>
                <a:ext cx="75600" cy="2386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82EA7E4-CA22-444D-B729-6AA6A3CB56A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971494" y="4616765"/>
                  <a:ext cx="84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36B8851-1B2C-4BF6-A2EF-50523E22BCA7}"/>
                    </a:ext>
                  </a:extLst>
                </p14:cNvPr>
                <p14:cNvContentPartPr/>
                <p14:nvPr/>
              </p14:nvContentPartPr>
              <p14:xfrm>
                <a:off x="7038454" y="4681565"/>
                <a:ext cx="95760" cy="946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36B8851-1B2C-4BF6-A2EF-50523E22BCA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034134" y="4677245"/>
                  <a:ext cx="104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6009880-57D4-4AA1-9BDF-EEEEE771DD1D}"/>
                    </a:ext>
                  </a:extLst>
                </p14:cNvPr>
                <p14:cNvContentPartPr/>
                <p14:nvPr/>
              </p14:nvContentPartPr>
              <p14:xfrm>
                <a:off x="7133854" y="4608125"/>
                <a:ext cx="201600" cy="156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6009880-57D4-4AA1-9BDF-EEEEE771DD1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129534" y="4603805"/>
                  <a:ext cx="210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B720CB9-6ADB-4702-9E1F-69267D4EEC73}"/>
                    </a:ext>
                  </a:extLst>
                </p14:cNvPr>
                <p14:cNvContentPartPr/>
                <p14:nvPr/>
              </p14:nvContentPartPr>
              <p14:xfrm>
                <a:off x="7339054" y="4613525"/>
                <a:ext cx="22680" cy="453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B720CB9-6ADB-4702-9E1F-69267D4EEC7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334734" y="4609205"/>
                  <a:ext cx="3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05DD3C-EAB0-445C-9C72-269BBB25F605}"/>
                    </a:ext>
                  </a:extLst>
                </p14:cNvPr>
                <p14:cNvContentPartPr/>
                <p14:nvPr/>
              </p14:nvContentPartPr>
              <p14:xfrm>
                <a:off x="7325374" y="4623245"/>
                <a:ext cx="444600" cy="228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05DD3C-EAB0-445C-9C72-269BBB25F60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1054" y="4618925"/>
                  <a:ext cx="453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1A9524F-CD1C-4F84-82C5-CD9501A16B4E}"/>
                    </a:ext>
                  </a:extLst>
                </p14:cNvPr>
                <p14:cNvContentPartPr/>
                <p14:nvPr/>
              </p14:nvContentPartPr>
              <p14:xfrm>
                <a:off x="7827214" y="4504445"/>
                <a:ext cx="30960" cy="1281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1A9524F-CD1C-4F84-82C5-CD9501A16B4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22894" y="4500125"/>
                  <a:ext cx="3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1C6657F-DAE2-44D9-98B5-F31192737E0F}"/>
                    </a:ext>
                  </a:extLst>
                </p14:cNvPr>
                <p14:cNvContentPartPr/>
                <p14:nvPr/>
              </p14:nvContentPartPr>
              <p14:xfrm>
                <a:off x="7818214" y="4701005"/>
                <a:ext cx="2160" cy="352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1C6657F-DAE2-44D9-98B5-F31192737E0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13894" y="4696685"/>
                  <a:ext cx="108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5A434281-AAA6-4606-89AB-E002FEFD4521}"/>
              </a:ext>
            </a:extLst>
          </p:cNvPr>
          <p:cNvGrpSpPr/>
          <p:nvPr/>
        </p:nvGrpSpPr>
        <p:grpSpPr>
          <a:xfrm>
            <a:off x="1586614" y="5300405"/>
            <a:ext cx="1428840" cy="246600"/>
            <a:chOff x="1586614" y="5300405"/>
            <a:chExt cx="14288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8D9930E-AA1D-47C6-844A-698A5B731BFA}"/>
                    </a:ext>
                  </a:extLst>
                </p14:cNvPr>
                <p14:cNvContentPartPr/>
                <p14:nvPr/>
              </p14:nvContentPartPr>
              <p14:xfrm>
                <a:off x="1586614" y="5355125"/>
                <a:ext cx="132120" cy="148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8D9930E-AA1D-47C6-844A-698A5B731BF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582294" y="5350805"/>
                  <a:ext cx="140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A6F741F-9B07-4C4A-A612-B77D88D0504E}"/>
                    </a:ext>
                  </a:extLst>
                </p14:cNvPr>
                <p14:cNvContentPartPr/>
                <p14:nvPr/>
              </p14:nvContentPartPr>
              <p14:xfrm>
                <a:off x="1594894" y="5412365"/>
                <a:ext cx="149400" cy="615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A6F741F-9B07-4C4A-A612-B77D88D0504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590574" y="5408045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5C1EDC3-202B-41C1-AA1B-93C8CA14E922}"/>
                    </a:ext>
                  </a:extLst>
                </p14:cNvPr>
                <p14:cNvContentPartPr/>
                <p14:nvPr/>
              </p14:nvContentPartPr>
              <p14:xfrm>
                <a:off x="1727374" y="5440805"/>
                <a:ext cx="67320" cy="986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5C1EDC3-202B-41C1-AA1B-93C8CA14E92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723054" y="5436485"/>
                  <a:ext cx="75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D544054-FD3D-4E53-86B0-E3BD768EF556}"/>
                    </a:ext>
                  </a:extLst>
                </p14:cNvPr>
                <p14:cNvContentPartPr/>
                <p14:nvPr/>
              </p14:nvContentPartPr>
              <p14:xfrm>
                <a:off x="1824574" y="5469605"/>
                <a:ext cx="38880" cy="486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D544054-FD3D-4E53-86B0-E3BD768EF55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820254" y="5465285"/>
                  <a:ext cx="47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6D66655-BB6D-4008-B644-613FFFF64DB5}"/>
                    </a:ext>
                  </a:extLst>
                </p14:cNvPr>
                <p14:cNvContentPartPr/>
                <p14:nvPr/>
              </p14:nvContentPartPr>
              <p14:xfrm>
                <a:off x="1872094" y="5433605"/>
                <a:ext cx="52200" cy="113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6D66655-BB6D-4008-B644-613FFFF64DB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867774" y="5429285"/>
                  <a:ext cx="6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2AFFAC5-6D17-414E-AC4C-FAE61557F391}"/>
                    </a:ext>
                  </a:extLst>
                </p14:cNvPr>
                <p14:cNvContentPartPr/>
                <p14:nvPr/>
              </p14:nvContentPartPr>
              <p14:xfrm>
                <a:off x="2076934" y="5374925"/>
                <a:ext cx="100080" cy="1051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2AFFAC5-6D17-414E-AC4C-FAE61557F3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072614" y="5370605"/>
                  <a:ext cx="108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F5BAFC0-A2D1-48B0-8EFC-A1992AD2C6C3}"/>
                    </a:ext>
                  </a:extLst>
                </p14:cNvPr>
                <p14:cNvContentPartPr/>
                <p14:nvPr/>
              </p14:nvContentPartPr>
              <p14:xfrm>
                <a:off x="2331454" y="5337485"/>
                <a:ext cx="109440" cy="1306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F5BAFC0-A2D1-48B0-8EFC-A1992AD2C6C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327134" y="5333165"/>
                  <a:ext cx="11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B5A96D9-AB06-4781-98B7-6BB63B51AE28}"/>
                    </a:ext>
                  </a:extLst>
                </p14:cNvPr>
                <p14:cNvContentPartPr/>
                <p14:nvPr/>
              </p14:nvContentPartPr>
              <p14:xfrm>
                <a:off x="2337214" y="5372405"/>
                <a:ext cx="135360" cy="608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B5A96D9-AB06-4781-98B7-6BB63B51AE2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332894" y="5368085"/>
                  <a:ext cx="14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F01EEE6-EA42-46C5-86FE-FFFC0B761B30}"/>
                    </a:ext>
                  </a:extLst>
                </p14:cNvPr>
                <p14:cNvContentPartPr/>
                <p14:nvPr/>
              </p14:nvContentPartPr>
              <p14:xfrm>
                <a:off x="2493454" y="5409125"/>
                <a:ext cx="68400" cy="1072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F01EEE6-EA42-46C5-86FE-FFFC0B761B3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89134" y="5404805"/>
                  <a:ext cx="77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9627205-F6BA-40A0-A97C-B10333D17024}"/>
                    </a:ext>
                  </a:extLst>
                </p14:cNvPr>
                <p14:cNvContentPartPr/>
                <p14:nvPr/>
              </p14:nvContentPartPr>
              <p14:xfrm>
                <a:off x="2592454" y="5420285"/>
                <a:ext cx="57960" cy="608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9627205-F6BA-40A0-A97C-B10333D1702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88134" y="5415965"/>
                  <a:ext cx="66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9D09C98-35E3-4225-AE8E-578D77379BFA}"/>
                    </a:ext>
                  </a:extLst>
                </p14:cNvPr>
                <p14:cNvContentPartPr/>
                <p14:nvPr/>
              </p14:nvContentPartPr>
              <p14:xfrm>
                <a:off x="2651494" y="5383565"/>
                <a:ext cx="53640" cy="1317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9D09C98-35E3-4225-AE8E-578D77379BF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47174" y="5379245"/>
                  <a:ext cx="6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70EB9BB-D31F-4778-9BA9-EBEA25B0F26A}"/>
                    </a:ext>
                  </a:extLst>
                </p14:cNvPr>
                <p14:cNvContentPartPr/>
                <p14:nvPr/>
              </p14:nvContentPartPr>
              <p14:xfrm>
                <a:off x="2039134" y="5527925"/>
                <a:ext cx="163440" cy="165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70EB9BB-D31F-4778-9BA9-EBEA25B0F26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034814" y="5523605"/>
                  <a:ext cx="17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FB462BB-9B47-48BD-BB6A-0AE1DB243DD0}"/>
                    </a:ext>
                  </a:extLst>
                </p14:cNvPr>
                <p14:cNvContentPartPr/>
                <p14:nvPr/>
              </p14:nvContentPartPr>
              <p14:xfrm>
                <a:off x="2867134" y="5300405"/>
                <a:ext cx="148320" cy="1213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FB462BB-9B47-48BD-BB6A-0AE1DB243DD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862814" y="5296085"/>
                  <a:ext cx="15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9799C72-DC1B-4C1E-9828-FB31797CE6D8}"/>
                    </a:ext>
                  </a:extLst>
                </p14:cNvPr>
                <p14:cNvContentPartPr/>
                <p14:nvPr/>
              </p14:nvContentPartPr>
              <p14:xfrm>
                <a:off x="2884774" y="5474645"/>
                <a:ext cx="120960" cy="14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9799C72-DC1B-4C1E-9828-FB31797CE6D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880454" y="5470325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38F61DFD-25E6-4D20-BA39-BC07E10B3AAD}"/>
              </a:ext>
            </a:extLst>
          </p:cNvPr>
          <p:cNvGrpSpPr/>
          <p:nvPr/>
        </p:nvGrpSpPr>
        <p:grpSpPr>
          <a:xfrm>
            <a:off x="3317134" y="5318045"/>
            <a:ext cx="1235880" cy="210600"/>
            <a:chOff x="3317134" y="5318045"/>
            <a:chExt cx="12358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6462FDF-CA51-4B24-A739-C45D467CEF26}"/>
                    </a:ext>
                  </a:extLst>
                </p14:cNvPr>
                <p14:cNvContentPartPr/>
                <p14:nvPr/>
              </p14:nvContentPartPr>
              <p14:xfrm>
                <a:off x="3317134" y="5512805"/>
                <a:ext cx="107280" cy="43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6462FDF-CA51-4B24-A739-C45D467CEF2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312814" y="5508485"/>
                  <a:ext cx="115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6C49D6C-8BB0-4EE7-9406-04D9BC55688F}"/>
                    </a:ext>
                  </a:extLst>
                </p14:cNvPr>
                <p14:cNvContentPartPr/>
                <p14:nvPr/>
              </p14:nvContentPartPr>
              <p14:xfrm>
                <a:off x="3543574" y="5517485"/>
                <a:ext cx="264240" cy="111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6C49D6C-8BB0-4EE7-9406-04D9BC55688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39254" y="5513165"/>
                  <a:ext cx="272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4181795-1BCA-44EE-857E-D4B6623C15A0}"/>
                    </a:ext>
                  </a:extLst>
                </p14:cNvPr>
                <p14:cNvContentPartPr/>
                <p14:nvPr/>
              </p14:nvContentPartPr>
              <p14:xfrm>
                <a:off x="3909694" y="5514605"/>
                <a:ext cx="67320" cy="9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4181795-1BCA-44EE-857E-D4B6623C15A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905374" y="5510285"/>
                  <a:ext cx="75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32C1D35-E34B-4227-BEB6-B1A06EF65DA1}"/>
                    </a:ext>
                  </a:extLst>
                </p14:cNvPr>
                <p14:cNvContentPartPr/>
                <p14:nvPr/>
              </p14:nvContentPartPr>
              <p14:xfrm>
                <a:off x="4007254" y="5318045"/>
                <a:ext cx="105480" cy="831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32C1D35-E34B-4227-BEB6-B1A06EF65DA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002934" y="5313725"/>
                  <a:ext cx="11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6A9B1E0-F98A-4E27-B6CA-3CAAC867B717}"/>
                    </a:ext>
                  </a:extLst>
                </p14:cNvPr>
                <p14:cNvContentPartPr/>
                <p14:nvPr/>
              </p14:nvContentPartPr>
              <p14:xfrm>
                <a:off x="4011934" y="5443685"/>
                <a:ext cx="107640" cy="6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6A9B1E0-F98A-4E27-B6CA-3CAAC867B71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07614" y="5439365"/>
                  <a:ext cx="116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0A51E2B-E8A2-43F8-861B-815A047BBFB4}"/>
                    </a:ext>
                  </a:extLst>
                </p14:cNvPr>
                <p14:cNvContentPartPr/>
                <p14:nvPr/>
              </p14:nvContentPartPr>
              <p14:xfrm>
                <a:off x="4216414" y="5318045"/>
                <a:ext cx="104040" cy="117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0A51E2B-E8A2-43F8-861B-815A047BBFB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212094" y="5313725"/>
                  <a:ext cx="11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E0ADEF5-F1F9-4E49-B6B4-D52CDDD38F77}"/>
                    </a:ext>
                  </a:extLst>
                </p14:cNvPr>
                <p14:cNvContentPartPr/>
                <p14:nvPr/>
              </p14:nvContentPartPr>
              <p14:xfrm>
                <a:off x="4220014" y="5338925"/>
                <a:ext cx="84960" cy="658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E0ADEF5-F1F9-4E49-B6B4-D52CDDD38F7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215694" y="5334605"/>
                  <a:ext cx="93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A8C235C-CD5A-4872-8648-BE13A28093DB}"/>
                    </a:ext>
                  </a:extLst>
                </p14:cNvPr>
                <p14:cNvContentPartPr/>
                <p14:nvPr/>
              </p14:nvContentPartPr>
              <p14:xfrm>
                <a:off x="4315054" y="5388605"/>
                <a:ext cx="60840" cy="91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A8C235C-CD5A-4872-8648-BE13A28093D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310734" y="5384285"/>
                  <a:ext cx="69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CFFF89F-AD59-4551-8C69-1E4B1FB43155}"/>
                    </a:ext>
                  </a:extLst>
                </p14:cNvPr>
                <p14:cNvContentPartPr/>
                <p14:nvPr/>
              </p14:nvContentPartPr>
              <p14:xfrm>
                <a:off x="4408654" y="5407685"/>
                <a:ext cx="56520" cy="478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CFFF89F-AD59-4551-8C69-1E4B1FB4315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404334" y="5403365"/>
                  <a:ext cx="6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C5018E6-CB66-4502-A9CE-F4E8FFC4F46E}"/>
                    </a:ext>
                  </a:extLst>
                </p14:cNvPr>
                <p14:cNvContentPartPr/>
                <p14:nvPr/>
              </p14:nvContentPartPr>
              <p14:xfrm>
                <a:off x="4470214" y="5365565"/>
                <a:ext cx="82800" cy="1234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C5018E6-CB66-4502-A9CE-F4E8FFC4F46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465894" y="5361245"/>
                  <a:ext cx="914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37BF1B53-3F1C-413D-95E9-5660E795695B}"/>
                  </a:ext>
                </a:extLst>
              </p14:cNvPr>
              <p14:cNvContentPartPr/>
              <p14:nvPr/>
            </p14:nvContentPartPr>
            <p14:xfrm>
              <a:off x="1089814" y="5783885"/>
              <a:ext cx="102240" cy="583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37BF1B53-3F1C-413D-95E9-5660E795695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85494" y="5779565"/>
                <a:ext cx="11088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362C84D9-8F0B-4497-915D-BB954E307C33}"/>
              </a:ext>
            </a:extLst>
          </p:cNvPr>
          <p:cNvGrpSpPr/>
          <p:nvPr/>
        </p:nvGrpSpPr>
        <p:grpSpPr>
          <a:xfrm>
            <a:off x="1310854" y="5693885"/>
            <a:ext cx="519480" cy="181800"/>
            <a:chOff x="1310854" y="5693885"/>
            <a:chExt cx="519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13A2772-DB91-4FEF-8A63-1C8B0AD95BDA}"/>
                    </a:ext>
                  </a:extLst>
                </p14:cNvPr>
                <p14:cNvContentPartPr/>
                <p14:nvPr/>
              </p14:nvContentPartPr>
              <p14:xfrm>
                <a:off x="1310854" y="5739605"/>
                <a:ext cx="185760" cy="1360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13A2772-DB91-4FEF-8A63-1C8B0AD95BD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306534" y="5735285"/>
                  <a:ext cx="19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7D7D13B-DD71-45E1-94BC-45983CD209F4}"/>
                    </a:ext>
                  </a:extLst>
                </p14:cNvPr>
                <p14:cNvContentPartPr/>
                <p14:nvPr/>
              </p14:nvContentPartPr>
              <p14:xfrm>
                <a:off x="1495174" y="5693885"/>
                <a:ext cx="218160" cy="119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7D7D13B-DD71-45E1-94BC-45983CD209F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490854" y="5689565"/>
                  <a:ext cx="226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FA2286E-EA8F-4DC7-9C50-33B97708C58D}"/>
                    </a:ext>
                  </a:extLst>
                </p14:cNvPr>
                <p14:cNvContentPartPr/>
                <p14:nvPr/>
              </p14:nvContentPartPr>
              <p14:xfrm>
                <a:off x="1725574" y="5729165"/>
                <a:ext cx="104760" cy="828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FA2286E-EA8F-4DC7-9C50-33B97708C58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721254" y="5724845"/>
                  <a:ext cx="1134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BD47DA80-163B-4486-80F8-529DF0A2F53F}"/>
              </a:ext>
            </a:extLst>
          </p:cNvPr>
          <p:cNvGrpSpPr/>
          <p:nvPr/>
        </p:nvGrpSpPr>
        <p:grpSpPr>
          <a:xfrm>
            <a:off x="2115454" y="5715845"/>
            <a:ext cx="255960" cy="110880"/>
            <a:chOff x="2115454" y="5715845"/>
            <a:chExt cx="25596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A3C4EB7-1C1D-47C0-90CB-34F0AA2D5A2E}"/>
                    </a:ext>
                  </a:extLst>
                </p14:cNvPr>
                <p14:cNvContentPartPr/>
                <p14:nvPr/>
              </p14:nvContentPartPr>
              <p14:xfrm>
                <a:off x="2115454" y="5739965"/>
                <a:ext cx="128520" cy="17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A3C4EB7-1C1D-47C0-90CB-34F0AA2D5A2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111134" y="5735645"/>
                  <a:ext cx="137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B7907F-7B24-475E-BB53-AB6E6A5FB52C}"/>
                    </a:ext>
                  </a:extLst>
                </p14:cNvPr>
                <p14:cNvContentPartPr/>
                <p14:nvPr/>
              </p14:nvContentPartPr>
              <p14:xfrm>
                <a:off x="2118334" y="5784965"/>
                <a:ext cx="129240" cy="9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B7907F-7B24-475E-BB53-AB6E6A5FB52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114014" y="5780645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10E02B6-F3E1-4E49-AE41-5CB6F95DD9C3}"/>
                    </a:ext>
                  </a:extLst>
                </p14:cNvPr>
                <p14:cNvContentPartPr/>
                <p14:nvPr/>
              </p14:nvContentPartPr>
              <p14:xfrm>
                <a:off x="2259094" y="5715845"/>
                <a:ext cx="112320" cy="110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10E02B6-F3E1-4E49-AE41-5CB6F95DD9C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54774" y="5711525"/>
                  <a:ext cx="1209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CC4026B5-1667-4329-BA00-421A14117987}"/>
              </a:ext>
            </a:extLst>
          </p:cNvPr>
          <p:cNvGrpSpPr/>
          <p:nvPr/>
        </p:nvGrpSpPr>
        <p:grpSpPr>
          <a:xfrm>
            <a:off x="2711614" y="5681285"/>
            <a:ext cx="737280" cy="147240"/>
            <a:chOff x="2711614" y="5681285"/>
            <a:chExt cx="73728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DA8249C-B260-41C7-8F32-E9E3CA348650}"/>
                    </a:ext>
                  </a:extLst>
                </p14:cNvPr>
                <p14:cNvContentPartPr/>
                <p14:nvPr/>
              </p14:nvContentPartPr>
              <p14:xfrm>
                <a:off x="2711614" y="5681285"/>
                <a:ext cx="125640" cy="136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DA8249C-B260-41C7-8F32-E9E3CA34865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707294" y="5676965"/>
                  <a:ext cx="134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CE494BE-DC94-4948-AAC8-4C433A842559}"/>
                    </a:ext>
                  </a:extLst>
                </p14:cNvPr>
                <p14:cNvContentPartPr/>
                <p14:nvPr/>
              </p14:nvContentPartPr>
              <p14:xfrm>
                <a:off x="2719174" y="5721965"/>
                <a:ext cx="117720" cy="83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CE494BE-DC94-4948-AAC8-4C433A84255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714854" y="5717645"/>
                  <a:ext cx="12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CAC6F1F-628C-4B55-BD14-DF86D4708AAD}"/>
                    </a:ext>
                  </a:extLst>
                </p14:cNvPr>
                <p14:cNvContentPartPr/>
                <p14:nvPr/>
              </p14:nvContentPartPr>
              <p14:xfrm>
                <a:off x="2862814" y="5765525"/>
                <a:ext cx="83520" cy="630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CAC6F1F-628C-4B55-BD14-DF86D4708AA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858494" y="5761205"/>
                  <a:ext cx="92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C38F911-8E4E-4846-9EE4-B2770E196B2C}"/>
                    </a:ext>
                  </a:extLst>
                </p14:cNvPr>
                <p14:cNvContentPartPr/>
                <p14:nvPr/>
              </p14:nvContentPartPr>
              <p14:xfrm>
                <a:off x="2926534" y="5765525"/>
                <a:ext cx="64800" cy="525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C38F911-8E4E-4846-9EE4-B2770E196B2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922214" y="5761205"/>
                  <a:ext cx="73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702F5BB-F4C7-4F64-82AB-BF3F40924764}"/>
                    </a:ext>
                  </a:extLst>
                </p14:cNvPr>
                <p14:cNvContentPartPr/>
                <p14:nvPr/>
              </p14:nvContentPartPr>
              <p14:xfrm>
                <a:off x="3018334" y="5756525"/>
                <a:ext cx="69840" cy="70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702F5BB-F4C7-4F64-82AB-BF3F4092476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014014" y="5752205"/>
                  <a:ext cx="78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41CB0F7-E4C0-4021-8090-A06E02AB3425}"/>
                    </a:ext>
                  </a:extLst>
                </p14:cNvPr>
                <p14:cNvContentPartPr/>
                <p14:nvPr/>
              </p14:nvContentPartPr>
              <p14:xfrm>
                <a:off x="3090694" y="5718005"/>
                <a:ext cx="81720" cy="106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41CB0F7-E4C0-4021-8090-A06E02AB342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086374" y="5713685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17EB8BD-418B-4BE5-8342-476DAEF5E185}"/>
                    </a:ext>
                  </a:extLst>
                </p14:cNvPr>
                <p14:cNvContentPartPr/>
                <p14:nvPr/>
              </p14:nvContentPartPr>
              <p14:xfrm>
                <a:off x="3319654" y="5709005"/>
                <a:ext cx="122040" cy="234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17EB8BD-418B-4BE5-8342-476DAEF5E18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315334" y="5704685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1AA60DB-6075-47D7-9022-1CAC222087D4}"/>
                    </a:ext>
                  </a:extLst>
                </p14:cNvPr>
                <p14:cNvContentPartPr/>
                <p14:nvPr/>
              </p14:nvContentPartPr>
              <p14:xfrm>
                <a:off x="3337654" y="5753645"/>
                <a:ext cx="111240" cy="162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1AA60DB-6075-47D7-9022-1CAC222087D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333334" y="5749325"/>
                  <a:ext cx="1198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BC4F51C-6742-487B-8671-B9AF50EF3192}"/>
                  </a:ext>
                </a:extLst>
              </p14:cNvPr>
              <p14:cNvContentPartPr/>
              <p14:nvPr/>
            </p14:nvContentPartPr>
            <p14:xfrm>
              <a:off x="4244134" y="5669045"/>
              <a:ext cx="163080" cy="19908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BC4F51C-6742-487B-8671-B9AF50EF3192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239814" y="5664725"/>
                <a:ext cx="1717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4175407-9DDE-4FDB-B971-D2A4A9BDD5E3}"/>
                  </a:ext>
                </a:extLst>
              </p14:cNvPr>
              <p14:cNvContentPartPr/>
              <p14:nvPr/>
            </p14:nvContentPartPr>
            <p14:xfrm>
              <a:off x="1228054" y="5724485"/>
              <a:ext cx="73080" cy="8028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4175407-9DDE-4FDB-B971-D2A4A9BDD5E3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223734" y="5720165"/>
                <a:ext cx="817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F5B74CB0-C6B5-4BF2-810C-058FECD1DC6E}"/>
              </a:ext>
            </a:extLst>
          </p:cNvPr>
          <p:cNvGrpSpPr/>
          <p:nvPr/>
        </p:nvGrpSpPr>
        <p:grpSpPr>
          <a:xfrm>
            <a:off x="1085854" y="6046325"/>
            <a:ext cx="756000" cy="219240"/>
            <a:chOff x="1085854" y="6046325"/>
            <a:chExt cx="75600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CBB56A-577B-4F4E-8E59-F4B3547ABCF1}"/>
                    </a:ext>
                  </a:extLst>
                </p14:cNvPr>
                <p14:cNvContentPartPr/>
                <p14:nvPr/>
              </p14:nvContentPartPr>
              <p14:xfrm>
                <a:off x="1085854" y="6072245"/>
                <a:ext cx="104040" cy="1004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CBB56A-577B-4F4E-8E59-F4B3547ABCF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81534" y="6067925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DCBDD18-C120-4076-8FFC-65483BD60E78}"/>
                    </a:ext>
                  </a:extLst>
                </p14:cNvPr>
                <p14:cNvContentPartPr/>
                <p14:nvPr/>
              </p14:nvContentPartPr>
              <p14:xfrm>
                <a:off x="1315894" y="6093485"/>
                <a:ext cx="203760" cy="1720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DCBDD18-C120-4076-8FFC-65483BD60E7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11574" y="6089165"/>
                  <a:ext cx="21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6D96DF-E611-4C74-9C0C-935B4AB08357}"/>
                    </a:ext>
                  </a:extLst>
                </p14:cNvPr>
                <p14:cNvContentPartPr/>
                <p14:nvPr/>
              </p14:nvContentPartPr>
              <p14:xfrm>
                <a:off x="1561414" y="6102485"/>
                <a:ext cx="79920" cy="532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6D96DF-E611-4C74-9C0C-935B4AB0835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557094" y="6098165"/>
                  <a:ext cx="88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7C18720-3979-4215-97FB-77A26703A870}"/>
                    </a:ext>
                  </a:extLst>
                </p14:cNvPr>
                <p14:cNvContentPartPr/>
                <p14:nvPr/>
              </p14:nvContentPartPr>
              <p14:xfrm>
                <a:off x="1660414" y="6046325"/>
                <a:ext cx="73440" cy="1170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7C18720-3979-4215-97FB-77A26703A87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656094" y="6042005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C24F14D-7C72-491A-A0A5-6C8B90853704}"/>
                    </a:ext>
                  </a:extLst>
                </p14:cNvPr>
                <p14:cNvContentPartPr/>
                <p14:nvPr/>
              </p14:nvContentPartPr>
              <p14:xfrm>
                <a:off x="1752934" y="6083765"/>
                <a:ext cx="88920" cy="84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C24F14D-7C72-491A-A0A5-6C8B9085370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748614" y="6079445"/>
                  <a:ext cx="975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BAFBA78E-3EAB-4841-B468-CAB7540AEF07}"/>
              </a:ext>
            </a:extLst>
          </p:cNvPr>
          <p:cNvGrpSpPr/>
          <p:nvPr/>
        </p:nvGrpSpPr>
        <p:grpSpPr>
          <a:xfrm>
            <a:off x="2106814" y="6078005"/>
            <a:ext cx="228600" cy="132480"/>
            <a:chOff x="2106814" y="6078005"/>
            <a:chExt cx="2286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50B500C-8D48-4606-93D7-395918388FCC}"/>
                    </a:ext>
                  </a:extLst>
                </p14:cNvPr>
                <p14:cNvContentPartPr/>
                <p14:nvPr/>
              </p14:nvContentPartPr>
              <p14:xfrm>
                <a:off x="2106814" y="6122645"/>
                <a:ext cx="132120" cy="64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50B500C-8D48-4606-93D7-395918388FC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102494" y="6118325"/>
                  <a:ext cx="140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7617BBE-D077-400A-8C23-359D68CFAA35}"/>
                    </a:ext>
                  </a:extLst>
                </p14:cNvPr>
                <p14:cNvContentPartPr/>
                <p14:nvPr/>
              </p14:nvContentPartPr>
              <p14:xfrm>
                <a:off x="2108614" y="6144245"/>
                <a:ext cx="169200" cy="226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7617BBE-D077-400A-8C23-359D68CFAA3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104294" y="6139925"/>
                  <a:ext cx="177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EC88ED0-5153-43BA-B65B-D9274DFC6438}"/>
                    </a:ext>
                  </a:extLst>
                </p14:cNvPr>
                <p14:cNvContentPartPr/>
                <p14:nvPr/>
              </p14:nvContentPartPr>
              <p14:xfrm>
                <a:off x="2255854" y="6078005"/>
                <a:ext cx="79560" cy="132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EC88ED0-5153-43BA-B65B-D9274DFC643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251534" y="6073685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9BDF9373-4120-409D-A344-E1CD8FEA9AE5}"/>
                  </a:ext>
                </a:extLst>
              </p14:cNvPr>
              <p14:cNvContentPartPr/>
              <p14:nvPr/>
            </p14:nvContentPartPr>
            <p14:xfrm>
              <a:off x="2666614" y="6087365"/>
              <a:ext cx="106920" cy="14040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9BDF9373-4120-409D-A344-E1CD8FEA9AE5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2662294" y="6083045"/>
                <a:ext cx="1155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C073B32A-262E-4341-819B-CC1C058357DA}"/>
                  </a:ext>
                </a:extLst>
              </p14:cNvPr>
              <p14:cNvContentPartPr/>
              <p14:nvPr/>
            </p14:nvContentPartPr>
            <p14:xfrm>
              <a:off x="2668054" y="6131285"/>
              <a:ext cx="119520" cy="658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C073B32A-262E-4341-819B-CC1C058357DA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2663734" y="6126965"/>
                <a:ext cx="128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8DCBD95-632F-44A8-94FC-0932730A471C}"/>
                  </a:ext>
                </a:extLst>
              </p14:cNvPr>
              <p14:cNvContentPartPr/>
              <p14:nvPr/>
            </p14:nvContentPartPr>
            <p14:xfrm>
              <a:off x="2834734" y="6170525"/>
              <a:ext cx="124200" cy="633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8DCBD95-632F-44A8-94FC-0932730A471C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2830414" y="6166205"/>
                <a:ext cx="132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53BB225-3327-4174-878C-DCDF666531BE}"/>
                  </a:ext>
                </a:extLst>
              </p14:cNvPr>
              <p14:cNvContentPartPr/>
              <p14:nvPr/>
            </p14:nvContentPartPr>
            <p14:xfrm>
              <a:off x="3001054" y="6162605"/>
              <a:ext cx="64440" cy="6264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53BB225-3327-4174-878C-DCDF666531BE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2996734" y="6158285"/>
                <a:ext cx="7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0E711E7-B7B5-4DDA-A757-F99BDBDD2E10}"/>
                  </a:ext>
                </a:extLst>
              </p14:cNvPr>
              <p14:cNvContentPartPr/>
              <p14:nvPr/>
            </p14:nvContentPartPr>
            <p14:xfrm>
              <a:off x="3087814" y="6108245"/>
              <a:ext cx="115200" cy="1220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0E711E7-B7B5-4DDA-A757-F99BDBDD2E10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3083494" y="6103925"/>
                <a:ext cx="123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206BD1E5-DFF8-450F-8004-F3604F10701D}"/>
                  </a:ext>
                </a:extLst>
              </p14:cNvPr>
              <p14:cNvContentPartPr/>
              <p14:nvPr/>
            </p14:nvContentPartPr>
            <p14:xfrm>
              <a:off x="3368254" y="6139205"/>
              <a:ext cx="128880" cy="169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206BD1E5-DFF8-450F-8004-F3604F10701D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3363934" y="6134885"/>
                <a:ext cx="137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635A66C2-C774-4C9B-BB8E-BD03417A7699}"/>
                  </a:ext>
                </a:extLst>
              </p14:cNvPr>
              <p14:cNvContentPartPr/>
              <p14:nvPr/>
            </p14:nvContentPartPr>
            <p14:xfrm>
              <a:off x="3365734" y="6178085"/>
              <a:ext cx="141840" cy="118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635A66C2-C774-4C9B-BB8E-BD03417A7699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3361414" y="6173765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4FD7028C-5557-48A3-B7B9-B9E51B522277}"/>
                  </a:ext>
                </a:extLst>
              </p14:cNvPr>
              <p14:cNvContentPartPr/>
              <p14:nvPr/>
            </p14:nvContentPartPr>
            <p14:xfrm>
              <a:off x="3649774" y="6036245"/>
              <a:ext cx="17280" cy="1054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4FD7028C-5557-48A3-B7B9-B9E51B522277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3645454" y="6031925"/>
                <a:ext cx="25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9485A19-ADEB-4A91-A83F-C4B78E2F21C3}"/>
                  </a:ext>
                </a:extLst>
              </p14:cNvPr>
              <p14:cNvContentPartPr/>
              <p14:nvPr/>
            </p14:nvContentPartPr>
            <p14:xfrm>
              <a:off x="3614854" y="6133085"/>
              <a:ext cx="105480" cy="165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9485A19-ADEB-4A91-A83F-C4B78E2F21C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3610534" y="6128765"/>
                <a:ext cx="114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DEFD8067-25D8-42E6-AA46-9D81DFE92741}"/>
                  </a:ext>
                </a:extLst>
              </p14:cNvPr>
              <p14:cNvContentPartPr/>
              <p14:nvPr/>
            </p14:nvContentPartPr>
            <p14:xfrm>
              <a:off x="3609454" y="6172685"/>
              <a:ext cx="116640" cy="1008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DEFD8067-25D8-42E6-AA46-9D81DFE92741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3605134" y="6168365"/>
                <a:ext cx="125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EFE0B70-B965-4B71-B913-811E1665183D}"/>
                  </a:ext>
                </a:extLst>
              </p14:cNvPr>
              <p14:cNvContentPartPr/>
              <p14:nvPr/>
            </p14:nvContentPartPr>
            <p14:xfrm>
              <a:off x="3806014" y="6013565"/>
              <a:ext cx="100800" cy="2311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EFE0B70-B965-4B71-B913-811E1665183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3801694" y="6009245"/>
                <a:ext cx="109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18F14250-900A-4CF1-AEA0-FEC11DDB2FDC}"/>
                  </a:ext>
                </a:extLst>
              </p14:cNvPr>
              <p14:cNvContentPartPr/>
              <p14:nvPr/>
            </p14:nvContentPartPr>
            <p14:xfrm>
              <a:off x="4028494" y="6012125"/>
              <a:ext cx="84960" cy="8748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18F14250-900A-4CF1-AEA0-FEC11DDB2FDC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024174" y="6007805"/>
                <a:ext cx="93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6BE7F0C-8EC6-4B5E-88FE-15D94C2C5755}"/>
                  </a:ext>
                </a:extLst>
              </p14:cNvPr>
              <p14:cNvContentPartPr/>
              <p14:nvPr/>
            </p14:nvContentPartPr>
            <p14:xfrm>
              <a:off x="4036414" y="6024005"/>
              <a:ext cx="67320" cy="11340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6BE7F0C-8EC6-4B5E-88FE-15D94C2C5755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032094" y="6019685"/>
                <a:ext cx="75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3F3DE4-CB4F-4731-94AA-B43E4455C9B2}"/>
                  </a:ext>
                </a:extLst>
              </p14:cNvPr>
              <p14:cNvContentPartPr/>
              <p14:nvPr/>
            </p14:nvContentPartPr>
            <p14:xfrm>
              <a:off x="4136494" y="6115085"/>
              <a:ext cx="61560" cy="59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3F3DE4-CB4F-4731-94AA-B43E4455C9B2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132174" y="6110765"/>
                <a:ext cx="70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EDA08CC0-B417-4947-BF7C-08DDA7D9989A}"/>
                  </a:ext>
                </a:extLst>
              </p14:cNvPr>
              <p14:cNvContentPartPr/>
              <p14:nvPr/>
            </p14:nvContentPartPr>
            <p14:xfrm>
              <a:off x="4095094" y="6165845"/>
              <a:ext cx="151560" cy="180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EDA08CC0-B417-4947-BF7C-08DDA7D9989A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4090774" y="6161525"/>
                <a:ext cx="16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76D97A68-3B25-4BB7-BCF9-ED72E1D3F12B}"/>
                  </a:ext>
                </a:extLst>
              </p14:cNvPr>
              <p14:cNvContentPartPr/>
              <p14:nvPr/>
            </p14:nvContentPartPr>
            <p14:xfrm>
              <a:off x="4114894" y="6203645"/>
              <a:ext cx="111960" cy="590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76D97A68-3B25-4BB7-BCF9-ED72E1D3F12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4110574" y="6199325"/>
                <a:ext cx="120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1FAB699C-6D64-4869-9A21-1BB58936BE75}"/>
                  </a:ext>
                </a:extLst>
              </p14:cNvPr>
              <p14:cNvContentPartPr/>
              <p14:nvPr/>
            </p14:nvContentPartPr>
            <p14:xfrm>
              <a:off x="4052614" y="6055325"/>
              <a:ext cx="113040" cy="22896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1FAB699C-6D64-4869-9A21-1BB58936BE75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4048294" y="6051005"/>
                <a:ext cx="121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4849EF2-9857-4B80-A33C-306A78BAB5E9}"/>
                  </a:ext>
                </a:extLst>
              </p14:cNvPr>
              <p14:cNvContentPartPr/>
              <p14:nvPr/>
            </p14:nvContentPartPr>
            <p14:xfrm>
              <a:off x="4202734" y="6087005"/>
              <a:ext cx="103320" cy="19080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4849EF2-9857-4B80-A33C-306A78BAB5E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4198414" y="6082685"/>
                <a:ext cx="1119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E5C06B0-38FF-459B-9A7D-67CEBBC07448}"/>
                  </a:ext>
                </a:extLst>
              </p14:cNvPr>
              <p14:cNvContentPartPr/>
              <p14:nvPr/>
            </p14:nvContentPartPr>
            <p14:xfrm>
              <a:off x="4447174" y="6060725"/>
              <a:ext cx="31320" cy="106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E5C06B0-38FF-459B-9A7D-67CEBBC07448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4442854" y="6056405"/>
                <a:ext cx="39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54DE0966-5E9E-45EE-9C18-0F1B52593B7B}"/>
                  </a:ext>
                </a:extLst>
              </p14:cNvPr>
              <p14:cNvContentPartPr/>
              <p14:nvPr/>
            </p14:nvContentPartPr>
            <p14:xfrm>
              <a:off x="4376974" y="6096725"/>
              <a:ext cx="134280" cy="205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54DE0966-5E9E-45EE-9C18-0F1B52593B7B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372654" y="6092405"/>
                <a:ext cx="1429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480521B0-BE8A-484B-8E11-9C36BDA8915D}"/>
              </a:ext>
            </a:extLst>
          </p:cNvPr>
          <p:cNvGrpSpPr/>
          <p:nvPr/>
        </p:nvGrpSpPr>
        <p:grpSpPr>
          <a:xfrm>
            <a:off x="4673614" y="5918525"/>
            <a:ext cx="903240" cy="308520"/>
            <a:chOff x="4673614" y="5918525"/>
            <a:chExt cx="9032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2769B09-8340-4CFE-99E4-B4D4E7B63AC8}"/>
                    </a:ext>
                  </a:extLst>
                </p14:cNvPr>
                <p14:cNvContentPartPr/>
                <p14:nvPr/>
              </p14:nvContentPartPr>
              <p14:xfrm>
                <a:off x="4682974" y="6006365"/>
                <a:ext cx="78120" cy="107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2769B09-8340-4CFE-99E4-B4D4E7B63AC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678654" y="6002045"/>
                  <a:ext cx="8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A7B76D5-341C-4419-8751-8CAA76D8989C}"/>
                    </a:ext>
                  </a:extLst>
                </p14:cNvPr>
                <p14:cNvContentPartPr/>
                <p14:nvPr/>
              </p14:nvContentPartPr>
              <p14:xfrm>
                <a:off x="4673614" y="6009605"/>
                <a:ext cx="110520" cy="88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A7B76D5-341C-4419-8751-8CAA76D8989C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669294" y="6005285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9A4AAC8-A93C-48C7-A1D9-353379358827}"/>
                    </a:ext>
                  </a:extLst>
                </p14:cNvPr>
                <p14:cNvContentPartPr/>
                <p14:nvPr/>
              </p14:nvContentPartPr>
              <p14:xfrm>
                <a:off x="4840654" y="6068285"/>
                <a:ext cx="59040" cy="115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9A4AAC8-A93C-48C7-A1D9-35337935882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836334" y="6063965"/>
                  <a:ext cx="67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1765A85-D9F5-42D5-B7E0-062CFDF0AEA6}"/>
                    </a:ext>
                  </a:extLst>
                </p14:cNvPr>
                <p14:cNvContentPartPr/>
                <p14:nvPr/>
              </p14:nvContentPartPr>
              <p14:xfrm>
                <a:off x="4800334" y="6069005"/>
                <a:ext cx="99360" cy="1371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1765A85-D9F5-42D5-B7E0-062CFDF0AEA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796014" y="6064685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4F08826-DA56-41B3-9BF9-996AE3C17589}"/>
                    </a:ext>
                  </a:extLst>
                </p14:cNvPr>
                <p14:cNvContentPartPr/>
                <p14:nvPr/>
              </p14:nvContentPartPr>
              <p14:xfrm>
                <a:off x="4973134" y="6060005"/>
                <a:ext cx="61200" cy="518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4F08826-DA56-41B3-9BF9-996AE3C1758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968814" y="6055685"/>
                  <a:ext cx="69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A9698BD-7F42-43A3-9AF0-02ACB033F882}"/>
                    </a:ext>
                  </a:extLst>
                </p14:cNvPr>
                <p14:cNvContentPartPr/>
                <p14:nvPr/>
              </p14:nvContentPartPr>
              <p14:xfrm>
                <a:off x="4945774" y="6118685"/>
                <a:ext cx="117000" cy="129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A9698BD-7F42-43A3-9AF0-02ACB033F88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941454" y="6114365"/>
                  <a:ext cx="12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5508197-F55A-4223-97D0-4D61E30F6A06}"/>
                    </a:ext>
                  </a:extLst>
                </p14:cNvPr>
                <p14:cNvContentPartPr/>
                <p14:nvPr/>
              </p14:nvContentPartPr>
              <p14:xfrm>
                <a:off x="4983934" y="6149645"/>
                <a:ext cx="102960" cy="57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5508197-F55A-4223-97D0-4D61E30F6A0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979614" y="6145325"/>
                  <a:ext cx="111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BF346DE-E5F7-4405-891D-33014076B5B8}"/>
                    </a:ext>
                  </a:extLst>
                </p14:cNvPr>
                <p14:cNvContentPartPr/>
                <p14:nvPr/>
              </p14:nvContentPartPr>
              <p14:xfrm>
                <a:off x="5148454" y="6096005"/>
                <a:ext cx="12960" cy="734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BF346DE-E5F7-4405-891D-33014076B5B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144134" y="6091685"/>
                  <a:ext cx="21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C9AFFF8-6ABF-42D8-8C40-9C360247677D}"/>
                    </a:ext>
                  </a:extLst>
                </p14:cNvPr>
                <p14:cNvContentPartPr/>
                <p14:nvPr/>
              </p14:nvContentPartPr>
              <p14:xfrm>
                <a:off x="5116054" y="6120485"/>
                <a:ext cx="84960" cy="54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C9AFFF8-6ABF-42D8-8C40-9C360247677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111734" y="6116165"/>
                  <a:ext cx="93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67B9B59-8808-4481-A916-DF3497D132ED}"/>
                    </a:ext>
                  </a:extLst>
                </p14:cNvPr>
                <p14:cNvContentPartPr/>
                <p14:nvPr/>
              </p14:nvContentPartPr>
              <p14:xfrm>
                <a:off x="5235574" y="6075125"/>
                <a:ext cx="78120" cy="907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67B9B59-8808-4481-A916-DF3497D132E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231254" y="6070805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BB61F91-340C-49A7-8D9C-B6BDAB1DD109}"/>
                    </a:ext>
                  </a:extLst>
                </p14:cNvPr>
                <p14:cNvContentPartPr/>
                <p14:nvPr/>
              </p14:nvContentPartPr>
              <p14:xfrm>
                <a:off x="5293174" y="6016445"/>
                <a:ext cx="126000" cy="192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BB61F91-340C-49A7-8D9C-B6BDAB1DD10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288854" y="6012125"/>
                  <a:ext cx="13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1CBCC23-3210-40EB-B33B-0493941DC819}"/>
                    </a:ext>
                  </a:extLst>
                </p14:cNvPr>
                <p14:cNvContentPartPr/>
                <p14:nvPr/>
              </p14:nvContentPartPr>
              <p14:xfrm>
                <a:off x="5430694" y="5918525"/>
                <a:ext cx="146160" cy="3085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1CBCC23-3210-40EB-B33B-0493941DC81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426374" y="5914205"/>
                  <a:ext cx="1548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5EC8D240-81E4-4ACE-80CE-CEF0C397E47F}"/>
              </a:ext>
            </a:extLst>
          </p:cNvPr>
          <p:cNvGrpSpPr/>
          <p:nvPr/>
        </p:nvGrpSpPr>
        <p:grpSpPr>
          <a:xfrm>
            <a:off x="3626734" y="5668325"/>
            <a:ext cx="609120" cy="238680"/>
            <a:chOff x="3626734" y="5668325"/>
            <a:chExt cx="6091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540D0A4-6FA5-41F7-A3DB-9578FD799D4C}"/>
                    </a:ext>
                  </a:extLst>
                </p14:cNvPr>
                <p14:cNvContentPartPr/>
                <p14:nvPr/>
              </p14:nvContentPartPr>
              <p14:xfrm>
                <a:off x="3626734" y="5668325"/>
                <a:ext cx="111600" cy="1342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540D0A4-6FA5-41F7-A3DB-9578FD799D4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622414" y="5664005"/>
                  <a:ext cx="120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2884F69-36A3-4575-AD0B-4EEE1BA7186E}"/>
                    </a:ext>
                  </a:extLst>
                </p14:cNvPr>
                <p14:cNvContentPartPr/>
                <p14:nvPr/>
              </p14:nvContentPartPr>
              <p14:xfrm>
                <a:off x="3627454" y="5686685"/>
                <a:ext cx="112320" cy="96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2884F69-36A3-4575-AD0B-4EEE1BA7186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623134" y="5682365"/>
                  <a:ext cx="120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C384EB6-2125-4BDD-A8E2-9F8A03E428FA}"/>
                    </a:ext>
                  </a:extLst>
                </p14:cNvPr>
                <p14:cNvContentPartPr/>
                <p14:nvPr/>
              </p14:nvContentPartPr>
              <p14:xfrm>
                <a:off x="3793414" y="5720885"/>
                <a:ext cx="86760" cy="118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C384EB6-2125-4BDD-A8E2-9F8A03E428F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789094" y="5716565"/>
                  <a:ext cx="95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41B4E53-5796-4517-9EEE-217351416CEA}"/>
                    </a:ext>
                  </a:extLst>
                </p14:cNvPr>
                <p14:cNvContentPartPr/>
                <p14:nvPr/>
              </p14:nvContentPartPr>
              <p14:xfrm>
                <a:off x="3768214" y="5739965"/>
                <a:ext cx="79560" cy="1378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41B4E53-5796-4517-9EEE-217351416CE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763894" y="5735645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4C83B0D-EF2A-4D19-9B70-832D3F31F468}"/>
                    </a:ext>
                  </a:extLst>
                </p14:cNvPr>
                <p14:cNvContentPartPr/>
                <p14:nvPr/>
              </p14:nvContentPartPr>
              <p14:xfrm>
                <a:off x="3940294" y="5709365"/>
                <a:ext cx="71640" cy="74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4C83B0D-EF2A-4D19-9B70-832D3F31F468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935974" y="5705045"/>
                  <a:ext cx="80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C9B79FA-96EA-40F9-A8A3-71C1C8830321}"/>
                    </a:ext>
                  </a:extLst>
                </p14:cNvPr>
                <p14:cNvContentPartPr/>
                <p14:nvPr/>
              </p14:nvContentPartPr>
              <p14:xfrm>
                <a:off x="3911134" y="5794325"/>
                <a:ext cx="137160" cy="79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C9B79FA-96EA-40F9-A8A3-71C1C883032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906814" y="5790005"/>
                  <a:ext cx="145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991E38D-2E21-41B6-A3EE-9D7D7E7EF661}"/>
                    </a:ext>
                  </a:extLst>
                </p14:cNvPr>
                <p14:cNvContentPartPr/>
                <p14:nvPr/>
              </p14:nvContentPartPr>
              <p14:xfrm>
                <a:off x="3928414" y="5829965"/>
                <a:ext cx="86040" cy="770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991E38D-2E21-41B6-A3EE-9D7D7E7EF66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924094" y="5825645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0D243BF-2A2B-4FDA-803A-737BBD77557C}"/>
                    </a:ext>
                  </a:extLst>
                </p14:cNvPr>
                <p14:cNvContentPartPr/>
                <p14:nvPr/>
              </p14:nvContentPartPr>
              <p14:xfrm>
                <a:off x="4007974" y="5809085"/>
                <a:ext cx="360" cy="3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0D243BF-2A2B-4FDA-803A-737BBD77557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03654" y="5804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AB9A007-F663-4E5A-BF14-21CE7B7CA782}"/>
                    </a:ext>
                  </a:extLst>
                </p14:cNvPr>
                <p14:cNvContentPartPr/>
                <p14:nvPr/>
              </p14:nvContentPartPr>
              <p14:xfrm>
                <a:off x="3961894" y="5790005"/>
                <a:ext cx="273960" cy="248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AB9A007-F663-4E5A-BF14-21CE7B7CA78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957574" y="5785685"/>
                  <a:ext cx="28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87AE20E-F625-4478-833A-84D63A424A62}"/>
                    </a:ext>
                  </a:extLst>
                </p14:cNvPr>
                <p14:cNvContentPartPr/>
                <p14:nvPr/>
              </p14:nvContentPartPr>
              <p14:xfrm>
                <a:off x="4070254" y="5704685"/>
                <a:ext cx="3960" cy="784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87AE20E-F625-4478-833A-84D63A424A6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065934" y="5700365"/>
                  <a:ext cx="12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83F6B28-FDFC-4D00-9285-94C017E9117D}"/>
                    </a:ext>
                  </a:extLst>
                </p14:cNvPr>
                <p14:cNvContentPartPr/>
                <p14:nvPr/>
              </p14:nvContentPartPr>
              <p14:xfrm>
                <a:off x="4040374" y="5738165"/>
                <a:ext cx="74880" cy="50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83F6B28-FDFC-4D00-9285-94C017E9117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036054" y="5733845"/>
                  <a:ext cx="83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A789935-AE71-40BB-B00A-668A8545D9C7}"/>
                    </a:ext>
                  </a:extLst>
                </p14:cNvPr>
                <p14:cNvContentPartPr/>
                <p14:nvPr/>
              </p14:nvContentPartPr>
              <p14:xfrm>
                <a:off x="4139014" y="5684165"/>
                <a:ext cx="59760" cy="723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A789935-AE71-40BB-B00A-668A8545D9C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134694" y="5679845"/>
                  <a:ext cx="6840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79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B57D7AD-080F-4504-8FCD-32CF57A0ED09}"/>
              </a:ext>
            </a:extLst>
          </p:cNvPr>
          <p:cNvGrpSpPr/>
          <p:nvPr/>
        </p:nvGrpSpPr>
        <p:grpSpPr>
          <a:xfrm>
            <a:off x="53734" y="3929525"/>
            <a:ext cx="469440" cy="197640"/>
            <a:chOff x="53734" y="3929525"/>
            <a:chExt cx="46944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18577D8-98FE-4588-A5C3-C6895E314AC7}"/>
                    </a:ext>
                  </a:extLst>
                </p14:cNvPr>
                <p14:cNvContentPartPr/>
                <p14:nvPr/>
              </p14:nvContentPartPr>
              <p14:xfrm>
                <a:off x="53734" y="3929525"/>
                <a:ext cx="258840" cy="70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18577D8-98FE-4588-A5C3-C6895E314A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414" y="3925205"/>
                  <a:ext cx="267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F9EE58-16C8-42B5-AB47-26618E7DBD50}"/>
                    </a:ext>
                  </a:extLst>
                </p14:cNvPr>
                <p14:cNvContentPartPr/>
                <p14:nvPr/>
              </p14:nvContentPartPr>
              <p14:xfrm>
                <a:off x="319774" y="3948245"/>
                <a:ext cx="116640" cy="178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F9EE58-16C8-42B5-AB47-26618E7DBD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454" y="3943925"/>
                  <a:ext cx="125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D43367-3B95-4786-B107-04124E7C1772}"/>
                    </a:ext>
                  </a:extLst>
                </p14:cNvPr>
                <p14:cNvContentPartPr/>
                <p14:nvPr/>
              </p14:nvContentPartPr>
              <p14:xfrm>
                <a:off x="522814" y="3995045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D43367-3B95-4786-B107-04124E7C17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8494" y="3990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43908B8F-20CE-487D-82ED-44CBDD2964DC}"/>
              </a:ext>
            </a:extLst>
          </p:cNvPr>
          <p:cNvGrpSpPr/>
          <p:nvPr/>
        </p:nvGrpSpPr>
        <p:grpSpPr>
          <a:xfrm>
            <a:off x="95854" y="4244885"/>
            <a:ext cx="416520" cy="206640"/>
            <a:chOff x="95854" y="4244885"/>
            <a:chExt cx="4165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230F0-C461-4EFA-8EE7-03F2FCE77D43}"/>
                    </a:ext>
                  </a:extLst>
                </p14:cNvPr>
                <p14:cNvContentPartPr/>
                <p14:nvPr/>
              </p14:nvContentPartPr>
              <p14:xfrm>
                <a:off x="95854" y="4324085"/>
                <a:ext cx="88560" cy="127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230F0-C461-4EFA-8EE7-03F2FCE77D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534" y="4319765"/>
                  <a:ext cx="97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F0B554F-C44F-4326-9561-6CD279A3478E}"/>
                    </a:ext>
                  </a:extLst>
                </p14:cNvPr>
                <p14:cNvContentPartPr/>
                <p14:nvPr/>
              </p14:nvContentPartPr>
              <p14:xfrm>
                <a:off x="195574" y="4256045"/>
                <a:ext cx="77760" cy="140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F0B554F-C44F-4326-9561-6CD279A347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254" y="4251725"/>
                  <a:ext cx="86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B32741A-F7B6-4E21-93C9-BE8BA951AA2C}"/>
                    </a:ext>
                  </a:extLst>
                </p14:cNvPr>
                <p14:cNvContentPartPr/>
                <p14:nvPr/>
              </p14:nvContentPartPr>
              <p14:xfrm>
                <a:off x="288454" y="4244885"/>
                <a:ext cx="171720" cy="159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B32741A-F7B6-4E21-93C9-BE8BA951AA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134" y="4240565"/>
                  <a:ext cx="180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A042C45-5886-4F06-B772-B8B91B09AD2D}"/>
                    </a:ext>
                  </a:extLst>
                </p14:cNvPr>
                <p14:cNvContentPartPr/>
                <p14:nvPr/>
              </p14:nvContentPartPr>
              <p14:xfrm>
                <a:off x="512014" y="4364405"/>
                <a:ext cx="360" cy="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A042C45-5886-4F06-B772-B8B91B09AD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694" y="4360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73C94BA-9278-4C0E-8921-F1EDD6F1756D}"/>
                  </a:ext>
                </a:extLst>
              </p14:cNvPr>
              <p14:cNvContentPartPr/>
              <p14:nvPr/>
            </p14:nvContentPartPr>
            <p14:xfrm>
              <a:off x="1410574" y="3871925"/>
              <a:ext cx="99000" cy="2070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73C94BA-9278-4C0E-8921-F1EDD6F175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6254" y="3867605"/>
                <a:ext cx="1076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EECEA4A-DEB0-4D54-B260-1D2E6379C073}"/>
              </a:ext>
            </a:extLst>
          </p:cNvPr>
          <p:cNvGrpSpPr/>
          <p:nvPr/>
        </p:nvGrpSpPr>
        <p:grpSpPr>
          <a:xfrm>
            <a:off x="750694" y="3227525"/>
            <a:ext cx="2661840" cy="1409400"/>
            <a:chOff x="750694" y="3227525"/>
            <a:chExt cx="2661840" cy="14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835CFCD-9CD0-401F-AE50-C55C18076A8F}"/>
                    </a:ext>
                  </a:extLst>
                </p14:cNvPr>
                <p14:cNvContentPartPr/>
                <p14:nvPr/>
              </p14:nvContentPartPr>
              <p14:xfrm>
                <a:off x="793174" y="3459725"/>
                <a:ext cx="131400" cy="180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835CFCD-9CD0-401F-AE50-C55C18076A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8854" y="3455405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818C176-28A0-4695-B03D-213099D8D6A7}"/>
                    </a:ext>
                  </a:extLst>
                </p14:cNvPr>
                <p14:cNvContentPartPr/>
                <p14:nvPr/>
              </p14:nvContentPartPr>
              <p14:xfrm>
                <a:off x="1003774" y="3446405"/>
                <a:ext cx="89640" cy="163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818C176-28A0-4695-B03D-213099D8D6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9454" y="3442085"/>
                  <a:ext cx="9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9C4E501-9F2F-40F5-AD84-363ED95558DE}"/>
                    </a:ext>
                  </a:extLst>
                </p14:cNvPr>
                <p14:cNvContentPartPr/>
                <p14:nvPr/>
              </p14:nvContentPartPr>
              <p14:xfrm>
                <a:off x="1034734" y="3456845"/>
                <a:ext cx="84240" cy="16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9C4E501-9F2F-40F5-AD84-363ED95558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0414" y="3452525"/>
                  <a:ext cx="9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7839651-15AA-4461-9A69-E7D73DD746A8}"/>
                    </a:ext>
                  </a:extLst>
                </p14:cNvPr>
                <p14:cNvContentPartPr/>
                <p14:nvPr/>
              </p14:nvContentPartPr>
              <p14:xfrm>
                <a:off x="1207534" y="3459005"/>
                <a:ext cx="6840" cy="144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7839651-15AA-4461-9A69-E7D73DD74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03214" y="3454685"/>
                  <a:ext cx="1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FC3D17B-856F-406E-B21E-73F9F69ABD35}"/>
                    </a:ext>
                  </a:extLst>
                </p14:cNvPr>
                <p14:cNvContentPartPr/>
                <p14:nvPr/>
              </p14:nvContentPartPr>
              <p14:xfrm>
                <a:off x="1123654" y="3457205"/>
                <a:ext cx="181080" cy="173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FC3D17B-856F-406E-B21E-73F9F69ABD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9334" y="3452885"/>
                  <a:ext cx="189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53B110-4ABC-44A2-B0EC-EEDDDDB286D9}"/>
                    </a:ext>
                  </a:extLst>
                </p14:cNvPr>
                <p14:cNvContentPartPr/>
                <p14:nvPr/>
              </p14:nvContentPartPr>
              <p14:xfrm>
                <a:off x="1456654" y="3518765"/>
                <a:ext cx="180720" cy="9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53B110-4ABC-44A2-B0EC-EEDDDDB286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52334" y="3514445"/>
                  <a:ext cx="189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FD9B9E-DC5C-4A42-B623-F8DC9BD36841}"/>
                    </a:ext>
                  </a:extLst>
                </p14:cNvPr>
                <p14:cNvContentPartPr/>
                <p14:nvPr/>
              </p14:nvContentPartPr>
              <p14:xfrm>
                <a:off x="1486174" y="3560165"/>
                <a:ext cx="146160" cy="6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FD9B9E-DC5C-4A42-B623-F8DC9BD368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81854" y="3555845"/>
                  <a:ext cx="154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4F6512-DF41-4795-9123-F356880F752B}"/>
                    </a:ext>
                  </a:extLst>
                </p14:cNvPr>
                <p14:cNvContentPartPr/>
                <p14:nvPr/>
              </p14:nvContentPartPr>
              <p14:xfrm>
                <a:off x="1841494" y="3357125"/>
                <a:ext cx="118080" cy="111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4F6512-DF41-4795-9123-F356880F7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37174" y="3352805"/>
                  <a:ext cx="126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77AFD3-7B5E-4087-8005-E7549A80CAED}"/>
                    </a:ext>
                  </a:extLst>
                </p14:cNvPr>
                <p14:cNvContentPartPr/>
                <p14:nvPr/>
              </p14:nvContentPartPr>
              <p14:xfrm>
                <a:off x="1810534" y="3499325"/>
                <a:ext cx="201240" cy="2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77AFD3-7B5E-4087-8005-E7549A80CA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06214" y="3495005"/>
                  <a:ext cx="20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E71BEC3-9DD2-4E18-A4C7-B2FA1703B73D}"/>
                    </a:ext>
                  </a:extLst>
                </p14:cNvPr>
                <p14:cNvContentPartPr/>
                <p14:nvPr/>
              </p14:nvContentPartPr>
              <p14:xfrm>
                <a:off x="1869934" y="3558365"/>
                <a:ext cx="109080" cy="70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E71BEC3-9DD2-4E18-A4C7-B2FA1703B7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65614" y="3554045"/>
                  <a:ext cx="11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C67DF1-A84E-451E-B18A-1F9532F5B6F6}"/>
                    </a:ext>
                  </a:extLst>
                </p14:cNvPr>
                <p14:cNvContentPartPr/>
                <p14:nvPr/>
              </p14:nvContentPartPr>
              <p14:xfrm>
                <a:off x="2154334" y="3369005"/>
                <a:ext cx="143280" cy="7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C67DF1-A84E-451E-B18A-1F9532F5B6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0014" y="3364685"/>
                  <a:ext cx="151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941F575-D724-4314-BB8A-067FD127EED5}"/>
                    </a:ext>
                  </a:extLst>
                </p14:cNvPr>
                <p14:cNvContentPartPr/>
                <p14:nvPr/>
              </p14:nvContentPartPr>
              <p14:xfrm>
                <a:off x="2146774" y="3381965"/>
                <a:ext cx="160920" cy="151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941F575-D724-4314-BB8A-067FD127EE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42454" y="3377645"/>
                  <a:ext cx="169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22B480-07F7-41A4-8985-9DDEBCD10BE8}"/>
                    </a:ext>
                  </a:extLst>
                </p14:cNvPr>
                <p14:cNvContentPartPr/>
                <p14:nvPr/>
              </p14:nvContentPartPr>
              <p14:xfrm>
                <a:off x="2434054" y="3382325"/>
                <a:ext cx="102600" cy="109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22B480-07F7-41A4-8985-9DDEBCD10B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29734" y="3378005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EBA16C-B498-446B-8D98-C997F3972FA5}"/>
                    </a:ext>
                  </a:extLst>
                </p14:cNvPr>
                <p14:cNvContentPartPr/>
                <p14:nvPr/>
              </p14:nvContentPartPr>
              <p14:xfrm>
                <a:off x="2434054" y="3423725"/>
                <a:ext cx="116280" cy="74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EBA16C-B498-446B-8D98-C997F3972F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29734" y="3419405"/>
                  <a:ext cx="124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286650-2649-4C33-A8EF-F566B2FE516A}"/>
                    </a:ext>
                  </a:extLst>
                </p14:cNvPr>
                <p14:cNvContentPartPr/>
                <p14:nvPr/>
              </p14:nvContentPartPr>
              <p14:xfrm>
                <a:off x="2577694" y="3415445"/>
                <a:ext cx="16200" cy="113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286650-2649-4C33-A8EF-F566B2FE51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3374" y="3411125"/>
                  <a:ext cx="2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5B9F56B-E823-4E75-8585-2583500FB4B2}"/>
                    </a:ext>
                  </a:extLst>
                </p14:cNvPr>
                <p14:cNvContentPartPr/>
                <p14:nvPr/>
              </p14:nvContentPartPr>
              <p14:xfrm>
                <a:off x="2713414" y="3437405"/>
                <a:ext cx="97200" cy="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5B9F56B-E823-4E75-8585-2583500FB4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9094" y="3433085"/>
                  <a:ext cx="105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9792F3-B990-4BAD-98B5-E7DDD677C9B8}"/>
                    </a:ext>
                  </a:extLst>
                </p14:cNvPr>
                <p14:cNvContentPartPr/>
                <p14:nvPr/>
              </p14:nvContentPartPr>
              <p14:xfrm>
                <a:off x="2873974" y="3371525"/>
                <a:ext cx="87480" cy="10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9792F3-B990-4BAD-98B5-E7DDD677C9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69654" y="3367205"/>
                  <a:ext cx="96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84C14F-569C-478B-B927-4F28436A8C23}"/>
                    </a:ext>
                  </a:extLst>
                </p14:cNvPr>
                <p14:cNvContentPartPr/>
                <p14:nvPr/>
              </p14:nvContentPartPr>
              <p14:xfrm>
                <a:off x="2861734" y="3393485"/>
                <a:ext cx="118800" cy="69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84C14F-569C-478B-B927-4F28436A8C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57414" y="3389165"/>
                  <a:ext cx="12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DFC176-DB01-488C-9042-5E2FDB1D786D}"/>
                    </a:ext>
                  </a:extLst>
                </p14:cNvPr>
                <p14:cNvContentPartPr/>
                <p14:nvPr/>
              </p14:nvContentPartPr>
              <p14:xfrm>
                <a:off x="2970814" y="3457925"/>
                <a:ext cx="91440" cy="5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DFC176-DB01-488C-9042-5E2FDB1D78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66494" y="3453605"/>
                  <a:ext cx="100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50B7944-C6B3-4178-B01E-99B17469BF85}"/>
                    </a:ext>
                  </a:extLst>
                </p14:cNvPr>
                <p14:cNvContentPartPr/>
                <p14:nvPr/>
              </p14:nvContentPartPr>
              <p14:xfrm>
                <a:off x="3124174" y="3326885"/>
                <a:ext cx="5400" cy="168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50B7944-C6B3-4178-B01E-99B17469BF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9854" y="3322565"/>
                  <a:ext cx="14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E122A7-C250-4F99-82BC-79AE52AB842D}"/>
                    </a:ext>
                  </a:extLst>
                </p14:cNvPr>
                <p14:cNvContentPartPr/>
                <p14:nvPr/>
              </p14:nvContentPartPr>
              <p14:xfrm>
                <a:off x="2398054" y="3347765"/>
                <a:ext cx="17640" cy="19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E122A7-C250-4F99-82BC-79AE52AB84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3734" y="3343445"/>
                  <a:ext cx="2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FE37A0-6431-433C-96B9-F254423A9791}"/>
                    </a:ext>
                  </a:extLst>
                </p14:cNvPr>
                <p14:cNvContentPartPr/>
                <p14:nvPr/>
              </p14:nvContentPartPr>
              <p14:xfrm>
                <a:off x="2146774" y="3614885"/>
                <a:ext cx="10440" cy="9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FE37A0-6431-433C-96B9-F254423A97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42454" y="3610565"/>
                  <a:ext cx="1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89B9FD-0D8F-4782-97FE-24A264A811FF}"/>
                    </a:ext>
                  </a:extLst>
                </p14:cNvPr>
                <p14:cNvContentPartPr/>
                <p14:nvPr/>
              </p14:nvContentPartPr>
              <p14:xfrm>
                <a:off x="2137774" y="3570605"/>
                <a:ext cx="18720" cy="12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89B9FD-0D8F-4782-97FE-24A264A811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33454" y="3566285"/>
                  <a:ext cx="2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B69DE62-C9EC-4A34-B1B9-CD22A3A567D8}"/>
                    </a:ext>
                  </a:extLst>
                </p14:cNvPr>
                <p14:cNvContentPartPr/>
                <p14:nvPr/>
              </p14:nvContentPartPr>
              <p14:xfrm>
                <a:off x="2170534" y="3634685"/>
                <a:ext cx="91440" cy="12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B69DE62-C9EC-4A34-B1B9-CD22A3A567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66214" y="3630365"/>
                  <a:ext cx="100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333979D-55C8-4F5D-9587-12B1325DB3DE}"/>
                    </a:ext>
                  </a:extLst>
                </p14:cNvPr>
                <p14:cNvContentPartPr/>
                <p14:nvPr/>
              </p14:nvContentPartPr>
              <p14:xfrm>
                <a:off x="2186374" y="3668165"/>
                <a:ext cx="89640" cy="10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333979D-55C8-4F5D-9587-12B1325DB3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2054" y="3663845"/>
                  <a:ext cx="98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91D90D-727F-4FD3-A87B-3352D55CDB29}"/>
                    </a:ext>
                  </a:extLst>
                </p14:cNvPr>
                <p14:cNvContentPartPr/>
                <p14:nvPr/>
              </p14:nvContentPartPr>
              <p14:xfrm>
                <a:off x="2306254" y="3612725"/>
                <a:ext cx="47520" cy="78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91D90D-727F-4FD3-A87B-3352D55CDB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1934" y="3608405"/>
                  <a:ext cx="56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D5EC78F-4165-4206-B2D0-5954656F174C}"/>
                    </a:ext>
                  </a:extLst>
                </p14:cNvPr>
                <p14:cNvContentPartPr/>
                <p14:nvPr/>
              </p14:nvContentPartPr>
              <p14:xfrm>
                <a:off x="2183134" y="3227525"/>
                <a:ext cx="111240" cy="59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D5EC78F-4165-4206-B2D0-5954656F17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78814" y="3223205"/>
                  <a:ext cx="11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A16737-00FF-4C65-A034-795B9CE07FD2}"/>
                    </a:ext>
                  </a:extLst>
                </p14:cNvPr>
                <p14:cNvContentPartPr/>
                <p14:nvPr/>
              </p14:nvContentPartPr>
              <p14:xfrm>
                <a:off x="2189974" y="3885245"/>
                <a:ext cx="142200" cy="19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A16737-00FF-4C65-A034-795B9CE07F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85654" y="3880925"/>
                  <a:ext cx="15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C9B8EB7-6779-41B6-A648-E36CEE5369F0}"/>
                    </a:ext>
                  </a:extLst>
                </p14:cNvPr>
                <p14:cNvContentPartPr/>
                <p14:nvPr/>
              </p14:nvContentPartPr>
              <p14:xfrm>
                <a:off x="2220574" y="3922685"/>
                <a:ext cx="158400" cy="137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C9B8EB7-6779-41B6-A648-E36CEE5369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16254" y="3918365"/>
                  <a:ext cx="167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8E5072-1698-4A6C-9DF7-9312045FE43E}"/>
                    </a:ext>
                  </a:extLst>
                </p14:cNvPr>
                <p14:cNvContentPartPr/>
                <p14:nvPr/>
              </p14:nvContentPartPr>
              <p14:xfrm>
                <a:off x="2472574" y="3880925"/>
                <a:ext cx="99720" cy="147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8E5072-1698-4A6C-9DF7-9312045FE4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68254" y="3876605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195812E-47CB-4F79-9E1B-F46EB3F6F9EB}"/>
                    </a:ext>
                  </a:extLst>
                </p14:cNvPr>
                <p14:cNvContentPartPr/>
                <p14:nvPr/>
              </p14:nvContentPartPr>
              <p14:xfrm>
                <a:off x="2462854" y="3934205"/>
                <a:ext cx="129240" cy="77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95812E-47CB-4F79-9E1B-F46EB3F6F9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58534" y="3929885"/>
                  <a:ext cx="137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AE9B12E-E062-449C-A93F-FD647F23132C}"/>
                    </a:ext>
                  </a:extLst>
                </p14:cNvPr>
                <p14:cNvContentPartPr/>
                <p14:nvPr/>
              </p14:nvContentPartPr>
              <p14:xfrm>
                <a:off x="2405974" y="3812885"/>
                <a:ext cx="60840" cy="254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AE9B12E-E062-449C-A93F-FD647F2313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01654" y="3808565"/>
                  <a:ext cx="69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D76460-D62B-4E4A-9FF0-89A354BE48BF}"/>
                    </a:ext>
                  </a:extLst>
                </p14:cNvPr>
                <p14:cNvContentPartPr/>
                <p14:nvPr/>
              </p14:nvContentPartPr>
              <p14:xfrm>
                <a:off x="2624854" y="3974525"/>
                <a:ext cx="9360" cy="60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D76460-D62B-4E4A-9FF0-89A354BE48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0534" y="3970205"/>
                  <a:ext cx="1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CD93C4-9AA6-4AB7-8674-701B6A593D8D}"/>
                    </a:ext>
                  </a:extLst>
                </p14:cNvPr>
                <p14:cNvContentPartPr/>
                <p14:nvPr/>
              </p14:nvContentPartPr>
              <p14:xfrm>
                <a:off x="2645734" y="3884885"/>
                <a:ext cx="6840" cy="9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CD93C4-9AA6-4AB7-8674-701B6A593D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41414" y="3880565"/>
                  <a:ext cx="15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D221EE-62FB-4CDD-86DD-9D5D34FF2879}"/>
                    </a:ext>
                  </a:extLst>
                </p14:cNvPr>
                <p14:cNvContentPartPr/>
                <p14:nvPr/>
              </p14:nvContentPartPr>
              <p14:xfrm>
                <a:off x="2746534" y="3912605"/>
                <a:ext cx="88920" cy="14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D221EE-62FB-4CDD-86DD-9D5D34FF287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42214" y="3908285"/>
                  <a:ext cx="97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ED13106-6FEE-4D90-A977-64FE9B9C7288}"/>
                    </a:ext>
                  </a:extLst>
                </p14:cNvPr>
                <p14:cNvContentPartPr/>
                <p14:nvPr/>
              </p14:nvContentPartPr>
              <p14:xfrm>
                <a:off x="2894854" y="3862925"/>
                <a:ext cx="78480" cy="123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ED13106-6FEE-4D90-A977-64FE9B9C72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90534" y="3858605"/>
                  <a:ext cx="87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54FB6C0-5D65-45E4-BE74-8F5941F87B7B}"/>
                    </a:ext>
                  </a:extLst>
                </p14:cNvPr>
                <p14:cNvContentPartPr/>
                <p14:nvPr/>
              </p14:nvContentPartPr>
              <p14:xfrm>
                <a:off x="2898094" y="3892805"/>
                <a:ext cx="108720" cy="67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54FB6C0-5D65-45E4-BE74-8F5941F87B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93774" y="3888485"/>
                  <a:ext cx="11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4C62A0-8EF7-4BAE-BC49-67719DDF53DE}"/>
                    </a:ext>
                  </a:extLst>
                </p14:cNvPr>
                <p14:cNvContentPartPr/>
                <p14:nvPr/>
              </p14:nvContentPartPr>
              <p14:xfrm>
                <a:off x="3017254" y="3940325"/>
                <a:ext cx="79200" cy="70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4C62A0-8EF7-4BAE-BC49-67719DDF53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12934" y="3936005"/>
                  <a:ext cx="87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0A710A9-B841-4586-B554-FE5226ED28DA}"/>
                    </a:ext>
                  </a:extLst>
                </p14:cNvPr>
                <p14:cNvContentPartPr/>
                <p14:nvPr/>
              </p14:nvContentPartPr>
              <p14:xfrm>
                <a:off x="3120574" y="3794885"/>
                <a:ext cx="72360" cy="232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0A710A9-B841-4586-B554-FE5226ED28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6254" y="3790565"/>
                  <a:ext cx="8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7929869-A5CD-4EBC-A265-F25CAFB877B6}"/>
                    </a:ext>
                  </a:extLst>
                </p14:cNvPr>
                <p14:cNvContentPartPr/>
                <p14:nvPr/>
              </p14:nvContentPartPr>
              <p14:xfrm>
                <a:off x="3204454" y="3682205"/>
                <a:ext cx="105480" cy="127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7929869-A5CD-4EBC-A265-F25CAFB877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00134" y="3677885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B0E907-BDBC-4715-9E5C-32385E81E005}"/>
                    </a:ext>
                  </a:extLst>
                </p14:cNvPr>
                <p14:cNvContentPartPr/>
                <p14:nvPr/>
              </p14:nvContentPartPr>
              <p14:xfrm>
                <a:off x="786694" y="4257125"/>
                <a:ext cx="106560" cy="146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B0E907-BDBC-4715-9E5C-32385E81E0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2374" y="4252805"/>
                  <a:ext cx="115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0E912F-5143-48FC-AEE4-5C61B4981487}"/>
                    </a:ext>
                  </a:extLst>
                </p14:cNvPr>
                <p14:cNvContentPartPr/>
                <p14:nvPr/>
              </p14:nvContentPartPr>
              <p14:xfrm>
                <a:off x="893614" y="4309325"/>
                <a:ext cx="169560" cy="72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0E912F-5143-48FC-AEE4-5C61B49814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9294" y="4305005"/>
                  <a:ext cx="17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3FA7D70-820A-4A32-9F7A-86BCA98869D6}"/>
                    </a:ext>
                  </a:extLst>
                </p14:cNvPr>
                <p14:cNvContentPartPr/>
                <p14:nvPr/>
              </p14:nvContentPartPr>
              <p14:xfrm>
                <a:off x="1064974" y="4222205"/>
                <a:ext cx="2160" cy="15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3FA7D70-820A-4A32-9F7A-86BCA98869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0654" y="4217885"/>
                  <a:ext cx="10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38F1BE-881F-408C-8AF0-B86523EAC254}"/>
                    </a:ext>
                  </a:extLst>
                </p14:cNvPr>
                <p14:cNvContentPartPr/>
                <p14:nvPr/>
              </p14:nvContentPartPr>
              <p14:xfrm>
                <a:off x="1120774" y="4308965"/>
                <a:ext cx="115920" cy="59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38F1BE-881F-408C-8AF0-B86523EAC2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6454" y="4304645"/>
                  <a:ext cx="12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1B5CDB5-3913-4328-9A3B-FEA01B89A6F7}"/>
                    </a:ext>
                  </a:extLst>
                </p14:cNvPr>
                <p14:cNvContentPartPr/>
                <p14:nvPr/>
              </p14:nvContentPartPr>
              <p14:xfrm>
                <a:off x="1307614" y="4288445"/>
                <a:ext cx="52920" cy="93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1B5CDB5-3913-4328-9A3B-FEA01B89A6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03294" y="4284125"/>
                  <a:ext cx="6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0086261-D032-4E99-9868-9D56B52B66FB}"/>
                    </a:ext>
                  </a:extLst>
                </p14:cNvPr>
                <p14:cNvContentPartPr/>
                <p14:nvPr/>
              </p14:nvContentPartPr>
              <p14:xfrm>
                <a:off x="1310854" y="4338485"/>
                <a:ext cx="97920" cy="20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0086261-D032-4E99-9868-9D56B52B66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06534" y="4334165"/>
                  <a:ext cx="106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133DC0A-A54B-4579-87AE-193FD0BB43B7}"/>
                    </a:ext>
                  </a:extLst>
                </p14:cNvPr>
                <p14:cNvContentPartPr/>
                <p14:nvPr/>
              </p14:nvContentPartPr>
              <p14:xfrm>
                <a:off x="1574734" y="4337045"/>
                <a:ext cx="101160" cy="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133DC0A-A54B-4579-87AE-193FD0BB43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70414" y="4332725"/>
                  <a:ext cx="109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A2D9209-98C8-4B56-AA62-C3F963F26B6C}"/>
                    </a:ext>
                  </a:extLst>
                </p14:cNvPr>
                <p14:cNvContentPartPr/>
                <p14:nvPr/>
              </p14:nvContentPartPr>
              <p14:xfrm>
                <a:off x="1589854" y="4374845"/>
                <a:ext cx="141120" cy="8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A2D9209-98C8-4B56-AA62-C3F963F26B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85534" y="4370525"/>
                  <a:ext cx="149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941F94-9575-45C9-8F70-3280D7673269}"/>
                    </a:ext>
                  </a:extLst>
                </p14:cNvPr>
                <p14:cNvContentPartPr/>
                <p14:nvPr/>
              </p14:nvContentPartPr>
              <p14:xfrm>
                <a:off x="1902334" y="4238405"/>
                <a:ext cx="108000" cy="91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941F94-9575-45C9-8F70-3280D76732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98014" y="4234085"/>
                  <a:ext cx="116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88F2971-4CAE-4960-897C-4825C51E666A}"/>
                    </a:ext>
                  </a:extLst>
                </p14:cNvPr>
                <p14:cNvContentPartPr/>
                <p14:nvPr/>
              </p14:nvContentPartPr>
              <p14:xfrm>
                <a:off x="1856254" y="4335245"/>
                <a:ext cx="255600" cy="16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88F2971-4CAE-4960-897C-4825C51E66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51934" y="4330925"/>
                  <a:ext cx="264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E8C5D5-86E7-4909-9C28-E1F153167C7D}"/>
                    </a:ext>
                  </a:extLst>
                </p14:cNvPr>
                <p14:cNvContentPartPr/>
                <p14:nvPr/>
              </p14:nvContentPartPr>
              <p14:xfrm>
                <a:off x="1879654" y="4427765"/>
                <a:ext cx="75240" cy="66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E8C5D5-86E7-4909-9C28-E1F153167C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75334" y="4423445"/>
                  <a:ext cx="83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162CB8-910D-42D7-8D7D-17EE404E53F8}"/>
                    </a:ext>
                  </a:extLst>
                </p14:cNvPr>
                <p14:cNvContentPartPr/>
                <p14:nvPr/>
              </p14:nvContentPartPr>
              <p14:xfrm>
                <a:off x="1999534" y="4445405"/>
                <a:ext cx="65880" cy="12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162CB8-910D-42D7-8D7D-17EE404E53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95214" y="4441085"/>
                  <a:ext cx="74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E585BF-D6E9-4BFE-BABE-65D57510068C}"/>
                    </a:ext>
                  </a:extLst>
                </p14:cNvPr>
                <p14:cNvContentPartPr/>
                <p14:nvPr/>
              </p14:nvContentPartPr>
              <p14:xfrm>
                <a:off x="2072254" y="4420925"/>
                <a:ext cx="86760" cy="89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E585BF-D6E9-4BFE-BABE-65D5751006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67934" y="4416605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6C4B01-ED69-465B-BFDE-CDAB8ECDD5CE}"/>
                    </a:ext>
                  </a:extLst>
                </p14:cNvPr>
                <p14:cNvContentPartPr/>
                <p14:nvPr/>
              </p14:nvContentPartPr>
              <p14:xfrm>
                <a:off x="2297254" y="4275845"/>
                <a:ext cx="119520" cy="10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6C4B01-ED69-465B-BFDE-CDAB8ECDD5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92934" y="4271525"/>
                  <a:ext cx="128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8ADA3B-A555-4CF9-A89D-59A2D0D3FCC4}"/>
                    </a:ext>
                  </a:extLst>
                </p14:cNvPr>
                <p14:cNvContentPartPr/>
                <p14:nvPr/>
              </p14:nvContentPartPr>
              <p14:xfrm>
                <a:off x="2302654" y="4304285"/>
                <a:ext cx="127080" cy="133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8ADA3B-A555-4CF9-A89D-59A2D0D3FCC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98334" y="4299965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A7F083-A973-4F47-94A0-590D4C9654C5}"/>
                    </a:ext>
                  </a:extLst>
                </p14:cNvPr>
                <p14:cNvContentPartPr/>
                <p14:nvPr/>
              </p14:nvContentPartPr>
              <p14:xfrm>
                <a:off x="2227774" y="4141565"/>
                <a:ext cx="3600" cy="20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A7F083-A973-4F47-94A0-590D4C9654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23454" y="4137245"/>
                  <a:ext cx="1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AA46733-6F0B-49C1-9BFD-0E7FE89776E5}"/>
                    </a:ext>
                  </a:extLst>
                </p14:cNvPr>
                <p14:cNvContentPartPr/>
                <p14:nvPr/>
              </p14:nvContentPartPr>
              <p14:xfrm>
                <a:off x="2215534" y="4092605"/>
                <a:ext cx="26640" cy="3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AA46733-6F0B-49C1-9BFD-0E7FE89776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11214" y="4088285"/>
                  <a:ext cx="35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7B67F-9B2E-4150-877E-83F40C3958D4}"/>
                    </a:ext>
                  </a:extLst>
                </p14:cNvPr>
                <p14:cNvContentPartPr/>
                <p14:nvPr/>
              </p14:nvContentPartPr>
              <p14:xfrm>
                <a:off x="2257654" y="4141565"/>
                <a:ext cx="64800" cy="34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7B67F-9B2E-4150-877E-83F40C3958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53334" y="4137245"/>
                  <a:ext cx="7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106D8FB-5B03-4B50-AB6D-0A566D84F8F3}"/>
                    </a:ext>
                  </a:extLst>
                </p14:cNvPr>
                <p14:cNvContentPartPr/>
                <p14:nvPr/>
              </p14:nvContentPartPr>
              <p14:xfrm>
                <a:off x="2327854" y="4126085"/>
                <a:ext cx="48960" cy="48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106D8FB-5B03-4B50-AB6D-0A566D84F8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23534" y="4121765"/>
                  <a:ext cx="57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76F1BD1-017B-4757-8E35-A41B142454F6}"/>
                    </a:ext>
                  </a:extLst>
                </p14:cNvPr>
                <p14:cNvContentPartPr/>
                <p14:nvPr/>
              </p14:nvContentPartPr>
              <p14:xfrm>
                <a:off x="2255854" y="3785525"/>
                <a:ext cx="83160" cy="30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76F1BD1-017B-4757-8E35-A41B142454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51534" y="3781205"/>
                  <a:ext cx="9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56469FF-3315-4A78-B0CE-EF864D569CAB}"/>
                    </a:ext>
                  </a:extLst>
                </p14:cNvPr>
                <p14:cNvContentPartPr/>
                <p14:nvPr/>
              </p14:nvContentPartPr>
              <p14:xfrm>
                <a:off x="2259094" y="4554485"/>
                <a:ext cx="6840" cy="82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56469FF-3315-4A78-B0CE-EF864D569C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54774" y="4550165"/>
                  <a:ext cx="1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B14BEC-1E79-4EF1-9DF5-3B52D5F98686}"/>
                    </a:ext>
                  </a:extLst>
                </p14:cNvPr>
                <p14:cNvContentPartPr/>
                <p14:nvPr/>
              </p14:nvContentPartPr>
              <p14:xfrm>
                <a:off x="2254054" y="4497965"/>
                <a:ext cx="26640" cy="2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B14BEC-1E79-4EF1-9DF5-3B52D5F986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49734" y="4493645"/>
                  <a:ext cx="35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E198312-34D2-4F93-B94A-F58C9C09AF44}"/>
                    </a:ext>
                  </a:extLst>
                </p14:cNvPr>
                <p14:cNvContentPartPr/>
                <p14:nvPr/>
              </p14:nvContentPartPr>
              <p14:xfrm>
                <a:off x="2314534" y="4545485"/>
                <a:ext cx="83880" cy="56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E198312-34D2-4F93-B94A-F58C9C09AF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10214" y="4541165"/>
                  <a:ext cx="9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36DF71-9DF1-47B8-9A67-41A87F701836}"/>
                    </a:ext>
                  </a:extLst>
                </p14:cNvPr>
                <p14:cNvContentPartPr/>
                <p14:nvPr/>
              </p14:nvContentPartPr>
              <p14:xfrm>
                <a:off x="2411734" y="4537205"/>
                <a:ext cx="50400" cy="65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36DF71-9DF1-47B8-9A67-41A87F7018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07414" y="4532885"/>
                  <a:ext cx="59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E030615-8C6B-4592-B048-DE0544B84F08}"/>
                    </a:ext>
                  </a:extLst>
                </p14:cNvPr>
                <p14:cNvContentPartPr/>
                <p14:nvPr/>
              </p14:nvContentPartPr>
              <p14:xfrm>
                <a:off x="2320294" y="4193765"/>
                <a:ext cx="60840" cy="42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E030615-8C6B-4592-B048-DE0544B84F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15974" y="4189445"/>
                  <a:ext cx="6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5E70F3F-4783-4796-872A-2535B7FE4E54}"/>
                    </a:ext>
                  </a:extLst>
                </p14:cNvPr>
                <p14:cNvContentPartPr/>
                <p14:nvPr/>
              </p14:nvContentPartPr>
              <p14:xfrm>
                <a:off x="2563654" y="4267205"/>
                <a:ext cx="54360" cy="19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5E70F3F-4783-4796-872A-2535B7FE4E5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59334" y="4262885"/>
                  <a:ext cx="6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B81C2CC-DD3A-4AA8-A30D-821E836EB053}"/>
                    </a:ext>
                  </a:extLst>
                </p14:cNvPr>
                <p14:cNvContentPartPr/>
                <p14:nvPr/>
              </p14:nvContentPartPr>
              <p14:xfrm>
                <a:off x="2635654" y="4328045"/>
                <a:ext cx="97200" cy="136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B81C2CC-DD3A-4AA8-A30D-821E836EB0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31334" y="4323725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8C11FC7-E0D3-4C6F-A4AD-47C9E0062C01}"/>
                    </a:ext>
                  </a:extLst>
                </p14:cNvPr>
                <p14:cNvContentPartPr/>
                <p14:nvPr/>
              </p14:nvContentPartPr>
              <p14:xfrm>
                <a:off x="2660494" y="4343165"/>
                <a:ext cx="79200" cy="74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8C11FC7-E0D3-4C6F-A4AD-47C9E0062C0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56174" y="4338845"/>
                  <a:ext cx="87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1ACC699-F124-449C-BEE4-7E2366735BC6}"/>
                    </a:ext>
                  </a:extLst>
                </p14:cNvPr>
                <p14:cNvContentPartPr/>
                <p14:nvPr/>
              </p14:nvContentPartPr>
              <p14:xfrm>
                <a:off x="2791174" y="4332005"/>
                <a:ext cx="18360" cy="144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1ACC699-F124-449C-BEE4-7E2366735B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86854" y="4327685"/>
                  <a:ext cx="27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C9E5A5-A4A2-4806-9350-82C343E4E574}"/>
                    </a:ext>
                  </a:extLst>
                </p14:cNvPr>
                <p14:cNvContentPartPr/>
                <p14:nvPr/>
              </p14:nvContentPartPr>
              <p14:xfrm>
                <a:off x="2866054" y="4368005"/>
                <a:ext cx="122760" cy="19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C9E5A5-A4A2-4806-9350-82C343E4E5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61734" y="4363685"/>
                  <a:ext cx="131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49E94D-2C9B-4771-9355-8E1E45E77CD9}"/>
                    </a:ext>
                  </a:extLst>
                </p14:cNvPr>
                <p14:cNvContentPartPr/>
                <p14:nvPr/>
              </p14:nvContentPartPr>
              <p14:xfrm>
                <a:off x="3020854" y="4294925"/>
                <a:ext cx="90720" cy="133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49E94D-2C9B-4771-9355-8E1E45E77C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16534" y="4290605"/>
                  <a:ext cx="99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48AAB6-F7B6-4B75-8289-9800ED080648}"/>
                    </a:ext>
                  </a:extLst>
                </p14:cNvPr>
                <p14:cNvContentPartPr/>
                <p14:nvPr/>
              </p14:nvContentPartPr>
              <p14:xfrm>
                <a:off x="3011494" y="4297085"/>
                <a:ext cx="116280" cy="75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48AAB6-F7B6-4B75-8289-9800ED0806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07174" y="4292765"/>
                  <a:ext cx="12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21B325-C61B-4E14-9F33-7AB3B9272E76}"/>
                    </a:ext>
                  </a:extLst>
                </p14:cNvPr>
                <p14:cNvContentPartPr/>
                <p14:nvPr/>
              </p14:nvContentPartPr>
              <p14:xfrm>
                <a:off x="3136054" y="4346765"/>
                <a:ext cx="84600" cy="71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21B325-C61B-4E14-9F33-7AB3B9272E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31734" y="4342445"/>
                  <a:ext cx="93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34F078-942A-42F2-A88C-90FE9B6CE0DB}"/>
                    </a:ext>
                  </a:extLst>
                </p14:cNvPr>
                <p14:cNvContentPartPr/>
                <p14:nvPr/>
              </p14:nvContentPartPr>
              <p14:xfrm>
                <a:off x="3195094" y="4243445"/>
                <a:ext cx="90720" cy="224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34F078-942A-42F2-A88C-90FE9B6CE0D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90774" y="4239125"/>
                  <a:ext cx="99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C61336-06F4-4424-9723-EC20703CD936}"/>
                    </a:ext>
                  </a:extLst>
                </p14:cNvPr>
                <p14:cNvContentPartPr/>
                <p14:nvPr/>
              </p14:nvContentPartPr>
              <p14:xfrm>
                <a:off x="3290494" y="4122485"/>
                <a:ext cx="122040" cy="130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C61336-06F4-4424-9723-EC20703CD93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6174" y="4118165"/>
                  <a:ext cx="130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4EC4181-F022-4915-A8DF-63A5FA2C33F6}"/>
                    </a:ext>
                  </a:extLst>
                </p14:cNvPr>
                <p14:cNvContentPartPr/>
                <p14:nvPr/>
              </p14:nvContentPartPr>
              <p14:xfrm>
                <a:off x="750694" y="3862205"/>
                <a:ext cx="146160" cy="16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4EC4181-F022-4915-A8DF-63A5FA2C33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6374" y="3857885"/>
                  <a:ext cx="154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82F2FD-A1EC-48B5-9894-437D71ADECEC}"/>
                    </a:ext>
                  </a:extLst>
                </p14:cNvPr>
                <p14:cNvContentPartPr/>
                <p14:nvPr/>
              </p14:nvContentPartPr>
              <p14:xfrm>
                <a:off x="860494" y="3952925"/>
                <a:ext cx="190080" cy="75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82F2FD-A1EC-48B5-9894-437D71ADEC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6174" y="3948605"/>
                  <a:ext cx="198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105DFF-95E7-458B-BDE1-E33A60CA3743}"/>
                    </a:ext>
                  </a:extLst>
                </p14:cNvPr>
                <p14:cNvContentPartPr/>
                <p14:nvPr/>
              </p14:nvContentPartPr>
              <p14:xfrm>
                <a:off x="1047694" y="3871565"/>
                <a:ext cx="4680" cy="22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105DFF-95E7-458B-BDE1-E33A60CA37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3374" y="3867245"/>
                  <a:ext cx="1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5A56EFC-0343-4E13-A662-180080D0470D}"/>
                    </a:ext>
                  </a:extLst>
                </p14:cNvPr>
                <p14:cNvContentPartPr/>
                <p14:nvPr/>
              </p14:nvContentPartPr>
              <p14:xfrm>
                <a:off x="1082974" y="3951845"/>
                <a:ext cx="180720" cy="63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5A56EFC-0343-4E13-A662-180080D0470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8654" y="3947525"/>
                  <a:ext cx="189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10903B-6069-4905-8983-D93D9DC0B8D6}"/>
                    </a:ext>
                  </a:extLst>
                </p14:cNvPr>
                <p14:cNvContentPartPr/>
                <p14:nvPr/>
              </p14:nvContentPartPr>
              <p14:xfrm>
                <a:off x="1255414" y="3970205"/>
                <a:ext cx="63720" cy="47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10903B-6069-4905-8983-D93D9DC0B8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51094" y="3965885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A4FDCC5-7696-4F73-8518-A97D457A89CC}"/>
                    </a:ext>
                  </a:extLst>
                </p14:cNvPr>
                <p14:cNvContentPartPr/>
                <p14:nvPr/>
              </p14:nvContentPartPr>
              <p14:xfrm>
                <a:off x="1339294" y="3945725"/>
                <a:ext cx="87840" cy="98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A4FDCC5-7696-4F73-8518-A97D457A89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34974" y="3941405"/>
                  <a:ext cx="96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AF6BA56-B3D6-40A3-9C27-920E79BCE406}"/>
                    </a:ext>
                  </a:extLst>
                </p14:cNvPr>
                <p14:cNvContentPartPr/>
                <p14:nvPr/>
              </p14:nvContentPartPr>
              <p14:xfrm>
                <a:off x="1319854" y="3978125"/>
                <a:ext cx="101160" cy="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AF6BA56-B3D6-40A3-9C27-920E79BCE4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15534" y="3973805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291B0C-A269-4A93-959C-498308E2E535}"/>
                    </a:ext>
                  </a:extLst>
                </p14:cNvPr>
                <p14:cNvContentPartPr/>
                <p14:nvPr/>
              </p14:nvContentPartPr>
              <p14:xfrm>
                <a:off x="1572934" y="3975245"/>
                <a:ext cx="161640" cy="4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291B0C-A269-4A93-959C-498308E2E5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68614" y="3970925"/>
                  <a:ext cx="170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9FA5BC-8092-4E57-A25A-4F483E9AB4CE}"/>
                    </a:ext>
                  </a:extLst>
                </p14:cNvPr>
                <p14:cNvContentPartPr/>
                <p14:nvPr/>
              </p14:nvContentPartPr>
              <p14:xfrm>
                <a:off x="1565734" y="4037165"/>
                <a:ext cx="142560" cy="7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9FA5BC-8092-4E57-A25A-4F483E9AB4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61414" y="4032845"/>
                  <a:ext cx="151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93BC3A-C78E-4870-BD38-7407C05ECF6A}"/>
                    </a:ext>
                  </a:extLst>
                </p14:cNvPr>
                <p14:cNvContentPartPr/>
                <p14:nvPr/>
              </p14:nvContentPartPr>
              <p14:xfrm>
                <a:off x="1871014" y="3830165"/>
                <a:ext cx="100800" cy="136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93BC3A-C78E-4870-BD38-7407C05ECF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66694" y="3825845"/>
                  <a:ext cx="109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916131-53AC-4381-B000-4B3BB70EF7AD}"/>
                    </a:ext>
                  </a:extLst>
                </p14:cNvPr>
                <p14:cNvContentPartPr/>
                <p14:nvPr/>
              </p14:nvContentPartPr>
              <p14:xfrm>
                <a:off x="1851934" y="4002965"/>
                <a:ext cx="169920" cy="24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916131-53AC-4381-B000-4B3BB70EF7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47614" y="3998645"/>
                  <a:ext cx="17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395327C-CB9C-45FE-B1DC-25D79B9265D8}"/>
                    </a:ext>
                  </a:extLst>
                </p14:cNvPr>
                <p14:cNvContentPartPr/>
                <p14:nvPr/>
              </p14:nvContentPartPr>
              <p14:xfrm>
                <a:off x="1893334" y="4067045"/>
                <a:ext cx="115920" cy="77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395327C-CB9C-45FE-B1DC-25D79B9265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89014" y="4062725"/>
                  <a:ext cx="124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DB29EF6-F2A7-4B27-884B-09327755028D}"/>
                    </a:ext>
                  </a:extLst>
                </p14:cNvPr>
                <p14:cNvContentPartPr/>
                <p14:nvPr/>
              </p14:nvContentPartPr>
              <p14:xfrm>
                <a:off x="1386814" y="3793805"/>
                <a:ext cx="126000" cy="11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DB29EF6-F2A7-4B27-884B-0932775502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82494" y="3789485"/>
                  <a:ext cx="134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53EF6C-49BC-43A5-82D0-4A35AA1297CD}"/>
                    </a:ext>
                  </a:extLst>
                </p14:cNvPr>
                <p14:cNvContentPartPr/>
                <p14:nvPr/>
              </p14:nvContentPartPr>
              <p14:xfrm>
                <a:off x="1493014" y="3756365"/>
                <a:ext cx="148320" cy="99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53EF6C-49BC-43A5-82D0-4A35AA1297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88694" y="3752045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636EB3F-3187-4AB9-B0EF-2D076091EAA1}"/>
                    </a:ext>
                  </a:extLst>
                </p14:cNvPr>
                <p14:cNvContentPartPr/>
                <p14:nvPr/>
              </p14:nvContentPartPr>
              <p14:xfrm>
                <a:off x="1396894" y="4245965"/>
                <a:ext cx="119160" cy="158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636EB3F-3187-4AB9-B0EF-2D076091EA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92574" y="4241645"/>
                  <a:ext cx="127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11E0FFB-2F7A-42D1-8CBB-203ED98C3F20}"/>
                    </a:ext>
                  </a:extLst>
                </p14:cNvPr>
                <p14:cNvContentPartPr/>
                <p14:nvPr/>
              </p14:nvContentPartPr>
              <p14:xfrm>
                <a:off x="1515334" y="4181165"/>
                <a:ext cx="79920" cy="82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11E0FFB-2F7A-42D1-8CBB-203ED98C3F2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11014" y="4176845"/>
                  <a:ext cx="88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8AE72C1E-FE6B-40ED-A7D0-53ED2DDA6D3B}"/>
              </a:ext>
            </a:extLst>
          </p:cNvPr>
          <p:cNvGrpSpPr/>
          <p:nvPr/>
        </p:nvGrpSpPr>
        <p:grpSpPr>
          <a:xfrm>
            <a:off x="3749854" y="3864725"/>
            <a:ext cx="1417320" cy="222120"/>
            <a:chOff x="3749854" y="3864725"/>
            <a:chExt cx="14173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EBA986B-0C13-4E18-9D88-5CBAF60696E5}"/>
                    </a:ext>
                  </a:extLst>
                </p14:cNvPr>
                <p14:cNvContentPartPr/>
                <p14:nvPr/>
              </p14:nvContentPartPr>
              <p14:xfrm>
                <a:off x="3749854" y="4004405"/>
                <a:ext cx="125280" cy="8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EBA986B-0C13-4E18-9D88-5CBAF60696E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45534" y="4000085"/>
                  <a:ext cx="13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3E4C64-89CD-4DA3-8140-3B4CD3295F12}"/>
                    </a:ext>
                  </a:extLst>
                </p14:cNvPr>
                <p14:cNvContentPartPr/>
                <p14:nvPr/>
              </p14:nvContentPartPr>
              <p14:xfrm>
                <a:off x="3762814" y="4043645"/>
                <a:ext cx="100440" cy="26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3E4C64-89CD-4DA3-8140-3B4CD3295F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58494" y="4039325"/>
                  <a:ext cx="10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5C5C977-9693-4C5F-B3D5-EE9A1C444E3F}"/>
                    </a:ext>
                  </a:extLst>
                </p14:cNvPr>
                <p14:cNvContentPartPr/>
                <p14:nvPr/>
              </p14:nvContentPartPr>
              <p14:xfrm>
                <a:off x="3893854" y="3946085"/>
                <a:ext cx="61920" cy="1407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5C5C977-9693-4C5F-B3D5-EE9A1C444E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89534" y="3941765"/>
                  <a:ext cx="70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80F9DC9-9528-4194-9326-83D7F48790A9}"/>
                    </a:ext>
                  </a:extLst>
                </p14:cNvPr>
                <p14:cNvContentPartPr/>
                <p14:nvPr/>
              </p14:nvContentPartPr>
              <p14:xfrm>
                <a:off x="4049014" y="3900725"/>
                <a:ext cx="108720" cy="147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80F9DC9-9528-4194-9326-83D7F48790A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44694" y="3896405"/>
                  <a:ext cx="11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6B6F5E-0032-4B96-8834-D3CF080CAEFE}"/>
                    </a:ext>
                  </a:extLst>
                </p14:cNvPr>
                <p14:cNvContentPartPr/>
                <p14:nvPr/>
              </p14:nvContentPartPr>
              <p14:xfrm>
                <a:off x="4137574" y="3900725"/>
                <a:ext cx="87120" cy="128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6B6F5E-0032-4B96-8834-D3CF080CAE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33254" y="3896405"/>
                  <a:ext cx="95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2B77F45-0A7F-4571-9587-1DD2E83F301A}"/>
                    </a:ext>
                  </a:extLst>
                </p14:cNvPr>
                <p14:cNvContentPartPr/>
                <p14:nvPr/>
              </p14:nvContentPartPr>
              <p14:xfrm>
                <a:off x="4216414" y="3954725"/>
                <a:ext cx="204840" cy="59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2B77F45-0A7F-4571-9587-1DD2E83F301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12094" y="3950405"/>
                  <a:ext cx="213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A7646A5-61A2-4F90-A195-2AD9F6D3CD64}"/>
                    </a:ext>
                  </a:extLst>
                </p14:cNvPr>
                <p14:cNvContentPartPr/>
                <p14:nvPr/>
              </p14:nvContentPartPr>
              <p14:xfrm>
                <a:off x="4411174" y="3906125"/>
                <a:ext cx="105120" cy="93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A7646A5-61A2-4F90-A195-2AD9F6D3CD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06854" y="3901805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1FC4FA-3E58-4B48-8E9F-A5B42FD371EB}"/>
                    </a:ext>
                  </a:extLst>
                </p14:cNvPr>
                <p14:cNvContentPartPr/>
                <p14:nvPr/>
              </p14:nvContentPartPr>
              <p14:xfrm>
                <a:off x="4502254" y="3953285"/>
                <a:ext cx="169920" cy="46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1FC4FA-3E58-4B48-8E9F-A5B42FD371E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97934" y="3948965"/>
                  <a:ext cx="178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282F52D-C150-4804-863D-FE4F0FA05156}"/>
                    </a:ext>
                  </a:extLst>
                </p14:cNvPr>
                <p14:cNvContentPartPr/>
                <p14:nvPr/>
              </p14:nvContentPartPr>
              <p14:xfrm>
                <a:off x="4642654" y="3864725"/>
                <a:ext cx="92160" cy="142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282F52D-C150-4804-863D-FE4F0FA051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8334" y="3860405"/>
                  <a:ext cx="100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BD82107-8091-46EB-A378-9EBFA99C6E32}"/>
                    </a:ext>
                  </a:extLst>
                </p14:cNvPr>
                <p14:cNvContentPartPr/>
                <p14:nvPr/>
              </p14:nvContentPartPr>
              <p14:xfrm>
                <a:off x="4767214" y="3889925"/>
                <a:ext cx="172080" cy="108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BD82107-8091-46EB-A378-9EBFA99C6E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62894" y="3885605"/>
                  <a:ext cx="18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3DD4F8-4F57-4556-8B66-8FB6A9CC1879}"/>
                    </a:ext>
                  </a:extLst>
                </p14:cNvPr>
                <p14:cNvContentPartPr/>
                <p14:nvPr/>
              </p14:nvContentPartPr>
              <p14:xfrm>
                <a:off x="4955494" y="3927005"/>
                <a:ext cx="154080" cy="58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3DD4F8-4F57-4556-8B66-8FB6A9CC18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51174" y="3922685"/>
                  <a:ext cx="16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7517449-F0A3-40C6-AD03-37D6F659C195}"/>
                    </a:ext>
                  </a:extLst>
                </p14:cNvPr>
                <p14:cNvContentPartPr/>
                <p14:nvPr/>
              </p14:nvContentPartPr>
              <p14:xfrm>
                <a:off x="5152774" y="3982805"/>
                <a:ext cx="14400" cy="6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7517449-F0A3-40C6-AD03-37D6F659C1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48454" y="3978485"/>
                  <a:ext cx="2304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2399C326-ECF3-4A33-ADEE-81C731B728A2}"/>
              </a:ext>
            </a:extLst>
          </p:cNvPr>
          <p:cNvGrpSpPr/>
          <p:nvPr/>
        </p:nvGrpSpPr>
        <p:grpSpPr>
          <a:xfrm>
            <a:off x="5265814" y="3688325"/>
            <a:ext cx="542160" cy="336960"/>
            <a:chOff x="5265814" y="3688325"/>
            <a:chExt cx="5421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AC2B03B-8EB8-42F0-AD32-BC059AE549C9}"/>
                    </a:ext>
                  </a:extLst>
                </p14:cNvPr>
                <p14:cNvContentPartPr/>
                <p14:nvPr/>
              </p14:nvContentPartPr>
              <p14:xfrm>
                <a:off x="5265814" y="3688325"/>
                <a:ext cx="542160" cy="336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AC2B03B-8EB8-42F0-AD32-BC059AE549C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61494" y="3684005"/>
                  <a:ext cx="550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77A0C4-C901-41A6-A331-A0178F0EF6F1}"/>
                    </a:ext>
                  </a:extLst>
                </p14:cNvPr>
                <p14:cNvContentPartPr/>
                <p14:nvPr/>
              </p14:nvContentPartPr>
              <p14:xfrm>
                <a:off x="5399014" y="3821525"/>
                <a:ext cx="103320" cy="138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77A0C4-C901-41A6-A331-A0178F0EF6F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94694" y="3817205"/>
                  <a:ext cx="111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FB97B5C-F601-426A-9752-5B8D870230CD}"/>
                    </a:ext>
                  </a:extLst>
                </p14:cNvPr>
                <p14:cNvContentPartPr/>
                <p14:nvPr/>
              </p14:nvContentPartPr>
              <p14:xfrm>
                <a:off x="5462734" y="3901805"/>
                <a:ext cx="101520" cy="52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FB97B5C-F601-426A-9752-5B8D870230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8414" y="3897485"/>
                  <a:ext cx="11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636D49-73B3-4DFA-88B5-E2C504434A4E}"/>
                    </a:ext>
                  </a:extLst>
                </p14:cNvPr>
                <p14:cNvContentPartPr/>
                <p14:nvPr/>
              </p14:nvContentPartPr>
              <p14:xfrm>
                <a:off x="5581894" y="3896765"/>
                <a:ext cx="4320" cy="71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636D49-73B3-4DFA-88B5-E2C504434A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77574" y="3892445"/>
                  <a:ext cx="12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4E2F57-B0F0-4340-88CD-1022258BAA18}"/>
                    </a:ext>
                  </a:extLst>
                </p14:cNvPr>
                <p14:cNvContentPartPr/>
                <p14:nvPr/>
              </p14:nvContentPartPr>
              <p14:xfrm>
                <a:off x="5591974" y="3853565"/>
                <a:ext cx="20160" cy="24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4E2F57-B0F0-4340-88CD-1022258BAA1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87654" y="384924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7C0ECB8-9F5A-4312-B727-0545885202AB}"/>
                    </a:ext>
                  </a:extLst>
                </p14:cNvPr>
                <p14:cNvContentPartPr/>
                <p14:nvPr/>
              </p14:nvContentPartPr>
              <p14:xfrm>
                <a:off x="5615014" y="3902525"/>
                <a:ext cx="84600" cy="43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7C0ECB8-9F5A-4312-B727-0545885202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10694" y="3898205"/>
                  <a:ext cx="9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A448659-18D7-4338-8E3E-84E9C43AE209}"/>
                    </a:ext>
                  </a:extLst>
                </p14:cNvPr>
                <p14:cNvContentPartPr/>
                <p14:nvPr/>
              </p14:nvContentPartPr>
              <p14:xfrm>
                <a:off x="5710414" y="3873365"/>
                <a:ext cx="78120" cy="86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A448659-18D7-4338-8E3E-84E9C43AE2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06094" y="3869045"/>
                  <a:ext cx="8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B00CEC7-8402-4BD4-BF01-4BBA93DE8CD4}"/>
                    </a:ext>
                  </a:extLst>
                </p14:cNvPr>
                <p14:cNvContentPartPr/>
                <p14:nvPr/>
              </p14:nvContentPartPr>
              <p14:xfrm>
                <a:off x="5676574" y="3914405"/>
                <a:ext cx="111240" cy="15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B00CEC7-8402-4BD4-BF01-4BBA93DE8C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72254" y="3910085"/>
                  <a:ext cx="119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7B3F1BE5-6358-4906-9BAB-33248D2ED0E4}"/>
              </a:ext>
            </a:extLst>
          </p:cNvPr>
          <p:cNvGrpSpPr/>
          <p:nvPr/>
        </p:nvGrpSpPr>
        <p:grpSpPr>
          <a:xfrm>
            <a:off x="5993374" y="3300965"/>
            <a:ext cx="604800" cy="533520"/>
            <a:chOff x="5993374" y="3300965"/>
            <a:chExt cx="60480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5CF2932-1B42-44B0-937D-295CD4CA39EF}"/>
                    </a:ext>
                  </a:extLst>
                </p14:cNvPr>
                <p14:cNvContentPartPr/>
                <p14:nvPr/>
              </p14:nvContentPartPr>
              <p14:xfrm>
                <a:off x="5993374" y="3676445"/>
                <a:ext cx="193320" cy="158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5CF2932-1B42-44B0-937D-295CD4CA39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89054" y="3672125"/>
                  <a:ext cx="20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1154033-6A2C-41E6-8CA7-3FF30323F624}"/>
                    </a:ext>
                  </a:extLst>
                </p14:cNvPr>
                <p14:cNvContentPartPr/>
                <p14:nvPr/>
              </p14:nvContentPartPr>
              <p14:xfrm>
                <a:off x="6153934" y="3583925"/>
                <a:ext cx="140400" cy="1508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1154033-6A2C-41E6-8CA7-3FF30323F62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9614" y="3579605"/>
                  <a:ext cx="149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F0F7717-88C4-4077-9C35-9E593C54A186}"/>
                    </a:ext>
                  </a:extLst>
                </p14:cNvPr>
                <p14:cNvContentPartPr/>
                <p14:nvPr/>
              </p14:nvContentPartPr>
              <p14:xfrm>
                <a:off x="6453814" y="3423365"/>
                <a:ext cx="102600" cy="160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F0F7717-88C4-4077-9C35-9E593C54A18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49494" y="3419045"/>
                  <a:ext cx="11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9431F11-9549-4F2A-A26C-6A240CE26141}"/>
                    </a:ext>
                  </a:extLst>
                </p14:cNvPr>
                <p14:cNvContentPartPr/>
                <p14:nvPr/>
              </p14:nvContentPartPr>
              <p14:xfrm>
                <a:off x="6385774" y="3300965"/>
                <a:ext cx="212400" cy="130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9431F11-9549-4F2A-A26C-6A240CE2614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81454" y="3296645"/>
                  <a:ext cx="2210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911FF917-1033-4093-B6C2-FF5748476046}"/>
              </a:ext>
            </a:extLst>
          </p:cNvPr>
          <p:cNvGrpSpPr/>
          <p:nvPr/>
        </p:nvGrpSpPr>
        <p:grpSpPr>
          <a:xfrm>
            <a:off x="6033334" y="4008005"/>
            <a:ext cx="570960" cy="202320"/>
            <a:chOff x="6033334" y="4008005"/>
            <a:chExt cx="5709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C7BAD89-C7D8-474A-AD02-9D34298D8135}"/>
                    </a:ext>
                  </a:extLst>
                </p14:cNvPr>
                <p14:cNvContentPartPr/>
                <p14:nvPr/>
              </p14:nvContentPartPr>
              <p14:xfrm>
                <a:off x="6033334" y="4011605"/>
                <a:ext cx="180000" cy="103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C7BAD89-C7D8-474A-AD02-9D34298D813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29014" y="4007285"/>
                  <a:ext cx="18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C38097-F43E-41C5-989D-4A7A2A4298D7}"/>
                    </a:ext>
                  </a:extLst>
                </p14:cNvPr>
                <p14:cNvContentPartPr/>
                <p14:nvPr/>
              </p14:nvContentPartPr>
              <p14:xfrm>
                <a:off x="6218734" y="4025645"/>
                <a:ext cx="89640" cy="17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C38097-F43E-41C5-989D-4A7A2A4298D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14414" y="4021325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57E4522-0B6B-410F-96A3-F88D5186E5D5}"/>
                    </a:ext>
                  </a:extLst>
                </p14:cNvPr>
                <p14:cNvContentPartPr/>
                <p14:nvPr/>
              </p14:nvContentPartPr>
              <p14:xfrm>
                <a:off x="6448414" y="4008005"/>
                <a:ext cx="155880" cy="202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57E4522-0B6B-410F-96A3-F88D5186E5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44094" y="4003685"/>
                  <a:ext cx="1645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FB134202-320F-4389-8CFA-F7D44E4C6EB4}"/>
              </a:ext>
            </a:extLst>
          </p:cNvPr>
          <p:cNvGrpSpPr/>
          <p:nvPr/>
        </p:nvGrpSpPr>
        <p:grpSpPr>
          <a:xfrm>
            <a:off x="811894" y="4632245"/>
            <a:ext cx="1129320" cy="429840"/>
            <a:chOff x="811894" y="4632245"/>
            <a:chExt cx="11293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86A2415-E63D-40B4-93D1-088F8876DE0E}"/>
                    </a:ext>
                  </a:extLst>
                </p14:cNvPr>
                <p14:cNvContentPartPr/>
                <p14:nvPr/>
              </p14:nvContentPartPr>
              <p14:xfrm>
                <a:off x="811894" y="4851485"/>
                <a:ext cx="145440" cy="210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86A2415-E63D-40B4-93D1-088F8876DE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7574" y="4847165"/>
                  <a:ext cx="154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3DD6216-B3AC-443C-8DA4-3D6BDC6BA406}"/>
                    </a:ext>
                  </a:extLst>
                </p14:cNvPr>
                <p14:cNvContentPartPr/>
                <p14:nvPr/>
              </p14:nvContentPartPr>
              <p14:xfrm>
                <a:off x="975694" y="4865165"/>
                <a:ext cx="109080" cy="195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3DD6216-B3AC-443C-8DA4-3D6BDC6BA4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1374" y="4860845"/>
                  <a:ext cx="11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CF90614-133F-437C-B36C-0629B0003FA2}"/>
                    </a:ext>
                  </a:extLst>
                </p14:cNvPr>
                <p14:cNvContentPartPr/>
                <p14:nvPr/>
              </p14:nvContentPartPr>
              <p14:xfrm>
                <a:off x="1073974" y="4854725"/>
                <a:ext cx="22320" cy="200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CF90614-133F-437C-B36C-0629B0003F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9654" y="4850405"/>
                  <a:ext cx="3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BAAECA7-1BAA-403D-9481-55A1FE56D825}"/>
                    </a:ext>
                  </a:extLst>
                </p14:cNvPr>
                <p14:cNvContentPartPr/>
                <p14:nvPr/>
              </p14:nvContentPartPr>
              <p14:xfrm>
                <a:off x="1017814" y="4960565"/>
                <a:ext cx="106200" cy="12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BAAECA7-1BAA-403D-9481-55A1FE56D8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3494" y="4956245"/>
                  <a:ext cx="11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21D717-25A4-4588-8E36-250C137390E5}"/>
                    </a:ext>
                  </a:extLst>
                </p14:cNvPr>
                <p14:cNvContentPartPr/>
                <p14:nvPr/>
              </p14:nvContentPartPr>
              <p14:xfrm>
                <a:off x="1165774" y="4831325"/>
                <a:ext cx="137520" cy="197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21D717-25A4-4588-8E36-250C137390E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1454" y="4827005"/>
                  <a:ext cx="14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1D284D0-ECDC-47C9-AFD5-58B21DF9CFBF}"/>
                    </a:ext>
                  </a:extLst>
                </p14:cNvPr>
                <p14:cNvContentPartPr/>
                <p14:nvPr/>
              </p14:nvContentPartPr>
              <p14:xfrm>
                <a:off x="1420654" y="4879925"/>
                <a:ext cx="157680" cy="34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1D284D0-ECDC-47C9-AFD5-58B21DF9CF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6334" y="4875605"/>
                  <a:ext cx="166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1561DA-69AF-433A-AE5D-D5AE610FB39D}"/>
                    </a:ext>
                  </a:extLst>
                </p14:cNvPr>
                <p14:cNvContentPartPr/>
                <p14:nvPr/>
              </p14:nvContentPartPr>
              <p14:xfrm>
                <a:off x="1432534" y="4933925"/>
                <a:ext cx="151920" cy="12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1561DA-69AF-433A-AE5D-D5AE610FB3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28214" y="4929605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E0B2355-06B0-4AB4-8559-09F5D79A4FE2}"/>
                    </a:ext>
                  </a:extLst>
                </p14:cNvPr>
                <p14:cNvContentPartPr/>
                <p14:nvPr/>
              </p14:nvContentPartPr>
              <p14:xfrm>
                <a:off x="1751134" y="4725485"/>
                <a:ext cx="125640" cy="136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E0B2355-06B0-4AB4-8559-09F5D79A4F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6814" y="4721165"/>
                  <a:ext cx="134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758A306-D749-4686-8993-D9AD7ADE378D}"/>
                    </a:ext>
                  </a:extLst>
                </p14:cNvPr>
                <p14:cNvContentPartPr/>
                <p14:nvPr/>
              </p14:nvContentPartPr>
              <p14:xfrm>
                <a:off x="1697134" y="4632245"/>
                <a:ext cx="169200" cy="96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758A306-D749-4686-8993-D9AD7ADE37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92814" y="4627925"/>
                  <a:ext cx="177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98E2456-DC31-450A-A0A4-A7CF50603D30}"/>
                    </a:ext>
                  </a:extLst>
                </p14:cNvPr>
                <p14:cNvContentPartPr/>
                <p14:nvPr/>
              </p14:nvContentPartPr>
              <p14:xfrm>
                <a:off x="1679134" y="4871645"/>
                <a:ext cx="262080" cy="38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98E2456-DC31-450A-A0A4-A7CF50603D3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74814" y="4867325"/>
                  <a:ext cx="2707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6A788555-DC05-4DBA-A254-89F341054E73}"/>
              </a:ext>
            </a:extLst>
          </p:cNvPr>
          <p:cNvGrpSpPr/>
          <p:nvPr/>
        </p:nvGrpSpPr>
        <p:grpSpPr>
          <a:xfrm>
            <a:off x="1723414" y="4989725"/>
            <a:ext cx="238320" cy="152640"/>
            <a:chOff x="1723414" y="4989725"/>
            <a:chExt cx="2383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98F3DCD-C11F-496A-BE9B-9FF945D7FF2E}"/>
                    </a:ext>
                  </a:extLst>
                </p14:cNvPr>
                <p14:cNvContentPartPr/>
                <p14:nvPr/>
              </p14:nvContentPartPr>
              <p14:xfrm>
                <a:off x="1723414" y="4989725"/>
                <a:ext cx="113040" cy="139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98F3DCD-C11F-496A-BE9B-9FF945D7FF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19094" y="4985405"/>
                  <a:ext cx="121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8155BE6-A8CB-4873-957A-CDE2D0BC0D9C}"/>
                    </a:ext>
                  </a:extLst>
                </p14:cNvPr>
                <p14:cNvContentPartPr/>
                <p14:nvPr/>
              </p14:nvContentPartPr>
              <p14:xfrm>
                <a:off x="1741054" y="5005925"/>
                <a:ext cx="116280" cy="84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8155BE6-A8CB-4873-957A-CDE2D0BC0D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36734" y="5001605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181E79B-FB51-424C-A545-43D0DC92B2BF}"/>
                    </a:ext>
                  </a:extLst>
                </p14:cNvPr>
                <p14:cNvContentPartPr/>
                <p14:nvPr/>
              </p14:nvContentPartPr>
              <p14:xfrm>
                <a:off x="1867774" y="5045525"/>
                <a:ext cx="93960" cy="96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181E79B-FB51-424C-A545-43D0DC92B2B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63454" y="5041205"/>
                  <a:ext cx="10260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51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Breitbild</PresentationFormat>
  <Paragraphs>422</Paragraphs>
  <Slides>27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PowerPoint-Präsentation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112</cp:revision>
  <dcterms:created xsi:type="dcterms:W3CDTF">2020-09-20T22:46:24Z</dcterms:created>
  <dcterms:modified xsi:type="dcterms:W3CDTF">2024-03-21T12:44:41Z</dcterms:modified>
</cp:coreProperties>
</file>